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60" d="100"/>
          <a:sy n="160" d="100"/>
        </p:scale>
        <p:origin x="-7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19.08.2019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19.08.2019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7" y="1970152"/>
            <a:ext cx="3566247" cy="267468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RFQ: measurements finished, </a:t>
            </a:r>
            <a:r>
              <a:rPr lang="en-GB" sz="2000" dirty="0" smtClean="0">
                <a:latin typeface="Calibri" panose="020F0502020204030204" pitchFamily="34" charset="0"/>
              </a:rPr>
              <a:t>evaluation done (M</a:t>
            </a:r>
            <a:r>
              <a:rPr lang="en-GB" sz="2000" dirty="0" smtClean="0">
                <a:latin typeface="Calibri" panose="020F0502020204030204" pitchFamily="34" charset="0"/>
              </a:rPr>
              <a:t>. </a:t>
            </a:r>
            <a:r>
              <a:rPr lang="en-GB" sz="2000" dirty="0" smtClean="0">
                <a:latin typeface="Calibri" panose="020F0502020204030204" pitchFamily="34" charset="0"/>
              </a:rPr>
              <a:t>Vossberg).			RFQ is put </a:t>
            </a:r>
            <a:r>
              <a:rPr lang="en-GB" sz="2000" dirty="0">
                <a:latin typeface="Calibri" panose="020F0502020204030204" pitchFamily="34" charset="0"/>
              </a:rPr>
              <a:t>back into beam line </a:t>
            </a:r>
            <a:r>
              <a:rPr lang="en-GB" sz="2000" dirty="0" smtClean="0">
                <a:latin typeface="Calibri" panose="020F0502020204030204" pitchFamily="34" charset="0"/>
              </a:rPr>
              <a:t>(1</a:t>
            </a:r>
            <a:r>
              <a:rPr lang="en-GB" sz="2000" baseline="30000" dirty="0" smtClean="0">
                <a:latin typeface="Calibri" panose="020F0502020204030204" pitchFamily="34" charset="0"/>
              </a:rPr>
              <a:t>st</a:t>
            </a:r>
            <a:r>
              <a:rPr lang="en-GB" sz="2000" dirty="0" smtClean="0">
                <a:latin typeface="Calibri" panose="020F0502020204030204" pitchFamily="34" charset="0"/>
              </a:rPr>
              <a:t> part in: Thursday 15</a:t>
            </a:r>
            <a:r>
              <a:rPr lang="en-GB" sz="2000" baseline="30000" dirty="0" smtClean="0">
                <a:latin typeface="Calibri" panose="020F0502020204030204" pitchFamily="34" charset="0"/>
              </a:rPr>
              <a:t>th</a:t>
            </a:r>
            <a:r>
              <a:rPr lang="en-GB" sz="2000" dirty="0" smtClean="0">
                <a:latin typeface="Calibri" panose="020F0502020204030204" pitchFamily="34" charset="0"/>
              </a:rPr>
              <a:t> August).	Reassembly plungers etc. ongoing.</a:t>
            </a:r>
            <a:r>
              <a:rPr lang="en-GB" sz="2000" dirty="0" smtClean="0">
                <a:latin typeface="Calibri" panose="020F0502020204030204" pitchFamily="34" charset="0"/>
              </a:rPr>
              <a:t>		</a:t>
            </a:r>
          </a:p>
          <a:p>
            <a:pPr marL="457200" lvl="1" indent="0">
              <a:buNone/>
            </a:pPr>
            <a:endParaRPr lang="en-GB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</a:rPr>
              <a:t>QQ works: B-tube inserted, 										end flange </a:t>
            </a:r>
            <a:r>
              <a:rPr lang="en-GB" sz="2000" dirty="0" smtClean="0">
                <a:latin typeface="Calibri" panose="020F0502020204030204" pitchFamily="34" charset="0"/>
              </a:rPr>
              <a:t>welded</a:t>
            </a:r>
            <a:r>
              <a:rPr lang="en-GB" sz="2000" dirty="0" smtClean="0">
                <a:latin typeface="Calibri" panose="020F0502020204030204" pitchFamily="34" charset="0"/>
              </a:rPr>
              <a:t>. </a:t>
            </a: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 - </a:t>
            </a:r>
            <a:r>
              <a:rPr lang="en-GB" sz="3200" dirty="0" smtClean="0">
                <a:latin typeface="Calibri" panose="020F0502020204030204" pitchFamily="34" charset="0"/>
              </a:rPr>
              <a:t>20.08.2019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" y="4174433"/>
            <a:ext cx="3043990" cy="22829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417142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15</Words>
  <Application>Microsoft Office PowerPoint</Application>
  <PresentationFormat>Bildschirmpräsentation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fair-gsi-folienmaster_2018</vt:lpstr>
      <vt:lpstr>Unilac - 20.08.2019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Vormann, Hartmut Dr.</cp:lastModifiedBy>
  <cp:revision>141</cp:revision>
  <cp:lastPrinted>2019-06-18T07:17:53Z</cp:lastPrinted>
  <dcterms:created xsi:type="dcterms:W3CDTF">2018-08-07T05:50:06Z</dcterms:created>
  <dcterms:modified xsi:type="dcterms:W3CDTF">2019-08-19T13:54:34Z</dcterms:modified>
</cp:coreProperties>
</file>