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3" r:id="rId1"/>
  </p:sldMasterIdLst>
  <p:notesMasterIdLst>
    <p:notesMasterId r:id="rId13"/>
  </p:notesMasterIdLst>
  <p:handoutMasterIdLst>
    <p:handoutMasterId r:id="rId14"/>
  </p:handoutMasterIdLst>
  <p:sldIdLst>
    <p:sldId id="256" r:id="rId2"/>
    <p:sldId id="633" r:id="rId3"/>
    <p:sldId id="631" r:id="rId4"/>
    <p:sldId id="637" r:id="rId5"/>
    <p:sldId id="638" r:id="rId6"/>
    <p:sldId id="639" r:id="rId7"/>
    <p:sldId id="640" r:id="rId8"/>
    <p:sldId id="641" r:id="rId9"/>
    <p:sldId id="634" r:id="rId10"/>
    <p:sldId id="636" r:id="rId11"/>
    <p:sldId id="635" r:id="rId1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420">
          <p15:clr>
            <a:srgbClr val="A4A3A4"/>
          </p15:clr>
        </p15:guide>
        <p15:guide id="3" orient="horz" pos="1162">
          <p15:clr>
            <a:srgbClr val="A4A3A4"/>
          </p15:clr>
        </p15:guide>
        <p15:guide id="4" pos="2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00CC"/>
    <a:srgbClr val="C00000"/>
    <a:srgbClr val="FF9900"/>
    <a:srgbClr val="FED6A0"/>
    <a:srgbClr val="FDF3B9"/>
    <a:srgbClr val="FFED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34" autoAdjust="0"/>
    <p:restoredTop sz="96978" autoAdjust="0"/>
  </p:normalViewPr>
  <p:slideViewPr>
    <p:cSldViewPr>
      <p:cViewPr varScale="1">
        <p:scale>
          <a:sx n="131" d="100"/>
          <a:sy n="131" d="100"/>
        </p:scale>
        <p:origin x="1408" y="184"/>
      </p:cViewPr>
      <p:guideLst>
        <p:guide orient="horz" pos="2160"/>
        <p:guide pos="5420"/>
        <p:guide orient="horz" pos="1162"/>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8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6189" cy="496649"/>
          </a:xfrm>
          <a:prstGeom prst="rect">
            <a:avLst/>
          </a:prstGeom>
        </p:spPr>
        <p:txBody>
          <a:bodyPr vert="horz" lIns="91423" tIns="45712" rIns="91423" bIns="45712" rtlCol="0"/>
          <a:lstStyle>
            <a:lvl1pPr algn="l">
              <a:defRPr sz="1200"/>
            </a:lvl1pPr>
          </a:lstStyle>
          <a:p>
            <a:endParaRPr lang="de-DE"/>
          </a:p>
        </p:txBody>
      </p:sp>
      <p:sp>
        <p:nvSpPr>
          <p:cNvPr id="3" name="Datumsplatzhalter 2"/>
          <p:cNvSpPr>
            <a:spLocks noGrp="1"/>
          </p:cNvSpPr>
          <p:nvPr>
            <p:ph type="dt" sz="quarter" idx="1"/>
          </p:nvPr>
        </p:nvSpPr>
        <p:spPr>
          <a:xfrm>
            <a:off x="3849900" y="0"/>
            <a:ext cx="2946189" cy="496649"/>
          </a:xfrm>
          <a:prstGeom prst="rect">
            <a:avLst/>
          </a:prstGeom>
        </p:spPr>
        <p:txBody>
          <a:bodyPr vert="horz" lIns="91423" tIns="45712" rIns="91423" bIns="45712" rtlCol="0"/>
          <a:lstStyle>
            <a:lvl1pPr algn="r">
              <a:defRPr sz="1200"/>
            </a:lvl1pPr>
          </a:lstStyle>
          <a:p>
            <a:fld id="{CF0C7725-CA52-4CC3-9E24-7D075CB4AD62}" type="datetimeFigureOut">
              <a:rPr lang="de-DE" smtClean="0"/>
              <a:pPr/>
              <a:t>06.11.19</a:t>
            </a:fld>
            <a:endParaRPr lang="de-DE"/>
          </a:p>
        </p:txBody>
      </p:sp>
      <p:sp>
        <p:nvSpPr>
          <p:cNvPr id="4" name="Fußzeilenplatzhalter 3"/>
          <p:cNvSpPr>
            <a:spLocks noGrp="1"/>
          </p:cNvSpPr>
          <p:nvPr>
            <p:ph type="ftr" sz="quarter" idx="2"/>
          </p:nvPr>
        </p:nvSpPr>
        <p:spPr>
          <a:xfrm>
            <a:off x="2" y="9428402"/>
            <a:ext cx="2946189" cy="496649"/>
          </a:xfrm>
          <a:prstGeom prst="rect">
            <a:avLst/>
          </a:prstGeom>
        </p:spPr>
        <p:txBody>
          <a:bodyPr vert="horz" lIns="91423" tIns="45712" rIns="91423" bIns="45712" rtlCol="0" anchor="b"/>
          <a:lstStyle>
            <a:lvl1pPr algn="l">
              <a:defRPr sz="1200"/>
            </a:lvl1pPr>
          </a:lstStyle>
          <a:p>
            <a:endParaRPr lang="de-DE"/>
          </a:p>
        </p:txBody>
      </p:sp>
      <p:sp>
        <p:nvSpPr>
          <p:cNvPr id="5" name="Foliennummernplatzhalter 4"/>
          <p:cNvSpPr>
            <a:spLocks noGrp="1"/>
          </p:cNvSpPr>
          <p:nvPr>
            <p:ph type="sldNum" sz="quarter" idx="3"/>
          </p:nvPr>
        </p:nvSpPr>
        <p:spPr>
          <a:xfrm>
            <a:off x="3849900" y="9428402"/>
            <a:ext cx="2946189" cy="496649"/>
          </a:xfrm>
          <a:prstGeom prst="rect">
            <a:avLst/>
          </a:prstGeom>
        </p:spPr>
        <p:txBody>
          <a:bodyPr vert="horz" lIns="91423" tIns="45712" rIns="91423" bIns="45712" rtlCol="0" anchor="b"/>
          <a:lstStyle>
            <a:lvl1pPr algn="r">
              <a:defRPr sz="1200"/>
            </a:lvl1pPr>
          </a:lstStyle>
          <a:p>
            <a:fld id="{5787B851-A435-4D43-9189-D2936D3960E1}" type="slidenum">
              <a:rPr lang="de-DE" smtClean="0"/>
              <a:pPr/>
              <a:t>‹#›</a:t>
            </a:fld>
            <a:endParaRPr lang="de-DE"/>
          </a:p>
        </p:txBody>
      </p:sp>
    </p:spTree>
    <p:extLst>
      <p:ext uri="{BB962C8B-B14F-4D97-AF65-F5344CB8AC3E}">
        <p14:creationId xmlns:p14="http://schemas.microsoft.com/office/powerpoint/2010/main" val="1502099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2945659" cy="496332"/>
          </a:xfrm>
          <a:prstGeom prst="rect">
            <a:avLst/>
          </a:prstGeom>
        </p:spPr>
        <p:txBody>
          <a:bodyPr vert="horz" lIns="92173" tIns="46087" rIns="92173" bIns="46087" rtlCol="0"/>
          <a:lstStyle>
            <a:lvl1pPr algn="l">
              <a:defRPr sz="1200"/>
            </a:lvl1pPr>
          </a:lstStyle>
          <a:p>
            <a:endParaRPr lang="de-DE"/>
          </a:p>
        </p:txBody>
      </p:sp>
      <p:sp>
        <p:nvSpPr>
          <p:cNvPr id="3" name="Datumsplatzhalter 2"/>
          <p:cNvSpPr>
            <a:spLocks noGrp="1"/>
          </p:cNvSpPr>
          <p:nvPr>
            <p:ph type="dt" idx="1"/>
          </p:nvPr>
        </p:nvSpPr>
        <p:spPr>
          <a:xfrm>
            <a:off x="3850445" y="2"/>
            <a:ext cx="2945659" cy="496332"/>
          </a:xfrm>
          <a:prstGeom prst="rect">
            <a:avLst/>
          </a:prstGeom>
        </p:spPr>
        <p:txBody>
          <a:bodyPr vert="horz" lIns="92173" tIns="46087" rIns="92173" bIns="46087" rtlCol="0"/>
          <a:lstStyle>
            <a:lvl1pPr algn="r">
              <a:defRPr sz="1200"/>
            </a:lvl1pPr>
          </a:lstStyle>
          <a:p>
            <a:fld id="{F5D58378-5739-4580-83B8-78396A4DEB71}" type="datetimeFigureOut">
              <a:rPr lang="de-DE" smtClean="0"/>
              <a:pPr/>
              <a:t>06.11.19</a:t>
            </a:fld>
            <a:endParaRPr lang="de-DE"/>
          </a:p>
        </p:txBody>
      </p:sp>
      <p:sp>
        <p:nvSpPr>
          <p:cNvPr id="4" name="Folienbildplatzhalt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2173" tIns="46087" rIns="92173" bIns="46087"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2173" tIns="46087" rIns="92173" bIns="46087"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28585"/>
            <a:ext cx="2945659" cy="496332"/>
          </a:xfrm>
          <a:prstGeom prst="rect">
            <a:avLst/>
          </a:prstGeom>
        </p:spPr>
        <p:txBody>
          <a:bodyPr vert="horz" lIns="92173" tIns="46087" rIns="92173" bIns="46087" rtlCol="0" anchor="b"/>
          <a:lstStyle>
            <a:lvl1pPr algn="l">
              <a:defRPr sz="1200"/>
            </a:lvl1pPr>
          </a:lstStyle>
          <a:p>
            <a:endParaRPr lang="de-DE"/>
          </a:p>
        </p:txBody>
      </p:sp>
      <p:sp>
        <p:nvSpPr>
          <p:cNvPr id="7" name="Foliennummernplatzhalter 6"/>
          <p:cNvSpPr>
            <a:spLocks noGrp="1"/>
          </p:cNvSpPr>
          <p:nvPr>
            <p:ph type="sldNum" sz="quarter" idx="5"/>
          </p:nvPr>
        </p:nvSpPr>
        <p:spPr>
          <a:xfrm>
            <a:off x="3850445" y="9428585"/>
            <a:ext cx="2945659" cy="496332"/>
          </a:xfrm>
          <a:prstGeom prst="rect">
            <a:avLst/>
          </a:prstGeom>
        </p:spPr>
        <p:txBody>
          <a:bodyPr vert="horz" lIns="92173" tIns="46087" rIns="92173" bIns="46087" rtlCol="0" anchor="b"/>
          <a:lstStyle>
            <a:lvl1pPr algn="r">
              <a:defRPr sz="1200"/>
            </a:lvl1pPr>
          </a:lstStyle>
          <a:p>
            <a:fld id="{986C432C-058A-4D9F-AB5F-607534BDFFE8}" type="slidenum">
              <a:rPr lang="de-DE" smtClean="0"/>
              <a:pPr/>
              <a:t>‹#›</a:t>
            </a:fld>
            <a:endParaRPr lang="de-DE"/>
          </a:p>
        </p:txBody>
      </p:sp>
    </p:spTree>
    <p:extLst>
      <p:ext uri="{BB962C8B-B14F-4D97-AF65-F5344CB8AC3E}">
        <p14:creationId xmlns:p14="http://schemas.microsoft.com/office/powerpoint/2010/main" val="142024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6C432C-058A-4D9F-AB5F-607534BDFFE8}" type="slidenum">
              <a:rPr lang="de-DE" smtClean="0"/>
              <a:pPr/>
              <a:t>3</a:t>
            </a:fld>
            <a:endParaRPr lang="de-DE"/>
          </a:p>
        </p:txBody>
      </p:sp>
    </p:spTree>
    <p:extLst>
      <p:ext uri="{BB962C8B-B14F-4D97-AF65-F5344CB8AC3E}">
        <p14:creationId xmlns:p14="http://schemas.microsoft.com/office/powerpoint/2010/main" val="51070304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4.gif"/><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Line 76"/>
          <p:cNvSpPr>
            <a:spLocks noChangeShapeType="1"/>
          </p:cNvSpPr>
          <p:nvPr/>
        </p:nvSpPr>
        <p:spPr bwMode="auto">
          <a:xfrm>
            <a:off x="6048375" y="0"/>
            <a:ext cx="0" cy="1938338"/>
          </a:xfrm>
          <a:prstGeom prst="line">
            <a:avLst/>
          </a:prstGeom>
          <a:noFill/>
          <a:ln w="38100">
            <a:solidFill>
              <a:schemeClr val="bg1"/>
            </a:solidFill>
            <a:round/>
            <a:headEnd/>
            <a:tailEnd/>
          </a:ln>
          <a:effectLst/>
        </p:spPr>
        <p:txBody>
          <a:bodyPr/>
          <a:lstStyle/>
          <a:p>
            <a:pPr fontAlgn="base">
              <a:spcBef>
                <a:spcPct val="0"/>
              </a:spcBef>
              <a:spcAft>
                <a:spcPct val="0"/>
              </a:spcAft>
              <a:defRPr/>
            </a:pPr>
            <a:endParaRPr lang="de-DE">
              <a:solidFill>
                <a:srgbClr val="000000"/>
              </a:solidFill>
              <a:cs typeface="Arial" charset="0"/>
            </a:endParaRPr>
          </a:p>
        </p:txBody>
      </p:sp>
      <p:sp>
        <p:nvSpPr>
          <p:cNvPr id="8" name="Line 75"/>
          <p:cNvSpPr>
            <a:spLocks noChangeShapeType="1"/>
          </p:cNvSpPr>
          <p:nvPr/>
        </p:nvSpPr>
        <p:spPr bwMode="auto">
          <a:xfrm>
            <a:off x="3082925" y="0"/>
            <a:ext cx="0" cy="1931988"/>
          </a:xfrm>
          <a:prstGeom prst="line">
            <a:avLst/>
          </a:prstGeom>
          <a:noFill/>
          <a:ln w="38100">
            <a:solidFill>
              <a:schemeClr val="bg1"/>
            </a:solidFill>
            <a:round/>
            <a:headEnd/>
            <a:tailEnd/>
          </a:ln>
          <a:effectLst/>
        </p:spPr>
        <p:txBody>
          <a:bodyPr/>
          <a:lstStyle/>
          <a:p>
            <a:pPr fontAlgn="base">
              <a:spcBef>
                <a:spcPct val="0"/>
              </a:spcBef>
              <a:spcAft>
                <a:spcPct val="0"/>
              </a:spcAft>
              <a:defRPr/>
            </a:pPr>
            <a:endParaRPr lang="de-DE">
              <a:solidFill>
                <a:srgbClr val="000000"/>
              </a:solidFill>
              <a:cs typeface="Arial" charset="0"/>
            </a:endParaRPr>
          </a:p>
        </p:txBody>
      </p:sp>
      <p:sp>
        <p:nvSpPr>
          <p:cNvPr id="9" name="Rectangle 69"/>
          <p:cNvSpPr>
            <a:spLocks noChangeArrowheads="1"/>
          </p:cNvSpPr>
          <p:nvPr/>
        </p:nvSpPr>
        <p:spPr bwMode="auto">
          <a:xfrm>
            <a:off x="0" y="6035675"/>
            <a:ext cx="9144000" cy="84138"/>
          </a:xfrm>
          <a:prstGeom prst="rect">
            <a:avLst/>
          </a:prstGeom>
          <a:solidFill>
            <a:srgbClr val="FF9900"/>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
        <p:nvSpPr>
          <p:cNvPr id="11" name="Rectangle 62"/>
          <p:cNvSpPr>
            <a:spLocks noChangeArrowheads="1"/>
          </p:cNvSpPr>
          <p:nvPr/>
        </p:nvSpPr>
        <p:spPr bwMode="auto">
          <a:xfrm>
            <a:off x="0" y="1919288"/>
            <a:ext cx="9144000" cy="4116387"/>
          </a:xfrm>
          <a:prstGeom prst="rect">
            <a:avLst/>
          </a:prstGeom>
          <a:solidFill>
            <a:srgbClr val="00599D"/>
          </a:solidFill>
          <a:ln w="9525">
            <a:noFill/>
            <a:miter lim="800000"/>
            <a:headEnd/>
            <a:tailEnd/>
          </a:ln>
          <a:effectLst/>
        </p:spPr>
        <p:txBody>
          <a:bodyPr wrap="none" anchor="ctr"/>
          <a:lstStyle/>
          <a:p>
            <a:pPr algn="ctr" fontAlgn="base">
              <a:spcBef>
                <a:spcPct val="0"/>
              </a:spcBef>
              <a:spcAft>
                <a:spcPct val="0"/>
              </a:spcAft>
              <a:defRPr/>
            </a:pPr>
            <a:endParaRPr lang="en-GB">
              <a:solidFill>
                <a:srgbClr val="000000"/>
              </a:solidFill>
              <a:cs typeface="Arial" charset="0"/>
            </a:endParaRPr>
          </a:p>
        </p:txBody>
      </p:sp>
      <p:sp>
        <p:nvSpPr>
          <p:cNvPr id="12" name="Line 82"/>
          <p:cNvSpPr>
            <a:spLocks noChangeShapeType="1"/>
          </p:cNvSpPr>
          <p:nvPr/>
        </p:nvSpPr>
        <p:spPr bwMode="auto">
          <a:xfrm rot="16200000">
            <a:off x="4572000" y="-2633662"/>
            <a:ext cx="0" cy="9144000"/>
          </a:xfrm>
          <a:prstGeom prst="line">
            <a:avLst/>
          </a:prstGeom>
          <a:noFill/>
          <a:ln w="38100">
            <a:solidFill>
              <a:schemeClr val="bg1"/>
            </a:solidFill>
            <a:round/>
            <a:headEnd/>
            <a:tailEnd/>
          </a:ln>
          <a:effectLst/>
        </p:spPr>
        <p:txBody>
          <a:bodyPr/>
          <a:lstStyle/>
          <a:p>
            <a:pPr fontAlgn="base">
              <a:spcBef>
                <a:spcPct val="0"/>
              </a:spcBef>
              <a:spcAft>
                <a:spcPct val="0"/>
              </a:spcAft>
              <a:defRPr/>
            </a:pPr>
            <a:endParaRPr lang="de-DE">
              <a:solidFill>
                <a:srgbClr val="000000"/>
              </a:solidFill>
              <a:cs typeface="Arial" charset="0"/>
            </a:endParaRPr>
          </a:p>
        </p:txBody>
      </p:sp>
      <p:sp>
        <p:nvSpPr>
          <p:cNvPr id="4098" name="Rectangle 2"/>
          <p:cNvSpPr>
            <a:spLocks noGrp="1" noChangeArrowheads="1"/>
          </p:cNvSpPr>
          <p:nvPr>
            <p:ph type="ctrTitle"/>
          </p:nvPr>
        </p:nvSpPr>
        <p:spPr>
          <a:xfrm>
            <a:off x="503238" y="2419350"/>
            <a:ext cx="8064500" cy="1441450"/>
          </a:xfrm>
        </p:spPr>
        <p:txBody>
          <a:bodyPr/>
          <a:lstStyle>
            <a:lvl1pPr>
              <a:defRPr sz="3600">
                <a:solidFill>
                  <a:schemeClr val="bg1"/>
                </a:solidFill>
              </a:defRPr>
            </a:lvl1pPr>
          </a:lstStyle>
          <a:p>
            <a:r>
              <a:rPr lang="de-DE"/>
              <a:t>Titelmasterformat durch Klicken bearbeiten</a:t>
            </a:r>
            <a:endParaRPr lang="en-GB"/>
          </a:p>
        </p:txBody>
      </p:sp>
      <p:sp>
        <p:nvSpPr>
          <p:cNvPr id="4099" name="Rectangle 3"/>
          <p:cNvSpPr>
            <a:spLocks noGrp="1" noChangeArrowheads="1"/>
          </p:cNvSpPr>
          <p:nvPr>
            <p:ph type="subTitle" idx="1"/>
          </p:nvPr>
        </p:nvSpPr>
        <p:spPr>
          <a:xfrm>
            <a:off x="503238" y="4124325"/>
            <a:ext cx="6127750" cy="1465263"/>
          </a:xfrm>
        </p:spPr>
        <p:txBody>
          <a:bodyPr anchor="b"/>
          <a:lstStyle>
            <a:lvl1pPr marL="0" indent="0">
              <a:defRPr>
                <a:solidFill>
                  <a:schemeClr val="bg1"/>
                </a:solidFill>
                <a:latin typeface="Arial Narrow" pitchFamily="34" charset="0"/>
              </a:defRPr>
            </a:lvl1pPr>
          </a:lstStyle>
          <a:p>
            <a:r>
              <a:rPr lang="de-DE"/>
              <a:t>Formatvorlage des Untertitelmasters durch Klicken bearbeiten</a:t>
            </a:r>
            <a:endParaRPr lang="en-GB"/>
          </a:p>
        </p:txBody>
      </p:sp>
      <p:pic>
        <p:nvPicPr>
          <p:cNvPr id="16" name="Picture 90" descr="image007"/>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a:stretch/>
        </p:blipFill>
        <p:spPr bwMode="auto">
          <a:xfrm>
            <a:off x="6056842" y="-16059"/>
            <a:ext cx="3095625" cy="1919289"/>
          </a:xfrm>
          <a:prstGeom prst="rect">
            <a:avLst/>
          </a:prstGeom>
          <a:noFill/>
          <a:ln w="9525">
            <a:noFill/>
            <a:miter lim="800000"/>
            <a:headEnd/>
            <a:tailEnd/>
          </a:ln>
        </p:spPr>
      </p:pic>
      <p:pic>
        <p:nvPicPr>
          <p:cNvPr id="17" name="Picture 1" descr="FCAR3________L____4___ Kopie"/>
          <p:cNvPicPr>
            <a:picLocks noChangeAspect="1" noChangeArrowheads="1"/>
          </p:cNvPicPr>
          <p:nvPr userDrawn="1"/>
        </p:nvPicPr>
        <p:blipFill rotWithShape="1">
          <a:blip r:embed="rId3" cstate="print">
            <a:extLst>
              <a:ext uri="{28A0092B-C50C-407E-A947-70E740481C1C}">
                <a14:useLocalDpi xmlns:a14="http://schemas.microsoft.com/office/drawing/2010/main"/>
              </a:ext>
            </a:extLst>
          </a:blip>
          <a:srcRect/>
          <a:stretch/>
        </p:blipFill>
        <p:spPr bwMode="auto">
          <a:xfrm>
            <a:off x="8467" y="-16058"/>
            <a:ext cx="3082925" cy="1914710"/>
          </a:xfrm>
          <a:prstGeom prst="rect">
            <a:avLst/>
          </a:prstGeom>
          <a:noFill/>
          <a:ln w="9525">
            <a:noFill/>
            <a:miter lim="800000"/>
            <a:headEnd/>
            <a:tailEnd/>
          </a:ln>
        </p:spPr>
      </p:pic>
      <p:pic>
        <p:nvPicPr>
          <p:cNvPr id="18" name="Picture 81"/>
          <p:cNvPicPr>
            <a:picLocks noChangeAspect="1" noChangeArrowheads="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3091392" y="-16058"/>
            <a:ext cx="2965450" cy="1931988"/>
          </a:xfrm>
          <a:prstGeom prst="rect">
            <a:avLst/>
          </a:prstGeom>
          <a:noFill/>
          <a:ln w="9525">
            <a:noFill/>
            <a:miter lim="800000"/>
            <a:headEnd/>
            <a:tailEnd/>
          </a:ln>
        </p:spPr>
      </p:pic>
      <p:sp>
        <p:nvSpPr>
          <p:cNvPr id="19" name="Line 76"/>
          <p:cNvSpPr>
            <a:spLocks noChangeShapeType="1"/>
          </p:cNvSpPr>
          <p:nvPr userDrawn="1"/>
        </p:nvSpPr>
        <p:spPr bwMode="auto">
          <a:xfrm>
            <a:off x="6056842" y="-16058"/>
            <a:ext cx="0" cy="1938338"/>
          </a:xfrm>
          <a:prstGeom prst="line">
            <a:avLst/>
          </a:prstGeom>
          <a:noFill/>
          <a:ln w="38100">
            <a:solidFill>
              <a:schemeClr val="bg1"/>
            </a:solidFill>
            <a:round/>
            <a:headEnd/>
            <a:tailEnd/>
          </a:ln>
          <a:effectLst/>
        </p:spPr>
        <p:txBody>
          <a:bodyPr/>
          <a:lstStyle/>
          <a:p>
            <a:pPr fontAlgn="base">
              <a:spcBef>
                <a:spcPct val="0"/>
              </a:spcBef>
              <a:spcAft>
                <a:spcPct val="0"/>
              </a:spcAft>
              <a:defRPr/>
            </a:pPr>
            <a:endParaRPr lang="de-DE">
              <a:solidFill>
                <a:srgbClr val="000000"/>
              </a:solidFill>
              <a:cs typeface="Arial" charset="0"/>
            </a:endParaRPr>
          </a:p>
        </p:txBody>
      </p:sp>
      <p:sp>
        <p:nvSpPr>
          <p:cNvPr id="20" name="Line 75"/>
          <p:cNvSpPr>
            <a:spLocks noChangeShapeType="1"/>
          </p:cNvSpPr>
          <p:nvPr userDrawn="1"/>
        </p:nvSpPr>
        <p:spPr bwMode="auto">
          <a:xfrm>
            <a:off x="3091392" y="-16058"/>
            <a:ext cx="0" cy="1931988"/>
          </a:xfrm>
          <a:prstGeom prst="line">
            <a:avLst/>
          </a:prstGeom>
          <a:noFill/>
          <a:ln w="38100">
            <a:solidFill>
              <a:schemeClr val="bg1"/>
            </a:solidFill>
            <a:round/>
            <a:headEnd/>
            <a:tailEnd/>
          </a:ln>
          <a:effectLst/>
        </p:spPr>
        <p:txBody>
          <a:bodyPr/>
          <a:lstStyle/>
          <a:p>
            <a:pPr fontAlgn="base">
              <a:spcBef>
                <a:spcPct val="0"/>
              </a:spcBef>
              <a:spcAft>
                <a:spcPct val="0"/>
              </a:spcAft>
              <a:defRPr/>
            </a:pPr>
            <a:endParaRPr lang="de-DE">
              <a:solidFill>
                <a:srgbClr val="000000"/>
              </a:solidFill>
              <a:cs typeface="Arial" charset="0"/>
            </a:endParaRPr>
          </a:p>
        </p:txBody>
      </p:sp>
      <p:sp>
        <p:nvSpPr>
          <p:cNvPr id="21" name="Rectangle 78"/>
          <p:cNvSpPr>
            <a:spLocks noChangeArrowheads="1"/>
          </p:cNvSpPr>
          <p:nvPr userDrawn="1"/>
        </p:nvSpPr>
        <p:spPr bwMode="auto">
          <a:xfrm>
            <a:off x="8467" y="-16058"/>
            <a:ext cx="9144000" cy="1958975"/>
          </a:xfrm>
          <a:prstGeom prst="rect">
            <a:avLst/>
          </a:prstGeom>
          <a:solidFill>
            <a:schemeClr val="bg1">
              <a:alpha val="35001"/>
            </a:schemeClr>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
        <p:nvSpPr>
          <p:cNvPr id="22" name="Line 82"/>
          <p:cNvSpPr>
            <a:spLocks noChangeShapeType="1"/>
          </p:cNvSpPr>
          <p:nvPr userDrawn="1"/>
        </p:nvSpPr>
        <p:spPr bwMode="auto">
          <a:xfrm rot="16200000">
            <a:off x="4580467" y="-2649720"/>
            <a:ext cx="0" cy="9144000"/>
          </a:xfrm>
          <a:prstGeom prst="line">
            <a:avLst/>
          </a:prstGeom>
          <a:noFill/>
          <a:ln w="38100">
            <a:solidFill>
              <a:schemeClr val="bg1"/>
            </a:solidFill>
            <a:round/>
            <a:headEnd/>
            <a:tailEnd/>
          </a:ln>
          <a:effectLst/>
        </p:spPr>
        <p:txBody>
          <a:bodyPr/>
          <a:lstStyle/>
          <a:p>
            <a:pPr fontAlgn="base">
              <a:spcBef>
                <a:spcPct val="0"/>
              </a:spcBef>
              <a:spcAft>
                <a:spcPct val="0"/>
              </a:spcAft>
              <a:defRPr/>
            </a:pPr>
            <a:endParaRPr lang="de-DE">
              <a:solidFill>
                <a:srgbClr val="000000"/>
              </a:solidFill>
              <a:cs typeface="Arial" charset="0"/>
            </a:endParaRPr>
          </a:p>
        </p:txBody>
      </p:sp>
      <p:pic>
        <p:nvPicPr>
          <p:cNvPr id="23" name="Picture 87" descr="FAIR_farb_RGB_3cm"/>
          <p:cNvPicPr>
            <a:picLocks noChangeAspect="1" noChangeArrowheads="1"/>
          </p:cNvPicPr>
          <p:nvPr userDrawn="1"/>
        </p:nvPicPr>
        <p:blipFill>
          <a:blip r:embed="rId5" cstate="screen">
            <a:extLst>
              <a:ext uri="{28A0092B-C50C-407E-A947-70E740481C1C}">
                <a14:useLocalDpi xmlns:a14="http://schemas.microsoft.com/office/drawing/2010/main"/>
              </a:ext>
            </a:extLst>
          </a:blip>
          <a:srcRect/>
          <a:stretch>
            <a:fillRect/>
          </a:stretch>
        </p:blipFill>
        <p:spPr bwMode="auto">
          <a:xfrm>
            <a:off x="8135938" y="6142038"/>
            <a:ext cx="898525" cy="708025"/>
          </a:xfrm>
          <a:prstGeom prst="rect">
            <a:avLst/>
          </a:prstGeom>
          <a:noFill/>
          <a:ln w="9525">
            <a:noFill/>
            <a:miter lim="800000"/>
            <a:headEnd/>
            <a:tailEnd/>
          </a:ln>
        </p:spPr>
      </p:pic>
      <p:sp>
        <p:nvSpPr>
          <p:cNvPr id="24" name="Text Box 47">
            <a:extLst>
              <a:ext uri="{FF2B5EF4-FFF2-40B4-BE49-F238E27FC236}">
                <a16:creationId xmlns:a16="http://schemas.microsoft.com/office/drawing/2014/main" id="{E2CD93B4-6D41-AC4B-864B-B2AA5DBC170E}"/>
              </a:ext>
            </a:extLst>
          </p:cNvPr>
          <p:cNvSpPr txBox="1">
            <a:spLocks noChangeAspect="1" noChangeArrowheads="1"/>
          </p:cNvSpPr>
          <p:nvPr userDrawn="1"/>
        </p:nvSpPr>
        <p:spPr bwMode="auto">
          <a:xfrm>
            <a:off x="4453662" y="6572250"/>
            <a:ext cx="596900" cy="227013"/>
          </a:xfrm>
          <a:prstGeom prst="rect">
            <a:avLst/>
          </a:prstGeom>
          <a:noFill/>
          <a:ln w="9525">
            <a:noFill/>
            <a:miter lim="800000"/>
            <a:headEnd/>
            <a:tailEnd/>
          </a:ln>
        </p:spPr>
        <p:txBody>
          <a:bodyPr wrap="none">
            <a:spAutoFit/>
          </a:bodyPr>
          <a:lstStyle/>
          <a:p>
            <a:pPr defTabSz="412750">
              <a:spcBef>
                <a:spcPct val="50000"/>
              </a:spcBef>
            </a:pPr>
            <a:r>
              <a:rPr lang="en-US" sz="900" dirty="0"/>
              <a:t>Sweden</a:t>
            </a:r>
          </a:p>
        </p:txBody>
      </p:sp>
      <p:sp>
        <p:nvSpPr>
          <p:cNvPr id="25" name="Text Box 20">
            <a:extLst>
              <a:ext uri="{FF2B5EF4-FFF2-40B4-BE49-F238E27FC236}">
                <a16:creationId xmlns:a16="http://schemas.microsoft.com/office/drawing/2014/main" id="{28B8D599-E7C2-604F-8E89-2FC04B6C319B}"/>
              </a:ext>
            </a:extLst>
          </p:cNvPr>
          <p:cNvSpPr txBox="1">
            <a:spLocks noChangeAspect="1" noChangeArrowheads="1"/>
          </p:cNvSpPr>
          <p:nvPr userDrawn="1"/>
        </p:nvSpPr>
        <p:spPr bwMode="auto">
          <a:xfrm>
            <a:off x="887413" y="6572250"/>
            <a:ext cx="539750" cy="228600"/>
          </a:xfrm>
          <a:prstGeom prst="rect">
            <a:avLst/>
          </a:prstGeom>
          <a:noFill/>
          <a:ln w="9525">
            <a:noFill/>
            <a:miter lim="800000"/>
            <a:headEnd/>
            <a:tailEnd/>
          </a:ln>
        </p:spPr>
        <p:txBody>
          <a:bodyPr wrap="none">
            <a:spAutoFit/>
          </a:bodyPr>
          <a:lstStyle/>
          <a:p>
            <a:pPr defTabSz="412750">
              <a:spcBef>
                <a:spcPct val="50000"/>
              </a:spcBef>
            </a:pPr>
            <a:r>
              <a:rPr lang="en-US" sz="900" dirty="0"/>
              <a:t>France</a:t>
            </a:r>
          </a:p>
        </p:txBody>
      </p:sp>
      <p:sp>
        <p:nvSpPr>
          <p:cNvPr id="26" name="Text Box 11">
            <a:extLst>
              <a:ext uri="{FF2B5EF4-FFF2-40B4-BE49-F238E27FC236}">
                <a16:creationId xmlns:a16="http://schemas.microsoft.com/office/drawing/2014/main" id="{E306A671-0547-1949-B537-4572EDE5AE5A}"/>
              </a:ext>
            </a:extLst>
          </p:cNvPr>
          <p:cNvSpPr txBox="1">
            <a:spLocks noChangeAspect="1" noChangeArrowheads="1"/>
          </p:cNvSpPr>
          <p:nvPr userDrawn="1"/>
        </p:nvSpPr>
        <p:spPr bwMode="auto">
          <a:xfrm>
            <a:off x="1997075" y="6572250"/>
            <a:ext cx="431800" cy="227012"/>
          </a:xfrm>
          <a:prstGeom prst="rect">
            <a:avLst/>
          </a:prstGeom>
          <a:noFill/>
          <a:ln w="9525">
            <a:noFill/>
            <a:miter lim="800000"/>
            <a:headEnd/>
            <a:tailEnd/>
          </a:ln>
        </p:spPr>
        <p:txBody>
          <a:bodyPr wrap="none">
            <a:spAutoFit/>
          </a:bodyPr>
          <a:lstStyle/>
          <a:p>
            <a:pPr defTabSz="412750">
              <a:spcBef>
                <a:spcPct val="50000"/>
              </a:spcBef>
            </a:pPr>
            <a:r>
              <a:rPr lang="en-US" sz="900"/>
              <a:t>India</a:t>
            </a:r>
          </a:p>
        </p:txBody>
      </p:sp>
      <p:pic>
        <p:nvPicPr>
          <p:cNvPr id="27" name="Picture 26">
            <a:extLst>
              <a:ext uri="{FF2B5EF4-FFF2-40B4-BE49-F238E27FC236}">
                <a16:creationId xmlns:a16="http://schemas.microsoft.com/office/drawing/2014/main" id="{DE1A56D9-00D1-F04E-8DAF-B4A25AAD2769}"/>
              </a:ext>
            </a:extLst>
          </p:cNvPr>
          <p:cNvPicPr preferRelativeResize="0">
            <a:picLocks noChangeAspect="1" noChangeArrowheads="1"/>
          </p:cNvPicPr>
          <p:nvPr userDrawn="1"/>
        </p:nvPicPr>
        <p:blipFill>
          <a:blip r:embed="rId6"/>
          <a:srcRect/>
          <a:stretch>
            <a:fillRect/>
          </a:stretch>
        </p:blipFill>
        <p:spPr bwMode="auto">
          <a:xfrm>
            <a:off x="506411" y="6347114"/>
            <a:ext cx="360000" cy="264810"/>
          </a:xfrm>
          <a:prstGeom prst="rect">
            <a:avLst/>
          </a:prstGeom>
          <a:noFill/>
          <a:ln w="9525" cap="rnd">
            <a:solidFill>
              <a:srgbClr val="000000"/>
            </a:solidFill>
            <a:prstDash val="sysDot"/>
            <a:miter lim="800000"/>
            <a:headEnd/>
            <a:tailEnd/>
          </a:ln>
        </p:spPr>
      </p:pic>
      <p:sp>
        <p:nvSpPr>
          <p:cNvPr id="28" name="Text Box 17">
            <a:extLst>
              <a:ext uri="{FF2B5EF4-FFF2-40B4-BE49-F238E27FC236}">
                <a16:creationId xmlns:a16="http://schemas.microsoft.com/office/drawing/2014/main" id="{C0894927-536B-9A48-B176-BEF60516F64D}"/>
              </a:ext>
            </a:extLst>
          </p:cNvPr>
          <p:cNvSpPr txBox="1">
            <a:spLocks noChangeAspect="1" noChangeArrowheads="1"/>
          </p:cNvSpPr>
          <p:nvPr userDrawn="1"/>
        </p:nvSpPr>
        <p:spPr bwMode="auto">
          <a:xfrm>
            <a:off x="412800" y="6572250"/>
            <a:ext cx="558800" cy="228600"/>
          </a:xfrm>
          <a:prstGeom prst="rect">
            <a:avLst/>
          </a:prstGeom>
          <a:noFill/>
          <a:ln w="9525">
            <a:noFill/>
            <a:miter lim="800000"/>
            <a:headEnd/>
            <a:tailEnd/>
          </a:ln>
        </p:spPr>
        <p:txBody>
          <a:bodyPr wrap="none">
            <a:spAutoFit/>
          </a:bodyPr>
          <a:lstStyle/>
          <a:p>
            <a:pPr defTabSz="412750">
              <a:spcBef>
                <a:spcPct val="50000"/>
              </a:spcBef>
            </a:pPr>
            <a:r>
              <a:rPr lang="en-US" sz="900" dirty="0"/>
              <a:t>Finland</a:t>
            </a:r>
          </a:p>
        </p:txBody>
      </p:sp>
      <p:pic>
        <p:nvPicPr>
          <p:cNvPr id="29" name="Picture 19">
            <a:extLst>
              <a:ext uri="{FF2B5EF4-FFF2-40B4-BE49-F238E27FC236}">
                <a16:creationId xmlns:a16="http://schemas.microsoft.com/office/drawing/2014/main" id="{99D92536-F58B-8243-A4FC-94FBCD120FA7}"/>
              </a:ext>
            </a:extLst>
          </p:cNvPr>
          <p:cNvPicPr preferRelativeResize="0">
            <a:picLocks noChangeAspect="1" noChangeArrowheads="1"/>
          </p:cNvPicPr>
          <p:nvPr userDrawn="1"/>
        </p:nvPicPr>
        <p:blipFill>
          <a:blip r:embed="rId7"/>
          <a:srcRect/>
          <a:stretch>
            <a:fillRect/>
          </a:stretch>
        </p:blipFill>
        <p:spPr bwMode="auto">
          <a:xfrm>
            <a:off x="1006183" y="6357659"/>
            <a:ext cx="360000" cy="243720"/>
          </a:xfrm>
          <a:prstGeom prst="rect">
            <a:avLst/>
          </a:prstGeom>
          <a:noFill/>
          <a:ln w="9525" cap="rnd" algn="ctr">
            <a:solidFill>
              <a:srgbClr val="000000"/>
            </a:solidFill>
            <a:prstDash val="sysDot"/>
            <a:miter lim="800000"/>
            <a:headEnd/>
            <a:tailEnd/>
          </a:ln>
        </p:spPr>
      </p:pic>
      <p:pic>
        <p:nvPicPr>
          <p:cNvPr id="30" name="Picture 22">
            <a:extLst>
              <a:ext uri="{FF2B5EF4-FFF2-40B4-BE49-F238E27FC236}">
                <a16:creationId xmlns:a16="http://schemas.microsoft.com/office/drawing/2014/main" id="{3049C442-C2AB-FF4B-B6EC-21F7F72A2775}"/>
              </a:ext>
            </a:extLst>
          </p:cNvPr>
          <p:cNvPicPr preferRelativeResize="0">
            <a:picLocks noChangeAspect="1" noChangeArrowheads="1"/>
          </p:cNvPicPr>
          <p:nvPr userDrawn="1"/>
        </p:nvPicPr>
        <p:blipFill>
          <a:blip r:embed="rId8"/>
          <a:srcRect/>
          <a:stretch>
            <a:fillRect/>
          </a:stretch>
        </p:blipFill>
        <p:spPr bwMode="auto">
          <a:xfrm>
            <a:off x="1505955" y="6353519"/>
            <a:ext cx="415062" cy="252000"/>
          </a:xfrm>
          <a:prstGeom prst="rect">
            <a:avLst/>
          </a:prstGeom>
          <a:noFill/>
          <a:ln w="9525" cap="rnd" algn="ctr">
            <a:solidFill>
              <a:srgbClr val="000000"/>
            </a:solidFill>
            <a:prstDash val="sysDot"/>
            <a:miter lim="800000"/>
            <a:headEnd/>
            <a:tailEnd/>
          </a:ln>
        </p:spPr>
      </p:pic>
      <p:sp>
        <p:nvSpPr>
          <p:cNvPr id="31" name="Text Box 23">
            <a:extLst>
              <a:ext uri="{FF2B5EF4-FFF2-40B4-BE49-F238E27FC236}">
                <a16:creationId xmlns:a16="http://schemas.microsoft.com/office/drawing/2014/main" id="{05CA7FC7-99C3-9041-BAD1-0659B4262336}"/>
              </a:ext>
            </a:extLst>
          </p:cNvPr>
          <p:cNvSpPr txBox="1">
            <a:spLocks noChangeAspect="1" noChangeArrowheads="1"/>
          </p:cNvSpPr>
          <p:nvPr userDrawn="1"/>
        </p:nvSpPr>
        <p:spPr bwMode="auto">
          <a:xfrm>
            <a:off x="1354138" y="6572250"/>
            <a:ext cx="654050" cy="227012"/>
          </a:xfrm>
          <a:prstGeom prst="rect">
            <a:avLst/>
          </a:prstGeom>
          <a:noFill/>
          <a:ln w="9525">
            <a:noFill/>
            <a:miter lim="800000"/>
            <a:headEnd/>
            <a:tailEnd/>
          </a:ln>
        </p:spPr>
        <p:txBody>
          <a:bodyPr wrap="none">
            <a:spAutoFit/>
          </a:bodyPr>
          <a:lstStyle/>
          <a:p>
            <a:pPr defTabSz="412750">
              <a:spcBef>
                <a:spcPct val="50000"/>
              </a:spcBef>
            </a:pPr>
            <a:r>
              <a:rPr lang="en-US" sz="900"/>
              <a:t>Germany</a:t>
            </a:r>
          </a:p>
        </p:txBody>
      </p:sp>
      <p:pic>
        <p:nvPicPr>
          <p:cNvPr id="32" name="Picture 34">
            <a:extLst>
              <a:ext uri="{FF2B5EF4-FFF2-40B4-BE49-F238E27FC236}">
                <a16:creationId xmlns:a16="http://schemas.microsoft.com/office/drawing/2014/main" id="{86555ED3-2D2F-8543-B4C4-359DF5EA4BBE}"/>
              </a:ext>
            </a:extLst>
          </p:cNvPr>
          <p:cNvPicPr preferRelativeResize="0">
            <a:picLocks noChangeAspect="1" noChangeArrowheads="1"/>
          </p:cNvPicPr>
          <p:nvPr userDrawn="1"/>
        </p:nvPicPr>
        <p:blipFill>
          <a:blip r:embed="rId9"/>
          <a:srcRect/>
          <a:stretch>
            <a:fillRect/>
          </a:stretch>
        </p:blipFill>
        <p:spPr bwMode="auto">
          <a:xfrm>
            <a:off x="2560561" y="6365719"/>
            <a:ext cx="360000" cy="227600"/>
          </a:xfrm>
          <a:prstGeom prst="rect">
            <a:avLst/>
          </a:prstGeom>
          <a:noFill/>
          <a:ln w="9525" cap="rnd">
            <a:solidFill>
              <a:srgbClr val="000000"/>
            </a:solidFill>
            <a:prstDash val="sysDot"/>
            <a:miter lim="800000"/>
            <a:headEnd/>
            <a:tailEnd/>
          </a:ln>
        </p:spPr>
      </p:pic>
      <p:sp>
        <p:nvSpPr>
          <p:cNvPr id="33" name="Text Box 35">
            <a:extLst>
              <a:ext uri="{FF2B5EF4-FFF2-40B4-BE49-F238E27FC236}">
                <a16:creationId xmlns:a16="http://schemas.microsoft.com/office/drawing/2014/main" id="{5A905707-D2DA-0F4A-8C44-33C8F5EE665D}"/>
              </a:ext>
            </a:extLst>
          </p:cNvPr>
          <p:cNvSpPr txBox="1">
            <a:spLocks noChangeAspect="1" noChangeArrowheads="1"/>
          </p:cNvSpPr>
          <p:nvPr userDrawn="1"/>
        </p:nvSpPr>
        <p:spPr bwMode="auto">
          <a:xfrm>
            <a:off x="2438400" y="6572250"/>
            <a:ext cx="539750" cy="227012"/>
          </a:xfrm>
          <a:prstGeom prst="rect">
            <a:avLst/>
          </a:prstGeom>
          <a:noFill/>
          <a:ln w="9525">
            <a:noFill/>
            <a:miter lim="800000"/>
            <a:headEnd/>
            <a:tailEnd/>
          </a:ln>
        </p:spPr>
        <p:txBody>
          <a:bodyPr wrap="none">
            <a:spAutoFit/>
          </a:bodyPr>
          <a:lstStyle/>
          <a:p>
            <a:pPr defTabSz="412750">
              <a:spcBef>
                <a:spcPct val="50000"/>
              </a:spcBef>
            </a:pPr>
            <a:r>
              <a:rPr lang="en-US" sz="900"/>
              <a:t>Poland</a:t>
            </a:r>
          </a:p>
        </p:txBody>
      </p:sp>
      <p:sp>
        <p:nvSpPr>
          <p:cNvPr id="34" name="Text Box 44">
            <a:extLst>
              <a:ext uri="{FF2B5EF4-FFF2-40B4-BE49-F238E27FC236}">
                <a16:creationId xmlns:a16="http://schemas.microsoft.com/office/drawing/2014/main" id="{E3470605-987D-CA45-A337-707204B466A1}"/>
              </a:ext>
            </a:extLst>
          </p:cNvPr>
          <p:cNvSpPr txBox="1">
            <a:spLocks noChangeAspect="1" noChangeArrowheads="1"/>
          </p:cNvSpPr>
          <p:nvPr userDrawn="1"/>
        </p:nvSpPr>
        <p:spPr bwMode="auto">
          <a:xfrm>
            <a:off x="5058271" y="6572250"/>
            <a:ext cx="377825" cy="230188"/>
          </a:xfrm>
          <a:prstGeom prst="rect">
            <a:avLst/>
          </a:prstGeom>
          <a:noFill/>
          <a:ln w="9525">
            <a:noFill/>
            <a:miter lim="800000"/>
            <a:headEnd/>
            <a:tailEnd/>
          </a:ln>
        </p:spPr>
        <p:txBody>
          <a:bodyPr wrap="none">
            <a:spAutoFit/>
          </a:bodyPr>
          <a:lstStyle/>
          <a:p>
            <a:pPr defTabSz="412750">
              <a:spcBef>
                <a:spcPct val="50000"/>
              </a:spcBef>
            </a:pPr>
            <a:r>
              <a:rPr lang="en-US" sz="900" dirty="0"/>
              <a:t>UK </a:t>
            </a:r>
          </a:p>
        </p:txBody>
      </p:sp>
      <p:pic>
        <p:nvPicPr>
          <p:cNvPr id="35" name="Picture 46">
            <a:extLst>
              <a:ext uri="{FF2B5EF4-FFF2-40B4-BE49-F238E27FC236}">
                <a16:creationId xmlns:a16="http://schemas.microsoft.com/office/drawing/2014/main" id="{7591EA48-C75D-DB4B-ACA9-7F5699B98FE4}"/>
              </a:ext>
            </a:extLst>
          </p:cNvPr>
          <p:cNvPicPr preferRelativeResize="0">
            <a:picLocks noChangeAspect="1" noChangeArrowheads="1"/>
          </p:cNvPicPr>
          <p:nvPr userDrawn="1"/>
        </p:nvPicPr>
        <p:blipFill>
          <a:blip r:embed="rId10"/>
          <a:srcRect/>
          <a:stretch>
            <a:fillRect/>
          </a:stretch>
        </p:blipFill>
        <p:spPr bwMode="auto">
          <a:xfrm>
            <a:off x="4559649" y="6365719"/>
            <a:ext cx="360000" cy="227600"/>
          </a:xfrm>
          <a:prstGeom prst="rect">
            <a:avLst/>
          </a:prstGeom>
          <a:noFill/>
          <a:ln w="9525" cap="rnd" algn="ctr">
            <a:solidFill>
              <a:srgbClr val="000000"/>
            </a:solidFill>
            <a:prstDash val="sysDot"/>
            <a:miter lim="800000"/>
            <a:headEnd/>
            <a:tailEnd/>
          </a:ln>
        </p:spPr>
      </p:pic>
      <p:sp>
        <p:nvSpPr>
          <p:cNvPr id="36" name="Text Box 50">
            <a:extLst>
              <a:ext uri="{FF2B5EF4-FFF2-40B4-BE49-F238E27FC236}">
                <a16:creationId xmlns:a16="http://schemas.microsoft.com/office/drawing/2014/main" id="{48EC071E-9464-3A4C-BC6F-9ED4B4E4F248}"/>
              </a:ext>
            </a:extLst>
          </p:cNvPr>
          <p:cNvSpPr txBox="1">
            <a:spLocks noChangeAspect="1" noChangeArrowheads="1"/>
          </p:cNvSpPr>
          <p:nvPr userDrawn="1"/>
        </p:nvSpPr>
        <p:spPr bwMode="auto">
          <a:xfrm>
            <a:off x="2925763" y="6572250"/>
            <a:ext cx="641350" cy="227012"/>
          </a:xfrm>
          <a:prstGeom prst="rect">
            <a:avLst/>
          </a:prstGeom>
          <a:noFill/>
          <a:ln w="9525">
            <a:noFill/>
            <a:miter lim="800000"/>
            <a:headEnd/>
            <a:tailEnd/>
          </a:ln>
        </p:spPr>
        <p:txBody>
          <a:bodyPr wrap="none">
            <a:spAutoFit/>
          </a:bodyPr>
          <a:lstStyle/>
          <a:p>
            <a:pPr defTabSz="412750">
              <a:spcBef>
                <a:spcPct val="50000"/>
              </a:spcBef>
            </a:pPr>
            <a:r>
              <a:rPr lang="en-US" sz="900"/>
              <a:t>Romania</a:t>
            </a:r>
          </a:p>
        </p:txBody>
      </p:sp>
      <p:pic>
        <p:nvPicPr>
          <p:cNvPr id="37" name="Picture 52">
            <a:extLst>
              <a:ext uri="{FF2B5EF4-FFF2-40B4-BE49-F238E27FC236}">
                <a16:creationId xmlns:a16="http://schemas.microsoft.com/office/drawing/2014/main" id="{54747279-DE48-664D-981E-FBC48B590FC0}"/>
              </a:ext>
            </a:extLst>
          </p:cNvPr>
          <p:cNvPicPr preferRelativeResize="0">
            <a:picLocks noChangeAspect="1" noChangeArrowheads="1"/>
          </p:cNvPicPr>
          <p:nvPr userDrawn="1"/>
        </p:nvPicPr>
        <p:blipFill>
          <a:blip r:embed="rId11"/>
          <a:srcRect/>
          <a:stretch>
            <a:fillRect/>
          </a:stretch>
        </p:blipFill>
        <p:spPr bwMode="auto">
          <a:xfrm>
            <a:off x="3560105" y="6357664"/>
            <a:ext cx="360000" cy="243710"/>
          </a:xfrm>
          <a:prstGeom prst="rect">
            <a:avLst/>
          </a:prstGeom>
          <a:noFill/>
          <a:ln w="9525" cap="rnd">
            <a:solidFill>
              <a:srgbClr val="000000"/>
            </a:solidFill>
            <a:prstDash val="sysDot"/>
            <a:miter lim="800000"/>
            <a:headEnd/>
            <a:tailEnd/>
          </a:ln>
        </p:spPr>
      </p:pic>
      <p:sp>
        <p:nvSpPr>
          <p:cNvPr id="38" name="Text Box 53">
            <a:extLst>
              <a:ext uri="{FF2B5EF4-FFF2-40B4-BE49-F238E27FC236}">
                <a16:creationId xmlns:a16="http://schemas.microsoft.com/office/drawing/2014/main" id="{365A7E2F-63F7-844D-AD20-02EC5338734D}"/>
              </a:ext>
            </a:extLst>
          </p:cNvPr>
          <p:cNvSpPr txBox="1">
            <a:spLocks noChangeAspect="1" noChangeArrowheads="1"/>
          </p:cNvSpPr>
          <p:nvPr userDrawn="1"/>
        </p:nvSpPr>
        <p:spPr bwMode="auto">
          <a:xfrm>
            <a:off x="3470275" y="6572250"/>
            <a:ext cx="533400" cy="227013"/>
          </a:xfrm>
          <a:prstGeom prst="rect">
            <a:avLst/>
          </a:prstGeom>
          <a:noFill/>
          <a:ln w="9525">
            <a:noFill/>
            <a:miter lim="800000"/>
            <a:headEnd/>
            <a:tailEnd/>
          </a:ln>
        </p:spPr>
        <p:txBody>
          <a:bodyPr wrap="none">
            <a:spAutoFit/>
          </a:bodyPr>
          <a:lstStyle/>
          <a:p>
            <a:pPr defTabSz="412750">
              <a:spcBef>
                <a:spcPct val="50000"/>
              </a:spcBef>
            </a:pPr>
            <a:r>
              <a:rPr lang="en-US" sz="900"/>
              <a:t>Russia</a:t>
            </a:r>
          </a:p>
        </p:txBody>
      </p:sp>
      <p:sp>
        <p:nvSpPr>
          <p:cNvPr id="39" name="Text Box 41">
            <a:extLst>
              <a:ext uri="{FF2B5EF4-FFF2-40B4-BE49-F238E27FC236}">
                <a16:creationId xmlns:a16="http://schemas.microsoft.com/office/drawing/2014/main" id="{C7ADCF95-FFC1-EB44-9710-EBC3851EC068}"/>
              </a:ext>
            </a:extLst>
          </p:cNvPr>
          <p:cNvSpPr txBox="1">
            <a:spLocks noChangeAspect="1" noChangeArrowheads="1"/>
          </p:cNvSpPr>
          <p:nvPr userDrawn="1"/>
        </p:nvSpPr>
        <p:spPr bwMode="auto">
          <a:xfrm>
            <a:off x="3932238" y="6572250"/>
            <a:ext cx="622300" cy="227013"/>
          </a:xfrm>
          <a:prstGeom prst="rect">
            <a:avLst/>
          </a:prstGeom>
          <a:noFill/>
          <a:ln w="9525">
            <a:noFill/>
            <a:miter lim="800000"/>
            <a:headEnd/>
            <a:tailEnd/>
          </a:ln>
        </p:spPr>
        <p:txBody>
          <a:bodyPr wrap="none">
            <a:spAutoFit/>
          </a:bodyPr>
          <a:lstStyle/>
          <a:p>
            <a:pPr defTabSz="412750">
              <a:spcBef>
                <a:spcPct val="50000"/>
              </a:spcBef>
            </a:pPr>
            <a:r>
              <a:rPr lang="en-US" sz="900"/>
              <a:t>Slovenia</a:t>
            </a:r>
          </a:p>
        </p:txBody>
      </p:sp>
      <p:pic>
        <p:nvPicPr>
          <p:cNvPr id="40" name="Picture 62" descr="slowenien-fahne-slowenia-flagge_0_g_60px">
            <a:extLst>
              <a:ext uri="{FF2B5EF4-FFF2-40B4-BE49-F238E27FC236}">
                <a16:creationId xmlns:a16="http://schemas.microsoft.com/office/drawing/2014/main" id="{A9C1FE3A-8791-6046-A07F-8EF03D302A03}"/>
              </a:ext>
            </a:extLst>
          </p:cNvPr>
          <p:cNvPicPr>
            <a:picLocks noChangeAspect="1" noChangeArrowheads="1"/>
          </p:cNvPicPr>
          <p:nvPr userDrawn="1"/>
        </p:nvPicPr>
        <p:blipFill>
          <a:blip r:embed="rId12"/>
          <a:srcRect/>
          <a:stretch>
            <a:fillRect/>
          </a:stretch>
        </p:blipFill>
        <p:spPr bwMode="auto">
          <a:xfrm>
            <a:off x="4059877" y="6360044"/>
            <a:ext cx="360000" cy="238950"/>
          </a:xfrm>
          <a:prstGeom prst="rect">
            <a:avLst/>
          </a:prstGeom>
          <a:noFill/>
          <a:ln w="9525" cap="rnd">
            <a:solidFill>
              <a:schemeClr val="tx1"/>
            </a:solidFill>
            <a:prstDash val="sysDot"/>
            <a:miter lim="800000"/>
            <a:headEnd/>
            <a:tailEnd/>
          </a:ln>
        </p:spPr>
      </p:pic>
      <p:pic>
        <p:nvPicPr>
          <p:cNvPr id="41" name="Picture 94" descr="romania">
            <a:extLst>
              <a:ext uri="{FF2B5EF4-FFF2-40B4-BE49-F238E27FC236}">
                <a16:creationId xmlns:a16="http://schemas.microsoft.com/office/drawing/2014/main" id="{8D69C3F0-DEAB-5B43-BC3D-AC276EFFBCBF}"/>
              </a:ext>
            </a:extLst>
          </p:cNvPr>
          <p:cNvPicPr>
            <a:picLocks noChangeAspect="1" noChangeArrowheads="1"/>
          </p:cNvPicPr>
          <p:nvPr userDrawn="1"/>
        </p:nvPicPr>
        <p:blipFill>
          <a:blip r:embed="rId13" cstate="print">
            <a:extLst>
              <a:ext uri="{28A0092B-C50C-407E-A947-70E740481C1C}">
                <a14:useLocalDpi xmlns:a14="http://schemas.microsoft.com/office/drawing/2010/main"/>
              </a:ext>
            </a:extLst>
          </a:blip>
          <a:srcRect/>
          <a:stretch>
            <a:fillRect/>
          </a:stretch>
        </p:blipFill>
        <p:spPr bwMode="auto">
          <a:xfrm>
            <a:off x="3060333" y="6359254"/>
            <a:ext cx="360000" cy="240530"/>
          </a:xfrm>
          <a:prstGeom prst="rect">
            <a:avLst/>
          </a:prstGeom>
          <a:noFill/>
          <a:ln w="9525" cap="rnd">
            <a:solidFill>
              <a:schemeClr val="tx1"/>
            </a:solidFill>
            <a:prstDash val="sysDot"/>
            <a:miter lim="800000"/>
            <a:headEnd/>
            <a:tailEnd/>
          </a:ln>
        </p:spPr>
      </p:pic>
      <p:pic>
        <p:nvPicPr>
          <p:cNvPr id="42" name="Picture 28">
            <a:extLst>
              <a:ext uri="{FF2B5EF4-FFF2-40B4-BE49-F238E27FC236}">
                <a16:creationId xmlns:a16="http://schemas.microsoft.com/office/drawing/2014/main" id="{6849E3E2-1F82-9449-8F2C-882CEEC1A4F0}"/>
              </a:ext>
            </a:extLst>
          </p:cNvPr>
          <p:cNvPicPr preferRelativeResize="0">
            <a:picLocks noChangeAspect="1" noChangeArrowheads="1"/>
          </p:cNvPicPr>
          <p:nvPr userDrawn="1"/>
        </p:nvPicPr>
        <p:blipFill>
          <a:blip r:embed="rId14"/>
          <a:srcRect/>
          <a:stretch>
            <a:fillRect/>
          </a:stretch>
        </p:blipFill>
        <p:spPr bwMode="auto">
          <a:xfrm>
            <a:off x="5059421" y="6359029"/>
            <a:ext cx="360000" cy="240980"/>
          </a:xfrm>
          <a:prstGeom prst="rect">
            <a:avLst/>
          </a:prstGeom>
          <a:noFill/>
          <a:ln w="9525" cap="rnd" algn="ctr">
            <a:solidFill>
              <a:srgbClr val="000000"/>
            </a:solidFill>
            <a:prstDash val="sysDot"/>
            <a:miter lim="800000"/>
            <a:headEnd/>
            <a:tailEnd/>
          </a:ln>
        </p:spPr>
      </p:pic>
      <p:pic>
        <p:nvPicPr>
          <p:cNvPr id="43" name="Grafik 29" descr="http://www.nationalflaggen.de/media/flags/flagge-indien.gif">
            <a:extLst>
              <a:ext uri="{FF2B5EF4-FFF2-40B4-BE49-F238E27FC236}">
                <a16:creationId xmlns:a16="http://schemas.microsoft.com/office/drawing/2014/main" id="{CE924CA9-227F-5B4A-9C7A-7D19CC7D6AE3}"/>
              </a:ext>
            </a:extLst>
          </p:cNvPr>
          <p:cNvPicPr/>
          <p:nvPr userDrawn="1"/>
        </p:nvPicPr>
        <p:blipFill>
          <a:blip r:embed="rId15" cstate="print">
            <a:extLst>
              <a:ext uri="{28A0092B-C50C-407E-A947-70E740481C1C}">
                <a14:useLocalDpi xmlns:a14="http://schemas.microsoft.com/office/drawing/2010/main"/>
              </a:ext>
            </a:extLst>
          </a:blip>
          <a:srcRect/>
          <a:stretch>
            <a:fillRect/>
          </a:stretch>
        </p:blipFill>
        <p:spPr bwMode="auto">
          <a:xfrm>
            <a:off x="2060789" y="6353519"/>
            <a:ext cx="360000" cy="252000"/>
          </a:xfrm>
          <a:prstGeom prst="rect">
            <a:avLst/>
          </a:prstGeom>
          <a:noFill/>
          <a:ln>
            <a:solidFill>
              <a:schemeClr val="tx1"/>
            </a:solidFill>
            <a:prstDash val="sysDot"/>
          </a:ln>
        </p:spPr>
      </p:pic>
      <p:pic>
        <p:nvPicPr>
          <p:cNvPr id="44" name="Picture 2" descr="https://duckduckgo.com/i/7987bdee.png">
            <a:extLst>
              <a:ext uri="{FF2B5EF4-FFF2-40B4-BE49-F238E27FC236}">
                <a16:creationId xmlns:a16="http://schemas.microsoft.com/office/drawing/2014/main" id="{EA50EFAC-666A-3742-98DE-E8CEE54CBBF7}"/>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5559197" y="6353578"/>
            <a:ext cx="377825" cy="251883"/>
          </a:xfrm>
          <a:prstGeom prst="rect">
            <a:avLst/>
          </a:prstGeom>
          <a:noFill/>
          <a:ln>
            <a:solidFill>
              <a:schemeClr val="tx2">
                <a:lumMod val="50000"/>
                <a:lumOff val="50000"/>
              </a:schemeClr>
            </a:solidFill>
            <a:prstDash val="sysDot"/>
          </a:ln>
          <a:extLst>
            <a:ext uri="{909E8E84-426E-40DD-AFC4-6F175D3DCCD1}">
              <a14:hiddenFill xmlns:a14="http://schemas.microsoft.com/office/drawing/2010/main">
                <a:solidFill>
                  <a:srgbClr val="FFFFFF"/>
                </a:solidFill>
              </a14:hiddenFill>
            </a:ext>
          </a:extLst>
        </p:spPr>
      </p:pic>
      <p:sp>
        <p:nvSpPr>
          <p:cNvPr id="45" name="Text Box 44">
            <a:extLst>
              <a:ext uri="{FF2B5EF4-FFF2-40B4-BE49-F238E27FC236}">
                <a16:creationId xmlns:a16="http://schemas.microsoft.com/office/drawing/2014/main" id="{E765B688-A235-7741-85F5-F18FAC7803E3}"/>
              </a:ext>
            </a:extLst>
          </p:cNvPr>
          <p:cNvSpPr txBox="1">
            <a:spLocks noChangeAspect="1" noChangeArrowheads="1"/>
          </p:cNvSpPr>
          <p:nvPr userDrawn="1"/>
        </p:nvSpPr>
        <p:spPr bwMode="auto">
          <a:xfrm>
            <a:off x="5437414" y="6572250"/>
            <a:ext cx="659155" cy="230832"/>
          </a:xfrm>
          <a:prstGeom prst="rect">
            <a:avLst/>
          </a:prstGeom>
          <a:noFill/>
          <a:ln w="9525">
            <a:noFill/>
            <a:miter lim="800000"/>
            <a:headEnd/>
            <a:tailEnd/>
          </a:ln>
        </p:spPr>
        <p:txBody>
          <a:bodyPr wrap="none">
            <a:spAutoFit/>
          </a:bodyPr>
          <a:lstStyle/>
          <a:p>
            <a:pPr defTabSz="412750">
              <a:spcBef>
                <a:spcPct val="50000"/>
              </a:spcBef>
            </a:pPr>
            <a:r>
              <a:rPr lang="en-US" sz="900" dirty="0"/>
              <a:t>Czech R </a:t>
            </a:r>
          </a:p>
        </p:txBody>
      </p:sp>
    </p:spTree>
    <p:extLst>
      <p:ext uri="{BB962C8B-B14F-4D97-AF65-F5344CB8AC3E}">
        <p14:creationId xmlns:p14="http://schemas.microsoft.com/office/powerpoint/2010/main" val="235601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FE30CE02-E0C1-479C-9C89-82464D207013}" type="slidenum">
              <a:rPr lang="de-DE"/>
              <a:pPr>
                <a:defRPr/>
              </a:pPr>
              <a:t>‹#›</a:t>
            </a:fld>
            <a:endParaRPr lang="de-DE"/>
          </a:p>
        </p:txBody>
      </p:sp>
    </p:spTree>
    <p:extLst>
      <p:ext uri="{BB962C8B-B14F-4D97-AF65-F5344CB8AC3E}">
        <p14:creationId xmlns:p14="http://schemas.microsoft.com/office/powerpoint/2010/main" val="59627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225425"/>
            <a:ext cx="2151062" cy="61563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87338" y="225425"/>
            <a:ext cx="6302375" cy="61563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65469845-D875-4C8E-A5FF-F5E2C1DC7A42}" type="slidenum">
              <a:rPr lang="de-DE"/>
              <a:pPr>
                <a:defRPr/>
              </a:pPr>
              <a:t>‹#›</a:t>
            </a:fld>
            <a:endParaRPr lang="de-DE"/>
          </a:p>
        </p:txBody>
      </p:sp>
    </p:spTree>
    <p:extLst>
      <p:ext uri="{BB962C8B-B14F-4D97-AF65-F5344CB8AC3E}">
        <p14:creationId xmlns:p14="http://schemas.microsoft.com/office/powerpoint/2010/main" val="320606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8" name="Rectangle 5"/>
          <p:cNvSpPr txBox="1">
            <a:spLocks noChangeArrowheads="1"/>
          </p:cNvSpPr>
          <p:nvPr userDrawn="1"/>
        </p:nvSpPr>
        <p:spPr bwMode="auto">
          <a:xfrm>
            <a:off x="-36512" y="6607177"/>
            <a:ext cx="4392613" cy="250825"/>
          </a:xfrm>
          <a:prstGeom prst="rect">
            <a:avLst/>
          </a:prstGeom>
          <a:noFill/>
          <a:ln w="9525">
            <a:noFill/>
            <a:miter lim="800000"/>
            <a:headEnd/>
            <a:tailEnd/>
          </a:ln>
          <a:effectLst/>
        </p:spPr>
        <p:txBody>
          <a:bodyPr vert="horz" wrap="square" lIns="68580" tIns="0" rIns="68580" bIns="0" numCol="1" anchor="ctr" anchorCtr="0" compatLnSpc="1">
            <a:prstTxWarp prst="textNoShape">
              <a:avLst/>
            </a:prstTxWarp>
          </a:bodyPr>
          <a:lstStyle>
            <a:defPPr>
              <a:defRPr lang="de-DE"/>
            </a:defPPr>
            <a:lvl1pPr algn="l" rtl="0" fontAlgn="base">
              <a:spcBef>
                <a:spcPct val="0"/>
              </a:spcBef>
              <a:spcAft>
                <a:spcPct val="0"/>
              </a:spcAft>
              <a:defRPr sz="1100" kern="1200">
                <a:solidFill>
                  <a:srgbClr val="00599D"/>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825" dirty="0"/>
              <a:t>J. Blaurock – 24</a:t>
            </a:r>
            <a:r>
              <a:rPr lang="en-US" sz="825" baseline="30000" dirty="0"/>
              <a:t>rd</a:t>
            </a:r>
            <a:r>
              <a:rPr lang="en-US" sz="825" dirty="0"/>
              <a:t> AFC – 18</a:t>
            </a:r>
            <a:r>
              <a:rPr lang="en-US" sz="825" baseline="30000" dirty="0"/>
              <a:t>th</a:t>
            </a:r>
            <a:r>
              <a:rPr lang="en-US" sz="825" dirty="0"/>
              <a:t> and 19</a:t>
            </a:r>
            <a:r>
              <a:rPr lang="en-US" sz="825" baseline="30000" dirty="0"/>
              <a:t>th</a:t>
            </a:r>
            <a:r>
              <a:rPr lang="en-US" sz="825" dirty="0"/>
              <a:t> Oct 2018</a:t>
            </a:r>
            <a:endParaRPr lang="de-DE" sz="825" dirty="0"/>
          </a:p>
        </p:txBody>
      </p:sp>
      <p:sp>
        <p:nvSpPr>
          <p:cNvPr id="4" name="Rectangle 6"/>
          <p:cNvSpPr>
            <a:spLocks noGrp="1" noChangeArrowheads="1"/>
          </p:cNvSpPr>
          <p:nvPr>
            <p:ph type="sldNum" sz="quarter" idx="11"/>
          </p:nvPr>
        </p:nvSpPr>
        <p:spPr>
          <a:xfrm>
            <a:off x="8316914" y="6607177"/>
            <a:ext cx="728662" cy="250825"/>
          </a:xfrm>
        </p:spPr>
        <p:txBody>
          <a:bodyPr/>
          <a:lstStyle>
            <a:lvl1pPr>
              <a:defRPr/>
            </a:lvl1pPr>
          </a:lstStyle>
          <a:p>
            <a:pPr>
              <a:defRPr/>
            </a:pPr>
            <a:fld id="{0ECB536F-118C-48DF-B346-38E5E90C7A54}" type="slidenum">
              <a:rPr lang="de-DE"/>
              <a:pPr>
                <a:defRPr/>
              </a:pPr>
              <a:t>‹#›</a:t>
            </a:fld>
            <a:endParaRPr lang="de-DE"/>
          </a:p>
        </p:txBody>
      </p:sp>
    </p:spTree>
    <p:extLst>
      <p:ext uri="{BB962C8B-B14F-4D97-AF65-F5344CB8AC3E}">
        <p14:creationId xmlns:p14="http://schemas.microsoft.com/office/powerpoint/2010/main" val="3704464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4228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pPr>
              <a:defRPr/>
            </a:pPr>
            <a:r>
              <a:rPr lang="en"/>
              <a:t>AFC25, Experiments – May 2019, Inti Lehmann</a:t>
            </a:r>
            <a:endParaRPr lang="de-DE" dirty="0"/>
          </a:p>
        </p:txBody>
      </p:sp>
      <p:sp>
        <p:nvSpPr>
          <p:cNvPr id="4" name="Slide Number Placeholder 3"/>
          <p:cNvSpPr>
            <a:spLocks noGrp="1"/>
          </p:cNvSpPr>
          <p:nvPr>
            <p:ph type="sldNum" sz="quarter" idx="11"/>
          </p:nvPr>
        </p:nvSpPr>
        <p:spPr/>
        <p:txBody>
          <a:bodyPr/>
          <a:lstStyle/>
          <a:p>
            <a:pPr>
              <a:defRPr/>
            </a:pPr>
            <a:fld id="{D1837C9B-6D25-44C5-9880-48640EF0EB05}" type="slidenum">
              <a:rPr lang="de-DE" smtClean="0"/>
              <a:pPr>
                <a:defRPr/>
              </a:pPr>
              <a:t>‹#›</a:t>
            </a:fld>
            <a:endParaRPr lang="de-DE"/>
          </a:p>
        </p:txBody>
      </p:sp>
      <p:sp>
        <p:nvSpPr>
          <p:cNvPr id="5" name="Inhaltsplatzhalter 2"/>
          <p:cNvSpPr>
            <a:spLocks noGrp="1"/>
          </p:cNvSpPr>
          <p:nvPr>
            <p:ph idx="1"/>
          </p:nvPr>
        </p:nvSpPr>
        <p:spPr>
          <a:xfrm>
            <a:off x="395536" y="1125538"/>
            <a:ext cx="4104457" cy="5256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Inhaltsplatzhalter 2"/>
          <p:cNvSpPr>
            <a:spLocks noGrp="1"/>
          </p:cNvSpPr>
          <p:nvPr>
            <p:ph idx="12"/>
          </p:nvPr>
        </p:nvSpPr>
        <p:spPr>
          <a:xfrm>
            <a:off x="4572000" y="1125538"/>
            <a:ext cx="4104457" cy="5256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2492275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de-DE" dirty="0"/>
          </a:p>
        </p:txBody>
      </p:sp>
    </p:spTree>
    <p:extLst>
      <p:ext uri="{BB962C8B-B14F-4D97-AF65-F5344CB8AC3E}">
        <p14:creationId xmlns:p14="http://schemas.microsoft.com/office/powerpoint/2010/main" val="2056877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Leer">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lang="de-DE"/>
          </a:p>
        </p:txBody>
      </p:sp>
      <p:sp>
        <p:nvSpPr>
          <p:cNvPr id="6" name="Text Placeholder 2"/>
          <p:cNvSpPr>
            <a:spLocks noGrp="1"/>
          </p:cNvSpPr>
          <p:nvPr>
            <p:ph idx="1"/>
          </p:nvPr>
        </p:nvSpPr>
        <p:spPr>
          <a:xfrm>
            <a:off x="457200" y="1600200"/>
            <a:ext cx="8229600" cy="4525963"/>
          </a:xfrm>
          <a:prstGeom prst="rect">
            <a:avLst/>
          </a:prstGeom>
        </p:spPr>
        <p:txBody>
          <a:bodyPr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de-DE" noProof="0"/>
          </a:p>
        </p:txBody>
      </p:sp>
      <p:sp>
        <p:nvSpPr>
          <p:cNvPr id="4" name="Foliennummernplatzhalter 4"/>
          <p:cNvSpPr>
            <a:spLocks noGrp="1"/>
          </p:cNvSpPr>
          <p:nvPr>
            <p:ph type="sldNum" sz="quarter" idx="12"/>
          </p:nvPr>
        </p:nvSpPr>
        <p:spPr>
          <a:xfrm>
            <a:off x="7964992" y="6552643"/>
            <a:ext cx="744898" cy="365125"/>
          </a:xfrm>
        </p:spPr>
        <p:txBody>
          <a:bodyPr/>
          <a:lstStyle/>
          <a:p>
            <a:fld id="{125CBDDA-5CCF-8748-8988-9DC6C8981774}" type="slidenum">
              <a:rPr lang="de-DE" smtClean="0"/>
              <a:pPr/>
              <a:t>‹#›</a:t>
            </a:fld>
            <a:endParaRPr lang="de-DE"/>
          </a:p>
        </p:txBody>
      </p:sp>
      <p:sp>
        <p:nvSpPr>
          <p:cNvPr id="7" name="Datumsplatzhalter 4"/>
          <p:cNvSpPr>
            <a:spLocks noGrp="1"/>
          </p:cNvSpPr>
          <p:nvPr>
            <p:ph type="dt" sz="half" idx="2"/>
          </p:nvPr>
        </p:nvSpPr>
        <p:spPr>
          <a:xfrm>
            <a:off x="7098998" y="6552643"/>
            <a:ext cx="849831" cy="365125"/>
          </a:xfrm>
          <a:prstGeom prst="rect">
            <a:avLst/>
          </a:prstGeom>
        </p:spPr>
        <p:txBody>
          <a:bodyPr vert="horz" lIns="91440" tIns="45720" rIns="91440" bIns="45720" rtlCol="0" anchor="ctr"/>
          <a:lstStyle>
            <a:lvl1pPr algn="r">
              <a:defRPr sz="1000">
                <a:solidFill>
                  <a:schemeClr val="tx1"/>
                </a:solidFill>
              </a:defRPr>
            </a:lvl1pPr>
          </a:lstStyle>
          <a:p>
            <a:r>
              <a:rPr lang="de-DE">
                <a:solidFill>
                  <a:prstClr val="black"/>
                </a:solidFill>
              </a:rPr>
              <a:t>3 March 2017</a:t>
            </a:r>
            <a:endParaRPr lang="de-DE" dirty="0">
              <a:solidFill>
                <a:prstClr val="black"/>
              </a:solidFill>
            </a:endParaRPr>
          </a:p>
        </p:txBody>
      </p:sp>
      <p:sp>
        <p:nvSpPr>
          <p:cNvPr id="8" name="Fußzeilenplatzhalter 7"/>
          <p:cNvSpPr>
            <a:spLocks noGrp="1"/>
          </p:cNvSpPr>
          <p:nvPr>
            <p:ph type="ftr" sz="quarter" idx="3"/>
          </p:nvPr>
        </p:nvSpPr>
        <p:spPr>
          <a:xfrm>
            <a:off x="4203399" y="6560611"/>
            <a:ext cx="2895600" cy="357157"/>
          </a:xfrm>
          <a:prstGeom prst="rect">
            <a:avLst/>
          </a:prstGeom>
        </p:spPr>
        <p:txBody>
          <a:bodyPr vert="horz" lIns="91440" tIns="45720" rIns="91440" bIns="45720" rtlCol="0" anchor="ctr"/>
          <a:lstStyle>
            <a:lvl1pPr algn="ctr">
              <a:defRPr sz="1000">
                <a:solidFill>
                  <a:schemeClr val="tx1"/>
                </a:solidFill>
              </a:defRPr>
            </a:lvl1pPr>
          </a:lstStyle>
          <a:p>
            <a:pPr algn="l"/>
            <a:r>
              <a:rPr lang="de-DE">
                <a:solidFill>
                  <a:prstClr val="black"/>
                </a:solidFill>
              </a:rPr>
              <a:t>ECE/ECSG Nov 2019</a:t>
            </a:r>
            <a:endParaRPr lang="de-DE" dirty="0">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Leer">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lang="de-DE"/>
          </a:p>
        </p:txBody>
      </p:sp>
      <p:sp>
        <p:nvSpPr>
          <p:cNvPr id="6" name="Text Placeholder 2"/>
          <p:cNvSpPr>
            <a:spLocks noGrp="1"/>
          </p:cNvSpPr>
          <p:nvPr>
            <p:ph idx="1"/>
          </p:nvPr>
        </p:nvSpPr>
        <p:spPr>
          <a:xfrm>
            <a:off x="457200" y="1600200"/>
            <a:ext cx="8229600" cy="4525963"/>
          </a:xfrm>
          <a:prstGeom prst="rect">
            <a:avLst/>
          </a:prstGeom>
        </p:spPr>
        <p:txBody>
          <a:bodyPr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de-DE" noProof="0"/>
          </a:p>
        </p:txBody>
      </p:sp>
      <p:sp>
        <p:nvSpPr>
          <p:cNvPr id="4" name="Foliennummernplatzhalter 4"/>
          <p:cNvSpPr>
            <a:spLocks noGrp="1"/>
          </p:cNvSpPr>
          <p:nvPr>
            <p:ph type="sldNum" sz="quarter" idx="12"/>
          </p:nvPr>
        </p:nvSpPr>
        <p:spPr>
          <a:xfrm>
            <a:off x="7964992" y="6552643"/>
            <a:ext cx="744898" cy="365125"/>
          </a:xfrm>
        </p:spPr>
        <p:txBody>
          <a:bodyPr/>
          <a:lstStyle/>
          <a:p>
            <a:fld id="{125CBDDA-5CCF-8748-8988-9DC6C8981774}" type="slidenum">
              <a:rPr lang="de-DE" smtClean="0"/>
              <a:pPr/>
              <a:t>‹#›</a:t>
            </a:fld>
            <a:endParaRPr lang="de-DE"/>
          </a:p>
        </p:txBody>
      </p:sp>
      <p:sp>
        <p:nvSpPr>
          <p:cNvPr id="7" name="Datumsplatzhalter 4"/>
          <p:cNvSpPr>
            <a:spLocks noGrp="1"/>
          </p:cNvSpPr>
          <p:nvPr>
            <p:ph type="dt" sz="half" idx="2"/>
          </p:nvPr>
        </p:nvSpPr>
        <p:spPr>
          <a:xfrm>
            <a:off x="7098998" y="6552643"/>
            <a:ext cx="849831" cy="365125"/>
          </a:xfrm>
          <a:prstGeom prst="rect">
            <a:avLst/>
          </a:prstGeom>
        </p:spPr>
        <p:txBody>
          <a:bodyPr vert="horz" lIns="91440" tIns="45720" rIns="91440" bIns="45720" rtlCol="0" anchor="ctr"/>
          <a:lstStyle>
            <a:lvl1pPr algn="r">
              <a:defRPr sz="1000">
                <a:solidFill>
                  <a:schemeClr val="tx1"/>
                </a:solidFill>
              </a:defRPr>
            </a:lvl1pPr>
          </a:lstStyle>
          <a:p>
            <a:r>
              <a:rPr lang="de-DE">
                <a:solidFill>
                  <a:prstClr val="black"/>
                </a:solidFill>
              </a:rPr>
              <a:t>3 March 2017</a:t>
            </a:r>
            <a:endParaRPr lang="de-DE" dirty="0">
              <a:solidFill>
                <a:prstClr val="black"/>
              </a:solidFill>
            </a:endParaRPr>
          </a:p>
        </p:txBody>
      </p:sp>
      <p:sp>
        <p:nvSpPr>
          <p:cNvPr id="8" name="Fußzeilenplatzhalter 7"/>
          <p:cNvSpPr>
            <a:spLocks noGrp="1"/>
          </p:cNvSpPr>
          <p:nvPr>
            <p:ph type="ftr" sz="quarter" idx="3"/>
          </p:nvPr>
        </p:nvSpPr>
        <p:spPr>
          <a:xfrm>
            <a:off x="4203399" y="6560611"/>
            <a:ext cx="2895600" cy="357157"/>
          </a:xfrm>
          <a:prstGeom prst="rect">
            <a:avLst/>
          </a:prstGeom>
        </p:spPr>
        <p:txBody>
          <a:bodyPr vert="horz" lIns="91440" tIns="45720" rIns="91440" bIns="45720" rtlCol="0" anchor="ctr"/>
          <a:lstStyle>
            <a:lvl1pPr algn="ctr">
              <a:defRPr sz="1000">
                <a:solidFill>
                  <a:schemeClr val="tx1"/>
                </a:solidFill>
              </a:defRPr>
            </a:lvl1pPr>
          </a:lstStyle>
          <a:p>
            <a:pPr algn="l"/>
            <a:r>
              <a:rPr lang="de-DE">
                <a:solidFill>
                  <a:prstClr val="black"/>
                </a:solidFill>
              </a:rPr>
              <a:t>ECE/ECSG Nov 2019</a:t>
            </a:r>
            <a:endParaRPr lang="de-DE" dirty="0">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conten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lstStyle>
            <a:lvl1pPr marL="0" indent="0">
              <a:spcBef>
                <a:spcPts val="0"/>
              </a:spcBef>
              <a:spcAft>
                <a:spcPts val="1200"/>
              </a:spcAft>
              <a:tabLst/>
              <a:defRPr sz="1800"/>
            </a:lvl1pPr>
            <a:lvl2pPr marL="360000" indent="-180000">
              <a:spcBef>
                <a:spcPts val="0"/>
              </a:spcBef>
              <a:spcAft>
                <a:spcPts val="1200"/>
              </a:spcAft>
              <a:buSzPct val="120000"/>
              <a:buFont typeface="Arial" pitchFamily="34" charset="0"/>
              <a:buChar char="•"/>
              <a:tabLst/>
              <a:defRPr sz="1800"/>
            </a:lvl2pPr>
            <a:lvl3pPr marL="540000" indent="-180000">
              <a:spcBef>
                <a:spcPts val="0"/>
              </a:spcBef>
              <a:spcAft>
                <a:spcPts val="1200"/>
              </a:spcAft>
              <a:buSzPct val="127000"/>
              <a:buFont typeface="Arial" pitchFamily="34" charset="0"/>
              <a:buChar char="•"/>
              <a:defRPr sz="1800"/>
            </a:lvl3pPr>
            <a:lvl4pPr marL="720000" indent="-180000">
              <a:spcBef>
                <a:spcPts val="0"/>
              </a:spcBef>
              <a:spcAft>
                <a:spcPts val="1200"/>
              </a:spcAft>
              <a:buSzPct val="120000"/>
              <a:buFont typeface="Arial" pitchFamily="34" charset="0"/>
              <a:buChar char="•"/>
              <a:tabLst/>
              <a:defRPr sz="1800"/>
            </a:lvl4pPr>
          </a:lstStyle>
          <a:p>
            <a:pPr marL="0" lvl="0" indent="0">
              <a:spcBef>
                <a:spcPts val="0"/>
              </a:spcBef>
              <a:spcAft>
                <a:spcPts val="1200"/>
              </a:spcAft>
              <a:tabLst/>
            </a:pPr>
            <a:r>
              <a:rPr lang="en-US" sz="1800" dirty="0">
                <a:solidFill>
                  <a:schemeClr val="tx1">
                    <a:lumMod val="75000"/>
                    <a:lumOff val="25000"/>
                  </a:schemeClr>
                </a:solidFill>
              </a:rPr>
              <a:t>First Level (Lyrics)</a:t>
            </a:r>
          </a:p>
          <a:p>
            <a:pPr marL="360000" lvl="1" indent="-180000">
              <a:spcBef>
                <a:spcPts val="0"/>
              </a:spcBef>
              <a:spcAft>
                <a:spcPts val="1200"/>
              </a:spcAft>
              <a:buSzPct val="120000"/>
              <a:buFont typeface="Arial" pitchFamily="34" charset="0"/>
              <a:buChar char="•"/>
              <a:tabLst/>
            </a:pPr>
            <a:r>
              <a:rPr lang="en-US" dirty="0"/>
              <a:t>Second Level (Bulleted</a:t>
            </a:r>
            <a:r>
              <a:rPr lang="en-US" baseline="0" dirty="0"/>
              <a:t> List</a:t>
            </a:r>
            <a:r>
              <a:rPr lang="en-US" dirty="0"/>
              <a:t>)</a:t>
            </a:r>
          </a:p>
          <a:p>
            <a:pPr marL="540000" lvl="2" indent="-180000">
              <a:spcBef>
                <a:spcPts val="0"/>
              </a:spcBef>
              <a:spcAft>
                <a:spcPts val="1200"/>
              </a:spcAft>
              <a:buSzPct val="127000"/>
              <a:buFont typeface="Arial" pitchFamily="34" charset="0"/>
              <a:buChar char="•"/>
            </a:pPr>
            <a:r>
              <a:rPr lang="en-US" dirty="0"/>
              <a:t>Third Level (List)</a:t>
            </a:r>
          </a:p>
          <a:p>
            <a:pPr marL="720000" lvl="3" indent="-180000">
              <a:spcBef>
                <a:spcPts val="0"/>
              </a:spcBef>
              <a:spcAft>
                <a:spcPts val="1200"/>
              </a:spcAft>
              <a:buSzPct val="120000"/>
              <a:buFont typeface="Arial" pitchFamily="34" charset="0"/>
              <a:buChar char="•"/>
              <a:tabLst/>
            </a:pPr>
            <a:r>
              <a:rPr lang="en-US" dirty="0"/>
              <a:t>Forth Level</a:t>
            </a:r>
          </a:p>
        </p:txBody>
      </p:sp>
      <p:sp>
        <p:nvSpPr>
          <p:cNvPr id="4" name="Fußzeilenplatzhalter 3"/>
          <p:cNvSpPr>
            <a:spLocks noGrp="1"/>
          </p:cNvSpPr>
          <p:nvPr>
            <p:ph type="ftr" sz="quarter" idx="10"/>
          </p:nvPr>
        </p:nvSpPr>
        <p:spPr/>
        <p:txBody>
          <a:bodyPr/>
          <a:lstStyle>
            <a:lvl1pPr>
              <a:defRPr>
                <a:solidFill>
                  <a:schemeClr val="tx1"/>
                </a:solidFill>
              </a:defRPr>
            </a:lvl1pPr>
          </a:lstStyle>
          <a:p>
            <a:r>
              <a:rPr lang="de-DE">
                <a:solidFill>
                  <a:prstClr val="black"/>
                </a:solidFill>
              </a:rPr>
              <a:t>ECE/ECSG Nov 2019</a:t>
            </a:r>
            <a:endParaRPr lang="de-DE" dirty="0">
              <a:solidFill>
                <a:prstClr val="black"/>
              </a:solidFill>
            </a:endParaRPr>
          </a:p>
        </p:txBody>
      </p:sp>
      <p:sp>
        <p:nvSpPr>
          <p:cNvPr id="5" name="Titel 4"/>
          <p:cNvSpPr>
            <a:spLocks noGrp="1"/>
          </p:cNvSpPr>
          <p:nvPr>
            <p:ph type="title" hasCustomPrompt="1"/>
          </p:nvPr>
        </p:nvSpPr>
        <p:spPr/>
        <p:txBody>
          <a:bodyPr/>
          <a:lstStyle>
            <a:lvl1pPr>
              <a:defRPr/>
            </a:lvl1pPr>
          </a:lstStyle>
          <a:p>
            <a:r>
              <a:rPr lang="de-DE" dirty="0"/>
              <a:t>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2" name="Titel 1"/>
          <p:cNvSpPr>
            <a:spLocks noGrp="1"/>
          </p:cNvSpPr>
          <p:nvPr userDrawn="1">
            <p:ph type="title"/>
          </p:nvPr>
        </p:nvSpPr>
        <p:spPr>
          <a:xfrm>
            <a:off x="935999" y="333361"/>
            <a:ext cx="6410197" cy="582594"/>
          </a:xfrm>
        </p:spPr>
        <p:txBody>
          <a:bodyPr lIns="0" tIns="0" rIns="0" bIns="0">
            <a:noAutofit/>
          </a:bodyPr>
          <a:lstStyle>
            <a:lvl1pPr algn="l">
              <a:defRPr sz="3200"/>
            </a:lvl1pPr>
          </a:lstStyle>
          <a:p>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27" name="Textfeld 26"/>
          <p:cNvSpPr txBox="1"/>
          <p:nvPr userDrawn="1"/>
        </p:nvSpPr>
        <p:spPr>
          <a:xfrm>
            <a:off x="138747" y="1218295"/>
            <a:ext cx="553998" cy="5522259"/>
          </a:xfrm>
          <a:prstGeom prst="rect">
            <a:avLst/>
          </a:prstGeom>
          <a:noFill/>
        </p:spPr>
        <p:txBody>
          <a:bodyPr vert="vert270" wrap="square" rtlCol="0">
            <a:spAutoFit/>
          </a:bodyPr>
          <a:lstStyle/>
          <a:p>
            <a:r>
              <a:rPr lang="en-US" sz="2400" dirty="0">
                <a:solidFill>
                  <a:prstClr val="white"/>
                </a:solidFill>
              </a:rPr>
              <a:t>PANDA </a:t>
            </a:r>
            <a:r>
              <a:rPr lang="mr-IN" sz="2400" dirty="0">
                <a:solidFill>
                  <a:prstClr val="white"/>
                </a:solidFill>
              </a:rPr>
              <a:t>–</a:t>
            </a:r>
            <a:r>
              <a:rPr lang="en-US" sz="2400" dirty="0">
                <a:solidFill>
                  <a:prstClr val="white"/>
                </a:solidFill>
              </a:rPr>
              <a:t> Detector Progress</a:t>
            </a: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B13E67DB-3F5A-400D-8115-4A6680BE68C1}" type="slidenum">
              <a:rPr lang="de-DE"/>
              <a:pPr>
                <a:defRPr/>
              </a:pPr>
              <a:t>‹#›</a:t>
            </a:fld>
            <a:endParaRPr lang="de-DE"/>
          </a:p>
        </p:txBody>
      </p:sp>
    </p:spTree>
    <p:extLst>
      <p:ext uri="{BB962C8B-B14F-4D97-AF65-F5344CB8AC3E}">
        <p14:creationId xmlns:p14="http://schemas.microsoft.com/office/powerpoint/2010/main" val="773776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de-DE" dirty="0"/>
          </a:p>
        </p:txBody>
      </p:sp>
      <p:sp>
        <p:nvSpPr>
          <p:cNvPr id="3" name="Slide Number Placeholder 5"/>
          <p:cNvSpPr>
            <a:spLocks noGrp="1"/>
          </p:cNvSpPr>
          <p:nvPr>
            <p:ph type="sldNum" sz="quarter" idx="10"/>
          </p:nvPr>
        </p:nvSpPr>
        <p:spPr>
          <a:xfrm>
            <a:off x="7938" y="6492875"/>
            <a:ext cx="2133600" cy="365125"/>
          </a:xfrm>
        </p:spPr>
        <p:txBody>
          <a:bodyPr/>
          <a:lstStyle>
            <a:lvl1pPr algn="l" defTabSz="914400" fontAlgn="auto">
              <a:spcBef>
                <a:spcPts val="0"/>
              </a:spcBef>
              <a:spcAft>
                <a:spcPts val="0"/>
              </a:spcAft>
              <a:defRPr smtClean="0">
                <a:solidFill>
                  <a:prstClr val="white"/>
                </a:solidFill>
                <a:ea typeface="+mn-ea"/>
              </a:defRPr>
            </a:lvl1pPr>
          </a:lstStyle>
          <a:p>
            <a:pPr>
              <a:defRPr/>
            </a:pPr>
            <a:fld id="{1034E2EB-8027-4BC0-A115-38AC00281EE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none"/>
            </a:lvl1pPr>
          </a:lstStyle>
          <a:p>
            <a:r>
              <a:rPr lang="de-DE" dirty="0"/>
              <a:t>Titelmasterformat durch Klicken bearbeiten</a:t>
            </a:r>
          </a:p>
        </p:txBody>
      </p:sp>
      <p:sp>
        <p:nvSpPr>
          <p:cNvPr id="3" name="Textplatzhalter 2"/>
          <p:cNvSpPr>
            <a:spLocks noGrp="1"/>
          </p:cNvSpPr>
          <p:nvPr>
            <p:ph type="body" idx="1"/>
          </p:nvPr>
        </p:nvSpPr>
        <p:spPr>
          <a:xfrm>
            <a:off x="755576" y="2636912"/>
            <a:ext cx="7772400" cy="1500187"/>
          </a:xfrm>
        </p:spPr>
        <p:txBody>
          <a:bodyPr anchor="b"/>
          <a:lstStyle>
            <a:lvl1pPr marL="0" indent="0">
              <a:buNone/>
              <a:defRPr sz="32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a:t>Textmasterformat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DC507D51-02AF-4D1C-9176-05ED4CC8ECDC}" type="slidenum">
              <a:rPr lang="de-DE"/>
              <a:pPr>
                <a:defRPr/>
              </a:pPr>
              <a:t>‹#›</a:t>
            </a:fld>
            <a:endParaRPr lang="de-DE"/>
          </a:p>
        </p:txBody>
      </p:sp>
    </p:spTree>
    <p:extLst>
      <p:ext uri="{BB962C8B-B14F-4D97-AF65-F5344CB8AC3E}">
        <p14:creationId xmlns:p14="http://schemas.microsoft.com/office/powerpoint/2010/main" val="19668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87338" y="1125538"/>
            <a:ext cx="422592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125538"/>
            <a:ext cx="42275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6" name="Rectangle 6"/>
          <p:cNvSpPr>
            <a:spLocks noGrp="1" noChangeArrowheads="1"/>
          </p:cNvSpPr>
          <p:nvPr>
            <p:ph type="sldNum" sz="quarter" idx="11"/>
          </p:nvPr>
        </p:nvSpPr>
        <p:spPr>
          <a:ln/>
        </p:spPr>
        <p:txBody>
          <a:bodyPr/>
          <a:lstStyle>
            <a:lvl1pPr>
              <a:defRPr/>
            </a:lvl1pPr>
          </a:lstStyle>
          <a:p>
            <a:pPr>
              <a:defRPr/>
            </a:pPr>
            <a:fld id="{2D9AF7D3-A6F5-4055-9635-1E4600BABE18}" type="slidenum">
              <a:rPr lang="de-DE"/>
              <a:pPr>
                <a:defRPr/>
              </a:pPr>
              <a:t>‹#›</a:t>
            </a:fld>
            <a:endParaRPr lang="de-DE"/>
          </a:p>
        </p:txBody>
      </p:sp>
    </p:spTree>
    <p:extLst>
      <p:ext uri="{BB962C8B-B14F-4D97-AF65-F5344CB8AC3E}">
        <p14:creationId xmlns:p14="http://schemas.microsoft.com/office/powerpoint/2010/main" val="415125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8" name="Rectangle 6"/>
          <p:cNvSpPr>
            <a:spLocks noGrp="1" noChangeArrowheads="1"/>
          </p:cNvSpPr>
          <p:nvPr>
            <p:ph type="sldNum" sz="quarter" idx="11"/>
          </p:nvPr>
        </p:nvSpPr>
        <p:spPr>
          <a:ln/>
        </p:spPr>
        <p:txBody>
          <a:bodyPr/>
          <a:lstStyle>
            <a:lvl1pPr>
              <a:defRPr/>
            </a:lvl1pPr>
          </a:lstStyle>
          <a:p>
            <a:pPr>
              <a:defRPr/>
            </a:pPr>
            <a:fld id="{93C9ECF8-9783-4E7B-8096-7ADFB4E46415}" type="slidenum">
              <a:rPr lang="de-DE"/>
              <a:pPr>
                <a:defRPr/>
              </a:pPr>
              <a:t>‹#›</a:t>
            </a:fld>
            <a:endParaRPr lang="de-DE"/>
          </a:p>
        </p:txBody>
      </p:sp>
    </p:spTree>
    <p:extLst>
      <p:ext uri="{BB962C8B-B14F-4D97-AF65-F5344CB8AC3E}">
        <p14:creationId xmlns:p14="http://schemas.microsoft.com/office/powerpoint/2010/main" val="388623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4" name="Rectangle 6"/>
          <p:cNvSpPr>
            <a:spLocks noGrp="1" noChangeArrowheads="1"/>
          </p:cNvSpPr>
          <p:nvPr>
            <p:ph type="sldNum" sz="quarter" idx="11"/>
          </p:nvPr>
        </p:nvSpPr>
        <p:spPr>
          <a:ln/>
        </p:spPr>
        <p:txBody>
          <a:bodyPr/>
          <a:lstStyle>
            <a:lvl1pPr>
              <a:defRPr/>
            </a:lvl1pPr>
          </a:lstStyle>
          <a:p>
            <a:pPr>
              <a:defRPr/>
            </a:pPr>
            <a:fld id="{8E3B0D31-0704-4AEC-8EDB-63E3087B11EB}" type="slidenum">
              <a:rPr lang="de-DE"/>
              <a:pPr>
                <a:defRPr/>
              </a:pPr>
              <a:t>‹#›</a:t>
            </a:fld>
            <a:endParaRPr lang="de-DE"/>
          </a:p>
        </p:txBody>
      </p:sp>
    </p:spTree>
    <p:extLst>
      <p:ext uri="{BB962C8B-B14F-4D97-AF65-F5344CB8AC3E}">
        <p14:creationId xmlns:p14="http://schemas.microsoft.com/office/powerpoint/2010/main" val="249978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3" name="Rectangle 6"/>
          <p:cNvSpPr>
            <a:spLocks noGrp="1" noChangeArrowheads="1"/>
          </p:cNvSpPr>
          <p:nvPr>
            <p:ph type="sldNum" sz="quarter" idx="11"/>
          </p:nvPr>
        </p:nvSpPr>
        <p:spPr>
          <a:ln/>
        </p:spPr>
        <p:txBody>
          <a:bodyPr/>
          <a:lstStyle>
            <a:lvl1pPr>
              <a:defRPr/>
            </a:lvl1pPr>
          </a:lstStyle>
          <a:p>
            <a:pPr>
              <a:defRPr/>
            </a:pPr>
            <a:fld id="{F82919FA-F87A-4B42-A1CD-0E749B3E7D5A}" type="slidenum">
              <a:rPr lang="de-DE"/>
              <a:pPr>
                <a:defRPr/>
              </a:pPr>
              <a:t>‹#›</a:t>
            </a:fld>
            <a:endParaRPr lang="de-DE"/>
          </a:p>
        </p:txBody>
      </p:sp>
    </p:spTree>
    <p:extLst>
      <p:ext uri="{BB962C8B-B14F-4D97-AF65-F5344CB8AC3E}">
        <p14:creationId xmlns:p14="http://schemas.microsoft.com/office/powerpoint/2010/main" val="113229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6" name="Rectangle 6"/>
          <p:cNvSpPr>
            <a:spLocks noGrp="1" noChangeArrowheads="1"/>
          </p:cNvSpPr>
          <p:nvPr>
            <p:ph type="sldNum" sz="quarter" idx="11"/>
          </p:nvPr>
        </p:nvSpPr>
        <p:spPr>
          <a:ln/>
        </p:spPr>
        <p:txBody>
          <a:bodyPr/>
          <a:lstStyle>
            <a:lvl1pPr>
              <a:defRPr/>
            </a:lvl1pPr>
          </a:lstStyle>
          <a:p>
            <a:pPr>
              <a:defRPr/>
            </a:pPr>
            <a:fld id="{B56C4B83-5714-4E51-B0B4-92E9DB4C7CF2}" type="slidenum">
              <a:rPr lang="de-DE"/>
              <a:pPr>
                <a:defRPr/>
              </a:pPr>
              <a:t>‹#›</a:t>
            </a:fld>
            <a:endParaRPr lang="de-DE"/>
          </a:p>
        </p:txBody>
      </p:sp>
    </p:spTree>
    <p:extLst>
      <p:ext uri="{BB962C8B-B14F-4D97-AF65-F5344CB8AC3E}">
        <p14:creationId xmlns:p14="http://schemas.microsoft.com/office/powerpoint/2010/main" val="296826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en"/>
              <a:t>AFC25, Experiments – May 2019, Inti Lehmann</a:t>
            </a:r>
            <a:endParaRPr lang="de-DE"/>
          </a:p>
        </p:txBody>
      </p:sp>
      <p:sp>
        <p:nvSpPr>
          <p:cNvPr id="6" name="Rectangle 6"/>
          <p:cNvSpPr>
            <a:spLocks noGrp="1" noChangeArrowheads="1"/>
          </p:cNvSpPr>
          <p:nvPr>
            <p:ph type="sldNum" sz="quarter" idx="11"/>
          </p:nvPr>
        </p:nvSpPr>
        <p:spPr>
          <a:ln/>
        </p:spPr>
        <p:txBody>
          <a:bodyPr/>
          <a:lstStyle>
            <a:lvl1pPr>
              <a:defRPr/>
            </a:lvl1pPr>
          </a:lstStyle>
          <a:p>
            <a:pPr>
              <a:defRPr/>
            </a:pPr>
            <a:fld id="{B26D074A-3E24-4F58-B20C-32C299F94A4F}" type="slidenum">
              <a:rPr lang="de-DE"/>
              <a:pPr>
                <a:defRPr/>
              </a:pPr>
              <a:t>‹#›</a:t>
            </a:fld>
            <a:endParaRPr lang="de-DE"/>
          </a:p>
        </p:txBody>
      </p:sp>
    </p:spTree>
    <p:extLst>
      <p:ext uri="{BB962C8B-B14F-4D97-AF65-F5344CB8AC3E}">
        <p14:creationId xmlns:p14="http://schemas.microsoft.com/office/powerpoint/2010/main" val="197553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225425"/>
            <a:ext cx="8605837" cy="4905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Titelmasterformat durch Klicken bearbeiten</a:t>
            </a:r>
          </a:p>
        </p:txBody>
      </p:sp>
      <p:sp>
        <p:nvSpPr>
          <p:cNvPr id="1027" name="Rectangle 3"/>
          <p:cNvSpPr>
            <a:spLocks noGrp="1" noChangeArrowheads="1"/>
          </p:cNvSpPr>
          <p:nvPr>
            <p:ph type="body" idx="1"/>
          </p:nvPr>
        </p:nvSpPr>
        <p:spPr bwMode="auto">
          <a:xfrm>
            <a:off x="287338" y="1125538"/>
            <a:ext cx="8605837" cy="52562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Textmasterformate durch Klicken bearbeiten</a:t>
            </a:r>
          </a:p>
          <a:p>
            <a:pPr lvl="1"/>
            <a:r>
              <a:rPr lang="en-GB"/>
              <a:t>Zweite Ebene</a:t>
            </a:r>
          </a:p>
          <a:p>
            <a:pPr lvl="2"/>
            <a:r>
              <a:rPr lang="en-GB"/>
              <a:t>Dritte Ebene</a:t>
            </a:r>
          </a:p>
          <a:p>
            <a:pPr lvl="3"/>
            <a:r>
              <a:rPr lang="en-GB"/>
              <a:t>Vierte Ebene</a:t>
            </a:r>
          </a:p>
          <a:p>
            <a:pPr lvl="4"/>
            <a:r>
              <a:rPr lang="en-GB"/>
              <a:t>Fünfte Ebene</a:t>
            </a:r>
          </a:p>
        </p:txBody>
      </p:sp>
      <p:sp>
        <p:nvSpPr>
          <p:cNvPr id="3077" name="Rectangle 5"/>
          <p:cNvSpPr>
            <a:spLocks noGrp="1" noChangeArrowheads="1"/>
          </p:cNvSpPr>
          <p:nvPr>
            <p:ph type="ftr" sz="quarter" idx="3"/>
          </p:nvPr>
        </p:nvSpPr>
        <p:spPr bwMode="auto">
          <a:xfrm>
            <a:off x="-36513" y="6607175"/>
            <a:ext cx="4392613" cy="25082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bodyPr>
          <a:lstStyle>
            <a:lvl1pPr>
              <a:defRPr sz="1200" smtClean="0">
                <a:solidFill>
                  <a:srgbClr val="00599D"/>
                </a:solidFill>
              </a:defRPr>
            </a:lvl1pPr>
          </a:lstStyle>
          <a:p>
            <a:pPr fontAlgn="base">
              <a:spcBef>
                <a:spcPct val="0"/>
              </a:spcBef>
              <a:spcAft>
                <a:spcPct val="0"/>
              </a:spcAft>
              <a:defRPr/>
            </a:pPr>
            <a:r>
              <a:rPr lang="en">
                <a:cs typeface="Arial" charset="0"/>
              </a:rPr>
              <a:t>AFC25, Experiments – May 2019, Inti Lehmann</a:t>
            </a:r>
            <a:endParaRPr lang="de-DE">
              <a:cs typeface="Arial" charset="0"/>
            </a:endParaRPr>
          </a:p>
        </p:txBody>
      </p:sp>
      <p:sp>
        <p:nvSpPr>
          <p:cNvPr id="3078" name="Rectangle 6"/>
          <p:cNvSpPr>
            <a:spLocks noGrp="1" noChangeArrowheads="1"/>
          </p:cNvSpPr>
          <p:nvPr>
            <p:ph type="sldNum" sz="quarter" idx="4"/>
          </p:nvPr>
        </p:nvSpPr>
        <p:spPr bwMode="auto">
          <a:xfrm>
            <a:off x="8316913" y="6607175"/>
            <a:ext cx="728662" cy="25082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bodyPr>
          <a:lstStyle>
            <a:lvl1pPr algn="r">
              <a:defRPr sz="1200">
                <a:solidFill>
                  <a:srgbClr val="00599D"/>
                </a:solidFill>
              </a:defRPr>
            </a:lvl1pPr>
          </a:lstStyle>
          <a:p>
            <a:pPr fontAlgn="base">
              <a:spcBef>
                <a:spcPct val="0"/>
              </a:spcBef>
              <a:spcAft>
                <a:spcPct val="0"/>
              </a:spcAft>
              <a:defRPr/>
            </a:pPr>
            <a:fld id="{D1837C9B-6D25-44C5-9880-48640EF0EB05}" type="slidenum">
              <a:rPr lang="de-DE">
                <a:cs typeface="Arial" charset="0"/>
              </a:rPr>
              <a:pPr fontAlgn="base">
                <a:spcBef>
                  <a:spcPct val="0"/>
                </a:spcBef>
                <a:spcAft>
                  <a:spcPct val="0"/>
                </a:spcAft>
                <a:defRPr/>
              </a:pPr>
              <a:t>‹#›</a:t>
            </a:fld>
            <a:endParaRPr lang="de-DE">
              <a:cs typeface="Arial" charset="0"/>
            </a:endParaRPr>
          </a:p>
        </p:txBody>
      </p:sp>
      <p:sp>
        <p:nvSpPr>
          <p:cNvPr id="3080" name="Rectangle 8"/>
          <p:cNvSpPr>
            <a:spLocks noChangeArrowheads="1"/>
          </p:cNvSpPr>
          <p:nvPr/>
        </p:nvSpPr>
        <p:spPr bwMode="auto">
          <a:xfrm>
            <a:off x="4356100" y="6607175"/>
            <a:ext cx="1404938" cy="84138"/>
          </a:xfrm>
          <a:prstGeom prst="rect">
            <a:avLst/>
          </a:prstGeom>
          <a:solidFill>
            <a:srgbClr val="FF9900"/>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
        <p:nvSpPr>
          <p:cNvPr id="3081" name="Rectangle 9"/>
          <p:cNvSpPr>
            <a:spLocks noChangeArrowheads="1"/>
          </p:cNvSpPr>
          <p:nvPr/>
        </p:nvSpPr>
        <p:spPr bwMode="auto">
          <a:xfrm>
            <a:off x="5757863" y="6607175"/>
            <a:ext cx="1404937" cy="84138"/>
          </a:xfrm>
          <a:prstGeom prst="rect">
            <a:avLst/>
          </a:prstGeom>
          <a:solidFill>
            <a:srgbClr val="969696"/>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
        <p:nvSpPr>
          <p:cNvPr id="3082" name="Rectangle 10"/>
          <p:cNvSpPr>
            <a:spLocks noChangeArrowheads="1"/>
          </p:cNvSpPr>
          <p:nvPr/>
        </p:nvSpPr>
        <p:spPr bwMode="auto">
          <a:xfrm>
            <a:off x="7162800" y="6607175"/>
            <a:ext cx="1404938" cy="84138"/>
          </a:xfrm>
          <a:prstGeom prst="rect">
            <a:avLst/>
          </a:prstGeom>
          <a:solidFill>
            <a:srgbClr val="003366"/>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
        <p:nvSpPr>
          <p:cNvPr id="3083" name="Rectangle 11"/>
          <p:cNvSpPr>
            <a:spLocks noChangeArrowheads="1"/>
          </p:cNvSpPr>
          <p:nvPr/>
        </p:nvSpPr>
        <p:spPr bwMode="auto">
          <a:xfrm>
            <a:off x="0" y="6524625"/>
            <a:ext cx="9144000" cy="82550"/>
          </a:xfrm>
          <a:prstGeom prst="rect">
            <a:avLst/>
          </a:prstGeom>
          <a:solidFill>
            <a:srgbClr val="00599D"/>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
        <p:nvSpPr>
          <p:cNvPr id="3084" name="Rectangle 12"/>
          <p:cNvSpPr>
            <a:spLocks noChangeArrowheads="1"/>
          </p:cNvSpPr>
          <p:nvPr/>
        </p:nvSpPr>
        <p:spPr bwMode="auto">
          <a:xfrm>
            <a:off x="5757863" y="6691313"/>
            <a:ext cx="2809875" cy="82550"/>
          </a:xfrm>
          <a:prstGeom prst="rect">
            <a:avLst/>
          </a:prstGeom>
          <a:solidFill>
            <a:srgbClr val="00599D"/>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
        <p:nvSpPr>
          <p:cNvPr id="3085" name="Rectangle 13"/>
          <p:cNvSpPr>
            <a:spLocks noChangeArrowheads="1"/>
          </p:cNvSpPr>
          <p:nvPr/>
        </p:nvSpPr>
        <p:spPr bwMode="auto">
          <a:xfrm>
            <a:off x="4356100" y="6775450"/>
            <a:ext cx="1404938" cy="82550"/>
          </a:xfrm>
          <a:prstGeom prst="rect">
            <a:avLst/>
          </a:prstGeom>
          <a:solidFill>
            <a:srgbClr val="00599D"/>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
        <p:nvSpPr>
          <p:cNvPr id="3086" name="Rectangle 14"/>
          <p:cNvSpPr>
            <a:spLocks noChangeArrowheads="1"/>
          </p:cNvSpPr>
          <p:nvPr/>
        </p:nvSpPr>
        <p:spPr bwMode="auto">
          <a:xfrm>
            <a:off x="0" y="873125"/>
            <a:ext cx="9144000" cy="82550"/>
          </a:xfrm>
          <a:prstGeom prst="rect">
            <a:avLst/>
          </a:prstGeom>
          <a:solidFill>
            <a:srgbClr val="00599D"/>
          </a:solidFill>
          <a:ln w="9525">
            <a:noFill/>
            <a:miter lim="800000"/>
            <a:headEnd/>
            <a:tailEnd/>
          </a:ln>
          <a:effectLst/>
        </p:spPr>
        <p:txBody>
          <a:bodyPr wrap="none" anchor="ctr"/>
          <a:lstStyle/>
          <a:p>
            <a:pPr fontAlgn="base">
              <a:spcBef>
                <a:spcPct val="0"/>
              </a:spcBef>
              <a:spcAft>
                <a:spcPct val="0"/>
              </a:spcAft>
              <a:defRPr/>
            </a:pPr>
            <a:endParaRPr lang="de-DE">
              <a:solidFill>
                <a:srgbClr val="000000"/>
              </a:solidFill>
              <a:cs typeface="Arial" charset="0"/>
            </a:endParaRPr>
          </a:p>
        </p:txBody>
      </p:sp>
    </p:spTree>
    <p:extLst>
      <p:ext uri="{BB962C8B-B14F-4D97-AF65-F5344CB8AC3E}">
        <p14:creationId xmlns:p14="http://schemas.microsoft.com/office/powerpoint/2010/main" val="4014475570"/>
      </p:ext>
    </p:extLst>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55" r:id="rId12"/>
    <p:sldLayoutId id="2147483956" r:id="rId13"/>
    <p:sldLayoutId id="2147483957" r:id="rId14"/>
    <p:sldLayoutId id="2147483958" r:id="rId15"/>
    <p:sldLayoutId id="2147483938" r:id="rId16"/>
    <p:sldLayoutId id="2147483939" r:id="rId17"/>
    <p:sldLayoutId id="2147483940" r:id="rId18"/>
    <p:sldLayoutId id="2147483941" r:id="rId19"/>
    <p:sldLayoutId id="2147483942" r:id="rId20"/>
  </p:sldLayoutIdLst>
  <p:hf hdr="0" dt="0"/>
  <p:txStyles>
    <p:titleStyle>
      <a:lvl1pPr algn="l" rtl="0" eaLnBrk="0" fontAlgn="base" hangingPunct="0">
        <a:spcBef>
          <a:spcPct val="0"/>
        </a:spcBef>
        <a:spcAft>
          <a:spcPct val="0"/>
        </a:spcAft>
        <a:defRPr sz="2800">
          <a:solidFill>
            <a:srgbClr val="00599D"/>
          </a:solidFill>
          <a:latin typeface="+mj-lt"/>
          <a:ea typeface="+mj-ea"/>
          <a:cs typeface="+mj-cs"/>
        </a:defRPr>
      </a:lvl1pPr>
      <a:lvl2pPr algn="l" rtl="0" eaLnBrk="0" fontAlgn="base" hangingPunct="0">
        <a:spcBef>
          <a:spcPct val="0"/>
        </a:spcBef>
        <a:spcAft>
          <a:spcPct val="0"/>
        </a:spcAft>
        <a:defRPr sz="2800">
          <a:solidFill>
            <a:srgbClr val="00599D"/>
          </a:solidFill>
          <a:latin typeface="Arial" charset="0"/>
        </a:defRPr>
      </a:lvl2pPr>
      <a:lvl3pPr algn="l" rtl="0" eaLnBrk="0" fontAlgn="base" hangingPunct="0">
        <a:spcBef>
          <a:spcPct val="0"/>
        </a:spcBef>
        <a:spcAft>
          <a:spcPct val="0"/>
        </a:spcAft>
        <a:defRPr sz="2800">
          <a:solidFill>
            <a:srgbClr val="00599D"/>
          </a:solidFill>
          <a:latin typeface="Arial" charset="0"/>
        </a:defRPr>
      </a:lvl3pPr>
      <a:lvl4pPr algn="l" rtl="0" eaLnBrk="0" fontAlgn="base" hangingPunct="0">
        <a:spcBef>
          <a:spcPct val="0"/>
        </a:spcBef>
        <a:spcAft>
          <a:spcPct val="0"/>
        </a:spcAft>
        <a:defRPr sz="2800">
          <a:solidFill>
            <a:srgbClr val="00599D"/>
          </a:solidFill>
          <a:latin typeface="Arial" charset="0"/>
        </a:defRPr>
      </a:lvl4pPr>
      <a:lvl5pPr algn="l" rtl="0" eaLnBrk="0" fontAlgn="base" hangingPunct="0">
        <a:spcBef>
          <a:spcPct val="0"/>
        </a:spcBef>
        <a:spcAft>
          <a:spcPct val="0"/>
        </a:spcAft>
        <a:defRPr sz="2800">
          <a:solidFill>
            <a:srgbClr val="00599D"/>
          </a:solidFill>
          <a:latin typeface="Arial" charset="0"/>
        </a:defRPr>
      </a:lvl5pPr>
      <a:lvl6pPr marL="457200" algn="l" rtl="0" eaLnBrk="1" fontAlgn="base" hangingPunct="1">
        <a:spcBef>
          <a:spcPct val="0"/>
        </a:spcBef>
        <a:spcAft>
          <a:spcPct val="0"/>
        </a:spcAft>
        <a:defRPr sz="2800">
          <a:solidFill>
            <a:srgbClr val="00599D"/>
          </a:solidFill>
          <a:latin typeface="Arial" charset="0"/>
        </a:defRPr>
      </a:lvl6pPr>
      <a:lvl7pPr marL="914400" algn="l" rtl="0" eaLnBrk="1" fontAlgn="base" hangingPunct="1">
        <a:spcBef>
          <a:spcPct val="0"/>
        </a:spcBef>
        <a:spcAft>
          <a:spcPct val="0"/>
        </a:spcAft>
        <a:defRPr sz="2800">
          <a:solidFill>
            <a:srgbClr val="00599D"/>
          </a:solidFill>
          <a:latin typeface="Arial" charset="0"/>
        </a:defRPr>
      </a:lvl7pPr>
      <a:lvl8pPr marL="1371600" algn="l" rtl="0" eaLnBrk="1" fontAlgn="base" hangingPunct="1">
        <a:spcBef>
          <a:spcPct val="0"/>
        </a:spcBef>
        <a:spcAft>
          <a:spcPct val="0"/>
        </a:spcAft>
        <a:defRPr sz="2800">
          <a:solidFill>
            <a:srgbClr val="00599D"/>
          </a:solidFill>
          <a:latin typeface="Arial" charset="0"/>
        </a:defRPr>
      </a:lvl8pPr>
      <a:lvl9pPr marL="1828800" algn="l" rtl="0" eaLnBrk="1" fontAlgn="base" hangingPunct="1">
        <a:spcBef>
          <a:spcPct val="0"/>
        </a:spcBef>
        <a:spcAft>
          <a:spcPct val="0"/>
        </a:spcAft>
        <a:defRPr sz="2800">
          <a:solidFill>
            <a:srgbClr val="00599D"/>
          </a:solidFill>
          <a:latin typeface="Arial" charset="0"/>
        </a:defRPr>
      </a:lvl9pPr>
    </p:titleStyle>
    <p:bodyStyle>
      <a:lvl1pPr marL="85725" indent="-85725" algn="l" rtl="0" eaLnBrk="0" fontAlgn="base" hangingPunct="0">
        <a:spcBef>
          <a:spcPct val="20000"/>
        </a:spcBef>
        <a:spcAft>
          <a:spcPct val="0"/>
        </a:spcAft>
        <a:buClr>
          <a:srgbClr val="0066CC"/>
        </a:buClr>
        <a:buFont typeface="Wingdings" pitchFamily="2" charset="2"/>
        <a:defRPr sz="2400">
          <a:solidFill>
            <a:srgbClr val="00599D"/>
          </a:solidFill>
          <a:latin typeface="+mn-lt"/>
          <a:ea typeface="+mn-ea"/>
          <a:cs typeface="+mn-cs"/>
        </a:defRPr>
      </a:lvl1pPr>
      <a:lvl2pPr marL="419100" indent="-266700" algn="l" rtl="0" eaLnBrk="0" fontAlgn="base" hangingPunct="0">
        <a:spcBef>
          <a:spcPct val="20000"/>
        </a:spcBef>
        <a:spcAft>
          <a:spcPct val="0"/>
        </a:spcAft>
        <a:buClr>
          <a:srgbClr val="FF9900"/>
        </a:buClr>
        <a:buSzPct val="140000"/>
        <a:buFont typeface="Wingdings" pitchFamily="2" charset="2"/>
        <a:buChar char="§"/>
        <a:defRPr sz="2000">
          <a:solidFill>
            <a:schemeClr val="tx1"/>
          </a:solidFill>
          <a:latin typeface="+mn-lt"/>
        </a:defRPr>
      </a:lvl2pPr>
      <a:lvl3pPr marL="514350" indent="400050" algn="l" rtl="0" eaLnBrk="0" fontAlgn="base" hangingPunct="0">
        <a:spcBef>
          <a:spcPct val="20000"/>
        </a:spcBef>
        <a:spcAft>
          <a:spcPct val="0"/>
        </a:spcAft>
        <a:defRPr>
          <a:solidFill>
            <a:schemeClr val="tx1"/>
          </a:solidFill>
          <a:latin typeface="+mn-lt"/>
        </a:defRPr>
      </a:lvl3pPr>
      <a:lvl4pPr marL="714375" indent="-20638" algn="l" rtl="0" eaLnBrk="0" fontAlgn="base" hangingPunct="0">
        <a:spcBef>
          <a:spcPct val="20000"/>
        </a:spcBef>
        <a:spcAft>
          <a:spcPct val="0"/>
        </a:spcAft>
        <a:defRPr sz="1600" i="1">
          <a:solidFill>
            <a:srgbClr val="990000"/>
          </a:solidFill>
          <a:latin typeface="+mn-lt"/>
        </a:defRPr>
      </a:lvl4pPr>
      <a:lvl5pPr marL="2143125" indent="-1247775" algn="l" rtl="0" eaLnBrk="0" fontAlgn="base" hangingPunct="0">
        <a:spcBef>
          <a:spcPct val="20000"/>
        </a:spcBef>
        <a:spcAft>
          <a:spcPct val="0"/>
        </a:spcAft>
        <a:defRPr sz="1600">
          <a:solidFill>
            <a:srgbClr val="0066CC"/>
          </a:solidFill>
          <a:latin typeface="+mn-lt"/>
        </a:defRPr>
      </a:lvl5pPr>
      <a:lvl6pPr marL="2600325" indent="-1247775" algn="l" rtl="0" eaLnBrk="1" fontAlgn="base" hangingPunct="1">
        <a:spcBef>
          <a:spcPct val="20000"/>
        </a:spcBef>
        <a:spcAft>
          <a:spcPct val="0"/>
        </a:spcAft>
        <a:defRPr sz="1600">
          <a:solidFill>
            <a:srgbClr val="0066CC"/>
          </a:solidFill>
          <a:latin typeface="+mn-lt"/>
        </a:defRPr>
      </a:lvl6pPr>
      <a:lvl7pPr marL="3057525" indent="-1247775" algn="l" rtl="0" eaLnBrk="1" fontAlgn="base" hangingPunct="1">
        <a:spcBef>
          <a:spcPct val="20000"/>
        </a:spcBef>
        <a:spcAft>
          <a:spcPct val="0"/>
        </a:spcAft>
        <a:defRPr sz="1600">
          <a:solidFill>
            <a:srgbClr val="0066CC"/>
          </a:solidFill>
          <a:latin typeface="+mn-lt"/>
        </a:defRPr>
      </a:lvl7pPr>
      <a:lvl8pPr marL="3514725" indent="-1247775" algn="l" rtl="0" eaLnBrk="1" fontAlgn="base" hangingPunct="1">
        <a:spcBef>
          <a:spcPct val="20000"/>
        </a:spcBef>
        <a:spcAft>
          <a:spcPct val="0"/>
        </a:spcAft>
        <a:defRPr sz="1600">
          <a:solidFill>
            <a:srgbClr val="0066CC"/>
          </a:solidFill>
          <a:latin typeface="+mn-lt"/>
        </a:defRPr>
      </a:lvl8pPr>
      <a:lvl9pPr marL="3971925" indent="-1247775" algn="l" rtl="0" eaLnBrk="1" fontAlgn="base" hangingPunct="1">
        <a:spcBef>
          <a:spcPct val="20000"/>
        </a:spcBef>
        <a:spcAft>
          <a:spcPct val="0"/>
        </a:spcAft>
        <a:defRPr sz="1600">
          <a:solidFill>
            <a:srgbClr val="0066CC"/>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a:spLocks noGrp="1"/>
          </p:cNvSpPr>
          <p:nvPr>
            <p:ph type="ctrTitle"/>
          </p:nvPr>
        </p:nvSpPr>
        <p:spPr>
          <a:xfrm>
            <a:off x="155644" y="2481827"/>
            <a:ext cx="6607516" cy="553998"/>
          </a:xfrm>
          <a:prstGeom prst="rect">
            <a:avLst/>
          </a:prstGeom>
        </p:spPr>
        <p:txBody>
          <a:bodyPr vert="horz" wrap="square" lIns="0" tIns="0" rIns="0" bIns="0" rtlCol="0">
            <a:spAutoFit/>
          </a:bodyPr>
          <a:lstStyle/>
          <a:p>
            <a:pPr marL="377190" lvl="0" defTabSz="914400">
              <a:spcBef>
                <a:spcPts val="0"/>
              </a:spcBef>
            </a:pPr>
            <a:r>
              <a:rPr sz="3600" b="1" spc="-5" dirty="0">
                <a:latin typeface="Arial"/>
                <a:cs typeface="Arial"/>
              </a:rPr>
              <a:t>S</a:t>
            </a:r>
            <a:r>
              <a:rPr lang="en-US" sz="3600" b="1" spc="-5" dirty="0">
                <a:latin typeface="Arial"/>
                <a:cs typeface="Arial"/>
              </a:rPr>
              <a:t>ummary and Close-out</a:t>
            </a:r>
            <a:endParaRPr sz="3600" b="1" dirty="0">
              <a:latin typeface="Arial"/>
              <a:cs typeface="Arial"/>
            </a:endParaRPr>
          </a:p>
        </p:txBody>
      </p:sp>
      <p:sp>
        <p:nvSpPr>
          <p:cNvPr id="16" name="Subtitle 15">
            <a:extLst>
              <a:ext uri="{FF2B5EF4-FFF2-40B4-BE49-F238E27FC236}">
                <a16:creationId xmlns:a16="http://schemas.microsoft.com/office/drawing/2014/main" id="{96CA7CCE-DD3A-2945-9EC9-0393C93AC311}"/>
              </a:ext>
            </a:extLst>
          </p:cNvPr>
          <p:cNvSpPr>
            <a:spLocks noGrp="1"/>
          </p:cNvSpPr>
          <p:nvPr>
            <p:ph type="subTitle" idx="1"/>
          </p:nvPr>
        </p:nvSpPr>
        <p:spPr>
          <a:xfrm>
            <a:off x="574674" y="4426801"/>
            <a:ext cx="6400800" cy="1233570"/>
          </a:xfrm>
        </p:spPr>
        <p:txBody>
          <a:bodyPr>
            <a:normAutofit/>
          </a:bodyPr>
          <a:lstStyle/>
          <a:p>
            <a:r>
              <a:rPr lang="en-GB" b="1" dirty="0">
                <a:latin typeface="Arial"/>
                <a:ea typeface="+mj-ea"/>
                <a:cs typeface="Arial"/>
              </a:rPr>
              <a:t>ECE and ECSG</a:t>
            </a:r>
            <a:br>
              <a:rPr lang="en-GB" b="1" dirty="0">
                <a:latin typeface="Arial"/>
                <a:ea typeface="+mj-ea"/>
                <a:cs typeface="Arial"/>
              </a:rPr>
            </a:br>
            <a:r>
              <a:rPr lang="en-GB" b="1" dirty="0">
                <a:latin typeface="Arial"/>
                <a:ea typeface="+mj-ea"/>
                <a:cs typeface="Arial"/>
              </a:rPr>
              <a:t>4 &amp; 5 November</a:t>
            </a:r>
            <a:r>
              <a:rPr lang="en-GB" b="1" spc="-165" dirty="0">
                <a:latin typeface="Arial"/>
                <a:ea typeface="+mj-ea"/>
                <a:cs typeface="Arial"/>
              </a:rPr>
              <a:t> </a:t>
            </a:r>
            <a:r>
              <a:rPr lang="en-GB" b="1" dirty="0">
                <a:latin typeface="Arial"/>
                <a:ea typeface="+mj-ea"/>
                <a:cs typeface="Arial"/>
              </a:rPr>
              <a:t>2019</a:t>
            </a:r>
          </a:p>
          <a:p>
            <a:r>
              <a:rPr lang="en-GB" dirty="0"/>
              <a:t>Jens Dilling and Christos </a:t>
            </a:r>
            <a:r>
              <a:rPr lang="en-GB" dirty="0" err="1"/>
              <a:t>Touramanis</a:t>
            </a:r>
            <a:endParaRPr lang="en-GB" dirty="0"/>
          </a:p>
        </p:txBody>
      </p:sp>
      <p:sp>
        <p:nvSpPr>
          <p:cNvPr id="11" name="object 11"/>
          <p:cNvSpPr txBox="1"/>
          <p:nvPr/>
        </p:nvSpPr>
        <p:spPr>
          <a:xfrm>
            <a:off x="1787524" y="3915917"/>
            <a:ext cx="5520055" cy="307777"/>
          </a:xfrm>
          <a:prstGeom prst="rect">
            <a:avLst/>
          </a:prstGeom>
        </p:spPr>
        <p:txBody>
          <a:bodyPr vert="horz" wrap="square" lIns="0" tIns="0" rIns="0" bIns="0" rtlCol="0">
            <a:spAutoFit/>
          </a:bodyPr>
          <a:lstStyle/>
          <a:p>
            <a:pPr marL="377190" algn="ctr"/>
            <a:endParaRPr sz="2000" dirty="0">
              <a:latin typeface="Calibri"/>
              <a:cs typeface="Calibri"/>
            </a:endParaRPr>
          </a:p>
        </p:txBody>
      </p:sp>
      <p:pic>
        <p:nvPicPr>
          <p:cNvPr id="3" name="Picture 2">
            <a:extLst>
              <a:ext uri="{FF2B5EF4-FFF2-40B4-BE49-F238E27FC236}">
                <a16:creationId xmlns:a16="http://schemas.microsoft.com/office/drawing/2014/main" id="{F9020011-A6B4-6C4E-9B40-62D2DDEAB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3469689"/>
            <a:ext cx="2540000" cy="952500"/>
          </a:xfrm>
          <a:prstGeom prst="rect">
            <a:avLst/>
          </a:prstGeom>
        </p:spPr>
      </p:pic>
      <p:pic>
        <p:nvPicPr>
          <p:cNvPr id="6" name="Picture 5">
            <a:extLst>
              <a:ext uri="{FF2B5EF4-FFF2-40B4-BE49-F238E27FC236}">
                <a16:creationId xmlns:a16="http://schemas.microsoft.com/office/drawing/2014/main" id="{61BEE946-177E-8A4A-9446-520229597B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4782783"/>
            <a:ext cx="2540000" cy="952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C421-FEB0-43A3-9E1B-42E31DC580EC}"/>
              </a:ext>
            </a:extLst>
          </p:cNvPr>
          <p:cNvSpPr>
            <a:spLocks noGrp="1"/>
          </p:cNvSpPr>
          <p:nvPr>
            <p:ph type="title"/>
          </p:nvPr>
        </p:nvSpPr>
        <p:spPr/>
        <p:txBody>
          <a:bodyPr>
            <a:normAutofit fontScale="90000"/>
          </a:bodyPr>
          <a:lstStyle/>
          <a:p>
            <a:r>
              <a:rPr lang="en-US" dirty="0"/>
              <a:t>TDRs</a:t>
            </a:r>
            <a:br>
              <a:rPr lang="en-US" dirty="0"/>
            </a:br>
            <a:endParaRPr lang="en-CA" dirty="0"/>
          </a:p>
        </p:txBody>
      </p:sp>
      <p:sp>
        <p:nvSpPr>
          <p:cNvPr id="3" name="Content Placeholder 2">
            <a:extLst>
              <a:ext uri="{FF2B5EF4-FFF2-40B4-BE49-F238E27FC236}">
                <a16:creationId xmlns:a16="http://schemas.microsoft.com/office/drawing/2014/main" id="{532AC962-701B-44AF-965D-7A39608EC073}"/>
              </a:ext>
            </a:extLst>
          </p:cNvPr>
          <p:cNvSpPr>
            <a:spLocks noGrp="1"/>
          </p:cNvSpPr>
          <p:nvPr>
            <p:ph idx="1"/>
          </p:nvPr>
        </p:nvSpPr>
        <p:spPr/>
        <p:txBody>
          <a:bodyPr/>
          <a:lstStyle/>
          <a:p>
            <a:r>
              <a:rPr lang="en-US" dirty="0"/>
              <a:t>NUSTAR LEB-Infra </a:t>
            </a:r>
            <a:r>
              <a:rPr lang="en-US" dirty="0" err="1"/>
              <a:t>Cryo</a:t>
            </a:r>
            <a:r>
              <a:rPr lang="en-US" dirty="0"/>
              <a:t> Stopping Cell</a:t>
            </a:r>
          </a:p>
          <a:p>
            <a:pPr lvl="1"/>
            <a:r>
              <a:rPr lang="en-US" dirty="0"/>
              <a:t>Approved</a:t>
            </a:r>
          </a:p>
          <a:p>
            <a:r>
              <a:rPr lang="en-US" dirty="0"/>
              <a:t>NUSTAR Hi/DESPEC Infrastructure</a:t>
            </a:r>
          </a:p>
          <a:p>
            <a:pPr lvl="1"/>
            <a:r>
              <a:rPr lang="en-US" dirty="0"/>
              <a:t>Deferred, more details needed.</a:t>
            </a:r>
          </a:p>
          <a:p>
            <a:r>
              <a:rPr lang="en-US" dirty="0"/>
              <a:t>NUSTAR S-RFS E SEC Infrastructure</a:t>
            </a:r>
          </a:p>
          <a:p>
            <a:pPr lvl="1"/>
            <a:r>
              <a:rPr lang="en-US"/>
              <a:t>Approved </a:t>
            </a:r>
            <a:endParaRPr lang="en-US" dirty="0"/>
          </a:p>
          <a:p>
            <a:r>
              <a:rPr lang="en-US" dirty="0"/>
              <a:t>PANDA Disc-DIRC</a:t>
            </a:r>
          </a:p>
          <a:p>
            <a:pPr lvl="1"/>
            <a:r>
              <a:rPr lang="en-US" dirty="0"/>
              <a:t>Approved</a:t>
            </a:r>
          </a:p>
          <a:p>
            <a:pPr lvl="1"/>
            <a:endParaRPr lang="en-CA" dirty="0"/>
          </a:p>
        </p:txBody>
      </p:sp>
      <p:sp>
        <p:nvSpPr>
          <p:cNvPr id="5" name="Footer Placeholder 4">
            <a:extLst>
              <a:ext uri="{FF2B5EF4-FFF2-40B4-BE49-F238E27FC236}">
                <a16:creationId xmlns:a16="http://schemas.microsoft.com/office/drawing/2014/main" id="{DFF306C5-9532-44B0-820F-BABF8F0E190D}"/>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4" name="Slide Number Placeholder 3">
            <a:extLst>
              <a:ext uri="{FF2B5EF4-FFF2-40B4-BE49-F238E27FC236}">
                <a16:creationId xmlns:a16="http://schemas.microsoft.com/office/drawing/2014/main" id="{0C739E30-1D5D-4D19-B3AF-3769D78951F3}"/>
              </a:ext>
            </a:extLst>
          </p:cNvPr>
          <p:cNvSpPr>
            <a:spLocks noGrp="1"/>
          </p:cNvSpPr>
          <p:nvPr>
            <p:ph type="sldNum" sz="quarter" idx="11"/>
          </p:nvPr>
        </p:nvSpPr>
        <p:spPr/>
        <p:txBody>
          <a:bodyPr/>
          <a:lstStyle/>
          <a:p>
            <a:fld id="{125CBDDA-5CCF-8748-8988-9DC6C8981774}" type="slidenum">
              <a:rPr lang="de-DE" smtClean="0"/>
              <a:pPr/>
              <a:t>10</a:t>
            </a:fld>
            <a:endParaRPr lang="de-DE"/>
          </a:p>
        </p:txBody>
      </p:sp>
    </p:spTree>
    <p:extLst>
      <p:ext uri="{BB962C8B-B14F-4D97-AF65-F5344CB8AC3E}">
        <p14:creationId xmlns:p14="http://schemas.microsoft.com/office/powerpoint/2010/main" val="2309586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C4A64-AD7D-4755-8A92-08578626FFDC}"/>
              </a:ext>
            </a:extLst>
          </p:cNvPr>
          <p:cNvSpPr>
            <a:spLocks noGrp="1"/>
          </p:cNvSpPr>
          <p:nvPr>
            <p:ph type="title"/>
          </p:nvPr>
        </p:nvSpPr>
        <p:spPr/>
        <p:txBody>
          <a:bodyPr>
            <a:normAutofit fontScale="90000"/>
          </a:bodyPr>
          <a:lstStyle/>
          <a:p>
            <a:r>
              <a:rPr lang="en-US" dirty="0"/>
              <a:t>General comments for the collaboration</a:t>
            </a:r>
            <a:br>
              <a:rPr lang="en-US" dirty="0"/>
            </a:br>
            <a:endParaRPr lang="en-CA" dirty="0"/>
          </a:p>
        </p:txBody>
      </p:sp>
      <p:sp>
        <p:nvSpPr>
          <p:cNvPr id="3" name="Content Placeholder 2">
            <a:extLst>
              <a:ext uri="{FF2B5EF4-FFF2-40B4-BE49-F238E27FC236}">
                <a16:creationId xmlns:a16="http://schemas.microsoft.com/office/drawing/2014/main" id="{A127097C-2F62-4939-9003-65A9D3A3E7FC}"/>
              </a:ext>
            </a:extLst>
          </p:cNvPr>
          <p:cNvSpPr>
            <a:spLocks noGrp="1"/>
          </p:cNvSpPr>
          <p:nvPr>
            <p:ph idx="1"/>
          </p:nvPr>
        </p:nvSpPr>
        <p:spPr>
          <a:xfrm>
            <a:off x="323528" y="1196752"/>
            <a:ext cx="8211834" cy="5256584"/>
          </a:xfrm>
        </p:spPr>
        <p:txBody>
          <a:bodyPr>
            <a:normAutofit/>
          </a:bodyPr>
          <a:lstStyle/>
          <a:p>
            <a:r>
              <a:rPr lang="en-US" dirty="0"/>
              <a:t>Appreciate the work and effort in preparing the review;</a:t>
            </a:r>
          </a:p>
          <a:p>
            <a:pPr lvl="1"/>
            <a:r>
              <a:rPr lang="en-US" dirty="0"/>
              <a:t>We would ask to have the material provided a few days prior to review</a:t>
            </a:r>
          </a:p>
          <a:p>
            <a:r>
              <a:rPr lang="en-US" dirty="0"/>
              <a:t>Quick update on:</a:t>
            </a:r>
          </a:p>
          <a:p>
            <a:pPr lvl="1"/>
            <a:r>
              <a:rPr lang="en-US" dirty="0"/>
              <a:t>Project schedule (S-curve) and critical path, spending vs plan</a:t>
            </a:r>
          </a:p>
          <a:p>
            <a:pPr lvl="1"/>
            <a:r>
              <a:rPr lang="en-US" dirty="0"/>
              <a:t>Risk registry </a:t>
            </a:r>
          </a:p>
          <a:p>
            <a:pPr lvl="1"/>
            <a:r>
              <a:rPr lang="en-US" dirty="0"/>
              <a:t>Collaboration structure and management of WBS</a:t>
            </a:r>
          </a:p>
          <a:p>
            <a:pPr lvl="1"/>
            <a:r>
              <a:rPr lang="en-US" dirty="0"/>
              <a:t>Connection to Fair Management Milestone Scheme</a:t>
            </a:r>
          </a:p>
          <a:p>
            <a:pPr lvl="1"/>
            <a:r>
              <a:rPr lang="en-US" dirty="0"/>
              <a:t>Change board (significant changes over approved TDRs)</a:t>
            </a:r>
          </a:p>
          <a:p>
            <a:pPr lvl="1"/>
            <a:r>
              <a:rPr lang="en-US" dirty="0"/>
              <a:t>Tracking of recommendations</a:t>
            </a:r>
          </a:p>
          <a:p>
            <a:r>
              <a:rPr lang="en-US" dirty="0"/>
              <a:t>We are considering break out sessions in the next meeting to provide a more in-depth discussion with experts</a:t>
            </a:r>
          </a:p>
          <a:p>
            <a:r>
              <a:rPr lang="en-US" dirty="0"/>
              <a:t>Prioritize Day-1 needs with available monies</a:t>
            </a:r>
          </a:p>
          <a:p>
            <a:endParaRPr lang="en-US" dirty="0"/>
          </a:p>
          <a:p>
            <a:endParaRPr lang="en-US" dirty="0"/>
          </a:p>
          <a:p>
            <a:pPr lvl="1"/>
            <a:endParaRPr lang="en-CA" dirty="0"/>
          </a:p>
        </p:txBody>
      </p:sp>
      <p:sp>
        <p:nvSpPr>
          <p:cNvPr id="5" name="Footer Placeholder 4">
            <a:extLst>
              <a:ext uri="{FF2B5EF4-FFF2-40B4-BE49-F238E27FC236}">
                <a16:creationId xmlns:a16="http://schemas.microsoft.com/office/drawing/2014/main" id="{A13DE469-F208-400C-B5CA-675403CCDA15}"/>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4" name="Slide Number Placeholder 3">
            <a:extLst>
              <a:ext uri="{FF2B5EF4-FFF2-40B4-BE49-F238E27FC236}">
                <a16:creationId xmlns:a16="http://schemas.microsoft.com/office/drawing/2014/main" id="{33E00E2D-0E31-48C4-9B69-F918F6EABF61}"/>
              </a:ext>
            </a:extLst>
          </p:cNvPr>
          <p:cNvSpPr>
            <a:spLocks noGrp="1"/>
          </p:cNvSpPr>
          <p:nvPr>
            <p:ph type="sldNum" sz="quarter" idx="11"/>
          </p:nvPr>
        </p:nvSpPr>
        <p:spPr/>
        <p:txBody>
          <a:bodyPr/>
          <a:lstStyle/>
          <a:p>
            <a:fld id="{125CBDDA-5CCF-8748-8988-9DC6C8981774}" type="slidenum">
              <a:rPr lang="de-DE" smtClean="0"/>
              <a:pPr/>
              <a:t>11</a:t>
            </a:fld>
            <a:endParaRPr lang="de-DE"/>
          </a:p>
        </p:txBody>
      </p:sp>
    </p:spTree>
    <p:extLst>
      <p:ext uri="{BB962C8B-B14F-4D97-AF65-F5344CB8AC3E}">
        <p14:creationId xmlns:p14="http://schemas.microsoft.com/office/powerpoint/2010/main" val="158688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E1EFA-7511-4A3F-8479-E9B23443A006}"/>
              </a:ext>
            </a:extLst>
          </p:cNvPr>
          <p:cNvSpPr>
            <a:spLocks noGrp="1"/>
          </p:cNvSpPr>
          <p:nvPr>
            <p:ph type="title"/>
          </p:nvPr>
        </p:nvSpPr>
        <p:spPr/>
        <p:txBody>
          <a:bodyPr>
            <a:normAutofit fontScale="90000"/>
          </a:bodyPr>
          <a:lstStyle/>
          <a:p>
            <a:r>
              <a:rPr lang="en-US" dirty="0"/>
              <a:t>General Comments</a:t>
            </a:r>
            <a:br>
              <a:rPr lang="en-US" dirty="0"/>
            </a:br>
            <a:endParaRPr lang="en-CA" dirty="0"/>
          </a:p>
        </p:txBody>
      </p:sp>
      <p:sp>
        <p:nvSpPr>
          <p:cNvPr id="3" name="Content Placeholder 2">
            <a:extLst>
              <a:ext uri="{FF2B5EF4-FFF2-40B4-BE49-F238E27FC236}">
                <a16:creationId xmlns:a16="http://schemas.microsoft.com/office/drawing/2014/main" id="{A0B04B39-028A-439D-9452-234782618C92}"/>
              </a:ext>
            </a:extLst>
          </p:cNvPr>
          <p:cNvSpPr>
            <a:spLocks noGrp="1"/>
          </p:cNvSpPr>
          <p:nvPr>
            <p:ph idx="1"/>
          </p:nvPr>
        </p:nvSpPr>
        <p:spPr>
          <a:xfrm>
            <a:off x="422564" y="1124743"/>
            <a:ext cx="8470611" cy="5229527"/>
          </a:xfrm>
        </p:spPr>
        <p:txBody>
          <a:bodyPr>
            <a:normAutofit fontScale="85000" lnSpcReduction="20000"/>
          </a:bodyPr>
          <a:lstStyle/>
          <a:p>
            <a:pPr marL="0">
              <a:spcBef>
                <a:spcPts val="600"/>
              </a:spcBef>
            </a:pPr>
            <a:r>
              <a:rPr lang="en-US" b="1" dirty="0">
                <a:solidFill>
                  <a:srgbClr val="FF0000"/>
                </a:solidFill>
              </a:rPr>
              <a:t>Thanks for all your work in putting the presentations together</a:t>
            </a:r>
          </a:p>
          <a:p>
            <a:pPr marL="0">
              <a:spcBef>
                <a:spcPts val="600"/>
              </a:spcBef>
            </a:pPr>
            <a:endParaRPr lang="en-US" dirty="0"/>
          </a:p>
          <a:p>
            <a:pPr marL="0">
              <a:spcBef>
                <a:spcPts val="600"/>
              </a:spcBef>
            </a:pPr>
            <a:r>
              <a:rPr lang="en-US" dirty="0"/>
              <a:t>Phase 0 is working well and excellent science and accelerator work is being done. </a:t>
            </a:r>
          </a:p>
          <a:p>
            <a:pPr marL="0">
              <a:spcBef>
                <a:spcPts val="600"/>
              </a:spcBef>
            </a:pPr>
            <a:r>
              <a:rPr lang="en-US" dirty="0"/>
              <a:t>Excellent to see that more beam time (with RIB) is planned for 2020/21/22.  This will be an important component for science and the community on and off campus including the next generation of scientists (grad students, post docs, </a:t>
            </a:r>
            <a:r>
              <a:rPr lang="en-US" dirty="0" err="1"/>
              <a:t>etc</a:t>
            </a:r>
            <a:r>
              <a:rPr lang="en-US" dirty="0"/>
              <a:t>).</a:t>
            </a:r>
          </a:p>
          <a:p>
            <a:pPr marL="0">
              <a:spcBef>
                <a:spcPts val="600"/>
              </a:spcBef>
            </a:pPr>
            <a:endParaRPr lang="en-US" dirty="0"/>
          </a:p>
          <a:p>
            <a:pPr marL="0">
              <a:spcBef>
                <a:spcPts val="600"/>
              </a:spcBef>
            </a:pPr>
            <a:r>
              <a:rPr lang="en-US" dirty="0"/>
              <a:t>Important steps towards Day-1 experiments (2024+)</a:t>
            </a:r>
          </a:p>
          <a:p>
            <a:pPr marL="0">
              <a:spcBef>
                <a:spcPts val="600"/>
              </a:spcBef>
            </a:pPr>
            <a:r>
              <a:rPr lang="en-US" dirty="0"/>
              <a:t>Great progress on civil construction. </a:t>
            </a:r>
          </a:p>
          <a:p>
            <a:pPr marL="0">
              <a:spcBef>
                <a:spcPts val="600"/>
              </a:spcBef>
            </a:pPr>
            <a:r>
              <a:rPr lang="en-US" dirty="0"/>
              <a:t>There could be opportunities for FAIR management in helping the collaborations with ‘reluctant’ users.</a:t>
            </a:r>
          </a:p>
          <a:p>
            <a:pPr marL="0" indent="0">
              <a:spcBef>
                <a:spcPts val="600"/>
              </a:spcBef>
              <a:buNone/>
            </a:pPr>
            <a:endParaRPr lang="en-US" dirty="0"/>
          </a:p>
          <a:p>
            <a:pPr marL="0">
              <a:spcBef>
                <a:spcPts val="600"/>
              </a:spcBef>
            </a:pPr>
            <a:r>
              <a:rPr lang="en-US" dirty="0"/>
              <a:t>The ECE endorses the FAIR Progress and Cost Review recommendations, and supports Management to seek the required funds for the facility.</a:t>
            </a:r>
          </a:p>
          <a:p>
            <a:pPr marL="0">
              <a:spcBef>
                <a:spcPts val="600"/>
              </a:spcBef>
            </a:pPr>
            <a:r>
              <a:rPr lang="en-US" dirty="0"/>
              <a:t>Overall, all 4 Pillar Collaborations are making nice progress and completing the TDRs to start putting equipment together.</a:t>
            </a:r>
          </a:p>
        </p:txBody>
      </p:sp>
      <p:sp>
        <p:nvSpPr>
          <p:cNvPr id="5" name="Footer Placeholder 4">
            <a:extLst>
              <a:ext uri="{FF2B5EF4-FFF2-40B4-BE49-F238E27FC236}">
                <a16:creationId xmlns:a16="http://schemas.microsoft.com/office/drawing/2014/main" id="{81F30B42-8325-4D83-90E6-F2402CDAA711}"/>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4" name="Slide Number Placeholder 3">
            <a:extLst>
              <a:ext uri="{FF2B5EF4-FFF2-40B4-BE49-F238E27FC236}">
                <a16:creationId xmlns:a16="http://schemas.microsoft.com/office/drawing/2014/main" id="{892C8702-9254-4B84-BFB8-10231175BC1B}"/>
              </a:ext>
            </a:extLst>
          </p:cNvPr>
          <p:cNvSpPr>
            <a:spLocks noGrp="1"/>
          </p:cNvSpPr>
          <p:nvPr>
            <p:ph type="sldNum" sz="quarter" idx="11"/>
          </p:nvPr>
        </p:nvSpPr>
        <p:spPr/>
        <p:txBody>
          <a:bodyPr/>
          <a:lstStyle/>
          <a:p>
            <a:fld id="{125CBDDA-5CCF-8748-8988-9DC6C8981774}" type="slidenum">
              <a:rPr lang="de-DE" smtClean="0"/>
              <a:pPr/>
              <a:t>2</a:t>
            </a:fld>
            <a:endParaRPr lang="de-DE"/>
          </a:p>
        </p:txBody>
      </p:sp>
    </p:spTree>
    <p:extLst>
      <p:ext uri="{BB962C8B-B14F-4D97-AF65-F5344CB8AC3E}">
        <p14:creationId xmlns:p14="http://schemas.microsoft.com/office/powerpoint/2010/main" val="300715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D9C2FA-A20C-4E9A-9C15-E1534E3BBAB5}"/>
              </a:ext>
            </a:extLst>
          </p:cNvPr>
          <p:cNvSpPr>
            <a:spLocks noGrp="1"/>
          </p:cNvSpPr>
          <p:nvPr>
            <p:ph type="title"/>
          </p:nvPr>
        </p:nvSpPr>
        <p:spPr/>
        <p:txBody>
          <a:bodyPr>
            <a:normAutofit fontScale="90000"/>
          </a:bodyPr>
          <a:lstStyle/>
          <a:p>
            <a:r>
              <a:rPr lang="en-US" dirty="0"/>
              <a:t>CBM</a:t>
            </a:r>
            <a:br>
              <a:rPr lang="en-US" dirty="0"/>
            </a:br>
            <a:endParaRPr lang="en-CA" dirty="0"/>
          </a:p>
        </p:txBody>
      </p:sp>
      <p:sp>
        <p:nvSpPr>
          <p:cNvPr id="2" name="Content Placeholder 1"/>
          <p:cNvSpPr>
            <a:spLocks noGrp="1"/>
          </p:cNvSpPr>
          <p:nvPr>
            <p:ph idx="1"/>
          </p:nvPr>
        </p:nvSpPr>
        <p:spPr>
          <a:xfrm>
            <a:off x="422564" y="1268760"/>
            <a:ext cx="8470611" cy="5184575"/>
          </a:xfrm>
        </p:spPr>
        <p:txBody>
          <a:bodyPr>
            <a:normAutofit fontScale="85000" lnSpcReduction="10000"/>
          </a:bodyPr>
          <a:lstStyle/>
          <a:p>
            <a:r>
              <a:rPr lang="en-GB" dirty="0"/>
              <a:t>Overall review of progress and planning: </a:t>
            </a:r>
          </a:p>
          <a:p>
            <a:pPr marL="457200" lvl="1" indent="0">
              <a:buNone/>
            </a:pPr>
            <a:endParaRPr lang="en-GB" dirty="0"/>
          </a:p>
          <a:p>
            <a:pPr lvl="1"/>
            <a:r>
              <a:rPr lang="en-GB" sz="2400" dirty="0">
                <a:solidFill>
                  <a:srgbClr val="FF0000"/>
                </a:solidFill>
              </a:rPr>
              <a:t>Thanks for very nice presentations, well prepared. </a:t>
            </a:r>
          </a:p>
          <a:p>
            <a:pPr lvl="2"/>
            <a:r>
              <a:rPr lang="en-GB" sz="2200" dirty="0"/>
              <a:t>Collaboration on track and moving forward towards Day-1 readiness</a:t>
            </a:r>
          </a:p>
          <a:p>
            <a:pPr lvl="2"/>
            <a:r>
              <a:rPr lang="en-GB" sz="2400" dirty="0"/>
              <a:t>Consideration of Common Fund, overall good approach more	details to come</a:t>
            </a:r>
          </a:p>
          <a:p>
            <a:pPr marL="0" indent="0">
              <a:buNone/>
            </a:pPr>
            <a:r>
              <a:rPr lang="en-CA" dirty="0"/>
              <a:t> </a:t>
            </a:r>
          </a:p>
          <a:p>
            <a:r>
              <a:rPr lang="en-CA" dirty="0"/>
              <a:t>The committee welcomed news that risk matrix/management is in place.</a:t>
            </a:r>
          </a:p>
          <a:p>
            <a:r>
              <a:rPr lang="en-CA" dirty="0"/>
              <a:t> </a:t>
            </a:r>
          </a:p>
          <a:p>
            <a:r>
              <a:rPr lang="en-CA" dirty="0"/>
              <a:t>There was a lot of discussion concerning the installation with experience quoted from other large experiments being installed.  </a:t>
            </a:r>
          </a:p>
          <a:p>
            <a:pPr lvl="1"/>
            <a:r>
              <a:rPr lang="en-CA" dirty="0"/>
              <a:t>This is getting more and more real and has to be properly taken into account to ensure quality, safety, integration, etc. There is ample experience from similar systems around the world. We encourage the collaboration to look into opportunities to form such a team, also to coordinate the installations planned within the common funds.</a:t>
            </a:r>
            <a:r>
              <a:rPr lang="en-CA" dirty="0">
                <a:solidFill>
                  <a:schemeClr val="tx1"/>
                </a:solidFill>
              </a:rPr>
              <a:t> We encourage FAIR Management to take a strong oversight of the experimental team in the above efforts.</a:t>
            </a:r>
            <a:endParaRPr lang="en-CA" dirty="0"/>
          </a:p>
        </p:txBody>
      </p:sp>
      <p:sp>
        <p:nvSpPr>
          <p:cNvPr id="3" name="Footer Placeholder 2">
            <a:extLst>
              <a:ext uri="{FF2B5EF4-FFF2-40B4-BE49-F238E27FC236}">
                <a16:creationId xmlns:a16="http://schemas.microsoft.com/office/drawing/2014/main" id="{74C01A12-C52D-B54F-953E-580573FD6582}"/>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5" name="Slide Number Placeholder 4">
            <a:extLst>
              <a:ext uri="{FF2B5EF4-FFF2-40B4-BE49-F238E27FC236}">
                <a16:creationId xmlns:a16="http://schemas.microsoft.com/office/drawing/2014/main" id="{64A55D06-7FE9-064C-95F6-C926A53EF160}"/>
              </a:ext>
            </a:extLst>
          </p:cNvPr>
          <p:cNvSpPr>
            <a:spLocks noGrp="1"/>
          </p:cNvSpPr>
          <p:nvPr>
            <p:ph type="sldNum" sz="quarter" idx="11"/>
          </p:nvPr>
        </p:nvSpPr>
        <p:spPr/>
        <p:txBody>
          <a:bodyPr/>
          <a:lstStyle/>
          <a:p>
            <a:fld id="{125CBDDA-5CCF-8748-8988-9DC6C8981774}" type="slidenum">
              <a:rPr lang="de-DE" smtClean="0"/>
              <a:pPr/>
              <a:t>3</a:t>
            </a:fld>
            <a:endParaRPr lang="de-DE"/>
          </a:p>
        </p:txBody>
      </p:sp>
    </p:spTree>
    <p:extLst>
      <p:ext uri="{BB962C8B-B14F-4D97-AF65-F5344CB8AC3E}">
        <p14:creationId xmlns:p14="http://schemas.microsoft.com/office/powerpoint/2010/main" val="24467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025E-66BD-401B-8DE3-738FAA88DD9C}"/>
              </a:ext>
            </a:extLst>
          </p:cNvPr>
          <p:cNvSpPr>
            <a:spLocks noGrp="1"/>
          </p:cNvSpPr>
          <p:nvPr>
            <p:ph type="title"/>
          </p:nvPr>
        </p:nvSpPr>
        <p:spPr/>
        <p:txBody>
          <a:bodyPr/>
          <a:lstStyle/>
          <a:p>
            <a:r>
              <a:rPr lang="en-US" dirty="0"/>
              <a:t>NUSTAR</a:t>
            </a:r>
            <a:br>
              <a:rPr lang="en-US" dirty="0"/>
            </a:br>
            <a:endParaRPr lang="en-CA" dirty="0"/>
          </a:p>
        </p:txBody>
      </p:sp>
      <p:sp>
        <p:nvSpPr>
          <p:cNvPr id="3" name="Content Placeholder 2">
            <a:extLst>
              <a:ext uri="{FF2B5EF4-FFF2-40B4-BE49-F238E27FC236}">
                <a16:creationId xmlns:a16="http://schemas.microsoft.com/office/drawing/2014/main" id="{1BF4EAF0-7302-4FD6-965F-9C7A39BAE716}"/>
              </a:ext>
            </a:extLst>
          </p:cNvPr>
          <p:cNvSpPr>
            <a:spLocks noGrp="1"/>
          </p:cNvSpPr>
          <p:nvPr>
            <p:ph idx="1"/>
          </p:nvPr>
        </p:nvSpPr>
        <p:spPr/>
        <p:txBody>
          <a:bodyPr/>
          <a:lstStyle/>
          <a:p>
            <a:pPr marL="0"/>
            <a:r>
              <a:rPr lang="en-US" dirty="0"/>
              <a:t>We commend the collaboration for having advanced their experiments to a stage where most have been constructed,  commissioned, and even used for science at other facilities</a:t>
            </a:r>
          </a:p>
          <a:p>
            <a:pPr marL="0"/>
            <a:r>
              <a:rPr lang="en-US" dirty="0"/>
              <a:t>Some of the most unique experiments include ELISE and EXL. The ECE encourages the collaboration to continue incorporating aspects of these programs into existing setups as already started very successfully for EXL-type work</a:t>
            </a:r>
          </a:p>
          <a:p>
            <a:pPr marL="0"/>
            <a:r>
              <a:rPr lang="en-US" dirty="0"/>
              <a:t>The ECE commends the NUSTAR collaboration for detailed installation planning, including 3D models of setups, sequencing, and articulation of resource needs</a:t>
            </a:r>
          </a:p>
          <a:p>
            <a:pPr marL="0"/>
            <a:r>
              <a:rPr lang="en-US" dirty="0"/>
              <a:t>The ECE encourages to continue incorporating aspects of these programs into existing setups as already started very successfully for EXL-type work</a:t>
            </a:r>
          </a:p>
          <a:p>
            <a:pPr marL="0"/>
            <a:endParaRPr lang="en-CA" dirty="0"/>
          </a:p>
        </p:txBody>
      </p:sp>
      <p:sp>
        <p:nvSpPr>
          <p:cNvPr id="5" name="Footer Placeholder 4">
            <a:extLst>
              <a:ext uri="{FF2B5EF4-FFF2-40B4-BE49-F238E27FC236}">
                <a16:creationId xmlns:a16="http://schemas.microsoft.com/office/drawing/2014/main" id="{A21796E5-57F3-4BC5-B9FE-E3E77ADE0CAB}"/>
              </a:ext>
            </a:extLst>
          </p:cNvPr>
          <p:cNvSpPr>
            <a:spLocks noGrp="1"/>
          </p:cNvSpPr>
          <p:nvPr>
            <p:ph type="ftr" sz="quarter" idx="10"/>
          </p:nvPr>
        </p:nvSpPr>
        <p:spPr/>
        <p:txBody>
          <a:bodyPr/>
          <a:lstStyle/>
          <a:p>
            <a:r>
              <a:rPr lang="de-DE"/>
              <a:t>ECE/ECSG Nov 2019</a:t>
            </a:r>
            <a:endParaRPr lang="de-DE" dirty="0"/>
          </a:p>
        </p:txBody>
      </p:sp>
      <p:sp>
        <p:nvSpPr>
          <p:cNvPr id="4" name="Slide Number Placeholder 3">
            <a:extLst>
              <a:ext uri="{FF2B5EF4-FFF2-40B4-BE49-F238E27FC236}">
                <a16:creationId xmlns:a16="http://schemas.microsoft.com/office/drawing/2014/main" id="{720A0E52-571E-41EE-A9FF-45A03A7437A7}"/>
              </a:ext>
            </a:extLst>
          </p:cNvPr>
          <p:cNvSpPr>
            <a:spLocks noGrp="1"/>
          </p:cNvSpPr>
          <p:nvPr>
            <p:ph type="sldNum" sz="quarter" idx="11"/>
          </p:nvPr>
        </p:nvSpPr>
        <p:spPr/>
        <p:txBody>
          <a:bodyPr/>
          <a:lstStyle/>
          <a:p>
            <a:fld id="{125CBDDA-5CCF-8748-8988-9DC6C8981774}" type="slidenum">
              <a:rPr lang="de-DE" smtClean="0"/>
              <a:pPr/>
              <a:t>4</a:t>
            </a:fld>
            <a:endParaRPr lang="de-DE"/>
          </a:p>
        </p:txBody>
      </p:sp>
    </p:spTree>
    <p:extLst>
      <p:ext uri="{BB962C8B-B14F-4D97-AF65-F5344CB8AC3E}">
        <p14:creationId xmlns:p14="http://schemas.microsoft.com/office/powerpoint/2010/main" val="254194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1D63B-D0AF-4EE8-ADCD-01ACAB934438}"/>
              </a:ext>
            </a:extLst>
          </p:cNvPr>
          <p:cNvSpPr>
            <a:spLocks noGrp="1"/>
          </p:cNvSpPr>
          <p:nvPr>
            <p:ph type="title"/>
          </p:nvPr>
        </p:nvSpPr>
        <p:spPr/>
        <p:txBody>
          <a:bodyPr>
            <a:normAutofit fontScale="90000"/>
          </a:bodyPr>
          <a:lstStyle/>
          <a:p>
            <a:r>
              <a:rPr lang="en-US" dirty="0"/>
              <a:t>NUSTAR</a:t>
            </a:r>
            <a:br>
              <a:rPr lang="en-US" dirty="0"/>
            </a:br>
            <a:endParaRPr lang="en-CA" dirty="0"/>
          </a:p>
        </p:txBody>
      </p:sp>
      <p:sp>
        <p:nvSpPr>
          <p:cNvPr id="3" name="Content Placeholder 2">
            <a:extLst>
              <a:ext uri="{FF2B5EF4-FFF2-40B4-BE49-F238E27FC236}">
                <a16:creationId xmlns:a16="http://schemas.microsoft.com/office/drawing/2014/main" id="{0F8AE40B-7EF2-4D0A-8334-FE33FE32FC17}"/>
              </a:ext>
            </a:extLst>
          </p:cNvPr>
          <p:cNvSpPr>
            <a:spLocks noGrp="1"/>
          </p:cNvSpPr>
          <p:nvPr>
            <p:ph idx="1"/>
          </p:nvPr>
        </p:nvSpPr>
        <p:spPr/>
        <p:txBody>
          <a:bodyPr/>
          <a:lstStyle/>
          <a:p>
            <a:r>
              <a:rPr lang="en-US" dirty="0"/>
              <a:t>The ECE recognizes that science with the Super FRS is an important part of the NUSTAR science portfolio. The collaboration should be commended for having secured some outside funding for early experiments </a:t>
            </a:r>
          </a:p>
          <a:p>
            <a:pPr lvl="1"/>
            <a:r>
              <a:rPr lang="en-US" dirty="0"/>
              <a:t>Due to the status of S-FRS experiments being outside of FAIR, funding, leadership, and status were unclear to the ECE. It is thus recommended to provide and keep up-to-date an overarching document that clarifies the status in one place and in the context of NUSTAR</a:t>
            </a:r>
          </a:p>
          <a:p>
            <a:pPr marL="0" indent="0">
              <a:buNone/>
            </a:pPr>
            <a:endParaRPr lang="en-CA" dirty="0"/>
          </a:p>
        </p:txBody>
      </p:sp>
      <p:sp>
        <p:nvSpPr>
          <p:cNvPr id="5" name="Footer Placeholder 4">
            <a:extLst>
              <a:ext uri="{FF2B5EF4-FFF2-40B4-BE49-F238E27FC236}">
                <a16:creationId xmlns:a16="http://schemas.microsoft.com/office/drawing/2014/main" id="{072AC94B-AE77-48CA-A59B-52C4DB210DD1}"/>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4" name="Slide Number Placeholder 3">
            <a:extLst>
              <a:ext uri="{FF2B5EF4-FFF2-40B4-BE49-F238E27FC236}">
                <a16:creationId xmlns:a16="http://schemas.microsoft.com/office/drawing/2014/main" id="{724B8445-970A-41F2-9FCD-017A73AEC7AD}"/>
              </a:ext>
            </a:extLst>
          </p:cNvPr>
          <p:cNvSpPr>
            <a:spLocks noGrp="1"/>
          </p:cNvSpPr>
          <p:nvPr>
            <p:ph type="sldNum" sz="quarter" idx="11"/>
          </p:nvPr>
        </p:nvSpPr>
        <p:spPr/>
        <p:txBody>
          <a:bodyPr/>
          <a:lstStyle/>
          <a:p>
            <a:fld id="{125CBDDA-5CCF-8748-8988-9DC6C8981774}" type="slidenum">
              <a:rPr lang="de-DE" smtClean="0"/>
              <a:pPr/>
              <a:t>5</a:t>
            </a:fld>
            <a:endParaRPr lang="de-DE"/>
          </a:p>
        </p:txBody>
      </p:sp>
    </p:spTree>
    <p:extLst>
      <p:ext uri="{BB962C8B-B14F-4D97-AF65-F5344CB8AC3E}">
        <p14:creationId xmlns:p14="http://schemas.microsoft.com/office/powerpoint/2010/main" val="4154998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9E17-172A-4997-8305-3A96EDB671AA}"/>
              </a:ext>
            </a:extLst>
          </p:cNvPr>
          <p:cNvSpPr>
            <a:spLocks noGrp="1"/>
          </p:cNvSpPr>
          <p:nvPr>
            <p:ph type="title"/>
          </p:nvPr>
        </p:nvSpPr>
        <p:spPr/>
        <p:txBody>
          <a:bodyPr>
            <a:normAutofit fontScale="90000"/>
          </a:bodyPr>
          <a:lstStyle/>
          <a:p>
            <a:r>
              <a:rPr lang="en-US" dirty="0"/>
              <a:t>NUSTAR</a:t>
            </a:r>
            <a:br>
              <a:rPr lang="en-US" dirty="0"/>
            </a:br>
            <a:endParaRPr lang="en-CA" dirty="0"/>
          </a:p>
        </p:txBody>
      </p:sp>
      <p:sp>
        <p:nvSpPr>
          <p:cNvPr id="3" name="Content Placeholder 2">
            <a:extLst>
              <a:ext uri="{FF2B5EF4-FFF2-40B4-BE49-F238E27FC236}">
                <a16:creationId xmlns:a16="http://schemas.microsoft.com/office/drawing/2014/main" id="{9BAECAAE-D4F7-4A2F-B63E-11B8BAE75557}"/>
              </a:ext>
            </a:extLst>
          </p:cNvPr>
          <p:cNvSpPr>
            <a:spLocks noGrp="1"/>
          </p:cNvSpPr>
          <p:nvPr>
            <p:ph idx="1"/>
          </p:nvPr>
        </p:nvSpPr>
        <p:spPr/>
        <p:txBody>
          <a:bodyPr/>
          <a:lstStyle/>
          <a:p>
            <a:r>
              <a:rPr lang="en-US" dirty="0"/>
              <a:t>The cooling scheme of DEGAS detectors is envisioned to move away from the well-established, commonly used scheme of LN2 cooling</a:t>
            </a:r>
          </a:p>
          <a:p>
            <a:pPr lvl="1"/>
            <a:r>
              <a:rPr lang="en-US" dirty="0"/>
              <a:t>Implementation of the originally envisioned electrical cooler for DEGAS failed</a:t>
            </a:r>
          </a:p>
          <a:p>
            <a:pPr lvl="1"/>
            <a:r>
              <a:rPr lang="en-US" dirty="0"/>
              <a:t>The new solution is a high-power, Stirling cycle cooler which needs special mitigation of microphonics issues and comes with higher cost and longer delivery times</a:t>
            </a:r>
          </a:p>
          <a:p>
            <a:pPr lvl="1"/>
            <a:r>
              <a:rPr lang="en-US" dirty="0"/>
              <a:t>The backup solution, a small LN2 </a:t>
            </a:r>
            <a:r>
              <a:rPr lang="en-US" dirty="0" err="1"/>
              <a:t>dewar</a:t>
            </a:r>
            <a:r>
              <a:rPr lang="en-US" dirty="0"/>
              <a:t>, is envisioned to work if 4W power dissipation are achieved. We suggest to pursue this solution in parallel to the implementation of the CT cooler for risk mitigation</a:t>
            </a:r>
          </a:p>
          <a:p>
            <a:endParaRPr lang="en-CA" dirty="0"/>
          </a:p>
        </p:txBody>
      </p:sp>
      <p:sp>
        <p:nvSpPr>
          <p:cNvPr id="5" name="Footer Placeholder 4">
            <a:extLst>
              <a:ext uri="{FF2B5EF4-FFF2-40B4-BE49-F238E27FC236}">
                <a16:creationId xmlns:a16="http://schemas.microsoft.com/office/drawing/2014/main" id="{3C5E165A-4F2C-4D1C-88FC-DBFECA344F67}"/>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4" name="Slide Number Placeholder 3">
            <a:extLst>
              <a:ext uri="{FF2B5EF4-FFF2-40B4-BE49-F238E27FC236}">
                <a16:creationId xmlns:a16="http://schemas.microsoft.com/office/drawing/2014/main" id="{62FF68F9-F722-4083-87C4-CBD032E2ED19}"/>
              </a:ext>
            </a:extLst>
          </p:cNvPr>
          <p:cNvSpPr>
            <a:spLocks noGrp="1"/>
          </p:cNvSpPr>
          <p:nvPr>
            <p:ph type="sldNum" sz="quarter" idx="11"/>
          </p:nvPr>
        </p:nvSpPr>
        <p:spPr/>
        <p:txBody>
          <a:bodyPr/>
          <a:lstStyle/>
          <a:p>
            <a:fld id="{125CBDDA-5CCF-8748-8988-9DC6C8981774}" type="slidenum">
              <a:rPr lang="de-DE" smtClean="0"/>
              <a:pPr/>
              <a:t>6</a:t>
            </a:fld>
            <a:endParaRPr lang="de-DE"/>
          </a:p>
        </p:txBody>
      </p:sp>
    </p:spTree>
    <p:extLst>
      <p:ext uri="{BB962C8B-B14F-4D97-AF65-F5344CB8AC3E}">
        <p14:creationId xmlns:p14="http://schemas.microsoft.com/office/powerpoint/2010/main" val="1830195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877EF-CB0F-4EDC-B3D2-A44744A78A9B}"/>
              </a:ext>
            </a:extLst>
          </p:cNvPr>
          <p:cNvSpPr>
            <a:spLocks noGrp="1"/>
          </p:cNvSpPr>
          <p:nvPr>
            <p:ph type="title"/>
          </p:nvPr>
        </p:nvSpPr>
        <p:spPr/>
        <p:txBody>
          <a:bodyPr>
            <a:normAutofit fontScale="90000"/>
          </a:bodyPr>
          <a:lstStyle/>
          <a:p>
            <a:r>
              <a:rPr lang="en-US" dirty="0"/>
              <a:t>NUSTAR</a:t>
            </a:r>
            <a:br>
              <a:rPr lang="en-US" dirty="0"/>
            </a:br>
            <a:endParaRPr lang="en-CA" dirty="0"/>
          </a:p>
        </p:txBody>
      </p:sp>
      <p:sp>
        <p:nvSpPr>
          <p:cNvPr id="3" name="Content Placeholder 2">
            <a:extLst>
              <a:ext uri="{FF2B5EF4-FFF2-40B4-BE49-F238E27FC236}">
                <a16:creationId xmlns:a16="http://schemas.microsoft.com/office/drawing/2014/main" id="{C150ECDB-D0F3-4F14-A67D-33429415F386}"/>
              </a:ext>
            </a:extLst>
          </p:cNvPr>
          <p:cNvSpPr>
            <a:spLocks noGrp="1"/>
          </p:cNvSpPr>
          <p:nvPr>
            <p:ph idx="1"/>
          </p:nvPr>
        </p:nvSpPr>
        <p:spPr/>
        <p:txBody>
          <a:bodyPr/>
          <a:lstStyle/>
          <a:p>
            <a:endParaRPr lang="en-US" dirty="0"/>
          </a:p>
          <a:p>
            <a:r>
              <a:rPr lang="en-US" dirty="0"/>
              <a:t>R3B: The ECE appreciated the very candid presentation of the L3T Si tracker as technical risk </a:t>
            </a:r>
          </a:p>
          <a:p>
            <a:pPr lvl="1"/>
            <a:r>
              <a:rPr lang="en-US" dirty="0"/>
              <a:t>Backup options are considered and the ECE commends the collaboration on driving the Si tracker project towards a critical performance decision</a:t>
            </a:r>
          </a:p>
          <a:p>
            <a:r>
              <a:rPr lang="en-US" dirty="0"/>
              <a:t>Issues with the GLAD magnet have been identified and mitigated</a:t>
            </a:r>
          </a:p>
          <a:p>
            <a:pPr marL="0" indent="0">
              <a:buNone/>
            </a:pPr>
            <a:endParaRPr lang="en-CA" dirty="0"/>
          </a:p>
        </p:txBody>
      </p:sp>
      <p:sp>
        <p:nvSpPr>
          <p:cNvPr id="5" name="Footer Placeholder 4">
            <a:extLst>
              <a:ext uri="{FF2B5EF4-FFF2-40B4-BE49-F238E27FC236}">
                <a16:creationId xmlns:a16="http://schemas.microsoft.com/office/drawing/2014/main" id="{6163AD4D-D547-47AF-AD55-9D828467429B}"/>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4" name="Slide Number Placeholder 3">
            <a:extLst>
              <a:ext uri="{FF2B5EF4-FFF2-40B4-BE49-F238E27FC236}">
                <a16:creationId xmlns:a16="http://schemas.microsoft.com/office/drawing/2014/main" id="{6A06B028-1B63-42D9-A647-0BF56E842EE1}"/>
              </a:ext>
            </a:extLst>
          </p:cNvPr>
          <p:cNvSpPr>
            <a:spLocks noGrp="1"/>
          </p:cNvSpPr>
          <p:nvPr>
            <p:ph type="sldNum" sz="quarter" idx="11"/>
          </p:nvPr>
        </p:nvSpPr>
        <p:spPr/>
        <p:txBody>
          <a:bodyPr/>
          <a:lstStyle/>
          <a:p>
            <a:fld id="{125CBDDA-5CCF-8748-8988-9DC6C8981774}" type="slidenum">
              <a:rPr lang="de-DE" smtClean="0"/>
              <a:pPr/>
              <a:t>7</a:t>
            </a:fld>
            <a:endParaRPr lang="de-DE"/>
          </a:p>
        </p:txBody>
      </p:sp>
    </p:spTree>
    <p:extLst>
      <p:ext uri="{BB962C8B-B14F-4D97-AF65-F5344CB8AC3E}">
        <p14:creationId xmlns:p14="http://schemas.microsoft.com/office/powerpoint/2010/main" val="284861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B2334-A510-4D05-A9C6-B90BA2D44142}"/>
              </a:ext>
            </a:extLst>
          </p:cNvPr>
          <p:cNvSpPr>
            <a:spLocks noGrp="1"/>
          </p:cNvSpPr>
          <p:nvPr>
            <p:ph type="title"/>
          </p:nvPr>
        </p:nvSpPr>
        <p:spPr/>
        <p:txBody>
          <a:bodyPr/>
          <a:lstStyle/>
          <a:p>
            <a:r>
              <a:rPr lang="en-CA" dirty="0"/>
              <a:t>NUSTAR</a:t>
            </a:r>
          </a:p>
        </p:txBody>
      </p:sp>
      <p:sp>
        <p:nvSpPr>
          <p:cNvPr id="3" name="Content Placeholder 2">
            <a:extLst>
              <a:ext uri="{FF2B5EF4-FFF2-40B4-BE49-F238E27FC236}">
                <a16:creationId xmlns:a16="http://schemas.microsoft.com/office/drawing/2014/main" id="{6A95CBB4-CA14-47D8-B5BC-02726F5C7C2F}"/>
              </a:ext>
            </a:extLst>
          </p:cNvPr>
          <p:cNvSpPr>
            <a:spLocks noGrp="1"/>
          </p:cNvSpPr>
          <p:nvPr>
            <p:ph idx="1"/>
          </p:nvPr>
        </p:nvSpPr>
        <p:spPr/>
        <p:txBody>
          <a:bodyPr/>
          <a:lstStyle/>
          <a:p>
            <a:r>
              <a:rPr lang="en-US" dirty="0"/>
              <a:t>Project Management and Finances:</a:t>
            </a:r>
          </a:p>
          <a:p>
            <a:r>
              <a:rPr lang="en-US" dirty="0"/>
              <a:t>NUSTAR continues to pursue a phased approach to mitigate “missing” funds and driving the project to Day 1 science. For the Day 1 configuration, 94% of the funds are secured or secured/expected, enabling early science at FAIR</a:t>
            </a:r>
          </a:p>
          <a:p>
            <a:r>
              <a:rPr lang="en-US" dirty="0"/>
              <a:t>Establishment of the Common Fund is ongoing</a:t>
            </a:r>
          </a:p>
          <a:p>
            <a:endParaRPr lang="en-US" dirty="0"/>
          </a:p>
          <a:p>
            <a:r>
              <a:rPr lang="en-US" dirty="0"/>
              <a:t>The general management of NUSTAR is on top of the complex project and this contributes majorly to the anticipated early success of the NUSTAR pillar at FAIR – Well done!</a:t>
            </a:r>
          </a:p>
          <a:p>
            <a:pPr marL="0" indent="0">
              <a:buNone/>
            </a:pPr>
            <a:endParaRPr lang="en-CA" dirty="0"/>
          </a:p>
        </p:txBody>
      </p:sp>
      <p:sp>
        <p:nvSpPr>
          <p:cNvPr id="5" name="Footer Placeholder 4">
            <a:extLst>
              <a:ext uri="{FF2B5EF4-FFF2-40B4-BE49-F238E27FC236}">
                <a16:creationId xmlns:a16="http://schemas.microsoft.com/office/drawing/2014/main" id="{8DB3FDC4-A1C4-449F-AC00-3BF2A28BC88D}"/>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4" name="Slide Number Placeholder 3">
            <a:extLst>
              <a:ext uri="{FF2B5EF4-FFF2-40B4-BE49-F238E27FC236}">
                <a16:creationId xmlns:a16="http://schemas.microsoft.com/office/drawing/2014/main" id="{9BF8AD0C-6AB3-4750-859F-9FEB14714083}"/>
              </a:ext>
            </a:extLst>
          </p:cNvPr>
          <p:cNvSpPr>
            <a:spLocks noGrp="1"/>
          </p:cNvSpPr>
          <p:nvPr>
            <p:ph type="sldNum" sz="quarter" idx="11"/>
          </p:nvPr>
        </p:nvSpPr>
        <p:spPr/>
        <p:txBody>
          <a:bodyPr/>
          <a:lstStyle/>
          <a:p>
            <a:fld id="{125CBDDA-5CCF-8748-8988-9DC6C8981774}" type="slidenum">
              <a:rPr lang="de-DE" smtClean="0"/>
              <a:pPr/>
              <a:t>8</a:t>
            </a:fld>
            <a:endParaRPr lang="de-DE"/>
          </a:p>
        </p:txBody>
      </p:sp>
    </p:spTree>
    <p:extLst>
      <p:ext uri="{BB962C8B-B14F-4D97-AF65-F5344CB8AC3E}">
        <p14:creationId xmlns:p14="http://schemas.microsoft.com/office/powerpoint/2010/main" val="2048557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69805-3A3F-4395-8C90-D4C2205B9316}"/>
              </a:ext>
            </a:extLst>
          </p:cNvPr>
          <p:cNvSpPr>
            <a:spLocks noGrp="1"/>
          </p:cNvSpPr>
          <p:nvPr>
            <p:ph type="title"/>
          </p:nvPr>
        </p:nvSpPr>
        <p:spPr/>
        <p:txBody>
          <a:bodyPr>
            <a:normAutofit fontScale="90000"/>
          </a:bodyPr>
          <a:lstStyle/>
          <a:p>
            <a:r>
              <a:rPr lang="en-US" dirty="0"/>
              <a:t>Status and Progress</a:t>
            </a:r>
            <a:br>
              <a:rPr lang="en-US" dirty="0"/>
            </a:br>
            <a:r>
              <a:rPr lang="en-US" dirty="0"/>
              <a:t>	</a:t>
            </a:r>
            <a:endParaRPr lang="en-CA" dirty="0"/>
          </a:p>
        </p:txBody>
      </p:sp>
      <p:sp>
        <p:nvSpPr>
          <p:cNvPr id="3" name="Content Placeholder 2">
            <a:extLst>
              <a:ext uri="{FF2B5EF4-FFF2-40B4-BE49-F238E27FC236}">
                <a16:creationId xmlns:a16="http://schemas.microsoft.com/office/drawing/2014/main" id="{5B9D1F84-9296-45FA-BE88-3E31F0E1CFB6}"/>
              </a:ext>
            </a:extLst>
          </p:cNvPr>
          <p:cNvSpPr>
            <a:spLocks noGrp="1"/>
          </p:cNvSpPr>
          <p:nvPr>
            <p:ph idx="1"/>
          </p:nvPr>
        </p:nvSpPr>
        <p:spPr>
          <a:xfrm>
            <a:off x="422565" y="1196752"/>
            <a:ext cx="8211834" cy="4903585"/>
          </a:xfrm>
        </p:spPr>
        <p:txBody>
          <a:bodyPr>
            <a:normAutofit fontScale="92500" lnSpcReduction="10000"/>
          </a:bodyPr>
          <a:lstStyle/>
          <a:p>
            <a:r>
              <a:rPr lang="en-US" dirty="0"/>
              <a:t>APPA:</a:t>
            </a:r>
          </a:p>
          <a:p>
            <a:pPr lvl="1"/>
            <a:r>
              <a:rPr lang="en-US" dirty="0"/>
              <a:t>Good progress and tracking of TDR</a:t>
            </a:r>
          </a:p>
          <a:p>
            <a:pPr lvl="1"/>
            <a:r>
              <a:rPr lang="en-US" dirty="0"/>
              <a:t>Question: how are the priorities of the collaboration derived and how communicated to FAIR management?</a:t>
            </a:r>
          </a:p>
          <a:p>
            <a:pPr lvl="1"/>
            <a:r>
              <a:rPr lang="en-US" dirty="0"/>
              <a:t>On track for Day-1</a:t>
            </a:r>
          </a:p>
          <a:p>
            <a:pPr lvl="1"/>
            <a:r>
              <a:rPr lang="en-US" dirty="0"/>
              <a:t>We note the growing support of the community from universities with recent hires for example in Plasma and Bio-Physics applications. We are looking forward to seeing similar initiatives in Atomic Physics.</a:t>
            </a:r>
          </a:p>
          <a:p>
            <a:r>
              <a:rPr lang="en-US" dirty="0"/>
              <a:t>PANDA:</a:t>
            </a:r>
          </a:p>
          <a:p>
            <a:pPr lvl="1"/>
            <a:r>
              <a:rPr lang="en-US" dirty="0"/>
              <a:t>Overall good progress</a:t>
            </a:r>
          </a:p>
          <a:p>
            <a:pPr lvl="1"/>
            <a:r>
              <a:rPr lang="en-US" dirty="0"/>
              <a:t>Questions: </a:t>
            </a:r>
          </a:p>
          <a:p>
            <a:pPr lvl="2"/>
            <a:r>
              <a:rPr lang="en-US" dirty="0"/>
              <a:t>are there supplier qualification processes in place? Single source risk mitigations? </a:t>
            </a:r>
          </a:p>
          <a:p>
            <a:pPr lvl="2"/>
            <a:r>
              <a:rPr lang="en-US" dirty="0"/>
              <a:t>Internal review process for schedules and risk?</a:t>
            </a:r>
          </a:p>
          <a:p>
            <a:pPr lvl="1"/>
            <a:r>
              <a:rPr lang="en-US" dirty="0"/>
              <a:t>We are happy to receive updates of TDRs where changes or modifications have be made.</a:t>
            </a:r>
          </a:p>
          <a:p>
            <a:pPr lvl="1"/>
            <a:endParaRPr lang="en-US" dirty="0"/>
          </a:p>
          <a:p>
            <a:pPr lvl="1"/>
            <a:endParaRPr lang="en-US" dirty="0"/>
          </a:p>
        </p:txBody>
      </p:sp>
      <p:sp>
        <p:nvSpPr>
          <p:cNvPr id="5" name="Footer Placeholder 4">
            <a:extLst>
              <a:ext uri="{FF2B5EF4-FFF2-40B4-BE49-F238E27FC236}">
                <a16:creationId xmlns:a16="http://schemas.microsoft.com/office/drawing/2014/main" id="{9FD16520-7B35-4C86-A514-ECF527C9AE19}"/>
              </a:ext>
            </a:extLst>
          </p:cNvPr>
          <p:cNvSpPr>
            <a:spLocks noGrp="1"/>
          </p:cNvSpPr>
          <p:nvPr>
            <p:ph type="ftr" sz="quarter" idx="10"/>
          </p:nvPr>
        </p:nvSpPr>
        <p:spPr/>
        <p:txBody>
          <a:bodyPr/>
          <a:lstStyle/>
          <a:p>
            <a:pPr algn="l"/>
            <a:r>
              <a:rPr lang="de-DE">
                <a:solidFill>
                  <a:prstClr val="black"/>
                </a:solidFill>
              </a:rPr>
              <a:t>ECE/ECSG Nov 2019</a:t>
            </a:r>
            <a:endParaRPr lang="de-DE" dirty="0">
              <a:solidFill>
                <a:prstClr val="black"/>
              </a:solidFill>
            </a:endParaRPr>
          </a:p>
        </p:txBody>
      </p:sp>
      <p:sp>
        <p:nvSpPr>
          <p:cNvPr id="4" name="Slide Number Placeholder 3">
            <a:extLst>
              <a:ext uri="{FF2B5EF4-FFF2-40B4-BE49-F238E27FC236}">
                <a16:creationId xmlns:a16="http://schemas.microsoft.com/office/drawing/2014/main" id="{1404852B-56A5-4CE2-8F1B-23F2FC755F5B}"/>
              </a:ext>
            </a:extLst>
          </p:cNvPr>
          <p:cNvSpPr>
            <a:spLocks noGrp="1"/>
          </p:cNvSpPr>
          <p:nvPr>
            <p:ph type="sldNum" sz="quarter" idx="11"/>
          </p:nvPr>
        </p:nvSpPr>
        <p:spPr/>
        <p:txBody>
          <a:bodyPr/>
          <a:lstStyle/>
          <a:p>
            <a:fld id="{125CBDDA-5CCF-8748-8988-9DC6C8981774}" type="slidenum">
              <a:rPr lang="de-DE" smtClean="0"/>
              <a:pPr/>
              <a:t>9</a:t>
            </a:fld>
            <a:endParaRPr lang="de-DE"/>
          </a:p>
        </p:txBody>
      </p:sp>
    </p:spTree>
    <p:extLst>
      <p:ext uri="{BB962C8B-B14F-4D97-AF65-F5344CB8AC3E}">
        <p14:creationId xmlns:p14="http://schemas.microsoft.com/office/powerpoint/2010/main" val="470984183"/>
      </p:ext>
    </p:extLst>
  </p:cSld>
  <p:clrMapOvr>
    <a:masterClrMapping/>
  </p:clrMapOvr>
</p:sld>
</file>

<file path=ppt/theme/theme1.xml><?xml version="1.0" encoding="utf-8"?>
<a:theme xmlns:a="http://schemas.openxmlformats.org/drawingml/2006/main" name="2_Template_FAIR_Power_Point">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7788</TotalTime>
  <Words>1044</Words>
  <Application>Microsoft Macintosh PowerPoint</Application>
  <PresentationFormat>On-screen Show (4:3)</PresentationFormat>
  <Paragraphs>105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Wingdings</vt:lpstr>
      <vt:lpstr>2_Template_FAIR_Power_Point</vt:lpstr>
      <vt:lpstr>Summary and Close-out</vt:lpstr>
      <vt:lpstr>General Comments </vt:lpstr>
      <vt:lpstr>CBM </vt:lpstr>
      <vt:lpstr>NUSTAR </vt:lpstr>
      <vt:lpstr>NUSTAR </vt:lpstr>
      <vt:lpstr>NUSTAR </vt:lpstr>
      <vt:lpstr>NUSTAR </vt:lpstr>
      <vt:lpstr>NUSTAR</vt:lpstr>
      <vt:lpstr>Status and Progress  </vt:lpstr>
      <vt:lpstr>TDRs </vt:lpstr>
      <vt:lpstr>General comments for the collaboration </vt:lpstr>
    </vt:vector>
  </TitlesOfParts>
  <Company>DZNE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Herberz, Ruth</dc:creator>
  <cp:lastModifiedBy>Inti Lehmann</cp:lastModifiedBy>
  <cp:revision>1145</cp:revision>
  <cp:lastPrinted>2015-11-04T08:18:35Z</cp:lastPrinted>
  <dcterms:created xsi:type="dcterms:W3CDTF">2010-04-27T08:05:34Z</dcterms:created>
  <dcterms:modified xsi:type="dcterms:W3CDTF">2019-11-06T08:40:35Z</dcterms:modified>
</cp:coreProperties>
</file>