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1" r:id="rId1"/>
  </p:sldMasterIdLst>
  <p:notesMasterIdLst>
    <p:notesMasterId r:id="rId69"/>
  </p:notesMasterIdLst>
  <p:handoutMasterIdLst>
    <p:handoutMasterId r:id="rId70"/>
  </p:handoutMasterIdLst>
  <p:sldIdLst>
    <p:sldId id="256" r:id="rId2"/>
    <p:sldId id="257" r:id="rId3"/>
    <p:sldId id="694" r:id="rId4"/>
    <p:sldId id="791" r:id="rId5"/>
    <p:sldId id="274" r:id="rId6"/>
    <p:sldId id="849" r:id="rId7"/>
    <p:sldId id="893" r:id="rId8"/>
    <p:sldId id="865" r:id="rId9"/>
    <p:sldId id="288" r:id="rId10"/>
    <p:sldId id="285" r:id="rId11"/>
    <p:sldId id="866" r:id="rId12"/>
    <p:sldId id="853" r:id="rId13"/>
    <p:sldId id="894" r:id="rId14"/>
    <p:sldId id="854" r:id="rId15"/>
    <p:sldId id="867" r:id="rId16"/>
    <p:sldId id="895" r:id="rId17"/>
    <p:sldId id="850" r:id="rId18"/>
    <p:sldId id="871" r:id="rId19"/>
    <p:sldId id="856" r:id="rId20"/>
    <p:sldId id="739" r:id="rId21"/>
    <p:sldId id="896" r:id="rId22"/>
    <p:sldId id="858" r:id="rId23"/>
    <p:sldId id="855" r:id="rId24"/>
    <p:sldId id="887" r:id="rId25"/>
    <p:sldId id="897" r:id="rId26"/>
    <p:sldId id="722" r:id="rId27"/>
    <p:sldId id="873" r:id="rId28"/>
    <p:sldId id="898" r:id="rId29"/>
    <p:sldId id="268" r:id="rId30"/>
    <p:sldId id="267" r:id="rId31"/>
    <p:sldId id="862" r:id="rId32"/>
    <p:sldId id="863" r:id="rId33"/>
    <p:sldId id="875" r:id="rId34"/>
    <p:sldId id="884" r:id="rId35"/>
    <p:sldId id="882" r:id="rId36"/>
    <p:sldId id="309" r:id="rId37"/>
    <p:sldId id="900" r:id="rId38"/>
    <p:sldId id="899" r:id="rId39"/>
    <p:sldId id="889" r:id="rId40"/>
    <p:sldId id="876" r:id="rId41"/>
    <p:sldId id="877" r:id="rId42"/>
    <p:sldId id="886" r:id="rId43"/>
    <p:sldId id="890" r:id="rId44"/>
    <p:sldId id="891" r:id="rId45"/>
    <p:sldId id="878" r:id="rId46"/>
    <p:sldId id="892" r:id="rId47"/>
    <p:sldId id="864" r:id="rId48"/>
    <p:sldId id="790" r:id="rId49"/>
    <p:sldId id="874" r:id="rId50"/>
    <p:sldId id="264" r:id="rId51"/>
    <p:sldId id="830" r:id="rId52"/>
    <p:sldId id="869" r:id="rId53"/>
    <p:sldId id="852" r:id="rId54"/>
    <p:sldId id="294" r:id="rId55"/>
    <p:sldId id="289" r:id="rId56"/>
    <p:sldId id="650" r:id="rId57"/>
    <p:sldId id="651" r:id="rId58"/>
    <p:sldId id="330" r:id="rId59"/>
    <p:sldId id="870" r:id="rId60"/>
    <p:sldId id="335" r:id="rId61"/>
    <p:sldId id="795" r:id="rId62"/>
    <p:sldId id="269" r:id="rId63"/>
    <p:sldId id="901" r:id="rId64"/>
    <p:sldId id="880" r:id="rId65"/>
    <p:sldId id="881" r:id="rId66"/>
    <p:sldId id="879" r:id="rId67"/>
    <p:sldId id="883" r:id="rId68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A0507"/>
    <a:srgbClr val="FF0000"/>
    <a:srgbClr val="FC641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44EAEC0-BA67-4D87-BECD-CC247379DDD2}" v="669" dt="2019-11-03T11:31:02.45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510" autoAdjust="0"/>
    <p:restoredTop sz="94694" autoAdjust="0"/>
  </p:normalViewPr>
  <p:slideViewPr>
    <p:cSldViewPr snapToGrid="0" snapToObjects="1">
      <p:cViewPr varScale="1">
        <p:scale>
          <a:sx n="105" d="100"/>
          <a:sy n="105" d="100"/>
        </p:scale>
        <p:origin x="1360" y="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-565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handoutMaster" Target="handoutMasters/handoutMaster1.xml"/><Relationship Id="rId75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microsoft.com/office/2015/10/relationships/revisionInfo" Target="revisionInfo.xml"/><Relationship Id="rId7" Type="http://schemas.openxmlformats.org/officeDocument/2006/relationships/slide" Target="slides/slide6.xml"/><Relationship Id="rId7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ns-Rudolf Schmidt" userId="fa444c94-284e-461c-9007-4ae51b5c9323" providerId="ADAL" clId="{5B8EF59A-237B-394E-B1DB-2F3FD910DD7D}"/>
    <pc:docChg chg="undo custSel addSld delSld modSld sldOrd modMainMaster">
      <pc:chgData name="Hans-Rudolf Schmidt" userId="fa444c94-284e-461c-9007-4ae51b5c9323" providerId="ADAL" clId="{5B8EF59A-237B-394E-B1DB-2F3FD910DD7D}" dt="2019-10-30T19:42:46.458" v="11027" actId="20577"/>
      <pc:docMkLst>
        <pc:docMk/>
      </pc:docMkLst>
      <pc:sldChg chg="modSp">
        <pc:chgData name="Hans-Rudolf Schmidt" userId="fa444c94-284e-461c-9007-4ae51b5c9323" providerId="ADAL" clId="{5B8EF59A-237B-394E-B1DB-2F3FD910DD7D}" dt="2019-10-20T12:05:52.049" v="4067" actId="1076"/>
        <pc:sldMkLst>
          <pc:docMk/>
          <pc:sldMk cId="589067452" sldId="256"/>
        </pc:sldMkLst>
        <pc:spChg chg="mod">
          <ac:chgData name="Hans-Rudolf Schmidt" userId="fa444c94-284e-461c-9007-4ae51b5c9323" providerId="ADAL" clId="{5B8EF59A-237B-394E-B1DB-2F3FD910DD7D}" dt="2019-10-20T12:05:52.049" v="4067" actId="1076"/>
          <ac:spMkLst>
            <pc:docMk/>
            <pc:sldMk cId="589067452" sldId="256"/>
            <ac:spMk id="3" creationId="{00000000-0000-0000-0000-000000000000}"/>
          </ac:spMkLst>
        </pc:spChg>
      </pc:sldChg>
      <pc:sldChg chg="modSp">
        <pc:chgData name="Hans-Rudolf Schmidt" userId="fa444c94-284e-461c-9007-4ae51b5c9323" providerId="ADAL" clId="{5B8EF59A-237B-394E-B1DB-2F3FD910DD7D}" dt="2019-10-30T19:36:24.711" v="10986" actId="20577"/>
        <pc:sldMkLst>
          <pc:docMk/>
          <pc:sldMk cId="1312265962" sldId="257"/>
        </pc:sldMkLst>
        <pc:spChg chg="mod">
          <ac:chgData name="Hans-Rudolf Schmidt" userId="fa444c94-284e-461c-9007-4ae51b5c9323" providerId="ADAL" clId="{5B8EF59A-237B-394E-B1DB-2F3FD910DD7D}" dt="2019-10-30T19:36:24.711" v="10986" actId="20577"/>
          <ac:spMkLst>
            <pc:docMk/>
            <pc:sldMk cId="1312265962" sldId="257"/>
            <ac:spMk id="6" creationId="{30E0AE33-E90B-634C-8922-5675D7AB35D9}"/>
          </ac:spMkLst>
        </pc:spChg>
      </pc:sldChg>
      <pc:sldChg chg="delSp modSp add ord">
        <pc:chgData name="Hans-Rudolf Schmidt" userId="fa444c94-284e-461c-9007-4ae51b5c9323" providerId="ADAL" clId="{5B8EF59A-237B-394E-B1DB-2F3FD910DD7D}" dt="2019-10-30T18:30:33.617" v="9781" actId="790"/>
        <pc:sldMkLst>
          <pc:docMk/>
          <pc:sldMk cId="3588066754" sldId="267"/>
        </pc:sldMkLst>
        <pc:spChg chg="mod">
          <ac:chgData name="Hans-Rudolf Schmidt" userId="fa444c94-284e-461c-9007-4ae51b5c9323" providerId="ADAL" clId="{5B8EF59A-237B-394E-B1DB-2F3FD910DD7D}" dt="2019-10-20T17:43:34.900" v="7205"/>
          <ac:spMkLst>
            <pc:docMk/>
            <pc:sldMk cId="3588066754" sldId="267"/>
            <ac:spMk id="2" creationId="{00000000-0000-0000-0000-000000000000}"/>
          </ac:spMkLst>
        </pc:spChg>
        <pc:spChg chg="del">
          <ac:chgData name="Hans-Rudolf Schmidt" userId="fa444c94-284e-461c-9007-4ae51b5c9323" providerId="ADAL" clId="{5B8EF59A-237B-394E-B1DB-2F3FD910DD7D}" dt="2019-10-20T17:42:25.714" v="7170" actId="478"/>
          <ac:spMkLst>
            <pc:docMk/>
            <pc:sldMk cId="3588066754" sldId="267"/>
            <ac:spMk id="24" creationId="{00000000-0000-0000-0000-000000000000}"/>
          </ac:spMkLst>
        </pc:spChg>
        <pc:spChg chg="mod">
          <ac:chgData name="Hans-Rudolf Schmidt" userId="fa444c94-284e-461c-9007-4ae51b5c9323" providerId="ADAL" clId="{5B8EF59A-237B-394E-B1DB-2F3FD910DD7D}" dt="2019-10-30T18:30:33.617" v="9781" actId="790"/>
          <ac:spMkLst>
            <pc:docMk/>
            <pc:sldMk cId="3588066754" sldId="267"/>
            <ac:spMk id="26" creationId="{00000000-0000-0000-0000-000000000000}"/>
          </ac:spMkLst>
        </pc:spChg>
        <pc:cxnChg chg="del">
          <ac:chgData name="Hans-Rudolf Schmidt" userId="fa444c94-284e-461c-9007-4ae51b5c9323" providerId="ADAL" clId="{5B8EF59A-237B-394E-B1DB-2F3FD910DD7D}" dt="2019-10-20T17:42:28.368" v="7171" actId="478"/>
          <ac:cxnSpMkLst>
            <pc:docMk/>
            <pc:sldMk cId="3588066754" sldId="267"/>
            <ac:cxnSpMk id="45" creationId="{00000000-0000-0000-0000-000000000000}"/>
          </ac:cxnSpMkLst>
        </pc:cxnChg>
      </pc:sldChg>
      <pc:sldChg chg="addSp delSp modSp add">
        <pc:chgData name="Hans-Rudolf Schmidt" userId="fa444c94-284e-461c-9007-4ae51b5c9323" providerId="ADAL" clId="{5B8EF59A-237B-394E-B1DB-2F3FD910DD7D}" dt="2019-10-30T18:26:30.991" v="9769" actId="20577"/>
        <pc:sldMkLst>
          <pc:docMk/>
          <pc:sldMk cId="200993371" sldId="268"/>
        </pc:sldMkLst>
        <pc:spChg chg="del">
          <ac:chgData name="Hans-Rudolf Schmidt" userId="fa444c94-284e-461c-9007-4ae51b5c9323" providerId="ADAL" clId="{5B8EF59A-237B-394E-B1DB-2F3FD910DD7D}" dt="2019-10-19T11:44:37.558" v="1361" actId="478"/>
          <ac:spMkLst>
            <pc:docMk/>
            <pc:sldMk cId="200993371" sldId="268"/>
            <ac:spMk id="2" creationId="{00000000-0000-0000-0000-000000000000}"/>
          </ac:spMkLst>
        </pc:spChg>
        <pc:spChg chg="add mod">
          <ac:chgData name="Hans-Rudolf Schmidt" userId="fa444c94-284e-461c-9007-4ae51b5c9323" providerId="ADAL" clId="{5B8EF59A-237B-394E-B1DB-2F3FD910DD7D}" dt="2019-10-20T17:42:04.132" v="7169" actId="20577"/>
          <ac:spMkLst>
            <pc:docMk/>
            <pc:sldMk cId="200993371" sldId="268"/>
            <ac:spMk id="2" creationId="{C2F758B7-8F5A-0044-8851-A08544BA2219}"/>
          </ac:spMkLst>
        </pc:spChg>
        <pc:spChg chg="add mod">
          <ac:chgData name="Hans-Rudolf Schmidt" userId="fa444c94-284e-461c-9007-4ae51b5c9323" providerId="ADAL" clId="{5B8EF59A-237B-394E-B1DB-2F3FD910DD7D}" dt="2019-10-20T17:41:44.205" v="7159" actId="20577"/>
          <ac:spMkLst>
            <pc:docMk/>
            <pc:sldMk cId="200993371" sldId="268"/>
            <ac:spMk id="6" creationId="{4D0B01FE-0B23-604E-89C5-48674643E9C1}"/>
          </ac:spMkLst>
        </pc:spChg>
        <pc:spChg chg="add del mod">
          <ac:chgData name="Hans-Rudolf Schmidt" userId="fa444c94-284e-461c-9007-4ae51b5c9323" providerId="ADAL" clId="{5B8EF59A-237B-394E-B1DB-2F3FD910DD7D}" dt="2019-10-19T11:44:41.073" v="1362" actId="478"/>
          <ac:spMkLst>
            <pc:docMk/>
            <pc:sldMk cId="200993371" sldId="268"/>
            <ac:spMk id="8" creationId="{334C2A4B-953A-B24E-B391-CABA56073AE7}"/>
          </ac:spMkLst>
        </pc:spChg>
        <pc:spChg chg="add del mod">
          <ac:chgData name="Hans-Rudolf Schmidt" userId="fa444c94-284e-461c-9007-4ae51b5c9323" providerId="ADAL" clId="{5B8EF59A-237B-394E-B1DB-2F3FD910DD7D}" dt="2019-10-19T11:49:18.101" v="1366"/>
          <ac:spMkLst>
            <pc:docMk/>
            <pc:sldMk cId="200993371" sldId="268"/>
            <ac:spMk id="9" creationId="{4B0727B8-37CA-434D-80F7-B9B2DF056F5D}"/>
          </ac:spMkLst>
        </pc:spChg>
        <pc:spChg chg="add del mod">
          <ac:chgData name="Hans-Rudolf Schmidt" userId="fa444c94-284e-461c-9007-4ae51b5c9323" providerId="ADAL" clId="{5B8EF59A-237B-394E-B1DB-2F3FD910DD7D}" dt="2019-10-20T11:37:28.970" v="3929"/>
          <ac:spMkLst>
            <pc:docMk/>
            <pc:sldMk cId="200993371" sldId="268"/>
            <ac:spMk id="10" creationId="{05512373-8C66-F946-A539-C9315B661A41}"/>
          </ac:spMkLst>
        </pc:spChg>
        <pc:spChg chg="mod">
          <ac:chgData name="Hans-Rudolf Schmidt" userId="fa444c94-284e-461c-9007-4ae51b5c9323" providerId="ADAL" clId="{5B8EF59A-237B-394E-B1DB-2F3FD910DD7D}" dt="2019-10-30T18:26:30.991" v="9769" actId="20577"/>
          <ac:spMkLst>
            <pc:docMk/>
            <pc:sldMk cId="200993371" sldId="268"/>
            <ac:spMk id="24" creationId="{00000000-0000-0000-0000-000000000000}"/>
          </ac:spMkLst>
        </pc:spChg>
        <pc:spChg chg="mod">
          <ac:chgData name="Hans-Rudolf Schmidt" userId="fa444c94-284e-461c-9007-4ae51b5c9323" providerId="ADAL" clId="{5B8EF59A-237B-394E-B1DB-2F3FD910DD7D}" dt="2019-10-20T17:40:58.219" v="7100" actId="1036"/>
          <ac:spMkLst>
            <pc:docMk/>
            <pc:sldMk cId="200993371" sldId="268"/>
            <ac:spMk id="31" creationId="{00000000-0000-0000-0000-000000000000}"/>
          </ac:spMkLst>
        </pc:spChg>
        <pc:spChg chg="mod">
          <ac:chgData name="Hans-Rudolf Schmidt" userId="fa444c94-284e-461c-9007-4ae51b5c9323" providerId="ADAL" clId="{5B8EF59A-237B-394E-B1DB-2F3FD910DD7D}" dt="2019-10-20T17:40:58.219" v="7100" actId="1036"/>
          <ac:spMkLst>
            <pc:docMk/>
            <pc:sldMk cId="200993371" sldId="268"/>
            <ac:spMk id="32" creationId="{00000000-0000-0000-0000-000000000000}"/>
          </ac:spMkLst>
        </pc:spChg>
        <pc:spChg chg="mod">
          <ac:chgData name="Hans-Rudolf Schmidt" userId="fa444c94-284e-461c-9007-4ae51b5c9323" providerId="ADAL" clId="{5B8EF59A-237B-394E-B1DB-2F3FD910DD7D}" dt="2019-10-20T17:40:58.219" v="7100" actId="1036"/>
          <ac:spMkLst>
            <pc:docMk/>
            <pc:sldMk cId="200993371" sldId="268"/>
            <ac:spMk id="33" creationId="{00000000-0000-0000-0000-000000000000}"/>
          </ac:spMkLst>
        </pc:spChg>
        <pc:spChg chg="mod">
          <ac:chgData name="Hans-Rudolf Schmidt" userId="fa444c94-284e-461c-9007-4ae51b5c9323" providerId="ADAL" clId="{5B8EF59A-237B-394E-B1DB-2F3FD910DD7D}" dt="2019-10-20T17:40:58.219" v="7100" actId="1036"/>
          <ac:spMkLst>
            <pc:docMk/>
            <pc:sldMk cId="200993371" sldId="268"/>
            <ac:spMk id="34" creationId="{00000000-0000-0000-0000-000000000000}"/>
          </ac:spMkLst>
        </pc:spChg>
        <pc:picChg chg="mod">
          <ac:chgData name="Hans-Rudolf Schmidt" userId="fa444c94-284e-461c-9007-4ae51b5c9323" providerId="ADAL" clId="{5B8EF59A-237B-394E-B1DB-2F3FD910DD7D}" dt="2019-10-20T17:40:58.219" v="7100" actId="1036"/>
          <ac:picMkLst>
            <pc:docMk/>
            <pc:sldMk cId="200993371" sldId="268"/>
            <ac:picMk id="7" creationId="{00000000-0000-0000-0000-000000000000}"/>
          </ac:picMkLst>
        </pc:picChg>
        <pc:cxnChg chg="mod">
          <ac:chgData name="Hans-Rudolf Schmidt" userId="fa444c94-284e-461c-9007-4ae51b5c9323" providerId="ADAL" clId="{5B8EF59A-237B-394E-B1DB-2F3FD910DD7D}" dt="2019-10-20T17:40:58.219" v="7100" actId="1036"/>
          <ac:cxnSpMkLst>
            <pc:docMk/>
            <pc:sldMk cId="200993371" sldId="268"/>
            <ac:cxnSpMk id="28" creationId="{00000000-0000-0000-0000-000000000000}"/>
          </ac:cxnSpMkLst>
        </pc:cxnChg>
        <pc:cxnChg chg="mod">
          <ac:chgData name="Hans-Rudolf Schmidt" userId="fa444c94-284e-461c-9007-4ae51b5c9323" providerId="ADAL" clId="{5B8EF59A-237B-394E-B1DB-2F3FD910DD7D}" dt="2019-10-20T17:40:58.219" v="7100" actId="1036"/>
          <ac:cxnSpMkLst>
            <pc:docMk/>
            <pc:sldMk cId="200993371" sldId="268"/>
            <ac:cxnSpMk id="29" creationId="{00000000-0000-0000-0000-000000000000}"/>
          </ac:cxnSpMkLst>
        </pc:cxnChg>
        <pc:cxnChg chg="mod">
          <ac:chgData name="Hans-Rudolf Schmidt" userId="fa444c94-284e-461c-9007-4ae51b5c9323" providerId="ADAL" clId="{5B8EF59A-237B-394E-B1DB-2F3FD910DD7D}" dt="2019-10-20T17:40:58.219" v="7100" actId="1036"/>
          <ac:cxnSpMkLst>
            <pc:docMk/>
            <pc:sldMk cId="200993371" sldId="268"/>
            <ac:cxnSpMk id="30" creationId="{00000000-0000-0000-0000-000000000000}"/>
          </ac:cxnSpMkLst>
        </pc:cxnChg>
        <pc:cxnChg chg="mod">
          <ac:chgData name="Hans-Rudolf Schmidt" userId="fa444c94-284e-461c-9007-4ae51b5c9323" providerId="ADAL" clId="{5B8EF59A-237B-394E-B1DB-2F3FD910DD7D}" dt="2019-10-20T17:40:58.219" v="7100" actId="1036"/>
          <ac:cxnSpMkLst>
            <pc:docMk/>
            <pc:sldMk cId="200993371" sldId="268"/>
            <ac:cxnSpMk id="45" creationId="{00000000-0000-0000-0000-000000000000}"/>
          </ac:cxnSpMkLst>
        </pc:cxnChg>
      </pc:sldChg>
      <pc:sldChg chg="delSp modSp add ord">
        <pc:chgData name="Hans-Rudolf Schmidt" userId="fa444c94-284e-461c-9007-4ae51b5c9323" providerId="ADAL" clId="{5B8EF59A-237B-394E-B1DB-2F3FD910DD7D}" dt="2019-10-30T18:44:27.192" v="9925"/>
        <pc:sldMkLst>
          <pc:docMk/>
          <pc:sldMk cId="2938707760" sldId="269"/>
        </pc:sldMkLst>
        <pc:spChg chg="mod">
          <ac:chgData name="Hans-Rudolf Schmidt" userId="fa444c94-284e-461c-9007-4ae51b5c9323" providerId="ADAL" clId="{5B8EF59A-237B-394E-B1DB-2F3FD910DD7D}" dt="2019-10-30T18:31:49.554" v="9821" actId="20577"/>
          <ac:spMkLst>
            <pc:docMk/>
            <pc:sldMk cId="2938707760" sldId="269"/>
            <ac:spMk id="2" creationId="{00000000-0000-0000-0000-000000000000}"/>
          </ac:spMkLst>
        </pc:spChg>
        <pc:spChg chg="del">
          <ac:chgData name="Hans-Rudolf Schmidt" userId="fa444c94-284e-461c-9007-4ae51b5c9323" providerId="ADAL" clId="{5B8EF59A-237B-394E-B1DB-2F3FD910DD7D}" dt="2019-10-20T18:25:11.755" v="7207" actId="478"/>
          <ac:spMkLst>
            <pc:docMk/>
            <pc:sldMk cId="2938707760" sldId="269"/>
            <ac:spMk id="26" creationId="{00000000-0000-0000-0000-000000000000}"/>
          </ac:spMkLst>
        </pc:spChg>
        <pc:spChg chg="del">
          <ac:chgData name="Hans-Rudolf Schmidt" userId="fa444c94-284e-461c-9007-4ae51b5c9323" providerId="ADAL" clId="{5B8EF59A-237B-394E-B1DB-2F3FD910DD7D}" dt="2019-10-20T18:25:08.471" v="7206" actId="478"/>
          <ac:spMkLst>
            <pc:docMk/>
            <pc:sldMk cId="2938707760" sldId="269"/>
            <ac:spMk id="42" creationId="{00000000-0000-0000-0000-000000000000}"/>
          </ac:spMkLst>
        </pc:spChg>
        <pc:cxnChg chg="del">
          <ac:chgData name="Hans-Rudolf Schmidt" userId="fa444c94-284e-461c-9007-4ae51b5c9323" providerId="ADAL" clId="{5B8EF59A-237B-394E-B1DB-2F3FD910DD7D}" dt="2019-10-20T18:25:18.791" v="7209" actId="478"/>
          <ac:cxnSpMkLst>
            <pc:docMk/>
            <pc:sldMk cId="2938707760" sldId="269"/>
            <ac:cxnSpMk id="27" creationId="{00000000-0000-0000-0000-000000000000}"/>
          </ac:cxnSpMkLst>
        </pc:cxnChg>
        <pc:cxnChg chg="del">
          <ac:chgData name="Hans-Rudolf Schmidt" userId="fa444c94-284e-461c-9007-4ae51b5c9323" providerId="ADAL" clId="{5B8EF59A-237B-394E-B1DB-2F3FD910DD7D}" dt="2019-10-20T18:25:16.336" v="7208" actId="478"/>
          <ac:cxnSpMkLst>
            <pc:docMk/>
            <pc:sldMk cId="2938707760" sldId="269"/>
            <ac:cxnSpMk id="45" creationId="{00000000-0000-0000-0000-000000000000}"/>
          </ac:cxnSpMkLst>
        </pc:cxnChg>
      </pc:sldChg>
      <pc:sldChg chg="addSp delSp modSp add">
        <pc:chgData name="Hans-Rudolf Schmidt" userId="fa444c94-284e-461c-9007-4ae51b5c9323" providerId="ADAL" clId="{5B8EF59A-237B-394E-B1DB-2F3FD910DD7D}" dt="2019-10-30T17:44:31.012" v="9421" actId="20577"/>
        <pc:sldMkLst>
          <pc:docMk/>
          <pc:sldMk cId="162846452" sldId="274"/>
        </pc:sldMkLst>
        <pc:spChg chg="del">
          <ac:chgData name="Hans-Rudolf Schmidt" userId="fa444c94-284e-461c-9007-4ae51b5c9323" providerId="ADAL" clId="{5B8EF59A-237B-394E-B1DB-2F3FD910DD7D}" dt="2019-10-16T17:48:40.684" v="188" actId="478"/>
          <ac:spMkLst>
            <pc:docMk/>
            <pc:sldMk cId="162846452" sldId="274"/>
            <ac:spMk id="2" creationId="{05260889-F45A-0340-A495-CF83EB5CAAD6}"/>
          </ac:spMkLst>
        </pc:spChg>
        <pc:spChg chg="add mod">
          <ac:chgData name="Hans-Rudolf Schmidt" userId="fa444c94-284e-461c-9007-4ae51b5c9323" providerId="ADAL" clId="{5B8EF59A-237B-394E-B1DB-2F3FD910DD7D}" dt="2019-10-19T11:22:32.242" v="1273" actId="1038"/>
          <ac:spMkLst>
            <pc:docMk/>
            <pc:sldMk cId="162846452" sldId="274"/>
            <ac:spMk id="2" creationId="{A5289B78-B6D5-2843-BFD4-FF7F0B143B0C}"/>
          </ac:spMkLst>
        </pc:spChg>
        <pc:spChg chg="add mod">
          <ac:chgData name="Hans-Rudolf Schmidt" userId="fa444c94-284e-461c-9007-4ae51b5c9323" providerId="ADAL" clId="{5B8EF59A-237B-394E-B1DB-2F3FD910DD7D}" dt="2019-10-16T17:48:47.794" v="196" actId="20577"/>
          <ac:spMkLst>
            <pc:docMk/>
            <pc:sldMk cId="162846452" sldId="274"/>
            <ac:spMk id="3" creationId="{E3F8BCCA-2270-0E47-91B4-299A2BC5A07D}"/>
          </ac:spMkLst>
        </pc:spChg>
        <pc:spChg chg="add del mod">
          <ac:chgData name="Hans-Rudolf Schmidt" userId="fa444c94-284e-461c-9007-4ae51b5c9323" providerId="ADAL" clId="{5B8EF59A-237B-394E-B1DB-2F3FD910DD7D}" dt="2019-10-19T11:21:36.185" v="1229" actId="478"/>
          <ac:spMkLst>
            <pc:docMk/>
            <pc:sldMk cId="162846452" sldId="274"/>
            <ac:spMk id="4" creationId="{21A426FE-7208-7D4C-B682-C58EBF7EDE71}"/>
          </ac:spMkLst>
        </pc:spChg>
        <pc:spChg chg="add mod">
          <ac:chgData name="Hans-Rudolf Schmidt" userId="fa444c94-284e-461c-9007-4ae51b5c9323" providerId="ADAL" clId="{5B8EF59A-237B-394E-B1DB-2F3FD910DD7D}" dt="2019-10-16T18:40:25.169" v="619"/>
          <ac:spMkLst>
            <pc:docMk/>
            <pc:sldMk cId="162846452" sldId="274"/>
            <ac:spMk id="5" creationId="{35B4DB6A-230C-6E48-A574-3B82664DBDF0}"/>
          </ac:spMkLst>
        </pc:spChg>
        <pc:spChg chg="del">
          <ac:chgData name="Hans-Rudolf Schmidt" userId="fa444c94-284e-461c-9007-4ae51b5c9323" providerId="ADAL" clId="{5B8EF59A-237B-394E-B1DB-2F3FD910DD7D}" dt="2019-10-16T17:48:16.716" v="184" actId="478"/>
          <ac:spMkLst>
            <pc:docMk/>
            <pc:sldMk cId="162846452" sldId="274"/>
            <ac:spMk id="6" creationId="{1BF9815B-EB2C-6144-9C4A-6E9D158ECFE2}"/>
          </ac:spMkLst>
        </pc:spChg>
        <pc:spChg chg="add mod">
          <ac:chgData name="Hans-Rudolf Schmidt" userId="fa444c94-284e-461c-9007-4ae51b5c9323" providerId="ADAL" clId="{5B8EF59A-237B-394E-B1DB-2F3FD910DD7D}" dt="2019-10-30T17:44:31.012" v="9421" actId="20577"/>
          <ac:spMkLst>
            <pc:docMk/>
            <pc:sldMk cId="162846452" sldId="274"/>
            <ac:spMk id="6" creationId="{AA116ECC-58A4-E441-B1C3-1AB39B4CB4D9}"/>
          </ac:spMkLst>
        </pc:spChg>
        <pc:spChg chg="del mod">
          <ac:chgData name="Hans-Rudolf Schmidt" userId="fa444c94-284e-461c-9007-4ae51b5c9323" providerId="ADAL" clId="{5B8EF59A-237B-394E-B1DB-2F3FD910DD7D}" dt="2019-10-19T11:21:36.185" v="1229" actId="478"/>
          <ac:spMkLst>
            <pc:docMk/>
            <pc:sldMk cId="162846452" sldId="274"/>
            <ac:spMk id="7" creationId="{B9EDE87B-6D7C-5C49-AE06-FEAC65DA56B9}"/>
          </ac:spMkLst>
        </pc:spChg>
        <pc:spChg chg="del mod">
          <ac:chgData name="Hans-Rudolf Schmidt" userId="fa444c94-284e-461c-9007-4ae51b5c9323" providerId="ADAL" clId="{5B8EF59A-237B-394E-B1DB-2F3FD910DD7D}" dt="2019-10-19T11:21:36.185" v="1229" actId="478"/>
          <ac:spMkLst>
            <pc:docMk/>
            <pc:sldMk cId="162846452" sldId="274"/>
            <ac:spMk id="8" creationId="{5753A47A-5E95-D347-AC7B-2EC51B72374E}"/>
          </ac:spMkLst>
        </pc:spChg>
        <pc:spChg chg="add del mod">
          <ac:chgData name="Hans-Rudolf Schmidt" userId="fa444c94-284e-461c-9007-4ae51b5c9323" providerId="ADAL" clId="{5B8EF59A-237B-394E-B1DB-2F3FD910DD7D}" dt="2019-10-19T11:21:36.185" v="1229" actId="478"/>
          <ac:spMkLst>
            <pc:docMk/>
            <pc:sldMk cId="162846452" sldId="274"/>
            <ac:spMk id="9" creationId="{05B8260F-D633-4D42-BAFF-54B79D23C162}"/>
          </ac:spMkLst>
        </pc:spChg>
        <pc:spChg chg="add mod">
          <ac:chgData name="Hans-Rudolf Schmidt" userId="fa444c94-284e-461c-9007-4ae51b5c9323" providerId="ADAL" clId="{5B8EF59A-237B-394E-B1DB-2F3FD910DD7D}" dt="2019-10-16T18:40:25.169" v="619"/>
          <ac:spMkLst>
            <pc:docMk/>
            <pc:sldMk cId="162846452" sldId="274"/>
            <ac:spMk id="10" creationId="{1EABB729-37EC-5342-818E-94941388D3D3}"/>
          </ac:spMkLst>
        </pc:spChg>
        <pc:spChg chg="add mod">
          <ac:chgData name="Hans-Rudolf Schmidt" userId="fa444c94-284e-461c-9007-4ae51b5c9323" providerId="ADAL" clId="{5B8EF59A-237B-394E-B1DB-2F3FD910DD7D}" dt="2019-10-20T10:24:25.419" v="3331" actId="1076"/>
          <ac:spMkLst>
            <pc:docMk/>
            <pc:sldMk cId="162846452" sldId="274"/>
            <ac:spMk id="11" creationId="{8DDCD2B5-359A-994F-B16F-97DB1680D2E6}"/>
          </ac:spMkLst>
        </pc:spChg>
        <pc:spChg chg="add del mod">
          <ac:chgData name="Hans-Rudolf Schmidt" userId="fa444c94-284e-461c-9007-4ae51b5c9323" providerId="ADAL" clId="{5B8EF59A-237B-394E-B1DB-2F3FD910DD7D}" dt="2019-10-19T11:21:36.185" v="1229" actId="478"/>
          <ac:spMkLst>
            <pc:docMk/>
            <pc:sldMk cId="162846452" sldId="274"/>
            <ac:spMk id="12" creationId="{06DB2543-2FCC-2640-AD68-680235931537}"/>
          </ac:spMkLst>
        </pc:spChg>
        <pc:spChg chg="add del mod">
          <ac:chgData name="Hans-Rudolf Schmidt" userId="fa444c94-284e-461c-9007-4ae51b5c9323" providerId="ADAL" clId="{5B8EF59A-237B-394E-B1DB-2F3FD910DD7D}" dt="2019-10-19T11:21:36.185" v="1229" actId="478"/>
          <ac:spMkLst>
            <pc:docMk/>
            <pc:sldMk cId="162846452" sldId="274"/>
            <ac:spMk id="13" creationId="{FA88B411-39E7-EA40-8144-78B6232915BF}"/>
          </ac:spMkLst>
        </pc:spChg>
        <pc:spChg chg="add mod">
          <ac:chgData name="Hans-Rudolf Schmidt" userId="fa444c94-284e-461c-9007-4ae51b5c9323" providerId="ADAL" clId="{5B8EF59A-237B-394E-B1DB-2F3FD910DD7D}" dt="2019-10-29T16:01:37.564" v="7300" actId="207"/>
          <ac:spMkLst>
            <pc:docMk/>
            <pc:sldMk cId="162846452" sldId="274"/>
            <ac:spMk id="15" creationId="{678B36B1-E67C-B849-939C-38C4B32C01C0}"/>
          </ac:spMkLst>
        </pc:spChg>
        <pc:spChg chg="add mod">
          <ac:chgData name="Hans-Rudolf Schmidt" userId="fa444c94-284e-461c-9007-4ae51b5c9323" providerId="ADAL" clId="{5B8EF59A-237B-394E-B1DB-2F3FD910DD7D}" dt="2019-10-20T10:26:42.679" v="3431" actId="1076"/>
          <ac:spMkLst>
            <pc:docMk/>
            <pc:sldMk cId="162846452" sldId="274"/>
            <ac:spMk id="16" creationId="{3521FC80-FE84-204B-B75C-A7F5F7CFE3B9}"/>
          </ac:spMkLst>
        </pc:spChg>
        <pc:spChg chg="add mod">
          <ac:chgData name="Hans-Rudolf Schmidt" userId="fa444c94-284e-461c-9007-4ae51b5c9323" providerId="ADAL" clId="{5B8EF59A-237B-394E-B1DB-2F3FD910DD7D}" dt="2019-10-20T10:26:37.347" v="3430" actId="1076"/>
          <ac:spMkLst>
            <pc:docMk/>
            <pc:sldMk cId="162846452" sldId="274"/>
            <ac:spMk id="19" creationId="{61D58B94-7D89-ED42-9713-6ECF39B5AAB7}"/>
          </ac:spMkLst>
        </pc:spChg>
        <pc:spChg chg="del">
          <ac:chgData name="Hans-Rudolf Schmidt" userId="fa444c94-284e-461c-9007-4ae51b5c9323" providerId="ADAL" clId="{5B8EF59A-237B-394E-B1DB-2F3FD910DD7D}" dt="2019-10-16T17:47:51.786" v="167" actId="478"/>
          <ac:spMkLst>
            <pc:docMk/>
            <pc:sldMk cId="162846452" sldId="274"/>
            <ac:spMk id="8195" creationId="{50C3E049-7CE3-E544-8D7D-6669D3695065}"/>
          </ac:spMkLst>
        </pc:spChg>
        <pc:picChg chg="add mod">
          <ac:chgData name="Hans-Rudolf Schmidt" userId="fa444c94-284e-461c-9007-4ae51b5c9323" providerId="ADAL" clId="{5B8EF59A-237B-394E-B1DB-2F3FD910DD7D}" dt="2019-10-20T10:16:20.706" v="3041" actId="1076"/>
          <ac:picMkLst>
            <pc:docMk/>
            <pc:sldMk cId="162846452" sldId="274"/>
            <ac:picMk id="14" creationId="{32D10B05-64C1-D242-997C-21D8EC25C320}"/>
          </ac:picMkLst>
        </pc:picChg>
        <pc:picChg chg="add del mod">
          <ac:chgData name="Hans-Rudolf Schmidt" userId="fa444c94-284e-461c-9007-4ae51b5c9323" providerId="ADAL" clId="{5B8EF59A-237B-394E-B1DB-2F3FD910DD7D}" dt="2019-10-16T17:52:57.354" v="239" actId="478"/>
          <ac:picMkLst>
            <pc:docMk/>
            <pc:sldMk cId="162846452" sldId="274"/>
            <ac:picMk id="14" creationId="{5ED7861B-DA7A-E143-8A16-CA22C3F5F670}"/>
          </ac:picMkLst>
        </pc:picChg>
        <pc:picChg chg="add del mod">
          <ac:chgData name="Hans-Rudolf Schmidt" userId="fa444c94-284e-461c-9007-4ae51b5c9323" providerId="ADAL" clId="{5B8EF59A-237B-394E-B1DB-2F3FD910DD7D}" dt="2019-10-16T18:01:41.407" v="308" actId="478"/>
          <ac:picMkLst>
            <pc:docMk/>
            <pc:sldMk cId="162846452" sldId="274"/>
            <ac:picMk id="15" creationId="{45F388EC-5668-3B4A-88F6-6C46875CB898}"/>
          </ac:picMkLst>
        </pc:picChg>
        <pc:picChg chg="add del mod">
          <ac:chgData name="Hans-Rudolf Schmidt" userId="fa444c94-284e-461c-9007-4ae51b5c9323" providerId="ADAL" clId="{5B8EF59A-237B-394E-B1DB-2F3FD910DD7D}" dt="2019-10-16T18:32:47.546" v="495" actId="478"/>
          <ac:picMkLst>
            <pc:docMk/>
            <pc:sldMk cId="162846452" sldId="274"/>
            <ac:picMk id="16" creationId="{D8EBADB6-8345-1F4B-BA77-B90A00367B8C}"/>
          </ac:picMkLst>
        </pc:picChg>
        <pc:picChg chg="add del mod">
          <ac:chgData name="Hans-Rudolf Schmidt" userId="fa444c94-284e-461c-9007-4ae51b5c9323" providerId="ADAL" clId="{5B8EF59A-237B-394E-B1DB-2F3FD910DD7D}" dt="2019-10-16T18:32:49.942" v="496" actId="478"/>
          <ac:picMkLst>
            <pc:docMk/>
            <pc:sldMk cId="162846452" sldId="274"/>
            <ac:picMk id="17" creationId="{EF58BFE4-820A-8E48-BEB0-12529DE6F53C}"/>
          </ac:picMkLst>
        </pc:picChg>
        <pc:picChg chg="del mod">
          <ac:chgData name="Hans-Rudolf Schmidt" userId="fa444c94-284e-461c-9007-4ae51b5c9323" providerId="ADAL" clId="{5B8EF59A-237B-394E-B1DB-2F3FD910DD7D}" dt="2019-10-19T11:21:25.351" v="1227" actId="478"/>
          <ac:picMkLst>
            <pc:docMk/>
            <pc:sldMk cId="162846452" sldId="274"/>
            <ac:picMk id="8196" creationId="{DB53D0DC-9E63-A447-B476-0B5DF5513491}"/>
          </ac:picMkLst>
        </pc:picChg>
      </pc:sldChg>
      <pc:sldChg chg="addSp delSp modSp add modAnim">
        <pc:chgData name="Hans-Rudolf Schmidt" userId="fa444c94-284e-461c-9007-4ae51b5c9323" providerId="ADAL" clId="{5B8EF59A-237B-394E-B1DB-2F3FD910DD7D}" dt="2019-10-30T17:50:59.318" v="9462" actId="20577"/>
        <pc:sldMkLst>
          <pc:docMk/>
          <pc:sldMk cId="83324739" sldId="285"/>
        </pc:sldMkLst>
        <pc:spChg chg="add mod">
          <ac:chgData name="Hans-Rudolf Schmidt" userId="fa444c94-284e-461c-9007-4ae51b5c9323" providerId="ADAL" clId="{5B8EF59A-237B-394E-B1DB-2F3FD910DD7D}" dt="2019-10-19T14:20:53.437" v="2071" actId="11529"/>
          <ac:spMkLst>
            <pc:docMk/>
            <pc:sldMk cId="83324739" sldId="285"/>
            <ac:spMk id="2" creationId="{3C7A60FB-F5E1-1F45-90EF-FB47C7D4F514}"/>
          </ac:spMkLst>
        </pc:spChg>
        <pc:spChg chg="del">
          <ac:chgData name="Hans-Rudolf Schmidt" userId="fa444c94-284e-461c-9007-4ae51b5c9323" providerId="ADAL" clId="{5B8EF59A-237B-394E-B1DB-2F3FD910DD7D}" dt="2019-10-16T18:30:25.998" v="486" actId="478"/>
          <ac:spMkLst>
            <pc:docMk/>
            <pc:sldMk cId="83324739" sldId="285"/>
            <ac:spMk id="2" creationId="{3E91C9B5-A331-DB4E-AB77-A98F12EF4B01}"/>
          </ac:spMkLst>
        </pc:spChg>
        <pc:spChg chg="add mod">
          <ac:chgData name="Hans-Rudolf Schmidt" userId="fa444c94-284e-461c-9007-4ae51b5c9323" providerId="ADAL" clId="{5B8EF59A-237B-394E-B1DB-2F3FD910DD7D}" dt="2019-10-19T13:47:23.833" v="1900" actId="14100"/>
          <ac:spMkLst>
            <pc:docMk/>
            <pc:sldMk cId="83324739" sldId="285"/>
            <ac:spMk id="3" creationId="{A3CE8A51-80DE-B342-84BD-7ACD737F2F12}"/>
          </ac:spMkLst>
        </pc:spChg>
        <pc:spChg chg="mod">
          <ac:chgData name="Hans-Rudolf Schmidt" userId="fa444c94-284e-461c-9007-4ae51b5c9323" providerId="ADAL" clId="{5B8EF59A-237B-394E-B1DB-2F3FD910DD7D}" dt="2019-10-20T14:01:33.182" v="5034" actId="20577"/>
          <ac:spMkLst>
            <pc:docMk/>
            <pc:sldMk cId="83324739" sldId="285"/>
            <ac:spMk id="4" creationId="{41471FCF-2447-F24E-BFD0-A163A6243AD9}"/>
          </ac:spMkLst>
        </pc:spChg>
        <pc:spChg chg="add mod">
          <ac:chgData name="Hans-Rudolf Schmidt" userId="fa444c94-284e-461c-9007-4ae51b5c9323" providerId="ADAL" clId="{5B8EF59A-237B-394E-B1DB-2F3FD910DD7D}" dt="2019-10-16T18:40:25.169" v="619"/>
          <ac:spMkLst>
            <pc:docMk/>
            <pc:sldMk cId="83324739" sldId="285"/>
            <ac:spMk id="5" creationId="{37ACD220-E0D3-EC40-B54B-1944E2AAB896}"/>
          </ac:spMkLst>
        </pc:spChg>
        <pc:spChg chg="add mod">
          <ac:chgData name="Hans-Rudolf Schmidt" userId="fa444c94-284e-461c-9007-4ae51b5c9323" providerId="ADAL" clId="{5B8EF59A-237B-394E-B1DB-2F3FD910DD7D}" dt="2019-10-16T18:40:25.169" v="619"/>
          <ac:spMkLst>
            <pc:docMk/>
            <pc:sldMk cId="83324739" sldId="285"/>
            <ac:spMk id="6" creationId="{FBDB30B1-37D0-2048-85F7-A5323848B31B}"/>
          </ac:spMkLst>
        </pc:spChg>
        <pc:spChg chg="add mod">
          <ac:chgData name="Hans-Rudolf Schmidt" userId="fa444c94-284e-461c-9007-4ae51b5c9323" providerId="ADAL" clId="{5B8EF59A-237B-394E-B1DB-2F3FD910DD7D}" dt="2019-10-19T14:46:14.518" v="2213" actId="20577"/>
          <ac:spMkLst>
            <pc:docMk/>
            <pc:sldMk cId="83324739" sldId="285"/>
            <ac:spMk id="7" creationId="{3053B2DF-507E-4F45-A090-6117E860FAF1}"/>
          </ac:spMkLst>
        </pc:spChg>
        <pc:spChg chg="mod">
          <ac:chgData name="Hans-Rudolf Schmidt" userId="fa444c94-284e-461c-9007-4ae51b5c9323" providerId="ADAL" clId="{5B8EF59A-237B-394E-B1DB-2F3FD910DD7D}" dt="2019-10-30T17:50:59.318" v="9462" actId="20577"/>
          <ac:spMkLst>
            <pc:docMk/>
            <pc:sldMk cId="83324739" sldId="285"/>
            <ac:spMk id="13" creationId="{4092663C-EF3E-0549-B960-4EC1451CBA5E}"/>
          </ac:spMkLst>
        </pc:spChg>
        <pc:spChg chg="del">
          <ac:chgData name="Hans-Rudolf Schmidt" userId="fa444c94-284e-461c-9007-4ae51b5c9323" providerId="ADAL" clId="{5B8EF59A-237B-394E-B1DB-2F3FD910DD7D}" dt="2019-10-19T13:13:11.592" v="1767" actId="478"/>
          <ac:spMkLst>
            <pc:docMk/>
            <pc:sldMk cId="83324739" sldId="285"/>
            <ac:spMk id="11270" creationId="{E8AB339C-9868-3545-AF07-4E14486DD65A}"/>
          </ac:spMkLst>
        </pc:spChg>
        <pc:spChg chg="del">
          <ac:chgData name="Hans-Rudolf Schmidt" userId="fa444c94-284e-461c-9007-4ae51b5c9323" providerId="ADAL" clId="{5B8EF59A-237B-394E-B1DB-2F3FD910DD7D}" dt="2019-10-16T18:30:39.554" v="487" actId="478"/>
          <ac:spMkLst>
            <pc:docMk/>
            <pc:sldMk cId="83324739" sldId="285"/>
            <ac:spMk id="14343" creationId="{269124A9-5698-F74B-87A6-25F24659666F}"/>
          </ac:spMkLst>
        </pc:spChg>
        <pc:spChg chg="del">
          <ac:chgData name="Hans-Rudolf Schmidt" userId="fa444c94-284e-461c-9007-4ae51b5c9323" providerId="ADAL" clId="{5B8EF59A-237B-394E-B1DB-2F3FD910DD7D}" dt="2019-10-19T13:34:35.061" v="1811" actId="478"/>
          <ac:spMkLst>
            <pc:docMk/>
            <pc:sldMk cId="83324739" sldId="285"/>
            <ac:spMk id="14345" creationId="{4AE26C6A-AC5F-C64F-9110-A768A2F29B03}"/>
          </ac:spMkLst>
        </pc:spChg>
        <pc:graphicFrameChg chg="add mod">
          <ac:chgData name="Hans-Rudolf Schmidt" userId="fa444c94-284e-461c-9007-4ae51b5c9323" providerId="ADAL" clId="{5B8EF59A-237B-394E-B1DB-2F3FD910DD7D}" dt="2019-10-19T14:19:05.535" v="2043" actId="1076"/>
          <ac:graphicFrameMkLst>
            <pc:docMk/>
            <pc:sldMk cId="83324739" sldId="285"/>
            <ac:graphicFrameMk id="14" creationId="{2B3CDFA5-93AE-0D4A-AF1B-BD06DE6532FD}"/>
          </ac:graphicFrameMkLst>
        </pc:graphicFrameChg>
        <pc:picChg chg="add mod">
          <ac:chgData name="Hans-Rudolf Schmidt" userId="fa444c94-284e-461c-9007-4ae51b5c9323" providerId="ADAL" clId="{5B8EF59A-237B-394E-B1DB-2F3FD910DD7D}" dt="2019-10-19T14:48:13.172" v="2218" actId="1076"/>
          <ac:picMkLst>
            <pc:docMk/>
            <pc:sldMk cId="83324739" sldId="285"/>
            <ac:picMk id="17" creationId="{5F2930DB-FF91-1F40-AAAC-4F3119B0E733}"/>
          </ac:picMkLst>
        </pc:picChg>
        <pc:picChg chg="del">
          <ac:chgData name="Hans-Rudolf Schmidt" userId="fa444c94-284e-461c-9007-4ae51b5c9323" providerId="ADAL" clId="{5B8EF59A-237B-394E-B1DB-2F3FD910DD7D}" dt="2019-10-19T13:14:04.117" v="1778" actId="478"/>
          <ac:picMkLst>
            <pc:docMk/>
            <pc:sldMk cId="83324739" sldId="285"/>
            <ac:picMk id="14337" creationId="{9372F763-31E9-DD47-BC0C-8ED0C4016DD1}"/>
          </ac:picMkLst>
        </pc:picChg>
        <pc:picChg chg="mod">
          <ac:chgData name="Hans-Rudolf Schmidt" userId="fa444c94-284e-461c-9007-4ae51b5c9323" providerId="ADAL" clId="{5B8EF59A-237B-394E-B1DB-2F3FD910DD7D}" dt="2019-10-19T13:34:16.843" v="1798" actId="14100"/>
          <ac:picMkLst>
            <pc:docMk/>
            <pc:sldMk cId="83324739" sldId="285"/>
            <ac:picMk id="14338" creationId="{92D93F70-4D32-974F-979A-72BB137748AB}"/>
          </ac:picMkLst>
        </pc:picChg>
        <pc:picChg chg="mod">
          <ac:chgData name="Hans-Rudolf Schmidt" userId="fa444c94-284e-461c-9007-4ae51b5c9323" providerId="ADAL" clId="{5B8EF59A-237B-394E-B1DB-2F3FD910DD7D}" dt="2019-10-19T14:59:25.067" v="2335" actId="1076"/>
          <ac:picMkLst>
            <pc:docMk/>
            <pc:sldMk cId="83324739" sldId="285"/>
            <ac:picMk id="14342" creationId="{269B72B7-4016-7341-9564-F4985D559580}"/>
          </ac:picMkLst>
        </pc:picChg>
        <pc:picChg chg="del">
          <ac:chgData name="Hans-Rudolf Schmidt" userId="fa444c94-284e-461c-9007-4ae51b5c9323" providerId="ADAL" clId="{5B8EF59A-237B-394E-B1DB-2F3FD910DD7D}" dt="2019-10-19T13:14:05.872" v="1779" actId="478"/>
          <ac:picMkLst>
            <pc:docMk/>
            <pc:sldMk cId="83324739" sldId="285"/>
            <ac:picMk id="14347" creationId="{50FE5D81-BDD8-2344-AFF6-2C7AF2F0B3AD}"/>
          </ac:picMkLst>
        </pc:picChg>
      </pc:sldChg>
      <pc:sldChg chg="addSp delSp modSp add ord delAnim">
        <pc:chgData name="Hans-Rudolf Schmidt" userId="fa444c94-284e-461c-9007-4ae51b5c9323" providerId="ADAL" clId="{5B8EF59A-237B-394E-B1DB-2F3FD910DD7D}" dt="2019-10-20T10:46:45.972" v="3768" actId="478"/>
        <pc:sldMkLst>
          <pc:docMk/>
          <pc:sldMk cId="1302621630" sldId="288"/>
        </pc:sldMkLst>
        <pc:spChg chg="del">
          <ac:chgData name="Hans-Rudolf Schmidt" userId="fa444c94-284e-461c-9007-4ae51b5c9323" providerId="ADAL" clId="{5B8EF59A-237B-394E-B1DB-2F3FD910DD7D}" dt="2019-10-16T18:17:35.725" v="393" actId="478"/>
          <ac:spMkLst>
            <pc:docMk/>
            <pc:sldMk cId="1302621630" sldId="288"/>
            <ac:spMk id="2" creationId="{9EB9CE66-6CAA-8147-B0F9-93D93F377D4F}"/>
          </ac:spMkLst>
        </pc:spChg>
        <pc:spChg chg="add mod">
          <ac:chgData name="Hans-Rudolf Schmidt" userId="fa444c94-284e-461c-9007-4ae51b5c9323" providerId="ADAL" clId="{5B8EF59A-237B-394E-B1DB-2F3FD910DD7D}" dt="2019-10-16T18:23:08.170" v="446" actId="20577"/>
          <ac:spMkLst>
            <pc:docMk/>
            <pc:sldMk cId="1302621630" sldId="288"/>
            <ac:spMk id="3" creationId="{D6A28E53-6C33-2E4B-9764-71D7A3AF891D}"/>
          </ac:spMkLst>
        </pc:spChg>
        <pc:spChg chg="add mod">
          <ac:chgData name="Hans-Rudolf Schmidt" userId="fa444c94-284e-461c-9007-4ae51b5c9323" providerId="ADAL" clId="{5B8EF59A-237B-394E-B1DB-2F3FD910DD7D}" dt="2019-10-19T13:09:47.662" v="1717" actId="2711"/>
          <ac:spMkLst>
            <pc:docMk/>
            <pc:sldMk cId="1302621630" sldId="288"/>
            <ac:spMk id="4" creationId="{D0C2554A-E7BD-BB42-A3A4-657B0040D0A1}"/>
          </ac:spMkLst>
        </pc:spChg>
        <pc:spChg chg="add mod">
          <ac:chgData name="Hans-Rudolf Schmidt" userId="fa444c94-284e-461c-9007-4ae51b5c9323" providerId="ADAL" clId="{5B8EF59A-237B-394E-B1DB-2F3FD910DD7D}" dt="2019-10-16T18:40:25.169" v="619"/>
          <ac:spMkLst>
            <pc:docMk/>
            <pc:sldMk cId="1302621630" sldId="288"/>
            <ac:spMk id="5" creationId="{C6C7D34C-A8C5-B54B-949B-1B2832B33647}"/>
          </ac:spMkLst>
        </pc:spChg>
        <pc:spChg chg="add mod">
          <ac:chgData name="Hans-Rudolf Schmidt" userId="fa444c94-284e-461c-9007-4ae51b5c9323" providerId="ADAL" clId="{5B8EF59A-237B-394E-B1DB-2F3FD910DD7D}" dt="2019-10-16T18:40:25.169" v="619"/>
          <ac:spMkLst>
            <pc:docMk/>
            <pc:sldMk cId="1302621630" sldId="288"/>
            <ac:spMk id="6" creationId="{40E3C4FE-11EA-2A44-96CD-BB40A74FEE08}"/>
          </ac:spMkLst>
        </pc:spChg>
        <pc:spChg chg="del">
          <ac:chgData name="Hans-Rudolf Schmidt" userId="fa444c94-284e-461c-9007-4ae51b5c9323" providerId="ADAL" clId="{5B8EF59A-237B-394E-B1DB-2F3FD910DD7D}" dt="2019-10-20T10:46:44.355" v="3767" actId="478"/>
          <ac:spMkLst>
            <pc:docMk/>
            <pc:sldMk cId="1302621630" sldId="288"/>
            <ac:spMk id="10" creationId="{095B0B98-DA66-F646-BB55-BC68F2A9658B}"/>
          </ac:spMkLst>
        </pc:spChg>
        <pc:spChg chg="del">
          <ac:chgData name="Hans-Rudolf Schmidt" userId="fa444c94-284e-461c-9007-4ae51b5c9323" providerId="ADAL" clId="{5B8EF59A-237B-394E-B1DB-2F3FD910DD7D}" dt="2019-10-20T10:46:45.972" v="3768" actId="478"/>
          <ac:spMkLst>
            <pc:docMk/>
            <pc:sldMk cId="1302621630" sldId="288"/>
            <ac:spMk id="11" creationId="{00CF5742-0B13-A24F-BFDD-126E2AA1EE95}"/>
          </ac:spMkLst>
        </pc:spChg>
        <pc:spChg chg="del mod">
          <ac:chgData name="Hans-Rudolf Schmidt" userId="fa444c94-284e-461c-9007-4ae51b5c9323" providerId="ADAL" clId="{5B8EF59A-237B-394E-B1DB-2F3FD910DD7D}" dt="2019-10-16T18:18:20.425" v="411"/>
          <ac:spMkLst>
            <pc:docMk/>
            <pc:sldMk cId="1302621630" sldId="288"/>
            <ac:spMk id="9220" creationId="{D97CD87F-2A09-EB49-959E-D5D91284BC42}"/>
          </ac:spMkLst>
        </pc:spChg>
        <pc:spChg chg="mod">
          <ac:chgData name="Hans-Rudolf Schmidt" userId="fa444c94-284e-461c-9007-4ae51b5c9323" providerId="ADAL" clId="{5B8EF59A-237B-394E-B1DB-2F3FD910DD7D}" dt="2019-10-19T13:08:15.282" v="1716" actId="113"/>
          <ac:spMkLst>
            <pc:docMk/>
            <pc:sldMk cId="1302621630" sldId="288"/>
            <ac:spMk id="9223" creationId="{FB615765-D78B-0240-98F7-C04E5059F98E}"/>
          </ac:spMkLst>
        </pc:spChg>
        <pc:spChg chg="del">
          <ac:chgData name="Hans-Rudolf Schmidt" userId="fa444c94-284e-461c-9007-4ae51b5c9323" providerId="ADAL" clId="{5B8EF59A-237B-394E-B1DB-2F3FD910DD7D}" dt="2019-10-16T18:17:32.462" v="392" actId="478"/>
          <ac:spMkLst>
            <pc:docMk/>
            <pc:sldMk cId="1302621630" sldId="288"/>
            <ac:spMk id="12294" creationId="{C45E6300-3D34-0443-A8CB-1946CBA8829A}"/>
          </ac:spMkLst>
        </pc:spChg>
        <pc:picChg chg="add del mod">
          <ac:chgData name="Hans-Rudolf Schmidt" userId="fa444c94-284e-461c-9007-4ae51b5c9323" providerId="ADAL" clId="{5B8EF59A-237B-394E-B1DB-2F3FD910DD7D}" dt="2019-10-16T18:19:05.900" v="418" actId="478"/>
          <ac:picMkLst>
            <pc:docMk/>
            <pc:sldMk cId="1302621630" sldId="288"/>
            <ac:picMk id="13" creationId="{4DAAC67A-5B9C-5441-B2AD-80A5D5656DC1}"/>
          </ac:picMkLst>
        </pc:picChg>
        <pc:picChg chg="mod">
          <ac:chgData name="Hans-Rudolf Schmidt" userId="fa444c94-284e-461c-9007-4ae51b5c9323" providerId="ADAL" clId="{5B8EF59A-237B-394E-B1DB-2F3FD910DD7D}" dt="2019-10-20T10:45:52.128" v="3766" actId="1076"/>
          <ac:picMkLst>
            <pc:docMk/>
            <pc:sldMk cId="1302621630" sldId="288"/>
            <ac:picMk id="12292" creationId="{5B68FE77-7687-974B-9BC5-ABFAAF0CE76B}"/>
          </ac:picMkLst>
        </pc:picChg>
        <pc:picChg chg="mod">
          <ac:chgData name="Hans-Rudolf Schmidt" userId="fa444c94-284e-461c-9007-4ae51b5c9323" providerId="ADAL" clId="{5B8EF59A-237B-394E-B1DB-2F3FD910DD7D}" dt="2019-10-19T13:40:41.623" v="1813" actId="1076"/>
          <ac:picMkLst>
            <pc:docMk/>
            <pc:sldMk cId="1302621630" sldId="288"/>
            <ac:picMk id="12295" creationId="{C604CD67-1B80-F24D-B013-2811E436CCA8}"/>
          </ac:picMkLst>
        </pc:picChg>
      </pc:sldChg>
      <pc:sldChg chg="addSp delSp modSp add ord">
        <pc:chgData name="Hans-Rudolf Schmidt" userId="fa444c94-284e-461c-9007-4ae51b5c9323" providerId="ADAL" clId="{5B8EF59A-237B-394E-B1DB-2F3FD910DD7D}" dt="2019-10-20T18:37:34.413" v="7294"/>
        <pc:sldMkLst>
          <pc:docMk/>
          <pc:sldMk cId="3934946368" sldId="289"/>
        </pc:sldMkLst>
        <pc:spChg chg="add del mod">
          <ac:chgData name="Hans-Rudolf Schmidt" userId="fa444c94-284e-461c-9007-4ae51b5c9323" providerId="ADAL" clId="{5B8EF59A-237B-394E-B1DB-2F3FD910DD7D}" dt="2019-10-20T18:37:34.413" v="7294"/>
          <ac:spMkLst>
            <pc:docMk/>
            <pc:sldMk cId="3934946368" sldId="289"/>
            <ac:spMk id="3" creationId="{68768198-B679-454E-9BF8-AD4F48B3E1D3}"/>
          </ac:spMkLst>
        </pc:spChg>
        <pc:spChg chg="add del mod">
          <ac:chgData name="Hans-Rudolf Schmidt" userId="fa444c94-284e-461c-9007-4ae51b5c9323" providerId="ADAL" clId="{5B8EF59A-237B-394E-B1DB-2F3FD910DD7D}" dt="2019-10-19T11:49:18.101" v="1366"/>
          <ac:spMkLst>
            <pc:docMk/>
            <pc:sldMk cId="3934946368" sldId="289"/>
            <ac:spMk id="3" creationId="{81B3F899-DAC7-3D4E-AA78-B1FEE239EC74}"/>
          </ac:spMkLst>
        </pc:spChg>
        <pc:spChg chg="add mod">
          <ac:chgData name="Hans-Rudolf Schmidt" userId="fa444c94-284e-461c-9007-4ae51b5c9323" providerId="ADAL" clId="{5B8EF59A-237B-394E-B1DB-2F3FD910DD7D}" dt="2019-10-16T18:40:25.169" v="619"/>
          <ac:spMkLst>
            <pc:docMk/>
            <pc:sldMk cId="3934946368" sldId="289"/>
            <ac:spMk id="4" creationId="{1CDB7986-D156-C243-A4F9-185787125E8E}"/>
          </ac:spMkLst>
        </pc:spChg>
        <pc:spChg chg="add mod">
          <ac:chgData name="Hans-Rudolf Schmidt" userId="fa444c94-284e-461c-9007-4ae51b5c9323" providerId="ADAL" clId="{5B8EF59A-237B-394E-B1DB-2F3FD910DD7D}" dt="2019-10-20T18:37:34.413" v="7294"/>
          <ac:spMkLst>
            <pc:docMk/>
            <pc:sldMk cId="3934946368" sldId="289"/>
            <ac:spMk id="5" creationId="{0100E164-9F38-5A40-844A-9392114DD8F2}"/>
          </ac:spMkLst>
        </pc:spChg>
        <pc:spChg chg="add del mod">
          <ac:chgData name="Hans-Rudolf Schmidt" userId="fa444c94-284e-461c-9007-4ae51b5c9323" providerId="ADAL" clId="{5B8EF59A-237B-394E-B1DB-2F3FD910DD7D}" dt="2019-10-20T11:37:28.970" v="3929"/>
          <ac:spMkLst>
            <pc:docMk/>
            <pc:sldMk cId="3934946368" sldId="289"/>
            <ac:spMk id="5" creationId="{33EA4736-C2AD-274C-8C5E-3218B174ABC3}"/>
          </ac:spMkLst>
        </pc:spChg>
        <pc:spChg chg="del">
          <ac:chgData name="Hans-Rudolf Schmidt" userId="fa444c94-284e-461c-9007-4ae51b5c9323" providerId="ADAL" clId="{5B8EF59A-237B-394E-B1DB-2F3FD910DD7D}" dt="2019-10-16T18:30:44.572" v="488" actId="478"/>
          <ac:spMkLst>
            <pc:docMk/>
            <pc:sldMk cId="3934946368" sldId="289"/>
            <ac:spMk id="15366" creationId="{736C3AD2-E01D-9141-9A4D-11DD3F96007F}"/>
          </ac:spMkLst>
        </pc:spChg>
      </pc:sldChg>
      <pc:sldChg chg="addSp delSp modSp add ord">
        <pc:chgData name="Hans-Rudolf Schmidt" userId="fa444c94-284e-461c-9007-4ae51b5c9323" providerId="ADAL" clId="{5B8EF59A-237B-394E-B1DB-2F3FD910DD7D}" dt="2019-10-19T14:17:21.333" v="2007"/>
        <pc:sldMkLst>
          <pc:docMk/>
          <pc:sldMk cId="2612421474" sldId="294"/>
        </pc:sldMkLst>
        <pc:spChg chg="del">
          <ac:chgData name="Hans-Rudolf Schmidt" userId="fa444c94-284e-461c-9007-4ae51b5c9323" providerId="ADAL" clId="{5B8EF59A-237B-394E-B1DB-2F3FD910DD7D}" dt="2019-10-16T18:38:33.518" v="592" actId="478"/>
          <ac:spMkLst>
            <pc:docMk/>
            <pc:sldMk cId="2612421474" sldId="294"/>
            <ac:spMk id="2" creationId="{4A377F58-D82D-6E4C-88EC-DC6B83B81389}"/>
          </ac:spMkLst>
        </pc:spChg>
        <pc:spChg chg="add mod">
          <ac:chgData name="Hans-Rudolf Schmidt" userId="fa444c94-284e-461c-9007-4ae51b5c9323" providerId="ADAL" clId="{5B8EF59A-237B-394E-B1DB-2F3FD910DD7D}" dt="2019-10-19T14:16:58.629" v="2006" actId="20577"/>
          <ac:spMkLst>
            <pc:docMk/>
            <pc:sldMk cId="2612421474" sldId="294"/>
            <ac:spMk id="2" creationId="{B81F33C9-3B9C-7749-AEF8-13A3A3FBA273}"/>
          </ac:spMkLst>
        </pc:spChg>
        <pc:spChg chg="add del mod">
          <ac:chgData name="Hans-Rudolf Schmidt" userId="fa444c94-284e-461c-9007-4ae51b5c9323" providerId="ADAL" clId="{5B8EF59A-237B-394E-B1DB-2F3FD910DD7D}" dt="2019-10-19T11:49:18.101" v="1366"/>
          <ac:spMkLst>
            <pc:docMk/>
            <pc:sldMk cId="2612421474" sldId="294"/>
            <ac:spMk id="3" creationId="{B2D1E46B-A39B-7F4E-A1BE-38A5A8841530}"/>
          </ac:spMkLst>
        </pc:spChg>
        <pc:spChg chg="add mod">
          <ac:chgData name="Hans-Rudolf Schmidt" userId="fa444c94-284e-461c-9007-4ae51b5c9323" providerId="ADAL" clId="{5B8EF59A-237B-394E-B1DB-2F3FD910DD7D}" dt="2019-10-16T18:40:25.169" v="619"/>
          <ac:spMkLst>
            <pc:docMk/>
            <pc:sldMk cId="2612421474" sldId="294"/>
            <ac:spMk id="5" creationId="{DC51B349-FAF8-FC41-9C7E-6C647BA0156D}"/>
          </ac:spMkLst>
        </pc:spChg>
        <pc:spChg chg="add mod">
          <ac:chgData name="Hans-Rudolf Schmidt" userId="fa444c94-284e-461c-9007-4ae51b5c9323" providerId="ADAL" clId="{5B8EF59A-237B-394E-B1DB-2F3FD910DD7D}" dt="2019-10-16T18:40:25.169" v="619"/>
          <ac:spMkLst>
            <pc:docMk/>
            <pc:sldMk cId="2612421474" sldId="294"/>
            <ac:spMk id="6" creationId="{7E5FA7F9-8C3D-4047-BEA0-F1BC42D070C0}"/>
          </ac:spMkLst>
        </pc:spChg>
        <pc:spChg chg="del">
          <ac:chgData name="Hans-Rudolf Schmidt" userId="fa444c94-284e-461c-9007-4ae51b5c9323" providerId="ADAL" clId="{5B8EF59A-237B-394E-B1DB-2F3FD910DD7D}" dt="2019-10-16T18:38:36.556" v="593" actId="478"/>
          <ac:spMkLst>
            <pc:docMk/>
            <pc:sldMk cId="2612421474" sldId="294"/>
            <ac:spMk id="23556" creationId="{B0854E26-E00E-4E4C-AD7D-39C1C62E73DD}"/>
          </ac:spMkLst>
        </pc:spChg>
      </pc:sldChg>
      <pc:sldChg chg="delSp modSp add">
        <pc:chgData name="Hans-Rudolf Schmidt" userId="fa444c94-284e-461c-9007-4ae51b5c9323" providerId="ADAL" clId="{5B8EF59A-237B-394E-B1DB-2F3FD910DD7D}" dt="2019-10-20T18:30:48.732" v="7293" actId="114"/>
        <pc:sldMkLst>
          <pc:docMk/>
          <pc:sldMk cId="1030698778" sldId="309"/>
        </pc:sldMkLst>
        <pc:spChg chg="mod">
          <ac:chgData name="Hans-Rudolf Schmidt" userId="fa444c94-284e-461c-9007-4ae51b5c9323" providerId="ADAL" clId="{5B8EF59A-237B-394E-B1DB-2F3FD910DD7D}" dt="2019-10-20T11:09:06.202" v="3837" actId="27636"/>
          <ac:spMkLst>
            <pc:docMk/>
            <pc:sldMk cId="1030698778" sldId="309"/>
            <ac:spMk id="2" creationId="{00000000-0000-0000-0000-000000000000}"/>
          </ac:spMkLst>
        </pc:spChg>
        <pc:spChg chg="mod">
          <ac:chgData name="Hans-Rudolf Schmidt" userId="fa444c94-284e-461c-9007-4ae51b5c9323" providerId="ADAL" clId="{5B8EF59A-237B-394E-B1DB-2F3FD910DD7D}" dt="2019-10-20T18:30:48.732" v="7293" actId="114"/>
          <ac:spMkLst>
            <pc:docMk/>
            <pc:sldMk cId="1030698778" sldId="309"/>
            <ac:spMk id="9" creationId="{00000000-0000-0000-0000-000000000000}"/>
          </ac:spMkLst>
        </pc:spChg>
        <pc:spChg chg="mod">
          <ac:chgData name="Hans-Rudolf Schmidt" userId="fa444c94-284e-461c-9007-4ae51b5c9323" providerId="ADAL" clId="{5B8EF59A-237B-394E-B1DB-2F3FD910DD7D}" dt="2019-10-20T18:27:57.271" v="7228" actId="14100"/>
          <ac:spMkLst>
            <pc:docMk/>
            <pc:sldMk cId="1030698778" sldId="309"/>
            <ac:spMk id="13" creationId="{00000000-0000-0000-0000-000000000000}"/>
          </ac:spMkLst>
        </pc:spChg>
        <pc:spChg chg="mod">
          <ac:chgData name="Hans-Rudolf Schmidt" userId="fa444c94-284e-461c-9007-4ae51b5c9323" providerId="ADAL" clId="{5B8EF59A-237B-394E-B1DB-2F3FD910DD7D}" dt="2019-10-20T18:30:36.504" v="7290" actId="2711"/>
          <ac:spMkLst>
            <pc:docMk/>
            <pc:sldMk cId="1030698778" sldId="309"/>
            <ac:spMk id="14" creationId="{00000000-0000-0000-0000-000000000000}"/>
          </ac:spMkLst>
        </pc:spChg>
        <pc:spChg chg="del">
          <ac:chgData name="Hans-Rudolf Schmidt" userId="fa444c94-284e-461c-9007-4ae51b5c9323" providerId="ADAL" clId="{5B8EF59A-237B-394E-B1DB-2F3FD910DD7D}" dt="2019-10-20T18:26:29.552" v="7212" actId="478"/>
          <ac:spMkLst>
            <pc:docMk/>
            <pc:sldMk cId="1030698778" sldId="309"/>
            <ac:spMk id="15" creationId="{00000000-0000-0000-0000-000000000000}"/>
          </ac:spMkLst>
        </pc:spChg>
        <pc:grpChg chg="mod">
          <ac:chgData name="Hans-Rudolf Schmidt" userId="fa444c94-284e-461c-9007-4ae51b5c9323" providerId="ADAL" clId="{5B8EF59A-237B-394E-B1DB-2F3FD910DD7D}" dt="2019-10-20T18:28:02.714" v="7229" actId="1076"/>
          <ac:grpSpMkLst>
            <pc:docMk/>
            <pc:sldMk cId="1030698778" sldId="309"/>
            <ac:grpSpMk id="10" creationId="{00000000-0000-0000-0000-000000000000}"/>
          </ac:grpSpMkLst>
        </pc:grpChg>
        <pc:picChg chg="mod">
          <ac:chgData name="Hans-Rudolf Schmidt" userId="fa444c94-284e-461c-9007-4ae51b5c9323" providerId="ADAL" clId="{5B8EF59A-237B-394E-B1DB-2F3FD910DD7D}" dt="2019-10-20T18:30:26.252" v="7289" actId="1036"/>
          <ac:picMkLst>
            <pc:docMk/>
            <pc:sldMk cId="1030698778" sldId="309"/>
            <ac:picMk id="7" creationId="{00000000-0000-0000-0000-000000000000}"/>
          </ac:picMkLst>
        </pc:picChg>
        <pc:picChg chg="mod">
          <ac:chgData name="Hans-Rudolf Schmidt" userId="fa444c94-284e-461c-9007-4ae51b5c9323" providerId="ADAL" clId="{5B8EF59A-237B-394E-B1DB-2F3FD910DD7D}" dt="2019-10-20T18:30:26.252" v="7289" actId="1036"/>
          <ac:picMkLst>
            <pc:docMk/>
            <pc:sldMk cId="1030698778" sldId="309"/>
            <ac:picMk id="8" creationId="{00000000-0000-0000-0000-000000000000}"/>
          </ac:picMkLst>
        </pc:picChg>
      </pc:sldChg>
      <pc:sldChg chg="ord">
        <pc:chgData name="Hans-Rudolf Schmidt" userId="fa444c94-284e-461c-9007-4ae51b5c9323" providerId="ADAL" clId="{5B8EF59A-237B-394E-B1DB-2F3FD910DD7D}" dt="2019-10-30T17:56:10.131" v="9487"/>
        <pc:sldMkLst>
          <pc:docMk/>
          <pc:sldMk cId="0" sldId="330"/>
        </pc:sldMkLst>
      </pc:sldChg>
      <pc:sldChg chg="ord">
        <pc:chgData name="Hans-Rudolf Schmidt" userId="fa444c94-284e-461c-9007-4ae51b5c9323" providerId="ADAL" clId="{5B8EF59A-237B-394E-B1DB-2F3FD910DD7D}" dt="2019-10-30T17:58:23.073" v="9489"/>
        <pc:sldMkLst>
          <pc:docMk/>
          <pc:sldMk cId="0" sldId="335"/>
        </pc:sldMkLst>
      </pc:sldChg>
      <pc:sldChg chg="addSp modSp add ord">
        <pc:chgData name="Hans-Rudolf Schmidt" userId="fa444c94-284e-461c-9007-4ae51b5c9323" providerId="ADAL" clId="{5B8EF59A-237B-394E-B1DB-2F3FD910DD7D}" dt="2019-10-20T18:37:54.323" v="7295"/>
        <pc:sldMkLst>
          <pc:docMk/>
          <pc:sldMk cId="3387399522" sldId="650"/>
        </pc:sldMkLst>
        <pc:spChg chg="add mod">
          <ac:chgData name="Hans-Rudolf Schmidt" userId="fa444c94-284e-461c-9007-4ae51b5c9323" providerId="ADAL" clId="{5B8EF59A-237B-394E-B1DB-2F3FD910DD7D}" dt="2019-10-20T18:37:54.323" v="7295"/>
          <ac:spMkLst>
            <pc:docMk/>
            <pc:sldMk cId="3387399522" sldId="650"/>
            <ac:spMk id="10" creationId="{16924485-0012-594E-89D4-5F1D0A6327F6}"/>
          </ac:spMkLst>
        </pc:spChg>
      </pc:sldChg>
      <pc:sldChg chg="addSp modSp add ord">
        <pc:chgData name="Hans-Rudolf Schmidt" userId="fa444c94-284e-461c-9007-4ae51b5c9323" providerId="ADAL" clId="{5B8EF59A-237B-394E-B1DB-2F3FD910DD7D}" dt="2019-10-20T18:37:54.323" v="7295"/>
        <pc:sldMkLst>
          <pc:docMk/>
          <pc:sldMk cId="1454501388" sldId="651"/>
        </pc:sldMkLst>
        <pc:spChg chg="add mod">
          <ac:chgData name="Hans-Rudolf Schmidt" userId="fa444c94-284e-461c-9007-4ae51b5c9323" providerId="ADAL" clId="{5B8EF59A-237B-394E-B1DB-2F3FD910DD7D}" dt="2019-10-20T18:37:54.323" v="7295"/>
          <ac:spMkLst>
            <pc:docMk/>
            <pc:sldMk cId="1454501388" sldId="651"/>
            <ac:spMk id="4" creationId="{3764F6AC-6687-A947-835F-D7FC8B2E0114}"/>
          </ac:spMkLst>
        </pc:spChg>
      </pc:sldChg>
      <pc:sldChg chg="addSp delSp modSp add ord">
        <pc:chgData name="Hans-Rudolf Schmidt" userId="fa444c94-284e-461c-9007-4ae51b5c9323" providerId="ADAL" clId="{5B8EF59A-237B-394E-B1DB-2F3FD910DD7D}" dt="2019-10-30T17:44:59.159" v="9422"/>
        <pc:sldMkLst>
          <pc:docMk/>
          <pc:sldMk cId="2045689865" sldId="694"/>
        </pc:sldMkLst>
        <pc:spChg chg="add mod">
          <ac:chgData name="Hans-Rudolf Schmidt" userId="fa444c94-284e-461c-9007-4ae51b5c9323" providerId="ADAL" clId="{5B8EF59A-237B-394E-B1DB-2F3FD910DD7D}" dt="2019-10-20T10:11:26.172" v="2982" actId="114"/>
          <ac:spMkLst>
            <pc:docMk/>
            <pc:sldMk cId="2045689865" sldId="694"/>
            <ac:spMk id="2" creationId="{621B624F-2CEC-B046-B67C-0CCE4AE24A2C}"/>
          </ac:spMkLst>
        </pc:spChg>
        <pc:spChg chg="mod">
          <ac:chgData name="Hans-Rudolf Schmidt" userId="fa444c94-284e-461c-9007-4ae51b5c9323" providerId="ADAL" clId="{5B8EF59A-237B-394E-B1DB-2F3FD910DD7D}" dt="2019-10-20T10:11:26.172" v="2982" actId="114"/>
          <ac:spMkLst>
            <pc:docMk/>
            <pc:sldMk cId="2045689865" sldId="694"/>
            <ac:spMk id="3" creationId="{00000000-0000-0000-0000-000000000000}"/>
          </ac:spMkLst>
        </pc:spChg>
        <pc:spChg chg="del">
          <ac:chgData name="Hans-Rudolf Schmidt" userId="fa444c94-284e-461c-9007-4ae51b5c9323" providerId="ADAL" clId="{5B8EF59A-237B-394E-B1DB-2F3FD910DD7D}" dt="2019-10-19T12:33:07.848" v="1430" actId="478"/>
          <ac:spMkLst>
            <pc:docMk/>
            <pc:sldMk cId="2045689865" sldId="694"/>
            <ac:spMk id="4" creationId="{00000000-0000-0000-0000-000000000000}"/>
          </ac:spMkLst>
        </pc:spChg>
        <pc:spChg chg="add del mod">
          <ac:chgData name="Hans-Rudolf Schmidt" userId="fa444c94-284e-461c-9007-4ae51b5c9323" providerId="ADAL" clId="{5B8EF59A-237B-394E-B1DB-2F3FD910DD7D}" dt="2019-10-30T17:32:11.577" v="9307"/>
          <ac:spMkLst>
            <pc:docMk/>
            <pc:sldMk cId="2045689865" sldId="694"/>
            <ac:spMk id="4" creationId="{48F7A0B6-0430-C34A-ACA9-1C7B3097412F}"/>
          </ac:spMkLst>
        </pc:spChg>
        <pc:spChg chg="del">
          <ac:chgData name="Hans-Rudolf Schmidt" userId="fa444c94-284e-461c-9007-4ae51b5c9323" providerId="ADAL" clId="{5B8EF59A-237B-394E-B1DB-2F3FD910DD7D}" dt="2019-10-19T12:33:06.038" v="1429" actId="478"/>
          <ac:spMkLst>
            <pc:docMk/>
            <pc:sldMk cId="2045689865" sldId="694"/>
            <ac:spMk id="5" creationId="{00000000-0000-0000-0000-000000000000}"/>
          </ac:spMkLst>
        </pc:spChg>
        <pc:spChg chg="del">
          <ac:chgData name="Hans-Rudolf Schmidt" userId="fa444c94-284e-461c-9007-4ae51b5c9323" providerId="ADAL" clId="{5B8EF59A-237B-394E-B1DB-2F3FD910DD7D}" dt="2019-10-19T12:33:10.795" v="1431" actId="478"/>
          <ac:spMkLst>
            <pc:docMk/>
            <pc:sldMk cId="2045689865" sldId="694"/>
            <ac:spMk id="6" creationId="{00000000-0000-0000-0000-000000000000}"/>
          </ac:spMkLst>
        </pc:spChg>
        <pc:spChg chg="mod">
          <ac:chgData name="Hans-Rudolf Schmidt" userId="fa444c94-284e-461c-9007-4ae51b5c9323" providerId="ADAL" clId="{5B8EF59A-237B-394E-B1DB-2F3FD910DD7D}" dt="2019-10-30T17:31:48.303" v="9305" actId="20577"/>
          <ac:spMkLst>
            <pc:docMk/>
            <pc:sldMk cId="2045689865" sldId="694"/>
            <ac:spMk id="7" creationId="{00000000-0000-0000-0000-000000000000}"/>
          </ac:spMkLst>
        </pc:spChg>
        <pc:spChg chg="add mod">
          <ac:chgData name="Hans-Rudolf Schmidt" userId="fa444c94-284e-461c-9007-4ae51b5c9323" providerId="ADAL" clId="{5B8EF59A-237B-394E-B1DB-2F3FD910DD7D}" dt="2019-10-20T10:11:26.172" v="2982" actId="114"/>
          <ac:spMkLst>
            <pc:docMk/>
            <pc:sldMk cId="2045689865" sldId="694"/>
            <ac:spMk id="8" creationId="{E771B4C5-F932-3447-B32A-24E9864D67B3}"/>
          </ac:spMkLst>
        </pc:spChg>
        <pc:spChg chg="add mod">
          <ac:chgData name="Hans-Rudolf Schmidt" userId="fa444c94-284e-461c-9007-4ae51b5c9323" providerId="ADAL" clId="{5B8EF59A-237B-394E-B1DB-2F3FD910DD7D}" dt="2019-10-20T10:11:26.172" v="2982" actId="114"/>
          <ac:spMkLst>
            <pc:docMk/>
            <pc:sldMk cId="2045689865" sldId="694"/>
            <ac:spMk id="9" creationId="{E59CFB21-DB73-3A41-8FC3-6DA37E779B0B}"/>
          </ac:spMkLst>
        </pc:spChg>
        <pc:spChg chg="mod">
          <ac:chgData name="Hans-Rudolf Schmidt" userId="fa444c94-284e-461c-9007-4ae51b5c9323" providerId="ADAL" clId="{5B8EF59A-237B-394E-B1DB-2F3FD910DD7D}" dt="2019-10-20T10:11:26.172" v="2982" actId="114"/>
          <ac:spMkLst>
            <pc:docMk/>
            <pc:sldMk cId="2045689865" sldId="694"/>
            <ac:spMk id="25" creationId="{00000000-0000-0000-0000-000000000000}"/>
          </ac:spMkLst>
        </pc:spChg>
        <pc:spChg chg="mod">
          <ac:chgData name="Hans-Rudolf Schmidt" userId="fa444c94-284e-461c-9007-4ae51b5c9323" providerId="ADAL" clId="{5B8EF59A-237B-394E-B1DB-2F3FD910DD7D}" dt="2019-10-20T10:11:26.172" v="2982" actId="114"/>
          <ac:spMkLst>
            <pc:docMk/>
            <pc:sldMk cId="2045689865" sldId="694"/>
            <ac:spMk id="26" creationId="{00000000-0000-0000-0000-000000000000}"/>
          </ac:spMkLst>
        </pc:spChg>
      </pc:sldChg>
      <pc:sldChg chg="addSp delSp modSp add ord">
        <pc:chgData name="Hans-Rudolf Schmidt" userId="fa444c94-284e-461c-9007-4ae51b5c9323" providerId="ADAL" clId="{5B8EF59A-237B-394E-B1DB-2F3FD910DD7D}" dt="2019-10-30T18:49:15.896" v="9990" actId="2711"/>
        <pc:sldMkLst>
          <pc:docMk/>
          <pc:sldMk cId="1080727395" sldId="722"/>
        </pc:sldMkLst>
        <pc:spChg chg="del mod">
          <ac:chgData name="Hans-Rudolf Schmidt" userId="fa444c94-284e-461c-9007-4ae51b5c9323" providerId="ADAL" clId="{5B8EF59A-237B-394E-B1DB-2F3FD910DD7D}" dt="2019-10-20T16:57:11.612" v="6062" actId="478"/>
          <ac:spMkLst>
            <pc:docMk/>
            <pc:sldMk cId="1080727395" sldId="722"/>
            <ac:spMk id="2" creationId="{00000000-0000-0000-0000-000000000000}"/>
          </ac:spMkLst>
        </pc:spChg>
        <pc:spChg chg="add mod">
          <ac:chgData name="Hans-Rudolf Schmidt" userId="fa444c94-284e-461c-9007-4ae51b5c9323" providerId="ADAL" clId="{5B8EF59A-237B-394E-B1DB-2F3FD910DD7D}" dt="2019-10-30T18:17:53.376" v="9678" actId="207"/>
          <ac:spMkLst>
            <pc:docMk/>
            <pc:sldMk cId="1080727395" sldId="722"/>
            <ac:spMk id="2" creationId="{A856EEC1-8D46-E242-A442-426AEEDA4692}"/>
          </ac:spMkLst>
        </pc:spChg>
        <pc:spChg chg="mod">
          <ac:chgData name="Hans-Rudolf Schmidt" userId="fa444c94-284e-461c-9007-4ae51b5c9323" providerId="ADAL" clId="{5B8EF59A-237B-394E-B1DB-2F3FD910DD7D}" dt="2019-10-20T17:36:33.587" v="6922" actId="20577"/>
          <ac:spMkLst>
            <pc:docMk/>
            <pc:sldMk cId="1080727395" sldId="722"/>
            <ac:spMk id="3" creationId="{00000000-0000-0000-0000-000000000000}"/>
          </ac:spMkLst>
        </pc:spChg>
        <pc:spChg chg="add mod">
          <ac:chgData name="Hans-Rudolf Schmidt" userId="fa444c94-284e-461c-9007-4ae51b5c9323" providerId="ADAL" clId="{5B8EF59A-237B-394E-B1DB-2F3FD910DD7D}" dt="2019-10-30T18:49:15.896" v="9990" actId="2711"/>
          <ac:spMkLst>
            <pc:docMk/>
            <pc:sldMk cId="1080727395" sldId="722"/>
            <ac:spMk id="7" creationId="{6AF7884B-1C50-6F4A-86C7-A101FFBFB302}"/>
          </ac:spMkLst>
        </pc:spChg>
        <pc:spChg chg="add del mod">
          <ac:chgData name="Hans-Rudolf Schmidt" userId="fa444c94-284e-461c-9007-4ae51b5c9323" providerId="ADAL" clId="{5B8EF59A-237B-394E-B1DB-2F3FD910DD7D}" dt="2019-10-20T17:25:48.936" v="6658" actId="478"/>
          <ac:spMkLst>
            <pc:docMk/>
            <pc:sldMk cId="1080727395" sldId="722"/>
            <ac:spMk id="10" creationId="{D4F78E2E-A75C-5540-A352-AC85547D65DF}"/>
          </ac:spMkLst>
        </pc:spChg>
        <pc:spChg chg="add del mod">
          <ac:chgData name="Hans-Rudolf Schmidt" userId="fa444c94-284e-461c-9007-4ae51b5c9323" providerId="ADAL" clId="{5B8EF59A-237B-394E-B1DB-2F3FD910DD7D}" dt="2019-10-20T17:35:10.411" v="6858"/>
          <ac:spMkLst>
            <pc:docMk/>
            <pc:sldMk cId="1080727395" sldId="722"/>
            <ac:spMk id="11" creationId="{3BA4E3BB-FB5B-CB4A-8D84-98F76F51D94E}"/>
          </ac:spMkLst>
        </pc:spChg>
        <pc:spChg chg="add del mod">
          <ac:chgData name="Hans-Rudolf Schmidt" userId="fa444c94-284e-461c-9007-4ae51b5c9323" providerId="ADAL" clId="{5B8EF59A-237B-394E-B1DB-2F3FD910DD7D}" dt="2019-10-20T17:24:15.408" v="6646"/>
          <ac:spMkLst>
            <pc:docMk/>
            <pc:sldMk cId="1080727395" sldId="722"/>
            <ac:spMk id="12" creationId="{9B64F41F-830F-AC4D-9332-24171700F85A}"/>
          </ac:spMkLst>
        </pc:spChg>
        <pc:spChg chg="add mod">
          <ac:chgData name="Hans-Rudolf Schmidt" userId="fa444c94-284e-461c-9007-4ae51b5c9323" providerId="ADAL" clId="{5B8EF59A-237B-394E-B1DB-2F3FD910DD7D}" dt="2019-10-20T17:38:14.411" v="7039"/>
          <ac:spMkLst>
            <pc:docMk/>
            <pc:sldMk cId="1080727395" sldId="722"/>
            <ac:spMk id="13" creationId="{1B2823EB-9D28-0643-AC4D-547667D92FDE}"/>
          </ac:spMkLst>
        </pc:spChg>
        <pc:picChg chg="del mod">
          <ac:chgData name="Hans-Rudolf Schmidt" userId="fa444c94-284e-461c-9007-4ae51b5c9323" providerId="ADAL" clId="{5B8EF59A-237B-394E-B1DB-2F3FD910DD7D}" dt="2019-10-20T17:22:09.729" v="6619" actId="478"/>
          <ac:picMkLst>
            <pc:docMk/>
            <pc:sldMk cId="1080727395" sldId="722"/>
            <ac:picMk id="7" creationId="{00000000-0000-0000-0000-000000000000}"/>
          </ac:picMkLst>
        </pc:picChg>
        <pc:picChg chg="del mod">
          <ac:chgData name="Hans-Rudolf Schmidt" userId="fa444c94-284e-461c-9007-4ae51b5c9323" providerId="ADAL" clId="{5B8EF59A-237B-394E-B1DB-2F3FD910DD7D}" dt="2019-10-20T17:00:16.113" v="6078" actId="478"/>
          <ac:picMkLst>
            <pc:docMk/>
            <pc:sldMk cId="1080727395" sldId="722"/>
            <ac:picMk id="8" creationId="{00000000-0000-0000-0000-000000000000}"/>
          </ac:picMkLst>
        </pc:picChg>
        <pc:picChg chg="add mod">
          <ac:chgData name="Hans-Rudolf Schmidt" userId="fa444c94-284e-461c-9007-4ae51b5c9323" providerId="ADAL" clId="{5B8EF59A-237B-394E-B1DB-2F3FD910DD7D}" dt="2019-10-20T17:09:15.394" v="6452" actId="1036"/>
          <ac:picMkLst>
            <pc:docMk/>
            <pc:sldMk cId="1080727395" sldId="722"/>
            <ac:picMk id="9" creationId="{250FBDBA-2914-C440-89BC-3F11F3F0F014}"/>
          </ac:picMkLst>
        </pc:picChg>
      </pc:sldChg>
      <pc:sldChg chg="addSp delSp modSp add">
        <pc:chgData name="Hans-Rudolf Schmidt" userId="fa444c94-284e-461c-9007-4ae51b5c9323" providerId="ADAL" clId="{5B8EF59A-237B-394E-B1DB-2F3FD910DD7D}" dt="2019-10-30T18:05:52.764" v="9584" actId="20577"/>
        <pc:sldMkLst>
          <pc:docMk/>
          <pc:sldMk cId="1672722564" sldId="739"/>
        </pc:sldMkLst>
        <pc:spChg chg="mod">
          <ac:chgData name="Hans-Rudolf Schmidt" userId="fa444c94-284e-461c-9007-4ae51b5c9323" providerId="ADAL" clId="{5B8EF59A-237B-394E-B1DB-2F3FD910DD7D}" dt="2019-10-20T14:42:31.107" v="5704" actId="164"/>
          <ac:spMkLst>
            <pc:docMk/>
            <pc:sldMk cId="1672722564" sldId="739"/>
            <ac:spMk id="2" creationId="{00000000-0000-0000-0000-000000000000}"/>
          </ac:spMkLst>
        </pc:spChg>
        <pc:spChg chg="mod">
          <ac:chgData name="Hans-Rudolf Schmidt" userId="fa444c94-284e-461c-9007-4ae51b5c9323" providerId="ADAL" clId="{5B8EF59A-237B-394E-B1DB-2F3FD910DD7D}" dt="2019-10-20T14:23:18.154" v="5437" actId="20577"/>
          <ac:spMkLst>
            <pc:docMk/>
            <pc:sldMk cId="1672722564" sldId="739"/>
            <ac:spMk id="3" creationId="{00000000-0000-0000-0000-000000000000}"/>
          </ac:spMkLst>
        </pc:spChg>
        <pc:spChg chg="mod">
          <ac:chgData name="Hans-Rudolf Schmidt" userId="fa444c94-284e-461c-9007-4ae51b5c9323" providerId="ADAL" clId="{5B8EF59A-237B-394E-B1DB-2F3FD910DD7D}" dt="2019-10-30T18:05:52.764" v="9584" actId="20577"/>
          <ac:spMkLst>
            <pc:docMk/>
            <pc:sldMk cId="1672722564" sldId="739"/>
            <ac:spMk id="8" creationId="{00000000-0000-0000-0000-000000000000}"/>
          </ac:spMkLst>
        </pc:spChg>
        <pc:spChg chg="mod">
          <ac:chgData name="Hans-Rudolf Schmidt" userId="fa444c94-284e-461c-9007-4ae51b5c9323" providerId="ADAL" clId="{5B8EF59A-237B-394E-B1DB-2F3FD910DD7D}" dt="2019-10-20T14:48:43.028" v="5753" actId="20577"/>
          <ac:spMkLst>
            <pc:docMk/>
            <pc:sldMk cId="1672722564" sldId="739"/>
            <ac:spMk id="10" creationId="{00000000-0000-0000-0000-000000000000}"/>
          </ac:spMkLst>
        </pc:spChg>
        <pc:spChg chg="del mod">
          <ac:chgData name="Hans-Rudolf Schmidt" userId="fa444c94-284e-461c-9007-4ae51b5c9323" providerId="ADAL" clId="{5B8EF59A-237B-394E-B1DB-2F3FD910DD7D}" dt="2019-10-20T14:35:56.519" v="5692" actId="478"/>
          <ac:spMkLst>
            <pc:docMk/>
            <pc:sldMk cId="1672722564" sldId="739"/>
            <ac:spMk id="12" creationId="{00000000-0000-0000-0000-000000000000}"/>
          </ac:spMkLst>
        </pc:spChg>
        <pc:grpChg chg="add mod">
          <ac:chgData name="Hans-Rudolf Schmidt" userId="fa444c94-284e-461c-9007-4ae51b5c9323" providerId="ADAL" clId="{5B8EF59A-237B-394E-B1DB-2F3FD910DD7D}" dt="2019-10-20T14:42:32.818" v="5705" actId="1076"/>
          <ac:grpSpMkLst>
            <pc:docMk/>
            <pc:sldMk cId="1672722564" sldId="739"/>
            <ac:grpSpMk id="16" creationId="{F6A673F9-9EEF-0741-805F-22E67EC7D045}"/>
          </ac:grpSpMkLst>
        </pc:grpChg>
        <pc:picChg chg="del mod">
          <ac:chgData name="Hans-Rudolf Schmidt" userId="fa444c94-284e-461c-9007-4ae51b5c9323" providerId="ADAL" clId="{5B8EF59A-237B-394E-B1DB-2F3FD910DD7D}" dt="2019-10-20T13:59:06.570" v="4888" actId="478"/>
          <ac:picMkLst>
            <pc:docMk/>
            <pc:sldMk cId="1672722564" sldId="739"/>
            <ac:picMk id="7" creationId="{00000000-0000-0000-0000-000000000000}"/>
          </ac:picMkLst>
        </pc:picChg>
        <pc:picChg chg="del">
          <ac:chgData name="Hans-Rudolf Schmidt" userId="fa444c94-284e-461c-9007-4ae51b5c9323" providerId="ADAL" clId="{5B8EF59A-237B-394E-B1DB-2F3FD910DD7D}" dt="2019-10-20T13:59:04.298" v="4887" actId="478"/>
          <ac:picMkLst>
            <pc:docMk/>
            <pc:sldMk cId="1672722564" sldId="739"/>
            <ac:picMk id="11" creationId="{00000000-0000-0000-0000-000000000000}"/>
          </ac:picMkLst>
        </pc:picChg>
        <pc:picChg chg="mod">
          <ac:chgData name="Hans-Rudolf Schmidt" userId="fa444c94-284e-461c-9007-4ae51b5c9323" providerId="ADAL" clId="{5B8EF59A-237B-394E-B1DB-2F3FD910DD7D}" dt="2019-10-20T14:42:31.107" v="5704" actId="164"/>
          <ac:picMkLst>
            <pc:docMk/>
            <pc:sldMk cId="1672722564" sldId="739"/>
            <ac:picMk id="13" creationId="{00000000-0000-0000-0000-000000000000}"/>
          </ac:picMkLst>
        </pc:picChg>
        <pc:picChg chg="add mod">
          <ac:chgData name="Hans-Rudolf Schmidt" userId="fa444c94-284e-461c-9007-4ae51b5c9323" providerId="ADAL" clId="{5B8EF59A-237B-394E-B1DB-2F3FD910DD7D}" dt="2019-10-20T14:33:58.192" v="5673" actId="14100"/>
          <ac:picMkLst>
            <pc:docMk/>
            <pc:sldMk cId="1672722564" sldId="739"/>
            <ac:picMk id="14" creationId="{B5007FBF-7453-3E42-9211-111AEE8A0ABC}"/>
          </ac:picMkLst>
        </pc:picChg>
        <pc:picChg chg="add del mod">
          <ac:chgData name="Hans-Rudolf Schmidt" userId="fa444c94-284e-461c-9007-4ae51b5c9323" providerId="ADAL" clId="{5B8EF59A-237B-394E-B1DB-2F3FD910DD7D}" dt="2019-10-20T14:42:16.628" v="5702" actId="478"/>
          <ac:picMkLst>
            <pc:docMk/>
            <pc:sldMk cId="1672722564" sldId="739"/>
            <ac:picMk id="15" creationId="{AAA25315-190B-974D-A52F-4B088188AEE5}"/>
          </ac:picMkLst>
        </pc:picChg>
      </pc:sldChg>
      <pc:sldChg chg="ord">
        <pc:chgData name="Hans-Rudolf Schmidt" userId="fa444c94-284e-461c-9007-4ae51b5c9323" providerId="ADAL" clId="{5B8EF59A-237B-394E-B1DB-2F3FD910DD7D}" dt="2019-10-19T12:34:28.627" v="1472"/>
        <pc:sldMkLst>
          <pc:docMk/>
          <pc:sldMk cId="2933821673" sldId="790"/>
        </pc:sldMkLst>
      </pc:sldChg>
      <pc:sldChg chg="addSp delSp modSp ord">
        <pc:chgData name="Hans-Rudolf Schmidt" userId="fa444c94-284e-461c-9007-4ae51b5c9323" providerId="ADAL" clId="{5B8EF59A-237B-394E-B1DB-2F3FD910DD7D}" dt="2019-10-30T17:33:58.544" v="9395" actId="20577"/>
        <pc:sldMkLst>
          <pc:docMk/>
          <pc:sldMk cId="1946775218" sldId="791"/>
        </pc:sldMkLst>
        <pc:spChg chg="mod">
          <ac:chgData name="Hans-Rudolf Schmidt" userId="fa444c94-284e-461c-9007-4ae51b5c9323" providerId="ADAL" clId="{5B8EF59A-237B-394E-B1DB-2F3FD910DD7D}" dt="2019-10-30T17:33:25.986" v="9349" actId="20577"/>
          <ac:spMkLst>
            <pc:docMk/>
            <pc:sldMk cId="1946775218" sldId="791"/>
            <ac:spMk id="2" creationId="{70E5A866-A2F3-7F44-B7EE-1A9F50FDA698}"/>
          </ac:spMkLst>
        </pc:spChg>
        <pc:spChg chg="add del mod">
          <ac:chgData name="Hans-Rudolf Schmidt" userId="fa444c94-284e-461c-9007-4ae51b5c9323" providerId="ADAL" clId="{5B8EF59A-237B-394E-B1DB-2F3FD910DD7D}" dt="2019-10-20T10:30:45.498" v="3482"/>
          <ac:spMkLst>
            <pc:docMk/>
            <pc:sldMk cId="1946775218" sldId="791"/>
            <ac:spMk id="3" creationId="{01349C99-D51E-B541-837F-C0A3D1C9780C}"/>
          </ac:spMkLst>
        </pc:spChg>
        <pc:spChg chg="add mod">
          <ac:chgData name="Hans-Rudolf Schmidt" userId="fa444c94-284e-461c-9007-4ae51b5c9323" providerId="ADAL" clId="{5B8EF59A-237B-394E-B1DB-2F3FD910DD7D}" dt="2019-10-30T17:33:58.544" v="9395" actId="20577"/>
          <ac:spMkLst>
            <pc:docMk/>
            <pc:sldMk cId="1946775218" sldId="791"/>
            <ac:spMk id="3" creationId="{CE5F53A5-3453-7347-B217-EC857A6A787F}"/>
          </ac:spMkLst>
        </pc:spChg>
        <pc:spChg chg="mod">
          <ac:chgData name="Hans-Rudolf Schmidt" userId="fa444c94-284e-461c-9007-4ae51b5c9323" providerId="ADAL" clId="{5B8EF59A-237B-394E-B1DB-2F3FD910DD7D}" dt="2019-10-30T17:32:56.610" v="9338" actId="15"/>
          <ac:spMkLst>
            <pc:docMk/>
            <pc:sldMk cId="1946775218" sldId="791"/>
            <ac:spMk id="11" creationId="{7643E9FC-E325-8549-924C-A65595B3E8ED}"/>
          </ac:spMkLst>
        </pc:spChg>
        <pc:picChg chg="mod">
          <ac:chgData name="Hans-Rudolf Schmidt" userId="fa444c94-284e-461c-9007-4ae51b5c9323" providerId="ADAL" clId="{5B8EF59A-237B-394E-B1DB-2F3FD910DD7D}" dt="2019-10-30T17:30:31.347" v="9288" actId="1076"/>
          <ac:picMkLst>
            <pc:docMk/>
            <pc:sldMk cId="1946775218" sldId="791"/>
            <ac:picMk id="9" creationId="{36F05BF7-BFA9-6448-BE1F-9F4B860F58B9}"/>
          </ac:picMkLst>
        </pc:picChg>
      </pc:sldChg>
      <pc:sldChg chg="delSp modSp add ord">
        <pc:chgData name="Hans-Rudolf Schmidt" userId="fa444c94-284e-461c-9007-4ae51b5c9323" providerId="ADAL" clId="{5B8EF59A-237B-394E-B1DB-2F3FD910DD7D}" dt="2019-10-30T18:34:45.312" v="9862"/>
        <pc:sldMkLst>
          <pc:docMk/>
          <pc:sldMk cId="1550099560" sldId="795"/>
        </pc:sldMkLst>
        <pc:spChg chg="del">
          <ac:chgData name="Hans-Rudolf Schmidt" userId="fa444c94-284e-461c-9007-4ae51b5c9323" providerId="ADAL" clId="{5B8EF59A-237B-394E-B1DB-2F3FD910DD7D}" dt="2019-10-20T17:40:14.279" v="7075" actId="478"/>
          <ac:spMkLst>
            <pc:docMk/>
            <pc:sldMk cId="1550099560" sldId="795"/>
            <ac:spMk id="2" creationId="{00000000-0000-0000-0000-000000000000}"/>
          </ac:spMkLst>
        </pc:spChg>
        <pc:spChg chg="del mod">
          <ac:chgData name="Hans-Rudolf Schmidt" userId="fa444c94-284e-461c-9007-4ae51b5c9323" providerId="ADAL" clId="{5B8EF59A-237B-394E-B1DB-2F3FD910DD7D}" dt="2019-10-20T17:40:09.003" v="7072" actId="478"/>
          <ac:spMkLst>
            <pc:docMk/>
            <pc:sldMk cId="1550099560" sldId="795"/>
            <ac:spMk id="9" creationId="{00000000-0000-0000-0000-000000000000}"/>
          </ac:spMkLst>
        </pc:spChg>
        <pc:spChg chg="del mod">
          <ac:chgData name="Hans-Rudolf Schmidt" userId="fa444c94-284e-461c-9007-4ae51b5c9323" providerId="ADAL" clId="{5B8EF59A-237B-394E-B1DB-2F3FD910DD7D}" dt="2019-10-20T17:40:16.045" v="7076" actId="478"/>
          <ac:spMkLst>
            <pc:docMk/>
            <pc:sldMk cId="1550099560" sldId="795"/>
            <ac:spMk id="10" creationId="{00000000-0000-0000-0000-000000000000}"/>
          </ac:spMkLst>
        </pc:spChg>
        <pc:picChg chg="mod">
          <ac:chgData name="Hans-Rudolf Schmidt" userId="fa444c94-284e-461c-9007-4ae51b5c9323" providerId="ADAL" clId="{5B8EF59A-237B-394E-B1DB-2F3FD910DD7D}" dt="2019-10-20T17:40:23.516" v="7078" actId="14100"/>
          <ac:picMkLst>
            <pc:docMk/>
            <pc:sldMk cId="1550099560" sldId="795"/>
            <ac:picMk id="7" creationId="{00000000-0000-0000-0000-000000000000}"/>
          </ac:picMkLst>
        </pc:picChg>
        <pc:picChg chg="del">
          <ac:chgData name="Hans-Rudolf Schmidt" userId="fa444c94-284e-461c-9007-4ae51b5c9323" providerId="ADAL" clId="{5B8EF59A-237B-394E-B1DB-2F3FD910DD7D}" dt="2019-10-20T17:40:11.286" v="7073" actId="478"/>
          <ac:picMkLst>
            <pc:docMk/>
            <pc:sldMk cId="1550099560" sldId="795"/>
            <ac:picMk id="12" creationId="{00000000-0000-0000-0000-000000000000}"/>
          </ac:picMkLst>
        </pc:picChg>
      </pc:sldChg>
      <pc:sldChg chg="add">
        <pc:chgData name="Hans-Rudolf Schmidt" userId="fa444c94-284e-461c-9007-4ae51b5c9323" providerId="ADAL" clId="{5B8EF59A-237B-394E-B1DB-2F3FD910DD7D}" dt="2019-10-20T12:15:53.269" v="4153"/>
        <pc:sldMkLst>
          <pc:docMk/>
          <pc:sldMk cId="4080884333" sldId="830"/>
        </pc:sldMkLst>
      </pc:sldChg>
      <pc:sldChg chg="addSp delSp modSp ord">
        <pc:chgData name="Hans-Rudolf Schmidt" userId="fa444c94-284e-461c-9007-4ae51b5c9323" providerId="ADAL" clId="{5B8EF59A-237B-394E-B1DB-2F3FD910DD7D}" dt="2019-10-20T14:03:33.063" v="5077" actId="20577"/>
        <pc:sldMkLst>
          <pc:docMk/>
          <pc:sldMk cId="1525540162" sldId="849"/>
        </pc:sldMkLst>
        <pc:spChg chg="add mod">
          <ac:chgData name="Hans-Rudolf Schmidt" userId="fa444c94-284e-461c-9007-4ae51b5c9323" providerId="ADAL" clId="{5B8EF59A-237B-394E-B1DB-2F3FD910DD7D}" dt="2019-10-20T12:18:00.857" v="4209" actId="1076"/>
          <ac:spMkLst>
            <pc:docMk/>
            <pc:sldMk cId="1525540162" sldId="849"/>
            <ac:spMk id="2" creationId="{58552C72-0A69-284E-9078-B071AE7AB49F}"/>
          </ac:spMkLst>
        </pc:spChg>
        <pc:spChg chg="mod">
          <ac:chgData name="Hans-Rudolf Schmidt" userId="fa444c94-284e-461c-9007-4ae51b5c9323" providerId="ADAL" clId="{5B8EF59A-237B-394E-B1DB-2F3FD910DD7D}" dt="2019-10-20T10:33:13.876" v="3666" actId="1076"/>
          <ac:spMkLst>
            <pc:docMk/>
            <pc:sldMk cId="1525540162" sldId="849"/>
            <ac:spMk id="3" creationId="{903D483A-B53B-AF49-9CF2-CC3B44C3A4B0}"/>
          </ac:spMkLst>
        </pc:spChg>
        <pc:spChg chg="add mod">
          <ac:chgData name="Hans-Rudolf Schmidt" userId="fa444c94-284e-461c-9007-4ae51b5c9323" providerId="ADAL" clId="{5B8EF59A-237B-394E-B1DB-2F3FD910DD7D}" dt="2019-10-20T14:03:33.063" v="5077" actId="20577"/>
          <ac:spMkLst>
            <pc:docMk/>
            <pc:sldMk cId="1525540162" sldId="849"/>
            <ac:spMk id="7" creationId="{E9EF8865-393D-6A46-B560-A9CE2D5B3C6B}"/>
          </ac:spMkLst>
        </pc:spChg>
        <pc:spChg chg="del mod">
          <ac:chgData name="Hans-Rudolf Schmidt" userId="fa444c94-284e-461c-9007-4ae51b5c9323" providerId="ADAL" clId="{5B8EF59A-237B-394E-B1DB-2F3FD910DD7D}" dt="2019-10-20T12:17:16.754" v="4168" actId="478"/>
          <ac:spMkLst>
            <pc:docMk/>
            <pc:sldMk cId="1525540162" sldId="849"/>
            <ac:spMk id="9" creationId="{0AD66C9B-9C35-2147-9ED3-FBB594672A48}"/>
          </ac:spMkLst>
        </pc:spChg>
        <pc:spChg chg="del">
          <ac:chgData name="Hans-Rudolf Schmidt" userId="fa444c94-284e-461c-9007-4ae51b5c9323" providerId="ADAL" clId="{5B8EF59A-237B-394E-B1DB-2F3FD910DD7D}" dt="2019-10-19T12:43:29.026" v="1534" actId="478"/>
          <ac:spMkLst>
            <pc:docMk/>
            <pc:sldMk cId="1525540162" sldId="849"/>
            <ac:spMk id="10" creationId="{E9A78318-6F7E-B342-AB26-89A297CA2EAB}"/>
          </ac:spMkLst>
        </pc:spChg>
        <pc:spChg chg="mod">
          <ac:chgData name="Hans-Rudolf Schmidt" userId="fa444c94-284e-461c-9007-4ae51b5c9323" providerId="ADAL" clId="{5B8EF59A-237B-394E-B1DB-2F3FD910DD7D}" dt="2019-10-20T10:34:23.834" v="3677" actId="20577"/>
          <ac:spMkLst>
            <pc:docMk/>
            <pc:sldMk cId="1525540162" sldId="849"/>
            <ac:spMk id="11" creationId="{1F9B807F-4611-6F40-8724-B083AAA81796}"/>
          </ac:spMkLst>
        </pc:spChg>
        <pc:spChg chg="del mod">
          <ac:chgData name="Hans-Rudolf Schmidt" userId="fa444c94-284e-461c-9007-4ae51b5c9323" providerId="ADAL" clId="{5B8EF59A-237B-394E-B1DB-2F3FD910DD7D}" dt="2019-10-20T10:33:22.095" v="3669"/>
          <ac:spMkLst>
            <pc:docMk/>
            <pc:sldMk cId="1525540162" sldId="849"/>
            <ac:spMk id="12" creationId="{04CB6693-FABF-1A45-9A8A-1E5EE85518C3}"/>
          </ac:spMkLst>
        </pc:spChg>
        <pc:spChg chg="add mod">
          <ac:chgData name="Hans-Rudolf Schmidt" userId="fa444c94-284e-461c-9007-4ae51b5c9323" providerId="ADAL" clId="{5B8EF59A-237B-394E-B1DB-2F3FD910DD7D}" dt="2019-10-20T12:18:09.913" v="4211" actId="1076"/>
          <ac:spMkLst>
            <pc:docMk/>
            <pc:sldMk cId="1525540162" sldId="849"/>
            <ac:spMk id="14" creationId="{7D8DEF27-CDA7-5843-A338-D49F21DC162D}"/>
          </ac:spMkLst>
        </pc:spChg>
        <pc:picChg chg="del">
          <ac:chgData name="Hans-Rudolf Schmidt" userId="fa444c94-284e-461c-9007-4ae51b5c9323" providerId="ADAL" clId="{5B8EF59A-237B-394E-B1DB-2F3FD910DD7D}" dt="2019-10-16T18:03:25.780" v="320"/>
          <ac:picMkLst>
            <pc:docMk/>
            <pc:sldMk cId="1525540162" sldId="849"/>
            <ac:picMk id="7" creationId="{3CF49C77-F2EA-B84D-BC4A-96C750833A00}"/>
          </ac:picMkLst>
        </pc:picChg>
        <pc:picChg chg="add mod">
          <ac:chgData name="Hans-Rudolf Schmidt" userId="fa444c94-284e-461c-9007-4ae51b5c9323" providerId="ADAL" clId="{5B8EF59A-237B-394E-B1DB-2F3FD910DD7D}" dt="2019-10-20T12:17:49.098" v="4206" actId="1035"/>
          <ac:picMkLst>
            <pc:docMk/>
            <pc:sldMk cId="1525540162" sldId="849"/>
            <ac:picMk id="12" creationId="{A1481D1B-56BA-0D44-BBD4-0384DB2B7E2B}"/>
          </ac:picMkLst>
        </pc:picChg>
        <pc:picChg chg="del mod">
          <ac:chgData name="Hans-Rudolf Schmidt" userId="fa444c94-284e-461c-9007-4ae51b5c9323" providerId="ADAL" clId="{5B8EF59A-237B-394E-B1DB-2F3FD910DD7D}" dt="2019-10-20T12:16:39.134" v="4157" actId="478"/>
          <ac:picMkLst>
            <pc:docMk/>
            <pc:sldMk cId="1525540162" sldId="849"/>
            <ac:picMk id="13" creationId="{90B9C31C-E908-2048-A821-7624785D4A68}"/>
          </ac:picMkLst>
        </pc:picChg>
        <pc:picChg chg="add mod">
          <ac:chgData name="Hans-Rudolf Schmidt" userId="fa444c94-284e-461c-9007-4ae51b5c9323" providerId="ADAL" clId="{5B8EF59A-237B-394E-B1DB-2F3FD910DD7D}" dt="2019-10-20T12:17:45.505" v="4200" actId="14100"/>
          <ac:picMkLst>
            <pc:docMk/>
            <pc:sldMk cId="1525540162" sldId="849"/>
            <ac:picMk id="15" creationId="{58F88A85-C019-D947-9514-4EB3634E8630}"/>
          </ac:picMkLst>
        </pc:picChg>
      </pc:sldChg>
      <pc:sldChg chg="addSp delSp modSp">
        <pc:chgData name="Hans-Rudolf Schmidt" userId="fa444c94-284e-461c-9007-4ae51b5c9323" providerId="ADAL" clId="{5B8EF59A-237B-394E-B1DB-2F3FD910DD7D}" dt="2019-10-20T14:14:17.478" v="5333" actId="20577"/>
        <pc:sldMkLst>
          <pc:docMk/>
          <pc:sldMk cId="1284713888" sldId="850"/>
        </pc:sldMkLst>
        <pc:spChg chg="add mod">
          <ac:chgData name="Hans-Rudolf Schmidt" userId="fa444c94-284e-461c-9007-4ae51b5c9323" providerId="ADAL" clId="{5B8EF59A-237B-394E-B1DB-2F3FD910DD7D}" dt="2019-10-20T14:14:17.478" v="5333" actId="20577"/>
          <ac:spMkLst>
            <pc:docMk/>
            <pc:sldMk cId="1284713888" sldId="850"/>
            <ac:spMk id="2" creationId="{E078544E-1FDB-B344-BD8A-80C9C00BA06C}"/>
          </ac:spMkLst>
        </pc:spChg>
        <pc:spChg chg="add mod">
          <ac:chgData name="Hans-Rudolf Schmidt" userId="fa444c94-284e-461c-9007-4ae51b5c9323" providerId="ADAL" clId="{5B8EF59A-237B-394E-B1DB-2F3FD910DD7D}" dt="2019-10-20T14:14:10.006" v="5330" actId="1076"/>
          <ac:spMkLst>
            <pc:docMk/>
            <pc:sldMk cId="1284713888" sldId="850"/>
            <ac:spMk id="8" creationId="{C0D52B58-4CFB-1F44-80BF-BB303ED1DB6C}"/>
          </ac:spMkLst>
        </pc:spChg>
        <pc:spChg chg="add del mod">
          <ac:chgData name="Hans-Rudolf Schmidt" userId="fa444c94-284e-461c-9007-4ae51b5c9323" providerId="ADAL" clId="{5B8EF59A-237B-394E-B1DB-2F3FD910DD7D}" dt="2019-10-20T13:53:29.350" v="4699" actId="478"/>
          <ac:spMkLst>
            <pc:docMk/>
            <pc:sldMk cId="1284713888" sldId="850"/>
            <ac:spMk id="12" creationId="{071B261B-9164-824E-BA24-A8BBA9E4003F}"/>
          </ac:spMkLst>
        </pc:spChg>
        <pc:picChg chg="add del mod">
          <ac:chgData name="Hans-Rudolf Schmidt" userId="fa444c94-284e-461c-9007-4ae51b5c9323" providerId="ADAL" clId="{5B8EF59A-237B-394E-B1DB-2F3FD910DD7D}" dt="2019-10-20T13:53:25.828" v="4698" actId="478"/>
          <ac:picMkLst>
            <pc:docMk/>
            <pc:sldMk cId="1284713888" sldId="850"/>
            <ac:picMk id="7" creationId="{45F47044-A4E5-1344-B38E-29BDEBF5AC73}"/>
          </ac:picMkLst>
        </pc:picChg>
        <pc:picChg chg="add del mod">
          <ac:chgData name="Hans-Rudolf Schmidt" userId="fa444c94-284e-461c-9007-4ae51b5c9323" providerId="ADAL" clId="{5B8EF59A-237B-394E-B1DB-2F3FD910DD7D}" dt="2019-10-19T11:27:38.176" v="1291" actId="478"/>
          <ac:picMkLst>
            <pc:docMk/>
            <pc:sldMk cId="1284713888" sldId="850"/>
            <ac:picMk id="8" creationId="{1997839C-93C9-FE4A-AD00-6BFAFDF78CF1}"/>
          </ac:picMkLst>
        </pc:picChg>
        <pc:picChg chg="add del mod">
          <ac:chgData name="Hans-Rudolf Schmidt" userId="fa444c94-284e-461c-9007-4ae51b5c9323" providerId="ADAL" clId="{5B8EF59A-237B-394E-B1DB-2F3FD910DD7D}" dt="2019-10-19T11:27:46.084" v="1295" actId="478"/>
          <ac:picMkLst>
            <pc:docMk/>
            <pc:sldMk cId="1284713888" sldId="850"/>
            <ac:picMk id="9" creationId="{B3D5816B-FDDB-F744-A14B-AC8BBCE59381}"/>
          </ac:picMkLst>
        </pc:picChg>
        <pc:picChg chg="add mod">
          <ac:chgData name="Hans-Rudolf Schmidt" userId="fa444c94-284e-461c-9007-4ae51b5c9323" providerId="ADAL" clId="{5B8EF59A-237B-394E-B1DB-2F3FD910DD7D}" dt="2019-10-20T13:55:01.983" v="4778" actId="1036"/>
          <ac:picMkLst>
            <pc:docMk/>
            <pc:sldMk cId="1284713888" sldId="850"/>
            <ac:picMk id="10" creationId="{6C3EAE69-13EC-C54E-85D3-ED485266BF45}"/>
          </ac:picMkLst>
        </pc:picChg>
        <pc:picChg chg="add mod">
          <ac:chgData name="Hans-Rudolf Schmidt" userId="fa444c94-284e-461c-9007-4ae51b5c9323" providerId="ADAL" clId="{5B8EF59A-237B-394E-B1DB-2F3FD910DD7D}" dt="2019-10-20T14:14:06.788" v="5329" actId="1076"/>
          <ac:picMkLst>
            <pc:docMk/>
            <pc:sldMk cId="1284713888" sldId="850"/>
            <ac:picMk id="11" creationId="{8FB3459B-DAAF-F042-82CB-C6D8D1CB75A4}"/>
          </ac:picMkLst>
        </pc:picChg>
      </pc:sldChg>
      <pc:sldChg chg="addSp delSp modSp ord">
        <pc:chgData name="Hans-Rudolf Schmidt" userId="fa444c94-284e-461c-9007-4ae51b5c9323" providerId="ADAL" clId="{5B8EF59A-237B-394E-B1DB-2F3FD910DD7D}" dt="2019-10-20T11:41:54.557" v="4061" actId="478"/>
        <pc:sldMkLst>
          <pc:docMk/>
          <pc:sldMk cId="3072676534" sldId="852"/>
        </pc:sldMkLst>
        <pc:spChg chg="add del mod">
          <ac:chgData name="Hans-Rudolf Schmidt" userId="fa444c94-284e-461c-9007-4ae51b5c9323" providerId="ADAL" clId="{5B8EF59A-237B-394E-B1DB-2F3FD910DD7D}" dt="2019-10-19T11:49:18.101" v="1366"/>
          <ac:spMkLst>
            <pc:docMk/>
            <pc:sldMk cId="3072676534" sldId="852"/>
            <ac:spMk id="2" creationId="{6904B5E6-A5D9-2143-AD33-7FB0908B4DB2}"/>
          </ac:spMkLst>
        </pc:spChg>
        <pc:spChg chg="add del mod">
          <ac:chgData name="Hans-Rudolf Schmidt" userId="fa444c94-284e-461c-9007-4ae51b5c9323" providerId="ADAL" clId="{5B8EF59A-237B-394E-B1DB-2F3FD910DD7D}" dt="2019-10-20T11:41:54.557" v="4061" actId="478"/>
          <ac:spMkLst>
            <pc:docMk/>
            <pc:sldMk cId="3072676534" sldId="852"/>
            <ac:spMk id="2" creationId="{F99828F8-E7AD-1247-8054-B56D04FA64B6}"/>
          </ac:spMkLst>
        </pc:spChg>
        <pc:spChg chg="del">
          <ac:chgData name="Hans-Rudolf Schmidt" userId="fa444c94-284e-461c-9007-4ae51b5c9323" providerId="ADAL" clId="{5B8EF59A-237B-394E-B1DB-2F3FD910DD7D}" dt="2019-10-16T18:39:58.644" v="618"/>
          <ac:spMkLst>
            <pc:docMk/>
            <pc:sldMk cId="3072676534" sldId="852"/>
            <ac:spMk id="3" creationId="{E3A58ABF-A2E4-BD4A-9FB7-BAA6F39A4EBE}"/>
          </ac:spMkLst>
        </pc:spChg>
        <pc:spChg chg="add mod">
          <ac:chgData name="Hans-Rudolf Schmidt" userId="fa444c94-284e-461c-9007-4ae51b5c9323" providerId="ADAL" clId="{5B8EF59A-237B-394E-B1DB-2F3FD910DD7D}" dt="2019-10-19T12:53:51.636" v="1627" actId="20577"/>
          <ac:spMkLst>
            <pc:docMk/>
            <pc:sldMk cId="3072676534" sldId="852"/>
            <ac:spMk id="3" creationId="{E7B7D49F-4844-844C-A384-3ABAE5B2D5D5}"/>
          </ac:spMkLst>
        </pc:spChg>
      </pc:sldChg>
      <pc:sldChg chg="addSp delSp modSp add">
        <pc:chgData name="Hans-Rudolf Schmidt" userId="fa444c94-284e-461c-9007-4ae51b5c9323" providerId="ADAL" clId="{5B8EF59A-237B-394E-B1DB-2F3FD910DD7D}" dt="2019-10-30T17:52:29.195" v="9463" actId="20577"/>
        <pc:sldMkLst>
          <pc:docMk/>
          <pc:sldMk cId="1950249740" sldId="853"/>
        </pc:sldMkLst>
        <pc:spChg chg="add mod">
          <ac:chgData name="Hans-Rudolf Schmidt" userId="fa444c94-284e-461c-9007-4ae51b5c9323" providerId="ADAL" clId="{5B8EF59A-237B-394E-B1DB-2F3FD910DD7D}" dt="2019-10-30T17:52:29.195" v="9463" actId="20577"/>
          <ac:spMkLst>
            <pc:docMk/>
            <pc:sldMk cId="1950249740" sldId="853"/>
            <ac:spMk id="2" creationId="{29E7780D-729F-204A-8ED7-E27D57B80FAF}"/>
          </ac:spMkLst>
        </pc:spChg>
        <pc:spChg chg="del">
          <ac:chgData name="Hans-Rudolf Schmidt" userId="fa444c94-284e-461c-9007-4ae51b5c9323" providerId="ADAL" clId="{5B8EF59A-237B-394E-B1DB-2F3FD910DD7D}" dt="2019-10-16T18:35:03.042" v="548" actId="478"/>
          <ac:spMkLst>
            <pc:docMk/>
            <pc:sldMk cId="1950249740" sldId="853"/>
            <ac:spMk id="2" creationId="{9436B9D0-A1C4-8247-B81F-E1894DA5C983}"/>
          </ac:spMkLst>
        </pc:spChg>
        <pc:spChg chg="add del mod">
          <ac:chgData name="Hans-Rudolf Schmidt" userId="fa444c94-284e-461c-9007-4ae51b5c9323" providerId="ADAL" clId="{5B8EF59A-237B-394E-B1DB-2F3FD910DD7D}" dt="2019-10-16T18:34:59.872" v="547"/>
          <ac:spMkLst>
            <pc:docMk/>
            <pc:sldMk cId="1950249740" sldId="853"/>
            <ac:spMk id="4" creationId="{F3C9A076-70F0-7546-BABB-429A05D42D6E}"/>
          </ac:spMkLst>
        </pc:spChg>
        <pc:spChg chg="add mod">
          <ac:chgData name="Hans-Rudolf Schmidt" userId="fa444c94-284e-461c-9007-4ae51b5c9323" providerId="ADAL" clId="{5B8EF59A-237B-394E-B1DB-2F3FD910DD7D}" dt="2019-10-19T14:52:41.734" v="2234" actId="20577"/>
          <ac:spMkLst>
            <pc:docMk/>
            <pc:sldMk cId="1950249740" sldId="853"/>
            <ac:spMk id="5" creationId="{E2D76897-F645-5C4A-A5B9-957ED1F68ED6}"/>
          </ac:spMkLst>
        </pc:spChg>
        <pc:spChg chg="add mod">
          <ac:chgData name="Hans-Rudolf Schmidt" userId="fa444c94-284e-461c-9007-4ae51b5c9323" providerId="ADAL" clId="{5B8EF59A-237B-394E-B1DB-2F3FD910DD7D}" dt="2019-10-16T18:40:25.169" v="619"/>
          <ac:spMkLst>
            <pc:docMk/>
            <pc:sldMk cId="1950249740" sldId="853"/>
            <ac:spMk id="6" creationId="{B0127593-211E-3145-B311-A6734816112D}"/>
          </ac:spMkLst>
        </pc:spChg>
        <pc:spChg chg="add mod">
          <ac:chgData name="Hans-Rudolf Schmidt" userId="fa444c94-284e-461c-9007-4ae51b5c9323" providerId="ADAL" clId="{5B8EF59A-237B-394E-B1DB-2F3FD910DD7D}" dt="2019-10-16T18:40:25.169" v="619"/>
          <ac:spMkLst>
            <pc:docMk/>
            <pc:sldMk cId="1950249740" sldId="853"/>
            <ac:spMk id="7" creationId="{B51809CF-F49D-0A4E-B7A6-2ABD4DC12546}"/>
          </ac:spMkLst>
        </pc:spChg>
        <pc:spChg chg="del mod">
          <ac:chgData name="Hans-Rudolf Schmidt" userId="fa444c94-284e-461c-9007-4ae51b5c9323" providerId="ADAL" clId="{5B8EF59A-237B-394E-B1DB-2F3FD910DD7D}" dt="2019-10-19T14:52:38.903" v="2233"/>
          <ac:spMkLst>
            <pc:docMk/>
            <pc:sldMk cId="1950249740" sldId="853"/>
            <ac:spMk id="8" creationId="{EB5B9082-CE0A-E547-B18A-3A782A0DA9DB}"/>
          </ac:spMkLst>
        </pc:spChg>
      </pc:sldChg>
      <pc:sldChg chg="addSp delSp modSp add">
        <pc:chgData name="Hans-Rudolf Schmidt" userId="fa444c94-284e-461c-9007-4ae51b5c9323" providerId="ADAL" clId="{5B8EF59A-237B-394E-B1DB-2F3FD910DD7D}" dt="2019-10-30T17:54:28.613" v="9486" actId="207"/>
        <pc:sldMkLst>
          <pc:docMk/>
          <pc:sldMk cId="959836637" sldId="854"/>
        </pc:sldMkLst>
        <pc:spChg chg="mod">
          <ac:chgData name="Hans-Rudolf Schmidt" userId="fa444c94-284e-461c-9007-4ae51b5c9323" providerId="ADAL" clId="{5B8EF59A-237B-394E-B1DB-2F3FD910DD7D}" dt="2019-10-16T19:00:26.082" v="636" actId="20577"/>
          <ac:spMkLst>
            <pc:docMk/>
            <pc:sldMk cId="959836637" sldId="854"/>
            <ac:spMk id="2" creationId="{C2AD865F-7DB1-E44C-9EB0-3987442CE3CA}"/>
          </ac:spMkLst>
        </pc:spChg>
        <pc:spChg chg="mod">
          <ac:chgData name="Hans-Rudolf Schmidt" userId="fa444c94-284e-461c-9007-4ae51b5c9323" providerId="ADAL" clId="{5B8EF59A-237B-394E-B1DB-2F3FD910DD7D}" dt="2019-10-20T14:10:14.645" v="5227" actId="20577"/>
          <ac:spMkLst>
            <pc:docMk/>
            <pc:sldMk cId="959836637" sldId="854"/>
            <ac:spMk id="8" creationId="{B83B3293-5AA7-C54F-B498-EAD4D1322DDD}"/>
          </ac:spMkLst>
        </pc:spChg>
        <pc:spChg chg="add mod">
          <ac:chgData name="Hans-Rudolf Schmidt" userId="fa444c94-284e-461c-9007-4ae51b5c9323" providerId="ADAL" clId="{5B8EF59A-237B-394E-B1DB-2F3FD910DD7D}" dt="2019-10-20T14:10:41.244" v="5240" actId="20577"/>
          <ac:spMkLst>
            <pc:docMk/>
            <pc:sldMk cId="959836637" sldId="854"/>
            <ac:spMk id="9" creationId="{68413D60-B052-E64D-BD3A-7B177193C4BA}"/>
          </ac:spMkLst>
        </pc:spChg>
        <pc:spChg chg="del mod">
          <ac:chgData name="Hans-Rudolf Schmidt" userId="fa444c94-284e-461c-9007-4ae51b5c9323" providerId="ADAL" clId="{5B8EF59A-237B-394E-B1DB-2F3FD910DD7D}" dt="2019-10-19T11:24:06.768" v="1274" actId="478"/>
          <ac:spMkLst>
            <pc:docMk/>
            <pc:sldMk cId="959836637" sldId="854"/>
            <ac:spMk id="9" creationId="{E05B238B-3620-AB48-8313-EA6A2C78290E}"/>
          </ac:spMkLst>
        </pc:spChg>
        <pc:spChg chg="add mod">
          <ac:chgData name="Hans-Rudolf Schmidt" userId="fa444c94-284e-461c-9007-4ae51b5c9323" providerId="ADAL" clId="{5B8EF59A-237B-394E-B1DB-2F3FD910DD7D}" dt="2019-10-20T14:04:59.227" v="5107" actId="207"/>
          <ac:spMkLst>
            <pc:docMk/>
            <pc:sldMk cId="959836637" sldId="854"/>
            <ac:spMk id="11" creationId="{9C75F1EE-BD09-7A4D-9A10-0941CB664D1E}"/>
          </ac:spMkLst>
        </pc:spChg>
        <pc:spChg chg="add mod">
          <ac:chgData name="Hans-Rudolf Schmidt" userId="fa444c94-284e-461c-9007-4ae51b5c9323" providerId="ADAL" clId="{5B8EF59A-237B-394E-B1DB-2F3FD910DD7D}" dt="2019-10-20T14:11:18.431" v="5247" actId="1036"/>
          <ac:spMkLst>
            <pc:docMk/>
            <pc:sldMk cId="959836637" sldId="854"/>
            <ac:spMk id="12" creationId="{238A2526-A44B-3246-A312-095EF4F85E18}"/>
          </ac:spMkLst>
        </pc:spChg>
        <pc:spChg chg="add mod">
          <ac:chgData name="Hans-Rudolf Schmidt" userId="fa444c94-284e-461c-9007-4ae51b5c9323" providerId="ADAL" clId="{5B8EF59A-237B-394E-B1DB-2F3FD910DD7D}" dt="2019-10-30T17:54:28.613" v="9486" actId="207"/>
          <ac:spMkLst>
            <pc:docMk/>
            <pc:sldMk cId="959836637" sldId="854"/>
            <ac:spMk id="13" creationId="{BD2548D5-9C74-B24C-BD33-30FB62411330}"/>
          </ac:spMkLst>
        </pc:spChg>
        <pc:picChg chg="add mod">
          <ac:chgData name="Hans-Rudolf Schmidt" userId="fa444c94-284e-461c-9007-4ae51b5c9323" providerId="ADAL" clId="{5B8EF59A-237B-394E-B1DB-2F3FD910DD7D}" dt="2019-10-20T11:10:06.244" v="3869" actId="1076"/>
          <ac:picMkLst>
            <pc:docMk/>
            <pc:sldMk cId="959836637" sldId="854"/>
            <ac:picMk id="6" creationId="{DE4E6943-C44C-A24D-A078-2E6D7296B426}"/>
          </ac:picMkLst>
        </pc:picChg>
        <pc:picChg chg="add mod">
          <ac:chgData name="Hans-Rudolf Schmidt" userId="fa444c94-284e-461c-9007-4ae51b5c9323" providerId="ADAL" clId="{5B8EF59A-237B-394E-B1DB-2F3FD910DD7D}" dt="2019-10-20T11:10:07.931" v="3870" actId="1076"/>
          <ac:picMkLst>
            <pc:docMk/>
            <pc:sldMk cId="959836637" sldId="854"/>
            <ac:picMk id="7" creationId="{19C08DEA-1C60-2D46-AED6-C421F8672300}"/>
          </ac:picMkLst>
        </pc:picChg>
        <pc:picChg chg="add del mod">
          <ac:chgData name="Hans-Rudolf Schmidt" userId="fa444c94-284e-461c-9007-4ae51b5c9323" providerId="ADAL" clId="{5B8EF59A-237B-394E-B1DB-2F3FD910DD7D}" dt="2019-10-19T11:24:08.543" v="1275" actId="478"/>
          <ac:picMkLst>
            <pc:docMk/>
            <pc:sldMk cId="959836637" sldId="854"/>
            <ac:picMk id="7" creationId="{2F8C6501-1AAB-CC44-A8C0-9F2D26708F7C}"/>
          </ac:picMkLst>
        </pc:picChg>
        <pc:picChg chg="add">
          <ac:chgData name="Hans-Rudolf Schmidt" userId="fa444c94-284e-461c-9007-4ae51b5c9323" providerId="ADAL" clId="{5B8EF59A-237B-394E-B1DB-2F3FD910DD7D}" dt="2019-10-20T12:07:55.329" v="4147"/>
          <ac:picMkLst>
            <pc:docMk/>
            <pc:sldMk cId="959836637" sldId="854"/>
            <ac:picMk id="10" creationId="{91C06992-36F4-C344-AF08-01BFFAC4226B}"/>
          </ac:picMkLst>
        </pc:picChg>
      </pc:sldChg>
      <pc:sldChg chg="addSp modSp ord">
        <pc:chgData name="Hans-Rudolf Schmidt" userId="fa444c94-284e-461c-9007-4ae51b5c9323" providerId="ADAL" clId="{5B8EF59A-237B-394E-B1DB-2F3FD910DD7D}" dt="2019-10-20T16:56:28.029" v="6027" actId="1036"/>
        <pc:sldMkLst>
          <pc:docMk/>
          <pc:sldMk cId="2112933381" sldId="855"/>
        </pc:sldMkLst>
        <pc:spChg chg="mod">
          <ac:chgData name="Hans-Rudolf Schmidt" userId="fa444c94-284e-461c-9007-4ae51b5c9323" providerId="ADAL" clId="{5B8EF59A-237B-394E-B1DB-2F3FD910DD7D}" dt="2019-10-18T16:49:51.561" v="708" actId="20577"/>
          <ac:spMkLst>
            <pc:docMk/>
            <pc:sldMk cId="2112933381" sldId="855"/>
            <ac:spMk id="2" creationId="{CA656F2A-E191-A849-B26D-1AF4A13D3E52}"/>
          </ac:spMkLst>
        </pc:spChg>
        <pc:spChg chg="mod">
          <ac:chgData name="Hans-Rudolf Schmidt" userId="fa444c94-284e-461c-9007-4ae51b5c9323" providerId="ADAL" clId="{5B8EF59A-237B-394E-B1DB-2F3FD910DD7D}" dt="2019-10-20T16:56:15.705" v="5991" actId="1037"/>
          <ac:spMkLst>
            <pc:docMk/>
            <pc:sldMk cId="2112933381" sldId="855"/>
            <ac:spMk id="6" creationId="{40DECA2A-7C14-7D49-987A-0A0BF7726FF8}"/>
          </ac:spMkLst>
        </pc:spChg>
        <pc:picChg chg="add mod">
          <ac:chgData name="Hans-Rudolf Schmidt" userId="fa444c94-284e-461c-9007-4ae51b5c9323" providerId="ADAL" clId="{5B8EF59A-237B-394E-B1DB-2F3FD910DD7D}" dt="2019-10-20T16:51:21.570" v="5941" actId="14100"/>
          <ac:picMkLst>
            <pc:docMk/>
            <pc:sldMk cId="2112933381" sldId="855"/>
            <ac:picMk id="7" creationId="{29EC5452-6D0C-6041-8A8C-5FD409FC2CDD}"/>
          </ac:picMkLst>
        </pc:picChg>
        <pc:picChg chg="add mod">
          <ac:chgData name="Hans-Rudolf Schmidt" userId="fa444c94-284e-461c-9007-4ae51b5c9323" providerId="ADAL" clId="{5B8EF59A-237B-394E-B1DB-2F3FD910DD7D}" dt="2019-10-20T16:56:20.457" v="6016" actId="1037"/>
          <ac:picMkLst>
            <pc:docMk/>
            <pc:sldMk cId="2112933381" sldId="855"/>
            <ac:picMk id="8" creationId="{8BFCE635-9C80-4D46-8F95-B32C698B50BD}"/>
          </ac:picMkLst>
        </pc:picChg>
        <pc:picChg chg="add mod">
          <ac:chgData name="Hans-Rudolf Schmidt" userId="fa444c94-284e-461c-9007-4ae51b5c9323" providerId="ADAL" clId="{5B8EF59A-237B-394E-B1DB-2F3FD910DD7D}" dt="2019-10-18T16:48:24.395" v="698" actId="1037"/>
          <ac:picMkLst>
            <pc:docMk/>
            <pc:sldMk cId="2112933381" sldId="855"/>
            <ac:picMk id="9" creationId="{E05661DD-93FA-9741-B883-3DD4331725A0}"/>
          </ac:picMkLst>
        </pc:picChg>
        <pc:picChg chg="add mod">
          <ac:chgData name="Hans-Rudolf Schmidt" userId="fa444c94-284e-461c-9007-4ae51b5c9323" providerId="ADAL" clId="{5B8EF59A-237B-394E-B1DB-2F3FD910DD7D}" dt="2019-10-20T16:56:28.029" v="6027" actId="1036"/>
          <ac:picMkLst>
            <pc:docMk/>
            <pc:sldMk cId="2112933381" sldId="855"/>
            <ac:picMk id="10" creationId="{D861ECB1-B8C6-F64B-A119-85117AF0C4B7}"/>
          </ac:picMkLst>
        </pc:picChg>
      </pc:sldChg>
      <pc:sldChg chg="addSp modSp add ord">
        <pc:chgData name="Hans-Rudolf Schmidt" userId="fa444c94-284e-461c-9007-4ae51b5c9323" providerId="ADAL" clId="{5B8EF59A-237B-394E-B1DB-2F3FD910DD7D}" dt="2019-10-30T18:04:04.963" v="9561" actId="20577"/>
        <pc:sldMkLst>
          <pc:docMk/>
          <pc:sldMk cId="3403778657" sldId="856"/>
        </pc:sldMkLst>
        <pc:spChg chg="mod">
          <ac:chgData name="Hans-Rudolf Schmidt" userId="fa444c94-284e-461c-9007-4ae51b5c9323" providerId="ADAL" clId="{5B8EF59A-237B-394E-B1DB-2F3FD910DD7D}" dt="2019-10-30T18:04:04.963" v="9561" actId="20577"/>
          <ac:spMkLst>
            <pc:docMk/>
            <pc:sldMk cId="3403778657" sldId="856"/>
            <ac:spMk id="2" creationId="{5A5655C4-48BD-1E43-B9F9-5B89F59AB65D}"/>
          </ac:spMkLst>
        </pc:spChg>
        <pc:spChg chg="add mod">
          <ac:chgData name="Hans-Rudolf Schmidt" userId="fa444c94-284e-461c-9007-4ae51b5c9323" providerId="ADAL" clId="{5B8EF59A-237B-394E-B1DB-2F3FD910DD7D}" dt="2019-10-20T14:32:22.342" v="5637" actId="20577"/>
          <ac:spMkLst>
            <pc:docMk/>
            <pc:sldMk cId="3403778657" sldId="856"/>
            <ac:spMk id="8" creationId="{2944D13D-7225-3D4D-946D-922DB79E5BA8}"/>
          </ac:spMkLst>
        </pc:spChg>
        <pc:spChg chg="add mod">
          <ac:chgData name="Hans-Rudolf Schmidt" userId="fa444c94-284e-461c-9007-4ae51b5c9323" providerId="ADAL" clId="{5B8EF59A-237B-394E-B1DB-2F3FD910DD7D}" dt="2019-10-20T14:32:00.688" v="5627" actId="5793"/>
          <ac:spMkLst>
            <pc:docMk/>
            <pc:sldMk cId="3403778657" sldId="856"/>
            <ac:spMk id="10" creationId="{ED5CEA4B-23E4-6048-8A8A-127FE59039DC}"/>
          </ac:spMkLst>
        </pc:spChg>
        <pc:spChg chg="add mod">
          <ac:chgData name="Hans-Rudolf Schmidt" userId="fa444c94-284e-461c-9007-4ae51b5c9323" providerId="ADAL" clId="{5B8EF59A-237B-394E-B1DB-2F3FD910DD7D}" dt="2019-10-20T14:32:04.366" v="5631" actId="5793"/>
          <ac:spMkLst>
            <pc:docMk/>
            <pc:sldMk cId="3403778657" sldId="856"/>
            <ac:spMk id="12" creationId="{85F05B2A-5A2D-924C-BB2B-1386B3BC6D48}"/>
          </ac:spMkLst>
        </pc:spChg>
        <pc:spChg chg="add mod">
          <ac:chgData name="Hans-Rudolf Schmidt" userId="fa444c94-284e-461c-9007-4ae51b5c9323" providerId="ADAL" clId="{5B8EF59A-237B-394E-B1DB-2F3FD910DD7D}" dt="2019-10-20T14:41:11.714" v="5697" actId="14100"/>
          <ac:spMkLst>
            <pc:docMk/>
            <pc:sldMk cId="3403778657" sldId="856"/>
            <ac:spMk id="14" creationId="{302C2368-262F-8440-9CC2-417E2831CD5F}"/>
          </ac:spMkLst>
        </pc:spChg>
        <pc:spChg chg="add mod">
          <ac:chgData name="Hans-Rudolf Schmidt" userId="fa444c94-284e-461c-9007-4ae51b5c9323" providerId="ADAL" clId="{5B8EF59A-237B-394E-B1DB-2F3FD910DD7D}" dt="2019-10-20T14:31:05.257" v="5600" actId="20577"/>
          <ac:spMkLst>
            <pc:docMk/>
            <pc:sldMk cId="3403778657" sldId="856"/>
            <ac:spMk id="15" creationId="{E78A5309-8178-994D-9C1C-32A4E79D2A68}"/>
          </ac:spMkLst>
        </pc:spChg>
        <pc:grpChg chg="add mod">
          <ac:chgData name="Hans-Rudolf Schmidt" userId="fa444c94-284e-461c-9007-4ae51b5c9323" providerId="ADAL" clId="{5B8EF59A-237B-394E-B1DB-2F3FD910DD7D}" dt="2019-10-29T16:25:13.392" v="7304" actId="1076"/>
          <ac:grpSpMkLst>
            <pc:docMk/>
            <pc:sldMk cId="3403778657" sldId="856"/>
            <ac:grpSpMk id="16" creationId="{F883C7BA-BC47-1645-A1C5-716FA791E4E7}"/>
          </ac:grpSpMkLst>
        </pc:grpChg>
        <pc:picChg chg="add mod">
          <ac:chgData name="Hans-Rudolf Schmidt" userId="fa444c94-284e-461c-9007-4ae51b5c9323" providerId="ADAL" clId="{5B8EF59A-237B-394E-B1DB-2F3FD910DD7D}" dt="2019-10-20T14:32:56.249" v="5668" actId="1037"/>
          <ac:picMkLst>
            <pc:docMk/>
            <pc:sldMk cId="3403778657" sldId="856"/>
            <ac:picMk id="6" creationId="{4522BEFB-2109-0743-AE91-4BA9106C1A2C}"/>
          </ac:picMkLst>
        </pc:picChg>
        <pc:picChg chg="add mod">
          <ac:chgData name="Hans-Rudolf Schmidt" userId="fa444c94-284e-461c-9007-4ae51b5c9323" providerId="ADAL" clId="{5B8EF59A-237B-394E-B1DB-2F3FD910DD7D}" dt="2019-10-29T16:25:16.565" v="7305" actId="1076"/>
          <ac:picMkLst>
            <pc:docMk/>
            <pc:sldMk cId="3403778657" sldId="856"/>
            <ac:picMk id="17" creationId="{43E4A93D-C442-FD4A-9F6C-4CB5F886E31B}"/>
          </ac:picMkLst>
        </pc:picChg>
        <pc:picChg chg="add mod">
          <ac:chgData name="Hans-Rudolf Schmidt" userId="fa444c94-284e-461c-9007-4ae51b5c9323" providerId="ADAL" clId="{5B8EF59A-237B-394E-B1DB-2F3FD910DD7D}" dt="2019-10-29T16:25:18.353" v="7306" actId="1076"/>
          <ac:picMkLst>
            <pc:docMk/>
            <pc:sldMk cId="3403778657" sldId="856"/>
            <ac:picMk id="18" creationId="{3571F84F-8C29-EE41-B2F0-FB62B052BB7D}"/>
          </ac:picMkLst>
        </pc:picChg>
        <pc:cxnChg chg="add mod">
          <ac:chgData name="Hans-Rudolf Schmidt" userId="fa444c94-284e-461c-9007-4ae51b5c9323" providerId="ADAL" clId="{5B8EF59A-237B-394E-B1DB-2F3FD910DD7D}" dt="2019-10-20T14:31:23.773" v="5601" actId="164"/>
          <ac:cxnSpMkLst>
            <pc:docMk/>
            <pc:sldMk cId="3403778657" sldId="856"/>
            <ac:cxnSpMk id="7" creationId="{A0608635-C465-3549-BC14-6BA68832A7CA}"/>
          </ac:cxnSpMkLst>
        </pc:cxnChg>
        <pc:cxnChg chg="add mod">
          <ac:chgData name="Hans-Rudolf Schmidt" userId="fa444c94-284e-461c-9007-4ae51b5c9323" providerId="ADAL" clId="{5B8EF59A-237B-394E-B1DB-2F3FD910DD7D}" dt="2019-10-20T14:31:23.773" v="5601" actId="164"/>
          <ac:cxnSpMkLst>
            <pc:docMk/>
            <pc:sldMk cId="3403778657" sldId="856"/>
            <ac:cxnSpMk id="9" creationId="{EEF3C6CB-BFAF-E848-B574-E22B3E0221F7}"/>
          </ac:cxnSpMkLst>
        </pc:cxnChg>
        <pc:cxnChg chg="add mod">
          <ac:chgData name="Hans-Rudolf Schmidt" userId="fa444c94-284e-461c-9007-4ae51b5c9323" providerId="ADAL" clId="{5B8EF59A-237B-394E-B1DB-2F3FD910DD7D}" dt="2019-10-20T14:31:23.773" v="5601" actId="164"/>
          <ac:cxnSpMkLst>
            <pc:docMk/>
            <pc:sldMk cId="3403778657" sldId="856"/>
            <ac:cxnSpMk id="11" creationId="{5A18C204-1184-0744-B812-2CFF93DF7B62}"/>
          </ac:cxnSpMkLst>
        </pc:cxnChg>
        <pc:cxnChg chg="add mod">
          <ac:chgData name="Hans-Rudolf Schmidt" userId="fa444c94-284e-461c-9007-4ae51b5c9323" providerId="ADAL" clId="{5B8EF59A-237B-394E-B1DB-2F3FD910DD7D}" dt="2019-10-20T14:31:23.773" v="5601" actId="164"/>
          <ac:cxnSpMkLst>
            <pc:docMk/>
            <pc:sldMk cId="3403778657" sldId="856"/>
            <ac:cxnSpMk id="13" creationId="{A47679CE-0523-0447-9700-E059AB4C27B8}"/>
          </ac:cxnSpMkLst>
        </pc:cxnChg>
      </pc:sldChg>
      <pc:sldChg chg="addSp delSp modSp add">
        <pc:chgData name="Hans-Rudolf Schmidt" userId="fa444c94-284e-461c-9007-4ae51b5c9323" providerId="ADAL" clId="{5B8EF59A-237B-394E-B1DB-2F3FD910DD7D}" dt="2019-10-30T18:08:19.365" v="9586" actId="20577"/>
        <pc:sldMkLst>
          <pc:docMk/>
          <pc:sldMk cId="2802484420" sldId="858"/>
        </pc:sldMkLst>
        <pc:spChg chg="add mod">
          <ac:chgData name="Hans-Rudolf Schmidt" userId="fa444c94-284e-461c-9007-4ae51b5c9323" providerId="ADAL" clId="{5B8EF59A-237B-394E-B1DB-2F3FD910DD7D}" dt="2019-10-30T18:08:19.365" v="9586" actId="20577"/>
          <ac:spMkLst>
            <pc:docMk/>
            <pc:sldMk cId="2802484420" sldId="858"/>
            <ac:spMk id="2" creationId="{4B4FA85C-0258-5B4F-99B9-0B1C05E0DC08}"/>
          </ac:spMkLst>
        </pc:spChg>
        <pc:spChg chg="mod">
          <ac:chgData name="Hans-Rudolf Schmidt" userId="fa444c94-284e-461c-9007-4ae51b5c9323" providerId="ADAL" clId="{5B8EF59A-237B-394E-B1DB-2F3FD910DD7D}" dt="2019-10-19T10:04:07.861" v="949" actId="20577"/>
          <ac:spMkLst>
            <pc:docMk/>
            <pc:sldMk cId="2802484420" sldId="858"/>
            <ac:spMk id="3" creationId="{00000000-0000-0000-0000-000000000000}"/>
          </ac:spMkLst>
        </pc:spChg>
        <pc:spChg chg="del">
          <ac:chgData name="Hans-Rudolf Schmidt" userId="fa444c94-284e-461c-9007-4ae51b5c9323" providerId="ADAL" clId="{5B8EF59A-237B-394E-B1DB-2F3FD910DD7D}" dt="2019-10-19T10:04:15.354" v="951" actId="478"/>
          <ac:spMkLst>
            <pc:docMk/>
            <pc:sldMk cId="2802484420" sldId="858"/>
            <ac:spMk id="4" creationId="{00000000-0000-0000-0000-000000000000}"/>
          </ac:spMkLst>
        </pc:spChg>
        <pc:spChg chg="del">
          <ac:chgData name="Hans-Rudolf Schmidt" userId="fa444c94-284e-461c-9007-4ae51b5c9323" providerId="ADAL" clId="{5B8EF59A-237B-394E-B1DB-2F3FD910DD7D}" dt="2019-10-19T10:04:13.396" v="950" actId="478"/>
          <ac:spMkLst>
            <pc:docMk/>
            <pc:sldMk cId="2802484420" sldId="858"/>
            <ac:spMk id="5" creationId="{00000000-0000-0000-0000-000000000000}"/>
          </ac:spMkLst>
        </pc:spChg>
        <pc:spChg chg="add mod">
          <ac:chgData name="Hans-Rudolf Schmidt" userId="fa444c94-284e-461c-9007-4ae51b5c9323" providerId="ADAL" clId="{5B8EF59A-237B-394E-B1DB-2F3FD910DD7D}" dt="2019-10-19T12:33:31.410" v="1432"/>
          <ac:spMkLst>
            <pc:docMk/>
            <pc:sldMk cId="2802484420" sldId="858"/>
            <ac:spMk id="7" creationId="{58D67DAF-17A6-324C-8664-00FB1B387E23}"/>
          </ac:spMkLst>
        </pc:spChg>
        <pc:spChg chg="add mod">
          <ac:chgData name="Hans-Rudolf Schmidt" userId="fa444c94-284e-461c-9007-4ae51b5c9323" providerId="ADAL" clId="{5B8EF59A-237B-394E-B1DB-2F3FD910DD7D}" dt="2019-10-19T12:33:31.410" v="1432"/>
          <ac:spMkLst>
            <pc:docMk/>
            <pc:sldMk cId="2802484420" sldId="858"/>
            <ac:spMk id="8" creationId="{30FE84BA-8AE8-9840-855B-FED3B5C0E913}"/>
          </ac:spMkLst>
        </pc:spChg>
        <pc:spChg chg="mod">
          <ac:chgData name="Hans-Rudolf Schmidt" userId="fa444c94-284e-461c-9007-4ae51b5c9323" providerId="ADAL" clId="{5B8EF59A-237B-394E-B1DB-2F3FD910DD7D}" dt="2019-10-19T10:05:06.954" v="980" actId="1035"/>
          <ac:spMkLst>
            <pc:docMk/>
            <pc:sldMk cId="2802484420" sldId="858"/>
            <ac:spMk id="12" creationId="{00000000-0000-0000-0000-000000000000}"/>
          </ac:spMkLst>
        </pc:spChg>
        <pc:spChg chg="del mod">
          <ac:chgData name="Hans-Rudolf Schmidt" userId="fa444c94-284e-461c-9007-4ae51b5c9323" providerId="ADAL" clId="{5B8EF59A-237B-394E-B1DB-2F3FD910DD7D}" dt="2019-10-20T16:54:40.852" v="5961" actId="478"/>
          <ac:spMkLst>
            <pc:docMk/>
            <pc:sldMk cId="2802484420" sldId="858"/>
            <ac:spMk id="13" creationId="{00000000-0000-0000-0000-000000000000}"/>
          </ac:spMkLst>
        </pc:spChg>
        <pc:spChg chg="del mod">
          <ac:chgData name="Hans-Rudolf Schmidt" userId="fa444c94-284e-461c-9007-4ae51b5c9323" providerId="ADAL" clId="{5B8EF59A-237B-394E-B1DB-2F3FD910DD7D}" dt="2019-10-20T16:54:38.861" v="5960" actId="478"/>
          <ac:spMkLst>
            <pc:docMk/>
            <pc:sldMk cId="2802484420" sldId="858"/>
            <ac:spMk id="14" creationId="{00000000-0000-0000-0000-000000000000}"/>
          </ac:spMkLst>
        </pc:spChg>
        <pc:spChg chg="mod">
          <ac:chgData name="Hans-Rudolf Schmidt" userId="fa444c94-284e-461c-9007-4ae51b5c9323" providerId="ADAL" clId="{5B8EF59A-237B-394E-B1DB-2F3FD910DD7D}" dt="2019-10-30T18:07:18.853" v="9585" actId="20577"/>
          <ac:spMkLst>
            <pc:docMk/>
            <pc:sldMk cId="2802484420" sldId="858"/>
            <ac:spMk id="20" creationId="{00000000-0000-0000-0000-000000000000}"/>
          </ac:spMkLst>
        </pc:spChg>
        <pc:spChg chg="del mod">
          <ac:chgData name="Hans-Rudolf Schmidt" userId="fa444c94-284e-461c-9007-4ae51b5c9323" providerId="ADAL" clId="{5B8EF59A-237B-394E-B1DB-2F3FD910DD7D}" dt="2019-10-19T10:50:56.285" v="1185" actId="478"/>
          <ac:spMkLst>
            <pc:docMk/>
            <pc:sldMk cId="2802484420" sldId="858"/>
            <ac:spMk id="21" creationId="{00000000-0000-0000-0000-000000000000}"/>
          </ac:spMkLst>
        </pc:spChg>
        <pc:spChg chg="mod">
          <ac:chgData name="Hans-Rudolf Schmidt" userId="fa444c94-284e-461c-9007-4ae51b5c9323" providerId="ADAL" clId="{5B8EF59A-237B-394E-B1DB-2F3FD910DD7D}" dt="2019-10-19T10:05:06.954" v="980" actId="1035"/>
          <ac:spMkLst>
            <pc:docMk/>
            <pc:sldMk cId="2802484420" sldId="858"/>
            <ac:spMk id="32" creationId="{00000000-0000-0000-0000-000000000000}"/>
          </ac:spMkLst>
        </pc:spChg>
        <pc:spChg chg="mod">
          <ac:chgData name="Hans-Rudolf Schmidt" userId="fa444c94-284e-461c-9007-4ae51b5c9323" providerId="ADAL" clId="{5B8EF59A-237B-394E-B1DB-2F3FD910DD7D}" dt="2019-10-19T10:05:06.954" v="980" actId="1035"/>
          <ac:spMkLst>
            <pc:docMk/>
            <pc:sldMk cId="2802484420" sldId="858"/>
            <ac:spMk id="33" creationId="{00000000-0000-0000-0000-000000000000}"/>
          </ac:spMkLst>
        </pc:spChg>
        <pc:spChg chg="mod">
          <ac:chgData name="Hans-Rudolf Schmidt" userId="fa444c94-284e-461c-9007-4ae51b5c9323" providerId="ADAL" clId="{5B8EF59A-237B-394E-B1DB-2F3FD910DD7D}" dt="2019-10-19T10:05:06.954" v="980" actId="1035"/>
          <ac:spMkLst>
            <pc:docMk/>
            <pc:sldMk cId="2802484420" sldId="858"/>
            <ac:spMk id="34" creationId="{00000000-0000-0000-0000-000000000000}"/>
          </ac:spMkLst>
        </pc:spChg>
        <pc:spChg chg="del mod">
          <ac:chgData name="Hans-Rudolf Schmidt" userId="fa444c94-284e-461c-9007-4ae51b5c9323" providerId="ADAL" clId="{5B8EF59A-237B-394E-B1DB-2F3FD910DD7D}" dt="2019-10-20T16:54:34.867" v="5957" actId="478"/>
          <ac:spMkLst>
            <pc:docMk/>
            <pc:sldMk cId="2802484420" sldId="858"/>
            <ac:spMk id="35" creationId="{00000000-0000-0000-0000-000000000000}"/>
          </ac:spMkLst>
        </pc:spChg>
        <pc:spChg chg="del mod">
          <ac:chgData name="Hans-Rudolf Schmidt" userId="fa444c94-284e-461c-9007-4ae51b5c9323" providerId="ADAL" clId="{5B8EF59A-237B-394E-B1DB-2F3FD910DD7D}" dt="2019-10-20T16:54:37.117" v="5959" actId="478"/>
          <ac:spMkLst>
            <pc:docMk/>
            <pc:sldMk cId="2802484420" sldId="858"/>
            <ac:spMk id="36" creationId="{00000000-0000-0000-0000-000000000000}"/>
          </ac:spMkLst>
        </pc:spChg>
        <pc:grpChg chg="mod">
          <ac:chgData name="Hans-Rudolf Schmidt" userId="fa444c94-284e-461c-9007-4ae51b5c9323" providerId="ADAL" clId="{5B8EF59A-237B-394E-B1DB-2F3FD910DD7D}" dt="2019-10-20T16:54:56.581" v="5965" actId="1076"/>
          <ac:grpSpMkLst>
            <pc:docMk/>
            <pc:sldMk cId="2802484420" sldId="858"/>
            <ac:grpSpMk id="11" creationId="{00000000-0000-0000-0000-000000000000}"/>
          </ac:grpSpMkLst>
        </pc:grpChg>
        <pc:picChg chg="mod">
          <ac:chgData name="Hans-Rudolf Schmidt" userId="fa444c94-284e-461c-9007-4ae51b5c9323" providerId="ADAL" clId="{5B8EF59A-237B-394E-B1DB-2F3FD910DD7D}" dt="2019-10-20T16:54:52.544" v="5964" actId="14100"/>
          <ac:picMkLst>
            <pc:docMk/>
            <pc:sldMk cId="2802484420" sldId="858"/>
            <ac:picMk id="18" creationId="{00000000-0000-0000-0000-000000000000}"/>
          </ac:picMkLst>
        </pc:picChg>
        <pc:picChg chg="mod modCrop">
          <ac:chgData name="Hans-Rudolf Schmidt" userId="fa444c94-284e-461c-9007-4ae51b5c9323" providerId="ADAL" clId="{5B8EF59A-237B-394E-B1DB-2F3FD910DD7D}" dt="2019-10-20T16:54:18.062" v="5954" actId="732"/>
          <ac:picMkLst>
            <pc:docMk/>
            <pc:sldMk cId="2802484420" sldId="858"/>
            <ac:picMk id="30" creationId="{00000000-0000-0000-0000-000000000000}"/>
          </ac:picMkLst>
        </pc:picChg>
      </pc:sldChg>
      <pc:sldChg chg="addSp delSp modSp add">
        <pc:chgData name="Hans-Rudolf Schmidt" userId="fa444c94-284e-461c-9007-4ae51b5c9323" providerId="ADAL" clId="{5B8EF59A-237B-394E-B1DB-2F3FD910DD7D}" dt="2019-10-30T18:33:58.598" v="9861" actId="20577"/>
        <pc:sldMkLst>
          <pc:docMk/>
          <pc:sldMk cId="852268180" sldId="862"/>
        </pc:sldMkLst>
        <pc:spChg chg="del mod">
          <ac:chgData name="Hans-Rudolf Schmidt" userId="fa444c94-284e-461c-9007-4ae51b5c9323" providerId="ADAL" clId="{5B8EF59A-237B-394E-B1DB-2F3FD910DD7D}" dt="2019-10-30T18:33:53.254" v="9848"/>
          <ac:spMkLst>
            <pc:docMk/>
            <pc:sldMk cId="852268180" sldId="862"/>
            <ac:spMk id="2" creationId="{00000000-0000-0000-0000-000000000000}"/>
          </ac:spMkLst>
        </pc:spChg>
        <pc:spChg chg="add mod">
          <ac:chgData name="Hans-Rudolf Schmidt" userId="fa444c94-284e-461c-9007-4ae51b5c9323" providerId="ADAL" clId="{5B8EF59A-237B-394E-B1DB-2F3FD910DD7D}" dt="2019-10-30T18:33:58.598" v="9861" actId="20577"/>
          <ac:spMkLst>
            <pc:docMk/>
            <pc:sldMk cId="852268180" sldId="862"/>
            <ac:spMk id="8" creationId="{4C638017-7F99-924E-8648-7BE1CB40AA4F}"/>
          </ac:spMkLst>
        </pc:spChg>
        <pc:spChg chg="del">
          <ac:chgData name="Hans-Rudolf Schmidt" userId="fa444c94-284e-461c-9007-4ae51b5c9323" providerId="ADAL" clId="{5B8EF59A-237B-394E-B1DB-2F3FD910DD7D}" dt="2019-10-20T18:25:59.514" v="7211" actId="478"/>
          <ac:spMkLst>
            <pc:docMk/>
            <pc:sldMk cId="852268180" sldId="862"/>
            <ac:spMk id="42" creationId="{00000000-0000-0000-0000-000000000000}"/>
          </ac:spMkLst>
        </pc:spChg>
      </pc:sldChg>
      <pc:sldChg chg="addSp delSp modSp add">
        <pc:chgData name="Hans-Rudolf Schmidt" userId="fa444c94-284e-461c-9007-4ae51b5c9323" providerId="ADAL" clId="{5B8EF59A-237B-394E-B1DB-2F3FD910DD7D}" dt="2019-10-30T18:40:32.648" v="9922" actId="1076"/>
        <pc:sldMkLst>
          <pc:docMk/>
          <pc:sldMk cId="3495162307" sldId="863"/>
        </pc:sldMkLst>
        <pc:spChg chg="mod">
          <ac:chgData name="Hans-Rudolf Schmidt" userId="fa444c94-284e-461c-9007-4ae51b5c9323" providerId="ADAL" clId="{5B8EF59A-237B-394E-B1DB-2F3FD910DD7D}" dt="2019-10-19T11:49:42.890" v="1403" actId="20577"/>
          <ac:spMkLst>
            <pc:docMk/>
            <pc:sldMk cId="3495162307" sldId="863"/>
            <ac:spMk id="2" creationId="{37CA68A7-71FB-464F-B0AB-D93BCEEAD79B}"/>
          </ac:spMkLst>
        </pc:spChg>
        <pc:spChg chg="add mod">
          <ac:chgData name="Hans-Rudolf Schmidt" userId="fa444c94-284e-461c-9007-4ae51b5c9323" providerId="ADAL" clId="{5B8EF59A-237B-394E-B1DB-2F3FD910DD7D}" dt="2019-10-30T18:40:32.648" v="9922" actId="1076"/>
          <ac:spMkLst>
            <pc:docMk/>
            <pc:sldMk cId="3495162307" sldId="863"/>
            <ac:spMk id="11" creationId="{C2139667-80BF-BF43-8ABC-D6A85EA7466E}"/>
          </ac:spMkLst>
        </pc:spChg>
        <pc:picChg chg="add del mod">
          <ac:chgData name="Hans-Rudolf Schmidt" userId="fa444c94-284e-461c-9007-4ae51b5c9323" providerId="ADAL" clId="{5B8EF59A-237B-394E-B1DB-2F3FD910DD7D}" dt="2019-10-30T18:38:40.118" v="9874" actId="478"/>
          <ac:picMkLst>
            <pc:docMk/>
            <pc:sldMk cId="3495162307" sldId="863"/>
            <ac:picMk id="7" creationId="{FE7EAB01-F937-9B49-9E70-B53054E80C78}"/>
          </ac:picMkLst>
        </pc:picChg>
        <pc:picChg chg="add mod">
          <ac:chgData name="Hans-Rudolf Schmidt" userId="fa444c94-284e-461c-9007-4ae51b5c9323" providerId="ADAL" clId="{5B8EF59A-237B-394E-B1DB-2F3FD910DD7D}" dt="2019-10-30T18:38:54.541" v="9887" actId="1035"/>
          <ac:picMkLst>
            <pc:docMk/>
            <pc:sldMk cId="3495162307" sldId="863"/>
            <ac:picMk id="8" creationId="{6E6A4DC3-73EB-B041-B068-327B8B1240FB}"/>
          </ac:picMkLst>
        </pc:picChg>
        <pc:picChg chg="add mod">
          <ac:chgData name="Hans-Rudolf Schmidt" userId="fa444c94-284e-461c-9007-4ae51b5c9323" providerId="ADAL" clId="{5B8EF59A-237B-394E-B1DB-2F3FD910DD7D}" dt="2019-10-19T11:56:20.579" v="1413" actId="1076"/>
          <ac:picMkLst>
            <pc:docMk/>
            <pc:sldMk cId="3495162307" sldId="863"/>
            <ac:picMk id="8" creationId="{F8E8B4A1-27ED-E143-99F5-6A316F1E0929}"/>
          </ac:picMkLst>
        </pc:picChg>
      </pc:sldChg>
      <pc:sldChg chg="modSp add">
        <pc:chgData name="Hans-Rudolf Schmidt" userId="fa444c94-284e-461c-9007-4ae51b5c9323" providerId="ADAL" clId="{5B8EF59A-237B-394E-B1DB-2F3FD910DD7D}" dt="2019-10-19T12:34:36.870" v="1480" actId="20577"/>
        <pc:sldMkLst>
          <pc:docMk/>
          <pc:sldMk cId="371480841" sldId="864"/>
        </pc:sldMkLst>
        <pc:spChg chg="mod">
          <ac:chgData name="Hans-Rudolf Schmidt" userId="fa444c94-284e-461c-9007-4ae51b5c9323" providerId="ADAL" clId="{5B8EF59A-237B-394E-B1DB-2F3FD910DD7D}" dt="2019-10-19T12:34:36.870" v="1480" actId="20577"/>
          <ac:spMkLst>
            <pc:docMk/>
            <pc:sldMk cId="371480841" sldId="864"/>
            <ac:spMk id="2" creationId="{CC900D9A-0CEB-9F49-AA8C-CBF54C69F0F2}"/>
          </ac:spMkLst>
        </pc:spChg>
      </pc:sldChg>
      <pc:sldChg chg="addSp modSp add">
        <pc:chgData name="Hans-Rudolf Schmidt" userId="fa444c94-284e-461c-9007-4ae51b5c9323" providerId="ADAL" clId="{5B8EF59A-237B-394E-B1DB-2F3FD910DD7D}" dt="2019-10-30T17:47:30.451" v="9450" actId="20577"/>
        <pc:sldMkLst>
          <pc:docMk/>
          <pc:sldMk cId="1503187487" sldId="865"/>
        </pc:sldMkLst>
        <pc:spChg chg="mod">
          <ac:chgData name="Hans-Rudolf Schmidt" userId="fa444c94-284e-461c-9007-4ae51b5c9323" providerId="ADAL" clId="{5B8EF59A-237B-394E-B1DB-2F3FD910DD7D}" dt="2019-10-19T13:47:33.622" v="1902" actId="14100"/>
          <ac:spMkLst>
            <pc:docMk/>
            <pc:sldMk cId="1503187487" sldId="865"/>
            <ac:spMk id="2" creationId="{5F05A376-FE5C-984E-A0A6-096D29293BBB}"/>
          </ac:spMkLst>
        </pc:spChg>
        <pc:spChg chg="add mod">
          <ac:chgData name="Hans-Rudolf Schmidt" userId="fa444c94-284e-461c-9007-4ae51b5c9323" providerId="ADAL" clId="{5B8EF59A-237B-394E-B1DB-2F3FD910DD7D}" dt="2019-10-30T17:47:30.451" v="9450" actId="20577"/>
          <ac:spMkLst>
            <pc:docMk/>
            <pc:sldMk cId="1503187487" sldId="865"/>
            <ac:spMk id="9" creationId="{B4D9EE93-03B7-E345-927F-5BD46C3448D4}"/>
          </ac:spMkLst>
        </pc:spChg>
        <pc:spChg chg="add mod">
          <ac:chgData name="Hans-Rudolf Schmidt" userId="fa444c94-284e-461c-9007-4ae51b5c9323" providerId="ADAL" clId="{5B8EF59A-237B-394E-B1DB-2F3FD910DD7D}" dt="2019-10-20T14:03:09.875" v="5073" actId="20577"/>
          <ac:spMkLst>
            <pc:docMk/>
            <pc:sldMk cId="1503187487" sldId="865"/>
            <ac:spMk id="10" creationId="{C7457E9A-4432-FD45-8955-E8FE3FE00D6D}"/>
          </ac:spMkLst>
        </pc:spChg>
        <pc:picChg chg="add mod">
          <ac:chgData name="Hans-Rudolf Schmidt" userId="fa444c94-284e-461c-9007-4ae51b5c9323" providerId="ADAL" clId="{5B8EF59A-237B-394E-B1DB-2F3FD910DD7D}" dt="2019-10-19T13:42:43.381" v="1821" actId="1076"/>
          <ac:picMkLst>
            <pc:docMk/>
            <pc:sldMk cId="1503187487" sldId="865"/>
            <ac:picMk id="6" creationId="{5045E0B6-74D3-5A4D-B463-D37461E69736}"/>
          </ac:picMkLst>
        </pc:picChg>
        <pc:picChg chg="add mod">
          <ac:chgData name="Hans-Rudolf Schmidt" userId="fa444c94-284e-461c-9007-4ae51b5c9323" providerId="ADAL" clId="{5B8EF59A-237B-394E-B1DB-2F3FD910DD7D}" dt="2019-10-19T13:42:46.599" v="1822" actId="1076"/>
          <ac:picMkLst>
            <pc:docMk/>
            <pc:sldMk cId="1503187487" sldId="865"/>
            <ac:picMk id="7" creationId="{DB1CCA6D-B603-A54B-B432-65073DDF82C9}"/>
          </ac:picMkLst>
        </pc:picChg>
        <pc:picChg chg="add mod">
          <ac:chgData name="Hans-Rudolf Schmidt" userId="fa444c94-284e-461c-9007-4ae51b5c9323" providerId="ADAL" clId="{5B8EF59A-237B-394E-B1DB-2F3FD910DD7D}" dt="2019-10-19T13:44:41.866" v="1869" actId="1076"/>
          <ac:picMkLst>
            <pc:docMk/>
            <pc:sldMk cId="1503187487" sldId="865"/>
            <ac:picMk id="8" creationId="{580F0D1F-2AF3-A34C-B2E8-E45D227C023F}"/>
          </ac:picMkLst>
        </pc:picChg>
      </pc:sldChg>
      <pc:sldChg chg="addSp delSp modSp add">
        <pc:chgData name="Hans-Rudolf Schmidt" userId="fa444c94-284e-461c-9007-4ae51b5c9323" providerId="ADAL" clId="{5B8EF59A-237B-394E-B1DB-2F3FD910DD7D}" dt="2019-10-20T10:48:12.708" v="3827" actId="207"/>
        <pc:sldMkLst>
          <pc:docMk/>
          <pc:sldMk cId="1591719808" sldId="866"/>
        </pc:sldMkLst>
        <pc:spChg chg="mod">
          <ac:chgData name="Hans-Rudolf Schmidt" userId="fa444c94-284e-461c-9007-4ae51b5c9323" providerId="ADAL" clId="{5B8EF59A-237B-394E-B1DB-2F3FD910DD7D}" dt="2019-10-19T14:59:33.929" v="2338" actId="14100"/>
          <ac:spMkLst>
            <pc:docMk/>
            <pc:sldMk cId="1591719808" sldId="866"/>
            <ac:spMk id="2" creationId="{382EB999-99DF-C34D-B2F5-E9F8803FA7C2}"/>
          </ac:spMkLst>
        </pc:spChg>
        <pc:spChg chg="add mod">
          <ac:chgData name="Hans-Rudolf Schmidt" userId="fa444c94-284e-461c-9007-4ae51b5c9323" providerId="ADAL" clId="{5B8EF59A-237B-394E-B1DB-2F3FD910DD7D}" dt="2019-10-20T10:48:12.708" v="3827" actId="207"/>
          <ac:spMkLst>
            <pc:docMk/>
            <pc:sldMk cId="1591719808" sldId="866"/>
            <ac:spMk id="9" creationId="{7EAB0DC2-413C-DD42-8F08-E8C08FACBE5A}"/>
          </ac:spMkLst>
        </pc:spChg>
        <pc:spChg chg="add mod">
          <ac:chgData name="Hans-Rudolf Schmidt" userId="fa444c94-284e-461c-9007-4ae51b5c9323" providerId="ADAL" clId="{5B8EF59A-237B-394E-B1DB-2F3FD910DD7D}" dt="2019-10-20T10:48:04.887" v="3826" actId="1038"/>
          <ac:spMkLst>
            <pc:docMk/>
            <pc:sldMk cId="1591719808" sldId="866"/>
            <ac:spMk id="10" creationId="{4FAEDF7D-CBF7-1C49-80E0-6C74AC31A8D6}"/>
          </ac:spMkLst>
        </pc:spChg>
        <pc:picChg chg="add del mod">
          <ac:chgData name="Hans-Rudolf Schmidt" userId="fa444c94-284e-461c-9007-4ae51b5c9323" providerId="ADAL" clId="{5B8EF59A-237B-394E-B1DB-2F3FD910DD7D}" dt="2019-10-19T14:58:40.220" v="2332" actId="478"/>
          <ac:picMkLst>
            <pc:docMk/>
            <pc:sldMk cId="1591719808" sldId="866"/>
            <ac:picMk id="6" creationId="{180496DF-63C9-3747-B468-EA42682F5653}"/>
          </ac:picMkLst>
        </pc:picChg>
        <pc:picChg chg="add mod">
          <ac:chgData name="Hans-Rudolf Schmidt" userId="fa444c94-284e-461c-9007-4ae51b5c9323" providerId="ADAL" clId="{5B8EF59A-237B-394E-B1DB-2F3FD910DD7D}" dt="2019-10-20T10:47:57.687" v="3794" actId="1038"/>
          <ac:picMkLst>
            <pc:docMk/>
            <pc:sldMk cId="1591719808" sldId="866"/>
            <ac:picMk id="7" creationId="{DF401742-D54E-7D45-968B-4CA75E838CF0}"/>
          </ac:picMkLst>
        </pc:picChg>
        <pc:picChg chg="add mod">
          <ac:chgData name="Hans-Rudolf Schmidt" userId="fa444c94-284e-461c-9007-4ae51b5c9323" providerId="ADAL" clId="{5B8EF59A-237B-394E-B1DB-2F3FD910DD7D}" dt="2019-10-19T14:59:35.358" v="2339" actId="1076"/>
          <ac:picMkLst>
            <pc:docMk/>
            <pc:sldMk cId="1591719808" sldId="866"/>
            <ac:picMk id="8" creationId="{A14C269D-F577-C64D-B110-32008B66AC77}"/>
          </ac:picMkLst>
        </pc:picChg>
      </pc:sldChg>
      <pc:sldChg chg="addSp delSp modSp add">
        <pc:chgData name="Hans-Rudolf Schmidt" userId="fa444c94-284e-461c-9007-4ae51b5c9323" providerId="ADAL" clId="{5B8EF59A-237B-394E-B1DB-2F3FD910DD7D}" dt="2019-10-20T14:13:12.067" v="5320" actId="20577"/>
        <pc:sldMkLst>
          <pc:docMk/>
          <pc:sldMk cId="1927066908" sldId="867"/>
        </pc:sldMkLst>
        <pc:spChg chg="mod">
          <ac:chgData name="Hans-Rudolf Schmidt" userId="fa444c94-284e-461c-9007-4ae51b5c9323" providerId="ADAL" clId="{5B8EF59A-237B-394E-B1DB-2F3FD910DD7D}" dt="2019-10-20T11:24:31.292" v="3890" actId="20577"/>
          <ac:spMkLst>
            <pc:docMk/>
            <pc:sldMk cId="1927066908" sldId="867"/>
            <ac:spMk id="2" creationId="{75C137A6-05F1-724A-A3D0-F8D5FBD3793D}"/>
          </ac:spMkLst>
        </pc:spChg>
        <pc:spChg chg="add mod">
          <ac:chgData name="Hans-Rudolf Schmidt" userId="fa444c94-284e-461c-9007-4ae51b5c9323" providerId="ADAL" clId="{5B8EF59A-237B-394E-B1DB-2F3FD910DD7D}" dt="2019-10-20T14:13:12.067" v="5320" actId="20577"/>
          <ac:spMkLst>
            <pc:docMk/>
            <pc:sldMk cId="1927066908" sldId="867"/>
            <ac:spMk id="10" creationId="{F20D74CE-6E04-D844-960C-8428343F5150}"/>
          </ac:spMkLst>
        </pc:spChg>
        <pc:spChg chg="add del mod">
          <ac:chgData name="Hans-Rudolf Schmidt" userId="fa444c94-284e-461c-9007-4ae51b5c9323" providerId="ADAL" clId="{5B8EF59A-237B-394E-B1DB-2F3FD910DD7D}" dt="2019-10-20T12:33:29.352" v="4460"/>
          <ac:spMkLst>
            <pc:docMk/>
            <pc:sldMk cId="1927066908" sldId="867"/>
            <ac:spMk id="12" creationId="{970DB548-7C3C-CC46-B4EE-ADD3C4CA0D11}"/>
          </ac:spMkLst>
        </pc:spChg>
        <pc:spChg chg="add mod">
          <ac:chgData name="Hans-Rudolf Schmidt" userId="fa444c94-284e-461c-9007-4ae51b5c9323" providerId="ADAL" clId="{5B8EF59A-237B-394E-B1DB-2F3FD910DD7D}" dt="2019-10-20T14:12:06.963" v="5303" actId="1036"/>
          <ac:spMkLst>
            <pc:docMk/>
            <pc:sldMk cId="1927066908" sldId="867"/>
            <ac:spMk id="13" creationId="{6E8D41CD-B58C-1E49-A1C7-AD79CCAAE5AC}"/>
          </ac:spMkLst>
        </pc:spChg>
        <pc:spChg chg="add mod">
          <ac:chgData name="Hans-Rudolf Schmidt" userId="fa444c94-284e-461c-9007-4ae51b5c9323" providerId="ADAL" clId="{5B8EF59A-237B-394E-B1DB-2F3FD910DD7D}" dt="2019-10-20T14:12:06.963" v="5303" actId="1036"/>
          <ac:spMkLst>
            <pc:docMk/>
            <pc:sldMk cId="1927066908" sldId="867"/>
            <ac:spMk id="14" creationId="{AD743339-937F-804E-9F64-1D28F63540A0}"/>
          </ac:spMkLst>
        </pc:spChg>
        <pc:spChg chg="add mod">
          <ac:chgData name="Hans-Rudolf Schmidt" userId="fa444c94-284e-461c-9007-4ae51b5c9323" providerId="ADAL" clId="{5B8EF59A-237B-394E-B1DB-2F3FD910DD7D}" dt="2019-10-20T14:12:06.963" v="5303" actId="1036"/>
          <ac:spMkLst>
            <pc:docMk/>
            <pc:sldMk cId="1927066908" sldId="867"/>
            <ac:spMk id="15" creationId="{82C61F6A-F209-5947-A107-5D0C54865DA2}"/>
          </ac:spMkLst>
        </pc:spChg>
        <pc:spChg chg="add mod">
          <ac:chgData name="Hans-Rudolf Schmidt" userId="fa444c94-284e-461c-9007-4ae51b5c9323" providerId="ADAL" clId="{5B8EF59A-237B-394E-B1DB-2F3FD910DD7D}" dt="2019-10-20T14:12:06.963" v="5303" actId="1036"/>
          <ac:spMkLst>
            <pc:docMk/>
            <pc:sldMk cId="1927066908" sldId="867"/>
            <ac:spMk id="16" creationId="{2B168E09-9100-4140-8E08-B1AE87FC8EB4}"/>
          </ac:spMkLst>
        </pc:spChg>
        <pc:spChg chg="add mod">
          <ac:chgData name="Hans-Rudolf Schmidt" userId="fa444c94-284e-461c-9007-4ae51b5c9323" providerId="ADAL" clId="{5B8EF59A-237B-394E-B1DB-2F3FD910DD7D}" dt="2019-10-20T14:12:06.963" v="5303" actId="1036"/>
          <ac:spMkLst>
            <pc:docMk/>
            <pc:sldMk cId="1927066908" sldId="867"/>
            <ac:spMk id="17" creationId="{3C556EF1-4D8E-C942-A07A-6992E129884E}"/>
          </ac:spMkLst>
        </pc:spChg>
        <pc:spChg chg="add mod">
          <ac:chgData name="Hans-Rudolf Schmidt" userId="fa444c94-284e-461c-9007-4ae51b5c9323" providerId="ADAL" clId="{5B8EF59A-237B-394E-B1DB-2F3FD910DD7D}" dt="2019-10-20T14:12:06.963" v="5303" actId="1036"/>
          <ac:spMkLst>
            <pc:docMk/>
            <pc:sldMk cId="1927066908" sldId="867"/>
            <ac:spMk id="18" creationId="{8ED1A9FA-E259-3841-904B-2B1A9AA0CF40}"/>
          </ac:spMkLst>
        </pc:spChg>
        <pc:spChg chg="add mod">
          <ac:chgData name="Hans-Rudolf Schmidt" userId="fa444c94-284e-461c-9007-4ae51b5c9323" providerId="ADAL" clId="{5B8EF59A-237B-394E-B1DB-2F3FD910DD7D}" dt="2019-10-20T14:11:58.156" v="5288" actId="1076"/>
          <ac:spMkLst>
            <pc:docMk/>
            <pc:sldMk cId="1927066908" sldId="867"/>
            <ac:spMk id="19" creationId="{97A138C0-E94E-0E43-BEFC-D597D4DF6FF6}"/>
          </ac:spMkLst>
        </pc:spChg>
        <pc:picChg chg="add mod">
          <ac:chgData name="Hans-Rudolf Schmidt" userId="fa444c94-284e-461c-9007-4ae51b5c9323" providerId="ADAL" clId="{5B8EF59A-237B-394E-B1DB-2F3FD910DD7D}" dt="2019-10-20T14:11:53.598" v="5287" actId="1036"/>
          <ac:picMkLst>
            <pc:docMk/>
            <pc:sldMk cId="1927066908" sldId="867"/>
            <ac:picMk id="6" creationId="{A0E3D922-16C6-FC46-AB7C-5988343B25A9}"/>
          </ac:picMkLst>
        </pc:picChg>
        <pc:picChg chg="add mod">
          <ac:chgData name="Hans-Rudolf Schmidt" userId="fa444c94-284e-461c-9007-4ae51b5c9323" providerId="ADAL" clId="{5B8EF59A-237B-394E-B1DB-2F3FD910DD7D}" dt="2019-10-20T14:12:13.490" v="5304" actId="14100"/>
          <ac:picMkLst>
            <pc:docMk/>
            <pc:sldMk cId="1927066908" sldId="867"/>
            <ac:picMk id="7" creationId="{E8E47A70-5A68-FF43-9720-BA7193923121}"/>
          </ac:picMkLst>
        </pc:picChg>
        <pc:picChg chg="add mod">
          <ac:chgData name="Hans-Rudolf Schmidt" userId="fa444c94-284e-461c-9007-4ae51b5c9323" providerId="ADAL" clId="{5B8EF59A-237B-394E-B1DB-2F3FD910DD7D}" dt="2019-10-20T11:26:45.709" v="3908" actId="14100"/>
          <ac:picMkLst>
            <pc:docMk/>
            <pc:sldMk cId="1927066908" sldId="867"/>
            <ac:picMk id="8" creationId="{3E98D15E-FCAF-2245-BDBC-5693EDBE3111}"/>
          </ac:picMkLst>
        </pc:picChg>
        <pc:picChg chg="add mod">
          <ac:chgData name="Hans-Rudolf Schmidt" userId="fa444c94-284e-461c-9007-4ae51b5c9323" providerId="ADAL" clId="{5B8EF59A-237B-394E-B1DB-2F3FD910DD7D}" dt="2019-10-20T12:32:04.384" v="4408" actId="1076"/>
          <ac:picMkLst>
            <pc:docMk/>
            <pc:sldMk cId="1927066908" sldId="867"/>
            <ac:picMk id="9" creationId="{40A00BB5-BD17-7A42-90EB-0A94E3BF3326}"/>
          </ac:picMkLst>
        </pc:picChg>
        <pc:picChg chg="add del mod">
          <ac:chgData name="Hans-Rudolf Schmidt" userId="fa444c94-284e-461c-9007-4ae51b5c9323" providerId="ADAL" clId="{5B8EF59A-237B-394E-B1DB-2F3FD910DD7D}" dt="2019-10-20T11:57:00.252" v="4066" actId="478"/>
          <ac:picMkLst>
            <pc:docMk/>
            <pc:sldMk cId="1927066908" sldId="867"/>
            <ac:picMk id="10" creationId="{609EFB94-1BAE-6341-ABBC-DF27A0AFEFE7}"/>
          </ac:picMkLst>
        </pc:picChg>
        <pc:picChg chg="add del">
          <ac:chgData name="Hans-Rudolf Schmidt" userId="fa444c94-284e-461c-9007-4ae51b5c9323" providerId="ADAL" clId="{5B8EF59A-237B-394E-B1DB-2F3FD910DD7D}" dt="2019-10-20T12:31:57.407" v="4406" actId="478"/>
          <ac:picMkLst>
            <pc:docMk/>
            <pc:sldMk cId="1927066908" sldId="867"/>
            <ac:picMk id="11" creationId="{BE932396-34D4-D64A-91AB-0339F08F55C7}"/>
          </ac:picMkLst>
        </pc:picChg>
      </pc:sldChg>
      <pc:sldChg chg="addSp modSp add">
        <pc:chgData name="Hans-Rudolf Schmidt" userId="fa444c94-284e-461c-9007-4ae51b5c9323" providerId="ADAL" clId="{5B8EF59A-237B-394E-B1DB-2F3FD910DD7D}" dt="2019-10-20T11:40:18.723" v="4047"/>
        <pc:sldMkLst>
          <pc:docMk/>
          <pc:sldMk cId="2424715502" sldId="869"/>
        </pc:sldMkLst>
        <pc:spChg chg="mod">
          <ac:chgData name="Hans-Rudolf Schmidt" userId="fa444c94-284e-461c-9007-4ae51b5c9323" providerId="ADAL" clId="{5B8EF59A-237B-394E-B1DB-2F3FD910DD7D}" dt="2019-10-20T11:39:51.291" v="4041" actId="20577"/>
          <ac:spMkLst>
            <pc:docMk/>
            <pc:sldMk cId="2424715502" sldId="869"/>
            <ac:spMk id="2" creationId="{6350CF67-4CDA-3346-9F67-331F5651CC7C}"/>
          </ac:spMkLst>
        </pc:spChg>
        <pc:picChg chg="add mod modCrop">
          <ac:chgData name="Hans-Rudolf Schmidt" userId="fa444c94-284e-461c-9007-4ae51b5c9323" providerId="ADAL" clId="{5B8EF59A-237B-394E-B1DB-2F3FD910DD7D}" dt="2019-10-20T11:40:06.782" v="4045" actId="1076"/>
          <ac:picMkLst>
            <pc:docMk/>
            <pc:sldMk cId="2424715502" sldId="869"/>
            <ac:picMk id="6" creationId="{242F3AD3-E3E7-B44C-BA07-371FBB6F07B2}"/>
          </ac:picMkLst>
        </pc:picChg>
        <pc:picChg chg="add mod">
          <ac:chgData name="Hans-Rudolf Schmidt" userId="fa444c94-284e-461c-9007-4ae51b5c9323" providerId="ADAL" clId="{5B8EF59A-237B-394E-B1DB-2F3FD910DD7D}" dt="2019-10-20T11:40:18.723" v="4047"/>
          <ac:picMkLst>
            <pc:docMk/>
            <pc:sldMk cId="2424715502" sldId="869"/>
            <ac:picMk id="7" creationId="{1D38F3B4-852A-E741-B379-D04EEA5555AA}"/>
          </ac:picMkLst>
        </pc:picChg>
      </pc:sldChg>
      <pc:sldChg chg="addSp delSp modSp add">
        <pc:chgData name="Hans-Rudolf Schmidt" userId="fa444c94-284e-461c-9007-4ae51b5c9323" providerId="ADAL" clId="{5B8EF59A-237B-394E-B1DB-2F3FD910DD7D}" dt="2019-10-20T11:41:13.033" v="4054" actId="1036"/>
        <pc:sldMkLst>
          <pc:docMk/>
          <pc:sldMk cId="2623741762" sldId="870"/>
        </pc:sldMkLst>
        <pc:picChg chg="del">
          <ac:chgData name="Hans-Rudolf Schmidt" userId="fa444c94-284e-461c-9007-4ae51b5c9323" providerId="ADAL" clId="{5B8EF59A-237B-394E-B1DB-2F3FD910DD7D}" dt="2019-10-20T11:40:27.707" v="4049" actId="478"/>
          <ac:picMkLst>
            <pc:docMk/>
            <pc:sldMk cId="2623741762" sldId="870"/>
            <ac:picMk id="6" creationId="{242F3AD3-E3E7-B44C-BA07-371FBB6F07B2}"/>
          </ac:picMkLst>
        </pc:picChg>
        <pc:picChg chg="add mod">
          <ac:chgData name="Hans-Rudolf Schmidt" userId="fa444c94-284e-461c-9007-4ae51b5c9323" providerId="ADAL" clId="{5B8EF59A-237B-394E-B1DB-2F3FD910DD7D}" dt="2019-10-20T11:41:13.033" v="4054" actId="1036"/>
          <ac:picMkLst>
            <pc:docMk/>
            <pc:sldMk cId="2623741762" sldId="870"/>
            <ac:picMk id="7" creationId="{60228ABE-342D-694B-B082-8F0961AED452}"/>
          </ac:picMkLst>
        </pc:picChg>
      </pc:sldChg>
      <pc:sldChg chg="addSp delSp modSp add">
        <pc:chgData name="Hans-Rudolf Schmidt" userId="fa444c94-284e-461c-9007-4ae51b5c9323" providerId="ADAL" clId="{5B8EF59A-237B-394E-B1DB-2F3FD910DD7D}" dt="2019-10-20T14:57:59.506" v="5909" actId="1036"/>
        <pc:sldMkLst>
          <pc:docMk/>
          <pc:sldMk cId="3166847562" sldId="871"/>
        </pc:sldMkLst>
        <pc:spChg chg="mod">
          <ac:chgData name="Hans-Rudolf Schmidt" userId="fa444c94-284e-461c-9007-4ae51b5c9323" providerId="ADAL" clId="{5B8EF59A-237B-394E-B1DB-2F3FD910DD7D}" dt="2019-10-20T14:57:34.813" v="5895" actId="1076"/>
          <ac:spMkLst>
            <pc:docMk/>
            <pc:sldMk cId="3166847562" sldId="871"/>
            <ac:spMk id="2" creationId="{E078544E-1FDB-B344-BD8A-80C9C00BA06C}"/>
          </ac:spMkLst>
        </pc:spChg>
        <pc:spChg chg="mod">
          <ac:chgData name="Hans-Rudolf Schmidt" userId="fa444c94-284e-461c-9007-4ae51b5c9323" providerId="ADAL" clId="{5B8EF59A-237B-394E-B1DB-2F3FD910DD7D}" dt="2019-10-20T14:56:40.344" v="5855" actId="1076"/>
          <ac:spMkLst>
            <pc:docMk/>
            <pc:sldMk cId="3166847562" sldId="871"/>
            <ac:spMk id="3" creationId="{40D65F37-FFFC-3E42-A805-9400268A5585}"/>
          </ac:spMkLst>
        </pc:spChg>
        <pc:spChg chg="add mod">
          <ac:chgData name="Hans-Rudolf Schmidt" userId="fa444c94-284e-461c-9007-4ae51b5c9323" providerId="ADAL" clId="{5B8EF59A-237B-394E-B1DB-2F3FD910DD7D}" dt="2019-10-20T14:55:47.004" v="5810" actId="1076"/>
          <ac:spMkLst>
            <pc:docMk/>
            <pc:sldMk cId="3166847562" sldId="871"/>
            <ac:spMk id="8" creationId="{FAB6DC2F-A4D0-8D42-A5F0-29A05BD57C61}"/>
          </ac:spMkLst>
        </pc:spChg>
        <pc:spChg chg="del mod">
          <ac:chgData name="Hans-Rudolf Schmidt" userId="fa444c94-284e-461c-9007-4ae51b5c9323" providerId="ADAL" clId="{5B8EF59A-237B-394E-B1DB-2F3FD910DD7D}" dt="2019-10-20T13:54:27.785" v="4742"/>
          <ac:spMkLst>
            <pc:docMk/>
            <pc:sldMk cId="3166847562" sldId="871"/>
            <ac:spMk id="12" creationId="{071B261B-9164-824E-BA24-A8BBA9E4003F}"/>
          </ac:spMkLst>
        </pc:spChg>
        <pc:picChg chg="mod">
          <ac:chgData name="Hans-Rudolf Schmidt" userId="fa444c94-284e-461c-9007-4ae51b5c9323" providerId="ADAL" clId="{5B8EF59A-237B-394E-B1DB-2F3FD910DD7D}" dt="2019-10-20T14:57:17.880" v="5893" actId="1036"/>
          <ac:picMkLst>
            <pc:docMk/>
            <pc:sldMk cId="3166847562" sldId="871"/>
            <ac:picMk id="7" creationId="{45F47044-A4E5-1344-B38E-29BDEBF5AC73}"/>
          </ac:picMkLst>
        </pc:picChg>
        <pc:picChg chg="del">
          <ac:chgData name="Hans-Rudolf Schmidt" userId="fa444c94-284e-461c-9007-4ae51b5c9323" providerId="ADAL" clId="{5B8EF59A-237B-394E-B1DB-2F3FD910DD7D}" dt="2019-10-20T13:56:21.082" v="4809" actId="478"/>
          <ac:picMkLst>
            <pc:docMk/>
            <pc:sldMk cId="3166847562" sldId="871"/>
            <ac:picMk id="10" creationId="{6C3EAE69-13EC-C54E-85D3-ED485266BF45}"/>
          </ac:picMkLst>
        </pc:picChg>
        <pc:picChg chg="del">
          <ac:chgData name="Hans-Rudolf Schmidt" userId="fa444c94-284e-461c-9007-4ae51b5c9323" providerId="ADAL" clId="{5B8EF59A-237B-394E-B1DB-2F3FD910DD7D}" dt="2019-10-20T13:56:18.809" v="4808" actId="478"/>
          <ac:picMkLst>
            <pc:docMk/>
            <pc:sldMk cId="3166847562" sldId="871"/>
            <ac:picMk id="11" creationId="{8FB3459B-DAAF-F042-82CB-C6D8D1CB75A4}"/>
          </ac:picMkLst>
        </pc:picChg>
        <pc:picChg chg="add mod">
          <ac:chgData name="Hans-Rudolf Schmidt" userId="fa444c94-284e-461c-9007-4ae51b5c9323" providerId="ADAL" clId="{5B8EF59A-237B-394E-B1DB-2F3FD910DD7D}" dt="2019-10-20T14:57:32" v="5894" actId="1076"/>
          <ac:picMkLst>
            <pc:docMk/>
            <pc:sldMk cId="3166847562" sldId="871"/>
            <ac:picMk id="13" creationId="{420EAE33-17E0-2B4B-A4DD-6F1FE4879BAF}"/>
          </ac:picMkLst>
        </pc:picChg>
        <pc:picChg chg="add mod">
          <ac:chgData name="Hans-Rudolf Schmidt" userId="fa444c94-284e-461c-9007-4ae51b5c9323" providerId="ADAL" clId="{5B8EF59A-237B-394E-B1DB-2F3FD910DD7D}" dt="2019-10-20T14:57:59.506" v="5909" actId="1036"/>
          <ac:picMkLst>
            <pc:docMk/>
            <pc:sldMk cId="3166847562" sldId="871"/>
            <ac:picMk id="14" creationId="{AA9F4E86-9F18-8E4D-AB0A-1CCD4A2DF5E6}"/>
          </ac:picMkLst>
        </pc:picChg>
      </pc:sldChg>
      <pc:sldChg chg="addSp modSp add">
        <pc:chgData name="Hans-Rudolf Schmidt" userId="fa444c94-284e-461c-9007-4ae51b5c9323" providerId="ADAL" clId="{5B8EF59A-237B-394E-B1DB-2F3FD910DD7D}" dt="2019-10-30T18:35:33.128" v="9873" actId="1076"/>
        <pc:sldMkLst>
          <pc:docMk/>
          <pc:sldMk cId="3941758897" sldId="873"/>
        </pc:sldMkLst>
        <pc:spChg chg="mod">
          <ac:chgData name="Hans-Rudolf Schmidt" userId="fa444c94-284e-461c-9007-4ae51b5c9323" providerId="ADAL" clId="{5B8EF59A-237B-394E-B1DB-2F3FD910DD7D}" dt="2019-10-20T17:38:52.989" v="7064" actId="1076"/>
          <ac:spMkLst>
            <pc:docMk/>
            <pc:sldMk cId="3941758897" sldId="873"/>
            <ac:spMk id="2" creationId="{749C75EF-711F-AA4B-8ABF-A11AE7CBC845}"/>
          </ac:spMkLst>
        </pc:spChg>
        <pc:spChg chg="add mod">
          <ac:chgData name="Hans-Rudolf Schmidt" userId="fa444c94-284e-461c-9007-4ae51b5c9323" providerId="ADAL" clId="{5B8EF59A-237B-394E-B1DB-2F3FD910DD7D}" dt="2019-10-20T17:39:17.155" v="7069" actId="12"/>
          <ac:spMkLst>
            <pc:docMk/>
            <pc:sldMk cId="3941758897" sldId="873"/>
            <ac:spMk id="7" creationId="{A6703FE1-4E5D-0A4B-951C-0BDDEA55122D}"/>
          </ac:spMkLst>
        </pc:spChg>
        <pc:spChg chg="add mod">
          <ac:chgData name="Hans-Rudolf Schmidt" userId="fa444c94-284e-461c-9007-4ae51b5c9323" providerId="ADAL" clId="{5B8EF59A-237B-394E-B1DB-2F3FD910DD7D}" dt="2019-10-20T17:38:51.452" v="7063" actId="5793"/>
          <ac:spMkLst>
            <pc:docMk/>
            <pc:sldMk cId="3941758897" sldId="873"/>
            <ac:spMk id="8" creationId="{B89E875C-61A5-754D-9F73-6C2C1D880CF9}"/>
          </ac:spMkLst>
        </pc:spChg>
        <pc:spChg chg="add mod">
          <ac:chgData name="Hans-Rudolf Schmidt" userId="fa444c94-284e-461c-9007-4ae51b5c9323" providerId="ADAL" clId="{5B8EF59A-237B-394E-B1DB-2F3FD910DD7D}" dt="2019-10-30T18:19:36.691" v="9726" actId="1076"/>
          <ac:spMkLst>
            <pc:docMk/>
            <pc:sldMk cId="3941758897" sldId="873"/>
            <ac:spMk id="9" creationId="{010AB384-5F1E-174D-A306-2F3349551CA1}"/>
          </ac:spMkLst>
        </pc:spChg>
        <pc:spChg chg="add mod">
          <ac:chgData name="Hans-Rudolf Schmidt" userId="fa444c94-284e-461c-9007-4ae51b5c9323" providerId="ADAL" clId="{5B8EF59A-237B-394E-B1DB-2F3FD910DD7D}" dt="2019-10-30T18:35:33.128" v="9873" actId="1076"/>
          <ac:spMkLst>
            <pc:docMk/>
            <pc:sldMk cId="3941758897" sldId="873"/>
            <ac:spMk id="10" creationId="{F86EF3D0-9DB8-AC4C-9917-BB727ACD98EB}"/>
          </ac:spMkLst>
        </pc:spChg>
        <pc:picChg chg="add mod">
          <ac:chgData name="Hans-Rudolf Schmidt" userId="fa444c94-284e-461c-9007-4ae51b5c9323" providerId="ADAL" clId="{5B8EF59A-237B-394E-B1DB-2F3FD910DD7D}" dt="2019-10-20T17:30:53.803" v="6770" actId="1076"/>
          <ac:picMkLst>
            <pc:docMk/>
            <pc:sldMk cId="3941758897" sldId="873"/>
            <ac:picMk id="6" creationId="{29BC236F-2CD2-B746-BF30-B960E7C7F9E1}"/>
          </ac:picMkLst>
        </pc:picChg>
      </pc:sldChg>
      <pc:sldChg chg="addSp delSp modSp add ord">
        <pc:chgData name="Hans-Rudolf Schmidt" userId="fa444c94-284e-461c-9007-4ae51b5c9323" providerId="ADAL" clId="{5B8EF59A-237B-394E-B1DB-2F3FD910DD7D}" dt="2019-10-30T18:49:27.085" v="9991"/>
        <pc:sldMkLst>
          <pc:docMk/>
          <pc:sldMk cId="4186430904" sldId="874"/>
        </pc:sldMkLst>
        <pc:spChg chg="mod">
          <ac:chgData name="Hans-Rudolf Schmidt" userId="fa444c94-284e-461c-9007-4ae51b5c9323" providerId="ADAL" clId="{5B8EF59A-237B-394E-B1DB-2F3FD910DD7D}" dt="2019-10-20T17:34:56.066" v="6854"/>
          <ac:spMkLst>
            <pc:docMk/>
            <pc:sldMk cId="4186430904" sldId="874"/>
            <ac:spMk id="2" creationId="{A12E4E1F-A412-1043-B77B-D0D98952F0C5}"/>
          </ac:spMkLst>
        </pc:spChg>
        <pc:spChg chg="add del mod">
          <ac:chgData name="Hans-Rudolf Schmidt" userId="fa444c94-284e-461c-9007-4ae51b5c9323" providerId="ADAL" clId="{5B8EF59A-237B-394E-B1DB-2F3FD910DD7D}" dt="2019-10-20T17:35:09.854" v="6856" actId="478"/>
          <ac:spMkLst>
            <pc:docMk/>
            <pc:sldMk cId="4186430904" sldId="874"/>
            <ac:spMk id="7" creationId="{A874F024-5837-E143-BF94-1D37A069270A}"/>
          </ac:spMkLst>
        </pc:spChg>
        <pc:spChg chg="add mod">
          <ac:chgData name="Hans-Rudolf Schmidt" userId="fa444c94-284e-461c-9007-4ae51b5c9323" providerId="ADAL" clId="{5B8EF59A-237B-394E-B1DB-2F3FD910DD7D}" dt="2019-10-20T17:35:19.113" v="6862" actId="1076"/>
          <ac:spMkLst>
            <pc:docMk/>
            <pc:sldMk cId="4186430904" sldId="874"/>
            <ac:spMk id="8" creationId="{8CA6260A-FB2A-B149-8DFF-1FBD956AA256}"/>
          </ac:spMkLst>
        </pc:spChg>
        <pc:spChg chg="add mod">
          <ac:chgData name="Hans-Rudolf Schmidt" userId="fa444c94-284e-461c-9007-4ae51b5c9323" providerId="ADAL" clId="{5B8EF59A-237B-394E-B1DB-2F3FD910DD7D}" dt="2019-10-20T17:37:37.832" v="7031" actId="5793"/>
          <ac:spMkLst>
            <pc:docMk/>
            <pc:sldMk cId="4186430904" sldId="874"/>
            <ac:spMk id="9" creationId="{A7A5B43C-5277-D94B-A604-5F18ACD2C110}"/>
          </ac:spMkLst>
        </pc:spChg>
        <pc:picChg chg="add mod">
          <ac:chgData name="Hans-Rudolf Schmidt" userId="fa444c94-284e-461c-9007-4ae51b5c9323" providerId="ADAL" clId="{5B8EF59A-237B-394E-B1DB-2F3FD910DD7D}" dt="2019-10-20T17:36:38.124" v="6923" actId="1076"/>
          <ac:picMkLst>
            <pc:docMk/>
            <pc:sldMk cId="4186430904" sldId="874"/>
            <ac:picMk id="6" creationId="{4D001E6A-364D-D648-B3B1-BB9A9CE0F5A7}"/>
          </ac:picMkLst>
        </pc:picChg>
      </pc:sldChg>
      <pc:sldChg chg="modSp add">
        <pc:chgData name="Hans-Rudolf Schmidt" userId="fa444c94-284e-461c-9007-4ae51b5c9323" providerId="ADAL" clId="{5B8EF59A-237B-394E-B1DB-2F3FD910DD7D}" dt="2019-10-30T18:41:28.526" v="9924" actId="15"/>
        <pc:sldMkLst>
          <pc:docMk/>
          <pc:sldMk cId="1918673242" sldId="875"/>
        </pc:sldMkLst>
        <pc:spChg chg="mod">
          <ac:chgData name="Hans-Rudolf Schmidt" userId="fa444c94-284e-461c-9007-4ae51b5c9323" providerId="ADAL" clId="{5B8EF59A-237B-394E-B1DB-2F3FD910DD7D}" dt="2019-10-20T18:29:52.053" v="7267" actId="20577"/>
          <ac:spMkLst>
            <pc:docMk/>
            <pc:sldMk cId="1918673242" sldId="875"/>
            <ac:spMk id="2" creationId="{CFAF447F-1879-514C-8E69-8CC411896F9B}"/>
          </ac:spMkLst>
        </pc:spChg>
        <pc:spChg chg="mod">
          <ac:chgData name="Hans-Rudolf Schmidt" userId="fa444c94-284e-461c-9007-4ae51b5c9323" providerId="ADAL" clId="{5B8EF59A-237B-394E-B1DB-2F3FD910DD7D}" dt="2019-10-30T18:41:28.526" v="9924" actId="15"/>
          <ac:spMkLst>
            <pc:docMk/>
            <pc:sldMk cId="1918673242" sldId="875"/>
            <ac:spMk id="11" creationId="{CF6A2A40-5FAA-463F-AA22-89BD55F8AC29}"/>
          </ac:spMkLst>
        </pc:spChg>
      </pc:sldChg>
      <pc:sldChg chg="modSp">
        <pc:chgData name="Hans-Rudolf Schmidt" userId="fa444c94-284e-461c-9007-4ae51b5c9323" providerId="ADAL" clId="{5B8EF59A-237B-394E-B1DB-2F3FD910DD7D}" dt="2019-10-30T19:04:11.926" v="10138" actId="20577"/>
        <pc:sldMkLst>
          <pc:docMk/>
          <pc:sldMk cId="3376878051" sldId="876"/>
        </pc:sldMkLst>
        <pc:spChg chg="mod">
          <ac:chgData name="Hans-Rudolf Schmidt" userId="fa444c94-284e-461c-9007-4ae51b5c9323" providerId="ADAL" clId="{5B8EF59A-237B-394E-B1DB-2F3FD910DD7D}" dt="2019-10-30T19:04:11.926" v="10138" actId="20577"/>
          <ac:spMkLst>
            <pc:docMk/>
            <pc:sldMk cId="3376878051" sldId="876"/>
            <ac:spMk id="10" creationId="{B3B45B5A-8901-4846-AC92-D75604DB27C8}"/>
          </ac:spMkLst>
        </pc:spChg>
      </pc:sldChg>
      <pc:sldChg chg="addSp delSp modSp">
        <pc:chgData name="Hans-Rudolf Schmidt" userId="fa444c94-284e-461c-9007-4ae51b5c9323" providerId="ADAL" clId="{5B8EF59A-237B-394E-B1DB-2F3FD910DD7D}" dt="2019-10-30T19:05:09.611" v="10140" actId="1076"/>
        <pc:sldMkLst>
          <pc:docMk/>
          <pc:sldMk cId="274739319" sldId="877"/>
        </pc:sldMkLst>
        <pc:spChg chg="del mod">
          <ac:chgData name="Hans-Rudolf Schmidt" userId="fa444c94-284e-461c-9007-4ae51b5c9323" providerId="ADAL" clId="{5B8EF59A-237B-394E-B1DB-2F3FD910DD7D}" dt="2019-10-30T19:03:18.454" v="10111" actId="478"/>
          <ac:spMkLst>
            <pc:docMk/>
            <pc:sldMk cId="274739319" sldId="877"/>
            <ac:spMk id="8" creationId="{C21A97C9-31F2-44FD-ADFD-DEA184BC01A4}"/>
          </ac:spMkLst>
        </pc:spChg>
        <pc:spChg chg="mod">
          <ac:chgData name="Hans-Rudolf Schmidt" userId="fa444c94-284e-461c-9007-4ae51b5c9323" providerId="ADAL" clId="{5B8EF59A-237B-394E-B1DB-2F3FD910DD7D}" dt="2019-10-30T19:03:33.728" v="10117" actId="1076"/>
          <ac:spMkLst>
            <pc:docMk/>
            <pc:sldMk cId="274739319" sldId="877"/>
            <ac:spMk id="9" creationId="{583FFC45-84D1-4BDB-B8AD-F93B7566D1E4}"/>
          </ac:spMkLst>
        </pc:spChg>
        <pc:spChg chg="del">
          <ac:chgData name="Hans-Rudolf Schmidt" userId="fa444c94-284e-461c-9007-4ae51b5c9323" providerId="ADAL" clId="{5B8EF59A-237B-394E-B1DB-2F3FD910DD7D}" dt="2019-10-30T19:03:21.728" v="10112" actId="478"/>
          <ac:spMkLst>
            <pc:docMk/>
            <pc:sldMk cId="274739319" sldId="877"/>
            <ac:spMk id="10" creationId="{2468B78B-4E95-4E0D-ABEF-AC6658FC6FD8}"/>
          </ac:spMkLst>
        </pc:spChg>
        <pc:picChg chg="add mod">
          <ac:chgData name="Hans-Rudolf Schmidt" userId="fa444c94-284e-461c-9007-4ae51b5c9323" providerId="ADAL" clId="{5B8EF59A-237B-394E-B1DB-2F3FD910DD7D}" dt="2019-10-30T19:05:09.611" v="10140" actId="1076"/>
          <ac:picMkLst>
            <pc:docMk/>
            <pc:sldMk cId="274739319" sldId="877"/>
            <ac:picMk id="11" creationId="{1F3D3F76-59AC-BF49-A979-3236AD6832C6}"/>
          </ac:picMkLst>
        </pc:picChg>
      </pc:sldChg>
      <pc:sldChg chg="addSp delSp modSp add del">
        <pc:chgData name="Hans-Rudolf Schmidt" userId="fa444c94-284e-461c-9007-4ae51b5c9323" providerId="ADAL" clId="{5B8EF59A-237B-394E-B1DB-2F3FD910DD7D}" dt="2019-10-30T19:39:21.841" v="10996" actId="1038"/>
        <pc:sldMkLst>
          <pc:docMk/>
          <pc:sldMk cId="1015849277" sldId="878"/>
        </pc:sldMkLst>
        <pc:spChg chg="mod">
          <ac:chgData name="Hans-Rudolf Schmidt" userId="fa444c94-284e-461c-9007-4ae51b5c9323" providerId="ADAL" clId="{5B8EF59A-237B-394E-B1DB-2F3FD910DD7D}" dt="2019-10-29T18:32:44.070" v="9229" actId="20577"/>
          <ac:spMkLst>
            <pc:docMk/>
            <pc:sldMk cId="1015849277" sldId="878"/>
            <ac:spMk id="2" creationId="{B3022D47-0540-4BCD-BF93-40759AD80DD0}"/>
          </ac:spMkLst>
        </pc:spChg>
        <pc:spChg chg="add mod">
          <ac:chgData name="Hans-Rudolf Schmidt" userId="fa444c94-284e-461c-9007-4ae51b5c9323" providerId="ADAL" clId="{5B8EF59A-237B-394E-B1DB-2F3FD910DD7D}" dt="2019-10-30T19:39:21.841" v="10996" actId="1038"/>
          <ac:spMkLst>
            <pc:docMk/>
            <pc:sldMk cId="1015849277" sldId="878"/>
            <ac:spMk id="6" creationId="{2F871334-D332-3A4A-ACC0-EF592EDF38AD}"/>
          </ac:spMkLst>
        </pc:spChg>
        <pc:spChg chg="add mod">
          <ac:chgData name="Hans-Rudolf Schmidt" userId="fa444c94-284e-461c-9007-4ae51b5c9323" providerId="ADAL" clId="{5B8EF59A-237B-394E-B1DB-2F3FD910DD7D}" dt="2019-10-30T19:39:21.841" v="10996" actId="1038"/>
          <ac:spMkLst>
            <pc:docMk/>
            <pc:sldMk cId="1015849277" sldId="878"/>
            <ac:spMk id="7" creationId="{EBFAB120-520A-1F45-8786-D1A87B6C5C10}"/>
          </ac:spMkLst>
        </pc:spChg>
        <pc:spChg chg="add del mod">
          <ac:chgData name="Hans-Rudolf Schmidt" userId="fa444c94-284e-461c-9007-4ae51b5c9323" providerId="ADAL" clId="{5B8EF59A-237B-394E-B1DB-2F3FD910DD7D}" dt="2019-10-29T18:03:26.603" v="8303"/>
          <ac:spMkLst>
            <pc:docMk/>
            <pc:sldMk cId="1015849277" sldId="878"/>
            <ac:spMk id="10" creationId="{10296800-5B86-2844-A576-7E236DC03D0D}"/>
          </ac:spMkLst>
        </pc:spChg>
        <pc:spChg chg="add mod">
          <ac:chgData name="Hans-Rudolf Schmidt" userId="fa444c94-284e-461c-9007-4ae51b5c9323" providerId="ADAL" clId="{5B8EF59A-237B-394E-B1DB-2F3FD910DD7D}" dt="2019-10-29T18:18:30.204" v="8721" actId="1076"/>
          <ac:spMkLst>
            <pc:docMk/>
            <pc:sldMk cId="1015849277" sldId="878"/>
            <ac:spMk id="12" creationId="{5B0F2D55-797B-2641-B90C-49843653457C}"/>
          </ac:spMkLst>
        </pc:spChg>
        <pc:spChg chg="add mod">
          <ac:chgData name="Hans-Rudolf Schmidt" userId="fa444c94-284e-461c-9007-4ae51b5c9323" providerId="ADAL" clId="{5B8EF59A-237B-394E-B1DB-2F3FD910DD7D}" dt="2019-10-29T18:18:26.616" v="8720" actId="1076"/>
          <ac:spMkLst>
            <pc:docMk/>
            <pc:sldMk cId="1015849277" sldId="878"/>
            <ac:spMk id="13" creationId="{381B5C69-4D23-FB47-8CDD-3C5FA945FAD2}"/>
          </ac:spMkLst>
        </pc:spChg>
        <pc:spChg chg="add del mod">
          <ac:chgData name="Hans-Rudolf Schmidt" userId="fa444c94-284e-461c-9007-4ae51b5c9323" providerId="ADAL" clId="{5B8EF59A-237B-394E-B1DB-2F3FD910DD7D}" dt="2019-10-29T18:14:07.681" v="8533" actId="478"/>
          <ac:spMkLst>
            <pc:docMk/>
            <pc:sldMk cId="1015849277" sldId="878"/>
            <ac:spMk id="14" creationId="{1C0720B6-A7C1-D142-9F78-FF26E976926E}"/>
          </ac:spMkLst>
        </pc:spChg>
        <pc:spChg chg="add mod">
          <ac:chgData name="Hans-Rudolf Schmidt" userId="fa444c94-284e-461c-9007-4ae51b5c9323" providerId="ADAL" clId="{5B8EF59A-237B-394E-B1DB-2F3FD910DD7D}" dt="2019-10-30T19:39:03.655" v="10989" actId="20577"/>
          <ac:spMkLst>
            <pc:docMk/>
            <pc:sldMk cId="1015849277" sldId="878"/>
            <ac:spMk id="15" creationId="{4B0A8AAE-61C7-3F4C-9120-57953019BF4A}"/>
          </ac:spMkLst>
        </pc:spChg>
        <pc:spChg chg="add del mod">
          <ac:chgData name="Hans-Rudolf Schmidt" userId="fa444c94-284e-461c-9007-4ae51b5c9323" providerId="ADAL" clId="{5B8EF59A-237B-394E-B1DB-2F3FD910DD7D}" dt="2019-10-29T18:21:44.513" v="8808" actId="478"/>
          <ac:spMkLst>
            <pc:docMk/>
            <pc:sldMk cId="1015849277" sldId="878"/>
            <ac:spMk id="17" creationId="{ADAEB440-D483-0D49-8077-9192681149A4}"/>
          </ac:spMkLst>
        </pc:spChg>
        <pc:spChg chg="add mod">
          <ac:chgData name="Hans-Rudolf Schmidt" userId="fa444c94-284e-461c-9007-4ae51b5c9323" providerId="ADAL" clId="{5B8EF59A-237B-394E-B1DB-2F3FD910DD7D}" dt="2019-10-29T18:32:00.162" v="9214" actId="14100"/>
          <ac:spMkLst>
            <pc:docMk/>
            <pc:sldMk cId="1015849277" sldId="878"/>
            <ac:spMk id="18" creationId="{C9C754AB-9FF2-184E-9CCD-69ECA9B558DE}"/>
          </ac:spMkLst>
        </pc:spChg>
        <pc:spChg chg="add mod">
          <ac:chgData name="Hans-Rudolf Schmidt" userId="fa444c94-284e-461c-9007-4ae51b5c9323" providerId="ADAL" clId="{5B8EF59A-237B-394E-B1DB-2F3FD910DD7D}" dt="2019-10-30T19:38:32.095" v="10988" actId="20577"/>
          <ac:spMkLst>
            <pc:docMk/>
            <pc:sldMk cId="1015849277" sldId="878"/>
            <ac:spMk id="19" creationId="{517880E9-D257-1249-A0C1-F54C04968AE6}"/>
          </ac:spMkLst>
        </pc:spChg>
        <pc:graphicFrameChg chg="add mod modGraphic">
          <ac:chgData name="Hans-Rudolf Schmidt" userId="fa444c94-284e-461c-9007-4ae51b5c9323" providerId="ADAL" clId="{5B8EF59A-237B-394E-B1DB-2F3FD910DD7D}" dt="2019-10-30T19:37:46.938" v="10987" actId="20577"/>
          <ac:graphicFrameMkLst>
            <pc:docMk/>
            <pc:sldMk cId="1015849277" sldId="878"/>
            <ac:graphicFrameMk id="11" creationId="{9C91043E-F182-154D-B70A-29EB25FEB266}"/>
          </ac:graphicFrameMkLst>
        </pc:graphicFrameChg>
        <pc:picChg chg="add del mod">
          <ac:chgData name="Hans-Rudolf Schmidt" userId="fa444c94-284e-461c-9007-4ae51b5c9323" providerId="ADAL" clId="{5B8EF59A-237B-394E-B1DB-2F3FD910DD7D}" dt="2019-10-29T17:11:40.912" v="7835" actId="478"/>
          <ac:picMkLst>
            <pc:docMk/>
            <pc:sldMk cId="1015849277" sldId="878"/>
            <ac:picMk id="8" creationId="{4BA17075-51C0-C046-AAE1-EC6E311C83AC}"/>
          </ac:picMkLst>
        </pc:picChg>
        <pc:picChg chg="add mod">
          <ac:chgData name="Hans-Rudolf Schmidt" userId="fa444c94-284e-461c-9007-4ae51b5c9323" providerId="ADAL" clId="{5B8EF59A-237B-394E-B1DB-2F3FD910DD7D}" dt="2019-10-29T17:11:36.003" v="7833" actId="571"/>
          <ac:picMkLst>
            <pc:docMk/>
            <pc:sldMk cId="1015849277" sldId="878"/>
            <ac:picMk id="9" creationId="{969FBC53-7FDB-4848-8FB7-8B062D156B07}"/>
          </ac:picMkLst>
        </pc:picChg>
        <pc:picChg chg="add del mod">
          <ac:chgData name="Hans-Rudolf Schmidt" userId="fa444c94-284e-461c-9007-4ae51b5c9323" providerId="ADAL" clId="{5B8EF59A-237B-394E-B1DB-2F3FD910DD7D}" dt="2019-10-29T18:20:03.511" v="8729" actId="478"/>
          <ac:picMkLst>
            <pc:docMk/>
            <pc:sldMk cId="1015849277" sldId="878"/>
            <ac:picMk id="16" creationId="{B9F1BE6A-42C3-1549-B52D-07BB17048416}"/>
          </ac:picMkLst>
        </pc:picChg>
      </pc:sldChg>
      <pc:sldChg chg="modSp">
        <pc:chgData name="Hans-Rudolf Schmidt" userId="fa444c94-284e-461c-9007-4ae51b5c9323" providerId="ADAL" clId="{5B8EF59A-237B-394E-B1DB-2F3FD910DD7D}" dt="2019-10-30T18:53:14.198" v="10004" actId="20577"/>
        <pc:sldMkLst>
          <pc:docMk/>
          <pc:sldMk cId="1968346761" sldId="879"/>
        </pc:sldMkLst>
        <pc:spChg chg="mod">
          <ac:chgData name="Hans-Rudolf Schmidt" userId="fa444c94-284e-461c-9007-4ae51b5c9323" providerId="ADAL" clId="{5B8EF59A-237B-394E-B1DB-2F3FD910DD7D}" dt="2019-10-30T18:53:14.198" v="10004" actId="20577"/>
          <ac:spMkLst>
            <pc:docMk/>
            <pc:sldMk cId="1968346761" sldId="879"/>
            <ac:spMk id="6" creationId="{C9E3411E-D355-439C-9357-A8A9FA79ED43}"/>
          </ac:spMkLst>
        </pc:spChg>
      </pc:sldChg>
      <pc:sldChg chg="ord">
        <pc:chgData name="Hans-Rudolf Schmidt" userId="fa444c94-284e-461c-9007-4ae51b5c9323" providerId="ADAL" clId="{5B8EF59A-237B-394E-B1DB-2F3FD910DD7D}" dt="2019-10-30T18:51:14.971" v="10003"/>
        <pc:sldMkLst>
          <pc:docMk/>
          <pc:sldMk cId="677309396" sldId="882"/>
        </pc:sldMkLst>
      </pc:sldChg>
      <pc:sldChg chg="modSp">
        <pc:chgData name="Hans-Rudolf Schmidt" userId="fa444c94-284e-461c-9007-4ae51b5c9323" providerId="ADAL" clId="{5B8EF59A-237B-394E-B1DB-2F3FD910DD7D}" dt="2019-10-30T18:53:34.684" v="10011" actId="20577"/>
        <pc:sldMkLst>
          <pc:docMk/>
          <pc:sldMk cId="3264191641" sldId="883"/>
        </pc:sldMkLst>
        <pc:spChg chg="mod">
          <ac:chgData name="Hans-Rudolf Schmidt" userId="fa444c94-284e-461c-9007-4ae51b5c9323" providerId="ADAL" clId="{5B8EF59A-237B-394E-B1DB-2F3FD910DD7D}" dt="2019-10-30T18:53:34.684" v="10011" actId="20577"/>
          <ac:spMkLst>
            <pc:docMk/>
            <pc:sldMk cId="3264191641" sldId="883"/>
            <ac:spMk id="6" creationId="{C9E3411E-D355-439C-9357-A8A9FA79ED43}"/>
          </ac:spMkLst>
        </pc:spChg>
      </pc:sldChg>
      <pc:sldChg chg="modSp">
        <pc:chgData name="Hans-Rudolf Schmidt" userId="fa444c94-284e-461c-9007-4ae51b5c9323" providerId="ADAL" clId="{5B8EF59A-237B-394E-B1DB-2F3FD910DD7D}" dt="2019-10-30T19:42:46.458" v="11027" actId="20577"/>
        <pc:sldMkLst>
          <pc:docMk/>
          <pc:sldMk cId="752852936" sldId="886"/>
        </pc:sldMkLst>
        <pc:spChg chg="mod">
          <ac:chgData name="Hans-Rudolf Schmidt" userId="fa444c94-284e-461c-9007-4ae51b5c9323" providerId="ADAL" clId="{5B8EF59A-237B-394E-B1DB-2F3FD910DD7D}" dt="2019-10-30T19:42:46.458" v="11027" actId="20577"/>
          <ac:spMkLst>
            <pc:docMk/>
            <pc:sldMk cId="752852936" sldId="886"/>
            <ac:spMk id="3" creationId="{00000000-0000-0000-0000-000000000000}"/>
          </ac:spMkLst>
        </pc:spChg>
        <pc:spChg chg="mod">
          <ac:chgData name="Hans-Rudolf Schmidt" userId="fa444c94-284e-461c-9007-4ae51b5c9323" providerId="ADAL" clId="{5B8EF59A-237B-394E-B1DB-2F3FD910DD7D}" dt="2019-10-29T17:23:17.923" v="7965" actId="20577"/>
          <ac:spMkLst>
            <pc:docMk/>
            <pc:sldMk cId="752852936" sldId="886"/>
            <ac:spMk id="4" creationId="{DB0380E5-77DD-4983-B881-9F26FC1067C6}"/>
          </ac:spMkLst>
        </pc:spChg>
      </pc:sldChg>
      <pc:sldChg chg="addSp delSp modSp add">
        <pc:chgData name="Hans-Rudolf Schmidt" userId="fa444c94-284e-461c-9007-4ae51b5c9323" providerId="ADAL" clId="{5B8EF59A-237B-394E-B1DB-2F3FD910DD7D}" dt="2019-10-29T17:08:58.248" v="7830" actId="1038"/>
        <pc:sldMkLst>
          <pc:docMk/>
          <pc:sldMk cId="845282339" sldId="889"/>
        </pc:sldMkLst>
        <pc:spChg chg="mod">
          <ac:chgData name="Hans-Rudolf Schmidt" userId="fa444c94-284e-461c-9007-4ae51b5c9323" providerId="ADAL" clId="{5B8EF59A-237B-394E-B1DB-2F3FD910DD7D}" dt="2019-10-29T16:46:21.578" v="7329" actId="20577"/>
          <ac:spMkLst>
            <pc:docMk/>
            <pc:sldMk cId="845282339" sldId="889"/>
            <ac:spMk id="2" creationId="{5B321140-F9DE-DA40-B6AD-98A898FBD653}"/>
          </ac:spMkLst>
        </pc:spChg>
        <pc:spChg chg="add mod">
          <ac:chgData name="Hans-Rudolf Schmidt" userId="fa444c94-284e-461c-9007-4ae51b5c9323" providerId="ADAL" clId="{5B8EF59A-237B-394E-B1DB-2F3FD910DD7D}" dt="2019-10-29T17:00:38.291" v="7644" actId="1035"/>
          <ac:spMkLst>
            <pc:docMk/>
            <pc:sldMk cId="845282339" sldId="889"/>
            <ac:spMk id="13" creationId="{FC32152E-420C-644F-A759-71289D110E62}"/>
          </ac:spMkLst>
        </pc:spChg>
        <pc:spChg chg="add mod">
          <ac:chgData name="Hans-Rudolf Schmidt" userId="fa444c94-284e-461c-9007-4ae51b5c9323" providerId="ADAL" clId="{5B8EF59A-237B-394E-B1DB-2F3FD910DD7D}" dt="2019-10-29T17:00:48.148" v="7667" actId="1035"/>
          <ac:spMkLst>
            <pc:docMk/>
            <pc:sldMk cId="845282339" sldId="889"/>
            <ac:spMk id="14" creationId="{AAF28A0A-1B76-5744-B3A3-AE3DD4A47717}"/>
          </ac:spMkLst>
        </pc:spChg>
        <pc:spChg chg="add mod">
          <ac:chgData name="Hans-Rudolf Schmidt" userId="fa444c94-284e-461c-9007-4ae51b5c9323" providerId="ADAL" clId="{5B8EF59A-237B-394E-B1DB-2F3FD910DD7D}" dt="2019-10-29T17:08:58.248" v="7830" actId="1038"/>
          <ac:spMkLst>
            <pc:docMk/>
            <pc:sldMk cId="845282339" sldId="889"/>
            <ac:spMk id="15" creationId="{41C5EA38-227D-674E-9EBA-E4D4474B7C73}"/>
          </ac:spMkLst>
        </pc:spChg>
        <pc:picChg chg="add del">
          <ac:chgData name="Hans-Rudolf Schmidt" userId="fa444c94-284e-461c-9007-4ae51b5c9323" providerId="ADAL" clId="{5B8EF59A-237B-394E-B1DB-2F3FD910DD7D}" dt="2019-10-29T16:47:28.369" v="7331" actId="478"/>
          <ac:picMkLst>
            <pc:docMk/>
            <pc:sldMk cId="845282339" sldId="889"/>
            <ac:picMk id="6" creationId="{57FD3E14-ACBF-884D-8808-EC26D9CB20B0}"/>
          </ac:picMkLst>
        </pc:picChg>
        <pc:picChg chg="add del">
          <ac:chgData name="Hans-Rudolf Schmidt" userId="fa444c94-284e-461c-9007-4ae51b5c9323" providerId="ADAL" clId="{5B8EF59A-237B-394E-B1DB-2F3FD910DD7D}" dt="2019-10-29T16:47:32.069" v="7333" actId="478"/>
          <ac:picMkLst>
            <pc:docMk/>
            <pc:sldMk cId="845282339" sldId="889"/>
            <ac:picMk id="7" creationId="{E8894822-D8D8-C745-9CC7-5D1D1672CCC6}"/>
          </ac:picMkLst>
        </pc:picChg>
        <pc:picChg chg="add mod">
          <ac:chgData name="Hans-Rudolf Schmidt" userId="fa444c94-284e-461c-9007-4ae51b5c9323" providerId="ADAL" clId="{5B8EF59A-237B-394E-B1DB-2F3FD910DD7D}" dt="2019-10-29T17:00:48.148" v="7667" actId="1035"/>
          <ac:picMkLst>
            <pc:docMk/>
            <pc:sldMk cId="845282339" sldId="889"/>
            <ac:picMk id="8" creationId="{CC06BA8E-ED3C-8948-9B67-2B8621982EE0}"/>
          </ac:picMkLst>
        </pc:picChg>
        <pc:picChg chg="add mod">
          <ac:chgData name="Hans-Rudolf Schmidt" userId="fa444c94-284e-461c-9007-4ae51b5c9323" providerId="ADAL" clId="{5B8EF59A-237B-394E-B1DB-2F3FD910DD7D}" dt="2019-10-29T17:00:55.041" v="7689" actId="1035"/>
          <ac:picMkLst>
            <pc:docMk/>
            <pc:sldMk cId="845282339" sldId="889"/>
            <ac:picMk id="9" creationId="{1ED88AE7-EFF7-5649-A165-75AE9D904E8B}"/>
          </ac:picMkLst>
        </pc:picChg>
        <pc:cxnChg chg="add mod">
          <ac:chgData name="Hans-Rudolf Schmidt" userId="fa444c94-284e-461c-9007-4ae51b5c9323" providerId="ADAL" clId="{5B8EF59A-237B-394E-B1DB-2F3FD910DD7D}" dt="2019-10-29T17:01:04.190" v="7706" actId="1035"/>
          <ac:cxnSpMkLst>
            <pc:docMk/>
            <pc:sldMk cId="845282339" sldId="889"/>
            <ac:cxnSpMk id="11" creationId="{E98AD729-8E90-0340-A5D1-6C9C75016302}"/>
          </ac:cxnSpMkLst>
        </pc:cxnChg>
        <pc:cxnChg chg="add mod">
          <ac:chgData name="Hans-Rudolf Schmidt" userId="fa444c94-284e-461c-9007-4ae51b5c9323" providerId="ADAL" clId="{5B8EF59A-237B-394E-B1DB-2F3FD910DD7D}" dt="2019-10-29T17:01:04.190" v="7706" actId="1035"/>
          <ac:cxnSpMkLst>
            <pc:docMk/>
            <pc:sldMk cId="845282339" sldId="889"/>
            <ac:cxnSpMk id="12" creationId="{32985918-7D07-0F4C-A64D-953CCA3E0907}"/>
          </ac:cxnSpMkLst>
        </pc:cxnChg>
      </pc:sldChg>
      <pc:sldChg chg="addSp delSp modSp add">
        <pc:chgData name="Hans-Rudolf Schmidt" userId="fa444c94-284e-461c-9007-4ae51b5c9323" providerId="ADAL" clId="{5B8EF59A-237B-394E-B1DB-2F3FD910DD7D}" dt="2019-10-29T17:49:15.380" v="8083" actId="20577"/>
        <pc:sldMkLst>
          <pc:docMk/>
          <pc:sldMk cId="1483733969" sldId="890"/>
        </pc:sldMkLst>
        <pc:spChg chg="mod">
          <ac:chgData name="Hans-Rudolf Schmidt" userId="fa444c94-284e-461c-9007-4ae51b5c9323" providerId="ADAL" clId="{5B8EF59A-237B-394E-B1DB-2F3FD910DD7D}" dt="2019-10-29T17:49:15.380" v="8083" actId="20577"/>
          <ac:spMkLst>
            <pc:docMk/>
            <pc:sldMk cId="1483733969" sldId="890"/>
            <ac:spMk id="2" creationId="{5B2D571B-5037-4A44-B9C2-C562351C45E4}"/>
          </ac:spMkLst>
        </pc:spChg>
        <pc:spChg chg="add mod">
          <ac:chgData name="Hans-Rudolf Schmidt" userId="fa444c94-284e-461c-9007-4ae51b5c9323" providerId="ADAL" clId="{5B8EF59A-237B-394E-B1DB-2F3FD910DD7D}" dt="2019-10-29T17:46:02.331" v="7993" actId="20577"/>
          <ac:spMkLst>
            <pc:docMk/>
            <pc:sldMk cId="1483733969" sldId="890"/>
            <ac:spMk id="8" creationId="{EE1E39EB-633E-5848-9DB5-1B90490D98C7}"/>
          </ac:spMkLst>
        </pc:spChg>
        <pc:spChg chg="add del mod">
          <ac:chgData name="Hans-Rudolf Schmidt" userId="fa444c94-284e-461c-9007-4ae51b5c9323" providerId="ADAL" clId="{5B8EF59A-237B-394E-B1DB-2F3FD910DD7D}" dt="2019-10-29T17:47:35.301" v="8042"/>
          <ac:spMkLst>
            <pc:docMk/>
            <pc:sldMk cId="1483733969" sldId="890"/>
            <ac:spMk id="11" creationId="{71AB1D63-138C-2C46-903E-3D187F61A810}"/>
          </ac:spMkLst>
        </pc:spChg>
        <pc:picChg chg="add mod">
          <ac:chgData name="Hans-Rudolf Schmidt" userId="fa444c94-284e-461c-9007-4ae51b5c9323" providerId="ADAL" clId="{5B8EF59A-237B-394E-B1DB-2F3FD910DD7D}" dt="2019-10-29T17:47:51.600" v="8074" actId="1037"/>
          <ac:picMkLst>
            <pc:docMk/>
            <pc:sldMk cId="1483733969" sldId="890"/>
            <ac:picMk id="9" creationId="{1E6BE50D-C781-A640-9D60-DA4875672480}"/>
          </ac:picMkLst>
        </pc:picChg>
        <pc:picChg chg="add mod modCrop">
          <ac:chgData name="Hans-Rudolf Schmidt" userId="fa444c94-284e-461c-9007-4ae51b5c9323" providerId="ADAL" clId="{5B8EF59A-237B-394E-B1DB-2F3FD910DD7D}" dt="2019-10-29T17:47:51.600" v="8074" actId="1037"/>
          <ac:picMkLst>
            <pc:docMk/>
            <pc:sldMk cId="1483733969" sldId="890"/>
            <ac:picMk id="10" creationId="{500785BA-9243-F646-AAE0-205364959106}"/>
          </ac:picMkLst>
        </pc:picChg>
        <pc:picChg chg="add mod">
          <ac:chgData name="Hans-Rudolf Schmidt" userId="fa444c94-284e-461c-9007-4ae51b5c9323" providerId="ADAL" clId="{5B8EF59A-237B-394E-B1DB-2F3FD910DD7D}" dt="2019-10-29T17:47:51.600" v="8074" actId="1037"/>
          <ac:picMkLst>
            <pc:docMk/>
            <pc:sldMk cId="1483733969" sldId="890"/>
            <ac:picMk id="12" creationId="{F7637E4C-39FF-FB4C-9207-CBA9C661C8CB}"/>
          </ac:picMkLst>
        </pc:picChg>
      </pc:sldChg>
      <pc:sldChg chg="addSp delSp modSp add">
        <pc:chgData name="Hans-Rudolf Schmidt" userId="fa444c94-284e-461c-9007-4ae51b5c9323" providerId="ADAL" clId="{5B8EF59A-237B-394E-B1DB-2F3FD910DD7D}" dt="2019-10-30T19:08:38.652" v="10264" actId="207"/>
        <pc:sldMkLst>
          <pc:docMk/>
          <pc:sldMk cId="1486272358" sldId="891"/>
        </pc:sldMkLst>
        <pc:spChg chg="mod">
          <ac:chgData name="Hans-Rudolf Schmidt" userId="fa444c94-284e-461c-9007-4ae51b5c9323" providerId="ADAL" clId="{5B8EF59A-237B-394E-B1DB-2F3FD910DD7D}" dt="2019-10-29T17:52:00.675" v="8148" actId="20577"/>
          <ac:spMkLst>
            <pc:docMk/>
            <pc:sldMk cId="1486272358" sldId="891"/>
            <ac:spMk id="2" creationId="{5B2D571B-5037-4A44-B9C2-C562351C45E4}"/>
          </ac:spMkLst>
        </pc:spChg>
        <pc:spChg chg="add mod">
          <ac:chgData name="Hans-Rudolf Schmidt" userId="fa444c94-284e-461c-9007-4ae51b5c9323" providerId="ADAL" clId="{5B8EF59A-237B-394E-B1DB-2F3FD910DD7D}" dt="2019-10-30T19:08:38.652" v="10264" actId="207"/>
          <ac:spMkLst>
            <pc:docMk/>
            <pc:sldMk cId="1486272358" sldId="891"/>
            <ac:spMk id="7" creationId="{0F607753-1F79-3742-9CF7-E90470F08DEA}"/>
          </ac:spMkLst>
        </pc:spChg>
        <pc:spChg chg="mod">
          <ac:chgData name="Hans-Rudolf Schmidt" userId="fa444c94-284e-461c-9007-4ae51b5c9323" providerId="ADAL" clId="{5B8EF59A-237B-394E-B1DB-2F3FD910DD7D}" dt="2019-10-30T19:07:29.770" v="10146" actId="20577"/>
          <ac:spMkLst>
            <pc:docMk/>
            <pc:sldMk cId="1486272358" sldId="891"/>
            <ac:spMk id="8" creationId="{EE1E39EB-633E-5848-9DB5-1B90490D98C7}"/>
          </ac:spMkLst>
        </pc:spChg>
        <pc:picChg chg="add mod">
          <ac:chgData name="Hans-Rudolf Schmidt" userId="fa444c94-284e-461c-9007-4ae51b5c9323" providerId="ADAL" clId="{5B8EF59A-237B-394E-B1DB-2F3FD910DD7D}" dt="2019-10-29T17:51:00.940" v="8095" actId="1076"/>
          <ac:picMkLst>
            <pc:docMk/>
            <pc:sldMk cId="1486272358" sldId="891"/>
            <ac:picMk id="6" creationId="{D98D6CAA-2F77-7541-B9A6-5E460B00FC76}"/>
          </ac:picMkLst>
        </pc:picChg>
        <pc:picChg chg="del">
          <ac:chgData name="Hans-Rudolf Schmidt" userId="fa444c94-284e-461c-9007-4ae51b5c9323" providerId="ADAL" clId="{5B8EF59A-237B-394E-B1DB-2F3FD910DD7D}" dt="2019-10-29T17:50:45.211" v="8091" actId="478"/>
          <ac:picMkLst>
            <pc:docMk/>
            <pc:sldMk cId="1486272358" sldId="891"/>
            <ac:picMk id="9" creationId="{1E6BE50D-C781-A640-9D60-DA4875672480}"/>
          </ac:picMkLst>
        </pc:picChg>
        <pc:picChg chg="del">
          <ac:chgData name="Hans-Rudolf Schmidt" userId="fa444c94-284e-461c-9007-4ae51b5c9323" providerId="ADAL" clId="{5B8EF59A-237B-394E-B1DB-2F3FD910DD7D}" dt="2019-10-29T17:49:45.597" v="8085" actId="478"/>
          <ac:picMkLst>
            <pc:docMk/>
            <pc:sldMk cId="1486272358" sldId="891"/>
            <ac:picMk id="10" creationId="{500785BA-9243-F646-AAE0-205364959106}"/>
          </ac:picMkLst>
        </pc:picChg>
        <pc:picChg chg="del">
          <ac:chgData name="Hans-Rudolf Schmidt" userId="fa444c94-284e-461c-9007-4ae51b5c9323" providerId="ADAL" clId="{5B8EF59A-237B-394E-B1DB-2F3FD910DD7D}" dt="2019-10-29T17:49:46.685" v="8086" actId="478"/>
          <ac:picMkLst>
            <pc:docMk/>
            <pc:sldMk cId="1486272358" sldId="891"/>
            <ac:picMk id="12" creationId="{F7637E4C-39FF-FB4C-9207-CBA9C661C8CB}"/>
          </ac:picMkLst>
        </pc:picChg>
      </pc:sldChg>
      <pc:sldChg chg="addSp modSp add">
        <pc:chgData name="Hans-Rudolf Schmidt" userId="fa444c94-284e-461c-9007-4ae51b5c9323" providerId="ADAL" clId="{5B8EF59A-237B-394E-B1DB-2F3FD910DD7D}" dt="2019-10-30T19:41:06.265" v="11019" actId="20577"/>
        <pc:sldMkLst>
          <pc:docMk/>
          <pc:sldMk cId="499640073" sldId="892"/>
        </pc:sldMkLst>
        <pc:spChg chg="mod">
          <ac:chgData name="Hans-Rudolf Schmidt" userId="fa444c94-284e-461c-9007-4ae51b5c9323" providerId="ADAL" clId="{5B8EF59A-237B-394E-B1DB-2F3FD910DD7D}" dt="2019-10-29T18:33:35.821" v="9263" actId="20577"/>
          <ac:spMkLst>
            <pc:docMk/>
            <pc:sldMk cId="499640073" sldId="892"/>
            <ac:spMk id="2" creationId="{6367449D-FD2F-1448-B8F8-B9FDC37EFF77}"/>
          </ac:spMkLst>
        </pc:spChg>
        <pc:spChg chg="add mod">
          <ac:chgData name="Hans-Rudolf Schmidt" userId="fa444c94-284e-461c-9007-4ae51b5c9323" providerId="ADAL" clId="{5B8EF59A-237B-394E-B1DB-2F3FD910DD7D}" dt="2019-10-30T19:41:06.265" v="11019" actId="20577"/>
          <ac:spMkLst>
            <pc:docMk/>
            <pc:sldMk cId="499640073" sldId="892"/>
            <ac:spMk id="6" creationId="{E6BE8C32-FCEA-C849-AE47-B98BF063D9EC}"/>
          </ac:spMkLst>
        </pc:spChg>
      </pc:sldChg>
      <pc:sldChg chg="addSp delSp modSp add">
        <pc:chgData name="Hans-Rudolf Schmidt" userId="fa444c94-284e-461c-9007-4ae51b5c9323" providerId="ADAL" clId="{5B8EF59A-237B-394E-B1DB-2F3FD910DD7D}" dt="2019-10-30T17:59:13.519" v="9503" actId="20577"/>
        <pc:sldMkLst>
          <pc:docMk/>
          <pc:sldMk cId="1105206658" sldId="893"/>
        </pc:sldMkLst>
        <pc:spChg chg="del">
          <ac:chgData name="Hans-Rudolf Schmidt" userId="fa444c94-284e-461c-9007-4ae51b5c9323" providerId="ADAL" clId="{5B8EF59A-237B-394E-B1DB-2F3FD910DD7D}" dt="2019-10-30T17:59:07.556" v="9491"/>
          <ac:spMkLst>
            <pc:docMk/>
            <pc:sldMk cId="1105206658" sldId="893"/>
            <ac:spMk id="2" creationId="{8957A9E7-CCCC-5440-8B53-5D34962EB183}"/>
          </ac:spMkLst>
        </pc:spChg>
        <pc:spChg chg="add mod">
          <ac:chgData name="Hans-Rudolf Schmidt" userId="fa444c94-284e-461c-9007-4ae51b5c9323" providerId="ADAL" clId="{5B8EF59A-237B-394E-B1DB-2F3FD910DD7D}" dt="2019-10-30T17:59:13.519" v="9503" actId="20577"/>
          <ac:spMkLst>
            <pc:docMk/>
            <pc:sldMk cId="1105206658" sldId="893"/>
            <ac:spMk id="6" creationId="{0600B142-C3CB-B04F-87C6-EB70872AC6D1}"/>
          </ac:spMkLst>
        </pc:spChg>
        <pc:spChg chg="add mod">
          <ac:chgData name="Hans-Rudolf Schmidt" userId="fa444c94-284e-461c-9007-4ae51b5c9323" providerId="ADAL" clId="{5B8EF59A-237B-394E-B1DB-2F3FD910DD7D}" dt="2019-10-30T17:59:07.556" v="9491"/>
          <ac:spMkLst>
            <pc:docMk/>
            <pc:sldMk cId="1105206658" sldId="893"/>
            <ac:spMk id="7" creationId="{4786F7AC-E249-3847-8F1E-814A5285D332}"/>
          </ac:spMkLst>
        </pc:spChg>
      </pc:sldChg>
      <pc:sldChg chg="addSp delSp modSp add">
        <pc:chgData name="Hans-Rudolf Schmidt" userId="fa444c94-284e-461c-9007-4ae51b5c9323" providerId="ADAL" clId="{5B8EF59A-237B-394E-B1DB-2F3FD910DD7D}" dt="2019-10-30T18:00:25.002" v="9514" actId="20577"/>
        <pc:sldMkLst>
          <pc:docMk/>
          <pc:sldMk cId="3976029989" sldId="894"/>
        </pc:sldMkLst>
        <pc:spChg chg="del">
          <ac:chgData name="Hans-Rudolf Schmidt" userId="fa444c94-284e-461c-9007-4ae51b5c9323" providerId="ADAL" clId="{5B8EF59A-237B-394E-B1DB-2F3FD910DD7D}" dt="2019-10-30T18:00:20.086" v="9507"/>
          <ac:spMkLst>
            <pc:docMk/>
            <pc:sldMk cId="3976029989" sldId="894"/>
            <ac:spMk id="2" creationId="{97175033-435D-8949-9276-F4C59C34EA02}"/>
          </ac:spMkLst>
        </pc:spChg>
        <pc:spChg chg="add mod">
          <ac:chgData name="Hans-Rudolf Schmidt" userId="fa444c94-284e-461c-9007-4ae51b5c9323" providerId="ADAL" clId="{5B8EF59A-237B-394E-B1DB-2F3FD910DD7D}" dt="2019-10-30T18:00:25.002" v="9514" actId="20577"/>
          <ac:spMkLst>
            <pc:docMk/>
            <pc:sldMk cId="3976029989" sldId="894"/>
            <ac:spMk id="6" creationId="{7ED7C966-5226-8545-9FCC-F71F90DC4067}"/>
          </ac:spMkLst>
        </pc:spChg>
        <pc:spChg chg="add mod">
          <ac:chgData name="Hans-Rudolf Schmidt" userId="fa444c94-284e-461c-9007-4ae51b5c9323" providerId="ADAL" clId="{5B8EF59A-237B-394E-B1DB-2F3FD910DD7D}" dt="2019-10-30T18:00:20.086" v="9507"/>
          <ac:spMkLst>
            <pc:docMk/>
            <pc:sldMk cId="3976029989" sldId="894"/>
            <ac:spMk id="7" creationId="{5893BEC9-07AA-724A-8054-7AC84CDB71A1}"/>
          </ac:spMkLst>
        </pc:spChg>
      </pc:sldChg>
      <pc:sldChg chg="addSp delSp modSp add">
        <pc:chgData name="Hans-Rudolf Schmidt" userId="fa444c94-284e-461c-9007-4ae51b5c9323" providerId="ADAL" clId="{5B8EF59A-237B-394E-B1DB-2F3FD910DD7D}" dt="2019-10-30T18:01:41.076" v="9534" actId="20577"/>
        <pc:sldMkLst>
          <pc:docMk/>
          <pc:sldMk cId="1553335196" sldId="895"/>
        </pc:sldMkLst>
        <pc:spChg chg="del">
          <ac:chgData name="Hans-Rudolf Schmidt" userId="fa444c94-284e-461c-9007-4ae51b5c9323" providerId="ADAL" clId="{5B8EF59A-237B-394E-B1DB-2F3FD910DD7D}" dt="2019-10-30T18:01:24.529" v="9531"/>
          <ac:spMkLst>
            <pc:docMk/>
            <pc:sldMk cId="1553335196" sldId="895"/>
            <ac:spMk id="2" creationId="{039ADB27-780E-8944-A93A-8556F1772183}"/>
          </ac:spMkLst>
        </pc:spChg>
        <pc:spChg chg="add mod">
          <ac:chgData name="Hans-Rudolf Schmidt" userId="fa444c94-284e-461c-9007-4ae51b5c9323" providerId="ADAL" clId="{5B8EF59A-237B-394E-B1DB-2F3FD910DD7D}" dt="2019-10-30T18:01:41.076" v="9534" actId="20577"/>
          <ac:spMkLst>
            <pc:docMk/>
            <pc:sldMk cId="1553335196" sldId="895"/>
            <ac:spMk id="6" creationId="{7B520D9E-1124-874C-ABC2-E73BBC5B48C3}"/>
          </ac:spMkLst>
        </pc:spChg>
        <pc:spChg chg="add mod">
          <ac:chgData name="Hans-Rudolf Schmidt" userId="fa444c94-284e-461c-9007-4ae51b5c9323" providerId="ADAL" clId="{5B8EF59A-237B-394E-B1DB-2F3FD910DD7D}" dt="2019-10-30T18:01:24.529" v="9531"/>
          <ac:spMkLst>
            <pc:docMk/>
            <pc:sldMk cId="1553335196" sldId="895"/>
            <ac:spMk id="7" creationId="{4F296DDE-619B-214D-8652-F6A89F9F322A}"/>
          </ac:spMkLst>
        </pc:spChg>
      </pc:sldChg>
      <pc:sldChg chg="addSp modSp add">
        <pc:chgData name="Hans-Rudolf Schmidt" userId="fa444c94-284e-461c-9007-4ae51b5c9323" providerId="ADAL" clId="{5B8EF59A-237B-394E-B1DB-2F3FD910DD7D}" dt="2019-10-30T18:14:39.693" v="9612" actId="20577"/>
        <pc:sldMkLst>
          <pc:docMk/>
          <pc:sldMk cId="517360036" sldId="896"/>
        </pc:sldMkLst>
        <pc:spChg chg="mod">
          <ac:chgData name="Hans-Rudolf Schmidt" userId="fa444c94-284e-461c-9007-4ae51b5c9323" providerId="ADAL" clId="{5B8EF59A-237B-394E-B1DB-2F3FD910DD7D}" dt="2019-10-30T18:14:39.693" v="9612" actId="20577"/>
          <ac:spMkLst>
            <pc:docMk/>
            <pc:sldMk cId="517360036" sldId="896"/>
            <ac:spMk id="2" creationId="{ED1FA774-0748-AD4A-AB5A-63EA8C518EC2}"/>
          </ac:spMkLst>
        </pc:spChg>
        <pc:spChg chg="add mod">
          <ac:chgData name="Hans-Rudolf Schmidt" userId="fa444c94-284e-461c-9007-4ae51b5c9323" providerId="ADAL" clId="{5B8EF59A-237B-394E-B1DB-2F3FD910DD7D}" dt="2019-10-30T18:14:27.787" v="9602"/>
          <ac:spMkLst>
            <pc:docMk/>
            <pc:sldMk cId="517360036" sldId="896"/>
            <ac:spMk id="6" creationId="{96BB2516-4A2E-2341-A659-2B294249A2AB}"/>
          </ac:spMkLst>
        </pc:spChg>
      </pc:sldChg>
      <pc:sldChg chg="addSp modSp add">
        <pc:chgData name="Hans-Rudolf Schmidt" userId="fa444c94-284e-461c-9007-4ae51b5c9323" providerId="ADAL" clId="{5B8EF59A-237B-394E-B1DB-2F3FD910DD7D}" dt="2019-10-30T18:15:55.415" v="9622" actId="404"/>
        <pc:sldMkLst>
          <pc:docMk/>
          <pc:sldMk cId="2285420493" sldId="897"/>
        </pc:sldMkLst>
        <pc:spChg chg="mod">
          <ac:chgData name="Hans-Rudolf Schmidt" userId="fa444c94-284e-461c-9007-4ae51b5c9323" providerId="ADAL" clId="{5B8EF59A-237B-394E-B1DB-2F3FD910DD7D}" dt="2019-10-30T18:15:55.415" v="9622" actId="404"/>
          <ac:spMkLst>
            <pc:docMk/>
            <pc:sldMk cId="2285420493" sldId="897"/>
            <ac:spMk id="2" creationId="{34343FBD-D1C1-5945-A7A0-4E7C5315FB8B}"/>
          </ac:spMkLst>
        </pc:spChg>
        <pc:spChg chg="add mod">
          <ac:chgData name="Hans-Rudolf Schmidt" userId="fa444c94-284e-461c-9007-4ae51b5c9323" providerId="ADAL" clId="{5B8EF59A-237B-394E-B1DB-2F3FD910DD7D}" dt="2019-10-30T18:15:35.922" v="9617"/>
          <ac:spMkLst>
            <pc:docMk/>
            <pc:sldMk cId="2285420493" sldId="897"/>
            <ac:spMk id="6" creationId="{CA637FEC-BD50-7C41-B2B0-77212EBB8685}"/>
          </ac:spMkLst>
        </pc:spChg>
      </pc:sldChg>
      <pc:sldChg chg="addSp modSp add">
        <pc:chgData name="Hans-Rudolf Schmidt" userId="fa444c94-284e-461c-9007-4ae51b5c9323" providerId="ADAL" clId="{5B8EF59A-237B-394E-B1DB-2F3FD910DD7D}" dt="2019-10-30T18:50:01.156" v="10002"/>
        <pc:sldMkLst>
          <pc:docMk/>
          <pc:sldMk cId="2804607716" sldId="898"/>
        </pc:sldMkLst>
        <pc:spChg chg="mod">
          <ac:chgData name="Hans-Rudolf Schmidt" userId="fa444c94-284e-461c-9007-4ae51b5c9323" providerId="ADAL" clId="{5B8EF59A-237B-394E-B1DB-2F3FD910DD7D}" dt="2019-10-30T18:49:56.989" v="10001" actId="20577"/>
          <ac:spMkLst>
            <pc:docMk/>
            <pc:sldMk cId="2804607716" sldId="898"/>
            <ac:spMk id="2" creationId="{4AE5FFFE-B420-7A47-8C8A-4F70E839E9B5}"/>
          </ac:spMkLst>
        </pc:spChg>
        <pc:spChg chg="add mod">
          <ac:chgData name="Hans-Rudolf Schmidt" userId="fa444c94-284e-461c-9007-4ae51b5c9323" providerId="ADAL" clId="{5B8EF59A-237B-394E-B1DB-2F3FD910DD7D}" dt="2019-10-30T18:50:01.156" v="10002"/>
          <ac:spMkLst>
            <pc:docMk/>
            <pc:sldMk cId="2804607716" sldId="898"/>
            <ac:spMk id="6" creationId="{C568DB9C-4D74-1A4C-BBBA-00F7BFF073E9}"/>
          </ac:spMkLst>
        </pc:spChg>
      </pc:sldChg>
      <pc:sldChg chg="addSp modSp add">
        <pc:chgData name="Hans-Rudolf Schmidt" userId="fa444c94-284e-461c-9007-4ae51b5c9323" providerId="ADAL" clId="{5B8EF59A-237B-394E-B1DB-2F3FD910DD7D}" dt="2019-10-30T18:54:13.407" v="10030"/>
        <pc:sldMkLst>
          <pc:docMk/>
          <pc:sldMk cId="3922051933" sldId="899"/>
        </pc:sldMkLst>
        <pc:spChg chg="mod">
          <ac:chgData name="Hans-Rudolf Schmidt" userId="fa444c94-284e-461c-9007-4ae51b5c9323" providerId="ADAL" clId="{5B8EF59A-237B-394E-B1DB-2F3FD910DD7D}" dt="2019-10-30T18:54:07.179" v="10029" actId="20577"/>
          <ac:spMkLst>
            <pc:docMk/>
            <pc:sldMk cId="3922051933" sldId="899"/>
            <ac:spMk id="2" creationId="{0E613449-975D-934A-BFE3-4BB89B74B2FD}"/>
          </ac:spMkLst>
        </pc:spChg>
        <pc:spChg chg="add mod">
          <ac:chgData name="Hans-Rudolf Schmidt" userId="fa444c94-284e-461c-9007-4ae51b5c9323" providerId="ADAL" clId="{5B8EF59A-237B-394E-B1DB-2F3FD910DD7D}" dt="2019-10-30T18:54:13.407" v="10030"/>
          <ac:spMkLst>
            <pc:docMk/>
            <pc:sldMk cId="3922051933" sldId="899"/>
            <ac:spMk id="6" creationId="{9C10E7C6-FB77-524A-A86A-57EA1FB397F8}"/>
          </ac:spMkLst>
        </pc:spChg>
      </pc:sldChg>
      <pc:sldMasterChg chg="modSldLayout">
        <pc:chgData name="Hans-Rudolf Schmidt" userId="fa444c94-284e-461c-9007-4ae51b5c9323" providerId="ADAL" clId="{5B8EF59A-237B-394E-B1DB-2F3FD910DD7D}" dt="2019-10-16T18:39:19.880" v="617" actId="1036"/>
        <pc:sldMasterMkLst>
          <pc:docMk/>
          <pc:sldMasterMk cId="584661772" sldId="2147483651"/>
        </pc:sldMasterMkLst>
        <pc:sldLayoutChg chg="modSp">
          <pc:chgData name="Hans-Rudolf Schmidt" userId="fa444c94-284e-461c-9007-4ae51b5c9323" providerId="ADAL" clId="{5B8EF59A-237B-394E-B1DB-2F3FD910DD7D}" dt="2019-10-16T18:39:19.880" v="617" actId="1036"/>
          <pc:sldLayoutMkLst>
            <pc:docMk/>
            <pc:sldMasterMk cId="584661772" sldId="2147483651"/>
            <pc:sldLayoutMk cId="426837403" sldId="2147483654"/>
          </pc:sldLayoutMkLst>
          <pc:spChg chg="mod">
            <ac:chgData name="Hans-Rudolf Schmidt" userId="fa444c94-284e-461c-9007-4ae51b5c9323" providerId="ADAL" clId="{5B8EF59A-237B-394E-B1DB-2F3FD910DD7D}" dt="2019-10-16T18:39:19.880" v="617" actId="1036"/>
            <ac:spMkLst>
              <pc:docMk/>
              <pc:sldMasterMk cId="584661772" sldId="2147483651"/>
              <pc:sldLayoutMk cId="426837403" sldId="2147483654"/>
              <ac:spMk id="2" creationId="{00000000-0000-0000-0000-000000000000}"/>
            </ac:spMkLst>
          </pc:spChg>
        </pc:sldLayoutChg>
        <pc:sldLayoutChg chg="modSp">
          <pc:chgData name="Hans-Rudolf Schmidt" userId="fa444c94-284e-461c-9007-4ae51b5c9323" providerId="ADAL" clId="{5B8EF59A-237B-394E-B1DB-2F3FD910DD7D}" dt="2019-10-16T18:39:14.052" v="610" actId="1035"/>
          <pc:sldLayoutMkLst>
            <pc:docMk/>
            <pc:sldMasterMk cId="584661772" sldId="2147483651"/>
            <pc:sldLayoutMk cId="2116668390" sldId="2147483655"/>
          </pc:sldLayoutMkLst>
          <pc:spChg chg="mod">
            <ac:chgData name="Hans-Rudolf Schmidt" userId="fa444c94-284e-461c-9007-4ae51b5c9323" providerId="ADAL" clId="{5B8EF59A-237B-394E-B1DB-2F3FD910DD7D}" dt="2019-10-16T18:39:14.052" v="610" actId="1035"/>
            <ac:spMkLst>
              <pc:docMk/>
              <pc:sldMasterMk cId="584661772" sldId="2147483651"/>
              <pc:sldLayoutMk cId="2116668390" sldId="2147483655"/>
              <ac:spMk id="7" creationId="{00000000-0000-0000-0000-000000000000}"/>
            </ac:spMkLst>
          </pc:spChg>
        </pc:sldLayoutChg>
      </pc:sldMasterChg>
    </pc:docChg>
  </pc:docChgLst>
  <pc:docChgLst>
    <pc:chgData name="Hans-Rudolf Schmidt" userId="fa444c94-284e-461c-9007-4ae51b5c9323" providerId="ADAL" clId="{E00FFA44-0861-F241-B9EC-AD05EE1609D2}"/>
    <pc:docChg chg="custSel modSld">
      <pc:chgData name="Hans-Rudolf Schmidt" userId="fa444c94-284e-461c-9007-4ae51b5c9323" providerId="ADAL" clId="{E00FFA44-0861-F241-B9EC-AD05EE1609D2}" dt="2019-11-04T10:34:15.861" v="148" actId="14100"/>
      <pc:docMkLst>
        <pc:docMk/>
      </pc:docMkLst>
      <pc:sldChg chg="modSp">
        <pc:chgData name="Hans-Rudolf Schmidt" userId="fa444c94-284e-461c-9007-4ae51b5c9323" providerId="ADAL" clId="{E00FFA44-0861-F241-B9EC-AD05EE1609D2}" dt="2019-11-04T10:30:18.599" v="43" actId="20577"/>
        <pc:sldMkLst>
          <pc:docMk/>
          <pc:sldMk cId="2045689865" sldId="694"/>
        </pc:sldMkLst>
        <pc:spChg chg="mod">
          <ac:chgData name="Hans-Rudolf Schmidt" userId="fa444c94-284e-461c-9007-4ae51b5c9323" providerId="ADAL" clId="{E00FFA44-0861-F241-B9EC-AD05EE1609D2}" dt="2019-11-04T10:30:18.599" v="43" actId="20577"/>
          <ac:spMkLst>
            <pc:docMk/>
            <pc:sldMk cId="2045689865" sldId="694"/>
            <ac:spMk id="25" creationId="{00000000-0000-0000-0000-000000000000}"/>
          </ac:spMkLst>
        </pc:spChg>
      </pc:sldChg>
      <pc:sldChg chg="modSp">
        <pc:chgData name="Hans-Rudolf Schmidt" userId="fa444c94-284e-461c-9007-4ae51b5c9323" providerId="ADAL" clId="{E00FFA44-0861-F241-B9EC-AD05EE1609D2}" dt="2019-11-04T10:31:24.837" v="57" actId="20577"/>
        <pc:sldMkLst>
          <pc:docMk/>
          <pc:sldMk cId="959836637" sldId="854"/>
        </pc:sldMkLst>
        <pc:spChg chg="mod">
          <ac:chgData name="Hans-Rudolf Schmidt" userId="fa444c94-284e-461c-9007-4ae51b5c9323" providerId="ADAL" clId="{E00FFA44-0861-F241-B9EC-AD05EE1609D2}" dt="2019-11-04T10:31:24.837" v="57" actId="20577"/>
          <ac:spMkLst>
            <pc:docMk/>
            <pc:sldMk cId="959836637" sldId="854"/>
            <ac:spMk id="11" creationId="{9C75F1EE-BD09-7A4D-9A10-0941CB664D1E}"/>
          </ac:spMkLst>
        </pc:spChg>
      </pc:sldChg>
      <pc:sldChg chg="modSp">
        <pc:chgData name="Hans-Rudolf Schmidt" userId="fa444c94-284e-461c-9007-4ae51b5c9323" providerId="ADAL" clId="{E00FFA44-0861-F241-B9EC-AD05EE1609D2}" dt="2019-11-04T10:32:59.352" v="98" actId="20577"/>
        <pc:sldMkLst>
          <pc:docMk/>
          <pc:sldMk cId="2802484420" sldId="858"/>
        </pc:sldMkLst>
        <pc:spChg chg="mod">
          <ac:chgData name="Hans-Rudolf Schmidt" userId="fa444c94-284e-461c-9007-4ae51b5c9323" providerId="ADAL" clId="{E00FFA44-0861-F241-B9EC-AD05EE1609D2}" dt="2019-11-04T10:32:59.352" v="98" actId="20577"/>
          <ac:spMkLst>
            <pc:docMk/>
            <pc:sldMk cId="2802484420" sldId="858"/>
            <ac:spMk id="5" creationId="{EFD2F5AB-655C-49CC-9555-086F3881A2F0}"/>
          </ac:spMkLst>
        </pc:spChg>
      </pc:sldChg>
      <pc:sldChg chg="modSp">
        <pc:chgData name="Hans-Rudolf Schmidt" userId="fa444c94-284e-461c-9007-4ae51b5c9323" providerId="ADAL" clId="{E00FFA44-0861-F241-B9EC-AD05EE1609D2}" dt="2019-11-04T10:34:15.861" v="148" actId="14100"/>
        <pc:sldMkLst>
          <pc:docMk/>
          <pc:sldMk cId="4263237867" sldId="887"/>
        </pc:sldMkLst>
        <pc:spChg chg="mod">
          <ac:chgData name="Hans-Rudolf Schmidt" userId="fa444c94-284e-461c-9007-4ae51b5c9323" providerId="ADAL" clId="{E00FFA44-0861-F241-B9EC-AD05EE1609D2}" dt="2019-11-04T10:34:15.861" v="148" actId="14100"/>
          <ac:spMkLst>
            <pc:docMk/>
            <pc:sldMk cId="4263237867" sldId="887"/>
            <ac:spMk id="7" creationId="{CC031FA1-EA12-4DB9-96C9-9B2AB0F526F6}"/>
          </ac:spMkLst>
        </pc:spChg>
      </pc:sldChg>
    </pc:docChg>
  </pc:docChgLst>
  <pc:docChgLst>
    <pc:chgData name="Hans-Rudolf Schmidt" userId="fa444c94-284e-461c-9007-4ae51b5c9323" providerId="ADAL" clId="{344EAEC0-BA67-4D87-BECD-CC247379DDD2}"/>
    <pc:docChg chg="undo redo custSel addSld delSld modSld sldOrd">
      <pc:chgData name="Hans-Rudolf Schmidt" userId="fa444c94-284e-461c-9007-4ae51b5c9323" providerId="ADAL" clId="{344EAEC0-BA67-4D87-BECD-CC247379DDD2}" dt="2019-11-03T12:48:02.162" v="11362" actId="1076"/>
      <pc:docMkLst>
        <pc:docMk/>
      </pc:docMkLst>
      <pc:sldChg chg="addSp delSp modSp add ord">
        <pc:chgData name="Hans-Rudolf Schmidt" userId="fa444c94-284e-461c-9007-4ae51b5c9323" providerId="ADAL" clId="{344EAEC0-BA67-4D87-BECD-CC247379DDD2}" dt="2019-11-02T16:08:22.485" v="11021"/>
        <pc:sldMkLst>
          <pc:docMk/>
          <pc:sldMk cId="415914115" sldId="264"/>
        </pc:sldMkLst>
        <pc:spChg chg="add mod">
          <ac:chgData name="Hans-Rudolf Schmidt" userId="fa444c94-284e-461c-9007-4ae51b5c9323" providerId="ADAL" clId="{344EAEC0-BA67-4D87-BECD-CC247379DDD2}" dt="2019-10-27T16:42:44.896" v="6906"/>
          <ac:spMkLst>
            <pc:docMk/>
            <pc:sldMk cId="415914115" sldId="264"/>
            <ac:spMk id="2" creationId="{62BC85AB-93E2-4DBC-B19C-59FC8F53FE57}"/>
          </ac:spMkLst>
        </pc:spChg>
        <pc:spChg chg="mod">
          <ac:chgData name="Hans-Rudolf Schmidt" userId="fa444c94-284e-461c-9007-4ae51b5c9323" providerId="ADAL" clId="{344EAEC0-BA67-4D87-BECD-CC247379DDD2}" dt="2019-10-27T16:43:29.093" v="6923" actId="1076"/>
          <ac:spMkLst>
            <pc:docMk/>
            <pc:sldMk cId="415914115" sldId="264"/>
            <ac:spMk id="5" creationId="{00000000-0000-0000-0000-000000000000}"/>
          </ac:spMkLst>
        </pc:spChg>
        <pc:spChg chg="del">
          <ac:chgData name="Hans-Rudolf Schmidt" userId="fa444c94-284e-461c-9007-4ae51b5c9323" providerId="ADAL" clId="{344EAEC0-BA67-4D87-BECD-CC247379DDD2}" dt="2019-10-27T16:43:15.933" v="6922" actId="478"/>
          <ac:spMkLst>
            <pc:docMk/>
            <pc:sldMk cId="415914115" sldId="264"/>
            <ac:spMk id="12" creationId="{00000000-0000-0000-0000-000000000000}"/>
          </ac:spMkLst>
        </pc:spChg>
        <pc:spChg chg="del">
          <ac:chgData name="Hans-Rudolf Schmidt" userId="fa444c94-284e-461c-9007-4ae51b5c9323" providerId="ADAL" clId="{344EAEC0-BA67-4D87-BECD-CC247379DDD2}" dt="2019-10-27T16:43:14.365" v="6921" actId="478"/>
          <ac:spMkLst>
            <pc:docMk/>
            <pc:sldMk cId="415914115" sldId="264"/>
            <ac:spMk id="13" creationId="{00000000-0000-0000-0000-000000000000}"/>
          </ac:spMkLst>
        </pc:spChg>
      </pc:sldChg>
      <pc:sldChg chg="addSp delSp modSp">
        <pc:chgData name="Hans-Rudolf Schmidt" userId="fa444c94-284e-461c-9007-4ae51b5c9323" providerId="ADAL" clId="{344EAEC0-BA67-4D87-BECD-CC247379DDD2}" dt="2019-11-02T15:34:29.107" v="10811" actId="207"/>
        <pc:sldMkLst>
          <pc:docMk/>
          <pc:sldMk cId="3588066754" sldId="267"/>
        </pc:sldMkLst>
        <pc:spChg chg="add mod">
          <ac:chgData name="Hans-Rudolf Schmidt" userId="fa444c94-284e-461c-9007-4ae51b5c9323" providerId="ADAL" clId="{344EAEC0-BA67-4D87-BECD-CC247379DDD2}" dt="2019-11-02T13:33:06.560" v="9760" actId="20577"/>
          <ac:spMkLst>
            <pc:docMk/>
            <pc:sldMk cId="3588066754" sldId="267"/>
            <ac:spMk id="6" creationId="{55E00063-4FC3-4BA6-9D1A-FB82EFC0540F}"/>
          </ac:spMkLst>
        </pc:spChg>
        <pc:spChg chg="add del mod">
          <ac:chgData name="Hans-Rudolf Schmidt" userId="fa444c94-284e-461c-9007-4ae51b5c9323" providerId="ADAL" clId="{344EAEC0-BA67-4D87-BECD-CC247379DDD2}" dt="2019-11-01T19:07:31.056" v="8691"/>
          <ac:spMkLst>
            <pc:docMk/>
            <pc:sldMk cId="3588066754" sldId="267"/>
            <ac:spMk id="6" creationId="{A10F2DBA-0DC7-4CF1-80AD-41881087EF87}"/>
          </ac:spMkLst>
        </pc:spChg>
        <pc:spChg chg="add mod">
          <ac:chgData name="Hans-Rudolf Schmidt" userId="fa444c94-284e-461c-9007-4ae51b5c9323" providerId="ADAL" clId="{344EAEC0-BA67-4D87-BECD-CC247379DDD2}" dt="2019-11-02T13:31:05.584" v="9691" actId="947"/>
          <ac:spMkLst>
            <pc:docMk/>
            <pc:sldMk cId="3588066754" sldId="267"/>
            <ac:spMk id="10" creationId="{00FCE49B-D8C5-49B5-9B57-28F487A5AE2B}"/>
          </ac:spMkLst>
        </pc:spChg>
        <pc:spChg chg="add mod">
          <ac:chgData name="Hans-Rudolf Schmidt" userId="fa444c94-284e-461c-9007-4ae51b5c9323" providerId="ADAL" clId="{344EAEC0-BA67-4D87-BECD-CC247379DDD2}" dt="2019-11-02T13:31:45.374" v="9716" actId="1038"/>
          <ac:spMkLst>
            <pc:docMk/>
            <pc:sldMk cId="3588066754" sldId="267"/>
            <ac:spMk id="11" creationId="{52BAA47A-AA2E-4B9F-81E7-2F5372F3F8CF}"/>
          </ac:spMkLst>
        </pc:spChg>
        <pc:spChg chg="add mod">
          <ac:chgData name="Hans-Rudolf Schmidt" userId="fa444c94-284e-461c-9007-4ae51b5c9323" providerId="ADAL" clId="{344EAEC0-BA67-4D87-BECD-CC247379DDD2}" dt="2019-11-02T13:31:45.374" v="9716" actId="1038"/>
          <ac:spMkLst>
            <pc:docMk/>
            <pc:sldMk cId="3588066754" sldId="267"/>
            <ac:spMk id="12" creationId="{34A6308F-F2C9-43FB-9EB5-CA4A305B9440}"/>
          </ac:spMkLst>
        </pc:spChg>
        <pc:spChg chg="mod">
          <ac:chgData name="Hans-Rudolf Schmidt" userId="fa444c94-284e-461c-9007-4ae51b5c9323" providerId="ADAL" clId="{344EAEC0-BA67-4D87-BECD-CC247379DDD2}" dt="2019-11-02T15:34:29.107" v="10811" actId="207"/>
          <ac:spMkLst>
            <pc:docMk/>
            <pc:sldMk cId="3588066754" sldId="267"/>
            <ac:spMk id="26" creationId="{00000000-0000-0000-0000-000000000000}"/>
          </ac:spMkLst>
        </pc:spChg>
        <pc:spChg chg="mod">
          <ac:chgData name="Hans-Rudolf Schmidt" userId="fa444c94-284e-461c-9007-4ae51b5c9323" providerId="ADAL" clId="{344EAEC0-BA67-4D87-BECD-CC247379DDD2}" dt="2019-10-27T17:56:27.248" v="8080" actId="1076"/>
          <ac:spMkLst>
            <pc:docMk/>
            <pc:sldMk cId="3588066754" sldId="267"/>
            <ac:spMk id="38" creationId="{00000000-0000-0000-0000-000000000000}"/>
          </ac:spMkLst>
        </pc:spChg>
        <pc:cxnChg chg="mod">
          <ac:chgData name="Hans-Rudolf Schmidt" userId="fa444c94-284e-461c-9007-4ae51b5c9323" providerId="ADAL" clId="{344EAEC0-BA67-4D87-BECD-CC247379DDD2}" dt="2019-11-01T19:07:35.045" v="8692" actId="14100"/>
          <ac:cxnSpMkLst>
            <pc:docMk/>
            <pc:sldMk cId="3588066754" sldId="267"/>
            <ac:cxnSpMk id="27" creationId="{00000000-0000-0000-0000-000000000000}"/>
          </ac:cxnSpMkLst>
        </pc:cxnChg>
      </pc:sldChg>
      <pc:sldChg chg="modSp">
        <pc:chgData name="Hans-Rudolf Schmidt" userId="fa444c94-284e-461c-9007-4ae51b5c9323" providerId="ADAL" clId="{344EAEC0-BA67-4D87-BECD-CC247379DDD2}" dt="2019-10-27T17:54:52.818" v="8024" actId="20577"/>
        <pc:sldMkLst>
          <pc:docMk/>
          <pc:sldMk cId="200993371" sldId="268"/>
        </pc:sldMkLst>
        <pc:spChg chg="mod">
          <ac:chgData name="Hans-Rudolf Schmidt" userId="fa444c94-284e-461c-9007-4ae51b5c9323" providerId="ADAL" clId="{344EAEC0-BA67-4D87-BECD-CC247379DDD2}" dt="2019-10-26T16:28:10.089" v="1121"/>
          <ac:spMkLst>
            <pc:docMk/>
            <pc:sldMk cId="200993371" sldId="268"/>
            <ac:spMk id="2" creationId="{C2F758B7-8F5A-0044-8851-A08544BA2219}"/>
          </ac:spMkLst>
        </pc:spChg>
        <pc:spChg chg="mod">
          <ac:chgData name="Hans-Rudolf Schmidt" userId="fa444c94-284e-461c-9007-4ae51b5c9323" providerId="ADAL" clId="{344EAEC0-BA67-4D87-BECD-CC247379DDD2}" dt="2019-10-26T15:54:42.503" v="546" actId="20577"/>
          <ac:spMkLst>
            <pc:docMk/>
            <pc:sldMk cId="200993371" sldId="268"/>
            <ac:spMk id="6" creationId="{4D0B01FE-0B23-604E-89C5-48674643E9C1}"/>
          </ac:spMkLst>
        </pc:spChg>
        <pc:spChg chg="mod">
          <ac:chgData name="Hans-Rudolf Schmidt" userId="fa444c94-284e-461c-9007-4ae51b5c9323" providerId="ADAL" clId="{344EAEC0-BA67-4D87-BECD-CC247379DDD2}" dt="2019-10-27T17:54:52.818" v="8024" actId="20577"/>
          <ac:spMkLst>
            <pc:docMk/>
            <pc:sldMk cId="200993371" sldId="268"/>
            <ac:spMk id="24" creationId="{00000000-0000-0000-0000-000000000000}"/>
          </ac:spMkLst>
        </pc:spChg>
      </pc:sldChg>
      <pc:sldChg chg="modSp">
        <pc:chgData name="Hans-Rudolf Schmidt" userId="fa444c94-284e-461c-9007-4ae51b5c9323" providerId="ADAL" clId="{344EAEC0-BA67-4D87-BECD-CC247379DDD2}" dt="2019-10-27T18:29:05.104" v="8520" actId="20577"/>
        <pc:sldMkLst>
          <pc:docMk/>
          <pc:sldMk cId="2938707760" sldId="269"/>
        </pc:sldMkLst>
        <pc:spChg chg="mod">
          <ac:chgData name="Hans-Rudolf Schmidt" userId="fa444c94-284e-461c-9007-4ae51b5c9323" providerId="ADAL" clId="{344EAEC0-BA67-4D87-BECD-CC247379DDD2}" dt="2019-10-26T16:28:51.360" v="1139" actId="27636"/>
          <ac:spMkLst>
            <pc:docMk/>
            <pc:sldMk cId="2938707760" sldId="269"/>
            <ac:spMk id="2" creationId="{00000000-0000-0000-0000-000000000000}"/>
          </ac:spMkLst>
        </pc:spChg>
        <pc:spChg chg="mod">
          <ac:chgData name="Hans-Rudolf Schmidt" userId="fa444c94-284e-461c-9007-4ae51b5c9323" providerId="ADAL" clId="{344EAEC0-BA67-4D87-BECD-CC247379DDD2}" dt="2019-10-27T18:29:05.104" v="8520" actId="20577"/>
          <ac:spMkLst>
            <pc:docMk/>
            <pc:sldMk cId="2938707760" sldId="269"/>
            <ac:spMk id="64" creationId="{00000000-0000-0000-0000-000000000000}"/>
          </ac:spMkLst>
        </pc:spChg>
        <pc:cxnChg chg="mod">
          <ac:chgData name="Hans-Rudolf Schmidt" userId="fa444c94-284e-461c-9007-4ae51b5c9323" providerId="ADAL" clId="{344EAEC0-BA67-4D87-BECD-CC247379DDD2}" dt="2019-10-27T18:19:24.890" v="8408" actId="14100"/>
          <ac:cxnSpMkLst>
            <pc:docMk/>
            <pc:sldMk cId="2938707760" sldId="269"/>
            <ac:cxnSpMk id="65" creationId="{00000000-0000-0000-0000-000000000000}"/>
          </ac:cxnSpMkLst>
        </pc:cxnChg>
      </pc:sldChg>
      <pc:sldChg chg="addSp modSp">
        <pc:chgData name="Hans-Rudolf Schmidt" userId="fa444c94-284e-461c-9007-4ae51b5c9323" providerId="ADAL" clId="{344EAEC0-BA67-4D87-BECD-CC247379DDD2}" dt="2019-11-03T12:40:20.844" v="11361" actId="1076"/>
        <pc:sldMkLst>
          <pc:docMk/>
          <pc:sldMk cId="162846452" sldId="274"/>
        </pc:sldMkLst>
        <pc:spChg chg="mod">
          <ac:chgData name="Hans-Rudolf Schmidt" userId="fa444c94-284e-461c-9007-4ae51b5c9323" providerId="ADAL" clId="{344EAEC0-BA67-4D87-BECD-CC247379DDD2}" dt="2019-11-02T14:30:17.025" v="10442" actId="1035"/>
          <ac:spMkLst>
            <pc:docMk/>
            <pc:sldMk cId="162846452" sldId="274"/>
            <ac:spMk id="2" creationId="{A5289B78-B6D5-2843-BFD4-FF7F0B143B0C}"/>
          </ac:spMkLst>
        </pc:spChg>
        <pc:spChg chg="mod">
          <ac:chgData name="Hans-Rudolf Schmidt" userId="fa444c94-284e-461c-9007-4ae51b5c9323" providerId="ADAL" clId="{344EAEC0-BA67-4D87-BECD-CC247379DDD2}" dt="2019-10-27T16:52:14.893" v="7046" actId="2711"/>
          <ac:spMkLst>
            <pc:docMk/>
            <pc:sldMk cId="162846452" sldId="274"/>
            <ac:spMk id="3" creationId="{E3F8BCCA-2270-0E47-91B4-299A2BC5A07D}"/>
          </ac:spMkLst>
        </pc:spChg>
        <pc:spChg chg="add mod">
          <ac:chgData name="Hans-Rudolf Schmidt" userId="fa444c94-284e-461c-9007-4ae51b5c9323" providerId="ADAL" clId="{344EAEC0-BA67-4D87-BECD-CC247379DDD2}" dt="2019-11-02T14:31:02.504" v="10526" actId="20577"/>
          <ac:spMkLst>
            <pc:docMk/>
            <pc:sldMk cId="162846452" sldId="274"/>
            <ac:spMk id="4" creationId="{903DE958-1F52-47A4-890A-344B86145848}"/>
          </ac:spMkLst>
        </pc:spChg>
        <pc:spChg chg="mod">
          <ac:chgData name="Hans-Rudolf Schmidt" userId="fa444c94-284e-461c-9007-4ae51b5c9323" providerId="ADAL" clId="{344EAEC0-BA67-4D87-BECD-CC247379DDD2}" dt="2019-10-27T16:52:14.893" v="7046" actId="2711"/>
          <ac:spMkLst>
            <pc:docMk/>
            <pc:sldMk cId="162846452" sldId="274"/>
            <ac:spMk id="5" creationId="{35B4DB6A-230C-6E48-A574-3B82664DBDF0}"/>
          </ac:spMkLst>
        </pc:spChg>
        <pc:spChg chg="mod">
          <ac:chgData name="Hans-Rudolf Schmidt" userId="fa444c94-284e-461c-9007-4ae51b5c9323" providerId="ADAL" clId="{344EAEC0-BA67-4D87-BECD-CC247379DDD2}" dt="2019-11-02T14:30:17.025" v="10442" actId="1035"/>
          <ac:spMkLst>
            <pc:docMk/>
            <pc:sldMk cId="162846452" sldId="274"/>
            <ac:spMk id="6" creationId="{AA116ECC-58A4-E441-B1C3-1AB39B4CB4D9}"/>
          </ac:spMkLst>
        </pc:spChg>
        <pc:spChg chg="mod">
          <ac:chgData name="Hans-Rudolf Schmidt" userId="fa444c94-284e-461c-9007-4ae51b5c9323" providerId="ADAL" clId="{344EAEC0-BA67-4D87-BECD-CC247379DDD2}" dt="2019-10-27T16:52:14.893" v="7046" actId="2711"/>
          <ac:spMkLst>
            <pc:docMk/>
            <pc:sldMk cId="162846452" sldId="274"/>
            <ac:spMk id="10" creationId="{1EABB729-37EC-5342-818E-94941388D3D3}"/>
          </ac:spMkLst>
        </pc:spChg>
        <pc:spChg chg="mod">
          <ac:chgData name="Hans-Rudolf Schmidt" userId="fa444c94-284e-461c-9007-4ae51b5c9323" providerId="ADAL" clId="{344EAEC0-BA67-4D87-BECD-CC247379DDD2}" dt="2019-11-02T14:30:17.025" v="10442" actId="1035"/>
          <ac:spMkLst>
            <pc:docMk/>
            <pc:sldMk cId="162846452" sldId="274"/>
            <ac:spMk id="11" creationId="{8DDCD2B5-359A-994F-B16F-97DB1680D2E6}"/>
          </ac:spMkLst>
        </pc:spChg>
        <pc:spChg chg="mod">
          <ac:chgData name="Hans-Rudolf Schmidt" userId="fa444c94-284e-461c-9007-4ae51b5c9323" providerId="ADAL" clId="{344EAEC0-BA67-4D87-BECD-CC247379DDD2}" dt="2019-11-02T14:30:26.619" v="10464" actId="1035"/>
          <ac:spMkLst>
            <pc:docMk/>
            <pc:sldMk cId="162846452" sldId="274"/>
            <ac:spMk id="15" creationId="{678B36B1-E67C-B849-939C-38C4B32C01C0}"/>
          </ac:spMkLst>
        </pc:spChg>
        <pc:spChg chg="mod">
          <ac:chgData name="Hans-Rudolf Schmidt" userId="fa444c94-284e-461c-9007-4ae51b5c9323" providerId="ADAL" clId="{344EAEC0-BA67-4D87-BECD-CC247379DDD2}" dt="2019-11-02T14:30:17.025" v="10442" actId="1035"/>
          <ac:spMkLst>
            <pc:docMk/>
            <pc:sldMk cId="162846452" sldId="274"/>
            <ac:spMk id="16" creationId="{3521FC80-FE84-204B-B75C-A7F5F7CFE3B9}"/>
          </ac:spMkLst>
        </pc:spChg>
        <pc:spChg chg="mod">
          <ac:chgData name="Hans-Rudolf Schmidt" userId="fa444c94-284e-461c-9007-4ae51b5c9323" providerId="ADAL" clId="{344EAEC0-BA67-4D87-BECD-CC247379DDD2}" dt="2019-11-02T14:30:17.025" v="10442" actId="1035"/>
          <ac:spMkLst>
            <pc:docMk/>
            <pc:sldMk cId="162846452" sldId="274"/>
            <ac:spMk id="19" creationId="{61D58B94-7D89-ED42-9713-6ECF39B5AAB7}"/>
          </ac:spMkLst>
        </pc:spChg>
        <pc:spChg chg="mod">
          <ac:chgData name="Hans-Rudolf Schmidt" userId="fa444c94-284e-461c-9007-4ae51b5c9323" providerId="ADAL" clId="{344EAEC0-BA67-4D87-BECD-CC247379DDD2}" dt="2019-10-27T16:52:14.893" v="7046" actId="2711"/>
          <ac:spMkLst>
            <pc:docMk/>
            <pc:sldMk cId="162846452" sldId="274"/>
            <ac:spMk id="8194" creationId="{2D95A136-B51D-E543-B86D-C82A91BB38BE}"/>
          </ac:spMkLst>
        </pc:spChg>
        <pc:picChg chg="mod">
          <ac:chgData name="Hans-Rudolf Schmidt" userId="fa444c94-284e-461c-9007-4ae51b5c9323" providerId="ADAL" clId="{344EAEC0-BA67-4D87-BECD-CC247379DDD2}" dt="2019-11-03T12:40:20.844" v="11361" actId="1076"/>
          <ac:picMkLst>
            <pc:docMk/>
            <pc:sldMk cId="162846452" sldId="274"/>
            <ac:picMk id="14" creationId="{32D10B05-64C1-D242-997C-21D8EC25C320}"/>
          </ac:picMkLst>
        </pc:picChg>
      </pc:sldChg>
      <pc:sldChg chg="delSp modSp delAnim">
        <pc:chgData name="Hans-Rudolf Schmidt" userId="fa444c94-284e-461c-9007-4ae51b5c9323" providerId="ADAL" clId="{344EAEC0-BA67-4D87-BECD-CC247379DDD2}" dt="2019-10-27T17:14:01.735" v="7458" actId="5793"/>
        <pc:sldMkLst>
          <pc:docMk/>
          <pc:sldMk cId="83324739" sldId="285"/>
        </pc:sldMkLst>
        <pc:spChg chg="mod">
          <ac:chgData name="Hans-Rudolf Schmidt" userId="fa444c94-284e-461c-9007-4ae51b5c9323" providerId="ADAL" clId="{344EAEC0-BA67-4D87-BECD-CC247379DDD2}" dt="2019-10-27T17:14:01.735" v="7458" actId="5793"/>
          <ac:spMkLst>
            <pc:docMk/>
            <pc:sldMk cId="83324739" sldId="285"/>
            <ac:spMk id="13" creationId="{4092663C-EF3E-0549-B960-4EC1451CBA5E}"/>
          </ac:spMkLst>
        </pc:spChg>
        <pc:picChg chg="del mod">
          <ac:chgData name="Hans-Rudolf Schmidt" userId="fa444c94-284e-461c-9007-4ae51b5c9323" providerId="ADAL" clId="{344EAEC0-BA67-4D87-BECD-CC247379DDD2}" dt="2019-10-27T17:04:45.028" v="7244" actId="478"/>
          <ac:picMkLst>
            <pc:docMk/>
            <pc:sldMk cId="83324739" sldId="285"/>
            <ac:picMk id="17" creationId="{5F2930DB-FF91-1F40-AAAC-4F3119B0E733}"/>
          </ac:picMkLst>
        </pc:picChg>
      </pc:sldChg>
      <pc:sldChg chg="modSp">
        <pc:chgData name="Hans-Rudolf Schmidt" userId="fa444c94-284e-461c-9007-4ae51b5c9323" providerId="ADAL" clId="{344EAEC0-BA67-4D87-BECD-CC247379DDD2}" dt="2019-11-01T18:35:06.608" v="8603" actId="1076"/>
        <pc:sldMkLst>
          <pc:docMk/>
          <pc:sldMk cId="1302621630" sldId="288"/>
        </pc:sldMkLst>
        <pc:spChg chg="mod">
          <ac:chgData name="Hans-Rudolf Schmidt" userId="fa444c94-284e-461c-9007-4ae51b5c9323" providerId="ADAL" clId="{344EAEC0-BA67-4D87-BECD-CC247379DDD2}" dt="2019-11-01T18:34:57.811" v="8601" actId="20577"/>
          <ac:spMkLst>
            <pc:docMk/>
            <pc:sldMk cId="1302621630" sldId="288"/>
            <ac:spMk id="3" creationId="{D6A28E53-6C33-2E4B-9764-71D7A3AF891D}"/>
          </ac:spMkLst>
        </pc:spChg>
        <pc:spChg chg="mod">
          <ac:chgData name="Hans-Rudolf Schmidt" userId="fa444c94-284e-461c-9007-4ae51b5c9323" providerId="ADAL" clId="{344EAEC0-BA67-4D87-BECD-CC247379DDD2}" dt="2019-10-27T17:12:42.889" v="7432" actId="20577"/>
          <ac:spMkLst>
            <pc:docMk/>
            <pc:sldMk cId="1302621630" sldId="288"/>
            <ac:spMk id="12298" creationId="{AE13E779-5A81-5B43-A41E-912412477B7D}"/>
          </ac:spMkLst>
        </pc:spChg>
        <pc:picChg chg="mod">
          <ac:chgData name="Hans-Rudolf Schmidt" userId="fa444c94-284e-461c-9007-4ae51b5c9323" providerId="ADAL" clId="{344EAEC0-BA67-4D87-BECD-CC247379DDD2}" dt="2019-11-01T18:35:06.608" v="8603" actId="1076"/>
          <ac:picMkLst>
            <pc:docMk/>
            <pc:sldMk cId="1302621630" sldId="288"/>
            <ac:picMk id="12292" creationId="{5B68FE77-7687-974B-9BC5-ABFAAF0CE76B}"/>
          </ac:picMkLst>
        </pc:picChg>
      </pc:sldChg>
      <pc:sldChg chg="ord">
        <pc:chgData name="Hans-Rudolf Schmidt" userId="fa444c94-284e-461c-9007-4ae51b5c9323" providerId="ADAL" clId="{344EAEC0-BA67-4D87-BECD-CC247379DDD2}" dt="2019-11-02T16:08:58.276" v="11023"/>
        <pc:sldMkLst>
          <pc:docMk/>
          <pc:sldMk cId="3934946368" sldId="289"/>
        </pc:sldMkLst>
      </pc:sldChg>
      <pc:sldChg chg="ord">
        <pc:chgData name="Hans-Rudolf Schmidt" userId="fa444c94-284e-461c-9007-4ae51b5c9323" providerId="ADAL" clId="{344EAEC0-BA67-4D87-BECD-CC247379DDD2}" dt="2019-11-02T16:10:19.405" v="11027"/>
        <pc:sldMkLst>
          <pc:docMk/>
          <pc:sldMk cId="2612421474" sldId="294"/>
        </pc:sldMkLst>
      </pc:sldChg>
      <pc:sldChg chg="addSp delSp modSp ord">
        <pc:chgData name="Hans-Rudolf Schmidt" userId="fa444c94-284e-461c-9007-4ae51b5c9323" providerId="ADAL" clId="{344EAEC0-BA67-4D87-BECD-CC247379DDD2}" dt="2019-11-01T19:50:47.788" v="9575" actId="115"/>
        <pc:sldMkLst>
          <pc:docMk/>
          <pc:sldMk cId="1030698778" sldId="309"/>
        </pc:sldMkLst>
        <pc:spChg chg="add mod">
          <ac:chgData name="Hans-Rudolf Schmidt" userId="fa444c94-284e-461c-9007-4ae51b5c9323" providerId="ADAL" clId="{344EAEC0-BA67-4D87-BECD-CC247379DDD2}" dt="2019-11-01T19:50:47.788" v="9575" actId="115"/>
          <ac:spMkLst>
            <pc:docMk/>
            <pc:sldMk cId="1030698778" sldId="309"/>
            <ac:spMk id="6" creationId="{11BAA3EC-56B2-4918-A6C7-DD957D396FF2}"/>
          </ac:spMkLst>
        </pc:spChg>
        <pc:spChg chg="add del">
          <ac:chgData name="Hans-Rudolf Schmidt" userId="fa444c94-284e-461c-9007-4ae51b5c9323" providerId="ADAL" clId="{344EAEC0-BA67-4D87-BECD-CC247379DDD2}" dt="2019-10-27T18:20:25.662" v="8418"/>
          <ac:spMkLst>
            <pc:docMk/>
            <pc:sldMk cId="1030698778" sldId="309"/>
            <ac:spMk id="6" creationId="{8A8EDD4B-53CA-4815-BC74-1AFB7216A6D4}"/>
          </ac:spMkLst>
        </pc:spChg>
        <pc:spChg chg="mod">
          <ac:chgData name="Hans-Rudolf Schmidt" userId="fa444c94-284e-461c-9007-4ae51b5c9323" providerId="ADAL" clId="{344EAEC0-BA67-4D87-BECD-CC247379DDD2}" dt="2019-10-27T18:26:32.826" v="8511" actId="1076"/>
          <ac:spMkLst>
            <pc:docMk/>
            <pc:sldMk cId="1030698778" sldId="309"/>
            <ac:spMk id="9" creationId="{00000000-0000-0000-0000-000000000000}"/>
          </ac:spMkLst>
        </pc:spChg>
        <pc:spChg chg="add del">
          <ac:chgData name="Hans-Rudolf Schmidt" userId="fa444c94-284e-461c-9007-4ae51b5c9323" providerId="ADAL" clId="{344EAEC0-BA67-4D87-BECD-CC247379DDD2}" dt="2019-10-27T18:20:28.356" v="8420"/>
          <ac:spMkLst>
            <pc:docMk/>
            <pc:sldMk cId="1030698778" sldId="309"/>
            <ac:spMk id="11" creationId="{4CBFF129-4F20-4F35-93D1-5D6C76520F0B}"/>
          </ac:spMkLst>
        </pc:spChg>
        <pc:spChg chg="add mod">
          <ac:chgData name="Hans-Rudolf Schmidt" userId="fa444c94-284e-461c-9007-4ae51b5c9323" providerId="ADAL" clId="{344EAEC0-BA67-4D87-BECD-CC247379DDD2}" dt="2019-11-01T19:35:51.372" v="9169" actId="1076"/>
          <ac:spMkLst>
            <pc:docMk/>
            <pc:sldMk cId="1030698778" sldId="309"/>
            <ac:spMk id="12" creationId="{DFD1C3C3-94CF-4341-A5A9-63C3DF14FB14}"/>
          </ac:spMkLst>
        </pc:spChg>
        <pc:spChg chg="del mod">
          <ac:chgData name="Hans-Rudolf Schmidt" userId="fa444c94-284e-461c-9007-4ae51b5c9323" providerId="ADAL" clId="{344EAEC0-BA67-4D87-BECD-CC247379DDD2}" dt="2019-10-27T18:24:46.323" v="8490" actId="478"/>
          <ac:spMkLst>
            <pc:docMk/>
            <pc:sldMk cId="1030698778" sldId="309"/>
            <ac:spMk id="13" creationId="{00000000-0000-0000-0000-000000000000}"/>
          </ac:spMkLst>
        </pc:spChg>
        <pc:spChg chg="mod">
          <ac:chgData name="Hans-Rudolf Schmidt" userId="fa444c94-284e-461c-9007-4ae51b5c9323" providerId="ADAL" clId="{344EAEC0-BA67-4D87-BECD-CC247379DDD2}" dt="2019-10-27T18:26:43.406" v="8513" actId="1076"/>
          <ac:spMkLst>
            <pc:docMk/>
            <pc:sldMk cId="1030698778" sldId="309"/>
            <ac:spMk id="14" creationId="{00000000-0000-0000-0000-000000000000}"/>
          </ac:spMkLst>
        </pc:spChg>
        <pc:spChg chg="add mod">
          <ac:chgData name="Hans-Rudolf Schmidt" userId="fa444c94-284e-461c-9007-4ae51b5c9323" providerId="ADAL" clId="{344EAEC0-BA67-4D87-BECD-CC247379DDD2}" dt="2019-11-01T19:37:35.006" v="9288" actId="1036"/>
          <ac:spMkLst>
            <pc:docMk/>
            <pc:sldMk cId="1030698778" sldId="309"/>
            <ac:spMk id="15" creationId="{35A47EA4-C257-408B-8B06-7C11559B9132}"/>
          </ac:spMkLst>
        </pc:spChg>
        <pc:spChg chg="add del mod">
          <ac:chgData name="Hans-Rudolf Schmidt" userId="fa444c94-284e-461c-9007-4ae51b5c9323" providerId="ADAL" clId="{344EAEC0-BA67-4D87-BECD-CC247379DDD2}" dt="2019-10-27T18:24:58.337" v="8494"/>
          <ac:spMkLst>
            <pc:docMk/>
            <pc:sldMk cId="1030698778" sldId="309"/>
            <ac:spMk id="16" creationId="{A8F45749-4725-4010-9D4C-09128589FF79}"/>
          </ac:spMkLst>
        </pc:spChg>
        <pc:grpChg chg="mod">
          <ac:chgData name="Hans-Rudolf Schmidt" userId="fa444c94-284e-461c-9007-4ae51b5c9323" providerId="ADAL" clId="{344EAEC0-BA67-4D87-BECD-CC247379DDD2}" dt="2019-11-01T19:37:35.006" v="9288" actId="1036"/>
          <ac:grpSpMkLst>
            <pc:docMk/>
            <pc:sldMk cId="1030698778" sldId="309"/>
            <ac:grpSpMk id="10" creationId="{00000000-0000-0000-0000-000000000000}"/>
          </ac:grpSpMkLst>
        </pc:grpChg>
        <pc:picChg chg="mod">
          <ac:chgData name="Hans-Rudolf Schmidt" userId="fa444c94-284e-461c-9007-4ae51b5c9323" providerId="ADAL" clId="{344EAEC0-BA67-4D87-BECD-CC247379DDD2}" dt="2019-11-01T19:37:38.666" v="9289" actId="1076"/>
          <ac:picMkLst>
            <pc:docMk/>
            <pc:sldMk cId="1030698778" sldId="309"/>
            <ac:picMk id="7" creationId="{00000000-0000-0000-0000-000000000000}"/>
          </ac:picMkLst>
        </pc:picChg>
        <pc:picChg chg="mod">
          <ac:chgData name="Hans-Rudolf Schmidt" userId="fa444c94-284e-461c-9007-4ae51b5c9323" providerId="ADAL" clId="{344EAEC0-BA67-4D87-BECD-CC247379DDD2}" dt="2019-11-01T19:37:42.193" v="9290" actId="1076"/>
          <ac:picMkLst>
            <pc:docMk/>
            <pc:sldMk cId="1030698778" sldId="309"/>
            <ac:picMk id="8" creationId="{00000000-0000-0000-0000-000000000000}"/>
          </ac:picMkLst>
        </pc:picChg>
      </pc:sldChg>
      <pc:sldChg chg="addSp modSp add">
        <pc:chgData name="Hans-Rudolf Schmidt" userId="fa444c94-284e-461c-9007-4ae51b5c9323" providerId="ADAL" clId="{344EAEC0-BA67-4D87-BECD-CC247379DDD2}" dt="2019-10-27T17:16:37.017" v="7461" actId="1076"/>
        <pc:sldMkLst>
          <pc:docMk/>
          <pc:sldMk cId="0" sldId="330"/>
        </pc:sldMkLst>
        <pc:spChg chg="add mod">
          <ac:chgData name="Hans-Rudolf Schmidt" userId="fa444c94-284e-461c-9007-4ae51b5c9323" providerId="ADAL" clId="{344EAEC0-BA67-4D87-BECD-CC247379DDD2}" dt="2019-10-26T16:51:34.035" v="1531" actId="20577"/>
          <ac:spMkLst>
            <pc:docMk/>
            <pc:sldMk cId="0" sldId="330"/>
            <ac:spMk id="2" creationId="{DFC32A0E-80A9-40F7-A55D-D5358BFEDED4}"/>
          </ac:spMkLst>
        </pc:spChg>
        <pc:spChg chg="add mod">
          <ac:chgData name="Hans-Rudolf Schmidt" userId="fa444c94-284e-461c-9007-4ae51b5c9323" providerId="ADAL" clId="{344EAEC0-BA67-4D87-BECD-CC247379DDD2}" dt="2019-10-27T17:16:37.017" v="7461" actId="1076"/>
          <ac:spMkLst>
            <pc:docMk/>
            <pc:sldMk cId="0" sldId="330"/>
            <ac:spMk id="4" creationId="{1E88C286-3A43-47E4-825B-BB8A5663A73F}"/>
          </ac:spMkLst>
        </pc:spChg>
        <pc:picChg chg="mod">
          <ac:chgData name="Hans-Rudolf Schmidt" userId="fa444c94-284e-461c-9007-4ae51b5c9323" providerId="ADAL" clId="{344EAEC0-BA67-4D87-BECD-CC247379DDD2}" dt="2019-10-26T16:53:04.598" v="1568" actId="1038"/>
          <ac:picMkLst>
            <pc:docMk/>
            <pc:sldMk cId="0" sldId="330"/>
            <ac:picMk id="5122" creationId="{BC665479-52EB-4DDC-AA49-3A79C00FD5BD}"/>
          </ac:picMkLst>
        </pc:picChg>
      </pc:sldChg>
      <pc:sldChg chg="addSp modSp add ord">
        <pc:chgData name="Hans-Rudolf Schmidt" userId="fa444c94-284e-461c-9007-4ae51b5c9323" providerId="ADAL" clId="{344EAEC0-BA67-4D87-BECD-CC247379DDD2}" dt="2019-11-02T16:08:17.300" v="11019"/>
        <pc:sldMkLst>
          <pc:docMk/>
          <pc:sldMk cId="0" sldId="335"/>
        </pc:sldMkLst>
        <pc:spChg chg="add mod">
          <ac:chgData name="Hans-Rudolf Schmidt" userId="fa444c94-284e-461c-9007-4ae51b5c9323" providerId="ADAL" clId="{344EAEC0-BA67-4D87-BECD-CC247379DDD2}" dt="2019-10-26T16:47:17.184" v="1440" actId="20577"/>
          <ac:spMkLst>
            <pc:docMk/>
            <pc:sldMk cId="0" sldId="335"/>
            <ac:spMk id="2" creationId="{447FF281-05B7-493C-A265-B95969194855}"/>
          </ac:spMkLst>
        </pc:spChg>
        <pc:spChg chg="add mod">
          <ac:chgData name="Hans-Rudolf Schmidt" userId="fa444c94-284e-461c-9007-4ae51b5c9323" providerId="ADAL" clId="{344EAEC0-BA67-4D87-BECD-CC247379DDD2}" dt="2019-10-26T16:48:17.905" v="1475" actId="1076"/>
          <ac:spMkLst>
            <pc:docMk/>
            <pc:sldMk cId="0" sldId="335"/>
            <ac:spMk id="3" creationId="{F06FDBD9-BC29-4620-900F-100DC19DB38A}"/>
          </ac:spMkLst>
        </pc:spChg>
        <pc:picChg chg="mod">
          <ac:chgData name="Hans-Rudolf Schmidt" userId="fa444c94-284e-461c-9007-4ae51b5c9323" providerId="ADAL" clId="{344EAEC0-BA67-4D87-BECD-CC247379DDD2}" dt="2019-10-26T16:47:23.849" v="1442" actId="1076"/>
          <ac:picMkLst>
            <pc:docMk/>
            <pc:sldMk cId="0" sldId="335"/>
            <ac:picMk id="6147" creationId="{02C7935E-88C8-402C-959E-1562A9BDC5F5}"/>
          </ac:picMkLst>
        </pc:picChg>
      </pc:sldChg>
      <pc:sldChg chg="delSp ord">
        <pc:chgData name="Hans-Rudolf Schmidt" userId="fa444c94-284e-461c-9007-4ae51b5c9323" providerId="ADAL" clId="{344EAEC0-BA67-4D87-BECD-CC247379DDD2}" dt="2019-11-02T16:10:17.949" v="11026"/>
        <pc:sldMkLst>
          <pc:docMk/>
          <pc:sldMk cId="3387399522" sldId="650"/>
        </pc:sldMkLst>
        <pc:spChg chg="del">
          <ac:chgData name="Hans-Rudolf Schmidt" userId="fa444c94-284e-461c-9007-4ae51b5c9323" providerId="ADAL" clId="{344EAEC0-BA67-4D87-BECD-CC247379DDD2}" dt="2019-11-02T16:09:52.803" v="11025" actId="478"/>
          <ac:spMkLst>
            <pc:docMk/>
            <pc:sldMk cId="3387399522" sldId="650"/>
            <ac:spMk id="7" creationId="{00000000-0000-0000-0000-000000000000}"/>
          </ac:spMkLst>
        </pc:spChg>
        <pc:spChg chg="del">
          <ac:chgData name="Hans-Rudolf Schmidt" userId="fa444c94-284e-461c-9007-4ae51b5c9323" providerId="ADAL" clId="{344EAEC0-BA67-4D87-BECD-CC247379DDD2}" dt="2019-11-02T16:09:52.803" v="11025" actId="478"/>
          <ac:spMkLst>
            <pc:docMk/>
            <pc:sldMk cId="3387399522" sldId="650"/>
            <ac:spMk id="8" creationId="{00000000-0000-0000-0000-000000000000}"/>
          </ac:spMkLst>
        </pc:spChg>
        <pc:spChg chg="del">
          <ac:chgData name="Hans-Rudolf Schmidt" userId="fa444c94-284e-461c-9007-4ae51b5c9323" providerId="ADAL" clId="{344EAEC0-BA67-4D87-BECD-CC247379DDD2}" dt="2019-11-02T16:09:52.803" v="11025" actId="478"/>
          <ac:spMkLst>
            <pc:docMk/>
            <pc:sldMk cId="3387399522" sldId="650"/>
            <ac:spMk id="9" creationId="{00000000-0000-0000-0000-000000000000}"/>
          </ac:spMkLst>
        </pc:spChg>
      </pc:sldChg>
      <pc:sldChg chg="delSp modSp ord">
        <pc:chgData name="Hans-Rudolf Schmidt" userId="fa444c94-284e-461c-9007-4ae51b5c9323" providerId="ADAL" clId="{344EAEC0-BA67-4D87-BECD-CC247379DDD2}" dt="2019-11-03T09:19:40.886" v="11307" actId="478"/>
        <pc:sldMkLst>
          <pc:docMk/>
          <pc:sldMk cId="1454501388" sldId="651"/>
        </pc:sldMkLst>
        <pc:spChg chg="del">
          <ac:chgData name="Hans-Rudolf Schmidt" userId="fa444c94-284e-461c-9007-4ae51b5c9323" providerId="ADAL" clId="{344EAEC0-BA67-4D87-BECD-CC247379DDD2}" dt="2019-11-03T09:19:35.267" v="11305" actId="478"/>
          <ac:spMkLst>
            <pc:docMk/>
            <pc:sldMk cId="1454501388" sldId="651"/>
            <ac:spMk id="3" creationId="{00000000-0000-0000-0000-000000000000}"/>
          </ac:spMkLst>
        </pc:spChg>
        <pc:spChg chg="del mod">
          <ac:chgData name="Hans-Rudolf Schmidt" userId="fa444c94-284e-461c-9007-4ae51b5c9323" providerId="ADAL" clId="{344EAEC0-BA67-4D87-BECD-CC247379DDD2}" dt="2019-11-03T09:19:40.886" v="11307" actId="478"/>
          <ac:spMkLst>
            <pc:docMk/>
            <pc:sldMk cId="1454501388" sldId="651"/>
            <ac:spMk id="11" creationId="{00000000-0000-0000-0000-000000000000}"/>
          </ac:spMkLst>
        </pc:spChg>
      </pc:sldChg>
      <pc:sldChg chg="modSp">
        <pc:chgData name="Hans-Rudolf Schmidt" userId="fa444c94-284e-461c-9007-4ae51b5c9323" providerId="ADAL" clId="{344EAEC0-BA67-4D87-BECD-CC247379DDD2}" dt="2019-11-02T14:26:57.113" v="10427" actId="20577"/>
        <pc:sldMkLst>
          <pc:docMk/>
          <pc:sldMk cId="2045689865" sldId="694"/>
        </pc:sldMkLst>
        <pc:spChg chg="mod">
          <ac:chgData name="Hans-Rudolf Schmidt" userId="fa444c94-284e-461c-9007-4ae51b5c9323" providerId="ADAL" clId="{344EAEC0-BA67-4D87-BECD-CC247379DDD2}" dt="2019-11-02T14:23:28.230" v="10415" actId="20577"/>
          <ac:spMkLst>
            <pc:docMk/>
            <pc:sldMk cId="2045689865" sldId="694"/>
            <ac:spMk id="7" creationId="{00000000-0000-0000-0000-000000000000}"/>
          </ac:spMkLst>
        </pc:spChg>
        <pc:spChg chg="mod">
          <ac:chgData name="Hans-Rudolf Schmidt" userId="fa444c94-284e-461c-9007-4ae51b5c9323" providerId="ADAL" clId="{344EAEC0-BA67-4D87-BECD-CC247379DDD2}" dt="2019-11-02T14:24:58.484" v="10422" actId="114"/>
          <ac:spMkLst>
            <pc:docMk/>
            <pc:sldMk cId="2045689865" sldId="694"/>
            <ac:spMk id="25" creationId="{00000000-0000-0000-0000-000000000000}"/>
          </ac:spMkLst>
        </pc:spChg>
        <pc:spChg chg="mod">
          <ac:chgData name="Hans-Rudolf Schmidt" userId="fa444c94-284e-461c-9007-4ae51b5c9323" providerId="ADAL" clId="{344EAEC0-BA67-4D87-BECD-CC247379DDD2}" dt="2019-11-02T14:26:57.113" v="10427" actId="20577"/>
          <ac:spMkLst>
            <pc:docMk/>
            <pc:sldMk cId="2045689865" sldId="694"/>
            <ac:spMk id="26" creationId="{00000000-0000-0000-0000-000000000000}"/>
          </ac:spMkLst>
        </pc:spChg>
      </pc:sldChg>
      <pc:sldChg chg="addSp delSp modSp">
        <pc:chgData name="Hans-Rudolf Schmidt" userId="fa444c94-284e-461c-9007-4ae51b5c9323" providerId="ADAL" clId="{344EAEC0-BA67-4D87-BECD-CC247379DDD2}" dt="2019-10-27T17:50:51.419" v="8003"/>
        <pc:sldMkLst>
          <pc:docMk/>
          <pc:sldMk cId="1080727395" sldId="722"/>
        </pc:sldMkLst>
        <pc:spChg chg="add del">
          <ac:chgData name="Hans-Rudolf Schmidt" userId="fa444c94-284e-461c-9007-4ae51b5c9323" providerId="ADAL" clId="{344EAEC0-BA67-4D87-BECD-CC247379DDD2}" dt="2019-10-26T15:51:17.589" v="503"/>
          <ac:spMkLst>
            <pc:docMk/>
            <pc:sldMk cId="1080727395" sldId="722"/>
            <ac:spMk id="2" creationId="{CA936926-9407-4EE7-AF9A-499E501E9925}"/>
          </ac:spMkLst>
        </pc:spChg>
        <pc:spChg chg="add del mod">
          <ac:chgData name="Hans-Rudolf Schmidt" userId="fa444c94-284e-461c-9007-4ae51b5c9323" providerId="ADAL" clId="{344EAEC0-BA67-4D87-BECD-CC247379DDD2}" dt="2019-10-27T17:46:19.916" v="7950" actId="478"/>
          <ac:spMkLst>
            <pc:docMk/>
            <pc:sldMk cId="1080727395" sldId="722"/>
            <ac:spMk id="7" creationId="{277B52EA-13EB-404E-84EA-E9AF2E4EC1ED}"/>
          </ac:spMkLst>
        </pc:spChg>
        <pc:spChg chg="mod">
          <ac:chgData name="Hans-Rudolf Schmidt" userId="fa444c94-284e-461c-9007-4ae51b5c9323" providerId="ADAL" clId="{344EAEC0-BA67-4D87-BECD-CC247379DDD2}" dt="2019-10-27T17:50:51.419" v="8003"/>
          <ac:spMkLst>
            <pc:docMk/>
            <pc:sldMk cId="1080727395" sldId="722"/>
            <ac:spMk id="13" creationId="{1B2823EB-9D28-0643-AC4D-547667D92FDE}"/>
          </ac:spMkLst>
        </pc:spChg>
        <pc:picChg chg="mod">
          <ac:chgData name="Hans-Rudolf Schmidt" userId="fa444c94-284e-461c-9007-4ae51b5c9323" providerId="ADAL" clId="{344EAEC0-BA67-4D87-BECD-CC247379DDD2}" dt="2019-10-27T17:46:52.263" v="7958" actId="1036"/>
          <ac:picMkLst>
            <pc:docMk/>
            <pc:sldMk cId="1080727395" sldId="722"/>
            <ac:picMk id="9" creationId="{250FBDBA-2914-C440-89BC-3F11F3F0F014}"/>
          </ac:picMkLst>
        </pc:picChg>
      </pc:sldChg>
      <pc:sldChg chg="addSp modSp">
        <pc:chgData name="Hans-Rudolf Schmidt" userId="fa444c94-284e-461c-9007-4ae51b5c9323" providerId="ADAL" clId="{344EAEC0-BA67-4D87-BECD-CC247379DDD2}" dt="2019-11-03T12:48:02.162" v="11362" actId="1076"/>
        <pc:sldMkLst>
          <pc:docMk/>
          <pc:sldMk cId="1672722564" sldId="739"/>
        </pc:sldMkLst>
        <pc:spChg chg="add mod">
          <ac:chgData name="Hans-Rudolf Schmidt" userId="fa444c94-284e-461c-9007-4ae51b5c9323" providerId="ADAL" clId="{344EAEC0-BA67-4D87-BECD-CC247379DDD2}" dt="2019-10-27T17:26:26.964" v="7592" actId="767"/>
          <ac:spMkLst>
            <pc:docMk/>
            <pc:sldMk cId="1672722564" sldId="739"/>
            <ac:spMk id="7" creationId="{1065C451-0005-4F1D-90A1-A1933E8E47F6}"/>
          </ac:spMkLst>
        </pc:spChg>
        <pc:spChg chg="mod">
          <ac:chgData name="Hans-Rudolf Schmidt" userId="fa444c94-284e-461c-9007-4ae51b5c9323" providerId="ADAL" clId="{344EAEC0-BA67-4D87-BECD-CC247379DDD2}" dt="2019-10-27T17:25:10.875" v="7580" actId="20577"/>
          <ac:spMkLst>
            <pc:docMk/>
            <pc:sldMk cId="1672722564" sldId="739"/>
            <ac:spMk id="8" creationId="{00000000-0000-0000-0000-000000000000}"/>
          </ac:spMkLst>
        </pc:spChg>
        <pc:spChg chg="add mod">
          <ac:chgData name="Hans-Rudolf Schmidt" userId="fa444c94-284e-461c-9007-4ae51b5c9323" providerId="ADAL" clId="{344EAEC0-BA67-4D87-BECD-CC247379DDD2}" dt="2019-11-03T12:48:02.162" v="11362" actId="1076"/>
          <ac:spMkLst>
            <pc:docMk/>
            <pc:sldMk cId="1672722564" sldId="739"/>
            <ac:spMk id="9" creationId="{66B4E4F4-C4CC-44BC-B0E4-6134959CEA60}"/>
          </ac:spMkLst>
        </pc:spChg>
        <pc:spChg chg="mod">
          <ac:chgData name="Hans-Rudolf Schmidt" userId="fa444c94-284e-461c-9007-4ae51b5c9323" providerId="ADAL" clId="{344EAEC0-BA67-4D87-BECD-CC247379DDD2}" dt="2019-10-27T17:28:25.706" v="7624" actId="20577"/>
          <ac:spMkLst>
            <pc:docMk/>
            <pc:sldMk cId="1672722564" sldId="739"/>
            <ac:spMk id="10" creationId="{00000000-0000-0000-0000-000000000000}"/>
          </ac:spMkLst>
        </pc:spChg>
        <pc:spChg chg="add mod">
          <ac:chgData name="Hans-Rudolf Schmidt" userId="fa444c94-284e-461c-9007-4ae51b5c9323" providerId="ADAL" clId="{344EAEC0-BA67-4D87-BECD-CC247379DDD2}" dt="2019-10-27T17:29:51.509" v="7662" actId="20577"/>
          <ac:spMkLst>
            <pc:docMk/>
            <pc:sldMk cId="1672722564" sldId="739"/>
            <ac:spMk id="11" creationId="{9F2B9D60-AF9A-4933-A6E3-C06AF006D772}"/>
          </ac:spMkLst>
        </pc:spChg>
        <pc:grpChg chg="mod">
          <ac:chgData name="Hans-Rudolf Schmidt" userId="fa444c94-284e-461c-9007-4ae51b5c9323" providerId="ADAL" clId="{344EAEC0-BA67-4D87-BECD-CC247379DDD2}" dt="2019-11-02T15:13:23.043" v="10528" actId="14100"/>
          <ac:grpSpMkLst>
            <pc:docMk/>
            <pc:sldMk cId="1672722564" sldId="739"/>
            <ac:grpSpMk id="16" creationId="{F6A673F9-9EEF-0741-805F-22E67EC7D045}"/>
          </ac:grpSpMkLst>
        </pc:grpChg>
      </pc:sldChg>
      <pc:sldChg chg="ord">
        <pc:chgData name="Hans-Rudolf Schmidt" userId="fa444c94-284e-461c-9007-4ae51b5c9323" providerId="ADAL" clId="{344EAEC0-BA67-4D87-BECD-CC247379DDD2}" dt="2019-11-02T16:08:06.045" v="11017"/>
        <pc:sldMkLst>
          <pc:docMk/>
          <pc:sldMk cId="2933821673" sldId="790"/>
        </pc:sldMkLst>
      </pc:sldChg>
      <pc:sldChg chg="modSp">
        <pc:chgData name="Hans-Rudolf Schmidt" userId="fa444c94-284e-461c-9007-4ae51b5c9323" providerId="ADAL" clId="{344EAEC0-BA67-4D87-BECD-CC247379DDD2}" dt="2019-10-27T16:58:39.235" v="7213" actId="20577"/>
        <pc:sldMkLst>
          <pc:docMk/>
          <pc:sldMk cId="1946775218" sldId="791"/>
        </pc:sldMkLst>
        <pc:spChg chg="mod">
          <ac:chgData name="Hans-Rudolf Schmidt" userId="fa444c94-284e-461c-9007-4ae51b5c9323" providerId="ADAL" clId="{344EAEC0-BA67-4D87-BECD-CC247379DDD2}" dt="2019-10-27T16:58:39.235" v="7213" actId="20577"/>
          <ac:spMkLst>
            <pc:docMk/>
            <pc:sldMk cId="1946775218" sldId="791"/>
            <ac:spMk id="11" creationId="{7643E9FC-E325-8549-924C-A65595B3E8ED}"/>
          </ac:spMkLst>
        </pc:spChg>
      </pc:sldChg>
      <pc:sldChg chg="ord">
        <pc:chgData name="Hans-Rudolf Schmidt" userId="fa444c94-284e-461c-9007-4ae51b5c9323" providerId="ADAL" clId="{344EAEC0-BA67-4D87-BECD-CC247379DDD2}" dt="2019-11-02T16:08:52.116" v="11022"/>
        <pc:sldMkLst>
          <pc:docMk/>
          <pc:sldMk cId="1550099560" sldId="795"/>
        </pc:sldMkLst>
      </pc:sldChg>
      <pc:sldChg chg="ord">
        <pc:chgData name="Hans-Rudolf Schmidt" userId="fa444c94-284e-461c-9007-4ae51b5c9323" providerId="ADAL" clId="{344EAEC0-BA67-4D87-BECD-CC247379DDD2}" dt="2019-11-02T16:10:57.957" v="11029"/>
        <pc:sldMkLst>
          <pc:docMk/>
          <pc:sldMk cId="4080884333" sldId="830"/>
        </pc:sldMkLst>
      </pc:sldChg>
      <pc:sldChg chg="addSp delSp modSp">
        <pc:chgData name="Hans-Rudolf Schmidt" userId="fa444c94-284e-461c-9007-4ae51b5c9323" providerId="ADAL" clId="{344EAEC0-BA67-4D87-BECD-CC247379DDD2}" dt="2019-10-27T17:53:39.626" v="8013" actId="20577"/>
        <pc:sldMkLst>
          <pc:docMk/>
          <pc:sldMk cId="1525540162" sldId="849"/>
        </pc:sldMkLst>
        <pc:spChg chg="mod ord">
          <ac:chgData name="Hans-Rudolf Schmidt" userId="fa444c94-284e-461c-9007-4ae51b5c9323" providerId="ADAL" clId="{344EAEC0-BA67-4D87-BECD-CC247379DDD2}" dt="2019-10-26T12:17:19.062" v="25" actId="20577"/>
          <ac:spMkLst>
            <pc:docMk/>
            <pc:sldMk cId="1525540162" sldId="849"/>
            <ac:spMk id="7" creationId="{E9EF8865-393D-6A46-B560-A9CE2D5B3C6B}"/>
          </ac:spMkLst>
        </pc:spChg>
        <pc:spChg chg="mod">
          <ac:chgData name="Hans-Rudolf Schmidt" userId="fa444c94-284e-461c-9007-4ae51b5c9323" providerId="ADAL" clId="{344EAEC0-BA67-4D87-BECD-CC247379DDD2}" dt="2019-10-27T17:53:39.626" v="8013" actId="20577"/>
          <ac:spMkLst>
            <pc:docMk/>
            <pc:sldMk cId="1525540162" sldId="849"/>
            <ac:spMk id="11" creationId="{1F9B807F-4611-6F40-8724-B083AAA81796}"/>
          </ac:spMkLst>
        </pc:spChg>
        <pc:spChg chg="add del">
          <ac:chgData name="Hans-Rudolf Schmidt" userId="fa444c94-284e-461c-9007-4ae51b5c9323" providerId="ADAL" clId="{344EAEC0-BA67-4D87-BECD-CC247379DDD2}" dt="2019-10-26T12:16:58.967" v="10"/>
          <ac:spMkLst>
            <pc:docMk/>
            <pc:sldMk cId="1525540162" sldId="849"/>
            <ac:spMk id="13" creationId="{42C07150-D5F2-40FC-91D9-815A1226D14C}"/>
          </ac:spMkLst>
        </pc:spChg>
      </pc:sldChg>
      <pc:sldChg chg="modSp">
        <pc:chgData name="Hans-Rudolf Schmidt" userId="fa444c94-284e-461c-9007-4ae51b5c9323" providerId="ADAL" clId="{344EAEC0-BA67-4D87-BECD-CC247379DDD2}" dt="2019-11-01T18:53:15.281" v="8673" actId="14100"/>
        <pc:sldMkLst>
          <pc:docMk/>
          <pc:sldMk cId="1284713888" sldId="850"/>
        </pc:sldMkLst>
        <pc:spChg chg="mod">
          <ac:chgData name="Hans-Rudolf Schmidt" userId="fa444c94-284e-461c-9007-4ae51b5c9323" providerId="ADAL" clId="{344EAEC0-BA67-4D87-BECD-CC247379DDD2}" dt="2019-11-01T18:53:15.281" v="8673" actId="14100"/>
          <ac:spMkLst>
            <pc:docMk/>
            <pc:sldMk cId="1284713888" sldId="850"/>
            <ac:spMk id="8" creationId="{C0D52B58-4CFB-1F44-80BF-BB303ED1DB6C}"/>
          </ac:spMkLst>
        </pc:spChg>
      </pc:sldChg>
      <pc:sldChg chg="ord">
        <pc:chgData name="Hans-Rudolf Schmidt" userId="fa444c94-284e-461c-9007-4ae51b5c9323" providerId="ADAL" clId="{344EAEC0-BA67-4D87-BECD-CC247379DDD2}" dt="2019-11-02T16:11:34.284" v="11031"/>
        <pc:sldMkLst>
          <pc:docMk/>
          <pc:sldMk cId="3072676534" sldId="852"/>
        </pc:sldMkLst>
      </pc:sldChg>
      <pc:sldChg chg="modSp">
        <pc:chgData name="Hans-Rudolf Schmidt" userId="fa444c94-284e-461c-9007-4ae51b5c9323" providerId="ADAL" clId="{344EAEC0-BA67-4D87-BECD-CC247379DDD2}" dt="2019-11-01T18:50:18.921" v="8624" actId="20577"/>
        <pc:sldMkLst>
          <pc:docMk/>
          <pc:sldMk cId="1950249740" sldId="853"/>
        </pc:sldMkLst>
        <pc:spChg chg="mod">
          <ac:chgData name="Hans-Rudolf Schmidt" userId="fa444c94-284e-461c-9007-4ae51b5c9323" providerId="ADAL" clId="{344EAEC0-BA67-4D87-BECD-CC247379DDD2}" dt="2019-11-01T18:50:18.921" v="8624" actId="20577"/>
          <ac:spMkLst>
            <pc:docMk/>
            <pc:sldMk cId="1950249740" sldId="853"/>
            <ac:spMk id="2" creationId="{29E7780D-729F-204A-8ED7-E27D57B80FAF}"/>
          </ac:spMkLst>
        </pc:spChg>
      </pc:sldChg>
      <pc:sldChg chg="modSp">
        <pc:chgData name="Hans-Rudolf Schmidt" userId="fa444c94-284e-461c-9007-4ae51b5c9323" providerId="ADAL" clId="{344EAEC0-BA67-4D87-BECD-CC247379DDD2}" dt="2019-10-26T12:41:09.239" v="304" actId="20577"/>
        <pc:sldMkLst>
          <pc:docMk/>
          <pc:sldMk cId="959836637" sldId="854"/>
        </pc:sldMkLst>
        <pc:spChg chg="mod">
          <ac:chgData name="Hans-Rudolf Schmidt" userId="fa444c94-284e-461c-9007-4ae51b5c9323" providerId="ADAL" clId="{344EAEC0-BA67-4D87-BECD-CC247379DDD2}" dt="2019-10-26T12:40:11.219" v="294" actId="20577"/>
          <ac:spMkLst>
            <pc:docMk/>
            <pc:sldMk cId="959836637" sldId="854"/>
            <ac:spMk id="8" creationId="{B83B3293-5AA7-C54F-B498-EAD4D1322DDD}"/>
          </ac:spMkLst>
        </pc:spChg>
        <pc:spChg chg="mod">
          <ac:chgData name="Hans-Rudolf Schmidt" userId="fa444c94-284e-461c-9007-4ae51b5c9323" providerId="ADAL" clId="{344EAEC0-BA67-4D87-BECD-CC247379DDD2}" dt="2019-10-26T12:41:09.239" v="304" actId="20577"/>
          <ac:spMkLst>
            <pc:docMk/>
            <pc:sldMk cId="959836637" sldId="854"/>
            <ac:spMk id="9" creationId="{68413D60-B052-E64D-BD3A-7B177193C4BA}"/>
          </ac:spMkLst>
        </pc:spChg>
        <pc:spChg chg="mod">
          <ac:chgData name="Hans-Rudolf Schmidt" userId="fa444c94-284e-461c-9007-4ae51b5c9323" providerId="ADAL" clId="{344EAEC0-BA67-4D87-BECD-CC247379DDD2}" dt="2019-10-26T12:34:40.723" v="183" actId="20577"/>
          <ac:spMkLst>
            <pc:docMk/>
            <pc:sldMk cId="959836637" sldId="854"/>
            <ac:spMk id="11" creationId="{9C75F1EE-BD09-7A4D-9A10-0941CB664D1E}"/>
          </ac:spMkLst>
        </pc:spChg>
        <pc:spChg chg="mod">
          <ac:chgData name="Hans-Rudolf Schmidt" userId="fa444c94-284e-461c-9007-4ae51b5c9323" providerId="ADAL" clId="{344EAEC0-BA67-4D87-BECD-CC247379DDD2}" dt="2019-10-26T12:37:22.686" v="280" actId="20577"/>
          <ac:spMkLst>
            <pc:docMk/>
            <pc:sldMk cId="959836637" sldId="854"/>
            <ac:spMk id="12" creationId="{238A2526-A44B-3246-A312-095EF4F85E18}"/>
          </ac:spMkLst>
        </pc:spChg>
      </pc:sldChg>
      <pc:sldChg chg="addSp modSp">
        <pc:chgData name="Hans-Rudolf Schmidt" userId="fa444c94-284e-461c-9007-4ae51b5c9323" providerId="ADAL" clId="{344EAEC0-BA67-4D87-BECD-CC247379DDD2}" dt="2019-10-27T14:05:30.087" v="5835" actId="1076"/>
        <pc:sldMkLst>
          <pc:docMk/>
          <pc:sldMk cId="2112933381" sldId="855"/>
        </pc:sldMkLst>
        <pc:spChg chg="mod">
          <ac:chgData name="Hans-Rudolf Schmidt" userId="fa444c94-284e-461c-9007-4ae51b5c9323" providerId="ADAL" clId="{344EAEC0-BA67-4D87-BECD-CC247379DDD2}" dt="2019-10-27T14:05:30.087" v="5835" actId="1076"/>
          <ac:spMkLst>
            <pc:docMk/>
            <pc:sldMk cId="2112933381" sldId="855"/>
            <ac:spMk id="6" creationId="{40DECA2A-7C14-7D49-987A-0A0BF7726FF8}"/>
          </ac:spMkLst>
        </pc:spChg>
        <pc:spChg chg="add mod">
          <ac:chgData name="Hans-Rudolf Schmidt" userId="fa444c94-284e-461c-9007-4ae51b5c9323" providerId="ADAL" clId="{344EAEC0-BA67-4D87-BECD-CC247379DDD2}" dt="2019-10-27T14:05:22.040" v="5833" actId="1038"/>
          <ac:spMkLst>
            <pc:docMk/>
            <pc:sldMk cId="2112933381" sldId="855"/>
            <ac:spMk id="11" creationId="{FF141401-A33A-4DCF-B462-F05BBBED9694}"/>
          </ac:spMkLst>
        </pc:spChg>
        <pc:picChg chg="mod">
          <ac:chgData name="Hans-Rudolf Schmidt" userId="fa444c94-284e-461c-9007-4ae51b5c9323" providerId="ADAL" clId="{344EAEC0-BA67-4D87-BECD-CC247379DDD2}" dt="2019-10-27T14:05:22.040" v="5833" actId="1038"/>
          <ac:picMkLst>
            <pc:docMk/>
            <pc:sldMk cId="2112933381" sldId="855"/>
            <ac:picMk id="7" creationId="{29EC5452-6D0C-6041-8A8C-5FD409FC2CDD}"/>
          </ac:picMkLst>
        </pc:picChg>
        <pc:picChg chg="mod">
          <ac:chgData name="Hans-Rudolf Schmidt" userId="fa444c94-284e-461c-9007-4ae51b5c9323" providerId="ADAL" clId="{344EAEC0-BA67-4D87-BECD-CC247379DDD2}" dt="2019-10-27T14:05:22.040" v="5833" actId="1038"/>
          <ac:picMkLst>
            <pc:docMk/>
            <pc:sldMk cId="2112933381" sldId="855"/>
            <ac:picMk id="8" creationId="{8BFCE635-9C80-4D46-8F95-B32C698B50BD}"/>
          </ac:picMkLst>
        </pc:picChg>
        <pc:picChg chg="mod">
          <ac:chgData name="Hans-Rudolf Schmidt" userId="fa444c94-284e-461c-9007-4ae51b5c9323" providerId="ADAL" clId="{344EAEC0-BA67-4D87-BECD-CC247379DDD2}" dt="2019-10-27T14:05:22.040" v="5833" actId="1038"/>
          <ac:picMkLst>
            <pc:docMk/>
            <pc:sldMk cId="2112933381" sldId="855"/>
            <ac:picMk id="9" creationId="{E05661DD-93FA-9741-B883-3DD4331725A0}"/>
          </ac:picMkLst>
        </pc:picChg>
        <pc:picChg chg="mod">
          <ac:chgData name="Hans-Rudolf Schmidt" userId="fa444c94-284e-461c-9007-4ae51b5c9323" providerId="ADAL" clId="{344EAEC0-BA67-4D87-BECD-CC247379DDD2}" dt="2019-10-27T14:05:26.079" v="5834" actId="1076"/>
          <ac:picMkLst>
            <pc:docMk/>
            <pc:sldMk cId="2112933381" sldId="855"/>
            <ac:picMk id="10" creationId="{D861ECB1-B8C6-F64B-A119-85117AF0C4B7}"/>
          </ac:picMkLst>
        </pc:picChg>
      </pc:sldChg>
      <pc:sldChg chg="modSp">
        <pc:chgData name="Hans-Rudolf Schmidt" userId="fa444c94-284e-461c-9007-4ae51b5c9323" providerId="ADAL" clId="{344EAEC0-BA67-4D87-BECD-CC247379DDD2}" dt="2019-11-02T15:13:04.810" v="10527" actId="14100"/>
        <pc:sldMkLst>
          <pc:docMk/>
          <pc:sldMk cId="3403778657" sldId="856"/>
        </pc:sldMkLst>
        <pc:spChg chg="mod">
          <ac:chgData name="Hans-Rudolf Schmidt" userId="fa444c94-284e-461c-9007-4ae51b5c9323" providerId="ADAL" clId="{344EAEC0-BA67-4D87-BECD-CC247379DDD2}" dt="2019-10-27T17:23:12.719" v="7519" actId="20577"/>
          <ac:spMkLst>
            <pc:docMk/>
            <pc:sldMk cId="3403778657" sldId="856"/>
            <ac:spMk id="2" creationId="{5A5655C4-48BD-1E43-B9F9-5B89F59AB65D}"/>
          </ac:spMkLst>
        </pc:spChg>
        <pc:spChg chg="mod">
          <ac:chgData name="Hans-Rudolf Schmidt" userId="fa444c94-284e-461c-9007-4ae51b5c9323" providerId="ADAL" clId="{344EAEC0-BA67-4D87-BECD-CC247379DDD2}" dt="2019-10-27T17:22:33.748" v="7518" actId="20577"/>
          <ac:spMkLst>
            <pc:docMk/>
            <pc:sldMk cId="3403778657" sldId="856"/>
            <ac:spMk id="8" creationId="{2944D13D-7225-3D4D-946D-922DB79E5BA8}"/>
          </ac:spMkLst>
        </pc:spChg>
        <pc:spChg chg="mod">
          <ac:chgData name="Hans-Rudolf Schmidt" userId="fa444c94-284e-461c-9007-4ae51b5c9323" providerId="ADAL" clId="{344EAEC0-BA67-4D87-BECD-CC247379DDD2}" dt="2019-10-26T15:46:00.697" v="368" actId="2711"/>
          <ac:spMkLst>
            <pc:docMk/>
            <pc:sldMk cId="3403778657" sldId="856"/>
            <ac:spMk id="10" creationId="{ED5CEA4B-23E4-6048-8A8A-127FE59039DC}"/>
          </ac:spMkLst>
        </pc:spChg>
        <pc:spChg chg="mod">
          <ac:chgData name="Hans-Rudolf Schmidt" userId="fa444c94-284e-461c-9007-4ae51b5c9323" providerId="ADAL" clId="{344EAEC0-BA67-4D87-BECD-CC247379DDD2}" dt="2019-10-27T17:22:12.205" v="7514" actId="20577"/>
          <ac:spMkLst>
            <pc:docMk/>
            <pc:sldMk cId="3403778657" sldId="856"/>
            <ac:spMk id="15" creationId="{E78A5309-8178-994D-9C1C-32A4E79D2A68}"/>
          </ac:spMkLst>
        </pc:spChg>
        <pc:picChg chg="mod">
          <ac:chgData name="Hans-Rudolf Schmidt" userId="fa444c94-284e-461c-9007-4ae51b5c9323" providerId="ADAL" clId="{344EAEC0-BA67-4D87-BECD-CC247379DDD2}" dt="2019-10-27T17:22:21.370" v="7517" actId="1076"/>
          <ac:picMkLst>
            <pc:docMk/>
            <pc:sldMk cId="3403778657" sldId="856"/>
            <ac:picMk id="17" creationId="{43E4A93D-C442-FD4A-9F6C-4CB5F886E31B}"/>
          </ac:picMkLst>
        </pc:picChg>
        <pc:picChg chg="mod">
          <ac:chgData name="Hans-Rudolf Schmidt" userId="fa444c94-284e-461c-9007-4ae51b5c9323" providerId="ADAL" clId="{344EAEC0-BA67-4D87-BECD-CC247379DDD2}" dt="2019-11-02T15:13:04.810" v="10527" actId="14100"/>
          <ac:picMkLst>
            <pc:docMk/>
            <pc:sldMk cId="3403778657" sldId="856"/>
            <ac:picMk id="18" creationId="{3571F84F-8C29-EE41-B2F0-FB62B052BB7D}"/>
          </ac:picMkLst>
        </pc:picChg>
      </pc:sldChg>
      <pc:sldChg chg="addSp delSp modSp">
        <pc:chgData name="Hans-Rudolf Schmidt" userId="fa444c94-284e-461c-9007-4ae51b5c9323" providerId="ADAL" clId="{344EAEC0-BA67-4D87-BECD-CC247379DDD2}" dt="2019-11-01T19:01:03.549" v="8681" actId="20577"/>
        <pc:sldMkLst>
          <pc:docMk/>
          <pc:sldMk cId="2802484420" sldId="858"/>
        </pc:sldMkLst>
        <pc:spChg chg="mod">
          <ac:chgData name="Hans-Rudolf Schmidt" userId="fa444c94-284e-461c-9007-4ae51b5c9323" providerId="ADAL" clId="{344EAEC0-BA67-4D87-BECD-CC247379DDD2}" dt="2019-10-27T14:04:58.674" v="5815" actId="20577"/>
          <ac:spMkLst>
            <pc:docMk/>
            <pc:sldMk cId="2802484420" sldId="858"/>
            <ac:spMk id="2" creationId="{4B4FA85C-0258-5B4F-99B9-0B1C05E0DC08}"/>
          </ac:spMkLst>
        </pc:spChg>
        <pc:spChg chg="add del mod">
          <ac:chgData name="Hans-Rudolf Schmidt" userId="fa444c94-284e-461c-9007-4ae51b5c9323" providerId="ADAL" clId="{344EAEC0-BA67-4D87-BECD-CC247379DDD2}" dt="2019-10-27T14:00:41.645" v="5622"/>
          <ac:spMkLst>
            <pc:docMk/>
            <pc:sldMk cId="2802484420" sldId="858"/>
            <ac:spMk id="4" creationId="{8EC40F50-C7FD-42C1-9A36-203CCE4824FA}"/>
          </ac:spMkLst>
        </pc:spChg>
        <pc:spChg chg="add mod">
          <ac:chgData name="Hans-Rudolf Schmidt" userId="fa444c94-284e-461c-9007-4ae51b5c9323" providerId="ADAL" clId="{344EAEC0-BA67-4D87-BECD-CC247379DDD2}" dt="2019-11-01T19:01:03.549" v="8681" actId="20577"/>
          <ac:spMkLst>
            <pc:docMk/>
            <pc:sldMk cId="2802484420" sldId="858"/>
            <ac:spMk id="5" creationId="{EFD2F5AB-655C-49CC-9555-086F3881A2F0}"/>
          </ac:spMkLst>
        </pc:spChg>
        <pc:spChg chg="mod">
          <ac:chgData name="Hans-Rudolf Schmidt" userId="fa444c94-284e-461c-9007-4ae51b5c9323" providerId="ADAL" clId="{344EAEC0-BA67-4D87-BECD-CC247379DDD2}" dt="2019-10-27T14:00:44.948" v="5642" actId="1036"/>
          <ac:spMkLst>
            <pc:docMk/>
            <pc:sldMk cId="2802484420" sldId="858"/>
            <ac:spMk id="12" creationId="{00000000-0000-0000-0000-000000000000}"/>
          </ac:spMkLst>
        </pc:spChg>
        <pc:spChg chg="mod">
          <ac:chgData name="Hans-Rudolf Schmidt" userId="fa444c94-284e-461c-9007-4ae51b5c9323" providerId="ADAL" clId="{344EAEC0-BA67-4D87-BECD-CC247379DDD2}" dt="2019-10-27T14:04:06.550" v="5805" actId="20577"/>
          <ac:spMkLst>
            <pc:docMk/>
            <pc:sldMk cId="2802484420" sldId="858"/>
            <ac:spMk id="20" creationId="{00000000-0000-0000-0000-000000000000}"/>
          </ac:spMkLst>
        </pc:spChg>
        <pc:spChg chg="mod">
          <ac:chgData name="Hans-Rudolf Schmidt" userId="fa444c94-284e-461c-9007-4ae51b5c9323" providerId="ADAL" clId="{344EAEC0-BA67-4D87-BECD-CC247379DDD2}" dt="2019-10-27T14:00:44.948" v="5642" actId="1036"/>
          <ac:spMkLst>
            <pc:docMk/>
            <pc:sldMk cId="2802484420" sldId="858"/>
            <ac:spMk id="32" creationId="{00000000-0000-0000-0000-000000000000}"/>
          </ac:spMkLst>
        </pc:spChg>
        <pc:spChg chg="mod">
          <ac:chgData name="Hans-Rudolf Schmidt" userId="fa444c94-284e-461c-9007-4ae51b5c9323" providerId="ADAL" clId="{344EAEC0-BA67-4D87-BECD-CC247379DDD2}" dt="2019-10-27T14:00:44.948" v="5642" actId="1036"/>
          <ac:spMkLst>
            <pc:docMk/>
            <pc:sldMk cId="2802484420" sldId="858"/>
            <ac:spMk id="33" creationId="{00000000-0000-0000-0000-000000000000}"/>
          </ac:spMkLst>
        </pc:spChg>
        <pc:spChg chg="mod">
          <ac:chgData name="Hans-Rudolf Schmidt" userId="fa444c94-284e-461c-9007-4ae51b5c9323" providerId="ADAL" clId="{344EAEC0-BA67-4D87-BECD-CC247379DDD2}" dt="2019-10-27T14:00:44.948" v="5642" actId="1036"/>
          <ac:spMkLst>
            <pc:docMk/>
            <pc:sldMk cId="2802484420" sldId="858"/>
            <ac:spMk id="34" creationId="{00000000-0000-0000-0000-000000000000}"/>
          </ac:spMkLst>
        </pc:spChg>
        <pc:grpChg chg="mod">
          <ac:chgData name="Hans-Rudolf Schmidt" userId="fa444c94-284e-461c-9007-4ae51b5c9323" providerId="ADAL" clId="{344EAEC0-BA67-4D87-BECD-CC247379DDD2}" dt="2019-10-27T14:00:44.948" v="5642" actId="1036"/>
          <ac:grpSpMkLst>
            <pc:docMk/>
            <pc:sldMk cId="2802484420" sldId="858"/>
            <ac:grpSpMk id="11" creationId="{00000000-0000-0000-0000-000000000000}"/>
          </ac:grpSpMkLst>
        </pc:grpChg>
        <pc:picChg chg="mod">
          <ac:chgData name="Hans-Rudolf Schmidt" userId="fa444c94-284e-461c-9007-4ae51b5c9323" providerId="ADAL" clId="{344EAEC0-BA67-4D87-BECD-CC247379DDD2}" dt="2019-10-27T14:00:44.948" v="5642" actId="1036"/>
          <ac:picMkLst>
            <pc:docMk/>
            <pc:sldMk cId="2802484420" sldId="858"/>
            <ac:picMk id="18" creationId="{00000000-0000-0000-0000-000000000000}"/>
          </ac:picMkLst>
        </pc:picChg>
      </pc:sldChg>
      <pc:sldChg chg="addSp modSp">
        <pc:chgData name="Hans-Rudolf Schmidt" userId="fa444c94-284e-461c-9007-4ae51b5c9323" providerId="ADAL" clId="{344EAEC0-BA67-4D87-BECD-CC247379DDD2}" dt="2019-11-01T19:12:49.698" v="8863" actId="1035"/>
        <pc:sldMkLst>
          <pc:docMk/>
          <pc:sldMk cId="852268180" sldId="862"/>
        </pc:sldMkLst>
        <pc:spChg chg="add mod">
          <ac:chgData name="Hans-Rudolf Schmidt" userId="fa444c94-284e-461c-9007-4ae51b5c9323" providerId="ADAL" clId="{344EAEC0-BA67-4D87-BECD-CC247379DDD2}" dt="2019-11-01T19:12:49.698" v="8863" actId="1035"/>
          <ac:spMkLst>
            <pc:docMk/>
            <pc:sldMk cId="852268180" sldId="862"/>
            <ac:spMk id="7" creationId="{6E0041B3-DFC6-42E5-8A2F-761C1DBFDD5D}"/>
          </ac:spMkLst>
        </pc:spChg>
        <pc:spChg chg="mod">
          <ac:chgData name="Hans-Rudolf Schmidt" userId="fa444c94-284e-461c-9007-4ae51b5c9323" providerId="ADAL" clId="{344EAEC0-BA67-4D87-BECD-CC247379DDD2}" dt="2019-11-01T19:12:32.972" v="8853" actId="20577"/>
          <ac:spMkLst>
            <pc:docMk/>
            <pc:sldMk cId="852268180" sldId="862"/>
            <ac:spMk id="19" creationId="{00000000-0000-0000-0000-000000000000}"/>
          </ac:spMkLst>
        </pc:spChg>
      </pc:sldChg>
      <pc:sldChg chg="addSp delSp modSp">
        <pc:chgData name="Hans-Rudolf Schmidt" userId="fa444c94-284e-461c-9007-4ae51b5c9323" providerId="ADAL" clId="{344EAEC0-BA67-4D87-BECD-CC247379DDD2}" dt="2019-11-02T15:36:49.660" v="10828" actId="20577"/>
        <pc:sldMkLst>
          <pc:docMk/>
          <pc:sldMk cId="3495162307" sldId="863"/>
        </pc:sldMkLst>
        <pc:spChg chg="add mod">
          <ac:chgData name="Hans-Rudolf Schmidt" userId="fa444c94-284e-461c-9007-4ae51b5c9323" providerId="ADAL" clId="{344EAEC0-BA67-4D87-BECD-CC247379DDD2}" dt="2019-11-01T19:13:53.411" v="8906" actId="1035"/>
          <ac:spMkLst>
            <pc:docMk/>
            <pc:sldMk cId="3495162307" sldId="863"/>
            <ac:spMk id="6" creationId="{630765FE-C136-48F2-BCF9-D3C703829A14}"/>
          </ac:spMkLst>
        </pc:spChg>
        <pc:spChg chg="add mod">
          <ac:chgData name="Hans-Rudolf Schmidt" userId="fa444c94-284e-461c-9007-4ae51b5c9323" providerId="ADAL" clId="{344EAEC0-BA67-4D87-BECD-CC247379DDD2}" dt="2019-11-02T15:36:49.660" v="10828" actId="20577"/>
          <ac:spMkLst>
            <pc:docMk/>
            <pc:sldMk cId="3495162307" sldId="863"/>
            <ac:spMk id="9" creationId="{F7FCFCFA-06A5-45F1-9152-2906270EFB4E}"/>
          </ac:spMkLst>
        </pc:spChg>
        <pc:spChg chg="mod">
          <ac:chgData name="Hans-Rudolf Schmidt" userId="fa444c94-284e-461c-9007-4ae51b5c9323" providerId="ADAL" clId="{344EAEC0-BA67-4D87-BECD-CC247379DDD2}" dt="2019-11-01T19:13:53.411" v="8906" actId="1035"/>
          <ac:spMkLst>
            <pc:docMk/>
            <pc:sldMk cId="3495162307" sldId="863"/>
            <ac:spMk id="11" creationId="{C2139667-80BF-BF43-8ABC-D6A85EA7466E}"/>
          </ac:spMkLst>
        </pc:spChg>
        <pc:picChg chg="mod">
          <ac:chgData name="Hans-Rudolf Schmidt" userId="fa444c94-284e-461c-9007-4ae51b5c9323" providerId="ADAL" clId="{344EAEC0-BA67-4D87-BECD-CC247379DDD2}" dt="2019-10-27T18:00:40.702" v="8117" actId="1076"/>
          <ac:picMkLst>
            <pc:docMk/>
            <pc:sldMk cId="3495162307" sldId="863"/>
            <ac:picMk id="7" creationId="{FE7EAB01-F937-9B49-9E70-B53054E80C78}"/>
          </ac:picMkLst>
        </pc:picChg>
        <pc:picChg chg="mod">
          <ac:chgData name="Hans-Rudolf Schmidt" userId="fa444c94-284e-461c-9007-4ae51b5c9323" providerId="ADAL" clId="{344EAEC0-BA67-4D87-BECD-CC247379DDD2}" dt="2019-11-01T19:13:53.411" v="8906" actId="1035"/>
          <ac:picMkLst>
            <pc:docMk/>
            <pc:sldMk cId="3495162307" sldId="863"/>
            <ac:picMk id="8" creationId="{6E6A4DC3-73EB-B041-B068-327B8B1240FB}"/>
          </ac:picMkLst>
        </pc:picChg>
        <pc:picChg chg="del mod">
          <ac:chgData name="Hans-Rudolf Schmidt" userId="fa444c94-284e-461c-9007-4ae51b5c9323" providerId="ADAL" clId="{344EAEC0-BA67-4D87-BECD-CC247379DDD2}" dt="2019-10-27T12:59:48.206" v="4721"/>
          <ac:picMkLst>
            <pc:docMk/>
            <pc:sldMk cId="3495162307" sldId="863"/>
            <ac:picMk id="8" creationId="{F8E8B4A1-27ED-E143-99F5-6A316F1E0929}"/>
          </ac:picMkLst>
        </pc:picChg>
        <pc:picChg chg="add mod">
          <ac:chgData name="Hans-Rudolf Schmidt" userId="fa444c94-284e-461c-9007-4ae51b5c9323" providerId="ADAL" clId="{344EAEC0-BA67-4D87-BECD-CC247379DDD2}" dt="2019-11-01T19:13:53.411" v="8906" actId="1035"/>
          <ac:picMkLst>
            <pc:docMk/>
            <pc:sldMk cId="3495162307" sldId="863"/>
            <ac:picMk id="10" creationId="{24512C53-6497-40DE-AD5E-967E03539C3A}"/>
          </ac:picMkLst>
        </pc:picChg>
      </pc:sldChg>
      <pc:sldChg chg="modSp">
        <pc:chgData name="Hans-Rudolf Schmidt" userId="fa444c94-284e-461c-9007-4ae51b5c9323" providerId="ADAL" clId="{344EAEC0-BA67-4D87-BECD-CC247379DDD2}" dt="2019-10-27T17:01:30.278" v="7242" actId="1036"/>
        <pc:sldMkLst>
          <pc:docMk/>
          <pc:sldMk cId="1503187487" sldId="865"/>
        </pc:sldMkLst>
        <pc:spChg chg="mod">
          <ac:chgData name="Hans-Rudolf Schmidt" userId="fa444c94-284e-461c-9007-4ae51b5c9323" providerId="ADAL" clId="{344EAEC0-BA67-4D87-BECD-CC247379DDD2}" dt="2019-10-27T17:01:09.197" v="7222" actId="20577"/>
          <ac:spMkLst>
            <pc:docMk/>
            <pc:sldMk cId="1503187487" sldId="865"/>
            <ac:spMk id="2" creationId="{5F05A376-FE5C-984E-A0A6-096D29293BBB}"/>
          </ac:spMkLst>
        </pc:spChg>
        <pc:spChg chg="mod">
          <ac:chgData name="Hans-Rudolf Schmidt" userId="fa444c94-284e-461c-9007-4ae51b5c9323" providerId="ADAL" clId="{344EAEC0-BA67-4D87-BECD-CC247379DDD2}" dt="2019-10-26T12:18:45.309" v="65" actId="20577"/>
          <ac:spMkLst>
            <pc:docMk/>
            <pc:sldMk cId="1503187487" sldId="865"/>
            <ac:spMk id="9" creationId="{B4D9EE93-03B7-E345-927F-5BD46C3448D4}"/>
          </ac:spMkLst>
        </pc:spChg>
        <pc:spChg chg="mod">
          <ac:chgData name="Hans-Rudolf Schmidt" userId="fa444c94-284e-461c-9007-4ae51b5c9323" providerId="ADAL" clId="{344EAEC0-BA67-4D87-BECD-CC247379DDD2}" dt="2019-10-26T15:45:03.087" v="359" actId="20577"/>
          <ac:spMkLst>
            <pc:docMk/>
            <pc:sldMk cId="1503187487" sldId="865"/>
            <ac:spMk id="10" creationId="{C7457E9A-4432-FD45-8955-E8FE3FE00D6D}"/>
          </ac:spMkLst>
        </pc:spChg>
        <pc:picChg chg="mod">
          <ac:chgData name="Hans-Rudolf Schmidt" userId="fa444c94-284e-461c-9007-4ae51b5c9323" providerId="ADAL" clId="{344EAEC0-BA67-4D87-BECD-CC247379DDD2}" dt="2019-10-27T17:01:30.278" v="7242" actId="1036"/>
          <ac:picMkLst>
            <pc:docMk/>
            <pc:sldMk cId="1503187487" sldId="865"/>
            <ac:picMk id="8" creationId="{580F0D1F-2AF3-A34C-B2E8-E45D227C023F}"/>
          </ac:picMkLst>
        </pc:picChg>
      </pc:sldChg>
      <pc:sldChg chg="modSp">
        <pc:chgData name="Hans-Rudolf Schmidt" userId="fa444c94-284e-461c-9007-4ae51b5c9323" providerId="ADAL" clId="{344EAEC0-BA67-4D87-BECD-CC247379DDD2}" dt="2019-11-01T18:54:10.925" v="8676" actId="207"/>
        <pc:sldMkLst>
          <pc:docMk/>
          <pc:sldMk cId="1591719808" sldId="866"/>
        </pc:sldMkLst>
        <pc:spChg chg="mod">
          <ac:chgData name="Hans-Rudolf Schmidt" userId="fa444c94-284e-461c-9007-4ae51b5c9323" providerId="ADAL" clId="{344EAEC0-BA67-4D87-BECD-CC247379DDD2}" dt="2019-11-01T18:54:10.925" v="8676" actId="207"/>
          <ac:spMkLst>
            <pc:docMk/>
            <pc:sldMk cId="1591719808" sldId="866"/>
            <ac:spMk id="9" creationId="{7EAB0DC2-413C-DD42-8F08-E8C08FACBE5A}"/>
          </ac:spMkLst>
        </pc:spChg>
        <pc:spChg chg="mod">
          <ac:chgData name="Hans-Rudolf Schmidt" userId="fa444c94-284e-461c-9007-4ae51b5c9323" providerId="ADAL" clId="{344EAEC0-BA67-4D87-BECD-CC247379DDD2}" dt="2019-10-27T17:06:37.845" v="7306" actId="20577"/>
          <ac:spMkLst>
            <pc:docMk/>
            <pc:sldMk cId="1591719808" sldId="866"/>
            <ac:spMk id="10" creationId="{4FAEDF7D-CBF7-1C49-80E0-6C74AC31A8D6}"/>
          </ac:spMkLst>
        </pc:spChg>
      </pc:sldChg>
      <pc:sldChg chg="delSp modSp">
        <pc:chgData name="Hans-Rudolf Schmidt" userId="fa444c94-284e-461c-9007-4ae51b5c9323" providerId="ADAL" clId="{344EAEC0-BA67-4D87-BECD-CC247379DDD2}" dt="2019-10-26T16:52:37.597" v="1544" actId="1035"/>
        <pc:sldMkLst>
          <pc:docMk/>
          <pc:sldMk cId="1927066908" sldId="867"/>
        </pc:sldMkLst>
        <pc:spChg chg="mod">
          <ac:chgData name="Hans-Rudolf Schmidt" userId="fa444c94-284e-461c-9007-4ae51b5c9323" providerId="ADAL" clId="{344EAEC0-BA67-4D87-BECD-CC247379DDD2}" dt="2019-10-26T16:52:37.597" v="1544" actId="1035"/>
          <ac:spMkLst>
            <pc:docMk/>
            <pc:sldMk cId="1927066908" sldId="867"/>
            <ac:spMk id="10" creationId="{F20D74CE-6E04-D844-960C-8428343F5150}"/>
          </ac:spMkLst>
        </pc:spChg>
        <pc:spChg chg="mod">
          <ac:chgData name="Hans-Rudolf Schmidt" userId="fa444c94-284e-461c-9007-4ae51b5c9323" providerId="ADAL" clId="{344EAEC0-BA67-4D87-BECD-CC247379DDD2}" dt="2019-10-26T16:52:37.597" v="1544" actId="1035"/>
          <ac:spMkLst>
            <pc:docMk/>
            <pc:sldMk cId="1927066908" sldId="867"/>
            <ac:spMk id="13" creationId="{6E8D41CD-B58C-1E49-A1C7-AD79CCAAE5AC}"/>
          </ac:spMkLst>
        </pc:spChg>
        <pc:spChg chg="mod">
          <ac:chgData name="Hans-Rudolf Schmidt" userId="fa444c94-284e-461c-9007-4ae51b5c9323" providerId="ADAL" clId="{344EAEC0-BA67-4D87-BECD-CC247379DDD2}" dt="2019-10-26T16:52:37.597" v="1544" actId="1035"/>
          <ac:spMkLst>
            <pc:docMk/>
            <pc:sldMk cId="1927066908" sldId="867"/>
            <ac:spMk id="14" creationId="{AD743339-937F-804E-9F64-1D28F63540A0}"/>
          </ac:spMkLst>
        </pc:spChg>
        <pc:spChg chg="mod">
          <ac:chgData name="Hans-Rudolf Schmidt" userId="fa444c94-284e-461c-9007-4ae51b5c9323" providerId="ADAL" clId="{344EAEC0-BA67-4D87-BECD-CC247379DDD2}" dt="2019-10-26T16:52:37.597" v="1544" actId="1035"/>
          <ac:spMkLst>
            <pc:docMk/>
            <pc:sldMk cId="1927066908" sldId="867"/>
            <ac:spMk id="15" creationId="{82C61F6A-F209-5947-A107-5D0C54865DA2}"/>
          </ac:spMkLst>
        </pc:spChg>
        <pc:spChg chg="mod">
          <ac:chgData name="Hans-Rudolf Schmidt" userId="fa444c94-284e-461c-9007-4ae51b5c9323" providerId="ADAL" clId="{344EAEC0-BA67-4D87-BECD-CC247379DDD2}" dt="2019-10-26T16:52:37.597" v="1544" actId="1035"/>
          <ac:spMkLst>
            <pc:docMk/>
            <pc:sldMk cId="1927066908" sldId="867"/>
            <ac:spMk id="16" creationId="{2B168E09-9100-4140-8E08-B1AE87FC8EB4}"/>
          </ac:spMkLst>
        </pc:spChg>
        <pc:spChg chg="mod">
          <ac:chgData name="Hans-Rudolf Schmidt" userId="fa444c94-284e-461c-9007-4ae51b5c9323" providerId="ADAL" clId="{344EAEC0-BA67-4D87-BECD-CC247379DDD2}" dt="2019-10-26T16:52:37.597" v="1544" actId="1035"/>
          <ac:spMkLst>
            <pc:docMk/>
            <pc:sldMk cId="1927066908" sldId="867"/>
            <ac:spMk id="17" creationId="{3C556EF1-4D8E-C942-A07A-6992E129884E}"/>
          </ac:spMkLst>
        </pc:spChg>
        <pc:spChg chg="mod">
          <ac:chgData name="Hans-Rudolf Schmidt" userId="fa444c94-284e-461c-9007-4ae51b5c9323" providerId="ADAL" clId="{344EAEC0-BA67-4D87-BECD-CC247379DDD2}" dt="2019-10-26T16:52:37.597" v="1544" actId="1035"/>
          <ac:spMkLst>
            <pc:docMk/>
            <pc:sldMk cId="1927066908" sldId="867"/>
            <ac:spMk id="18" creationId="{8ED1A9FA-E259-3841-904B-2B1A9AA0CF40}"/>
          </ac:spMkLst>
        </pc:spChg>
        <pc:picChg chg="del">
          <ac:chgData name="Hans-Rudolf Schmidt" userId="fa444c94-284e-461c-9007-4ae51b5c9323" providerId="ADAL" clId="{344EAEC0-BA67-4D87-BECD-CC247379DDD2}" dt="2019-10-26T15:42:37.659" v="305" actId="478"/>
          <ac:picMkLst>
            <pc:docMk/>
            <pc:sldMk cId="1927066908" sldId="867"/>
            <ac:picMk id="7" creationId="{E8E47A70-5A68-FF43-9720-BA7193923121}"/>
          </ac:picMkLst>
        </pc:picChg>
      </pc:sldChg>
      <pc:sldChg chg="ord">
        <pc:chgData name="Hans-Rudolf Schmidt" userId="fa444c94-284e-461c-9007-4ae51b5c9323" providerId="ADAL" clId="{344EAEC0-BA67-4D87-BECD-CC247379DDD2}" dt="2019-11-02T16:11:04.885" v="11030"/>
        <pc:sldMkLst>
          <pc:docMk/>
          <pc:sldMk cId="2424715502" sldId="869"/>
        </pc:sldMkLst>
      </pc:sldChg>
      <pc:sldChg chg="ord">
        <pc:chgData name="Hans-Rudolf Schmidt" userId="fa444c94-284e-461c-9007-4ae51b5c9323" providerId="ADAL" clId="{344EAEC0-BA67-4D87-BECD-CC247379DDD2}" dt="2019-11-02T16:13:04.076" v="11034"/>
        <pc:sldMkLst>
          <pc:docMk/>
          <pc:sldMk cId="2623741762" sldId="870"/>
        </pc:sldMkLst>
      </pc:sldChg>
      <pc:sldChg chg="modSp">
        <pc:chgData name="Hans-Rudolf Schmidt" userId="fa444c94-284e-461c-9007-4ae51b5c9323" providerId="ADAL" clId="{344EAEC0-BA67-4D87-BECD-CC247379DDD2}" dt="2019-10-27T17:21:48.269" v="7507" actId="20577"/>
        <pc:sldMkLst>
          <pc:docMk/>
          <pc:sldMk cId="3166847562" sldId="871"/>
        </pc:sldMkLst>
        <pc:spChg chg="mod">
          <ac:chgData name="Hans-Rudolf Schmidt" userId="fa444c94-284e-461c-9007-4ae51b5c9323" providerId="ADAL" clId="{344EAEC0-BA67-4D87-BECD-CC247379DDD2}" dt="2019-10-27T17:21:48.269" v="7507" actId="20577"/>
          <ac:spMkLst>
            <pc:docMk/>
            <pc:sldMk cId="3166847562" sldId="871"/>
            <ac:spMk id="3" creationId="{40D65F37-FFFC-3E42-A805-9400268A5585}"/>
          </ac:spMkLst>
        </pc:spChg>
        <pc:spChg chg="mod">
          <ac:chgData name="Hans-Rudolf Schmidt" userId="fa444c94-284e-461c-9007-4ae51b5c9323" providerId="ADAL" clId="{344EAEC0-BA67-4D87-BECD-CC247379DDD2}" dt="2019-10-27T17:21:31.711" v="7484" actId="20577"/>
          <ac:spMkLst>
            <pc:docMk/>
            <pc:sldMk cId="3166847562" sldId="871"/>
            <ac:spMk id="8" creationId="{FAB6DC2F-A4D0-8D42-A5F0-29A05BD57C61}"/>
          </ac:spMkLst>
        </pc:spChg>
      </pc:sldChg>
      <pc:sldChg chg="modSp">
        <pc:chgData name="Hans-Rudolf Schmidt" userId="fa444c94-284e-461c-9007-4ae51b5c9323" providerId="ADAL" clId="{344EAEC0-BA67-4D87-BECD-CC247379DDD2}" dt="2019-10-27T17:50:30.932" v="8001"/>
        <pc:sldMkLst>
          <pc:docMk/>
          <pc:sldMk cId="3941758897" sldId="873"/>
        </pc:sldMkLst>
        <pc:spChg chg="mod">
          <ac:chgData name="Hans-Rudolf Schmidt" userId="fa444c94-284e-461c-9007-4ae51b5c9323" providerId="ADAL" clId="{344EAEC0-BA67-4D87-BECD-CC247379DDD2}" dt="2019-10-27T17:50:30.932" v="8001"/>
          <ac:spMkLst>
            <pc:docMk/>
            <pc:sldMk cId="3941758897" sldId="873"/>
            <ac:spMk id="7" creationId="{A6703FE1-4E5D-0A4B-951C-0BDDEA55122D}"/>
          </ac:spMkLst>
        </pc:spChg>
        <pc:spChg chg="mod">
          <ac:chgData name="Hans-Rudolf Schmidt" userId="fa444c94-284e-461c-9007-4ae51b5c9323" providerId="ADAL" clId="{344EAEC0-BA67-4D87-BECD-CC247379DDD2}" dt="2019-10-26T15:54:14.611" v="530" actId="20577"/>
          <ac:spMkLst>
            <pc:docMk/>
            <pc:sldMk cId="3941758897" sldId="873"/>
            <ac:spMk id="8" creationId="{B89E875C-61A5-754D-9F73-6C2C1D880CF9}"/>
          </ac:spMkLst>
        </pc:spChg>
        <pc:picChg chg="mod">
          <ac:chgData name="Hans-Rudolf Schmidt" userId="fa444c94-284e-461c-9007-4ae51b5c9323" providerId="ADAL" clId="{344EAEC0-BA67-4D87-BECD-CC247379DDD2}" dt="2019-10-26T15:51:51.850" v="524" actId="1076"/>
          <ac:picMkLst>
            <pc:docMk/>
            <pc:sldMk cId="3941758897" sldId="873"/>
            <ac:picMk id="6" creationId="{29BC236F-2CD2-B746-BF30-B960E7C7F9E1}"/>
          </ac:picMkLst>
        </pc:picChg>
      </pc:sldChg>
      <pc:sldChg chg="delSp modSp ord">
        <pc:chgData name="Hans-Rudolf Schmidt" userId="fa444c94-284e-461c-9007-4ae51b5c9323" providerId="ADAL" clId="{344EAEC0-BA67-4D87-BECD-CC247379DDD2}" dt="2019-11-03T09:18:07.240" v="11304" actId="20577"/>
        <pc:sldMkLst>
          <pc:docMk/>
          <pc:sldMk cId="4186430904" sldId="874"/>
        </pc:sldMkLst>
        <pc:spChg chg="mod">
          <ac:chgData name="Hans-Rudolf Schmidt" userId="fa444c94-284e-461c-9007-4ae51b5c9323" providerId="ADAL" clId="{344EAEC0-BA67-4D87-BECD-CC247379DDD2}" dt="2019-11-03T09:18:07.240" v="11304" actId="20577"/>
          <ac:spMkLst>
            <pc:docMk/>
            <pc:sldMk cId="4186430904" sldId="874"/>
            <ac:spMk id="2" creationId="{A12E4E1F-A412-1043-B77B-D0D98952F0C5}"/>
          </ac:spMkLst>
        </pc:spChg>
        <pc:spChg chg="del mod">
          <ac:chgData name="Hans-Rudolf Schmidt" userId="fa444c94-284e-461c-9007-4ae51b5c9323" providerId="ADAL" clId="{344EAEC0-BA67-4D87-BECD-CC247379DDD2}" dt="2019-11-03T09:17:37.855" v="11271" actId="478"/>
          <ac:spMkLst>
            <pc:docMk/>
            <pc:sldMk cId="4186430904" sldId="874"/>
            <ac:spMk id="8" creationId="{8CA6260A-FB2A-B149-8DFF-1FBD956AA256}"/>
          </ac:spMkLst>
        </pc:spChg>
        <pc:spChg chg="del">
          <ac:chgData name="Hans-Rudolf Schmidt" userId="fa444c94-284e-461c-9007-4ae51b5c9323" providerId="ADAL" clId="{344EAEC0-BA67-4D87-BECD-CC247379DDD2}" dt="2019-11-03T09:17:34.218" v="11270" actId="478"/>
          <ac:spMkLst>
            <pc:docMk/>
            <pc:sldMk cId="4186430904" sldId="874"/>
            <ac:spMk id="9" creationId="{A7A5B43C-5277-D94B-A604-5F18ACD2C110}"/>
          </ac:spMkLst>
        </pc:spChg>
        <pc:picChg chg="mod">
          <ac:chgData name="Hans-Rudolf Schmidt" userId="fa444c94-284e-461c-9007-4ae51b5c9323" providerId="ADAL" clId="{344EAEC0-BA67-4D87-BECD-CC247379DDD2}" dt="2019-11-03T09:17:42.533" v="11273" actId="1076"/>
          <ac:picMkLst>
            <pc:docMk/>
            <pc:sldMk cId="4186430904" sldId="874"/>
            <ac:picMk id="6" creationId="{4D001E6A-364D-D648-B3B1-BB9A9CE0F5A7}"/>
          </ac:picMkLst>
        </pc:picChg>
      </pc:sldChg>
      <pc:sldChg chg="addSp delSp modSp">
        <pc:chgData name="Hans-Rudolf Schmidt" userId="fa444c94-284e-461c-9007-4ae51b5c9323" providerId="ADAL" clId="{344EAEC0-BA67-4D87-BECD-CC247379DDD2}" dt="2019-11-02T15:39:38.787" v="10843" actId="20577"/>
        <pc:sldMkLst>
          <pc:docMk/>
          <pc:sldMk cId="1918673242" sldId="875"/>
        </pc:sldMkLst>
        <pc:spChg chg="add mod">
          <ac:chgData name="Hans-Rudolf Schmidt" userId="fa444c94-284e-461c-9007-4ae51b5c9323" providerId="ADAL" clId="{344EAEC0-BA67-4D87-BECD-CC247379DDD2}" dt="2019-11-01T19:14:20.903" v="8917" actId="20577"/>
          <ac:spMkLst>
            <pc:docMk/>
            <pc:sldMk cId="1918673242" sldId="875"/>
            <ac:spMk id="7" creationId="{F189E458-74C4-44BB-BCAF-597A589A1619}"/>
          </ac:spMkLst>
        </pc:spChg>
        <pc:spChg chg="add del mod">
          <ac:chgData name="Hans-Rudolf Schmidt" userId="fa444c94-284e-461c-9007-4ae51b5c9323" providerId="ADAL" clId="{344EAEC0-BA67-4D87-BECD-CC247379DDD2}" dt="2019-10-27T13:25:47.925" v="4772"/>
          <ac:spMkLst>
            <pc:docMk/>
            <pc:sldMk cId="1918673242" sldId="875"/>
            <ac:spMk id="10" creationId="{3A23ADF9-8793-4D1D-A888-B3F8B94C2D20}"/>
          </ac:spMkLst>
        </pc:spChg>
        <pc:spChg chg="add mod">
          <ac:chgData name="Hans-Rudolf Schmidt" userId="fa444c94-284e-461c-9007-4ae51b5c9323" providerId="ADAL" clId="{344EAEC0-BA67-4D87-BECD-CC247379DDD2}" dt="2019-11-02T15:39:38.787" v="10843" actId="20577"/>
          <ac:spMkLst>
            <pc:docMk/>
            <pc:sldMk cId="1918673242" sldId="875"/>
            <ac:spMk id="11" creationId="{CF6A2A40-5FAA-463F-AA22-89BD55F8AC29}"/>
          </ac:spMkLst>
        </pc:spChg>
        <pc:picChg chg="add mod">
          <ac:chgData name="Hans-Rudolf Schmidt" userId="fa444c94-284e-461c-9007-4ae51b5c9323" providerId="ADAL" clId="{344EAEC0-BA67-4D87-BECD-CC247379DDD2}" dt="2019-10-27T13:18:43.621" v="4726" actId="1076"/>
          <ac:picMkLst>
            <pc:docMk/>
            <pc:sldMk cId="1918673242" sldId="875"/>
            <ac:picMk id="6" creationId="{D4DBE7AB-D6A4-44A9-AAC7-3D9CEC1DDC81}"/>
          </ac:picMkLst>
        </pc:picChg>
        <pc:picChg chg="add mod">
          <ac:chgData name="Hans-Rudolf Schmidt" userId="fa444c94-284e-461c-9007-4ae51b5c9323" providerId="ADAL" clId="{344EAEC0-BA67-4D87-BECD-CC247379DDD2}" dt="2019-10-27T13:25:28.539" v="4769" actId="14100"/>
          <ac:picMkLst>
            <pc:docMk/>
            <pc:sldMk cId="1918673242" sldId="875"/>
            <ac:picMk id="9" creationId="{E8AABFF4-CE7E-479E-B18B-E1A907DEBC97}"/>
          </ac:picMkLst>
        </pc:picChg>
        <pc:picChg chg="add mod modCrop">
          <ac:chgData name="Hans-Rudolf Schmidt" userId="fa444c94-284e-461c-9007-4ae51b5c9323" providerId="ADAL" clId="{344EAEC0-BA67-4D87-BECD-CC247379DDD2}" dt="2019-10-27T16:34:35.869" v="6712" actId="1037"/>
          <ac:picMkLst>
            <pc:docMk/>
            <pc:sldMk cId="1918673242" sldId="875"/>
            <ac:picMk id="12" creationId="{1135B030-40B0-4385-A7E4-6B3CF2663E00}"/>
          </ac:picMkLst>
        </pc:picChg>
      </pc:sldChg>
      <pc:sldChg chg="addSp delSp modSp add">
        <pc:chgData name="Hans-Rudolf Schmidt" userId="fa444c94-284e-461c-9007-4ae51b5c9323" providerId="ADAL" clId="{344EAEC0-BA67-4D87-BECD-CC247379DDD2}" dt="2019-11-02T15:49:21.015" v="10930" actId="20577"/>
        <pc:sldMkLst>
          <pc:docMk/>
          <pc:sldMk cId="3376878051" sldId="876"/>
        </pc:sldMkLst>
        <pc:spChg chg="mod">
          <ac:chgData name="Hans-Rudolf Schmidt" userId="fa444c94-284e-461c-9007-4ae51b5c9323" providerId="ADAL" clId="{344EAEC0-BA67-4D87-BECD-CC247379DDD2}" dt="2019-11-02T15:48:54.558" v="10915" actId="20577"/>
          <ac:spMkLst>
            <pc:docMk/>
            <pc:sldMk cId="3376878051" sldId="876"/>
            <ac:spMk id="2" creationId="{8C7872C3-FE6F-4ABA-BD3A-18C98A3AF62D}"/>
          </ac:spMkLst>
        </pc:spChg>
        <pc:spChg chg="add mod">
          <ac:chgData name="Hans-Rudolf Schmidt" userId="fa444c94-284e-461c-9007-4ae51b5c9323" providerId="ADAL" clId="{344EAEC0-BA67-4D87-BECD-CC247379DDD2}" dt="2019-11-02T15:49:21.015" v="10930" actId="20577"/>
          <ac:spMkLst>
            <pc:docMk/>
            <pc:sldMk cId="3376878051" sldId="876"/>
            <ac:spMk id="6" creationId="{EE1BD215-75B1-4BE1-BDDC-9C28CF137AD7}"/>
          </ac:spMkLst>
        </pc:spChg>
        <pc:spChg chg="add mod">
          <ac:chgData name="Hans-Rudolf Schmidt" userId="fa444c94-284e-461c-9007-4ae51b5c9323" providerId="ADAL" clId="{344EAEC0-BA67-4D87-BECD-CC247379DDD2}" dt="2019-11-02T15:48:42.730" v="10907" actId="20577"/>
          <ac:spMkLst>
            <pc:docMk/>
            <pc:sldMk cId="3376878051" sldId="876"/>
            <ac:spMk id="10" creationId="{B3B45B5A-8901-4846-AC92-D75604DB27C8}"/>
          </ac:spMkLst>
        </pc:spChg>
        <pc:picChg chg="add del mod">
          <ac:chgData name="Hans-Rudolf Schmidt" userId="fa444c94-284e-461c-9007-4ae51b5c9323" providerId="ADAL" clId="{344EAEC0-BA67-4D87-BECD-CC247379DDD2}" dt="2019-10-27T15:33:45.944" v="5840" actId="478"/>
          <ac:picMkLst>
            <pc:docMk/>
            <pc:sldMk cId="3376878051" sldId="876"/>
            <ac:picMk id="7" creationId="{A7D1D201-E33C-42A1-9B89-F371FE903E15}"/>
          </ac:picMkLst>
        </pc:picChg>
        <pc:picChg chg="add mod">
          <ac:chgData name="Hans-Rudolf Schmidt" userId="fa444c94-284e-461c-9007-4ae51b5c9323" providerId="ADAL" clId="{344EAEC0-BA67-4D87-BECD-CC247379DDD2}" dt="2019-10-27T15:33:59.920" v="5842" actId="1076"/>
          <ac:picMkLst>
            <pc:docMk/>
            <pc:sldMk cId="3376878051" sldId="876"/>
            <ac:picMk id="8" creationId="{D6A89790-14D3-4C89-8025-27017DF408FE}"/>
          </ac:picMkLst>
        </pc:picChg>
        <pc:picChg chg="add mod">
          <ac:chgData name="Hans-Rudolf Schmidt" userId="fa444c94-284e-461c-9007-4ae51b5c9323" providerId="ADAL" clId="{344EAEC0-BA67-4D87-BECD-CC247379DDD2}" dt="2019-10-27T15:34:44.457" v="5848" actId="14100"/>
          <ac:picMkLst>
            <pc:docMk/>
            <pc:sldMk cId="3376878051" sldId="876"/>
            <ac:picMk id="9" creationId="{C0D5DB18-2BAA-4738-98C9-FDBDF670F53A}"/>
          </ac:picMkLst>
        </pc:picChg>
      </pc:sldChg>
      <pc:sldChg chg="addSp delSp modSp add">
        <pc:chgData name="Hans-Rudolf Schmidt" userId="fa444c94-284e-461c-9007-4ae51b5c9323" providerId="ADAL" clId="{344EAEC0-BA67-4D87-BECD-CC247379DDD2}" dt="2019-11-02T15:57:11.084" v="11003" actId="1076"/>
        <pc:sldMkLst>
          <pc:docMk/>
          <pc:sldMk cId="274739319" sldId="877"/>
        </pc:sldMkLst>
        <pc:spChg chg="mod">
          <ac:chgData name="Hans-Rudolf Schmidt" userId="fa444c94-284e-461c-9007-4ae51b5c9323" providerId="ADAL" clId="{344EAEC0-BA67-4D87-BECD-CC247379DDD2}" dt="2019-11-02T15:49:09.270" v="10928" actId="20577"/>
          <ac:spMkLst>
            <pc:docMk/>
            <pc:sldMk cId="274739319" sldId="877"/>
            <ac:spMk id="2" creationId="{8C7872C3-FE6F-4ABA-BD3A-18C98A3AF62D}"/>
          </ac:spMkLst>
        </pc:spChg>
        <pc:spChg chg="mod">
          <ac:chgData name="Hans-Rudolf Schmidt" userId="fa444c94-284e-461c-9007-4ae51b5c9323" providerId="ADAL" clId="{344EAEC0-BA67-4D87-BECD-CC247379DDD2}" dt="2019-11-02T15:49:32.487" v="10933" actId="20577"/>
          <ac:spMkLst>
            <pc:docMk/>
            <pc:sldMk cId="274739319" sldId="877"/>
            <ac:spMk id="6" creationId="{EE1BD215-75B1-4BE1-BDDC-9C28CF137AD7}"/>
          </ac:spMkLst>
        </pc:spChg>
        <pc:spChg chg="add mod">
          <ac:chgData name="Hans-Rudolf Schmidt" userId="fa444c94-284e-461c-9007-4ae51b5c9323" providerId="ADAL" clId="{344EAEC0-BA67-4D87-BECD-CC247379DDD2}" dt="2019-10-27T16:08:50.493" v="6611" actId="12"/>
          <ac:spMkLst>
            <pc:docMk/>
            <pc:sldMk cId="274739319" sldId="877"/>
            <ac:spMk id="8" creationId="{C21A97C9-31F2-44FD-ADFD-DEA184BC01A4}"/>
          </ac:spMkLst>
        </pc:spChg>
        <pc:spChg chg="add mod">
          <ac:chgData name="Hans-Rudolf Schmidt" userId="fa444c94-284e-461c-9007-4ae51b5c9323" providerId="ADAL" clId="{344EAEC0-BA67-4D87-BECD-CC247379DDD2}" dt="2019-11-02T15:50:25.994" v="10971" actId="20577"/>
          <ac:spMkLst>
            <pc:docMk/>
            <pc:sldMk cId="274739319" sldId="877"/>
            <ac:spMk id="9" creationId="{583FFC45-84D1-4BDB-B8AD-F93B7566D1E4}"/>
          </ac:spMkLst>
        </pc:spChg>
        <pc:spChg chg="add mod">
          <ac:chgData name="Hans-Rudolf Schmidt" userId="fa444c94-284e-461c-9007-4ae51b5c9323" providerId="ADAL" clId="{344EAEC0-BA67-4D87-BECD-CC247379DDD2}" dt="2019-10-27T16:08:30.541" v="6606" actId="12"/>
          <ac:spMkLst>
            <pc:docMk/>
            <pc:sldMk cId="274739319" sldId="877"/>
            <ac:spMk id="10" creationId="{2468B78B-4E95-4E0D-ABEF-AC6658FC6FD8}"/>
          </ac:spMkLst>
        </pc:spChg>
        <pc:spChg chg="add mod">
          <ac:chgData name="Hans-Rudolf Schmidt" userId="fa444c94-284e-461c-9007-4ae51b5c9323" providerId="ADAL" clId="{344EAEC0-BA67-4D87-BECD-CC247379DDD2}" dt="2019-11-02T15:57:11.084" v="11003" actId="1076"/>
          <ac:spMkLst>
            <pc:docMk/>
            <pc:sldMk cId="274739319" sldId="877"/>
            <ac:spMk id="13" creationId="{7CA8738A-7FC0-4671-9234-6B118E37D3E1}"/>
          </ac:spMkLst>
        </pc:spChg>
        <pc:picChg chg="add mod">
          <ac:chgData name="Hans-Rudolf Schmidt" userId="fa444c94-284e-461c-9007-4ae51b5c9323" providerId="ADAL" clId="{344EAEC0-BA67-4D87-BECD-CC247379DDD2}" dt="2019-10-27T16:08:00.612" v="6599" actId="14100"/>
          <ac:picMkLst>
            <pc:docMk/>
            <pc:sldMk cId="274739319" sldId="877"/>
            <ac:picMk id="7" creationId="{60B64E74-FCAA-49CA-AA8C-BDE2364AFDC1}"/>
          </ac:picMkLst>
        </pc:picChg>
        <pc:picChg chg="add del">
          <ac:chgData name="Hans-Rudolf Schmidt" userId="fa444c94-284e-461c-9007-4ae51b5c9323" providerId="ADAL" clId="{344EAEC0-BA67-4D87-BECD-CC247379DDD2}" dt="2019-11-02T15:55:46.790" v="10974" actId="478"/>
          <ac:picMkLst>
            <pc:docMk/>
            <pc:sldMk cId="274739319" sldId="877"/>
            <ac:picMk id="8" creationId="{918806C8-4FD3-471F-80CF-8BDE079BA3C3}"/>
          </ac:picMkLst>
        </pc:picChg>
        <pc:picChg chg="add del">
          <ac:chgData name="Hans-Rudolf Schmidt" userId="fa444c94-284e-461c-9007-4ae51b5c9323" providerId="ADAL" clId="{344EAEC0-BA67-4D87-BECD-CC247379DDD2}" dt="2019-11-02T15:55:57.717" v="10976" actId="478"/>
          <ac:picMkLst>
            <pc:docMk/>
            <pc:sldMk cId="274739319" sldId="877"/>
            <ac:picMk id="10" creationId="{C8DDFAEE-290B-49DF-AC9E-73EBC5E188B5}"/>
          </ac:picMkLst>
        </pc:picChg>
        <pc:picChg chg="del">
          <ac:chgData name="Hans-Rudolf Schmidt" userId="fa444c94-284e-461c-9007-4ae51b5c9323" providerId="ADAL" clId="{344EAEC0-BA67-4D87-BECD-CC247379DDD2}" dt="2019-11-02T15:55:41.173" v="10972" actId="478"/>
          <ac:picMkLst>
            <pc:docMk/>
            <pc:sldMk cId="274739319" sldId="877"/>
            <ac:picMk id="11" creationId="{1F3D3F76-59AC-BF49-A979-3236AD6832C6}"/>
          </ac:picMkLst>
        </pc:picChg>
        <pc:picChg chg="add mod">
          <ac:chgData name="Hans-Rudolf Schmidt" userId="fa444c94-284e-461c-9007-4ae51b5c9323" providerId="ADAL" clId="{344EAEC0-BA67-4D87-BECD-CC247379DDD2}" dt="2019-11-02T15:56:20.869" v="10982" actId="14100"/>
          <ac:picMkLst>
            <pc:docMk/>
            <pc:sldMk cId="274739319" sldId="877"/>
            <ac:picMk id="12" creationId="{7D0EEEB5-1AF9-45B4-9F11-F67291FC18FE}"/>
          </ac:picMkLst>
        </pc:picChg>
      </pc:sldChg>
      <pc:sldChg chg="addSp delSp modSp add ord">
        <pc:chgData name="Hans-Rudolf Schmidt" userId="fa444c94-284e-461c-9007-4ae51b5c9323" providerId="ADAL" clId="{344EAEC0-BA67-4D87-BECD-CC247379DDD2}" dt="2019-11-03T09:13:45.560" v="11269" actId="20577"/>
        <pc:sldMkLst>
          <pc:docMk/>
          <pc:sldMk cId="1015849277" sldId="878"/>
        </pc:sldMkLst>
        <pc:spChg chg="mod">
          <ac:chgData name="Hans-Rudolf Schmidt" userId="fa444c94-284e-461c-9007-4ae51b5c9323" providerId="ADAL" clId="{344EAEC0-BA67-4D87-BECD-CC247379DDD2}" dt="2019-11-02T13:59:54.128" v="10031" actId="20577"/>
          <ac:spMkLst>
            <pc:docMk/>
            <pc:sldMk cId="1015849277" sldId="878"/>
            <ac:spMk id="2" creationId="{B3022D47-0540-4BCD-BF93-40759AD80DD0}"/>
          </ac:spMkLst>
        </pc:spChg>
        <pc:spChg chg="mod">
          <ac:chgData name="Hans-Rudolf Schmidt" userId="fa444c94-284e-461c-9007-4ae51b5c9323" providerId="ADAL" clId="{344EAEC0-BA67-4D87-BECD-CC247379DDD2}" dt="2019-11-02T14:16:50.378" v="10362" actId="1076"/>
          <ac:spMkLst>
            <pc:docMk/>
            <pc:sldMk cId="1015849277" sldId="878"/>
            <ac:spMk id="6" creationId="{2F871334-D332-3A4A-ACC0-EF592EDF38AD}"/>
          </ac:spMkLst>
        </pc:spChg>
        <pc:spChg chg="mod">
          <ac:chgData name="Hans-Rudolf Schmidt" userId="fa444c94-284e-461c-9007-4ae51b5c9323" providerId="ADAL" clId="{344EAEC0-BA67-4D87-BECD-CC247379DDD2}" dt="2019-11-02T14:16:53.865" v="10363" actId="1076"/>
          <ac:spMkLst>
            <pc:docMk/>
            <pc:sldMk cId="1015849277" sldId="878"/>
            <ac:spMk id="7" creationId="{EBFAB120-520A-1F45-8786-D1A87B6C5C10}"/>
          </ac:spMkLst>
        </pc:spChg>
        <pc:spChg chg="add del mod">
          <ac:chgData name="Hans-Rudolf Schmidt" userId="fa444c94-284e-461c-9007-4ae51b5c9323" providerId="ADAL" clId="{344EAEC0-BA67-4D87-BECD-CC247379DDD2}" dt="2019-11-02T14:11:43.485" v="10188" actId="478"/>
          <ac:spMkLst>
            <pc:docMk/>
            <pc:sldMk cId="1015849277" sldId="878"/>
            <ac:spMk id="8" creationId="{6B64F911-BE4C-4DAD-A0C2-9E3E60775B51}"/>
          </ac:spMkLst>
        </pc:spChg>
        <pc:spChg chg="mod">
          <ac:chgData name="Hans-Rudolf Schmidt" userId="fa444c94-284e-461c-9007-4ae51b5c9323" providerId="ADAL" clId="{344EAEC0-BA67-4D87-BECD-CC247379DDD2}" dt="2019-11-03T09:13:45.560" v="11269" actId="20577"/>
          <ac:spMkLst>
            <pc:docMk/>
            <pc:sldMk cId="1015849277" sldId="878"/>
            <ac:spMk id="15" creationId="{4B0A8AAE-61C7-3F4C-9120-57953019BF4A}"/>
          </ac:spMkLst>
        </pc:spChg>
        <pc:spChg chg="del">
          <ac:chgData name="Hans-Rudolf Schmidt" userId="fa444c94-284e-461c-9007-4ae51b5c9323" providerId="ADAL" clId="{344EAEC0-BA67-4D87-BECD-CC247379DDD2}" dt="2019-11-02T14:00:14.252" v="10033" actId="478"/>
          <ac:spMkLst>
            <pc:docMk/>
            <pc:sldMk cId="1015849277" sldId="878"/>
            <ac:spMk id="18" creationId="{C9C754AB-9FF2-184E-9CCD-69ECA9B558DE}"/>
          </ac:spMkLst>
        </pc:spChg>
        <pc:spChg chg="del">
          <ac:chgData name="Hans-Rudolf Schmidt" userId="fa444c94-284e-461c-9007-4ae51b5c9323" providerId="ADAL" clId="{344EAEC0-BA67-4D87-BECD-CC247379DDD2}" dt="2019-11-02T14:00:09.884" v="10032" actId="478"/>
          <ac:spMkLst>
            <pc:docMk/>
            <pc:sldMk cId="1015849277" sldId="878"/>
            <ac:spMk id="19" creationId="{517880E9-D257-1249-A0C1-F54C04968AE6}"/>
          </ac:spMkLst>
        </pc:spChg>
        <pc:cxnChg chg="add del mod">
          <ac:chgData name="Hans-Rudolf Schmidt" userId="fa444c94-284e-461c-9007-4ae51b5c9323" providerId="ADAL" clId="{344EAEC0-BA67-4D87-BECD-CC247379DDD2}" dt="2019-11-02T14:10:38.645" v="10142" actId="478"/>
          <ac:cxnSpMkLst>
            <pc:docMk/>
            <pc:sldMk cId="1015849277" sldId="878"/>
            <ac:cxnSpMk id="10" creationId="{56D8789C-2BB0-43CF-946C-F92CE23984CE}"/>
          </ac:cxnSpMkLst>
        </pc:cxnChg>
      </pc:sldChg>
      <pc:sldChg chg="addSp modSp add ord">
        <pc:chgData name="Hans-Rudolf Schmidt" userId="fa444c94-284e-461c-9007-4ae51b5c9323" providerId="ADAL" clId="{344EAEC0-BA67-4D87-BECD-CC247379DDD2}" dt="2019-11-02T16:08:03.102" v="11016"/>
        <pc:sldMkLst>
          <pc:docMk/>
          <pc:sldMk cId="1968346761" sldId="879"/>
        </pc:sldMkLst>
        <pc:spChg chg="mod">
          <ac:chgData name="Hans-Rudolf Schmidt" userId="fa444c94-284e-461c-9007-4ae51b5c9323" providerId="ADAL" clId="{344EAEC0-BA67-4D87-BECD-CC247379DDD2}" dt="2019-10-26T16:57:54.076" v="1610" actId="20577"/>
          <ac:spMkLst>
            <pc:docMk/>
            <pc:sldMk cId="1968346761" sldId="879"/>
            <ac:spMk id="2" creationId="{3EC49E6E-D202-4E41-8A2B-CB7E758F3E7D}"/>
          </ac:spMkLst>
        </pc:spChg>
        <pc:spChg chg="add mod">
          <ac:chgData name="Hans-Rudolf Schmidt" userId="fa444c94-284e-461c-9007-4ae51b5c9323" providerId="ADAL" clId="{344EAEC0-BA67-4D87-BECD-CC247379DDD2}" dt="2019-10-27T18:09:47.652" v="8305" actId="2711"/>
          <ac:spMkLst>
            <pc:docMk/>
            <pc:sldMk cId="1968346761" sldId="879"/>
            <ac:spMk id="6" creationId="{C9E3411E-D355-439C-9357-A8A9FA79ED43}"/>
          </ac:spMkLst>
        </pc:spChg>
      </pc:sldChg>
      <pc:sldChg chg="addSp modSp add">
        <pc:chgData name="Hans-Rudolf Schmidt" userId="fa444c94-284e-461c-9007-4ae51b5c9323" providerId="ADAL" clId="{344EAEC0-BA67-4D87-BECD-CC247379DDD2}" dt="2019-10-27T11:21:52.259" v="2231" actId="1076"/>
        <pc:sldMkLst>
          <pc:docMk/>
          <pc:sldMk cId="2977172534" sldId="880"/>
        </pc:sldMkLst>
        <pc:spChg chg="mod">
          <ac:chgData name="Hans-Rudolf Schmidt" userId="fa444c94-284e-461c-9007-4ae51b5c9323" providerId="ADAL" clId="{344EAEC0-BA67-4D87-BECD-CC247379DDD2}" dt="2019-10-27T10:52:36.848" v="2066" actId="20577"/>
          <ac:spMkLst>
            <pc:docMk/>
            <pc:sldMk cId="2977172534" sldId="880"/>
            <ac:spMk id="2" creationId="{7763EA42-E9E8-49AA-A8AA-1643624BD7D0}"/>
          </ac:spMkLst>
        </pc:spChg>
        <pc:picChg chg="add mod">
          <ac:chgData name="Hans-Rudolf Schmidt" userId="fa444c94-284e-461c-9007-4ae51b5c9323" providerId="ADAL" clId="{344EAEC0-BA67-4D87-BECD-CC247379DDD2}" dt="2019-10-27T11:21:52.259" v="2231" actId="1076"/>
          <ac:picMkLst>
            <pc:docMk/>
            <pc:sldMk cId="2977172534" sldId="880"/>
            <ac:picMk id="6" creationId="{E93E65F6-C4DE-4D66-8E60-F738C6C4501B}"/>
          </ac:picMkLst>
        </pc:picChg>
      </pc:sldChg>
      <pc:sldChg chg="addSp delSp modSp add">
        <pc:chgData name="Hans-Rudolf Schmidt" userId="fa444c94-284e-461c-9007-4ae51b5c9323" providerId="ADAL" clId="{344EAEC0-BA67-4D87-BECD-CC247379DDD2}" dt="2019-11-02T16:12:27.021" v="11033" actId="478"/>
        <pc:sldMkLst>
          <pc:docMk/>
          <pc:sldMk cId="1887453801" sldId="881"/>
        </pc:sldMkLst>
        <pc:spChg chg="mod">
          <ac:chgData name="Hans-Rudolf Schmidt" userId="fa444c94-284e-461c-9007-4ae51b5c9323" providerId="ADAL" clId="{344EAEC0-BA67-4D87-BECD-CC247379DDD2}" dt="2019-10-27T10:57:17.631" v="2104" actId="947"/>
          <ac:spMkLst>
            <pc:docMk/>
            <pc:sldMk cId="1887453801" sldId="881"/>
            <ac:spMk id="2" creationId="{283610FC-E6EC-4D8D-8825-E2E7E731B570}"/>
          </ac:spMkLst>
        </pc:spChg>
        <pc:spChg chg="add del mod">
          <ac:chgData name="Hans-Rudolf Schmidt" userId="fa444c94-284e-461c-9007-4ae51b5c9323" providerId="ADAL" clId="{344EAEC0-BA67-4D87-BECD-CC247379DDD2}" dt="2019-10-27T11:09:30.030" v="2157" actId="478"/>
          <ac:spMkLst>
            <pc:docMk/>
            <pc:sldMk cId="1887453801" sldId="881"/>
            <ac:spMk id="6" creationId="{D5D40BD1-D719-4836-9DFA-570FEE76188D}"/>
          </ac:spMkLst>
        </pc:spChg>
        <pc:spChg chg="add del mod">
          <ac:chgData name="Hans-Rudolf Schmidt" userId="fa444c94-284e-461c-9007-4ae51b5c9323" providerId="ADAL" clId="{344EAEC0-BA67-4D87-BECD-CC247379DDD2}" dt="2019-10-27T11:34:31.612" v="2637" actId="478"/>
          <ac:spMkLst>
            <pc:docMk/>
            <pc:sldMk cId="1887453801" sldId="881"/>
            <ac:spMk id="7" creationId="{3A73FB20-DDAF-4AF5-BE91-69CBDB73A0F5}"/>
          </ac:spMkLst>
        </pc:spChg>
        <pc:spChg chg="add mod">
          <ac:chgData name="Hans-Rudolf Schmidt" userId="fa444c94-284e-461c-9007-4ae51b5c9323" providerId="ADAL" clId="{344EAEC0-BA67-4D87-BECD-CC247379DDD2}" dt="2019-10-27T11:40:46.273" v="2800" actId="1076"/>
          <ac:spMkLst>
            <pc:docMk/>
            <pc:sldMk cId="1887453801" sldId="881"/>
            <ac:spMk id="8" creationId="{3E1F2C92-96B3-4572-BE8B-2A3625E0D3C8}"/>
          </ac:spMkLst>
        </pc:spChg>
        <pc:spChg chg="add del mod">
          <ac:chgData name="Hans-Rudolf Schmidt" userId="fa444c94-284e-461c-9007-4ae51b5c9323" providerId="ADAL" clId="{344EAEC0-BA67-4D87-BECD-CC247379DDD2}" dt="2019-10-27T11:02:33.482" v="2155" actId="478"/>
          <ac:spMkLst>
            <pc:docMk/>
            <pc:sldMk cId="1887453801" sldId="881"/>
            <ac:spMk id="9" creationId="{DBF3572D-BBED-4CAC-A5EE-C64697376067}"/>
          </ac:spMkLst>
        </pc:spChg>
        <pc:spChg chg="add del mod">
          <ac:chgData name="Hans-Rudolf Schmidt" userId="fa444c94-284e-461c-9007-4ae51b5c9323" providerId="ADAL" clId="{344EAEC0-BA67-4D87-BECD-CC247379DDD2}" dt="2019-11-02T16:12:23.941" v="11032" actId="478"/>
          <ac:spMkLst>
            <pc:docMk/>
            <pc:sldMk cId="1887453801" sldId="881"/>
            <ac:spMk id="11" creationId="{DA5C60FE-00EB-4E92-84DF-AD272787C731}"/>
          </ac:spMkLst>
        </pc:spChg>
        <pc:spChg chg="add del mod">
          <ac:chgData name="Hans-Rudolf Schmidt" userId="fa444c94-284e-461c-9007-4ae51b5c9323" providerId="ADAL" clId="{344EAEC0-BA67-4D87-BECD-CC247379DDD2}" dt="2019-11-02T16:12:27.021" v="11033" actId="478"/>
          <ac:spMkLst>
            <pc:docMk/>
            <pc:sldMk cId="1887453801" sldId="881"/>
            <ac:spMk id="14" creationId="{06D4A5FF-2A4E-4208-8527-1560878BD1B4}"/>
          </ac:spMkLst>
        </pc:spChg>
        <pc:picChg chg="add mod">
          <ac:chgData name="Hans-Rudolf Schmidt" userId="fa444c94-284e-461c-9007-4ae51b5c9323" providerId="ADAL" clId="{344EAEC0-BA67-4D87-BECD-CC247379DDD2}" dt="2019-10-27T11:40:54.921" v="2823" actId="1035"/>
          <ac:picMkLst>
            <pc:docMk/>
            <pc:sldMk cId="1887453801" sldId="881"/>
            <ac:picMk id="10" creationId="{CD59285D-799D-4CE4-9FB7-EF5E2D5E0463}"/>
          </ac:picMkLst>
        </pc:picChg>
        <pc:picChg chg="add mod">
          <ac:chgData name="Hans-Rudolf Schmidt" userId="fa444c94-284e-461c-9007-4ae51b5c9323" providerId="ADAL" clId="{344EAEC0-BA67-4D87-BECD-CC247379DDD2}" dt="2019-10-27T11:40:54.921" v="2823" actId="1035"/>
          <ac:picMkLst>
            <pc:docMk/>
            <pc:sldMk cId="1887453801" sldId="881"/>
            <ac:picMk id="12" creationId="{A39EA8D8-648A-444A-B9AE-AB66FFACADB9}"/>
          </ac:picMkLst>
        </pc:picChg>
        <pc:picChg chg="add mod">
          <ac:chgData name="Hans-Rudolf Schmidt" userId="fa444c94-284e-461c-9007-4ae51b5c9323" providerId="ADAL" clId="{344EAEC0-BA67-4D87-BECD-CC247379DDD2}" dt="2019-10-27T11:40:54.921" v="2823" actId="1035"/>
          <ac:picMkLst>
            <pc:docMk/>
            <pc:sldMk cId="1887453801" sldId="881"/>
            <ac:picMk id="13" creationId="{9627D5A7-19FF-4BA7-9A4E-116256264C90}"/>
          </ac:picMkLst>
        </pc:picChg>
      </pc:sldChg>
      <pc:sldChg chg="addSp delSp modSp">
        <pc:chgData name="Hans-Rudolf Schmidt" userId="fa444c94-284e-461c-9007-4ae51b5c9323" providerId="ADAL" clId="{344EAEC0-BA67-4D87-BECD-CC247379DDD2}" dt="2019-11-03T09:08:52.054" v="11247" actId="20577"/>
        <pc:sldMkLst>
          <pc:docMk/>
          <pc:sldMk cId="677309396" sldId="882"/>
        </pc:sldMkLst>
        <pc:spChg chg="del mod">
          <ac:chgData name="Hans-Rudolf Schmidt" userId="fa444c94-284e-461c-9007-4ae51b5c9323" providerId="ADAL" clId="{344EAEC0-BA67-4D87-BECD-CC247379DDD2}" dt="2019-11-02T15:41:02.677" v="10863"/>
          <ac:spMkLst>
            <pc:docMk/>
            <pc:sldMk cId="677309396" sldId="882"/>
            <ac:spMk id="2" creationId="{1BFA6C8D-5EA5-4F0D-B8FB-1CA4C8AF30C4}"/>
          </ac:spMkLst>
        </pc:spChg>
        <pc:spChg chg="del mod">
          <ac:chgData name="Hans-Rudolf Schmidt" userId="fa444c94-284e-461c-9007-4ae51b5c9323" providerId="ADAL" clId="{344EAEC0-BA67-4D87-BECD-CC247379DDD2}" dt="2019-11-01T19:34:27.434" v="9151"/>
          <ac:spMkLst>
            <pc:docMk/>
            <pc:sldMk cId="677309396" sldId="882"/>
            <ac:spMk id="7" creationId="{74EC164B-83BA-4C37-B701-DF9739D1ED8B}"/>
          </ac:spMkLst>
        </pc:spChg>
        <pc:spChg chg="add del mod">
          <ac:chgData name="Hans-Rudolf Schmidt" userId="fa444c94-284e-461c-9007-4ae51b5c9323" providerId="ADAL" clId="{344EAEC0-BA67-4D87-BECD-CC247379DDD2}" dt="2019-11-02T13:39:24.579" v="9771"/>
          <ac:spMkLst>
            <pc:docMk/>
            <pc:sldMk cId="677309396" sldId="882"/>
            <ac:spMk id="7" creationId="{851C0CAA-1E46-4A8A-8052-EBC03F08A6A2}"/>
          </ac:spMkLst>
        </pc:spChg>
        <pc:spChg chg="mod">
          <ac:chgData name="Hans-Rudolf Schmidt" userId="fa444c94-284e-461c-9007-4ae51b5c9323" providerId="ADAL" clId="{344EAEC0-BA67-4D87-BECD-CC247379DDD2}" dt="2019-11-03T09:08:15.599" v="11241" actId="14100"/>
          <ac:spMkLst>
            <pc:docMk/>
            <pc:sldMk cId="677309396" sldId="882"/>
            <ac:spMk id="8" creationId="{7D5E44A9-A4EC-43B0-B31E-A0BF059743D8}"/>
          </ac:spMkLst>
        </pc:spChg>
        <pc:spChg chg="add mod">
          <ac:chgData name="Hans-Rudolf Schmidt" userId="fa444c94-284e-461c-9007-4ae51b5c9323" providerId="ADAL" clId="{344EAEC0-BA67-4D87-BECD-CC247379DDD2}" dt="2019-11-03T09:07:15.760" v="11234" actId="164"/>
          <ac:spMkLst>
            <pc:docMk/>
            <pc:sldMk cId="677309396" sldId="882"/>
            <ac:spMk id="9" creationId="{A8B60E68-483B-4C79-A9C2-9E1425FE6A05}"/>
          </ac:spMkLst>
        </pc:spChg>
        <pc:spChg chg="add mod">
          <ac:chgData name="Hans-Rudolf Schmidt" userId="fa444c94-284e-461c-9007-4ae51b5c9323" providerId="ADAL" clId="{344EAEC0-BA67-4D87-BECD-CC247379DDD2}" dt="2019-11-03T09:08:52.054" v="11247" actId="20577"/>
          <ac:spMkLst>
            <pc:docMk/>
            <pc:sldMk cId="677309396" sldId="882"/>
            <ac:spMk id="10" creationId="{FA4BFE00-47E3-4897-A1C9-50797EA7936D}"/>
          </ac:spMkLst>
        </pc:spChg>
        <pc:spChg chg="add mod">
          <ac:chgData name="Hans-Rudolf Schmidt" userId="fa444c94-284e-461c-9007-4ae51b5c9323" providerId="ADAL" clId="{344EAEC0-BA67-4D87-BECD-CC247379DDD2}" dt="2019-11-03T09:06:56.546" v="11232" actId="20577"/>
          <ac:spMkLst>
            <pc:docMk/>
            <pc:sldMk cId="677309396" sldId="882"/>
            <ac:spMk id="12" creationId="{01A34903-C913-4138-AC24-02B172F1F4D0}"/>
          </ac:spMkLst>
        </pc:spChg>
        <pc:spChg chg="add mod">
          <ac:chgData name="Hans-Rudolf Schmidt" userId="fa444c94-284e-461c-9007-4ae51b5c9323" providerId="ADAL" clId="{344EAEC0-BA67-4D87-BECD-CC247379DDD2}" dt="2019-11-02T15:41:32.918" v="10888" actId="20577"/>
          <ac:spMkLst>
            <pc:docMk/>
            <pc:sldMk cId="677309396" sldId="882"/>
            <ac:spMk id="13" creationId="{ED8C1CCF-E75C-4440-93A7-FA9E56DE6735}"/>
          </ac:spMkLst>
        </pc:spChg>
        <pc:spChg chg="del mod">
          <ac:chgData name="Hans-Rudolf Schmidt" userId="fa444c94-284e-461c-9007-4ae51b5c9323" providerId="ADAL" clId="{344EAEC0-BA67-4D87-BECD-CC247379DDD2}" dt="2019-11-01T19:30:19.732" v="9085" actId="478"/>
          <ac:spMkLst>
            <pc:docMk/>
            <pc:sldMk cId="677309396" sldId="882"/>
            <ac:spMk id="15" creationId="{8A7673EF-697A-4F46-891A-4954A14D4FE2}"/>
          </ac:spMkLst>
        </pc:spChg>
        <pc:grpChg chg="add mod">
          <ac:chgData name="Hans-Rudolf Schmidt" userId="fa444c94-284e-461c-9007-4ae51b5c9323" providerId="ADAL" clId="{344EAEC0-BA67-4D87-BECD-CC247379DDD2}" dt="2019-11-03T09:07:15.760" v="11234" actId="164"/>
          <ac:grpSpMkLst>
            <pc:docMk/>
            <pc:sldMk cId="677309396" sldId="882"/>
            <ac:grpSpMk id="2" creationId="{0586EB07-8874-4613-98F3-C727BD8F41DA}"/>
          </ac:grpSpMkLst>
        </pc:grpChg>
        <pc:picChg chg="mod">
          <ac:chgData name="Hans-Rudolf Schmidt" userId="fa444c94-284e-461c-9007-4ae51b5c9323" providerId="ADAL" clId="{344EAEC0-BA67-4D87-BECD-CC247379DDD2}" dt="2019-11-03T09:07:15.760" v="11234" actId="164"/>
          <ac:picMkLst>
            <pc:docMk/>
            <pc:sldMk cId="677309396" sldId="882"/>
            <ac:picMk id="6" creationId="{82299C29-D8A4-453E-8276-C7696DB6CFA6}"/>
          </ac:picMkLst>
        </pc:picChg>
        <pc:picChg chg="add mod">
          <ac:chgData name="Hans-Rudolf Schmidt" userId="fa444c94-284e-461c-9007-4ae51b5c9323" providerId="ADAL" clId="{344EAEC0-BA67-4D87-BECD-CC247379DDD2}" dt="2019-11-03T09:06:20.113" v="11226" actId="1076"/>
          <ac:picMkLst>
            <pc:docMk/>
            <pc:sldMk cId="677309396" sldId="882"/>
            <ac:picMk id="11" creationId="{9196A1F4-F9C3-4D50-B5FA-2841A9A9938E}"/>
          </ac:picMkLst>
        </pc:picChg>
      </pc:sldChg>
      <pc:sldChg chg="modSp add ord">
        <pc:chgData name="Hans-Rudolf Schmidt" userId="fa444c94-284e-461c-9007-4ae51b5c9323" providerId="ADAL" clId="{344EAEC0-BA67-4D87-BECD-CC247379DDD2}" dt="2019-11-02T16:13:14.971" v="11035" actId="20577"/>
        <pc:sldMkLst>
          <pc:docMk/>
          <pc:sldMk cId="3264191641" sldId="883"/>
        </pc:sldMkLst>
        <pc:spChg chg="mod">
          <ac:chgData name="Hans-Rudolf Schmidt" userId="fa444c94-284e-461c-9007-4ae51b5c9323" providerId="ADAL" clId="{344EAEC0-BA67-4D87-BECD-CC247379DDD2}" dt="2019-11-02T16:13:14.971" v="11035" actId="20577"/>
          <ac:spMkLst>
            <pc:docMk/>
            <pc:sldMk cId="3264191641" sldId="883"/>
            <ac:spMk id="6" creationId="{C9E3411E-D355-439C-9357-A8A9FA79ED43}"/>
          </ac:spMkLst>
        </pc:spChg>
      </pc:sldChg>
      <pc:sldChg chg="addSp modSp add">
        <pc:chgData name="Hans-Rudolf Schmidt" userId="fa444c94-284e-461c-9007-4ae51b5c9323" providerId="ADAL" clId="{344EAEC0-BA67-4D87-BECD-CC247379DDD2}" dt="2019-11-02T15:40:19.185" v="10855" actId="20577"/>
        <pc:sldMkLst>
          <pc:docMk/>
          <pc:sldMk cId="1167183377" sldId="884"/>
        </pc:sldMkLst>
        <pc:spChg chg="mod">
          <ac:chgData name="Hans-Rudolf Schmidt" userId="fa444c94-284e-461c-9007-4ae51b5c9323" providerId="ADAL" clId="{344EAEC0-BA67-4D87-BECD-CC247379DDD2}" dt="2019-10-27T13:34:44.610" v="4961" actId="20577"/>
          <ac:spMkLst>
            <pc:docMk/>
            <pc:sldMk cId="1167183377" sldId="884"/>
            <ac:spMk id="2" creationId="{F8946EED-3FB8-4FE3-B931-7841862D17CF}"/>
          </ac:spMkLst>
        </pc:spChg>
        <pc:spChg chg="add mod">
          <ac:chgData name="Hans-Rudolf Schmidt" userId="fa444c94-284e-461c-9007-4ae51b5c9323" providerId="ADAL" clId="{344EAEC0-BA67-4D87-BECD-CC247379DDD2}" dt="2019-10-27T18:30:50.822" v="8526" actId="20577"/>
          <ac:spMkLst>
            <pc:docMk/>
            <pc:sldMk cId="1167183377" sldId="884"/>
            <ac:spMk id="7" creationId="{75FDC868-EB96-4799-B7D0-FAEB4D227A48}"/>
          </ac:spMkLst>
        </pc:spChg>
        <pc:spChg chg="add mod">
          <ac:chgData name="Hans-Rudolf Schmidt" userId="fa444c94-284e-461c-9007-4ae51b5c9323" providerId="ADAL" clId="{344EAEC0-BA67-4D87-BECD-CC247379DDD2}" dt="2019-11-02T15:40:19.185" v="10855" actId="20577"/>
          <ac:spMkLst>
            <pc:docMk/>
            <pc:sldMk cId="1167183377" sldId="884"/>
            <ac:spMk id="8" creationId="{1FF06A5A-D9B6-478D-9033-EBAF94DCE386}"/>
          </ac:spMkLst>
        </pc:spChg>
        <pc:spChg chg="add mod">
          <ac:chgData name="Hans-Rudolf Schmidt" userId="fa444c94-284e-461c-9007-4ae51b5c9323" providerId="ADAL" clId="{344EAEC0-BA67-4D87-BECD-CC247379DDD2}" dt="2019-10-27T13:46:05.986" v="5319" actId="1035"/>
          <ac:spMkLst>
            <pc:docMk/>
            <pc:sldMk cId="1167183377" sldId="884"/>
            <ac:spMk id="9" creationId="{63A7E193-A90A-4AD4-988A-2F3D7BA7C118}"/>
          </ac:spMkLst>
        </pc:spChg>
        <pc:spChg chg="add mod">
          <ac:chgData name="Hans-Rudolf Schmidt" userId="fa444c94-284e-461c-9007-4ae51b5c9323" providerId="ADAL" clId="{344EAEC0-BA67-4D87-BECD-CC247379DDD2}" dt="2019-11-01T19:26:40.355" v="8921" actId="20577"/>
          <ac:spMkLst>
            <pc:docMk/>
            <pc:sldMk cId="1167183377" sldId="884"/>
            <ac:spMk id="10" creationId="{4211AE0D-BF1E-448F-AE71-C69D91A90A83}"/>
          </ac:spMkLst>
        </pc:spChg>
        <pc:picChg chg="add mod">
          <ac:chgData name="Hans-Rudolf Schmidt" userId="fa444c94-284e-461c-9007-4ae51b5c9323" providerId="ADAL" clId="{344EAEC0-BA67-4D87-BECD-CC247379DDD2}" dt="2019-10-27T13:46:05.986" v="5319" actId="1035"/>
          <ac:picMkLst>
            <pc:docMk/>
            <pc:sldMk cId="1167183377" sldId="884"/>
            <ac:picMk id="6" creationId="{52AAFE1B-9D69-4146-8A23-38D14D717984}"/>
          </ac:picMkLst>
        </pc:picChg>
        <pc:cxnChg chg="add mod">
          <ac:chgData name="Hans-Rudolf Schmidt" userId="fa444c94-284e-461c-9007-4ae51b5c9323" providerId="ADAL" clId="{344EAEC0-BA67-4D87-BECD-CC247379DDD2}" dt="2019-10-27T13:46:05.986" v="5319" actId="1035"/>
          <ac:cxnSpMkLst>
            <pc:docMk/>
            <pc:sldMk cId="1167183377" sldId="884"/>
            <ac:cxnSpMk id="12" creationId="{6780568E-1593-4F2A-97AB-B3E1A250AFAF}"/>
          </ac:cxnSpMkLst>
        </pc:cxnChg>
        <pc:cxnChg chg="add mod">
          <ac:chgData name="Hans-Rudolf Schmidt" userId="fa444c94-284e-461c-9007-4ae51b5c9323" providerId="ADAL" clId="{344EAEC0-BA67-4D87-BECD-CC247379DDD2}" dt="2019-10-27T13:46:05.986" v="5319" actId="1035"/>
          <ac:cxnSpMkLst>
            <pc:docMk/>
            <pc:sldMk cId="1167183377" sldId="884"/>
            <ac:cxnSpMk id="14" creationId="{7FDC9E8E-79A0-42E9-A283-186A4E05B15C}"/>
          </ac:cxnSpMkLst>
        </pc:cxnChg>
      </pc:sldChg>
      <pc:sldChg chg="addSp delSp modSp">
        <pc:chgData name="Hans-Rudolf Schmidt" userId="fa444c94-284e-461c-9007-4ae51b5c9323" providerId="ADAL" clId="{344EAEC0-BA67-4D87-BECD-CC247379DDD2}" dt="2019-11-02T13:56:34.205" v="10015" actId="20577"/>
        <pc:sldMkLst>
          <pc:docMk/>
          <pc:sldMk cId="752852936" sldId="886"/>
        </pc:sldMkLst>
        <pc:spChg chg="add mod">
          <ac:chgData name="Hans-Rudolf Schmidt" userId="fa444c94-284e-461c-9007-4ae51b5c9323" providerId="ADAL" clId="{344EAEC0-BA67-4D87-BECD-CC247379DDD2}" dt="2019-11-02T13:56:34.205" v="10015" actId="20577"/>
          <ac:spMkLst>
            <pc:docMk/>
            <pc:sldMk cId="752852936" sldId="886"/>
            <ac:spMk id="4" creationId="{DB0380E5-77DD-4983-B881-9F26FC1067C6}"/>
          </ac:spMkLst>
        </pc:spChg>
        <pc:spChg chg="mod">
          <ac:chgData name="Hans-Rudolf Schmidt" userId="fa444c94-284e-461c-9007-4ae51b5c9323" providerId="ADAL" clId="{344EAEC0-BA67-4D87-BECD-CC247379DDD2}" dt="2019-11-02T13:56:20.149" v="10013" actId="1076"/>
          <ac:spMkLst>
            <pc:docMk/>
            <pc:sldMk cId="752852936" sldId="886"/>
            <ac:spMk id="8" creationId="{00000000-0000-0000-0000-000000000000}"/>
          </ac:spMkLst>
        </pc:spChg>
        <pc:spChg chg="del mod">
          <ac:chgData name="Hans-Rudolf Schmidt" userId="fa444c94-284e-461c-9007-4ae51b5c9323" providerId="ADAL" clId="{344EAEC0-BA67-4D87-BECD-CC247379DDD2}" dt="2019-10-27T16:45:46.861" v="6936" actId="478"/>
          <ac:spMkLst>
            <pc:docMk/>
            <pc:sldMk cId="752852936" sldId="886"/>
            <ac:spMk id="9" creationId="{00000000-0000-0000-0000-000000000000}"/>
          </ac:spMkLst>
        </pc:spChg>
        <pc:spChg chg="del">
          <ac:chgData name="Hans-Rudolf Schmidt" userId="fa444c94-284e-461c-9007-4ae51b5c9323" providerId="ADAL" clId="{344EAEC0-BA67-4D87-BECD-CC247379DDD2}" dt="2019-10-27T16:45:40.073" v="6934" actId="478"/>
          <ac:spMkLst>
            <pc:docMk/>
            <pc:sldMk cId="752852936" sldId="886"/>
            <ac:spMk id="10" creationId="{00000000-0000-0000-0000-000000000000}"/>
          </ac:spMkLst>
        </pc:spChg>
        <pc:spChg chg="del">
          <ac:chgData name="Hans-Rudolf Schmidt" userId="fa444c94-284e-461c-9007-4ae51b5c9323" providerId="ADAL" clId="{344EAEC0-BA67-4D87-BECD-CC247379DDD2}" dt="2019-10-27T16:45:23.118" v="6930" actId="478"/>
          <ac:spMkLst>
            <pc:docMk/>
            <pc:sldMk cId="752852936" sldId="886"/>
            <ac:spMk id="11" creationId="{00000000-0000-0000-0000-000000000000}"/>
          </ac:spMkLst>
        </pc:spChg>
        <pc:spChg chg="del">
          <ac:chgData name="Hans-Rudolf Schmidt" userId="fa444c94-284e-461c-9007-4ae51b5c9323" providerId="ADAL" clId="{344EAEC0-BA67-4D87-BECD-CC247379DDD2}" dt="2019-10-27T16:45:42.919" v="6935" actId="478"/>
          <ac:spMkLst>
            <pc:docMk/>
            <pc:sldMk cId="752852936" sldId="886"/>
            <ac:spMk id="12" creationId="{00000000-0000-0000-0000-000000000000}"/>
          </ac:spMkLst>
        </pc:spChg>
        <pc:picChg chg="mod">
          <ac:chgData name="Hans-Rudolf Schmidt" userId="fa444c94-284e-461c-9007-4ae51b5c9323" providerId="ADAL" clId="{344EAEC0-BA67-4D87-BECD-CC247379DDD2}" dt="2019-10-27T16:47:42.604" v="7044" actId="14100"/>
          <ac:picMkLst>
            <pc:docMk/>
            <pc:sldMk cId="752852936" sldId="886"/>
            <ac:picMk id="2" creationId="{00000000-0000-0000-0000-000000000000}"/>
          </ac:picMkLst>
        </pc:picChg>
      </pc:sldChg>
      <pc:sldChg chg="addSp delSp modSp add">
        <pc:chgData name="Hans-Rudolf Schmidt" userId="fa444c94-284e-461c-9007-4ae51b5c9323" providerId="ADAL" clId="{344EAEC0-BA67-4D87-BECD-CC247379DDD2}" dt="2019-11-03T09:21:15.996" v="11337" actId="164"/>
        <pc:sldMkLst>
          <pc:docMk/>
          <pc:sldMk cId="4263237867" sldId="887"/>
        </pc:sldMkLst>
        <pc:spChg chg="mod">
          <ac:chgData name="Hans-Rudolf Schmidt" userId="fa444c94-284e-461c-9007-4ae51b5c9323" providerId="ADAL" clId="{344EAEC0-BA67-4D87-BECD-CC247379DDD2}" dt="2019-10-27T17:43:57.917" v="7922" actId="20577"/>
          <ac:spMkLst>
            <pc:docMk/>
            <pc:sldMk cId="4263237867" sldId="887"/>
            <ac:spMk id="2" creationId="{E5EFE99B-6B17-44CD-9AA4-1A32D1EB349A}"/>
          </ac:spMkLst>
        </pc:spChg>
        <pc:spChg chg="add mod">
          <ac:chgData name="Hans-Rudolf Schmidt" userId="fa444c94-284e-461c-9007-4ae51b5c9323" providerId="ADAL" clId="{344EAEC0-BA67-4D87-BECD-CC247379DDD2}" dt="2019-11-02T15:26:14.496" v="10618" actId="1076"/>
          <ac:spMkLst>
            <pc:docMk/>
            <pc:sldMk cId="4263237867" sldId="887"/>
            <ac:spMk id="7" creationId="{CC031FA1-EA12-4DB9-96C9-9B2AB0F526F6}"/>
          </ac:spMkLst>
        </pc:spChg>
        <pc:spChg chg="add mod">
          <ac:chgData name="Hans-Rudolf Schmidt" userId="fa444c94-284e-461c-9007-4ae51b5c9323" providerId="ADAL" clId="{344EAEC0-BA67-4D87-BECD-CC247379DDD2}" dt="2019-11-02T15:33:52.522" v="10810" actId="790"/>
          <ac:spMkLst>
            <pc:docMk/>
            <pc:sldMk cId="4263237867" sldId="887"/>
            <ac:spMk id="8" creationId="{E5CDA539-D54E-4EEA-B51A-1281F69453D0}"/>
          </ac:spMkLst>
        </pc:spChg>
        <pc:spChg chg="add mod">
          <ac:chgData name="Hans-Rudolf Schmidt" userId="fa444c94-284e-461c-9007-4ae51b5c9323" providerId="ADAL" clId="{344EAEC0-BA67-4D87-BECD-CC247379DDD2}" dt="2019-11-03T09:21:15.996" v="11337" actId="164"/>
          <ac:spMkLst>
            <pc:docMk/>
            <pc:sldMk cId="4263237867" sldId="887"/>
            <ac:spMk id="10" creationId="{37346D0F-1479-4371-B5D3-CD4C4010D762}"/>
          </ac:spMkLst>
        </pc:spChg>
        <pc:spChg chg="add mod">
          <ac:chgData name="Hans-Rudolf Schmidt" userId="fa444c94-284e-461c-9007-4ae51b5c9323" providerId="ADAL" clId="{344EAEC0-BA67-4D87-BECD-CC247379DDD2}" dt="2019-11-03T09:21:15.996" v="11337" actId="164"/>
          <ac:spMkLst>
            <pc:docMk/>
            <pc:sldMk cId="4263237867" sldId="887"/>
            <ac:spMk id="11" creationId="{7B1000F3-8AC5-4606-A1C7-D24EDBD0CD19}"/>
          </ac:spMkLst>
        </pc:spChg>
        <pc:spChg chg="add mod">
          <ac:chgData name="Hans-Rudolf Schmidt" userId="fa444c94-284e-461c-9007-4ae51b5c9323" providerId="ADAL" clId="{344EAEC0-BA67-4D87-BECD-CC247379DDD2}" dt="2019-11-02T15:31:27.295" v="10796" actId="1076"/>
          <ac:spMkLst>
            <pc:docMk/>
            <pc:sldMk cId="4263237867" sldId="887"/>
            <ac:spMk id="14" creationId="{9E210458-578C-479D-975D-BC3556ED5E96}"/>
          </ac:spMkLst>
        </pc:spChg>
        <pc:spChg chg="add mod">
          <ac:chgData name="Hans-Rudolf Schmidt" userId="fa444c94-284e-461c-9007-4ae51b5c9323" providerId="ADAL" clId="{344EAEC0-BA67-4D87-BECD-CC247379DDD2}" dt="2019-11-02T15:33:08.920" v="10809" actId="947"/>
          <ac:spMkLst>
            <pc:docMk/>
            <pc:sldMk cId="4263237867" sldId="887"/>
            <ac:spMk id="16" creationId="{C6660198-9055-4AEB-B3A6-F1FCED857137}"/>
          </ac:spMkLst>
        </pc:spChg>
        <pc:grpChg chg="add mod">
          <ac:chgData name="Hans-Rudolf Schmidt" userId="fa444c94-284e-461c-9007-4ae51b5c9323" providerId="ADAL" clId="{344EAEC0-BA67-4D87-BECD-CC247379DDD2}" dt="2019-11-03T09:21:15.996" v="11337" actId="164"/>
          <ac:grpSpMkLst>
            <pc:docMk/>
            <pc:sldMk cId="4263237867" sldId="887"/>
            <ac:grpSpMk id="6" creationId="{4F5EC7BE-F665-4372-9B54-3EC4A3C43A4E}"/>
          </ac:grpSpMkLst>
        </pc:grpChg>
        <pc:picChg chg="add del mod">
          <ac:chgData name="Hans-Rudolf Schmidt" userId="fa444c94-284e-461c-9007-4ae51b5c9323" providerId="ADAL" clId="{344EAEC0-BA67-4D87-BECD-CC247379DDD2}" dt="2019-11-02T15:29:59.488" v="10740" actId="478"/>
          <ac:picMkLst>
            <pc:docMk/>
            <pc:sldMk cId="4263237867" sldId="887"/>
            <ac:picMk id="6" creationId="{D8D2C7B0-8237-4059-BDFD-856D93106E36}"/>
          </ac:picMkLst>
        </pc:picChg>
        <pc:picChg chg="add mod">
          <ac:chgData name="Hans-Rudolf Schmidt" userId="fa444c94-284e-461c-9007-4ae51b5c9323" providerId="ADAL" clId="{344EAEC0-BA67-4D87-BECD-CC247379DDD2}" dt="2019-11-03T09:21:15.996" v="11337" actId="164"/>
          <ac:picMkLst>
            <pc:docMk/>
            <pc:sldMk cId="4263237867" sldId="887"/>
            <ac:picMk id="9" creationId="{376BD3E0-CD1A-44F8-ADE3-04C87F2BAD08}"/>
          </ac:picMkLst>
        </pc:picChg>
        <pc:cxnChg chg="add mod">
          <ac:chgData name="Hans-Rudolf Schmidt" userId="fa444c94-284e-461c-9007-4ae51b5c9323" providerId="ADAL" clId="{344EAEC0-BA67-4D87-BECD-CC247379DDD2}" dt="2019-11-03T09:21:15.996" v="11337" actId="164"/>
          <ac:cxnSpMkLst>
            <pc:docMk/>
            <pc:sldMk cId="4263237867" sldId="887"/>
            <ac:cxnSpMk id="13" creationId="{EE5D2047-20F9-4ADC-9641-70BB3F0A4ABA}"/>
          </ac:cxnSpMkLst>
        </pc:cxnChg>
        <pc:cxnChg chg="add mod">
          <ac:chgData name="Hans-Rudolf Schmidt" userId="fa444c94-284e-461c-9007-4ae51b5c9323" providerId="ADAL" clId="{344EAEC0-BA67-4D87-BECD-CC247379DDD2}" dt="2019-11-02T15:32:14.320" v="10798" actId="1076"/>
          <ac:cxnSpMkLst>
            <pc:docMk/>
            <pc:sldMk cId="4263237867" sldId="887"/>
            <ac:cxnSpMk id="15" creationId="{64482210-9C76-43F0-939D-8CD72C1AB510}"/>
          </ac:cxnSpMkLst>
        </pc:cxnChg>
      </pc:sldChg>
      <pc:sldChg chg="modSp">
        <pc:chgData name="Hans-Rudolf Schmidt" userId="fa444c94-284e-461c-9007-4ae51b5c9323" providerId="ADAL" clId="{344EAEC0-BA67-4D87-BECD-CC247379DDD2}" dt="2019-11-02T15:46:42.894" v="10893" actId="20577"/>
        <pc:sldMkLst>
          <pc:docMk/>
          <pc:sldMk cId="845282339" sldId="889"/>
        </pc:sldMkLst>
        <pc:spChg chg="mod">
          <ac:chgData name="Hans-Rudolf Schmidt" userId="fa444c94-284e-461c-9007-4ae51b5c9323" providerId="ADAL" clId="{344EAEC0-BA67-4D87-BECD-CC247379DDD2}" dt="2019-11-02T15:46:42.894" v="10893" actId="20577"/>
          <ac:spMkLst>
            <pc:docMk/>
            <pc:sldMk cId="845282339" sldId="889"/>
            <ac:spMk id="13" creationId="{FC32152E-420C-644F-A759-71289D110E62}"/>
          </ac:spMkLst>
        </pc:spChg>
      </pc:sldChg>
      <pc:sldChg chg="modSp">
        <pc:chgData name="Hans-Rudolf Schmidt" userId="fa444c94-284e-461c-9007-4ae51b5c9323" providerId="ADAL" clId="{344EAEC0-BA67-4D87-BECD-CC247379DDD2}" dt="2019-11-02T13:58:58.847" v="10030" actId="14100"/>
        <pc:sldMkLst>
          <pc:docMk/>
          <pc:sldMk cId="1483733969" sldId="890"/>
        </pc:sldMkLst>
        <pc:spChg chg="mod">
          <ac:chgData name="Hans-Rudolf Schmidt" userId="fa444c94-284e-461c-9007-4ae51b5c9323" providerId="ADAL" clId="{344EAEC0-BA67-4D87-BECD-CC247379DDD2}" dt="2019-11-02T13:58:58.847" v="10030" actId="14100"/>
          <ac:spMkLst>
            <pc:docMk/>
            <pc:sldMk cId="1483733969" sldId="890"/>
            <ac:spMk id="8" creationId="{EE1E39EB-633E-5848-9DB5-1B90490D98C7}"/>
          </ac:spMkLst>
        </pc:spChg>
      </pc:sldChg>
      <pc:sldChg chg="modSp">
        <pc:chgData name="Hans-Rudolf Schmidt" userId="fa444c94-284e-461c-9007-4ae51b5c9323" providerId="ADAL" clId="{344EAEC0-BA67-4D87-BECD-CC247379DDD2}" dt="2019-11-02T15:58:00.869" v="11004" actId="20577"/>
        <pc:sldMkLst>
          <pc:docMk/>
          <pc:sldMk cId="1486272358" sldId="891"/>
        </pc:sldMkLst>
        <pc:spChg chg="mod">
          <ac:chgData name="Hans-Rudolf Schmidt" userId="fa444c94-284e-461c-9007-4ae51b5c9323" providerId="ADAL" clId="{344EAEC0-BA67-4D87-BECD-CC247379DDD2}" dt="2019-11-02T15:58:00.869" v="11004" actId="20577"/>
          <ac:spMkLst>
            <pc:docMk/>
            <pc:sldMk cId="1486272358" sldId="891"/>
            <ac:spMk id="7" creationId="{0F607753-1F79-3742-9CF7-E90470F08DEA}"/>
          </ac:spMkLst>
        </pc:spChg>
      </pc:sldChg>
      <pc:sldChg chg="modSp">
        <pc:chgData name="Hans-Rudolf Schmidt" userId="fa444c94-284e-461c-9007-4ae51b5c9323" providerId="ADAL" clId="{344EAEC0-BA67-4D87-BECD-CC247379DDD2}" dt="2019-11-02T16:07:30.902" v="11015" actId="20577"/>
        <pc:sldMkLst>
          <pc:docMk/>
          <pc:sldMk cId="499640073" sldId="892"/>
        </pc:sldMkLst>
        <pc:spChg chg="mod">
          <ac:chgData name="Hans-Rudolf Schmidt" userId="fa444c94-284e-461c-9007-4ae51b5c9323" providerId="ADAL" clId="{344EAEC0-BA67-4D87-BECD-CC247379DDD2}" dt="2019-11-02T16:07:30.902" v="11015" actId="20577"/>
          <ac:spMkLst>
            <pc:docMk/>
            <pc:sldMk cId="499640073" sldId="892"/>
            <ac:spMk id="6" creationId="{E6BE8C32-FCEA-C849-AE47-B98BF063D9EC}"/>
          </ac:spMkLst>
        </pc:spChg>
      </pc:sldChg>
      <pc:sldChg chg="modSp add">
        <pc:chgData name="Hans-Rudolf Schmidt" userId="fa444c94-284e-461c-9007-4ae51b5c9323" providerId="ADAL" clId="{344EAEC0-BA67-4D87-BECD-CC247379DDD2}" dt="2019-11-03T09:11:14.705" v="11267" actId="20577"/>
        <pc:sldMkLst>
          <pc:docMk/>
          <pc:sldMk cId="643014535" sldId="900"/>
        </pc:sldMkLst>
        <pc:spChg chg="mod">
          <ac:chgData name="Hans-Rudolf Schmidt" userId="fa444c94-284e-461c-9007-4ae51b5c9323" providerId="ADAL" clId="{344EAEC0-BA67-4D87-BECD-CC247379DDD2}" dt="2019-11-03T09:11:14.705" v="11267" actId="20577"/>
          <ac:spMkLst>
            <pc:docMk/>
            <pc:sldMk cId="643014535" sldId="900"/>
            <ac:spMk id="6" creationId="{C9E3411E-D355-439C-9357-A8A9FA79ED43}"/>
          </ac:spMkLst>
        </pc:spChg>
      </pc:sldChg>
      <pc:sldChg chg="addSp delSp modSp add">
        <pc:chgData name="Hans-Rudolf Schmidt" userId="fa444c94-284e-461c-9007-4ae51b5c9323" providerId="ADAL" clId="{344EAEC0-BA67-4D87-BECD-CC247379DDD2}" dt="2019-11-03T11:31:02.450" v="11359"/>
        <pc:sldMkLst>
          <pc:docMk/>
          <pc:sldMk cId="2563774670" sldId="901"/>
        </pc:sldMkLst>
        <pc:spChg chg="mod">
          <ac:chgData name="Hans-Rudolf Schmidt" userId="fa444c94-284e-461c-9007-4ae51b5c9323" providerId="ADAL" clId="{344EAEC0-BA67-4D87-BECD-CC247379DDD2}" dt="2019-11-03T11:30:51.341" v="11352"/>
          <ac:spMkLst>
            <pc:docMk/>
            <pc:sldMk cId="2563774670" sldId="901"/>
            <ac:spMk id="8" creationId="{C21A97C9-31F2-44FD-ADFD-DEA184BC01A4}"/>
          </ac:spMkLst>
        </pc:spChg>
        <pc:spChg chg="del mod">
          <ac:chgData name="Hans-Rudolf Schmidt" userId="fa444c94-284e-461c-9007-4ae51b5c9323" providerId="ADAL" clId="{344EAEC0-BA67-4D87-BECD-CC247379DDD2}" dt="2019-11-03T11:24:00.809" v="11345"/>
          <ac:spMkLst>
            <pc:docMk/>
            <pc:sldMk cId="2563774670" sldId="901"/>
            <ac:spMk id="10" creationId="{2468B78B-4E95-4E0D-ABEF-AC6658FC6FD8}"/>
          </ac:spMkLst>
        </pc:spChg>
        <pc:spChg chg="add mod">
          <ac:chgData name="Hans-Rudolf Schmidt" userId="fa444c94-284e-461c-9007-4ae51b5c9323" providerId="ADAL" clId="{344EAEC0-BA67-4D87-BECD-CC247379DDD2}" dt="2019-11-03T11:31:02.450" v="11359"/>
          <ac:spMkLst>
            <pc:docMk/>
            <pc:sldMk cId="2563774670" sldId="901"/>
            <ac:spMk id="11" creationId="{A80DCD3A-0232-4ADE-9CBC-2E15A920FB4B}"/>
          </ac:spMkLst>
        </pc:spChg>
      </pc:sldChg>
    </pc:docChg>
  </pc:docChgLst>
</pc:chgInfo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C8581B-3BE6-7944-BC36-B5BDA3C2DD48}" type="datetimeFigureOut">
              <a:rPr lang="en-US" smtClean="0"/>
              <a:t>11/4/19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415DDC-4086-D94F-A684-6B70759B4A9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47349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340FA074-D563-4AA4-93B7-D49961C6B1F6}" type="datetimeFigureOut">
              <a:rPr lang="en-US"/>
              <a:pPr>
                <a:defRPr/>
              </a:pPr>
              <a:t>11/4/19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A78F435B-6F10-4082-985C-D988053CEF49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59076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Monte_Carlo_method" TargetMode="External"/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theory.gsi.de/~ebratkov/phsd-project/HSD/index1.html" TargetMode="External"/><Relationship Id="rId4" Type="http://schemas.openxmlformats.org/officeDocument/2006/relationships/hyperlink" Target="https://en.wikipedia.org/wiki/GEANT_(program)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8F435B-6F10-4082-985C-D988053CEF49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20630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Simulations: Geometry version v16g, 10^7 events, </a:t>
            </a:r>
            <a:r>
              <a:rPr lang="en-US" err="1"/>
              <a:t>gkCableThickness</a:t>
            </a:r>
            <a:r>
              <a:rPr lang="en-US"/>
              <a:t>=</a:t>
            </a:r>
            <a:r>
              <a:rPr lang="en-US" baseline="0"/>
              <a:t> 0.006 cm and 0.01 cm (equivalent thickness in Silicon)</a:t>
            </a:r>
          </a:p>
          <a:p>
            <a:endParaRPr lang="en-US" baseline="0"/>
          </a:p>
          <a:p>
            <a:r>
              <a:rPr lang="en-US" baseline="0" err="1"/>
              <a:t>Matbudget_mc.C</a:t>
            </a:r>
            <a:endParaRPr lang="en-US" baseline="0"/>
          </a:p>
          <a:p>
            <a:r>
              <a:rPr lang="en-US" baseline="0" err="1"/>
              <a:t>Matbudget_ana.C</a:t>
            </a:r>
            <a:endParaRPr lang="en-US" baseline="0"/>
          </a:p>
          <a:p>
            <a:endParaRPr lang="en-US" baseline="0"/>
          </a:p>
          <a:p>
            <a:endParaRPr lang="en-US" baseline="0"/>
          </a:p>
          <a:p>
            <a:endParaRPr lang="en-US" baseline="0"/>
          </a:p>
          <a:p>
            <a:r>
              <a:rPr lang="en-GB" b="1" err="1"/>
              <a:t>UrQMD</a:t>
            </a:r>
            <a:r>
              <a:rPr lang="en-GB"/>
              <a:t> (</a:t>
            </a:r>
            <a:r>
              <a:rPr lang="en-GB" b="1"/>
              <a:t>U</a:t>
            </a:r>
            <a:r>
              <a:rPr lang="en-GB"/>
              <a:t>ltra </a:t>
            </a:r>
            <a:r>
              <a:rPr lang="en-GB" b="1"/>
              <a:t>r</a:t>
            </a:r>
            <a:r>
              <a:rPr lang="en-GB"/>
              <a:t>elativistic </a:t>
            </a:r>
            <a:r>
              <a:rPr lang="en-GB" b="1"/>
              <a:t>Q</a:t>
            </a:r>
            <a:r>
              <a:rPr lang="en-GB"/>
              <a:t>uantum </a:t>
            </a:r>
            <a:r>
              <a:rPr lang="en-GB" b="1"/>
              <a:t>M</a:t>
            </a:r>
            <a:r>
              <a:rPr lang="en-GB"/>
              <a:t>olecular </a:t>
            </a:r>
            <a:r>
              <a:rPr lang="en-GB" b="1"/>
              <a:t>D</a:t>
            </a:r>
            <a:r>
              <a:rPr lang="en-GB"/>
              <a:t>ynamics) is a fully integrated </a:t>
            </a:r>
            <a:r>
              <a:rPr lang="en-GB">
                <a:hlinkClick r:id="rId3" tooltip="Monte Carlo method"/>
              </a:rPr>
              <a:t>Monte Carlo</a:t>
            </a:r>
            <a:r>
              <a:rPr lang="en-GB"/>
              <a:t> simulation package for </a:t>
            </a:r>
            <a:r>
              <a:rPr lang="en-GB" err="1"/>
              <a:t>Proton+Proton</a:t>
            </a:r>
            <a:r>
              <a:rPr lang="en-GB"/>
              <a:t>, </a:t>
            </a:r>
            <a:r>
              <a:rPr lang="en-GB" err="1"/>
              <a:t>Proton+nucleus</a:t>
            </a:r>
            <a:r>
              <a:rPr lang="en-GB"/>
              <a:t> and </a:t>
            </a:r>
            <a:r>
              <a:rPr lang="en-GB" err="1"/>
              <a:t>nucleus+nucleus</a:t>
            </a:r>
            <a:r>
              <a:rPr lang="en-GB"/>
              <a:t> interactions.</a:t>
            </a:r>
          </a:p>
          <a:p>
            <a:r>
              <a:rPr lang="en-GB"/>
              <a:t>The </a:t>
            </a:r>
            <a:r>
              <a:rPr lang="en-GB" err="1"/>
              <a:t>UrQMD</a:t>
            </a:r>
            <a:r>
              <a:rPr lang="en-GB"/>
              <a:t> model is part of the </a:t>
            </a:r>
            <a:r>
              <a:rPr lang="en-GB">
                <a:hlinkClick r:id="rId4" tooltip="GEANT (program)"/>
              </a:rPr>
              <a:t>GEANT4</a:t>
            </a:r>
            <a:r>
              <a:rPr lang="en-GB"/>
              <a:t> simulation package. </a:t>
            </a:r>
          </a:p>
          <a:p>
            <a:endParaRPr lang="en-GB" baseline="0"/>
          </a:p>
          <a:p>
            <a:r>
              <a:rPr lang="en-GB" b="1"/>
              <a:t>The Parton-Hadron-String Dynamics (PHSD)</a:t>
            </a:r>
            <a:r>
              <a:rPr lang="en-GB"/>
              <a:t> is a microscopic off-shell transport approach that consistently describes the full evolution of a relativistic heavy-ion collision from the initial hard scatterings and string formation through the dynamical </a:t>
            </a:r>
            <a:r>
              <a:rPr lang="en-GB" err="1"/>
              <a:t>deconfinement</a:t>
            </a:r>
            <a:r>
              <a:rPr lang="en-GB"/>
              <a:t> phase transition to the quark-gluon plasma as well as </a:t>
            </a:r>
            <a:r>
              <a:rPr lang="en-GB" err="1"/>
              <a:t>hadronization</a:t>
            </a:r>
            <a:r>
              <a:rPr lang="en-GB"/>
              <a:t> and to the subsequent interactions in the hadronic phase. It has been developed by the Giessen/Frankfurt groups on the basis of the </a:t>
            </a:r>
            <a:r>
              <a:rPr lang="en-GB" b="1">
                <a:hlinkClick r:id="rId5"/>
              </a:rPr>
              <a:t>Hadron-String Dynamics transport approach (HSD)</a:t>
            </a:r>
            <a:r>
              <a:rPr lang="en-GB"/>
              <a:t> and in the hadronic sector, PHSD is equivalent to HSD. </a:t>
            </a:r>
            <a:endParaRPr lang="en-US" baseline="0"/>
          </a:p>
          <a:p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/>
              <a:t>Prof. Dr. Max Mustermann | </a:t>
            </a:r>
            <a:br>
              <a:rPr lang="de-DE" altLang="de-DE"/>
            </a:br>
            <a:r>
              <a:rPr lang="de-DE" altLang="de-DE"/>
              <a:t>Name of Faculty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695BCD-5866-4AF3-8635-2DB6ACBB862B}" type="slidenum">
              <a:rPr lang="de-DE" altLang="de-DE" smtClean="0"/>
              <a:pPr>
                <a:defRPr/>
              </a:pPr>
              <a:t>57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3215770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  <a:endParaRPr lang="en-US"/>
          </a:p>
        </p:txBody>
      </p:sp>
      <p:sp>
        <p:nvSpPr>
          <p:cNvPr id="16" name="Datumsplatzhalter 15">
            <a:extLst>
              <a:ext uri="{FF2B5EF4-FFF2-40B4-BE49-F238E27FC236}">
                <a16:creationId xmlns:a16="http://schemas.microsoft.com/office/drawing/2014/main" id="{18E82281-031B-C14A-A169-DFB364F80F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4-5. 11. 2019</a:t>
            </a:r>
            <a:endParaRPr lang="en-US"/>
          </a:p>
        </p:txBody>
      </p:sp>
      <p:sp>
        <p:nvSpPr>
          <p:cNvPr id="17" name="Fußzeilenplatzhalter 16">
            <a:extLst>
              <a:ext uri="{FF2B5EF4-FFF2-40B4-BE49-F238E27FC236}">
                <a16:creationId xmlns:a16="http://schemas.microsoft.com/office/drawing/2014/main" id="{81AAF649-86B2-754A-9A5D-95E6B06F9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Expert Committee Experiments</a:t>
            </a:r>
          </a:p>
        </p:txBody>
      </p:sp>
      <p:sp>
        <p:nvSpPr>
          <p:cNvPr id="18" name="Foliennummernplatzhalter 17">
            <a:extLst>
              <a:ext uri="{FF2B5EF4-FFF2-40B4-BE49-F238E27FC236}">
                <a16:creationId xmlns:a16="http://schemas.microsoft.com/office/drawing/2014/main" id="{C9CBD1DA-2A14-074F-B4A9-EE1B2860C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1DA1D-7319-4A38-BECC-A2BD080A36DA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8859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0237" y="52465"/>
            <a:ext cx="7339501" cy="783771"/>
          </a:xfrm>
        </p:spPr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9" name="Datumsplatzhalter 8">
            <a:extLst>
              <a:ext uri="{FF2B5EF4-FFF2-40B4-BE49-F238E27FC236}">
                <a16:creationId xmlns:a16="http://schemas.microsoft.com/office/drawing/2014/main" id="{1FFE0070-A277-3646-AA24-16416A698A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4-5. 11. 2019</a:t>
            </a:r>
            <a:endParaRPr lang="en-US"/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129C6165-1C12-5342-9B62-06576F6427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Expert Committee Experiments</a:t>
            </a:r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131FF9A0-93DA-E645-8719-611DE0344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1DA1D-7319-4A38-BECC-A2BD080A36DA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374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74557" y="39296"/>
            <a:ext cx="7337686" cy="7837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4114800" cy="365125"/>
          </a:xfrm>
        </p:spPr>
        <p:txBody>
          <a:bodyPr/>
          <a:lstStyle/>
          <a:p>
            <a:r>
              <a:rPr lang="de-DE"/>
              <a:t>4-5. 11. 2019</a:t>
            </a: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648200" y="6356350"/>
            <a:ext cx="3200400" cy="365125"/>
          </a:xfrm>
        </p:spPr>
        <p:txBody>
          <a:bodyPr/>
          <a:lstStyle/>
          <a:p>
            <a:r>
              <a:rPr lang="en-US"/>
              <a:t>Expert Committee Experiments</a:t>
            </a:r>
            <a:endParaRPr lang="de-DE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</p:spPr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166683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5">
            <a:extLst>
              <a:ext uri="{FF2B5EF4-FFF2-40B4-BE49-F238E27FC236}">
                <a16:creationId xmlns:a16="http://schemas.microsoft.com/office/drawing/2014/main" id="{CE3D2491-4277-344A-BE01-19EF5A91335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de-DE" altLang="de-DE"/>
              <a:t>Expert Committee Experiments</a:t>
            </a:r>
          </a:p>
        </p:txBody>
      </p:sp>
      <p:sp>
        <p:nvSpPr>
          <p:cNvPr id="3" name="Foliennummernplatzhalter 6">
            <a:extLst>
              <a:ext uri="{FF2B5EF4-FFF2-40B4-BE49-F238E27FC236}">
                <a16:creationId xmlns:a16="http://schemas.microsoft.com/office/drawing/2014/main" id="{9FA384E4-4608-F141-AF70-1E026F15DDC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085C77B-4ADB-AD42-85C0-E36E89E8560B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3686432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8718549" cy="765860"/>
          </a:xfrm>
          <a:prstGeom prst="rect">
            <a:avLst/>
          </a:prstGeom>
          <a:solidFill>
            <a:srgbClr val="0000FE"/>
          </a:solidFill>
        </p:spPr>
        <p:txBody>
          <a:bodyPr anchor="ctr">
            <a:normAutofit/>
          </a:bodyPr>
          <a:lstStyle>
            <a:lvl1pPr marL="133350" indent="0"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578600"/>
            <a:ext cx="2508250" cy="279400"/>
          </a:xfrm>
          <a:prstGeom prst="rect">
            <a:avLst/>
          </a:prstGeom>
          <a:solidFill>
            <a:srgbClr val="0000FE"/>
          </a:solidFill>
        </p:spPr>
        <p:txBody>
          <a:bodyPr/>
          <a:lstStyle>
            <a:lvl1pPr>
              <a:defRPr sz="9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de-DE"/>
              <a:t>4-5. 11. 2019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08250" y="6578600"/>
            <a:ext cx="4127500" cy="279400"/>
          </a:xfrm>
          <a:prstGeom prst="rect">
            <a:avLst/>
          </a:prstGeom>
          <a:solidFill>
            <a:srgbClr val="0000FE"/>
          </a:solidFill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/>
              <a:t>Expert Committee Experiments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635750" y="6578600"/>
            <a:ext cx="2508250" cy="279400"/>
          </a:xfrm>
          <a:prstGeom prst="rect">
            <a:avLst/>
          </a:prstGeom>
          <a:solidFill>
            <a:srgbClr val="0000FE"/>
          </a:solidFill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+mj-lt"/>
              </a:defRPr>
            </a:lvl1pPr>
          </a:lstStyle>
          <a:p>
            <a:fld id="{2A4535BA-AEF2-4785-BF1B-EDE950106C20}" type="slidenum">
              <a:rPr lang="en-GB" smtClean="0"/>
              <a:pPr/>
              <a:t>‹Nr.›</a:t>
            </a:fld>
            <a:endParaRPr lang="en-GB"/>
          </a:p>
        </p:txBody>
      </p:sp>
      <p:pic>
        <p:nvPicPr>
          <p:cNvPr id="7" name="Grafik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8550" y="1"/>
            <a:ext cx="425450" cy="765861"/>
          </a:xfrm>
          <a:prstGeom prst="rect">
            <a:avLst/>
          </a:prstGeom>
        </p:spPr>
      </p:pic>
      <p:sp>
        <p:nvSpPr>
          <p:cNvPr id="8" name="Text Placeholder 2"/>
          <p:cNvSpPr>
            <a:spLocks noGrp="1"/>
          </p:cNvSpPr>
          <p:nvPr>
            <p:ph idx="1"/>
          </p:nvPr>
        </p:nvSpPr>
        <p:spPr>
          <a:xfrm>
            <a:off x="196850" y="914401"/>
            <a:ext cx="8769350" cy="54779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50038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>
  <p:cSld name="1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II_rahmen_neu_fol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6011863" y="6453188"/>
            <a:ext cx="2736850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r>
              <a:rPr lang="en-US" altLang="de-DE" sz="900"/>
              <a:t>Institute for Data Processing and Electron</a:t>
            </a:r>
            <a:r>
              <a:rPr lang="de-DE" altLang="de-DE" sz="900" err="1"/>
              <a:t>ics</a:t>
            </a:r>
            <a:endParaRPr lang="en-US" altLang="de-DE" sz="900"/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250825" y="6445250"/>
            <a:ext cx="325438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fld id="{6B124FF7-D511-40EC-A840-63764A68E0F0}" type="slidenum">
              <a:rPr lang="de-DE" altLang="de-DE" sz="900" b="1" smtClean="0"/>
              <a:pPr eaLnBrk="1" hangingPunct="1">
                <a:spcBef>
                  <a:spcPct val="50000"/>
                </a:spcBef>
                <a:defRPr/>
              </a:pPr>
              <a:t>‹Nr.›</a:t>
            </a:fld>
            <a:endParaRPr lang="de-DE" altLang="de-DE" sz="900" b="1"/>
          </a:p>
        </p:txBody>
      </p:sp>
      <p:pic>
        <p:nvPicPr>
          <p:cNvPr id="8" name="Picture 9" descr="KITlogo_4c_frutig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341313"/>
            <a:ext cx="1084263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92113" y="1198563"/>
            <a:ext cx="4102100" cy="4894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6613" y="1198563"/>
            <a:ext cx="4102100" cy="4894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9" name="Rectangle 12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altLang="de-DE"/>
              <a:t>Expert Committee Experiments</a:t>
            </a:r>
            <a:endParaRPr lang="en-US" altLang="de-DE" b="1"/>
          </a:p>
        </p:txBody>
      </p:sp>
      <p:sp>
        <p:nvSpPr>
          <p:cNvPr id="10" name="Datumsplatzhalter 9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de-DE"/>
              <a:t>4-5. 11. 2019</a:t>
            </a:r>
          </a:p>
        </p:txBody>
      </p:sp>
    </p:spTree>
    <p:extLst>
      <p:ext uri="{BB962C8B-B14F-4D97-AF65-F5344CB8AC3E}">
        <p14:creationId xmlns:p14="http://schemas.microsoft.com/office/powerpoint/2010/main" val="8158187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AAB9F513-2EAB-4F07-A085-569F20B058A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9190A9C4-5090-4C64-A4D3-98B62BDC542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542C756B-A386-4546-99AB-A2FD48AE08C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9980EC-5C90-4081-8F35-483FEB0B69C6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1599543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3219" y="9316"/>
            <a:ext cx="7158129" cy="7837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336" y="886769"/>
            <a:ext cx="9003323" cy="53834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4-5. 11. 2019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Expert Committee Experiments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11DA1D-7319-4A38-BECC-A2BD080A36DA}" type="slidenum">
              <a:rPr lang="en-US" smtClean="0"/>
              <a:t>‹Nr.›</a:t>
            </a:fld>
            <a:endParaRPr lang="en-US"/>
          </a:p>
        </p:txBody>
      </p:sp>
      <p:pic>
        <p:nvPicPr>
          <p:cNvPr id="8" name="Bild 7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3" y="9624"/>
            <a:ext cx="651478" cy="879495"/>
          </a:xfrm>
          <a:prstGeom prst="rect">
            <a:avLst/>
          </a:prstGeom>
        </p:spPr>
      </p:pic>
      <p:pic>
        <p:nvPicPr>
          <p:cNvPr id="9" name="Picture 13" descr="FAIR_Logo_rgb_frei"/>
          <p:cNvPicPr>
            <a:picLocks noChangeAspect="1" noChangeArrowheads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0256" y="38100"/>
            <a:ext cx="992187" cy="82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4661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3200" kern="1200">
          <a:solidFill>
            <a:schemeClr val="tx1">
              <a:lumMod val="50000"/>
              <a:lumOff val="50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accent2">
            <a:lumMod val="75000"/>
          </a:schemeClr>
        </a:buClr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accent2">
            <a:lumMod val="75000"/>
          </a:schemeClr>
        </a:buClr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8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tif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tif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6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tiff"/><Relationship Id="rId2" Type="http://schemas.openxmlformats.org/officeDocument/2006/relationships/image" Target="../media/image60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tiff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tiff"/><Relationship Id="rId4" Type="http://schemas.openxmlformats.org/officeDocument/2006/relationships/image" Target="../media/image69.tiff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tif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tif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tif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0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emf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8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0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The CBM Silicon Tracking System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Status &amp; Issues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E18D3968-FB0A-714C-BAB0-64B046E723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4-5. 11. 2019</a:t>
            </a:r>
            <a:endParaRPr lang="en-US" dirty="0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13D62AB1-6D58-6B41-ADE5-04D5692C8F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Expert Committee Experiments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8370409-9603-744A-AEBA-0E2B1186FD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1DA1D-7319-4A38-BECC-A2BD080A36DA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90674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Grafik 7">
            <a:extLst>
              <a:ext uri="{FF2B5EF4-FFF2-40B4-BE49-F238E27FC236}">
                <a16:creationId xmlns:a16="http://schemas.microsoft.com/office/drawing/2014/main" id="{92D93F70-4D32-974F-979A-72BB137748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09" y="1939032"/>
            <a:ext cx="3465485" cy="201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A3CE8A51-80DE-B342-84BD-7ACD737F2F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MicroCable</a:t>
            </a:r>
            <a:r>
              <a:rPr lang="en-US"/>
              <a:t>: Type KIT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7ACD220-E0D3-EC40-B54B-1944E2AAB8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4-5. 11. 2019</a:t>
            </a:r>
            <a:endParaRPr lang="en-US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BDB30B1-37D0-2048-85F7-A5323848B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Expert Committee Experiments</a:t>
            </a:r>
          </a:p>
        </p:txBody>
      </p:sp>
      <p:sp>
        <p:nvSpPr>
          <p:cNvPr id="14340" name="Foliennummernplatzhalter 2">
            <a:extLst>
              <a:ext uri="{FF2B5EF4-FFF2-40B4-BE49-F238E27FC236}">
                <a16:creationId xmlns:a16="http://schemas.microsoft.com/office/drawing/2014/main" id="{2B622346-3E2E-7540-B223-77A7A3D270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A4F89D09-D6D9-4B40-87D8-C32A46B32DD7}" type="slidenum">
              <a:rPr lang="de-DE" altLang="de-DE">
                <a:solidFill>
                  <a:srgbClr val="000000"/>
                </a:solidFill>
                <a:latin typeface="Times" pitchFamily="2" charset="0"/>
              </a:rPr>
              <a:pPr/>
              <a:t>10</a:t>
            </a:fld>
            <a:endParaRPr lang="de-DE" altLang="de-DE">
              <a:solidFill>
                <a:srgbClr val="000000"/>
              </a:solidFill>
              <a:latin typeface="Times" pitchFamily="2" charset="0"/>
            </a:endParaRPr>
          </a:p>
        </p:txBody>
      </p:sp>
      <p:pic>
        <p:nvPicPr>
          <p:cNvPr id="14342" name="Grafik 3">
            <a:extLst>
              <a:ext uri="{FF2B5EF4-FFF2-40B4-BE49-F238E27FC236}">
                <a16:creationId xmlns:a16="http://schemas.microsoft.com/office/drawing/2014/main" id="{269B72B7-4016-7341-9564-F4985D5595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1096" y="136525"/>
            <a:ext cx="1714500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4092663C-EF3E-0549-B960-4EC1451CBA5E}"/>
              </a:ext>
            </a:extLst>
          </p:cNvPr>
          <p:cNvSpPr txBox="1"/>
          <p:nvPr/>
        </p:nvSpPr>
        <p:spPr>
          <a:xfrm>
            <a:off x="4058292" y="1765547"/>
            <a:ext cx="41148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de-DE" sz="1600">
                <a:latin typeface="+mn-lt"/>
                <a:cs typeface="Arial" charset="0"/>
              </a:rPr>
              <a:t>pro:</a:t>
            </a:r>
            <a:endParaRPr lang="en-US" sz="1600">
              <a:latin typeface="+mn-lt"/>
              <a:cs typeface="Arial" charset="0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n-US" sz="1600">
                <a:latin typeface="+mn-lt"/>
                <a:cs typeface="Arial" charset="0"/>
              </a:rPr>
              <a:t>well known in PCB-</a:t>
            </a:r>
            <a:r>
              <a:rPr lang="en-US" sz="1600" err="1">
                <a:latin typeface="+mn-lt"/>
                <a:cs typeface="Arial" charset="0"/>
              </a:rPr>
              <a:t>Flexboard</a:t>
            </a:r>
            <a:r>
              <a:rPr lang="en-US" sz="1600">
                <a:latin typeface="+mn-lt"/>
                <a:cs typeface="Arial" charset="0"/>
              </a:rPr>
              <a:t> technology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n-US" sz="1600">
                <a:latin typeface="+mn-lt"/>
              </a:rPr>
              <a:t>industrial production (</a:t>
            </a:r>
            <a:r>
              <a:rPr lang="en-US" sz="1600" err="1">
                <a:latin typeface="+mn-lt"/>
              </a:rPr>
              <a:t>Dyconex</a:t>
            </a:r>
            <a:r>
              <a:rPr lang="en-US" sz="1600">
                <a:latin typeface="+mn-lt"/>
              </a:rPr>
              <a:t>, CH)</a:t>
            </a:r>
            <a:endParaRPr lang="en-US" sz="1600">
              <a:latin typeface="+mn-lt"/>
              <a:cs typeface="Arial" charset="0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n-US" sz="1600">
                <a:latin typeface="+mn-lt"/>
                <a:cs typeface="Arial" charset="0"/>
              </a:rPr>
              <a:t>offers interconnected multilayer solutions one cable with two layers (bottom &amp; top) and </a:t>
            </a:r>
            <a:r>
              <a:rPr lang="en-US" sz="1600" err="1">
                <a:latin typeface="+mn-lt"/>
                <a:cs typeface="Arial" charset="0"/>
              </a:rPr>
              <a:t>vias</a:t>
            </a:r>
            <a:r>
              <a:rPr lang="en-US" sz="1600">
                <a:latin typeface="+mn-lt"/>
                <a:cs typeface="Arial" charset="0"/>
              </a:rPr>
              <a:t> instead of two single Al-cables	</a:t>
            </a:r>
          </a:p>
          <a:p>
            <a:pPr eaLnBrk="1" hangingPunct="1">
              <a:defRPr/>
            </a:pPr>
            <a:r>
              <a:rPr lang="en-US" sz="1600">
                <a:latin typeface="+mn-lt"/>
              </a:rPr>
              <a:t>challenge: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600">
                <a:latin typeface="+mn-lt"/>
                <a:cs typeface="Arial" charset="0"/>
              </a:rPr>
              <a:t>highly customized bonding technology (flip chip, soldering, …)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600">
                <a:latin typeface="+mn-lt"/>
              </a:rPr>
              <a:t>higher Z material (Cu/Au)</a:t>
            </a:r>
            <a:endParaRPr lang="en-US" sz="1600">
              <a:latin typeface="+mn-lt"/>
              <a:cs typeface="Arial" charset="0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41471FCF-2447-F24E-BFD0-A163A6243AD9}"/>
              </a:ext>
            </a:extLst>
          </p:cNvPr>
          <p:cNvSpPr txBox="1"/>
          <p:nvPr/>
        </p:nvSpPr>
        <p:spPr>
          <a:xfrm>
            <a:off x="271409" y="1116350"/>
            <a:ext cx="841539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1600">
                <a:latin typeface="+mn-lt"/>
                <a:cs typeface="Arial" charset="0"/>
              </a:rPr>
              <a:t>As an alternative to the </a:t>
            </a:r>
            <a:r>
              <a:rPr lang="en-US" sz="1600">
                <a:solidFill>
                  <a:srgbClr val="FF0000"/>
                </a:solidFill>
                <a:latin typeface="+mn-lt"/>
                <a:cs typeface="Arial" charset="0"/>
              </a:rPr>
              <a:t>Aluminum</a:t>
            </a:r>
            <a:r>
              <a:rPr lang="en-US" sz="1600">
                <a:latin typeface="+mn-lt"/>
                <a:cs typeface="Arial" charset="0"/>
              </a:rPr>
              <a:t>-</a:t>
            </a:r>
            <a:r>
              <a:rPr lang="en-US" sz="1600" err="1">
                <a:latin typeface="+mn-lt"/>
                <a:cs typeface="Arial" charset="0"/>
              </a:rPr>
              <a:t>microcables</a:t>
            </a:r>
            <a:r>
              <a:rPr lang="en-US" sz="1600">
                <a:latin typeface="+mn-lt"/>
                <a:cs typeface="Arial" charset="0"/>
              </a:rPr>
              <a:t> a R&amp;D-project has been started at KIT that investigates </a:t>
            </a:r>
            <a:r>
              <a:rPr lang="en-US" sz="1600">
                <a:solidFill>
                  <a:srgbClr val="FF0000"/>
                </a:solidFill>
                <a:latin typeface="+mn-lt"/>
                <a:cs typeface="Arial" charset="0"/>
              </a:rPr>
              <a:t>Copper-based</a:t>
            </a:r>
            <a:r>
              <a:rPr lang="en-US" sz="1600">
                <a:latin typeface="+mn-lt"/>
                <a:cs typeface="Arial" charset="0"/>
              </a:rPr>
              <a:t> cables (T. Blank, P. </a:t>
            </a:r>
            <a:r>
              <a:rPr lang="en-US" sz="1600">
                <a:latin typeface="+mn-lt"/>
              </a:rPr>
              <a:t>Pfister (KIT)):</a:t>
            </a:r>
            <a:endParaRPr lang="en-US" sz="1600">
              <a:latin typeface="+mn-lt"/>
              <a:cs typeface="Arial" charset="0"/>
            </a:endParaRPr>
          </a:p>
        </p:txBody>
      </p:sp>
      <p:graphicFrame>
        <p:nvGraphicFramePr>
          <p:cNvPr id="14" name="Objekt 13">
            <a:extLst>
              <a:ext uri="{FF2B5EF4-FFF2-40B4-BE49-F238E27FC236}">
                <a16:creationId xmlns:a16="http://schemas.microsoft.com/office/drawing/2014/main" id="{2B3CDFA5-93AE-0D4A-AF1B-BD06DE6532F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25747248"/>
              </p:ext>
            </p:extLst>
          </p:nvPr>
        </p:nvGraphicFramePr>
        <p:xfrm>
          <a:off x="342613" y="4430733"/>
          <a:ext cx="4689617" cy="14009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" name="CorelDRAW" r:id="rId5" imgW="5032162" imgH="1503831" progId="CorelDraw.Graphic.17">
                  <p:embed/>
                </p:oleObj>
              </mc:Choice>
              <mc:Fallback>
                <p:oleObj name="CorelDRAW" r:id="rId5" imgW="5032162" imgH="1503831" progId="CorelDraw.Graphic.17">
                  <p:embed/>
                  <p:pic>
                    <p:nvPicPr>
                      <p:cNvPr id="14" name="Objekt 13">
                        <a:extLst>
                          <a:ext uri="{FF2B5EF4-FFF2-40B4-BE49-F238E27FC236}">
                            <a16:creationId xmlns:a16="http://schemas.microsoft.com/office/drawing/2014/main" id="{2B3CDFA5-93AE-0D4A-AF1B-BD06DE6532F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42613" y="4430733"/>
                        <a:ext cx="4689617" cy="14009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Geschweifte Klammer rechts 1">
            <a:extLst>
              <a:ext uri="{FF2B5EF4-FFF2-40B4-BE49-F238E27FC236}">
                <a16:creationId xmlns:a16="http://schemas.microsoft.com/office/drawing/2014/main" id="{3C7A60FB-F5E1-1F45-90EF-FB47C7D4F514}"/>
              </a:ext>
            </a:extLst>
          </p:cNvPr>
          <p:cNvSpPr/>
          <p:nvPr/>
        </p:nvSpPr>
        <p:spPr>
          <a:xfrm>
            <a:off x="5301465" y="4430733"/>
            <a:ext cx="236306" cy="1310917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3053B2DF-507E-4F45-A090-6117E860FAF1}"/>
              </a:ext>
            </a:extLst>
          </p:cNvPr>
          <p:cNvSpPr txBox="1"/>
          <p:nvPr/>
        </p:nvSpPr>
        <p:spPr>
          <a:xfrm>
            <a:off x="5665621" y="4901525"/>
            <a:ext cx="2540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0000"/>
                </a:solidFill>
                <a:latin typeface="+mn-lt"/>
              </a:rPr>
              <a:t>flip chip Au-stud bonding</a:t>
            </a:r>
          </a:p>
        </p:txBody>
      </p:sp>
    </p:spTree>
    <p:extLst>
      <p:ext uri="{BB962C8B-B14F-4D97-AF65-F5344CB8AC3E}">
        <p14:creationId xmlns:p14="http://schemas.microsoft.com/office/powerpoint/2010/main" val="833247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2EB999-99DF-C34D-B2F5-E9F8803FA7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MicroCable</a:t>
            </a:r>
            <a:r>
              <a:rPr lang="en-US"/>
              <a:t>: Type KIT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9D9C753-1F9C-4343-9913-D5C5031C0B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4-5. 11. 2019</a:t>
            </a:r>
            <a:endParaRPr lang="en-US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31F752A-900B-464F-81AE-D79217F7D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Expert Committee Experiments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5A459A9-A48D-4446-ACDF-53A252F5F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1DA1D-7319-4A38-BECC-A2BD080A36DA}" type="slidenum">
              <a:rPr lang="en-US" smtClean="0"/>
              <a:t>11</a:t>
            </a:fld>
            <a:endParaRPr lang="en-US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DF401742-D54E-7D45-968B-4CA75E838C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398" y="1027377"/>
            <a:ext cx="7035501" cy="4222792"/>
          </a:xfrm>
          <a:prstGeom prst="rect">
            <a:avLst/>
          </a:prstGeom>
        </p:spPr>
      </p:pic>
      <p:pic>
        <p:nvPicPr>
          <p:cNvPr id="8" name="Grafik 3">
            <a:extLst>
              <a:ext uri="{FF2B5EF4-FFF2-40B4-BE49-F238E27FC236}">
                <a16:creationId xmlns:a16="http://schemas.microsoft.com/office/drawing/2014/main" id="{A14C269D-F577-C64D-B110-32008B66AC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52465"/>
            <a:ext cx="1714500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7EAB0DC2-413C-DD42-8F08-E8C08FACBE5A}"/>
              </a:ext>
            </a:extLst>
          </p:cNvPr>
          <p:cNvSpPr txBox="1"/>
          <p:nvPr/>
        </p:nvSpPr>
        <p:spPr>
          <a:xfrm>
            <a:off x="992459" y="5205265"/>
            <a:ext cx="67418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proof of principle of bonding technology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but: functional module has not yet been produced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u="sng" dirty="0">
                <a:latin typeface="+mn-lt"/>
              </a:rPr>
              <a:t>next step required: </a:t>
            </a:r>
            <a:r>
              <a:rPr lang="en-US" dirty="0">
                <a:solidFill>
                  <a:srgbClr val="FF0000"/>
                </a:solidFill>
                <a:latin typeface="+mn-lt"/>
              </a:rPr>
              <a:t>assembly and test of full module </a:t>
            </a:r>
            <a:r>
              <a:rPr lang="en-US" dirty="0">
                <a:latin typeface="+mn-lt"/>
              </a:rPr>
              <a:t>with both sensor and STSXyter2.1 in Cu-technology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4FAEDF7D-CBF7-1C49-80E0-6C74AC31A8D6}"/>
              </a:ext>
            </a:extLst>
          </p:cNvPr>
          <p:cNvSpPr/>
          <p:nvPr/>
        </p:nvSpPr>
        <p:spPr>
          <a:xfrm>
            <a:off x="1137002" y="1304384"/>
            <a:ext cx="64510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example of bonding on </a:t>
            </a:r>
            <a:r>
              <a:rPr lang="en-US" u="sng">
                <a:solidFill>
                  <a:schemeClr val="bg1"/>
                </a:solidFill>
              </a:rPr>
              <a:t>sensor-side</a:t>
            </a:r>
            <a:r>
              <a:rPr lang="en-US">
                <a:solidFill>
                  <a:schemeClr val="bg1"/>
                </a:solidFill>
              </a:rPr>
              <a:t> in Cu-technology</a:t>
            </a:r>
          </a:p>
        </p:txBody>
      </p:sp>
    </p:spTree>
    <p:extLst>
      <p:ext uri="{BB962C8B-B14F-4D97-AF65-F5344CB8AC3E}">
        <p14:creationId xmlns:p14="http://schemas.microsoft.com/office/powerpoint/2010/main" val="15917198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E2D76897-F645-5C4A-A5B9-957ED1F68E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Summary: LTU vs KIT </a:t>
            </a:r>
            <a:r>
              <a:rPr lang="en-US" err="1"/>
              <a:t>MicroCables</a:t>
            </a:r>
            <a:endParaRPr lang="en-US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B0127593-211E-3145-B311-A673481611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4-5. 11. 2019</a:t>
            </a:r>
            <a:endParaRPr lang="en-US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B51809CF-F49D-0A4E-B7A6-2ABD4DC12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Expert Committee Experiments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C531EEB6-3293-DC48-A5B6-9C57FE9BC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085C77B-4ADB-AD42-85C0-E36E89E8560B}" type="slidenum">
              <a:rPr lang="de-DE" altLang="de-DE" smtClean="0"/>
              <a:pPr>
                <a:defRPr/>
              </a:pPr>
              <a:t>12</a:t>
            </a:fld>
            <a:endParaRPr lang="de-DE" altLang="de-DE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29E7780D-729F-204A-8ED7-E27D57B80FAF}"/>
              </a:ext>
            </a:extLst>
          </p:cNvPr>
          <p:cNvSpPr txBox="1"/>
          <p:nvPr/>
        </p:nvSpPr>
        <p:spPr>
          <a:xfrm>
            <a:off x="457200" y="1226372"/>
            <a:ext cx="82296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  <a:latin typeface="+mn-lt"/>
              </a:rPr>
              <a:t>Cable technology: single point of failure!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tools for both types of interconnect technologies have been developed at GSI/KIT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working  and tested modules using Al-micro cables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awaiting working  and tested module using Cu-micro cables (ongoing)</a:t>
            </a:r>
          </a:p>
          <a:p>
            <a:endParaRPr lang="en-US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Decision on continuation of Cu-micro cable path by end of Q4/2019!?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  <a:latin typeface="+mn-lt"/>
              </a:rPr>
              <a:t>required input: working  and tested modules using CU-micro cables</a:t>
            </a:r>
            <a:r>
              <a:rPr lang="en-US" dirty="0">
                <a:latin typeface="+mn-lt"/>
              </a:rPr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KIT agrees to use TAB-bonding for module production at KIT using Al-cables</a:t>
            </a:r>
          </a:p>
        </p:txBody>
      </p:sp>
    </p:spTree>
    <p:extLst>
      <p:ext uri="{BB962C8B-B14F-4D97-AF65-F5344CB8AC3E}">
        <p14:creationId xmlns:p14="http://schemas.microsoft.com/office/powerpoint/2010/main" val="19502497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7ED7C966-5226-8545-9FCC-F71F90DC406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Readout</a:t>
            </a:r>
          </a:p>
        </p:txBody>
      </p:sp>
      <p:sp>
        <p:nvSpPr>
          <p:cNvPr id="7" name="Untertitel 6">
            <a:extLst>
              <a:ext uri="{FF2B5EF4-FFF2-40B4-BE49-F238E27FC236}">
                <a16:creationId xmlns:a16="http://schemas.microsoft.com/office/drawing/2014/main" id="{5893BEC9-07AA-724A-8054-7AC84CDB71A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356C8E9-6453-C042-B137-F1677842C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4-5. 11. 2019</a:t>
            </a:r>
            <a:endParaRPr lang="en-US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3108C6E-FBEF-8540-B530-97C9CCD435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Expert Committee Experiments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ECBA018-8DC2-8F48-8E6D-4AF4138BD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1DA1D-7319-4A38-BECC-A2BD080A36D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0299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2AD865F-7DB1-E44C-9EB0-3987442CE3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ASIC &amp; FEB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E544D47-0F8F-D541-980E-EA9256667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4-5. 11. 2019</a:t>
            </a:r>
            <a:endParaRPr lang="en-US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0512928-AD6B-5E47-864B-0C22ABD110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Expert Committee Experiments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9694EFC-6491-5240-AEFB-A8E1E2E20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1DA1D-7319-4A38-BECC-A2BD080A36DA}" type="slidenum">
              <a:rPr lang="en-US" smtClean="0"/>
              <a:t>14</a:t>
            </a:fld>
            <a:endParaRPr lang="en-US"/>
          </a:p>
        </p:txBody>
      </p:sp>
      <p:pic>
        <p:nvPicPr>
          <p:cNvPr id="6" name="Picture 2" descr="Y:\CBM_STS\CBM STS Detektor Aufgaben und Ergebnisse\FEB8 GSI\FEB_gebondet\20180314_153544_resized.jpg">
            <a:extLst>
              <a:ext uri="{FF2B5EF4-FFF2-40B4-BE49-F238E27FC236}">
                <a16:creationId xmlns:a16="http://schemas.microsoft.com/office/drawing/2014/main" id="{DE4E6943-C44C-A24D-A078-2E6D7296B4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4793" y="1534020"/>
            <a:ext cx="3575461" cy="264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B83B3293-5AA7-C54F-B498-EAD4D1322DDD}"/>
              </a:ext>
            </a:extLst>
          </p:cNvPr>
          <p:cNvSpPr txBox="1"/>
          <p:nvPr/>
        </p:nvSpPr>
        <p:spPr>
          <a:xfrm>
            <a:off x="458913" y="4391022"/>
            <a:ext cx="411308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>
                <a:latin typeface="+mn-lt"/>
              </a:rPr>
              <a:t>ASIC:</a:t>
            </a:r>
          </a:p>
          <a:p>
            <a:r>
              <a:rPr lang="en-US">
                <a:latin typeface="+mn-lt"/>
              </a:rPr>
              <a:t>Preliminary EDR in 9/19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atin typeface="+mn-lt"/>
              </a:rPr>
              <a:t>No major issues found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atin typeface="+mn-lt"/>
              </a:rPr>
              <a:t>Revive input ESD protection?</a:t>
            </a:r>
          </a:p>
          <a:p>
            <a:r>
              <a:rPr lang="en-US">
                <a:latin typeface="+mn-lt"/>
              </a:rPr>
              <a:t>Final EDR in 11/19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atin typeface="+mn-lt"/>
              </a:rPr>
              <a:t>launch ASIC production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19C08DEA-1C60-2D46-AED6-C421F86723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466850"/>
            <a:ext cx="3600000" cy="2713170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68413D60-B052-E64D-BD3A-7B177193C4BA}"/>
              </a:ext>
            </a:extLst>
          </p:cNvPr>
          <p:cNvSpPr txBox="1"/>
          <p:nvPr/>
        </p:nvSpPr>
        <p:spPr>
          <a:xfrm>
            <a:off x="4904792" y="4391022"/>
            <a:ext cx="357546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>
                <a:latin typeface="+mn-lt"/>
              </a:rPr>
              <a:t>FEB (Front-End Board):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atin typeface="+mn-lt"/>
              </a:rPr>
              <a:t>FEB-8/2 available (</a:t>
            </a:r>
            <a:r>
              <a:rPr lang="en-US" err="1">
                <a:latin typeface="+mn-lt"/>
              </a:rPr>
              <a:t>DetLab</a:t>
            </a:r>
            <a:r>
              <a:rPr lang="en-US">
                <a:latin typeface="+mn-lt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atin typeface="+mn-lt"/>
              </a:rPr>
              <a:t>prototype FEB-8/5 available as Polish in-kind contribution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latin typeface="+mn-lt"/>
              </a:rPr>
              <a:t>test: dielectric strength</a:t>
            </a:r>
            <a:endParaRPr lang="de-DE" b="0">
              <a:latin typeface="+mn-lt"/>
            </a:endParaRPr>
          </a:p>
          <a:p>
            <a:pPr lvl="1"/>
            <a:endParaRPr lang="en-US">
              <a:latin typeface="+mn-lt"/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91C06992-36F4-C344-AF08-01BFFAC422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0393" y="0"/>
            <a:ext cx="809103" cy="1253447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9C75F1EE-BD09-7A4D-9A10-0941CB664D1E}"/>
              </a:ext>
            </a:extLst>
          </p:cNvPr>
          <p:cNvSpPr txBox="1"/>
          <p:nvPr/>
        </p:nvSpPr>
        <p:spPr>
          <a:xfrm>
            <a:off x="4843292" y="1116809"/>
            <a:ext cx="26549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R. </a:t>
            </a:r>
            <a:r>
              <a:rPr lang="en-US" dirty="0" err="1">
                <a:latin typeface="+mn-lt"/>
              </a:rPr>
              <a:t>Kapell</a:t>
            </a:r>
            <a:r>
              <a:rPr lang="en-US" dirty="0">
                <a:latin typeface="+mn-lt"/>
              </a:rPr>
              <a:t>, J. Lehnert – GSI, </a:t>
            </a:r>
            <a:endParaRPr lang="en-US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238A2526-A44B-3246-A312-095EF4F85E18}"/>
              </a:ext>
            </a:extLst>
          </p:cNvPr>
          <p:cNvSpPr txBox="1"/>
          <p:nvPr/>
        </p:nvSpPr>
        <p:spPr>
          <a:xfrm>
            <a:off x="452603" y="1098608"/>
            <a:ext cx="1796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>
                <a:latin typeface="+mn-lt"/>
              </a:rPr>
              <a:t>K. </a:t>
            </a:r>
            <a:r>
              <a:rPr lang="de-DE" err="1">
                <a:latin typeface="+mn-lt"/>
              </a:rPr>
              <a:t>Kasinski</a:t>
            </a:r>
            <a:r>
              <a:rPr lang="de-DE">
                <a:latin typeface="+mn-lt"/>
              </a:rPr>
              <a:t> – AGH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BD2548D5-9C74-B24C-BD33-30FB62411330}"/>
              </a:ext>
            </a:extLst>
          </p:cNvPr>
          <p:cNvSpPr txBox="1"/>
          <p:nvPr/>
        </p:nvSpPr>
        <p:spPr>
          <a:xfrm>
            <a:off x="452603" y="1517501"/>
            <a:ext cx="1325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err="1">
                <a:solidFill>
                  <a:schemeClr val="bg1"/>
                </a:solidFill>
                <a:latin typeface="+mn-lt"/>
              </a:rPr>
              <a:t>STSxyter</a:t>
            </a:r>
            <a:r>
              <a:rPr lang="en-US">
                <a:solidFill>
                  <a:schemeClr val="bg1"/>
                </a:solidFill>
                <a:latin typeface="+mn-lt"/>
              </a:rPr>
              <a:t> 2.1</a:t>
            </a:r>
          </a:p>
        </p:txBody>
      </p:sp>
    </p:spTree>
    <p:extLst>
      <p:ext uri="{BB962C8B-B14F-4D97-AF65-F5344CB8AC3E}">
        <p14:creationId xmlns:p14="http://schemas.microsoft.com/office/powerpoint/2010/main" val="9598366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C137A6-05F1-724A-A3D0-F8D5FBD379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ASIC: Noise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7D61B71-24BB-6947-A8EC-6E02D056F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4-5. 11. 2019</a:t>
            </a:r>
            <a:endParaRPr lang="en-US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37EB576-4D99-6241-9941-B1D27AAF8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Expert Committee Experiments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3350435-666E-F740-A052-C0CF9A9A0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1DA1D-7319-4A38-BECC-A2BD080A36DA}" type="slidenum">
              <a:rPr lang="en-US" smtClean="0"/>
              <a:t>15</a:t>
            </a:fld>
            <a:endParaRPr lang="en-US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A0E3D922-16C6-FC46-AB7C-5988343B25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39191"/>
            <a:ext cx="3143241" cy="2482279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3E98D15E-FCAF-2245-BDBC-5693EDBE31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0393" y="0"/>
            <a:ext cx="809103" cy="1253447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40A00BB5-BD17-7A42-90EB-0A94E3BF33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907" y="3606567"/>
            <a:ext cx="3196262" cy="261909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feld 9">
                <a:extLst>
                  <a:ext uri="{FF2B5EF4-FFF2-40B4-BE49-F238E27FC236}">
                    <a16:creationId xmlns:a16="http://schemas.microsoft.com/office/drawing/2014/main" id="{F20D74CE-6E04-D844-960C-8428343F5150}"/>
                  </a:ext>
                </a:extLst>
              </p:cNvPr>
              <p:cNvSpPr txBox="1"/>
              <p:nvPr/>
            </p:nvSpPr>
            <p:spPr>
              <a:xfrm>
                <a:off x="3863084" y="1599841"/>
                <a:ext cx="5133245" cy="15783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>
                    <a:latin typeface="+mn-lt"/>
                  </a:rPr>
                  <a:t>Expected/measured noise contribution from </a:t>
                </a:r>
              </a:p>
              <a:p>
                <a:r>
                  <a:rPr lang="en-US">
                    <a:latin typeface="+mn-lt"/>
                  </a:rPr>
                  <a:t>ASICS: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∼460/500 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𝑒</m:t>
                    </m:r>
                  </m:oMath>
                </a14:m>
                <a:endParaRPr lang="en-US">
                  <a:latin typeface="+mn-lt"/>
                </a:endParaRPr>
              </a:p>
              <a:p>
                <a:endParaRPr lang="en-US">
                  <a:latin typeface="+mn-lt"/>
                </a:endParaRPr>
              </a:p>
              <a:p>
                <a:r>
                  <a:rPr lang="en-US">
                    <a:latin typeface="+mn-lt"/>
                  </a:rPr>
                  <a:t>total expected (minimal) noise: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de-DE" sz="1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200" b="0" i="1" smtClean="0">
                              <a:latin typeface="Cambria Math" panose="02040503050406030204" pitchFamily="18" charset="0"/>
                            </a:rPr>
                            <m:t>500+</m:t>
                          </m:r>
                          <m:d>
                            <m:dPr>
                              <m:ctrlP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  <m:t>0.38⋅ 25</m:t>
                              </m:r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  <m:t>𝑐𝑚</m:t>
                              </m:r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  <m:t>+1.52/1.74⋅4.2 </m:t>
                              </m:r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  <m:t>𝑐𝑚</m:t>
                              </m:r>
                            </m:e>
                          </m:d>
                          <m:d>
                            <m:dPr>
                              <m:ctrlP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de-DE" sz="1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de-DE" sz="1200" b="0" i="1" smtClean="0">
                                      <a:latin typeface="Cambria Math" panose="02040503050406030204" pitchFamily="18" charset="0"/>
                                    </a:rPr>
                                    <m:t>𝑝𝐹</m:t>
                                  </m:r>
                                </m:num>
                                <m:den>
                                  <m:r>
                                    <a:rPr lang="de-DE" sz="1200" b="0" i="1" smtClean="0">
                                      <a:latin typeface="Cambria Math" panose="02040503050406030204" pitchFamily="18" charset="0"/>
                                    </a:rPr>
                                    <m:t>𝑐𝑚</m:t>
                                  </m:r>
                                </m:den>
                              </m:f>
                            </m:e>
                          </m:d>
                        </m:e>
                      </m:d>
                      <m:r>
                        <a:rPr lang="de-DE" sz="1200" b="0" i="1" smtClean="0">
                          <a:latin typeface="Cambria Math" panose="02040503050406030204" pitchFamily="18" charset="0"/>
                        </a:rPr>
                        <m:t>⋅</m:t>
                      </m:r>
                      <m:f>
                        <m:fPr>
                          <m:ctrlPr>
                            <a:rPr lang="de-DE" sz="1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200" b="0" i="1" smtClean="0">
                              <a:latin typeface="Cambria Math" panose="02040503050406030204" pitchFamily="18" charset="0"/>
                            </a:rPr>
                            <m:t>27.4</m:t>
                          </m:r>
                          <m:sSup>
                            <m:sSupPr>
                              <m:ctrlP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</m:num>
                        <m:den>
                          <m:r>
                            <a:rPr lang="de-DE" sz="1200" b="0" i="1" smtClean="0">
                              <a:latin typeface="Cambria Math" panose="02040503050406030204" pitchFamily="18" charset="0"/>
                            </a:rPr>
                            <m:t>𝑝𝐹</m:t>
                          </m:r>
                        </m:den>
                      </m:f>
                      <m:r>
                        <a:rPr lang="de-DE" sz="1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sz="1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925/961</m:t>
                      </m:r>
                      <m:sSup>
                        <m:sSupPr>
                          <m:ctrlPr>
                            <a:rPr lang="de-DE" sz="1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1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de-DE" sz="1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US">
                  <a:latin typeface="+mn-lt"/>
                </a:endParaRPr>
              </a:p>
            </p:txBody>
          </p:sp>
        </mc:Choice>
        <mc:Fallback xmlns="">
          <p:sp>
            <p:nvSpPr>
              <p:cNvPr id="10" name="Textfeld 9">
                <a:extLst>
                  <a:ext uri="{FF2B5EF4-FFF2-40B4-BE49-F238E27FC236}">
                    <a16:creationId xmlns:a16="http://schemas.microsoft.com/office/drawing/2014/main" id="{F20D74CE-6E04-D844-960C-8428343F51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3084" y="1599841"/>
                <a:ext cx="5133245" cy="1578317"/>
              </a:xfrm>
              <a:prstGeom prst="rect">
                <a:avLst/>
              </a:prstGeom>
              <a:blipFill>
                <a:blip r:embed="rId5"/>
                <a:stretch>
                  <a:fillRect l="-1069" t="-1931" b="-3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feld 12">
            <a:extLst>
              <a:ext uri="{FF2B5EF4-FFF2-40B4-BE49-F238E27FC236}">
                <a16:creationId xmlns:a16="http://schemas.microsoft.com/office/drawing/2014/main" id="{6E8D41CD-B58C-1E49-A1C7-AD79CCAAE5AC}"/>
              </a:ext>
            </a:extLst>
          </p:cNvPr>
          <p:cNvSpPr txBox="1"/>
          <p:nvPr/>
        </p:nvSpPr>
        <p:spPr>
          <a:xfrm>
            <a:off x="3844649" y="3340593"/>
            <a:ext cx="6046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+mn-lt"/>
              </a:rPr>
              <a:t>ASIC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AD743339-937F-804E-9F64-1D28F63540A0}"/>
              </a:ext>
            </a:extLst>
          </p:cNvPr>
          <p:cNvSpPr txBox="1"/>
          <p:nvPr/>
        </p:nvSpPr>
        <p:spPr>
          <a:xfrm>
            <a:off x="4580547" y="3340593"/>
            <a:ext cx="681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+mn-lt"/>
              </a:rPr>
              <a:t>cable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82C61F6A-F209-5947-A107-5D0C54865DA2}"/>
              </a:ext>
            </a:extLst>
          </p:cNvPr>
          <p:cNvSpPr txBox="1"/>
          <p:nvPr/>
        </p:nvSpPr>
        <p:spPr>
          <a:xfrm>
            <a:off x="5626281" y="3340593"/>
            <a:ext cx="803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+mn-lt"/>
              </a:rPr>
              <a:t>sensor</a:t>
            </a:r>
          </a:p>
        </p:txBody>
      </p:sp>
      <p:sp>
        <p:nvSpPr>
          <p:cNvPr id="16" name="Geschweifte Klammer rechts 15">
            <a:extLst>
              <a:ext uri="{FF2B5EF4-FFF2-40B4-BE49-F238E27FC236}">
                <a16:creationId xmlns:a16="http://schemas.microsoft.com/office/drawing/2014/main" id="{2B168E09-9100-4140-8E08-B1AE87FC8EB4}"/>
              </a:ext>
            </a:extLst>
          </p:cNvPr>
          <p:cNvSpPr/>
          <p:nvPr/>
        </p:nvSpPr>
        <p:spPr>
          <a:xfrm rot="5400000">
            <a:off x="4118818" y="3048248"/>
            <a:ext cx="133564" cy="328773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Geschweifte Klammer rechts 16">
            <a:extLst>
              <a:ext uri="{FF2B5EF4-FFF2-40B4-BE49-F238E27FC236}">
                <a16:creationId xmlns:a16="http://schemas.microsoft.com/office/drawing/2014/main" id="{3C556EF1-4D8E-C942-A07A-6992E129884E}"/>
              </a:ext>
            </a:extLst>
          </p:cNvPr>
          <p:cNvSpPr/>
          <p:nvPr/>
        </p:nvSpPr>
        <p:spPr>
          <a:xfrm rot="5400000">
            <a:off x="4860166" y="2776551"/>
            <a:ext cx="133566" cy="892869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Geschweifte Klammer rechts 17">
            <a:extLst>
              <a:ext uri="{FF2B5EF4-FFF2-40B4-BE49-F238E27FC236}">
                <a16:creationId xmlns:a16="http://schemas.microsoft.com/office/drawing/2014/main" id="{8ED1A9FA-E259-3841-904B-2B1A9AA0CF40}"/>
              </a:ext>
            </a:extLst>
          </p:cNvPr>
          <p:cNvSpPr/>
          <p:nvPr/>
        </p:nvSpPr>
        <p:spPr>
          <a:xfrm rot="5400000">
            <a:off x="6018384" y="2640227"/>
            <a:ext cx="114504" cy="1184583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97A138C0-E94E-0E43-BEFC-D597D4DF6FF6}"/>
              </a:ext>
            </a:extLst>
          </p:cNvPr>
          <p:cNvSpPr/>
          <p:nvPr/>
        </p:nvSpPr>
        <p:spPr>
          <a:xfrm>
            <a:off x="457200" y="920627"/>
            <a:ext cx="32287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de-DE" dirty="0">
                <a:solidFill>
                  <a:prstClr val="black"/>
                </a:solidFill>
                <a:latin typeface="Calibri"/>
              </a:rPr>
              <a:t>A. Rodriguez</a:t>
            </a:r>
            <a:r>
              <a:rPr lang="de-DE" baseline="30000" dirty="0">
                <a:solidFill>
                  <a:prstClr val="black"/>
                </a:solidFill>
                <a:latin typeface="Calibri"/>
              </a:rPr>
              <a:t>2</a:t>
            </a:r>
            <a:r>
              <a:rPr lang="de-DE" dirty="0">
                <a:solidFill>
                  <a:prstClr val="black"/>
                </a:solidFill>
                <a:latin typeface="Calibri"/>
              </a:rPr>
              <a:t>, O. Rodriguez - GSI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270669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7B520D9E-1124-874C-ABC2-E73BBC5B48C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Sensor Support Structures</a:t>
            </a:r>
          </a:p>
        </p:txBody>
      </p:sp>
      <p:sp>
        <p:nvSpPr>
          <p:cNvPr id="7" name="Untertitel 6">
            <a:extLst>
              <a:ext uri="{FF2B5EF4-FFF2-40B4-BE49-F238E27FC236}">
                <a16:creationId xmlns:a16="http://schemas.microsoft.com/office/drawing/2014/main" id="{4F296DDE-619B-214D-8652-F6A89F9F322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1794C04-DF23-824A-B427-6AA574493C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4-5. 11. 2019</a:t>
            </a:r>
            <a:endParaRPr lang="en-US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971A966-FC35-824D-B849-8A0DC45774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Expert Committee Experiments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B48373D-AED5-A544-AA85-B785B8089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1DA1D-7319-4A38-BECC-A2BD080A36D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3351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40D65F37-FFFC-3E42-A805-9400268A55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Carbon Fiber Ladders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CEA4B63-C331-0747-857A-7E8726EA49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4-5. 11. 2019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352E7A6-9615-3C4D-AE71-56B082BD7B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Expert Committee Experiments</a:t>
            </a: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7A5ECBF-D504-5A4A-9A65-A6F9BAE14A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17</a:t>
            </a:fld>
            <a:endParaRPr lang="de-DE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E078544E-1FDB-B344-BD8A-80C9C00BA06C}"/>
              </a:ext>
            </a:extLst>
          </p:cNvPr>
          <p:cNvSpPr txBox="1"/>
          <p:nvPr/>
        </p:nvSpPr>
        <p:spPr>
          <a:xfrm>
            <a:off x="364122" y="4602024"/>
            <a:ext cx="46419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+mn-lt"/>
              </a:rPr>
              <a:t>complete set of CF Ladders (130 pc.)  produced at a local company in </a:t>
            </a:r>
            <a:r>
              <a:rPr lang="en-US">
                <a:solidFill>
                  <a:srgbClr val="FF0000"/>
                </a:solidFill>
                <a:latin typeface="+mn-lt"/>
              </a:rPr>
              <a:t>“winding” technology</a:t>
            </a:r>
            <a:r>
              <a:rPr lang="en-US">
                <a:latin typeface="+mn-lt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atin typeface="+mn-lt"/>
              </a:rPr>
              <a:t>carbon tube, 1.5/0.7mm </a:t>
            </a:r>
            <a:r>
              <a:rPr lang="en-US">
                <a:latin typeface="+mn-lt"/>
                <a:sym typeface="Symbol" panose="05050102010706020507" pitchFamily="18" charset="2"/>
              </a:rPr>
              <a:t>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atin typeface="+mn-lt"/>
                <a:sym typeface="Symbol" panose="05050102010706020507" pitchFamily="18" charset="2"/>
              </a:rPr>
              <a:t>carbon fiber + epoxy </a:t>
            </a:r>
            <a:r>
              <a:rPr lang="en-US">
                <a:latin typeface="+mn-lt"/>
              </a:rPr>
              <a:t>resin  </a:t>
            </a:r>
            <a:endParaRPr lang="pt-BR">
              <a:latin typeface="+mn-lt"/>
            </a:endParaRPr>
          </a:p>
        </p:txBody>
      </p:sp>
      <p:pic>
        <p:nvPicPr>
          <p:cNvPr id="10" name="Picture 8">
            <a:extLst>
              <a:ext uri="{FF2B5EF4-FFF2-40B4-BE49-F238E27FC236}">
                <a16:creationId xmlns:a16="http://schemas.microsoft.com/office/drawing/2014/main" id="{6C3EAE69-13EC-C54E-85D3-ED485266BF4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190" y="1366461"/>
            <a:ext cx="2723574" cy="46563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FB3459B-DAAF-F042-82CB-C6D8D1CB75A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3" t="19320" r="11330" b="5332"/>
          <a:stretch/>
        </p:blipFill>
        <p:spPr>
          <a:xfrm>
            <a:off x="364122" y="1726334"/>
            <a:ext cx="4453355" cy="2631528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C0D52B58-4CFB-1F44-80BF-BB303ED1DB6C}"/>
              </a:ext>
            </a:extLst>
          </p:cNvPr>
          <p:cNvSpPr txBox="1"/>
          <p:nvPr/>
        </p:nvSpPr>
        <p:spPr>
          <a:xfrm>
            <a:off x="364123" y="1048811"/>
            <a:ext cx="42078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n-lt"/>
              </a:rPr>
              <a:t>W. </a:t>
            </a:r>
            <a:r>
              <a:rPr lang="en-US" dirty="0" err="1">
                <a:latin typeface="+mn-lt"/>
              </a:rPr>
              <a:t>Niebur</a:t>
            </a:r>
            <a:r>
              <a:rPr lang="en-US" dirty="0">
                <a:latin typeface="+mn-lt"/>
              </a:rPr>
              <a:t>, J. Heuser, U. </a:t>
            </a:r>
            <a:r>
              <a:rPr lang="en-US" dirty="0" err="1">
                <a:latin typeface="+mn-lt"/>
              </a:rPr>
              <a:t>Frankenfeld</a:t>
            </a:r>
            <a:r>
              <a:rPr lang="en-US" dirty="0">
                <a:latin typeface="+mn-lt"/>
              </a:rPr>
              <a:t>  (GSI), J. Weinert – GSI </a:t>
            </a:r>
            <a:r>
              <a:rPr lang="en-US" dirty="0" err="1">
                <a:latin typeface="+mn-lt"/>
              </a:rPr>
              <a:t>DetLab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847138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40D65F37-FFFC-3E42-A805-9400268A55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Carbon Fiber Ladders Validation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CEA4B63-C331-0747-857A-7E8726EA49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4-5. 11. 2019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352E7A6-9615-3C4D-AE71-56B082BD7B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Expert Committee Experiments</a:t>
            </a: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7A5ECBF-D504-5A4A-9A65-A6F9BAE14A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18</a:t>
            </a:fld>
            <a:endParaRPr lang="de-DE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E078544E-1FDB-B344-BD8A-80C9C00BA06C}"/>
              </a:ext>
            </a:extLst>
          </p:cNvPr>
          <p:cNvSpPr txBox="1"/>
          <p:nvPr/>
        </p:nvSpPr>
        <p:spPr>
          <a:xfrm>
            <a:off x="257406" y="4654676"/>
            <a:ext cx="40925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+mn-lt"/>
              </a:rPr>
              <a:t>precision &amp; sagging comparable to CERN/JINR type (from ALICE-ITS)! 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FAB6DC2F-A4D0-8D42-A5F0-29A05BD57C61}"/>
              </a:ext>
            </a:extLst>
          </p:cNvPr>
          <p:cNvSpPr txBox="1"/>
          <p:nvPr/>
        </p:nvSpPr>
        <p:spPr>
          <a:xfrm>
            <a:off x="373167" y="1019425"/>
            <a:ext cx="20705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+mn-lt"/>
              </a:rPr>
              <a:t>U. </a:t>
            </a:r>
            <a:r>
              <a:rPr lang="en-US" err="1">
                <a:latin typeface="+mn-lt"/>
              </a:rPr>
              <a:t>Frankenfeld</a:t>
            </a:r>
            <a:r>
              <a:rPr lang="en-US">
                <a:latin typeface="+mn-lt"/>
              </a:rPr>
              <a:t> – GSI</a:t>
            </a:r>
          </a:p>
        </p:txBody>
      </p:sp>
      <p:pic>
        <p:nvPicPr>
          <p:cNvPr id="13" name="Content Placeholder 5">
            <a:extLst>
              <a:ext uri="{FF2B5EF4-FFF2-40B4-BE49-F238E27FC236}">
                <a16:creationId xmlns:a16="http://schemas.microsoft.com/office/drawing/2014/main" id="{420EAE33-17E0-2B4B-A4DD-6F1FE4879BA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151" y="1451657"/>
            <a:ext cx="3911089" cy="2933317"/>
          </a:xfrm>
          <a:prstGeom prst="rect">
            <a:avLst/>
          </a:prstGeom>
        </p:spPr>
      </p:pic>
      <p:pic>
        <p:nvPicPr>
          <p:cNvPr id="14" name="Content Placeholder 5">
            <a:extLst>
              <a:ext uri="{FF2B5EF4-FFF2-40B4-BE49-F238E27FC236}">
                <a16:creationId xmlns:a16="http://schemas.microsoft.com/office/drawing/2014/main" id="{AA9F4E86-9F18-8E4D-AB0A-1CCD4A2DF5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750" y="3471681"/>
            <a:ext cx="4302198" cy="2921549"/>
          </a:xfrm>
          <a:prstGeom prst="rect">
            <a:avLst/>
          </a:prstGeom>
        </p:spPr>
      </p:pic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45F47044-A4E5-1344-B38E-29BDEBF5AC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7081" y="871251"/>
            <a:ext cx="4134524" cy="2807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8475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A5655C4-48BD-1E43-B9F9-5B89F59AB6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Ladder Assembly Tool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BF8E69F-B288-544E-9C9C-0C8C78C9C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4-5. 11. 2019</a:t>
            </a:r>
            <a:endParaRPr lang="en-US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1043104-A58D-FD49-A0A3-96C9F5BB83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Expert Committee Experiments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CEB37E2-5A08-F848-A579-7540BA5806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1DA1D-7319-4A38-BECC-A2BD080A36DA}" type="slidenum">
              <a:rPr lang="en-US" smtClean="0"/>
              <a:t>19</a:t>
            </a:fld>
            <a:endParaRPr lang="en-US"/>
          </a:p>
        </p:txBody>
      </p: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F883C7BA-BC47-1645-A1C5-716FA791E4E7}"/>
              </a:ext>
            </a:extLst>
          </p:cNvPr>
          <p:cNvGrpSpPr/>
          <p:nvPr/>
        </p:nvGrpSpPr>
        <p:grpSpPr>
          <a:xfrm>
            <a:off x="130136" y="1922399"/>
            <a:ext cx="6137100" cy="4041863"/>
            <a:chOff x="1065084" y="1426850"/>
            <a:chExt cx="7287280" cy="4732321"/>
          </a:xfrm>
        </p:grpSpPr>
        <p:pic>
          <p:nvPicPr>
            <p:cNvPr id="6" name="Inhaltsplatzhalter 3">
              <a:extLst>
                <a:ext uri="{FF2B5EF4-FFF2-40B4-BE49-F238E27FC236}">
                  <a16:creationId xmlns:a16="http://schemas.microsoft.com/office/drawing/2014/main" id="{4522BEFB-2109-0743-AE91-4BA9106C1A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390" t="8769" r="14338" b="10200"/>
            <a:stretch/>
          </p:blipFill>
          <p:spPr>
            <a:xfrm>
              <a:off x="1065084" y="1752591"/>
              <a:ext cx="7287280" cy="3974033"/>
            </a:xfrm>
            <a:prstGeom prst="rect">
              <a:avLst/>
            </a:prstGeom>
          </p:spPr>
        </p:pic>
        <p:cxnSp>
          <p:nvCxnSpPr>
            <p:cNvPr id="7" name="Gerade Verbindung mit Pfeil 6">
              <a:extLst>
                <a:ext uri="{FF2B5EF4-FFF2-40B4-BE49-F238E27FC236}">
                  <a16:creationId xmlns:a16="http://schemas.microsoft.com/office/drawing/2014/main" id="{A0608635-C465-3549-BC14-6BA68832A7CA}"/>
                </a:ext>
              </a:extLst>
            </p:cNvPr>
            <p:cNvCxnSpPr/>
            <p:nvPr/>
          </p:nvCxnSpPr>
          <p:spPr>
            <a:xfrm flipH="1">
              <a:off x="3177748" y="1752590"/>
              <a:ext cx="716629" cy="632868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2944D13D-7225-3D4D-946D-922DB79E5BA8}"/>
                </a:ext>
              </a:extLst>
            </p:cNvPr>
            <p:cNvSpPr txBox="1"/>
            <p:nvPr/>
          </p:nvSpPr>
          <p:spPr>
            <a:xfrm>
              <a:off x="3801309" y="1426850"/>
              <a:ext cx="2342637" cy="432424"/>
            </a:xfrm>
            <a:prstGeom prst="rect">
              <a:avLst/>
            </a:prstGeom>
          </p:spPr>
          <p:txBody>
            <a:bodyPr vert="horz" wrap="square" lIns="121920" tIns="60960" rIns="121920" bIns="60960" rtlCol="0" anchor="t">
              <a:spAutoFit/>
            </a:bodyPr>
            <a:lstStyle/>
            <a:p>
              <a:pPr defTabSz="609585"/>
              <a:r>
                <a:rPr lang="de-DE" sz="1600">
                  <a:solidFill>
                    <a:prstClr val="black"/>
                  </a:solidFill>
                  <a:latin typeface="Arial"/>
                </a:rPr>
                <a:t>L-leg </a:t>
              </a:r>
              <a:r>
                <a:rPr lang="de-DE" sz="1600" err="1">
                  <a:solidFill>
                    <a:prstClr val="black"/>
                  </a:solidFill>
                  <a:latin typeface="Arial"/>
                </a:rPr>
                <a:t>glueing</a:t>
              </a:r>
              <a:r>
                <a:rPr lang="de-DE" sz="1600">
                  <a:solidFill>
                    <a:prstClr val="black"/>
                  </a:solidFill>
                  <a:latin typeface="Arial"/>
                </a:rPr>
                <a:t> </a:t>
              </a:r>
              <a:r>
                <a:rPr lang="de-DE" sz="1600" err="1">
                  <a:solidFill>
                    <a:prstClr val="black"/>
                  </a:solidFill>
                  <a:latin typeface="Arial"/>
                </a:rPr>
                <a:t>tool</a:t>
              </a:r>
              <a:r>
                <a:rPr lang="de-DE" sz="1600">
                  <a:solidFill>
                    <a:prstClr val="black"/>
                  </a:solidFill>
                  <a:latin typeface="Arial"/>
                </a:rPr>
                <a:t> </a:t>
              </a:r>
            </a:p>
          </p:txBody>
        </p:sp>
        <p:cxnSp>
          <p:nvCxnSpPr>
            <p:cNvPr id="9" name="Gerade Verbindung mit Pfeil 8">
              <a:extLst>
                <a:ext uri="{FF2B5EF4-FFF2-40B4-BE49-F238E27FC236}">
                  <a16:creationId xmlns:a16="http://schemas.microsoft.com/office/drawing/2014/main" id="{EEF3C6CB-BFAF-E848-B574-E22B3E0221F7}"/>
                </a:ext>
              </a:extLst>
            </p:cNvPr>
            <p:cNvCxnSpPr/>
            <p:nvPr/>
          </p:nvCxnSpPr>
          <p:spPr>
            <a:xfrm flipH="1">
              <a:off x="5074798" y="2914398"/>
              <a:ext cx="716629" cy="632868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ED5CEA4B-23E4-6048-8A8A-127FE59039DC}"/>
                </a:ext>
              </a:extLst>
            </p:cNvPr>
            <p:cNvSpPr txBox="1"/>
            <p:nvPr/>
          </p:nvSpPr>
          <p:spPr>
            <a:xfrm>
              <a:off x="5698358" y="2588658"/>
              <a:ext cx="1786920" cy="432424"/>
            </a:xfrm>
            <a:prstGeom prst="rect">
              <a:avLst/>
            </a:prstGeom>
          </p:spPr>
          <p:txBody>
            <a:bodyPr vert="horz" wrap="square" lIns="121920" tIns="60960" rIns="121920" bIns="60960" rtlCol="0" anchor="t">
              <a:spAutoFit/>
            </a:bodyPr>
            <a:lstStyle/>
            <a:p>
              <a:pPr defTabSz="609585"/>
              <a:r>
                <a:rPr lang="de-DE" sz="1600">
                  <a:solidFill>
                    <a:prstClr val="black"/>
                  </a:solidFill>
                  <a:latin typeface="+mn-lt"/>
                </a:rPr>
                <a:t>Sensor</a:t>
              </a:r>
              <a:r>
                <a:rPr lang="de-DE" sz="1600">
                  <a:solidFill>
                    <a:prstClr val="black"/>
                  </a:solidFill>
                  <a:latin typeface="Arial"/>
                </a:rPr>
                <a:t> holder</a:t>
              </a:r>
            </a:p>
          </p:txBody>
        </p:sp>
        <p:cxnSp>
          <p:nvCxnSpPr>
            <p:cNvPr id="11" name="Gerade Verbindung mit Pfeil 10">
              <a:extLst>
                <a:ext uri="{FF2B5EF4-FFF2-40B4-BE49-F238E27FC236}">
                  <a16:creationId xmlns:a16="http://schemas.microsoft.com/office/drawing/2014/main" id="{5A18C204-1184-0744-B812-2CFF93DF7B62}"/>
                </a:ext>
              </a:extLst>
            </p:cNvPr>
            <p:cNvCxnSpPr/>
            <p:nvPr/>
          </p:nvCxnSpPr>
          <p:spPr>
            <a:xfrm flipV="1">
              <a:off x="3280121" y="4004855"/>
              <a:ext cx="614257" cy="546393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85F05B2A-5A2D-924C-BB2B-1386B3BC6D48}"/>
                </a:ext>
              </a:extLst>
            </p:cNvPr>
            <p:cNvSpPr txBox="1"/>
            <p:nvPr/>
          </p:nvSpPr>
          <p:spPr>
            <a:xfrm>
              <a:off x="2219141" y="4551248"/>
              <a:ext cx="1228929" cy="369332"/>
            </a:xfrm>
            <a:prstGeom prst="rect">
              <a:avLst/>
            </a:prstGeom>
          </p:spPr>
          <p:txBody>
            <a:bodyPr vert="horz" wrap="square" lIns="121920" tIns="60960" rIns="121920" bIns="60960" rtlCol="0" anchor="t">
              <a:spAutoFit/>
            </a:bodyPr>
            <a:lstStyle/>
            <a:p>
              <a:pPr defTabSz="609585"/>
              <a:r>
                <a:rPr lang="de-DE" sz="1600">
                  <a:solidFill>
                    <a:prstClr val="black"/>
                  </a:solidFill>
                  <a:latin typeface="Arial"/>
                </a:rPr>
                <a:t>Base </a:t>
              </a:r>
              <a:r>
                <a:rPr lang="de-DE" sz="1600" err="1">
                  <a:solidFill>
                    <a:prstClr val="black"/>
                  </a:solidFill>
                  <a:latin typeface="Arial"/>
                </a:rPr>
                <a:t>plate</a:t>
              </a:r>
              <a:endParaRPr lang="de-DE" sz="1600">
                <a:solidFill>
                  <a:prstClr val="black"/>
                </a:solidFill>
                <a:latin typeface="Arial"/>
              </a:endParaRPr>
            </a:p>
          </p:txBody>
        </p:sp>
        <p:cxnSp>
          <p:nvCxnSpPr>
            <p:cNvPr id="13" name="Gerade Verbindung mit Pfeil 12">
              <a:extLst>
                <a:ext uri="{FF2B5EF4-FFF2-40B4-BE49-F238E27FC236}">
                  <a16:creationId xmlns:a16="http://schemas.microsoft.com/office/drawing/2014/main" id="{A47679CE-0523-0447-9700-E059AB4C27B8}"/>
                </a:ext>
              </a:extLst>
            </p:cNvPr>
            <p:cNvCxnSpPr/>
            <p:nvPr/>
          </p:nvCxnSpPr>
          <p:spPr>
            <a:xfrm flipV="1">
              <a:off x="4460541" y="4603791"/>
              <a:ext cx="614257" cy="546393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302C2368-262F-8440-9CC2-417E2831CD5F}"/>
                </a:ext>
              </a:extLst>
            </p:cNvPr>
            <p:cNvSpPr txBox="1"/>
            <p:nvPr/>
          </p:nvSpPr>
          <p:spPr>
            <a:xfrm>
              <a:off x="3177749" y="5150183"/>
              <a:ext cx="1897049" cy="1008988"/>
            </a:xfrm>
            <a:prstGeom prst="rect">
              <a:avLst/>
            </a:prstGeom>
          </p:spPr>
          <p:txBody>
            <a:bodyPr vert="horz" wrap="square" lIns="121920" tIns="60960" rIns="121920" bIns="60960" rtlCol="0" anchor="t">
              <a:spAutoFit/>
            </a:bodyPr>
            <a:lstStyle/>
            <a:p>
              <a:pPr defTabSz="609585"/>
              <a:r>
                <a:rPr lang="de-DE" sz="1600" err="1">
                  <a:solidFill>
                    <a:prstClr val="black"/>
                  </a:solidFill>
                  <a:latin typeface="Arial"/>
                </a:rPr>
                <a:t>Mounting</a:t>
              </a:r>
              <a:r>
                <a:rPr lang="de-DE" sz="1600">
                  <a:solidFill>
                    <a:prstClr val="black"/>
                  </a:solidFill>
                  <a:latin typeface="Arial"/>
                </a:rPr>
                <a:t> block </a:t>
              </a:r>
              <a:r>
                <a:rPr lang="de-DE" sz="1600" err="1">
                  <a:solidFill>
                    <a:prstClr val="black"/>
                  </a:solidFill>
                  <a:latin typeface="Arial"/>
                </a:rPr>
                <a:t>sensorposition</a:t>
              </a:r>
              <a:endParaRPr lang="de-DE" sz="1600"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15" name="Textfeld 14">
            <a:extLst>
              <a:ext uri="{FF2B5EF4-FFF2-40B4-BE49-F238E27FC236}">
                <a16:creationId xmlns:a16="http://schemas.microsoft.com/office/drawing/2014/main" id="{E78A5309-8178-994D-9C1C-32A4E79D2A68}"/>
              </a:ext>
            </a:extLst>
          </p:cNvPr>
          <p:cNvSpPr txBox="1"/>
          <p:nvPr/>
        </p:nvSpPr>
        <p:spPr>
          <a:xfrm>
            <a:off x="328773" y="1160980"/>
            <a:ext cx="6028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+mn-lt"/>
              </a:rPr>
              <a:t>U. </a:t>
            </a:r>
            <a:r>
              <a:rPr lang="en-US" err="1">
                <a:latin typeface="+mn-lt"/>
              </a:rPr>
              <a:t>Frankenfeld</a:t>
            </a:r>
            <a:r>
              <a:rPr lang="en-US">
                <a:latin typeface="+mn-lt"/>
              </a:rPr>
              <a:t>, O. </a:t>
            </a:r>
            <a:r>
              <a:rPr lang="en-US" err="1">
                <a:latin typeface="+mn-lt"/>
              </a:rPr>
              <a:t>Vasylyev</a:t>
            </a:r>
            <a:r>
              <a:rPr lang="en-US">
                <a:latin typeface="+mn-lt"/>
              </a:rPr>
              <a:t> – GSI </a:t>
            </a:r>
            <a:r>
              <a:rPr lang="en-US" err="1">
                <a:latin typeface="+mn-lt"/>
              </a:rPr>
              <a:t>DetLab</a:t>
            </a:r>
            <a:r>
              <a:rPr lang="en-US">
                <a:latin typeface="+mn-lt"/>
              </a:rPr>
              <a:t>, S. Mehta – Tübingen 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43E4A93D-C442-FD4A-9F6C-4CB5F886E3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7348" y="1530312"/>
            <a:ext cx="2474919" cy="1319957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3571F84F-8C29-EE41-B2F0-FB62B052BB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3200" y="2914696"/>
            <a:ext cx="2444644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7786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7C9CFE-5754-414C-8599-28A1EFCD06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Outline</a:t>
            </a:r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F154D689-8ABD-2C40-A81E-28553AB592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4-5. 11. 2019</a:t>
            </a:r>
            <a:endParaRPr lang="en-US" dirty="0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583088FE-84FB-7947-A830-CE3CF46EF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Expert Committee Experiments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24C4D68-1A7E-A046-9B4F-CA8C0E55E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1DA1D-7319-4A38-BECC-A2BD080A36DA}" type="slidenum">
              <a:rPr lang="en-US" smtClean="0"/>
              <a:t>2</a:t>
            </a:fld>
            <a:endParaRPr lang="en-US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30E0AE33-E90B-634C-8922-5675D7AB35D9}"/>
              </a:ext>
            </a:extLst>
          </p:cNvPr>
          <p:cNvSpPr txBox="1"/>
          <p:nvPr/>
        </p:nvSpPr>
        <p:spPr>
          <a:xfrm>
            <a:off x="650469" y="1334135"/>
            <a:ext cx="820050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>
                <a:latin typeface="+mn-lt"/>
              </a:rPr>
              <a:t>Overview: Silicon Tracking System (STS)</a:t>
            </a:r>
          </a:p>
          <a:p>
            <a:pPr marL="342900" indent="-342900">
              <a:buFontTx/>
              <a:buAutoNum type="arabicPeriod"/>
            </a:pPr>
            <a:r>
              <a:rPr lang="en-US" dirty="0">
                <a:latin typeface="+mn-lt"/>
              </a:rPr>
              <a:t>Module &amp; Ladder: Critical Assessment Components</a:t>
            </a:r>
          </a:p>
          <a:p>
            <a:pPr marL="857250" lvl="1" indent="-400050">
              <a:buFont typeface="+mj-lt"/>
              <a:buAutoNum type="romanLcPeriod"/>
            </a:pPr>
            <a:r>
              <a:rPr lang="en-US" dirty="0">
                <a:latin typeface="+mn-lt"/>
              </a:rPr>
              <a:t>Sensors</a:t>
            </a:r>
          </a:p>
          <a:p>
            <a:pPr marL="857250" lvl="1" indent="-400050">
              <a:buFont typeface="+mj-lt"/>
              <a:buAutoNum type="romanLcPeriod"/>
            </a:pPr>
            <a:r>
              <a:rPr lang="en-US" dirty="0">
                <a:solidFill>
                  <a:srgbClr val="FF0000"/>
                </a:solidFill>
                <a:latin typeface="+mn-lt"/>
              </a:rPr>
              <a:t>Micro Cables</a:t>
            </a:r>
          </a:p>
          <a:p>
            <a:pPr marL="857250" lvl="1" indent="-400050">
              <a:buFont typeface="+mj-lt"/>
              <a:buAutoNum type="romanLcPeriod"/>
            </a:pPr>
            <a:r>
              <a:rPr lang="en-US" dirty="0">
                <a:latin typeface="+mn-lt"/>
              </a:rPr>
              <a:t>Readout (ASIC/FEB)</a:t>
            </a:r>
          </a:p>
          <a:p>
            <a:pPr marL="857250" lvl="1" indent="-400050">
              <a:buFont typeface="+mj-lt"/>
              <a:buAutoNum type="romanLcPeriod"/>
            </a:pPr>
            <a:r>
              <a:rPr lang="en-US" dirty="0">
                <a:latin typeface="+mn-lt"/>
              </a:rPr>
              <a:t>Sensor Support Structures</a:t>
            </a:r>
          </a:p>
          <a:p>
            <a:pPr marL="857250" lvl="1" indent="-400050">
              <a:buFont typeface="+mj-lt"/>
              <a:buAutoNum type="romanLcPeriod"/>
            </a:pPr>
            <a:r>
              <a:rPr lang="en-US" dirty="0">
                <a:latin typeface="+mn-lt"/>
              </a:rPr>
              <a:t>Performance Issues</a:t>
            </a:r>
          </a:p>
          <a:p>
            <a:pPr marL="342900" indent="-342900">
              <a:buAutoNum type="arabicPeriod"/>
            </a:pPr>
            <a:r>
              <a:rPr lang="en-US" dirty="0">
                <a:latin typeface="+mn-lt"/>
              </a:rPr>
              <a:t>Status of System Integration</a:t>
            </a:r>
          </a:p>
          <a:p>
            <a:pPr marL="800100" lvl="1" indent="-342900">
              <a:buAutoNum type="romanLcPeriod"/>
            </a:pPr>
            <a:r>
              <a:rPr lang="en-US" dirty="0">
                <a:latin typeface="+mn-lt"/>
              </a:rPr>
              <a:t>Mechanical Aspects</a:t>
            </a:r>
          </a:p>
          <a:p>
            <a:pPr marL="800100" lvl="1" indent="-342900">
              <a:buAutoNum type="romanLcPeriod"/>
            </a:pPr>
            <a:r>
              <a:rPr lang="en-US" dirty="0">
                <a:solidFill>
                  <a:srgbClr val="FF0000"/>
                </a:solidFill>
                <a:latin typeface="Calibri"/>
              </a:rPr>
              <a:t>Thermal Aspects</a:t>
            </a:r>
            <a:endParaRPr lang="en-US" dirty="0">
              <a:solidFill>
                <a:srgbClr val="FF0000"/>
              </a:solidFill>
              <a:latin typeface="+mn-lt"/>
            </a:endParaRPr>
          </a:p>
          <a:p>
            <a:pPr marL="342900" indent="-342900">
              <a:buAutoNum type="arabicPeriod"/>
            </a:pPr>
            <a:r>
              <a:rPr lang="en-US" dirty="0">
                <a:latin typeface="+mn-lt"/>
              </a:rPr>
              <a:t>Series Production of Modules and Ladders</a:t>
            </a:r>
          </a:p>
          <a:p>
            <a:pPr marL="857250" lvl="1" indent="-400050">
              <a:buFont typeface="+mj-lt"/>
              <a:buAutoNum type="romanLcPeriod"/>
            </a:pPr>
            <a:r>
              <a:rPr lang="en-US" dirty="0">
                <a:latin typeface="+mn-lt"/>
              </a:rPr>
              <a:t>Sensor QA</a:t>
            </a:r>
          </a:p>
          <a:p>
            <a:pPr marL="857250" lvl="1" indent="-400050">
              <a:buFont typeface="+mj-lt"/>
              <a:buAutoNum type="romanLcPeriod"/>
            </a:pPr>
            <a:r>
              <a:rPr lang="en-US" dirty="0">
                <a:solidFill>
                  <a:srgbClr val="FF0000"/>
                </a:solidFill>
                <a:latin typeface="+mn-lt"/>
              </a:rPr>
              <a:t>Module Production Schedule</a:t>
            </a:r>
          </a:p>
        </p:txBody>
      </p:sp>
    </p:spTree>
    <p:extLst>
      <p:ext uri="{BB962C8B-B14F-4D97-AF65-F5344CB8AC3E}">
        <p14:creationId xmlns:p14="http://schemas.microsoft.com/office/powerpoint/2010/main" val="13122659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Ladder Optical Metrology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4-5. 11.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Expert Committee Experiments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20</a:t>
            </a:fld>
            <a:endParaRPr lang="de-DE"/>
          </a:p>
        </p:txBody>
      </p:sp>
      <p:sp>
        <p:nvSpPr>
          <p:cNvPr id="8" name="TextBox 7"/>
          <p:cNvSpPr txBox="1"/>
          <p:nvPr/>
        </p:nvSpPr>
        <p:spPr>
          <a:xfrm>
            <a:off x="276760" y="1098446"/>
            <a:ext cx="7644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+mn-lt"/>
              </a:rPr>
              <a:t>Focus based optical metrology for sensors (developed at Tübingen, E. </a:t>
            </a:r>
            <a:r>
              <a:rPr lang="en-US" err="1">
                <a:latin typeface="+mn-lt"/>
              </a:rPr>
              <a:t>Lavrik</a:t>
            </a:r>
            <a:r>
              <a:rPr lang="en-US">
                <a:latin typeface="+mn-lt"/>
              </a:rPr>
              <a:t>) adapted (U. </a:t>
            </a:r>
            <a:r>
              <a:rPr lang="en-US" err="1">
                <a:latin typeface="+mn-lt"/>
              </a:rPr>
              <a:t>Frankenfeld</a:t>
            </a:r>
            <a:r>
              <a:rPr lang="en-US">
                <a:latin typeface="+mn-lt"/>
              </a:rPr>
              <a:t> – GSI)  to ladder metrology: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69226" y="5051470"/>
            <a:ext cx="58671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6922" indent="-136922">
              <a:buFont typeface="Arial" panose="020B0604020202020204" pitchFamily="34" charset="0"/>
              <a:buChar char="•"/>
            </a:pPr>
            <a:r>
              <a:rPr lang="en-US">
                <a:latin typeface="+mn-lt"/>
              </a:rPr>
              <a:t>successful </a:t>
            </a:r>
            <a:r>
              <a:rPr lang="en-US" err="1">
                <a:latin typeface="+mn-lt"/>
              </a:rPr>
              <a:t>vadildation</a:t>
            </a:r>
            <a:r>
              <a:rPr lang="en-US">
                <a:latin typeface="+mn-lt"/>
              </a:rPr>
              <a:t> of assembly technique </a:t>
            </a:r>
          </a:p>
          <a:p>
            <a:pPr marL="136922" indent="-136922">
              <a:buFont typeface="Arial" panose="020B0604020202020204" pitchFamily="34" charset="0"/>
              <a:buChar char="•"/>
            </a:pPr>
            <a:r>
              <a:rPr lang="en-US">
                <a:latin typeface="+mn-lt"/>
              </a:rPr>
              <a:t>module placement achieved within target   </a:t>
            </a:r>
            <a:br>
              <a:rPr lang="en-US">
                <a:latin typeface="+mn-lt"/>
              </a:rPr>
            </a:br>
            <a:r>
              <a:rPr lang="en-US">
                <a:latin typeface="+mn-lt"/>
              </a:rPr>
              <a:t>± 200 µm (z), &lt; 100 µm rms (</a:t>
            </a:r>
            <a:r>
              <a:rPr lang="en-US" err="1">
                <a:latin typeface="+mn-lt"/>
              </a:rPr>
              <a:t>xy</a:t>
            </a:r>
            <a:r>
              <a:rPr lang="en-US">
                <a:latin typeface="+mn-lt"/>
              </a:rPr>
              <a:t>)   </a:t>
            </a:r>
          </a:p>
          <a:p>
            <a:pPr marL="136922" indent="-136922">
              <a:buFont typeface="Arial" panose="020B0604020202020204" pitchFamily="34" charset="0"/>
              <a:buChar char="•"/>
            </a:pPr>
            <a:r>
              <a:rPr lang="en-US">
                <a:latin typeface="+mn-lt"/>
              </a:rPr>
              <a:t>10 µm position resolution</a:t>
            </a:r>
          </a:p>
        </p:txBody>
      </p: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F6A673F9-9EEF-0741-805F-22E67EC7D045}"/>
              </a:ext>
            </a:extLst>
          </p:cNvPr>
          <p:cNvGrpSpPr/>
          <p:nvPr/>
        </p:nvGrpSpPr>
        <p:grpSpPr>
          <a:xfrm>
            <a:off x="4911365" y="2368784"/>
            <a:ext cx="3980918" cy="2744439"/>
            <a:chOff x="4972050" y="2192377"/>
            <a:chExt cx="3714750" cy="2455016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72050" y="2192377"/>
              <a:ext cx="3714750" cy="2455016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5600701" y="2235065"/>
              <a:ext cx="196277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34541" indent="-134541">
                <a:buFont typeface="Arial" panose="020B0604020202020204" pitchFamily="34" charset="0"/>
                <a:buChar char="•"/>
              </a:pPr>
              <a:r>
                <a:rPr lang="en-US" sz="1200" i="1"/>
                <a:t>fiducial marks on sensors</a:t>
              </a:r>
            </a:p>
          </p:txBody>
        </p:sp>
      </p:grpSp>
      <p:pic>
        <p:nvPicPr>
          <p:cNvPr id="14" name="Grafik 13">
            <a:extLst>
              <a:ext uri="{FF2B5EF4-FFF2-40B4-BE49-F238E27FC236}">
                <a16:creationId xmlns:a16="http://schemas.microsoft.com/office/drawing/2014/main" id="{B5007FBF-7453-3E42-9211-111AEE8A0A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873" y="2057468"/>
            <a:ext cx="4406158" cy="2942741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1065C451-0005-4F1D-90A1-A1933E8E47F6}"/>
              </a:ext>
            </a:extLst>
          </p:cNvPr>
          <p:cNvSpPr txBox="1"/>
          <p:nvPr/>
        </p:nvSpPr>
        <p:spPr>
          <a:xfrm>
            <a:off x="5806184" y="229071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>
              <a:latin typeface="+mn-lt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66B4E4F4-C4CC-44BC-B0E4-6134959CEA60}"/>
              </a:ext>
            </a:extLst>
          </p:cNvPr>
          <p:cNvSpPr txBox="1"/>
          <p:nvPr/>
        </p:nvSpPr>
        <p:spPr>
          <a:xfrm>
            <a:off x="5806184" y="4888499"/>
            <a:ext cx="17713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err="1">
                <a:latin typeface="+mn-lt"/>
              </a:rPr>
              <a:t>measurement</a:t>
            </a:r>
            <a:r>
              <a:rPr lang="de-DE" sz="1200" dirty="0">
                <a:latin typeface="+mn-lt"/>
              </a:rPr>
              <a:t> </a:t>
            </a:r>
            <a:r>
              <a:rPr lang="de-DE" sz="1200" dirty="0" err="1">
                <a:latin typeface="+mn-lt"/>
              </a:rPr>
              <a:t>grid</a:t>
            </a:r>
            <a:r>
              <a:rPr lang="de-DE" sz="1200" dirty="0">
                <a:latin typeface="+mn-lt"/>
              </a:rPr>
              <a:t>: 1 mm</a:t>
            </a:r>
            <a:endParaRPr lang="en-US" sz="1200" dirty="0">
              <a:latin typeface="+mn-lt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9F2B9D60-AF9A-4933-A6E3-C06AF006D772}"/>
              </a:ext>
            </a:extLst>
          </p:cNvPr>
          <p:cNvSpPr txBox="1"/>
          <p:nvPr/>
        </p:nvSpPr>
        <p:spPr>
          <a:xfrm>
            <a:off x="5520455" y="2048783"/>
            <a:ext cx="3022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>
                <a:latin typeface="+mn-lt"/>
              </a:rPr>
              <a:t>3D </a:t>
            </a:r>
            <a:r>
              <a:rPr lang="de-DE" err="1">
                <a:latin typeface="+mn-lt"/>
              </a:rPr>
              <a:t>image</a:t>
            </a:r>
            <a:r>
              <a:rPr lang="de-DE">
                <a:latin typeface="+mn-lt"/>
              </a:rPr>
              <a:t> </a:t>
            </a:r>
            <a:r>
              <a:rPr lang="de-DE" err="1">
                <a:latin typeface="+mn-lt"/>
              </a:rPr>
              <a:t>of</a:t>
            </a:r>
            <a:r>
              <a:rPr lang="de-DE">
                <a:latin typeface="+mn-lt"/>
              </a:rPr>
              <a:t> </a:t>
            </a:r>
            <a:r>
              <a:rPr lang="de-DE" err="1">
                <a:latin typeface="+mn-lt"/>
              </a:rPr>
              <a:t>sensors</a:t>
            </a:r>
            <a:r>
              <a:rPr lang="de-DE">
                <a:latin typeface="+mn-lt"/>
              </a:rPr>
              <a:t> on </a:t>
            </a:r>
            <a:r>
              <a:rPr lang="de-DE" err="1">
                <a:latin typeface="+mn-lt"/>
              </a:rPr>
              <a:t>ladder</a:t>
            </a:r>
            <a:endParaRPr lang="en-US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727225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1FA774-0748-AD4A-AB5A-63EA8C518EC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Performance Issues</a:t>
            </a:r>
          </a:p>
        </p:txBody>
      </p:sp>
      <p:sp>
        <p:nvSpPr>
          <p:cNvPr id="6" name="Untertitel 5">
            <a:extLst>
              <a:ext uri="{FF2B5EF4-FFF2-40B4-BE49-F238E27FC236}">
                <a16:creationId xmlns:a16="http://schemas.microsoft.com/office/drawing/2014/main" id="{96BB2516-4A2E-2341-A659-2B294249A2A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E418FB1-C1A8-2A46-8E49-CFA6C6B798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4-5. 11. 2019</a:t>
            </a:r>
            <a:endParaRPr lang="en-US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E49990E-338D-9E48-A943-00B9EA7C5C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Expert Committee Experiments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EC78E22-7B72-5046-81CF-DB7A459BAF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1DA1D-7319-4A38-BECC-A2BD080A36D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3600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Performance Tests: </a:t>
            </a:r>
            <a:r>
              <a:rPr lang="en-US" err="1"/>
              <a:t>mSTS</a:t>
            </a:r>
            <a:endParaRPr lang="en-US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58D67DAF-17A6-324C-8664-00FB1B387E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4-5. 11. 2019</a:t>
            </a:r>
            <a:endParaRPr lang="en-US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30FE84BA-8AE8-9840-855B-FED3B5C0E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Expert Committee Experiments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22</a:t>
            </a:fld>
            <a:endParaRPr lang="de-DE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1" y="1855018"/>
            <a:ext cx="2458285" cy="2542852"/>
          </a:xfrm>
          <a:prstGeom prst="rect">
            <a:avLst/>
          </a:prstGeom>
        </p:spPr>
      </p:pic>
      <p:grpSp>
        <p:nvGrpSpPr>
          <p:cNvPr id="11" name="Group 10"/>
          <p:cNvGrpSpPr>
            <a:grpSpLocks noChangeAspect="1"/>
          </p:cNvGrpSpPr>
          <p:nvPr/>
        </p:nvGrpSpPr>
        <p:grpSpPr>
          <a:xfrm flipH="1">
            <a:off x="2882085" y="1855018"/>
            <a:ext cx="2607464" cy="2669849"/>
            <a:chOff x="5645666" y="1605335"/>
            <a:chExt cx="2171404" cy="2478555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96" r="50000"/>
            <a:stretch/>
          </p:blipFill>
          <p:spPr>
            <a:xfrm>
              <a:off x="5645666" y="1605335"/>
              <a:ext cx="2126735" cy="2475928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7436069" y="2057400"/>
              <a:ext cx="381001" cy="4268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624" r="37612"/>
            <a:stretch/>
          </p:blipFill>
          <p:spPr>
            <a:xfrm>
              <a:off x="7395346" y="1607962"/>
              <a:ext cx="189186" cy="2475928"/>
            </a:xfrm>
            <a:prstGeom prst="rect">
              <a:avLst/>
            </a:prstGeom>
          </p:spPr>
        </p:pic>
      </p:grpSp>
      <p:sp>
        <p:nvSpPr>
          <p:cNvPr id="12" name="TextBox 11"/>
          <p:cNvSpPr txBox="1"/>
          <p:nvPr/>
        </p:nvSpPr>
        <p:spPr>
          <a:xfrm>
            <a:off x="7309717" y="2345345"/>
            <a:ext cx="1854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315200" y="2525922"/>
            <a:ext cx="1854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581508" y="2335866"/>
            <a:ext cx="1854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586991" y="2516442"/>
            <a:ext cx="1854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489549" y="1857848"/>
            <a:ext cx="360718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instrumented:</a:t>
            </a:r>
          </a:p>
          <a:p>
            <a:pPr marL="134541" indent="-134541">
              <a:buFont typeface="Arial" panose="020B0604020202020204" pitchFamily="34" charset="0"/>
              <a:buChar char="•"/>
            </a:pPr>
            <a:r>
              <a:rPr lang="en-US" sz="1400"/>
              <a:t>2 detector modules on 2 ladders on C-frame</a:t>
            </a:r>
          </a:p>
          <a:p>
            <a:pPr marL="134541" indent="-134541">
              <a:buFont typeface="Arial" panose="020B0604020202020204" pitchFamily="34" charset="0"/>
              <a:buChar char="•"/>
            </a:pPr>
            <a:endParaRPr lang="en-US" sz="1400"/>
          </a:p>
          <a:p>
            <a:r>
              <a:rPr lang="en-US" sz="1400"/>
              <a:t>analysis: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/>
              <a:t>on-going</a:t>
            </a:r>
          </a:p>
          <a:p>
            <a:endParaRPr lang="en-US" sz="1400"/>
          </a:p>
          <a:p>
            <a:pPr marL="134541" indent="-134541">
              <a:buFont typeface="Arial" panose="020B0604020202020204" pitchFamily="34" charset="0"/>
              <a:buChar char="•"/>
            </a:pPr>
            <a:endParaRPr lang="en-US" sz="140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4B4FA85C-0258-5B4F-99B9-0B1C05E0DC08}"/>
              </a:ext>
            </a:extLst>
          </p:cNvPr>
          <p:cNvSpPr txBox="1"/>
          <p:nvPr/>
        </p:nvSpPr>
        <p:spPr>
          <a:xfrm>
            <a:off x="316046" y="4676914"/>
            <a:ext cx="859936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n-lt"/>
              </a:rPr>
              <a:t>issues: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many channels “gave up the ghost“ (related to broken wire bonds due to thermal stress via glob-top on ASICS </a:t>
            </a:r>
            <a:r>
              <a:rPr lang="en-US" dirty="0"/>
              <a:t>→</a:t>
            </a:r>
            <a:r>
              <a:rPr lang="en-US" dirty="0">
                <a:latin typeface="+mn-lt"/>
              </a:rPr>
              <a:t> thermal cycling tests ongoing)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larger noise then nominal (</a:t>
            </a:r>
            <a:r>
              <a:rPr lang="en-US" dirty="0">
                <a:latin typeface="+mn-lt"/>
                <a:sym typeface="Symbol" panose="05050102010706020507" pitchFamily="18" charset="2"/>
              </a:rPr>
              <a:t> </a:t>
            </a:r>
            <a:r>
              <a:rPr lang="en-US" dirty="0">
                <a:latin typeface="+mn-lt"/>
              </a:rPr>
              <a:t>~ 3 </a:t>
            </a:r>
            <a:r>
              <a:rPr lang="en-US" dirty="0" err="1">
                <a:latin typeface="+mn-lt"/>
              </a:rPr>
              <a:t>ke</a:t>
            </a:r>
            <a:r>
              <a:rPr lang="en-US" dirty="0">
                <a:latin typeface="+mn-lt"/>
              </a:rPr>
              <a:t>, pick-up noise, ground loops</a:t>
            </a:r>
            <a:r>
              <a:rPr lang="en-US" dirty="0"/>
              <a:t> → </a:t>
            </a:r>
            <a:r>
              <a:rPr lang="en-US" dirty="0">
                <a:latin typeface="+mn-lt"/>
              </a:rPr>
              <a:t>solved by more careful grounding)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EFD2F5AB-655C-49CC-9555-086F3881A2F0}"/>
              </a:ext>
            </a:extLst>
          </p:cNvPr>
          <p:cNvSpPr txBox="1"/>
          <p:nvPr/>
        </p:nvSpPr>
        <p:spPr>
          <a:xfrm>
            <a:off x="342901" y="968496"/>
            <a:ext cx="85725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+mn-lt"/>
              </a:rPr>
              <a:t>J. Heuser, U. Frankenfeld, A. </a:t>
            </a:r>
            <a:r>
              <a:rPr lang="de-DE" dirty="0" err="1">
                <a:latin typeface="+mn-lt"/>
              </a:rPr>
              <a:t>Lymanets</a:t>
            </a:r>
            <a:r>
              <a:rPr lang="de-DE" dirty="0">
                <a:latin typeface="+mn-lt"/>
              </a:rPr>
              <a:t>, J. </a:t>
            </a:r>
            <a:r>
              <a:rPr lang="de-DE" dirty="0" err="1">
                <a:latin typeface="+mn-lt"/>
              </a:rPr>
              <a:t>Lennert</a:t>
            </a:r>
            <a:r>
              <a:rPr lang="de-DE" dirty="0">
                <a:latin typeface="+mn-lt"/>
              </a:rPr>
              <a:t>, A. </a:t>
            </a:r>
            <a:r>
              <a:rPr lang="de-DE" dirty="0" err="1">
                <a:latin typeface="+mn-lt"/>
              </a:rPr>
              <a:t>Toia</a:t>
            </a:r>
            <a:r>
              <a:rPr lang="de-DE" dirty="0">
                <a:latin typeface="+mn-lt"/>
              </a:rPr>
              <a:t>, P. </a:t>
            </a:r>
            <a:r>
              <a:rPr lang="de-DE" dirty="0" err="1">
                <a:latin typeface="+mn-lt"/>
              </a:rPr>
              <a:t>Loizeau</a:t>
            </a:r>
            <a:r>
              <a:rPr lang="de-DE" dirty="0">
                <a:latin typeface="+mn-lt"/>
              </a:rPr>
              <a:t> – GSI, C. Simons, O. </a:t>
            </a:r>
            <a:r>
              <a:rPr lang="de-DE" dirty="0" err="1">
                <a:latin typeface="+mn-lt"/>
              </a:rPr>
              <a:t>Vasylyev</a:t>
            </a:r>
            <a:r>
              <a:rPr lang="de-DE" dirty="0">
                <a:latin typeface="+mn-lt"/>
              </a:rPr>
              <a:t> – GSI-</a:t>
            </a:r>
            <a:r>
              <a:rPr lang="de-DE" dirty="0" err="1">
                <a:latin typeface="+mn-lt"/>
              </a:rPr>
              <a:t>Detlab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024844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A656F2A-E191-A849-B26D-1AF4A13D3E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Thermal Cycling of FEBs 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F0DA9546-E24A-734F-A695-4447C02165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4-5. 11. 2019</a:t>
            </a:r>
            <a:endParaRPr lang="en-US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C3308F5-588C-744F-9F1A-7541439BE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Expert Committee Experiments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F7B43F6-954B-E34C-87AB-3035F70BC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1DA1D-7319-4A38-BECC-A2BD080A36DA}" type="slidenum">
              <a:rPr lang="en-US" smtClean="0"/>
              <a:t>23</a:t>
            </a:fld>
            <a:endParaRPr lang="en-US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40DECA2A-7C14-7D49-987A-0A0BF7726FF8}"/>
              </a:ext>
            </a:extLst>
          </p:cNvPr>
          <p:cNvSpPr txBox="1"/>
          <p:nvPr/>
        </p:nvSpPr>
        <p:spPr>
          <a:xfrm>
            <a:off x="241437" y="928859"/>
            <a:ext cx="25651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err="1">
                <a:latin typeface="+mn-lt"/>
              </a:rPr>
              <a:t>Shaifali</a:t>
            </a:r>
            <a:r>
              <a:rPr lang="en-US">
                <a:latin typeface="+mn-lt"/>
              </a:rPr>
              <a:t> Mehta - Tübingen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9EC5452-6D0C-6041-8A8C-5FD409FC2C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7975" y="3384589"/>
            <a:ext cx="5009471" cy="2533538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8BFCE635-9C80-4D46-8F95-B32C698B50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171" y="1403874"/>
            <a:ext cx="3321462" cy="1980715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E05661DD-93FA-9741-B883-3DD4331725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6689" y="1407451"/>
            <a:ext cx="3361171" cy="1860546"/>
          </a:xfrm>
          <a:prstGeom prst="rect">
            <a:avLst/>
          </a:prstGeom>
        </p:spPr>
      </p:pic>
      <p:pic>
        <p:nvPicPr>
          <p:cNvPr id="10" name="Picture 33">
            <a:extLst>
              <a:ext uri="{FF2B5EF4-FFF2-40B4-BE49-F238E27FC236}">
                <a16:creationId xmlns:a16="http://schemas.microsoft.com/office/drawing/2014/main" id="{D861ECB1-B8C6-F64B-A119-85117AF0C4B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31" t="37360" r="46070" b="46994"/>
          <a:stretch/>
        </p:blipFill>
        <p:spPr>
          <a:xfrm rot="16200000">
            <a:off x="1046580" y="3239640"/>
            <a:ext cx="1306648" cy="1781793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FF141401-A33A-4DCF-B462-F05BBBED9694}"/>
              </a:ext>
            </a:extLst>
          </p:cNvPr>
          <p:cNvSpPr txBox="1"/>
          <p:nvPr/>
        </p:nvSpPr>
        <p:spPr>
          <a:xfrm>
            <a:off x="3047975" y="5929012"/>
            <a:ext cx="4818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>
                <a:latin typeface="+mn-lt"/>
              </a:rPr>
              <a:t>disruptive </a:t>
            </a:r>
            <a:r>
              <a:rPr lang="de-DE" err="1">
                <a:latin typeface="+mn-lt"/>
              </a:rPr>
              <a:t>behavior</a:t>
            </a:r>
            <a:r>
              <a:rPr lang="de-DE">
                <a:latin typeface="+mn-lt"/>
              </a:rPr>
              <a:t> </a:t>
            </a:r>
            <a:r>
              <a:rPr lang="de-DE" err="1">
                <a:latin typeface="+mn-lt"/>
              </a:rPr>
              <a:t>of</a:t>
            </a:r>
            <a:r>
              <a:rPr lang="de-DE">
                <a:latin typeface="+mn-lt"/>
              </a:rPr>
              <a:t> </a:t>
            </a:r>
            <a:r>
              <a:rPr lang="de-DE" err="1">
                <a:latin typeface="+mn-lt"/>
              </a:rPr>
              <a:t>glob</a:t>
            </a:r>
            <a:r>
              <a:rPr lang="de-DE">
                <a:latin typeface="+mn-lt"/>
              </a:rPr>
              <a:t>-top </a:t>
            </a:r>
            <a:r>
              <a:rPr lang="de-DE" err="1">
                <a:latin typeface="+mn-lt"/>
              </a:rPr>
              <a:t>glue</a:t>
            </a:r>
            <a:r>
              <a:rPr lang="de-DE">
                <a:latin typeface="+mn-lt"/>
              </a:rPr>
              <a:t> </a:t>
            </a:r>
            <a:r>
              <a:rPr lang="de-DE" err="1">
                <a:latin typeface="+mn-lt"/>
              </a:rPr>
              <a:t>reproduced</a:t>
            </a:r>
            <a:r>
              <a:rPr lang="de-DE">
                <a:latin typeface="+mn-lt"/>
              </a:rPr>
              <a:t>! </a:t>
            </a:r>
          </a:p>
        </p:txBody>
      </p:sp>
    </p:spTree>
    <p:extLst>
      <p:ext uri="{BB962C8B-B14F-4D97-AF65-F5344CB8AC3E}">
        <p14:creationId xmlns:p14="http://schemas.microsoft.com/office/powerpoint/2010/main" val="21129333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5EFE99B-6B17-44CD-9AA4-1A32D1EB34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Noise Performance</a:t>
            </a:r>
            <a:endParaRPr lang="en-US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F94A9B9-E281-4FE7-9729-DB0C489E5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4-5. 11. 2019</a:t>
            </a:r>
            <a:endParaRPr lang="en-US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E9202B0-9C1B-4BE2-99E1-CCCAD7D9AB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Expert Committee Experiments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BAC74E1-AAA6-4E7F-A67D-EC75C2754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1DA1D-7319-4A38-BECC-A2BD080A36DA}" type="slidenum">
              <a:rPr lang="en-US" smtClean="0"/>
              <a:t>24</a:t>
            </a:fld>
            <a:endParaRPr lang="en-US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CC031FA1-EA12-4DB9-96C9-9B2AB0F526F6}"/>
              </a:ext>
            </a:extLst>
          </p:cNvPr>
          <p:cNvSpPr txBox="1"/>
          <p:nvPr/>
        </p:nvSpPr>
        <p:spPr>
          <a:xfrm>
            <a:off x="325655" y="901649"/>
            <a:ext cx="7339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+mn-lt"/>
              </a:rPr>
              <a:t>A. </a:t>
            </a:r>
            <a:r>
              <a:rPr lang="de-DE" dirty="0" err="1">
                <a:latin typeface="+mn-lt"/>
              </a:rPr>
              <a:t>Lymanets</a:t>
            </a:r>
            <a:r>
              <a:rPr lang="de-DE" dirty="0">
                <a:latin typeface="+mn-lt"/>
              </a:rPr>
              <a:t> – GSI , </a:t>
            </a:r>
            <a:r>
              <a:rPr lang="de-DE" dirty="0">
                <a:solidFill>
                  <a:prstClr val="black"/>
                </a:solidFill>
                <a:latin typeface="Calibri"/>
              </a:rPr>
              <a:t>A. Rodriguez</a:t>
            </a:r>
            <a:r>
              <a:rPr lang="de-DE" baseline="30000" dirty="0">
                <a:solidFill>
                  <a:prstClr val="black"/>
                </a:solidFill>
                <a:latin typeface="Calibri"/>
              </a:rPr>
              <a:t>2</a:t>
            </a:r>
            <a:r>
              <a:rPr lang="de-DE" dirty="0">
                <a:solidFill>
                  <a:prstClr val="black"/>
                </a:solidFill>
                <a:latin typeface="Calibri"/>
              </a:rPr>
              <a:t>, O. Rodriguez, A. </a:t>
            </a:r>
            <a:r>
              <a:rPr lang="de-DE" dirty="0" err="1">
                <a:solidFill>
                  <a:prstClr val="black"/>
                </a:solidFill>
                <a:latin typeface="Calibri"/>
              </a:rPr>
              <a:t>Toia</a:t>
            </a:r>
            <a:r>
              <a:rPr lang="de-DE" dirty="0">
                <a:solidFill>
                  <a:prstClr val="black"/>
                </a:solidFill>
                <a:latin typeface="Calibri"/>
              </a:rPr>
              <a:t> – GSI/Frankfurt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E5CDA539-D54E-4EEA-B51A-1281F69453D0}"/>
              </a:ext>
            </a:extLst>
          </p:cNvPr>
          <p:cNvSpPr txBox="1"/>
          <p:nvPr/>
        </p:nvSpPr>
        <p:spPr>
          <a:xfrm>
            <a:off x="365782" y="4405641"/>
            <a:ext cx="841243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noise of single module: close to physical lower limit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issues to be addressed: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system noise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common mode noise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full setup behavior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….</a:t>
            </a:r>
          </a:p>
          <a:p>
            <a:pPr lvl="1"/>
            <a:endParaRPr lang="de-DE" dirty="0">
              <a:latin typeface="+mn-lt"/>
            </a:endParaRP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4F5EC7BE-F665-4372-9B54-3EC4A3C43A4E}"/>
              </a:ext>
            </a:extLst>
          </p:cNvPr>
          <p:cNvGrpSpPr/>
          <p:nvPr/>
        </p:nvGrpSpPr>
        <p:grpSpPr>
          <a:xfrm>
            <a:off x="105877" y="1270980"/>
            <a:ext cx="4244110" cy="3069248"/>
            <a:chOff x="105877" y="1270980"/>
            <a:chExt cx="4244110" cy="3069248"/>
          </a:xfrm>
        </p:grpSpPr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376BD3E0-CD1A-44F8-ADE3-04C87F2BAD0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7941" y="1270981"/>
              <a:ext cx="4132046" cy="2849136"/>
            </a:xfrm>
            <a:prstGeom prst="rect">
              <a:avLst/>
            </a:prstGeom>
          </p:spPr>
        </p:pic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37346D0F-1479-4371-B5D3-CD4C4010D762}"/>
                </a:ext>
              </a:extLst>
            </p:cNvPr>
            <p:cNvSpPr txBox="1"/>
            <p:nvPr/>
          </p:nvSpPr>
          <p:spPr>
            <a:xfrm>
              <a:off x="2384981" y="3970896"/>
              <a:ext cx="17251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+mn-lt"/>
                </a:rPr>
                <a:t>channel number</a:t>
              </a:r>
            </a:p>
          </p:txBody>
        </p:sp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7B1000F3-8AC5-4606-A1C7-D24EDBD0CD19}"/>
                </a:ext>
              </a:extLst>
            </p:cNvPr>
            <p:cNvSpPr txBox="1"/>
            <p:nvPr/>
          </p:nvSpPr>
          <p:spPr>
            <a:xfrm rot="16200000" flipH="1">
              <a:off x="-185511" y="1562368"/>
              <a:ext cx="95210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+mn-lt"/>
                </a:rPr>
                <a:t>ENC(e)</a:t>
              </a:r>
            </a:p>
          </p:txBody>
        </p:sp>
        <p:cxnSp>
          <p:nvCxnSpPr>
            <p:cNvPr id="13" name="Gerader Verbinder 12">
              <a:extLst>
                <a:ext uri="{FF2B5EF4-FFF2-40B4-BE49-F238E27FC236}">
                  <a16:creationId xmlns:a16="http://schemas.microsoft.com/office/drawing/2014/main" id="{EE5D2047-20F9-4ADC-9641-70BB3F0A4ABA}"/>
                </a:ext>
              </a:extLst>
            </p:cNvPr>
            <p:cNvCxnSpPr/>
            <p:nvPr/>
          </p:nvCxnSpPr>
          <p:spPr>
            <a:xfrm>
              <a:off x="680237" y="2053407"/>
              <a:ext cx="342989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feld 13">
            <a:extLst>
              <a:ext uri="{FF2B5EF4-FFF2-40B4-BE49-F238E27FC236}">
                <a16:creationId xmlns:a16="http://schemas.microsoft.com/office/drawing/2014/main" id="{9E210458-578C-479D-975D-BC3556ED5E96}"/>
              </a:ext>
            </a:extLst>
          </p:cNvPr>
          <p:cNvSpPr txBox="1"/>
          <p:nvPr/>
        </p:nvSpPr>
        <p:spPr>
          <a:xfrm>
            <a:off x="4110133" y="1853756"/>
            <a:ext cx="1059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&lt; 1000 e</a:t>
            </a:r>
            <a:r>
              <a:rPr lang="en-US" baseline="30000" dirty="0">
                <a:latin typeface="+mn-lt"/>
              </a:rPr>
              <a:t>-</a:t>
            </a:r>
          </a:p>
        </p:txBody>
      </p:sp>
      <p:cxnSp>
        <p:nvCxnSpPr>
          <p:cNvPr id="15" name="Gerader Verbinder 14">
            <a:extLst>
              <a:ext uri="{FF2B5EF4-FFF2-40B4-BE49-F238E27FC236}">
                <a16:creationId xmlns:a16="http://schemas.microsoft.com/office/drawing/2014/main" id="{64482210-9C76-43F0-939D-8CD72C1AB510}"/>
              </a:ext>
            </a:extLst>
          </p:cNvPr>
          <p:cNvCxnSpPr/>
          <p:nvPr/>
        </p:nvCxnSpPr>
        <p:spPr>
          <a:xfrm>
            <a:off x="680237" y="3668597"/>
            <a:ext cx="34298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feld 15">
            <a:extLst>
              <a:ext uri="{FF2B5EF4-FFF2-40B4-BE49-F238E27FC236}">
                <a16:creationId xmlns:a16="http://schemas.microsoft.com/office/drawing/2014/main" id="{C6660198-9055-4AEB-B3A6-F1FCED857137}"/>
              </a:ext>
            </a:extLst>
          </p:cNvPr>
          <p:cNvSpPr txBox="1"/>
          <p:nvPr/>
        </p:nvSpPr>
        <p:spPr>
          <a:xfrm>
            <a:off x="4252800" y="3483931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500 e</a:t>
            </a:r>
            <a:r>
              <a:rPr lang="en-US" baseline="30000" dirty="0">
                <a:latin typeface="+mn-lt"/>
              </a:rPr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42632378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343FBD-D1C1-5945-A7A0-4E7C5315FB8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/>
              <a:t>Status of System Integration</a:t>
            </a:r>
            <a:br>
              <a:rPr lang="en-US" sz="4800"/>
            </a:br>
            <a:endParaRPr lang="en-US"/>
          </a:p>
        </p:txBody>
      </p:sp>
      <p:sp>
        <p:nvSpPr>
          <p:cNvPr id="6" name="Untertitel 5">
            <a:extLst>
              <a:ext uri="{FF2B5EF4-FFF2-40B4-BE49-F238E27FC236}">
                <a16:creationId xmlns:a16="http://schemas.microsoft.com/office/drawing/2014/main" id="{CA637FEC-BD50-7C41-B2B0-77212EBB868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D48D450-D87A-2B48-94DA-5BFEEB32C8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4-5. 11. 2019</a:t>
            </a:r>
            <a:endParaRPr lang="en-US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569ABE3-8523-AF4C-BC63-26D5EDAB7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Expert Committee Experiments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7BE9417-06C1-374D-BBC6-CE2F85609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1DA1D-7319-4A38-BECC-A2BD080A36D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4204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Mechanical Aspects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4-5. 11.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Expert Committee Experiments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26</a:t>
            </a:fld>
            <a:endParaRPr lang="de-DE"/>
          </a:p>
        </p:txBody>
      </p:sp>
      <p:pic>
        <p:nvPicPr>
          <p:cNvPr id="9" name="Picture 12">
            <a:extLst>
              <a:ext uri="{FF2B5EF4-FFF2-40B4-BE49-F238E27FC236}">
                <a16:creationId xmlns:a16="http://schemas.microsoft.com/office/drawing/2014/main" id="{250FBDBA-2914-C440-89BC-3F11F3F0F0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85" t="11523" r="31219" b="5587"/>
          <a:stretch/>
        </p:blipFill>
        <p:spPr bwMode="auto">
          <a:xfrm>
            <a:off x="186459" y="1328129"/>
            <a:ext cx="5054845" cy="4756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feld 41">
            <a:extLst>
              <a:ext uri="{FF2B5EF4-FFF2-40B4-BE49-F238E27FC236}">
                <a16:creationId xmlns:a16="http://schemas.microsoft.com/office/drawing/2014/main" id="{1B2823EB-9D28-0643-AC4D-547667D92FDE}"/>
              </a:ext>
            </a:extLst>
          </p:cNvPr>
          <p:cNvSpPr txBox="1"/>
          <p:nvPr/>
        </p:nvSpPr>
        <p:spPr>
          <a:xfrm>
            <a:off x="5578743" y="1297482"/>
            <a:ext cx="324790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atin typeface="+mn-lt"/>
              </a:rPr>
              <a:t>rail system (to move STS in and out of magnet)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atin typeface="+mn-lt"/>
              </a:rPr>
              <a:t>rail system ( to move C-frames)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atin typeface="+mn-lt"/>
              </a:rPr>
              <a:t>main frame for C-frame mount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atin typeface="+mn-lt"/>
              </a:rPr>
              <a:t>positioning / adjustment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atin typeface="+mn-lt"/>
              </a:rPr>
              <a:t>cabling, tubes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atin typeface="+mn-lt"/>
              </a:rPr>
              <a:t>vibrations / structural analysis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prstClr val="black"/>
                </a:solidFill>
                <a:latin typeface="Calibri"/>
              </a:rPr>
              <a:t>beam pipe (carbon/</a:t>
            </a:r>
            <a:r>
              <a:rPr lang="en-US" err="1">
                <a:solidFill>
                  <a:prstClr val="black"/>
                </a:solidFill>
                <a:latin typeface="Calibri"/>
              </a:rPr>
              <a:t>berylium</a:t>
            </a:r>
            <a:r>
              <a:rPr lang="en-US">
                <a:solidFill>
                  <a:prstClr val="black"/>
                </a:solidFill>
                <a:latin typeface="Calibri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atin typeface="+mn-lt"/>
              </a:rPr>
              <a:t>overall stiffness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atin typeface="+mn-lt"/>
              </a:rPr>
              <a:t>service / support mechanics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atin typeface="+mn-lt"/>
              </a:rPr>
              <a:t>overall assembly procedure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atin typeface="+mn-lt"/>
              </a:rPr>
              <a:t>material budget rear panel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>
              <a:solidFill>
                <a:prstClr val="black"/>
              </a:solidFill>
              <a:latin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>
              <a:latin typeface="+mn-lt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A856EEC1-8D46-E242-A442-426AEEDA4692}"/>
              </a:ext>
            </a:extLst>
          </p:cNvPr>
          <p:cNvSpPr txBox="1"/>
          <p:nvPr/>
        </p:nvSpPr>
        <p:spPr>
          <a:xfrm>
            <a:off x="4962418" y="6010382"/>
            <a:ext cx="4085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+mn-lt"/>
              </a:rPr>
              <a:t>addressed in mechanical demonstrator! 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6AF7884B-1C50-6F4A-86C7-A101FFBFB302}"/>
              </a:ext>
            </a:extLst>
          </p:cNvPr>
          <p:cNvSpPr/>
          <p:nvPr/>
        </p:nvSpPr>
        <p:spPr>
          <a:xfrm>
            <a:off x="317355" y="1107766"/>
            <a:ext cx="24834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+mn-lt"/>
              </a:rPr>
              <a:t>O. </a:t>
            </a:r>
            <a:r>
              <a:rPr lang="en-US" dirty="0" err="1">
                <a:latin typeface="+mn-lt"/>
              </a:rPr>
              <a:t>Vasylyev</a:t>
            </a:r>
            <a:r>
              <a:rPr lang="en-US" dirty="0">
                <a:latin typeface="+mn-lt"/>
              </a:rPr>
              <a:t> – GSI </a:t>
            </a:r>
            <a:r>
              <a:rPr lang="en-US" dirty="0" err="1">
                <a:latin typeface="+mn-lt"/>
              </a:rPr>
              <a:t>DetLab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807273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49C75EF-711F-AA4B-8ABF-A11AE7CBC8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Thermal Aspects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1BEEC1C-8EC6-A948-9285-3290ABB1B7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4-5. 11. 2019</a:t>
            </a:r>
            <a:endParaRPr lang="en-US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608D844-FBEE-3B43-BA5E-3990B248F9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Expert Committee Experiments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12C76F9-E8CE-6740-9D0E-D24BDF6DE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1DA1D-7319-4A38-BECC-A2BD080A36DA}" type="slidenum">
              <a:rPr lang="en-US" smtClean="0"/>
              <a:t>27</a:t>
            </a:fld>
            <a:endParaRPr lang="en-US"/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29BC236F-2CD2-B746-BF30-B960E7C7F9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97" t="6885" r="35094" b="5511"/>
          <a:stretch/>
        </p:blipFill>
        <p:spPr bwMode="auto">
          <a:xfrm>
            <a:off x="542042" y="1927609"/>
            <a:ext cx="3667321" cy="3960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A6703FE1-4E5D-0A4B-951C-0BDDEA55122D}"/>
              </a:ext>
            </a:extLst>
          </p:cNvPr>
          <p:cNvSpPr/>
          <p:nvPr/>
        </p:nvSpPr>
        <p:spPr>
          <a:xfrm>
            <a:off x="4751798" y="1154776"/>
            <a:ext cx="357026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atin typeface="+mn-lt"/>
              </a:rPr>
              <a:t>sealing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atin typeface="+mn-lt"/>
              </a:rPr>
              <a:t>feed throughs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atin typeface="+mn-lt"/>
              </a:rPr>
              <a:t>panel connections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prstClr val="black"/>
                </a:solidFill>
                <a:latin typeface="Calibri"/>
              </a:rPr>
              <a:t>electronics liquid cooling plate and distribution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prstClr val="black"/>
                </a:solidFill>
                <a:latin typeface="Calibri"/>
              </a:rPr>
              <a:t>gas drying &amp; cooling for sensor</a:t>
            </a:r>
          </a:p>
          <a:p>
            <a:endParaRPr lang="en-US">
              <a:latin typeface="+mn-lt"/>
            </a:endParaRP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B89E875C-61A5-754D-9F73-6C2C1D880CF9}"/>
              </a:ext>
            </a:extLst>
          </p:cNvPr>
          <p:cNvSpPr/>
          <p:nvPr/>
        </p:nvSpPr>
        <p:spPr>
          <a:xfrm>
            <a:off x="457200" y="1263244"/>
            <a:ext cx="40513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latin typeface="+mn-lt"/>
              </a:rPr>
              <a:t>O. </a:t>
            </a:r>
            <a:r>
              <a:rPr lang="en-US" err="1">
                <a:latin typeface="+mn-lt"/>
              </a:rPr>
              <a:t>Vasylyev</a:t>
            </a:r>
            <a:r>
              <a:rPr lang="en-US">
                <a:latin typeface="+mn-lt"/>
              </a:rPr>
              <a:t> – GSI , K. Agarwal – Tübingen 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010AB384-5F1E-174D-A306-2F3349551CA1}"/>
              </a:ext>
            </a:extLst>
          </p:cNvPr>
          <p:cNvSpPr txBox="1"/>
          <p:nvPr/>
        </p:nvSpPr>
        <p:spPr>
          <a:xfrm>
            <a:off x="1010701" y="4203094"/>
            <a:ext cx="12123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+mn-lt"/>
              </a:rPr>
              <a:t>thermal insulation box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F86EF3D0-9DB8-AC4C-9917-BB727ACD98EB}"/>
              </a:ext>
            </a:extLst>
          </p:cNvPr>
          <p:cNvSpPr/>
          <p:nvPr/>
        </p:nvSpPr>
        <p:spPr>
          <a:xfrm>
            <a:off x="4679980" y="3059668"/>
            <a:ext cx="36420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dirty="0">
                <a:solidFill>
                  <a:srgbClr val="FF0000"/>
                </a:solidFill>
                <a:latin typeface="Calibri"/>
              </a:rPr>
              <a:t>addressed in thermal demonstrator! </a:t>
            </a:r>
          </a:p>
        </p:txBody>
      </p:sp>
    </p:spTree>
    <p:extLst>
      <p:ext uri="{BB962C8B-B14F-4D97-AF65-F5344CB8AC3E}">
        <p14:creationId xmlns:p14="http://schemas.microsoft.com/office/powerpoint/2010/main" val="39417588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E5FFFE-B420-7A47-8C8A-4F70E839E9B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Cooling</a:t>
            </a:r>
          </a:p>
        </p:txBody>
      </p:sp>
      <p:sp>
        <p:nvSpPr>
          <p:cNvPr id="6" name="Untertitel 5">
            <a:extLst>
              <a:ext uri="{FF2B5EF4-FFF2-40B4-BE49-F238E27FC236}">
                <a16:creationId xmlns:a16="http://schemas.microsoft.com/office/drawing/2014/main" id="{C568DB9C-4D74-1A4C-BBBA-00F7BFF073E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D82263E-AA60-3942-A0D9-3975CFB6DA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4-5. 11. 2019</a:t>
            </a:r>
            <a:endParaRPr lang="en-US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9FE81EB-CA07-3744-A41B-266F4D32FE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Expert Committee Experiments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A3B5DB1-DAA1-3143-B273-E5D0DBF4B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1DA1D-7319-4A38-BECC-A2BD080A36DA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6077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2F758B7-8F5A-0044-8851-A08544BA22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Cooling Challenge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4-5. 11. 2019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Expert Committee Experiments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535BA-AEF2-4785-BF1B-EDE950106C20}" type="slidenum">
              <a:rPr lang="en-GB" smtClean="0"/>
              <a:pPr/>
              <a:t>29</a:t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85" t="9871" r="22197" b="13446"/>
          <a:stretch/>
        </p:blipFill>
        <p:spPr>
          <a:xfrm>
            <a:off x="4693242" y="1826846"/>
            <a:ext cx="4025307" cy="4308890"/>
          </a:xfrm>
          <a:prstGeom prst="rect">
            <a:avLst/>
          </a:prstGeom>
        </p:spPr>
      </p:pic>
      <p:cxnSp>
        <p:nvCxnSpPr>
          <p:cNvPr id="28" name="Straight Arrow Connector 27"/>
          <p:cNvCxnSpPr/>
          <p:nvPr/>
        </p:nvCxnSpPr>
        <p:spPr>
          <a:xfrm flipV="1">
            <a:off x="5149430" y="5753574"/>
            <a:ext cx="301239" cy="221700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 flipV="1">
            <a:off x="5143021" y="5535656"/>
            <a:ext cx="6410" cy="439618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 flipV="1">
            <a:off x="4883921" y="5803568"/>
            <a:ext cx="265510" cy="171706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5385849" y="552021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>
                <a:solidFill>
                  <a:srgbClr val="00B050"/>
                </a:solidFill>
              </a:rPr>
              <a:t>z</a:t>
            </a:r>
            <a:endParaRPr lang="en-GB">
              <a:solidFill>
                <a:srgbClr val="00B05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042309" y="5289297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>
                <a:solidFill>
                  <a:srgbClr val="00B050"/>
                </a:solidFill>
              </a:rPr>
              <a:t>y</a:t>
            </a:r>
            <a:endParaRPr lang="en-GB">
              <a:solidFill>
                <a:srgbClr val="00B05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757009" y="5572442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>
                <a:solidFill>
                  <a:srgbClr val="00B050"/>
                </a:solidFill>
              </a:rPr>
              <a:t>x</a:t>
            </a:r>
            <a:endParaRPr lang="en-GB">
              <a:solidFill>
                <a:srgbClr val="00B050"/>
              </a:solidFill>
            </a:endParaRPr>
          </a:p>
        </p:txBody>
      </p:sp>
      <p:sp>
        <p:nvSpPr>
          <p:cNvPr id="34" name="Rectangle 35"/>
          <p:cNvSpPr/>
          <p:nvPr/>
        </p:nvSpPr>
        <p:spPr>
          <a:xfrm>
            <a:off x="5543946" y="3705363"/>
            <a:ext cx="1333312" cy="1611810"/>
          </a:xfrm>
          <a:custGeom>
            <a:avLst/>
            <a:gdLst>
              <a:gd name="connsiteX0" fmla="*/ 0 w 997301"/>
              <a:gd name="connsiteY0" fmla="*/ 0 h 1154477"/>
              <a:gd name="connsiteX1" fmla="*/ 997301 w 997301"/>
              <a:gd name="connsiteY1" fmla="*/ 0 h 1154477"/>
              <a:gd name="connsiteX2" fmla="*/ 997301 w 997301"/>
              <a:gd name="connsiteY2" fmla="*/ 1154477 h 1154477"/>
              <a:gd name="connsiteX3" fmla="*/ 0 w 997301"/>
              <a:gd name="connsiteY3" fmla="*/ 1154477 h 1154477"/>
              <a:gd name="connsiteX4" fmla="*/ 0 w 997301"/>
              <a:gd name="connsiteY4" fmla="*/ 0 h 1154477"/>
              <a:gd name="connsiteX0" fmla="*/ 0 w 997301"/>
              <a:gd name="connsiteY0" fmla="*/ 0 h 1154477"/>
              <a:gd name="connsiteX1" fmla="*/ 788295 w 997301"/>
              <a:gd name="connsiteY1" fmla="*/ 278674 h 1154477"/>
              <a:gd name="connsiteX2" fmla="*/ 997301 w 997301"/>
              <a:gd name="connsiteY2" fmla="*/ 1154477 h 1154477"/>
              <a:gd name="connsiteX3" fmla="*/ 0 w 997301"/>
              <a:gd name="connsiteY3" fmla="*/ 1154477 h 1154477"/>
              <a:gd name="connsiteX4" fmla="*/ 0 w 997301"/>
              <a:gd name="connsiteY4" fmla="*/ 0 h 1154477"/>
              <a:gd name="connsiteX0" fmla="*/ 0 w 788295"/>
              <a:gd name="connsiteY0" fmla="*/ 0 h 1154477"/>
              <a:gd name="connsiteX1" fmla="*/ 788295 w 788295"/>
              <a:gd name="connsiteY1" fmla="*/ 278674 h 1154477"/>
              <a:gd name="connsiteX2" fmla="*/ 779587 w 788295"/>
              <a:gd name="connsiteY2" fmla="*/ 1154477 h 1154477"/>
              <a:gd name="connsiteX3" fmla="*/ 0 w 788295"/>
              <a:gd name="connsiteY3" fmla="*/ 1154477 h 1154477"/>
              <a:gd name="connsiteX4" fmla="*/ 0 w 788295"/>
              <a:gd name="connsiteY4" fmla="*/ 0 h 1154477"/>
              <a:gd name="connsiteX0" fmla="*/ 365760 w 788295"/>
              <a:gd name="connsiteY0" fmla="*/ 0 h 1137060"/>
              <a:gd name="connsiteX1" fmla="*/ 788295 w 788295"/>
              <a:gd name="connsiteY1" fmla="*/ 261257 h 1137060"/>
              <a:gd name="connsiteX2" fmla="*/ 779587 w 788295"/>
              <a:gd name="connsiteY2" fmla="*/ 1137060 h 1137060"/>
              <a:gd name="connsiteX3" fmla="*/ 0 w 788295"/>
              <a:gd name="connsiteY3" fmla="*/ 1137060 h 1137060"/>
              <a:gd name="connsiteX4" fmla="*/ 365760 w 788295"/>
              <a:gd name="connsiteY4" fmla="*/ 0 h 1137060"/>
              <a:gd name="connsiteX0" fmla="*/ 0 w 422535"/>
              <a:gd name="connsiteY0" fmla="*/ 0 h 1145769"/>
              <a:gd name="connsiteX1" fmla="*/ 422535 w 422535"/>
              <a:gd name="connsiteY1" fmla="*/ 261257 h 1145769"/>
              <a:gd name="connsiteX2" fmla="*/ 413827 w 422535"/>
              <a:gd name="connsiteY2" fmla="*/ 1137060 h 1145769"/>
              <a:gd name="connsiteX3" fmla="*/ 8709 w 422535"/>
              <a:gd name="connsiteY3" fmla="*/ 1145769 h 1145769"/>
              <a:gd name="connsiteX4" fmla="*/ 0 w 422535"/>
              <a:gd name="connsiteY4" fmla="*/ 0 h 1145769"/>
              <a:gd name="connsiteX0" fmla="*/ 0 w 431630"/>
              <a:gd name="connsiteY0" fmla="*/ 0 h 1546363"/>
              <a:gd name="connsiteX1" fmla="*/ 422535 w 431630"/>
              <a:gd name="connsiteY1" fmla="*/ 261257 h 1546363"/>
              <a:gd name="connsiteX2" fmla="*/ 431244 w 431630"/>
              <a:gd name="connsiteY2" fmla="*/ 1546363 h 1546363"/>
              <a:gd name="connsiteX3" fmla="*/ 8709 w 431630"/>
              <a:gd name="connsiteY3" fmla="*/ 1145769 h 1546363"/>
              <a:gd name="connsiteX4" fmla="*/ 0 w 431630"/>
              <a:gd name="connsiteY4" fmla="*/ 0 h 1546363"/>
              <a:gd name="connsiteX0" fmla="*/ 0 w 431630"/>
              <a:gd name="connsiteY0" fmla="*/ 0 h 1546363"/>
              <a:gd name="connsiteX1" fmla="*/ 422535 w 431630"/>
              <a:gd name="connsiteY1" fmla="*/ 261257 h 1546363"/>
              <a:gd name="connsiteX2" fmla="*/ 431244 w 431630"/>
              <a:gd name="connsiteY2" fmla="*/ 1546363 h 1546363"/>
              <a:gd name="connsiteX3" fmla="*/ 8709 w 431630"/>
              <a:gd name="connsiteY3" fmla="*/ 1285106 h 1546363"/>
              <a:gd name="connsiteX4" fmla="*/ 0 w 431630"/>
              <a:gd name="connsiteY4" fmla="*/ 0 h 1546363"/>
              <a:gd name="connsiteX0" fmla="*/ 0 w 431762"/>
              <a:gd name="connsiteY0" fmla="*/ 0 h 1546363"/>
              <a:gd name="connsiteX1" fmla="*/ 426691 w 431762"/>
              <a:gd name="connsiteY1" fmla="*/ 198912 h 1546363"/>
              <a:gd name="connsiteX2" fmla="*/ 431244 w 431762"/>
              <a:gd name="connsiteY2" fmla="*/ 1546363 h 1546363"/>
              <a:gd name="connsiteX3" fmla="*/ 8709 w 431762"/>
              <a:gd name="connsiteY3" fmla="*/ 1285106 h 1546363"/>
              <a:gd name="connsiteX4" fmla="*/ 0 w 431762"/>
              <a:gd name="connsiteY4" fmla="*/ 0 h 1546363"/>
              <a:gd name="connsiteX0" fmla="*/ 3761 w 423053"/>
              <a:gd name="connsiteY0" fmla="*/ 0 h 1583771"/>
              <a:gd name="connsiteX1" fmla="*/ 417982 w 423053"/>
              <a:gd name="connsiteY1" fmla="*/ 236320 h 1583771"/>
              <a:gd name="connsiteX2" fmla="*/ 422535 w 423053"/>
              <a:gd name="connsiteY2" fmla="*/ 1583771 h 1583771"/>
              <a:gd name="connsiteX3" fmla="*/ 0 w 423053"/>
              <a:gd name="connsiteY3" fmla="*/ 1322514 h 1583771"/>
              <a:gd name="connsiteX4" fmla="*/ 3761 w 423053"/>
              <a:gd name="connsiteY4" fmla="*/ 0 h 1583771"/>
              <a:gd name="connsiteX0" fmla="*/ 3761 w 423053"/>
              <a:gd name="connsiteY0" fmla="*/ 0 h 1666898"/>
              <a:gd name="connsiteX1" fmla="*/ 417982 w 423053"/>
              <a:gd name="connsiteY1" fmla="*/ 236320 h 1666898"/>
              <a:gd name="connsiteX2" fmla="*/ 422535 w 423053"/>
              <a:gd name="connsiteY2" fmla="*/ 1666898 h 1666898"/>
              <a:gd name="connsiteX3" fmla="*/ 0 w 423053"/>
              <a:gd name="connsiteY3" fmla="*/ 1322514 h 1666898"/>
              <a:gd name="connsiteX4" fmla="*/ 3761 w 423053"/>
              <a:gd name="connsiteY4" fmla="*/ 0 h 1666898"/>
              <a:gd name="connsiteX0" fmla="*/ 12073 w 431365"/>
              <a:gd name="connsiteY0" fmla="*/ 0 h 1666898"/>
              <a:gd name="connsiteX1" fmla="*/ 426294 w 431365"/>
              <a:gd name="connsiteY1" fmla="*/ 236320 h 1666898"/>
              <a:gd name="connsiteX2" fmla="*/ 430847 w 431365"/>
              <a:gd name="connsiteY2" fmla="*/ 1666898 h 1666898"/>
              <a:gd name="connsiteX3" fmla="*/ 0 w 431365"/>
              <a:gd name="connsiteY3" fmla="*/ 1413954 h 1666898"/>
              <a:gd name="connsiteX4" fmla="*/ 12073 w 431365"/>
              <a:gd name="connsiteY4" fmla="*/ 0 h 1666898"/>
              <a:gd name="connsiteX0" fmla="*/ 12073 w 613580"/>
              <a:gd name="connsiteY0" fmla="*/ 0 h 1666898"/>
              <a:gd name="connsiteX1" fmla="*/ 613580 w 613580"/>
              <a:gd name="connsiteY1" fmla="*/ 350161 h 1666898"/>
              <a:gd name="connsiteX2" fmla="*/ 430847 w 613580"/>
              <a:gd name="connsiteY2" fmla="*/ 1666898 h 1666898"/>
              <a:gd name="connsiteX3" fmla="*/ 0 w 613580"/>
              <a:gd name="connsiteY3" fmla="*/ 1413954 h 1666898"/>
              <a:gd name="connsiteX4" fmla="*/ 12073 w 613580"/>
              <a:gd name="connsiteY4" fmla="*/ 0 h 1666898"/>
              <a:gd name="connsiteX0" fmla="*/ 12073 w 613580"/>
              <a:gd name="connsiteY0" fmla="*/ 0 h 1751360"/>
              <a:gd name="connsiteX1" fmla="*/ 613580 w 613580"/>
              <a:gd name="connsiteY1" fmla="*/ 350161 h 1751360"/>
              <a:gd name="connsiteX2" fmla="*/ 603445 w 613580"/>
              <a:gd name="connsiteY2" fmla="*/ 1751360 h 1751360"/>
              <a:gd name="connsiteX3" fmla="*/ 0 w 613580"/>
              <a:gd name="connsiteY3" fmla="*/ 1413954 h 1751360"/>
              <a:gd name="connsiteX4" fmla="*/ 12073 w 613580"/>
              <a:gd name="connsiteY4" fmla="*/ 0 h 1751360"/>
              <a:gd name="connsiteX0" fmla="*/ 12073 w 603509"/>
              <a:gd name="connsiteY0" fmla="*/ 0 h 1751360"/>
              <a:gd name="connsiteX1" fmla="*/ 513496 w 603509"/>
              <a:gd name="connsiteY1" fmla="*/ 300119 h 1751360"/>
              <a:gd name="connsiteX2" fmla="*/ 603445 w 603509"/>
              <a:gd name="connsiteY2" fmla="*/ 1751360 h 1751360"/>
              <a:gd name="connsiteX3" fmla="*/ 0 w 603509"/>
              <a:gd name="connsiteY3" fmla="*/ 1413954 h 1751360"/>
              <a:gd name="connsiteX4" fmla="*/ 12073 w 603509"/>
              <a:gd name="connsiteY4" fmla="*/ 0 h 1751360"/>
              <a:gd name="connsiteX0" fmla="*/ 12073 w 513496"/>
              <a:gd name="connsiteY0" fmla="*/ 0 h 1687671"/>
              <a:gd name="connsiteX1" fmla="*/ 513496 w 513496"/>
              <a:gd name="connsiteY1" fmla="*/ 300119 h 1687671"/>
              <a:gd name="connsiteX2" fmla="*/ 494263 w 513496"/>
              <a:gd name="connsiteY2" fmla="*/ 1687671 h 1687671"/>
              <a:gd name="connsiteX3" fmla="*/ 0 w 513496"/>
              <a:gd name="connsiteY3" fmla="*/ 1413954 h 1687671"/>
              <a:gd name="connsiteX4" fmla="*/ 12073 w 513496"/>
              <a:gd name="connsiteY4" fmla="*/ 0 h 1687671"/>
              <a:gd name="connsiteX0" fmla="*/ 12073 w 522595"/>
              <a:gd name="connsiteY0" fmla="*/ 0 h 1687671"/>
              <a:gd name="connsiteX1" fmla="*/ 522595 w 522595"/>
              <a:gd name="connsiteY1" fmla="*/ 313766 h 1687671"/>
              <a:gd name="connsiteX2" fmla="*/ 494263 w 522595"/>
              <a:gd name="connsiteY2" fmla="*/ 1687671 h 1687671"/>
              <a:gd name="connsiteX3" fmla="*/ 0 w 522595"/>
              <a:gd name="connsiteY3" fmla="*/ 1413954 h 1687671"/>
              <a:gd name="connsiteX4" fmla="*/ 12073 w 522595"/>
              <a:gd name="connsiteY4" fmla="*/ 0 h 1687671"/>
              <a:gd name="connsiteX0" fmla="*/ 12073 w 522595"/>
              <a:gd name="connsiteY0" fmla="*/ 0 h 1701319"/>
              <a:gd name="connsiteX1" fmla="*/ 522595 w 522595"/>
              <a:gd name="connsiteY1" fmla="*/ 313766 h 1701319"/>
              <a:gd name="connsiteX2" fmla="*/ 503361 w 522595"/>
              <a:gd name="connsiteY2" fmla="*/ 1701319 h 1701319"/>
              <a:gd name="connsiteX3" fmla="*/ 0 w 522595"/>
              <a:gd name="connsiteY3" fmla="*/ 1413954 h 1701319"/>
              <a:gd name="connsiteX4" fmla="*/ 12073 w 522595"/>
              <a:gd name="connsiteY4" fmla="*/ 0 h 1701319"/>
              <a:gd name="connsiteX0" fmla="*/ 12073 w 522595"/>
              <a:gd name="connsiteY0" fmla="*/ 0 h 1869642"/>
              <a:gd name="connsiteX1" fmla="*/ 522595 w 522595"/>
              <a:gd name="connsiteY1" fmla="*/ 313766 h 1869642"/>
              <a:gd name="connsiteX2" fmla="*/ 494263 w 522595"/>
              <a:gd name="connsiteY2" fmla="*/ 1869642 h 1869642"/>
              <a:gd name="connsiteX3" fmla="*/ 0 w 522595"/>
              <a:gd name="connsiteY3" fmla="*/ 1413954 h 1869642"/>
              <a:gd name="connsiteX4" fmla="*/ 12073 w 522595"/>
              <a:gd name="connsiteY4" fmla="*/ 0 h 1869642"/>
              <a:gd name="connsiteX0" fmla="*/ 16622 w 527144"/>
              <a:gd name="connsiteY0" fmla="*/ 0 h 1869642"/>
              <a:gd name="connsiteX1" fmla="*/ 527144 w 527144"/>
              <a:gd name="connsiteY1" fmla="*/ 313766 h 1869642"/>
              <a:gd name="connsiteX2" fmla="*/ 498812 w 527144"/>
              <a:gd name="connsiteY2" fmla="*/ 1869642 h 1869642"/>
              <a:gd name="connsiteX3" fmla="*/ 0 w 527144"/>
              <a:gd name="connsiteY3" fmla="*/ 1586826 h 1869642"/>
              <a:gd name="connsiteX4" fmla="*/ 16622 w 527144"/>
              <a:gd name="connsiteY4" fmla="*/ 0 h 1869642"/>
              <a:gd name="connsiteX0" fmla="*/ 16622 w 672720"/>
              <a:gd name="connsiteY0" fmla="*/ 0 h 1869642"/>
              <a:gd name="connsiteX1" fmla="*/ 672720 w 672720"/>
              <a:gd name="connsiteY1" fmla="*/ 382005 h 1869642"/>
              <a:gd name="connsiteX2" fmla="*/ 498812 w 672720"/>
              <a:gd name="connsiteY2" fmla="*/ 1869642 h 1869642"/>
              <a:gd name="connsiteX3" fmla="*/ 0 w 672720"/>
              <a:gd name="connsiteY3" fmla="*/ 1586826 h 1869642"/>
              <a:gd name="connsiteX4" fmla="*/ 16622 w 672720"/>
              <a:gd name="connsiteY4" fmla="*/ 0 h 1869642"/>
              <a:gd name="connsiteX0" fmla="*/ 16622 w 672720"/>
              <a:gd name="connsiteY0" fmla="*/ 0 h 1960627"/>
              <a:gd name="connsiteX1" fmla="*/ 672720 w 672720"/>
              <a:gd name="connsiteY1" fmla="*/ 382005 h 1960627"/>
              <a:gd name="connsiteX2" fmla="*/ 667135 w 672720"/>
              <a:gd name="connsiteY2" fmla="*/ 1960627 h 1960627"/>
              <a:gd name="connsiteX3" fmla="*/ 0 w 672720"/>
              <a:gd name="connsiteY3" fmla="*/ 1586826 h 1960627"/>
              <a:gd name="connsiteX4" fmla="*/ 16622 w 672720"/>
              <a:gd name="connsiteY4" fmla="*/ 0 h 1960627"/>
              <a:gd name="connsiteX0" fmla="*/ 10646 w 666744"/>
              <a:gd name="connsiteY0" fmla="*/ 0 h 1960627"/>
              <a:gd name="connsiteX1" fmla="*/ 666744 w 666744"/>
              <a:gd name="connsiteY1" fmla="*/ 382005 h 1960627"/>
              <a:gd name="connsiteX2" fmla="*/ 661159 w 666744"/>
              <a:gd name="connsiteY2" fmla="*/ 1960627 h 1960627"/>
              <a:gd name="connsiteX3" fmla="*/ 0 w 666744"/>
              <a:gd name="connsiteY3" fmla="*/ 768050 h 1960627"/>
              <a:gd name="connsiteX4" fmla="*/ 10646 w 666744"/>
              <a:gd name="connsiteY4" fmla="*/ 0 h 1960627"/>
              <a:gd name="connsiteX0" fmla="*/ 10646 w 1294674"/>
              <a:gd name="connsiteY0" fmla="*/ 0 h 1470557"/>
              <a:gd name="connsiteX1" fmla="*/ 666744 w 1294674"/>
              <a:gd name="connsiteY1" fmla="*/ 382005 h 1470557"/>
              <a:gd name="connsiteX2" fmla="*/ 1294665 w 1294674"/>
              <a:gd name="connsiteY2" fmla="*/ 1470557 h 1470557"/>
              <a:gd name="connsiteX3" fmla="*/ 0 w 1294674"/>
              <a:gd name="connsiteY3" fmla="*/ 768050 h 1470557"/>
              <a:gd name="connsiteX4" fmla="*/ 10646 w 1294674"/>
              <a:gd name="connsiteY4" fmla="*/ 0 h 1470557"/>
              <a:gd name="connsiteX0" fmla="*/ 10646 w 1294980"/>
              <a:gd name="connsiteY0" fmla="*/ 0 h 1470557"/>
              <a:gd name="connsiteX1" fmla="*/ 1282321 w 1294980"/>
              <a:gd name="connsiteY1" fmla="*/ 722664 h 1470557"/>
              <a:gd name="connsiteX2" fmla="*/ 1294665 w 1294980"/>
              <a:gd name="connsiteY2" fmla="*/ 1470557 h 1470557"/>
              <a:gd name="connsiteX3" fmla="*/ 0 w 1294980"/>
              <a:gd name="connsiteY3" fmla="*/ 768050 h 1470557"/>
              <a:gd name="connsiteX4" fmla="*/ 10646 w 1294980"/>
              <a:gd name="connsiteY4" fmla="*/ 0 h 1470557"/>
              <a:gd name="connsiteX0" fmla="*/ 10646 w 1318180"/>
              <a:gd name="connsiteY0" fmla="*/ 0 h 1470557"/>
              <a:gd name="connsiteX1" fmla="*/ 1318180 w 1318180"/>
              <a:gd name="connsiteY1" fmla="*/ 722664 h 1470557"/>
              <a:gd name="connsiteX2" fmla="*/ 1294665 w 1318180"/>
              <a:gd name="connsiteY2" fmla="*/ 1470557 h 1470557"/>
              <a:gd name="connsiteX3" fmla="*/ 0 w 1318180"/>
              <a:gd name="connsiteY3" fmla="*/ 768050 h 1470557"/>
              <a:gd name="connsiteX4" fmla="*/ 10646 w 1318180"/>
              <a:gd name="connsiteY4" fmla="*/ 0 h 1470557"/>
              <a:gd name="connsiteX0" fmla="*/ 10646 w 1312203"/>
              <a:gd name="connsiteY0" fmla="*/ 0 h 1470557"/>
              <a:gd name="connsiteX1" fmla="*/ 1312203 w 1312203"/>
              <a:gd name="connsiteY1" fmla="*/ 722664 h 1470557"/>
              <a:gd name="connsiteX2" fmla="*/ 1294665 w 1312203"/>
              <a:gd name="connsiteY2" fmla="*/ 1470557 h 1470557"/>
              <a:gd name="connsiteX3" fmla="*/ 0 w 1312203"/>
              <a:gd name="connsiteY3" fmla="*/ 768050 h 1470557"/>
              <a:gd name="connsiteX4" fmla="*/ 10646 w 1312203"/>
              <a:gd name="connsiteY4" fmla="*/ 0 h 1470557"/>
              <a:gd name="connsiteX0" fmla="*/ 72 w 1301629"/>
              <a:gd name="connsiteY0" fmla="*/ 0 h 1470557"/>
              <a:gd name="connsiteX1" fmla="*/ 1301629 w 1301629"/>
              <a:gd name="connsiteY1" fmla="*/ 722664 h 1470557"/>
              <a:gd name="connsiteX2" fmla="*/ 1284091 w 1301629"/>
              <a:gd name="connsiteY2" fmla="*/ 1470557 h 1470557"/>
              <a:gd name="connsiteX3" fmla="*/ 13332 w 1301629"/>
              <a:gd name="connsiteY3" fmla="*/ 732191 h 1470557"/>
              <a:gd name="connsiteX4" fmla="*/ 72 w 1301629"/>
              <a:gd name="connsiteY4" fmla="*/ 0 h 1470557"/>
              <a:gd name="connsiteX0" fmla="*/ 72 w 1301629"/>
              <a:gd name="connsiteY0" fmla="*/ 0 h 1434698"/>
              <a:gd name="connsiteX1" fmla="*/ 1301629 w 1301629"/>
              <a:gd name="connsiteY1" fmla="*/ 722664 h 1434698"/>
              <a:gd name="connsiteX2" fmla="*/ 1296044 w 1301629"/>
              <a:gd name="connsiteY2" fmla="*/ 1434698 h 1434698"/>
              <a:gd name="connsiteX3" fmla="*/ 13332 w 1301629"/>
              <a:gd name="connsiteY3" fmla="*/ 732191 h 1434698"/>
              <a:gd name="connsiteX4" fmla="*/ 72 w 1301629"/>
              <a:gd name="connsiteY4" fmla="*/ 0 h 1434698"/>
              <a:gd name="connsiteX0" fmla="*/ 72 w 1301629"/>
              <a:gd name="connsiteY0" fmla="*/ 0 h 1470557"/>
              <a:gd name="connsiteX1" fmla="*/ 1301629 w 1301629"/>
              <a:gd name="connsiteY1" fmla="*/ 722664 h 1470557"/>
              <a:gd name="connsiteX2" fmla="*/ 1290067 w 1301629"/>
              <a:gd name="connsiteY2" fmla="*/ 1470557 h 1470557"/>
              <a:gd name="connsiteX3" fmla="*/ 13332 w 1301629"/>
              <a:gd name="connsiteY3" fmla="*/ 732191 h 1470557"/>
              <a:gd name="connsiteX4" fmla="*/ 72 w 1301629"/>
              <a:gd name="connsiteY4" fmla="*/ 0 h 1470557"/>
              <a:gd name="connsiteX0" fmla="*/ 72 w 1302815"/>
              <a:gd name="connsiteY0" fmla="*/ 0 h 1458604"/>
              <a:gd name="connsiteX1" fmla="*/ 1301629 w 1302815"/>
              <a:gd name="connsiteY1" fmla="*/ 722664 h 1458604"/>
              <a:gd name="connsiteX2" fmla="*/ 1302020 w 1302815"/>
              <a:gd name="connsiteY2" fmla="*/ 1458604 h 1458604"/>
              <a:gd name="connsiteX3" fmla="*/ 13332 w 1302815"/>
              <a:gd name="connsiteY3" fmla="*/ 732191 h 1458604"/>
              <a:gd name="connsiteX4" fmla="*/ 72 w 1302815"/>
              <a:gd name="connsiteY4" fmla="*/ 0 h 1458604"/>
              <a:gd name="connsiteX0" fmla="*/ 72 w 1301629"/>
              <a:gd name="connsiteY0" fmla="*/ 0 h 1470556"/>
              <a:gd name="connsiteX1" fmla="*/ 1301629 w 1301629"/>
              <a:gd name="connsiteY1" fmla="*/ 722664 h 1470556"/>
              <a:gd name="connsiteX2" fmla="*/ 1296043 w 1301629"/>
              <a:gd name="connsiteY2" fmla="*/ 1470556 h 1470556"/>
              <a:gd name="connsiteX3" fmla="*/ 13332 w 1301629"/>
              <a:gd name="connsiteY3" fmla="*/ 732191 h 1470556"/>
              <a:gd name="connsiteX4" fmla="*/ 72 w 1301629"/>
              <a:gd name="connsiteY4" fmla="*/ 0 h 1470556"/>
              <a:gd name="connsiteX0" fmla="*/ 112 w 1295693"/>
              <a:gd name="connsiteY0" fmla="*/ 0 h 1482509"/>
              <a:gd name="connsiteX1" fmla="*/ 1295693 w 1295693"/>
              <a:gd name="connsiteY1" fmla="*/ 734617 h 1482509"/>
              <a:gd name="connsiteX2" fmla="*/ 1290107 w 1295693"/>
              <a:gd name="connsiteY2" fmla="*/ 1482509 h 1482509"/>
              <a:gd name="connsiteX3" fmla="*/ 7396 w 1295693"/>
              <a:gd name="connsiteY3" fmla="*/ 744144 h 1482509"/>
              <a:gd name="connsiteX4" fmla="*/ 112 w 1295693"/>
              <a:gd name="connsiteY4" fmla="*/ 0 h 1482509"/>
              <a:gd name="connsiteX0" fmla="*/ 16622 w 1312203"/>
              <a:gd name="connsiteY0" fmla="*/ 0 h 1482509"/>
              <a:gd name="connsiteX1" fmla="*/ 1312203 w 1312203"/>
              <a:gd name="connsiteY1" fmla="*/ 734617 h 1482509"/>
              <a:gd name="connsiteX2" fmla="*/ 1306617 w 1312203"/>
              <a:gd name="connsiteY2" fmla="*/ 1482509 h 1482509"/>
              <a:gd name="connsiteX3" fmla="*/ 0 w 1312203"/>
              <a:gd name="connsiteY3" fmla="*/ 738167 h 1482509"/>
              <a:gd name="connsiteX4" fmla="*/ 16622 w 1312203"/>
              <a:gd name="connsiteY4" fmla="*/ 0 h 1482509"/>
              <a:gd name="connsiteX0" fmla="*/ 16622 w 1312203"/>
              <a:gd name="connsiteY0" fmla="*/ 0 h 1482509"/>
              <a:gd name="connsiteX1" fmla="*/ 1312203 w 1312203"/>
              <a:gd name="connsiteY1" fmla="*/ 734617 h 1482509"/>
              <a:gd name="connsiteX2" fmla="*/ 1306617 w 1312203"/>
              <a:gd name="connsiteY2" fmla="*/ 1482509 h 1482509"/>
              <a:gd name="connsiteX3" fmla="*/ 0 w 1312203"/>
              <a:gd name="connsiteY3" fmla="*/ 849262 h 1482509"/>
              <a:gd name="connsiteX4" fmla="*/ 16622 w 1312203"/>
              <a:gd name="connsiteY4" fmla="*/ 0 h 1482509"/>
              <a:gd name="connsiteX0" fmla="*/ 16622 w 1383608"/>
              <a:gd name="connsiteY0" fmla="*/ 0 h 1619241"/>
              <a:gd name="connsiteX1" fmla="*/ 1312203 w 1383608"/>
              <a:gd name="connsiteY1" fmla="*/ 734617 h 1619241"/>
              <a:gd name="connsiteX2" fmla="*/ 1383529 w 1383608"/>
              <a:gd name="connsiteY2" fmla="*/ 1619241 h 1619241"/>
              <a:gd name="connsiteX3" fmla="*/ 0 w 1383608"/>
              <a:gd name="connsiteY3" fmla="*/ 849262 h 1619241"/>
              <a:gd name="connsiteX4" fmla="*/ 16622 w 1383608"/>
              <a:gd name="connsiteY4" fmla="*/ 0 h 1619241"/>
              <a:gd name="connsiteX0" fmla="*/ 16622 w 1431844"/>
              <a:gd name="connsiteY0" fmla="*/ 0 h 1619241"/>
              <a:gd name="connsiteX1" fmla="*/ 1431844 w 1431844"/>
              <a:gd name="connsiteY1" fmla="*/ 811529 h 1619241"/>
              <a:gd name="connsiteX2" fmla="*/ 1383529 w 1431844"/>
              <a:gd name="connsiteY2" fmla="*/ 1619241 h 1619241"/>
              <a:gd name="connsiteX3" fmla="*/ 0 w 1431844"/>
              <a:gd name="connsiteY3" fmla="*/ 849262 h 1619241"/>
              <a:gd name="connsiteX4" fmla="*/ 16622 w 1431844"/>
              <a:gd name="connsiteY4" fmla="*/ 0 h 1619241"/>
              <a:gd name="connsiteX0" fmla="*/ 5 w 1637418"/>
              <a:gd name="connsiteY0" fmla="*/ 0 h 1730336"/>
              <a:gd name="connsiteX1" fmla="*/ 1637418 w 1637418"/>
              <a:gd name="connsiteY1" fmla="*/ 922624 h 1730336"/>
              <a:gd name="connsiteX2" fmla="*/ 1589103 w 1637418"/>
              <a:gd name="connsiteY2" fmla="*/ 1730336 h 1730336"/>
              <a:gd name="connsiteX3" fmla="*/ 205574 w 1637418"/>
              <a:gd name="connsiteY3" fmla="*/ 960357 h 1730336"/>
              <a:gd name="connsiteX4" fmla="*/ 5 w 1637418"/>
              <a:gd name="connsiteY4" fmla="*/ 0 h 1730336"/>
              <a:gd name="connsiteX0" fmla="*/ 59351 w 1696764"/>
              <a:gd name="connsiteY0" fmla="*/ 0 h 1730336"/>
              <a:gd name="connsiteX1" fmla="*/ 1696764 w 1696764"/>
              <a:gd name="connsiteY1" fmla="*/ 922624 h 1730336"/>
              <a:gd name="connsiteX2" fmla="*/ 1648449 w 1696764"/>
              <a:gd name="connsiteY2" fmla="*/ 1730336 h 1730336"/>
              <a:gd name="connsiteX3" fmla="*/ 0 w 1696764"/>
              <a:gd name="connsiteY3" fmla="*/ 806533 h 1730336"/>
              <a:gd name="connsiteX4" fmla="*/ 59351 w 1696764"/>
              <a:gd name="connsiteY4" fmla="*/ 0 h 1730336"/>
              <a:gd name="connsiteX0" fmla="*/ 8077 w 1645490"/>
              <a:gd name="connsiteY0" fmla="*/ 0 h 1730336"/>
              <a:gd name="connsiteX1" fmla="*/ 1645490 w 1645490"/>
              <a:gd name="connsiteY1" fmla="*/ 922624 h 1730336"/>
              <a:gd name="connsiteX2" fmla="*/ 1597175 w 1645490"/>
              <a:gd name="connsiteY2" fmla="*/ 1730336 h 1730336"/>
              <a:gd name="connsiteX3" fmla="*/ 0 w 1645490"/>
              <a:gd name="connsiteY3" fmla="*/ 840716 h 1730336"/>
              <a:gd name="connsiteX4" fmla="*/ 8077 w 1645490"/>
              <a:gd name="connsiteY4" fmla="*/ 0 h 1730336"/>
              <a:gd name="connsiteX0" fmla="*/ 8077 w 1645490"/>
              <a:gd name="connsiteY0" fmla="*/ 0 h 1755973"/>
              <a:gd name="connsiteX1" fmla="*/ 1645490 w 1645490"/>
              <a:gd name="connsiteY1" fmla="*/ 948261 h 1755973"/>
              <a:gd name="connsiteX2" fmla="*/ 1597175 w 1645490"/>
              <a:gd name="connsiteY2" fmla="*/ 1755973 h 1755973"/>
              <a:gd name="connsiteX3" fmla="*/ 0 w 1645490"/>
              <a:gd name="connsiteY3" fmla="*/ 866353 h 1755973"/>
              <a:gd name="connsiteX4" fmla="*/ 8077 w 1645490"/>
              <a:gd name="connsiteY4" fmla="*/ 0 h 1755973"/>
              <a:gd name="connsiteX0" fmla="*/ 8077 w 1649047"/>
              <a:gd name="connsiteY0" fmla="*/ 0 h 1781610"/>
              <a:gd name="connsiteX1" fmla="*/ 1645490 w 1649047"/>
              <a:gd name="connsiteY1" fmla="*/ 948261 h 1781610"/>
              <a:gd name="connsiteX2" fmla="*/ 1648450 w 1649047"/>
              <a:gd name="connsiteY2" fmla="*/ 1781610 h 1781610"/>
              <a:gd name="connsiteX3" fmla="*/ 0 w 1649047"/>
              <a:gd name="connsiteY3" fmla="*/ 866353 h 1781610"/>
              <a:gd name="connsiteX4" fmla="*/ 8077 w 1649047"/>
              <a:gd name="connsiteY4" fmla="*/ 0 h 1781610"/>
              <a:gd name="connsiteX0" fmla="*/ 170447 w 1811417"/>
              <a:gd name="connsiteY0" fmla="*/ 0 h 1781610"/>
              <a:gd name="connsiteX1" fmla="*/ 1807860 w 1811417"/>
              <a:gd name="connsiteY1" fmla="*/ 948261 h 1781610"/>
              <a:gd name="connsiteX2" fmla="*/ 1810820 w 1811417"/>
              <a:gd name="connsiteY2" fmla="*/ 1781610 h 1781610"/>
              <a:gd name="connsiteX3" fmla="*/ 0 w 1811417"/>
              <a:gd name="connsiteY3" fmla="*/ 815078 h 1781610"/>
              <a:gd name="connsiteX4" fmla="*/ 170447 w 1811417"/>
              <a:gd name="connsiteY4" fmla="*/ 0 h 1781610"/>
              <a:gd name="connsiteX0" fmla="*/ 33714 w 1811417"/>
              <a:gd name="connsiteY0" fmla="*/ 0 h 1867068"/>
              <a:gd name="connsiteX1" fmla="*/ 1807860 w 1811417"/>
              <a:gd name="connsiteY1" fmla="*/ 1033719 h 1867068"/>
              <a:gd name="connsiteX2" fmla="*/ 1810820 w 1811417"/>
              <a:gd name="connsiteY2" fmla="*/ 1867068 h 1867068"/>
              <a:gd name="connsiteX3" fmla="*/ 0 w 1811417"/>
              <a:gd name="connsiteY3" fmla="*/ 900536 h 1867068"/>
              <a:gd name="connsiteX4" fmla="*/ 33714 w 1811417"/>
              <a:gd name="connsiteY4" fmla="*/ 0 h 1867068"/>
              <a:gd name="connsiteX0" fmla="*/ 33714 w 1811417"/>
              <a:gd name="connsiteY0" fmla="*/ 0 h 1867068"/>
              <a:gd name="connsiteX1" fmla="*/ 1807860 w 1811417"/>
              <a:gd name="connsiteY1" fmla="*/ 1033719 h 1867068"/>
              <a:gd name="connsiteX2" fmla="*/ 1810820 w 1811417"/>
              <a:gd name="connsiteY2" fmla="*/ 1867068 h 1867068"/>
              <a:gd name="connsiteX3" fmla="*/ 0 w 1811417"/>
              <a:gd name="connsiteY3" fmla="*/ 1088544 h 1867068"/>
              <a:gd name="connsiteX4" fmla="*/ 33714 w 1811417"/>
              <a:gd name="connsiteY4" fmla="*/ 0 h 1867068"/>
              <a:gd name="connsiteX0" fmla="*/ 33714 w 1807860"/>
              <a:gd name="connsiteY0" fmla="*/ 0 h 2097805"/>
              <a:gd name="connsiteX1" fmla="*/ 1807860 w 1807860"/>
              <a:gd name="connsiteY1" fmla="*/ 1033719 h 2097805"/>
              <a:gd name="connsiteX2" fmla="*/ 1742453 w 1807860"/>
              <a:gd name="connsiteY2" fmla="*/ 2097805 h 2097805"/>
              <a:gd name="connsiteX3" fmla="*/ 0 w 1807860"/>
              <a:gd name="connsiteY3" fmla="*/ 1088544 h 2097805"/>
              <a:gd name="connsiteX4" fmla="*/ 33714 w 1807860"/>
              <a:gd name="connsiteY4" fmla="*/ 0 h 2097805"/>
              <a:gd name="connsiteX0" fmla="*/ 33714 w 1807860"/>
              <a:gd name="connsiteY0" fmla="*/ 0 h 2131988"/>
              <a:gd name="connsiteX1" fmla="*/ 1807860 w 1807860"/>
              <a:gd name="connsiteY1" fmla="*/ 1033719 h 2131988"/>
              <a:gd name="connsiteX2" fmla="*/ 1776636 w 1807860"/>
              <a:gd name="connsiteY2" fmla="*/ 2131988 h 2131988"/>
              <a:gd name="connsiteX3" fmla="*/ 0 w 1807860"/>
              <a:gd name="connsiteY3" fmla="*/ 1088544 h 2131988"/>
              <a:gd name="connsiteX4" fmla="*/ 33714 w 1807860"/>
              <a:gd name="connsiteY4" fmla="*/ 0 h 2131988"/>
              <a:gd name="connsiteX0" fmla="*/ 315 w 1808644"/>
              <a:gd name="connsiteY0" fmla="*/ 0 h 2149080"/>
              <a:gd name="connsiteX1" fmla="*/ 1808644 w 1808644"/>
              <a:gd name="connsiteY1" fmla="*/ 1050811 h 2149080"/>
              <a:gd name="connsiteX2" fmla="*/ 1777420 w 1808644"/>
              <a:gd name="connsiteY2" fmla="*/ 2149080 h 2149080"/>
              <a:gd name="connsiteX3" fmla="*/ 784 w 1808644"/>
              <a:gd name="connsiteY3" fmla="*/ 1105636 h 2149080"/>
              <a:gd name="connsiteX4" fmla="*/ 315 w 1808644"/>
              <a:gd name="connsiteY4" fmla="*/ 0 h 2149080"/>
              <a:gd name="connsiteX0" fmla="*/ 315 w 1777749"/>
              <a:gd name="connsiteY0" fmla="*/ 0 h 2149080"/>
              <a:gd name="connsiteX1" fmla="*/ 1765915 w 1777749"/>
              <a:gd name="connsiteY1" fmla="*/ 1033720 h 2149080"/>
              <a:gd name="connsiteX2" fmla="*/ 1777420 w 1777749"/>
              <a:gd name="connsiteY2" fmla="*/ 2149080 h 2149080"/>
              <a:gd name="connsiteX3" fmla="*/ 784 w 1777749"/>
              <a:gd name="connsiteY3" fmla="*/ 1105636 h 2149080"/>
              <a:gd name="connsiteX4" fmla="*/ 315 w 1777749"/>
              <a:gd name="connsiteY4" fmla="*/ 0 h 2149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77749" h="2149080">
                <a:moveTo>
                  <a:pt x="315" y="0"/>
                </a:moveTo>
                <a:lnTo>
                  <a:pt x="1765915" y="1033720"/>
                </a:lnTo>
                <a:cubicBezTo>
                  <a:pt x="1763012" y="1325654"/>
                  <a:pt x="1780323" y="1857146"/>
                  <a:pt x="1777420" y="2149080"/>
                </a:cubicBezTo>
                <a:lnTo>
                  <a:pt x="784" y="1105636"/>
                </a:lnTo>
                <a:cubicBezTo>
                  <a:pt x="2038" y="664798"/>
                  <a:pt x="-939" y="440838"/>
                  <a:pt x="315" y="0"/>
                </a:cubicBezTo>
                <a:close/>
              </a:path>
            </a:pathLst>
          </a:custGeom>
          <a:solidFill>
            <a:srgbClr val="FF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5" name="Straight Arrow Connector 44"/>
          <p:cNvCxnSpPr/>
          <p:nvPr/>
        </p:nvCxnSpPr>
        <p:spPr>
          <a:xfrm>
            <a:off x="4582401" y="3071011"/>
            <a:ext cx="985828" cy="873671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281730" y="1859141"/>
            <a:ext cx="4300671" cy="1858201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de-DE" u="sng">
                <a:latin typeface="+mn-lt"/>
              </a:rPr>
              <a:t>Silicon Sensors:</a:t>
            </a:r>
          </a:p>
          <a:p>
            <a:endParaRPr lang="de-DE" sz="675">
              <a:latin typeface="+mn-lt"/>
            </a:endParaRPr>
          </a:p>
          <a:p>
            <a:pPr marL="257175" indent="-257175">
              <a:buFont typeface="Wingdings" panose="05000000000000000000" pitchFamily="2" charset="2"/>
              <a:buChar char="§"/>
            </a:pPr>
            <a:r>
              <a:rPr lang="en-GB">
                <a:solidFill>
                  <a:prstClr val="black"/>
                </a:solidFill>
                <a:latin typeface="+mn-lt"/>
              </a:rPr>
              <a:t>expected power dissipation ∼ </a:t>
            </a:r>
            <a:r>
              <a:rPr lang="de-DE">
                <a:solidFill>
                  <a:prstClr val="black"/>
                </a:solidFill>
                <a:latin typeface="+mn-lt"/>
              </a:rPr>
              <a:t>6 mW/cm² at end-of-lifetime (fluence – </a:t>
            </a:r>
            <a:r>
              <a:rPr lang="en-GB">
                <a:solidFill>
                  <a:prstClr val="black"/>
                </a:solidFill>
                <a:latin typeface="+mn-lt"/>
              </a:rPr>
              <a:t>10</a:t>
            </a:r>
            <a:r>
              <a:rPr lang="en-GB" baseline="30000">
                <a:solidFill>
                  <a:prstClr val="black"/>
                </a:solidFill>
                <a:latin typeface="+mn-lt"/>
              </a:rPr>
              <a:t>14</a:t>
            </a:r>
            <a:r>
              <a:rPr lang="en-GB">
                <a:solidFill>
                  <a:prstClr val="black"/>
                </a:solidFill>
                <a:latin typeface="+mn-lt"/>
              </a:rPr>
              <a:t> n</a:t>
            </a:r>
            <a:r>
              <a:rPr lang="en-GB" baseline="-25000">
                <a:solidFill>
                  <a:prstClr val="black"/>
                </a:solidFill>
                <a:latin typeface="+mn-lt"/>
              </a:rPr>
              <a:t>eq</a:t>
            </a:r>
            <a:r>
              <a:rPr lang="en-GB">
                <a:solidFill>
                  <a:prstClr val="black"/>
                </a:solidFill>
                <a:latin typeface="+mn-lt"/>
              </a:rPr>
              <a:t>(1 MeV)/cm²) </a:t>
            </a:r>
            <a:r>
              <a:rPr lang="de-DE">
                <a:solidFill>
                  <a:prstClr val="black"/>
                </a:solidFill>
                <a:latin typeface="+mn-lt"/>
              </a:rPr>
              <a:t> </a:t>
            </a:r>
          </a:p>
          <a:p>
            <a:pPr marL="257175" indent="-257175">
              <a:buFont typeface="Wingdings" panose="05000000000000000000" pitchFamily="2" charset="2"/>
              <a:buChar char="§"/>
            </a:pPr>
            <a:r>
              <a:rPr lang="de-DE" err="1">
                <a:latin typeface="+mn-lt"/>
              </a:rPr>
              <a:t>target</a:t>
            </a:r>
            <a:r>
              <a:rPr lang="de-DE">
                <a:latin typeface="+mn-lt"/>
              </a:rPr>
              <a:t> </a:t>
            </a:r>
            <a:r>
              <a:rPr lang="de-DE" err="1">
                <a:latin typeface="+mn-lt"/>
              </a:rPr>
              <a:t>temp</a:t>
            </a:r>
            <a:r>
              <a:rPr lang="de-DE">
                <a:latin typeface="+mn-lt"/>
              </a:rPr>
              <a:t>. </a:t>
            </a:r>
            <a:r>
              <a:rPr lang="de-DE">
                <a:latin typeface="+mn-lt"/>
                <a:ea typeface="Segoe UI Symbol" panose="020B0502040204020203" pitchFamily="34" charset="0"/>
              </a:rPr>
              <a:t>≤ -10°C</a:t>
            </a:r>
            <a:endParaRPr lang="de-DE">
              <a:latin typeface="+mn-lt"/>
            </a:endParaRPr>
          </a:p>
          <a:p>
            <a:pPr marL="257175" indent="-257175">
              <a:buFont typeface="Wingdings" panose="05000000000000000000" pitchFamily="2" charset="2"/>
              <a:buChar char="§"/>
            </a:pPr>
            <a:r>
              <a:rPr lang="de-DE">
                <a:latin typeface="+mn-lt"/>
              </a:rPr>
              <a:t>gas </a:t>
            </a:r>
            <a:r>
              <a:rPr lang="de-DE" err="1">
                <a:latin typeface="+mn-lt"/>
              </a:rPr>
              <a:t>cooling</a:t>
            </a:r>
            <a:r>
              <a:rPr lang="de-DE">
                <a:latin typeface="+mn-lt"/>
              </a:rPr>
              <a:t>  - material </a:t>
            </a:r>
            <a:r>
              <a:rPr lang="de-DE" err="1">
                <a:latin typeface="+mn-lt"/>
              </a:rPr>
              <a:t>budget</a:t>
            </a:r>
            <a:r>
              <a:rPr lang="de-DE">
                <a:latin typeface="+mn-lt"/>
              </a:rPr>
              <a:t>!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4D0B01FE-0B23-604E-89C5-48674643E9C1}"/>
              </a:ext>
            </a:extLst>
          </p:cNvPr>
          <p:cNvSpPr txBox="1"/>
          <p:nvPr/>
        </p:nvSpPr>
        <p:spPr>
          <a:xfrm>
            <a:off x="281730" y="1253447"/>
            <a:ext cx="5065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+mn-lt"/>
              </a:rPr>
              <a:t>K. Agarwal – Tübingen, H.R. Schmidt – Tübingen, GSI</a:t>
            </a:r>
          </a:p>
        </p:txBody>
      </p:sp>
    </p:spTree>
    <p:extLst>
      <p:ext uri="{BB962C8B-B14F-4D97-AF65-F5344CB8AC3E}">
        <p14:creationId xmlns:p14="http://schemas.microsoft.com/office/powerpoint/2010/main" val="2009933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CBM-STS Project Teams 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621B624F-2CEC-B046-B67C-0CCE4AE24A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4-5. 11. 2019</a:t>
            </a:r>
            <a:endParaRPr lang="en-US" dirty="0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E771B4C5-F932-3447-B32A-24E9864D6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Expert Committee Experiments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E59CFB21-DB73-3A41-8FC3-6DA37E779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1DA1D-7319-4A38-BECC-A2BD080A36DA}" type="slidenum">
              <a:rPr lang="en-US" smtClean="0"/>
              <a:t>3</a:t>
            </a:fld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400050" y="1713864"/>
            <a:ext cx="4514850" cy="307584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10000"/>
              </a:lnSpc>
            </a:pPr>
            <a:r>
              <a:rPr lang="de-DE" sz="1500" b="1" dirty="0"/>
              <a:t>Germany</a:t>
            </a:r>
          </a:p>
          <a:p>
            <a:pPr marL="126206" indent="-126206">
              <a:lnSpc>
                <a:spcPct val="110000"/>
              </a:lnSpc>
              <a:buFont typeface="Arial" pitchFamily="34" charset="0"/>
              <a:buChar char="•"/>
            </a:pPr>
            <a:r>
              <a:rPr lang="de-DE" sz="1500" dirty="0"/>
              <a:t>Helmholtz Center (GSI), Darmstadt</a:t>
            </a:r>
          </a:p>
          <a:p>
            <a:pPr marL="126206" indent="-126206">
              <a:lnSpc>
                <a:spcPct val="110000"/>
              </a:lnSpc>
              <a:buFont typeface="Arial" pitchFamily="34" charset="0"/>
              <a:buChar char="•"/>
            </a:pPr>
            <a:r>
              <a:rPr lang="de-DE" sz="1500" dirty="0"/>
              <a:t>Eberhard Karls University (EKU), Tübingen</a:t>
            </a:r>
          </a:p>
          <a:p>
            <a:pPr marL="126206" indent="-126206">
              <a:lnSpc>
                <a:spcPct val="110000"/>
              </a:lnSpc>
              <a:buFont typeface="Arial" pitchFamily="34" charset="0"/>
              <a:buChar char="•"/>
            </a:pPr>
            <a:r>
              <a:rPr lang="de-DE" sz="1500" dirty="0"/>
              <a:t>Goethe University (GU), </a:t>
            </a:r>
            <a:r>
              <a:rPr lang="de-DE" sz="1500" dirty="0" err="1"/>
              <a:t>Frabnkfuert</a:t>
            </a:r>
            <a:endParaRPr lang="en-US" sz="1500" dirty="0"/>
          </a:p>
          <a:p>
            <a:pPr marL="126206" indent="-126206">
              <a:lnSpc>
                <a:spcPct val="110000"/>
              </a:lnSpc>
              <a:buFont typeface="Arial" pitchFamily="34" charset="0"/>
              <a:buChar char="•"/>
            </a:pPr>
            <a:r>
              <a:rPr lang="de-DE" sz="1500" i="1" dirty="0"/>
              <a:t>Karlsruhe Institute </a:t>
            </a:r>
            <a:r>
              <a:rPr lang="de-DE" sz="1500" i="1" dirty="0" err="1"/>
              <a:t>of</a:t>
            </a:r>
            <a:r>
              <a:rPr lang="de-DE" sz="1500" i="1" dirty="0"/>
              <a:t> Technology (KIT), Karlsruhe</a:t>
            </a:r>
          </a:p>
          <a:p>
            <a:pPr marL="126206" indent="-126206">
              <a:lnSpc>
                <a:spcPct val="110000"/>
              </a:lnSpc>
              <a:buFont typeface="Arial" pitchFamily="34" charset="0"/>
              <a:buChar char="•"/>
            </a:pPr>
            <a:endParaRPr lang="en-US" sz="600" b="1" dirty="0"/>
          </a:p>
          <a:p>
            <a:pPr>
              <a:lnSpc>
                <a:spcPct val="110000"/>
              </a:lnSpc>
            </a:pPr>
            <a:r>
              <a:rPr lang="de-DE" sz="1500" b="1" dirty="0" err="1"/>
              <a:t>Poland</a:t>
            </a:r>
            <a:endParaRPr lang="de-DE" sz="1500" b="1" dirty="0"/>
          </a:p>
          <a:p>
            <a:pPr marL="126206" indent="-126206">
              <a:lnSpc>
                <a:spcPct val="110000"/>
              </a:lnSpc>
              <a:buFont typeface="Arial" pitchFamily="34" charset="0"/>
              <a:buChar char="•"/>
            </a:pPr>
            <a:r>
              <a:rPr lang="de-DE" sz="1500" dirty="0"/>
              <a:t>University </a:t>
            </a:r>
            <a:r>
              <a:rPr lang="de-DE" sz="1500" dirty="0" err="1"/>
              <a:t>of</a:t>
            </a:r>
            <a:r>
              <a:rPr lang="de-DE" sz="1500" dirty="0"/>
              <a:t> Science and Technology (AGH), Krakow</a:t>
            </a:r>
          </a:p>
          <a:p>
            <a:pPr marL="126206" indent="-126206">
              <a:lnSpc>
                <a:spcPct val="110000"/>
              </a:lnSpc>
              <a:buFont typeface="Arial" pitchFamily="34" charset="0"/>
              <a:buChar char="•"/>
            </a:pPr>
            <a:r>
              <a:rPr lang="de-DE" sz="1500" dirty="0" err="1"/>
              <a:t>Jagiellonian</a:t>
            </a:r>
            <a:r>
              <a:rPr lang="de-DE" sz="1500" dirty="0"/>
              <a:t> University (JU), Krakow</a:t>
            </a:r>
            <a:endParaRPr lang="en-US" sz="1500" dirty="0"/>
          </a:p>
          <a:p>
            <a:pPr marL="126206" indent="-126206">
              <a:lnSpc>
                <a:spcPct val="110000"/>
              </a:lnSpc>
              <a:buFont typeface="Arial" pitchFamily="34" charset="0"/>
              <a:buChar char="•"/>
            </a:pPr>
            <a:r>
              <a:rPr lang="de-DE" sz="1500" dirty="0" err="1"/>
              <a:t>Warsaw</a:t>
            </a:r>
            <a:r>
              <a:rPr lang="de-DE" sz="1500" dirty="0"/>
              <a:t> University </a:t>
            </a:r>
            <a:r>
              <a:rPr lang="de-DE" sz="1500" dirty="0" err="1"/>
              <a:t>of</a:t>
            </a:r>
            <a:r>
              <a:rPr lang="de-DE" sz="1500" dirty="0"/>
              <a:t> Technology (WUT), </a:t>
            </a:r>
            <a:r>
              <a:rPr lang="de-DE" sz="1500" dirty="0" err="1"/>
              <a:t>Warsaw</a:t>
            </a:r>
            <a:endParaRPr lang="en-US" sz="1500" dirty="0"/>
          </a:p>
          <a:p>
            <a:pPr marL="126206" indent="-126206">
              <a:lnSpc>
                <a:spcPct val="110000"/>
              </a:lnSpc>
              <a:buFont typeface="Arial" pitchFamily="34" charset="0"/>
              <a:buChar char="•"/>
            </a:pPr>
            <a:endParaRPr lang="en-US" sz="600" b="1" dirty="0"/>
          </a:p>
          <a:p>
            <a:pPr lvl="0">
              <a:lnSpc>
                <a:spcPct val="110000"/>
              </a:lnSpc>
            </a:pPr>
            <a:r>
              <a:rPr lang="de-DE" sz="1500" b="1" dirty="0"/>
              <a:t>Russia</a:t>
            </a:r>
          </a:p>
          <a:p>
            <a:pPr marL="126206" indent="-126206">
              <a:lnSpc>
                <a:spcPct val="110000"/>
              </a:lnSpc>
              <a:buFont typeface="Arial" pitchFamily="34" charset="0"/>
              <a:buChar char="•"/>
            </a:pPr>
            <a:r>
              <a:rPr lang="de-DE" sz="1500" dirty="0"/>
              <a:t>Joint Institute </a:t>
            </a:r>
            <a:r>
              <a:rPr lang="de-DE" sz="1500" dirty="0" err="1"/>
              <a:t>for</a:t>
            </a:r>
            <a:r>
              <a:rPr lang="de-DE" sz="1500" dirty="0"/>
              <a:t> </a:t>
            </a:r>
            <a:r>
              <a:rPr lang="de-DE" sz="1500" dirty="0" err="1"/>
              <a:t>Nuclear</a:t>
            </a:r>
            <a:r>
              <a:rPr lang="de-DE" sz="1500" dirty="0"/>
              <a:t> Research (JINR), </a:t>
            </a:r>
            <a:r>
              <a:rPr lang="de-DE" sz="1500" dirty="0" err="1"/>
              <a:t>Dubna</a:t>
            </a:r>
            <a:endParaRPr lang="de-DE" sz="675" dirty="0"/>
          </a:p>
        </p:txBody>
      </p:sp>
      <p:sp>
        <p:nvSpPr>
          <p:cNvPr id="26" name="Rectangle 25"/>
          <p:cNvSpPr/>
          <p:nvPr/>
        </p:nvSpPr>
        <p:spPr>
          <a:xfrm>
            <a:off x="4914900" y="1713864"/>
            <a:ext cx="3943350" cy="151426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6206" indent="-126206">
              <a:lnSpc>
                <a:spcPct val="110000"/>
              </a:lnSpc>
              <a:buFont typeface="Arial" pitchFamily="34" charset="0"/>
              <a:buChar char="•"/>
            </a:pPr>
            <a:endParaRPr lang="de-DE" sz="600" dirty="0"/>
          </a:p>
          <a:p>
            <a:pPr lvl="0">
              <a:lnSpc>
                <a:spcPct val="110000"/>
              </a:lnSpc>
            </a:pPr>
            <a:r>
              <a:rPr lang="de-DE" sz="1500" b="1" dirty="0"/>
              <a:t>Ukraine</a:t>
            </a:r>
            <a:r>
              <a:rPr lang="de-DE" sz="1500" dirty="0"/>
              <a:t> </a:t>
            </a:r>
            <a:endParaRPr lang="en-US" sz="1500" dirty="0"/>
          </a:p>
          <a:p>
            <a:pPr marL="126206" indent="-126206">
              <a:lnSpc>
                <a:spcPct val="110000"/>
              </a:lnSpc>
              <a:buFont typeface="Arial" pitchFamily="34" charset="0"/>
              <a:buChar char="•"/>
            </a:pPr>
            <a:r>
              <a:rPr lang="de-DE" sz="1500" dirty="0"/>
              <a:t>Institute </a:t>
            </a:r>
            <a:r>
              <a:rPr lang="de-DE" sz="1500" dirty="0" err="1"/>
              <a:t>for</a:t>
            </a:r>
            <a:r>
              <a:rPr lang="de-DE" sz="1500" dirty="0"/>
              <a:t> </a:t>
            </a:r>
            <a:r>
              <a:rPr lang="de-DE" sz="1500" dirty="0" err="1"/>
              <a:t>Nuclear</a:t>
            </a:r>
            <a:r>
              <a:rPr lang="de-DE" sz="1500" dirty="0"/>
              <a:t> Research (KINR), </a:t>
            </a:r>
            <a:r>
              <a:rPr lang="de-DE" sz="1500" dirty="0" err="1"/>
              <a:t>Kiev</a:t>
            </a:r>
            <a:endParaRPr lang="de-DE" sz="1500" dirty="0"/>
          </a:p>
          <a:p>
            <a:pPr lvl="0">
              <a:lnSpc>
                <a:spcPct val="110000"/>
              </a:lnSpc>
            </a:pPr>
            <a:endParaRPr lang="de-DE" sz="375" b="1" dirty="0"/>
          </a:p>
          <a:p>
            <a:pPr lvl="0">
              <a:lnSpc>
                <a:spcPct val="110000"/>
              </a:lnSpc>
            </a:pPr>
            <a:r>
              <a:rPr lang="de-DE" sz="1500" b="1" dirty="0"/>
              <a:t>Japan </a:t>
            </a:r>
            <a:endParaRPr lang="en-US" sz="1500" dirty="0"/>
          </a:p>
          <a:p>
            <a:pPr marL="126206" indent="-126206">
              <a:lnSpc>
                <a:spcPct val="110000"/>
              </a:lnSpc>
              <a:buFont typeface="Arial" pitchFamily="34" charset="0"/>
              <a:buChar char="•"/>
            </a:pPr>
            <a:r>
              <a:rPr lang="en-US" sz="1500" dirty="0"/>
              <a:t>High Energy Accelerator Research Organization</a:t>
            </a:r>
            <a:r>
              <a:rPr lang="de-DE" sz="1500" dirty="0"/>
              <a:t> (KEK), </a:t>
            </a:r>
            <a:r>
              <a:rPr lang="de-DE" sz="1500" dirty="0" err="1"/>
              <a:t>Tsukuba</a:t>
            </a:r>
            <a:r>
              <a:rPr lang="de-DE" sz="1500" dirty="0"/>
              <a:t> (</a:t>
            </a:r>
            <a:r>
              <a:rPr lang="de-DE" sz="1500" dirty="0" err="1"/>
              <a:t>associate</a:t>
            </a:r>
            <a:r>
              <a:rPr lang="de-DE" sz="1500" dirty="0"/>
              <a:t> </a:t>
            </a:r>
            <a:r>
              <a:rPr lang="de-DE" sz="1500" dirty="0" err="1"/>
              <a:t>member</a:t>
            </a:r>
            <a:r>
              <a:rPr lang="de-DE" sz="1500" dirty="0"/>
              <a:t>)</a:t>
            </a:r>
            <a:endParaRPr lang="en-US" sz="1500" dirty="0"/>
          </a:p>
        </p:txBody>
      </p:sp>
      <p:sp>
        <p:nvSpPr>
          <p:cNvPr id="7" name="TextBox 6"/>
          <p:cNvSpPr txBox="1"/>
          <p:nvPr/>
        </p:nvSpPr>
        <p:spPr>
          <a:xfrm>
            <a:off x="452277" y="4824859"/>
            <a:ext cx="6678844" cy="1177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500" b="1" u="sng" dirty="0"/>
              <a:t>STS timeline: </a:t>
            </a:r>
          </a:p>
          <a:p>
            <a:pPr>
              <a:lnSpc>
                <a:spcPct val="110000"/>
              </a:lnSpc>
            </a:pPr>
            <a:endParaRPr lang="en-US" sz="525" dirty="0"/>
          </a:p>
          <a:p>
            <a:pPr>
              <a:lnSpc>
                <a:spcPct val="110000"/>
              </a:lnSpc>
            </a:pPr>
            <a:r>
              <a:rPr lang="en-US" sz="1500" dirty="0"/>
              <a:t>Construction:    2019/20 – 2024</a:t>
            </a:r>
          </a:p>
          <a:p>
            <a:pPr>
              <a:lnSpc>
                <a:spcPct val="110000"/>
              </a:lnSpc>
            </a:pPr>
            <a:r>
              <a:rPr lang="en-US" sz="1500" dirty="0"/>
              <a:t>Installation: 	2024/2025</a:t>
            </a:r>
          </a:p>
          <a:p>
            <a:pPr>
              <a:lnSpc>
                <a:spcPct val="110000"/>
              </a:lnSpc>
            </a:pPr>
            <a:r>
              <a:rPr lang="en-US" sz="1500" dirty="0"/>
              <a:t>First beams:	end 2025</a:t>
            </a:r>
          </a:p>
        </p:txBody>
      </p:sp>
    </p:spTree>
    <p:extLst>
      <p:ext uri="{BB962C8B-B14F-4D97-AF65-F5344CB8AC3E}">
        <p14:creationId xmlns:p14="http://schemas.microsoft.com/office/powerpoint/2010/main" val="204568986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>
                <a:solidFill>
                  <a:prstClr val="white"/>
                </a:solidFill>
              </a:rPr>
              <a:t>(CBM-S</a:t>
            </a:r>
            <a:r>
              <a:rPr lang="en-US" dirty="0"/>
              <a:t> Cooling Challenge </a:t>
            </a:r>
            <a:r>
              <a:rPr lang="de-DE" dirty="0">
                <a:solidFill>
                  <a:prstClr val="white"/>
                </a:solidFill>
              </a:rPr>
              <a:t>TS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4-5. 11. 2019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Expert Committee Experiments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535BA-AEF2-4785-BF1B-EDE950106C20}" type="slidenum">
              <a:rPr lang="en-GB" smtClean="0"/>
              <a:pPr/>
              <a:t>30</a:t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85" t="9871" r="22197" b="13446"/>
          <a:stretch/>
        </p:blipFill>
        <p:spPr>
          <a:xfrm>
            <a:off x="4693242" y="1456978"/>
            <a:ext cx="4025307" cy="4308890"/>
          </a:xfrm>
          <a:prstGeom prst="rect">
            <a:avLst/>
          </a:prstGeom>
        </p:spPr>
      </p:pic>
      <p:cxnSp>
        <p:nvCxnSpPr>
          <p:cNvPr id="28" name="Straight Arrow Connector 27"/>
          <p:cNvCxnSpPr/>
          <p:nvPr/>
        </p:nvCxnSpPr>
        <p:spPr>
          <a:xfrm flipV="1">
            <a:off x="5149430" y="5383706"/>
            <a:ext cx="301239" cy="221700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 flipV="1">
            <a:off x="5143021" y="5165788"/>
            <a:ext cx="6410" cy="439618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 flipV="1">
            <a:off x="4883921" y="5433700"/>
            <a:ext cx="265510" cy="171706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5385849" y="5150342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>
                <a:solidFill>
                  <a:srgbClr val="00B050"/>
                </a:solidFill>
              </a:rPr>
              <a:t>z</a:t>
            </a:r>
            <a:endParaRPr lang="en-GB">
              <a:solidFill>
                <a:srgbClr val="00B05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042309" y="4919429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>
                <a:solidFill>
                  <a:srgbClr val="00B050"/>
                </a:solidFill>
              </a:rPr>
              <a:t>y</a:t>
            </a:r>
            <a:endParaRPr lang="en-GB">
              <a:solidFill>
                <a:srgbClr val="00B05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757009" y="5202574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>
                <a:solidFill>
                  <a:srgbClr val="00B050"/>
                </a:solidFill>
              </a:rPr>
              <a:t>x</a:t>
            </a:r>
            <a:endParaRPr lang="en-GB">
              <a:solidFill>
                <a:srgbClr val="00B050"/>
              </a:solidFill>
            </a:endParaRPr>
          </a:p>
        </p:txBody>
      </p:sp>
      <p:sp>
        <p:nvSpPr>
          <p:cNvPr id="34" name="Rectangle 35"/>
          <p:cNvSpPr/>
          <p:nvPr/>
        </p:nvSpPr>
        <p:spPr>
          <a:xfrm>
            <a:off x="5543946" y="3335495"/>
            <a:ext cx="1333312" cy="1611810"/>
          </a:xfrm>
          <a:custGeom>
            <a:avLst/>
            <a:gdLst>
              <a:gd name="connsiteX0" fmla="*/ 0 w 997301"/>
              <a:gd name="connsiteY0" fmla="*/ 0 h 1154477"/>
              <a:gd name="connsiteX1" fmla="*/ 997301 w 997301"/>
              <a:gd name="connsiteY1" fmla="*/ 0 h 1154477"/>
              <a:gd name="connsiteX2" fmla="*/ 997301 w 997301"/>
              <a:gd name="connsiteY2" fmla="*/ 1154477 h 1154477"/>
              <a:gd name="connsiteX3" fmla="*/ 0 w 997301"/>
              <a:gd name="connsiteY3" fmla="*/ 1154477 h 1154477"/>
              <a:gd name="connsiteX4" fmla="*/ 0 w 997301"/>
              <a:gd name="connsiteY4" fmla="*/ 0 h 1154477"/>
              <a:gd name="connsiteX0" fmla="*/ 0 w 997301"/>
              <a:gd name="connsiteY0" fmla="*/ 0 h 1154477"/>
              <a:gd name="connsiteX1" fmla="*/ 788295 w 997301"/>
              <a:gd name="connsiteY1" fmla="*/ 278674 h 1154477"/>
              <a:gd name="connsiteX2" fmla="*/ 997301 w 997301"/>
              <a:gd name="connsiteY2" fmla="*/ 1154477 h 1154477"/>
              <a:gd name="connsiteX3" fmla="*/ 0 w 997301"/>
              <a:gd name="connsiteY3" fmla="*/ 1154477 h 1154477"/>
              <a:gd name="connsiteX4" fmla="*/ 0 w 997301"/>
              <a:gd name="connsiteY4" fmla="*/ 0 h 1154477"/>
              <a:gd name="connsiteX0" fmla="*/ 0 w 788295"/>
              <a:gd name="connsiteY0" fmla="*/ 0 h 1154477"/>
              <a:gd name="connsiteX1" fmla="*/ 788295 w 788295"/>
              <a:gd name="connsiteY1" fmla="*/ 278674 h 1154477"/>
              <a:gd name="connsiteX2" fmla="*/ 779587 w 788295"/>
              <a:gd name="connsiteY2" fmla="*/ 1154477 h 1154477"/>
              <a:gd name="connsiteX3" fmla="*/ 0 w 788295"/>
              <a:gd name="connsiteY3" fmla="*/ 1154477 h 1154477"/>
              <a:gd name="connsiteX4" fmla="*/ 0 w 788295"/>
              <a:gd name="connsiteY4" fmla="*/ 0 h 1154477"/>
              <a:gd name="connsiteX0" fmla="*/ 365760 w 788295"/>
              <a:gd name="connsiteY0" fmla="*/ 0 h 1137060"/>
              <a:gd name="connsiteX1" fmla="*/ 788295 w 788295"/>
              <a:gd name="connsiteY1" fmla="*/ 261257 h 1137060"/>
              <a:gd name="connsiteX2" fmla="*/ 779587 w 788295"/>
              <a:gd name="connsiteY2" fmla="*/ 1137060 h 1137060"/>
              <a:gd name="connsiteX3" fmla="*/ 0 w 788295"/>
              <a:gd name="connsiteY3" fmla="*/ 1137060 h 1137060"/>
              <a:gd name="connsiteX4" fmla="*/ 365760 w 788295"/>
              <a:gd name="connsiteY4" fmla="*/ 0 h 1137060"/>
              <a:gd name="connsiteX0" fmla="*/ 0 w 422535"/>
              <a:gd name="connsiteY0" fmla="*/ 0 h 1145769"/>
              <a:gd name="connsiteX1" fmla="*/ 422535 w 422535"/>
              <a:gd name="connsiteY1" fmla="*/ 261257 h 1145769"/>
              <a:gd name="connsiteX2" fmla="*/ 413827 w 422535"/>
              <a:gd name="connsiteY2" fmla="*/ 1137060 h 1145769"/>
              <a:gd name="connsiteX3" fmla="*/ 8709 w 422535"/>
              <a:gd name="connsiteY3" fmla="*/ 1145769 h 1145769"/>
              <a:gd name="connsiteX4" fmla="*/ 0 w 422535"/>
              <a:gd name="connsiteY4" fmla="*/ 0 h 1145769"/>
              <a:gd name="connsiteX0" fmla="*/ 0 w 431630"/>
              <a:gd name="connsiteY0" fmla="*/ 0 h 1546363"/>
              <a:gd name="connsiteX1" fmla="*/ 422535 w 431630"/>
              <a:gd name="connsiteY1" fmla="*/ 261257 h 1546363"/>
              <a:gd name="connsiteX2" fmla="*/ 431244 w 431630"/>
              <a:gd name="connsiteY2" fmla="*/ 1546363 h 1546363"/>
              <a:gd name="connsiteX3" fmla="*/ 8709 w 431630"/>
              <a:gd name="connsiteY3" fmla="*/ 1145769 h 1546363"/>
              <a:gd name="connsiteX4" fmla="*/ 0 w 431630"/>
              <a:gd name="connsiteY4" fmla="*/ 0 h 1546363"/>
              <a:gd name="connsiteX0" fmla="*/ 0 w 431630"/>
              <a:gd name="connsiteY0" fmla="*/ 0 h 1546363"/>
              <a:gd name="connsiteX1" fmla="*/ 422535 w 431630"/>
              <a:gd name="connsiteY1" fmla="*/ 261257 h 1546363"/>
              <a:gd name="connsiteX2" fmla="*/ 431244 w 431630"/>
              <a:gd name="connsiteY2" fmla="*/ 1546363 h 1546363"/>
              <a:gd name="connsiteX3" fmla="*/ 8709 w 431630"/>
              <a:gd name="connsiteY3" fmla="*/ 1285106 h 1546363"/>
              <a:gd name="connsiteX4" fmla="*/ 0 w 431630"/>
              <a:gd name="connsiteY4" fmla="*/ 0 h 1546363"/>
              <a:gd name="connsiteX0" fmla="*/ 0 w 431762"/>
              <a:gd name="connsiteY0" fmla="*/ 0 h 1546363"/>
              <a:gd name="connsiteX1" fmla="*/ 426691 w 431762"/>
              <a:gd name="connsiteY1" fmla="*/ 198912 h 1546363"/>
              <a:gd name="connsiteX2" fmla="*/ 431244 w 431762"/>
              <a:gd name="connsiteY2" fmla="*/ 1546363 h 1546363"/>
              <a:gd name="connsiteX3" fmla="*/ 8709 w 431762"/>
              <a:gd name="connsiteY3" fmla="*/ 1285106 h 1546363"/>
              <a:gd name="connsiteX4" fmla="*/ 0 w 431762"/>
              <a:gd name="connsiteY4" fmla="*/ 0 h 1546363"/>
              <a:gd name="connsiteX0" fmla="*/ 3761 w 423053"/>
              <a:gd name="connsiteY0" fmla="*/ 0 h 1583771"/>
              <a:gd name="connsiteX1" fmla="*/ 417982 w 423053"/>
              <a:gd name="connsiteY1" fmla="*/ 236320 h 1583771"/>
              <a:gd name="connsiteX2" fmla="*/ 422535 w 423053"/>
              <a:gd name="connsiteY2" fmla="*/ 1583771 h 1583771"/>
              <a:gd name="connsiteX3" fmla="*/ 0 w 423053"/>
              <a:gd name="connsiteY3" fmla="*/ 1322514 h 1583771"/>
              <a:gd name="connsiteX4" fmla="*/ 3761 w 423053"/>
              <a:gd name="connsiteY4" fmla="*/ 0 h 1583771"/>
              <a:gd name="connsiteX0" fmla="*/ 3761 w 423053"/>
              <a:gd name="connsiteY0" fmla="*/ 0 h 1666898"/>
              <a:gd name="connsiteX1" fmla="*/ 417982 w 423053"/>
              <a:gd name="connsiteY1" fmla="*/ 236320 h 1666898"/>
              <a:gd name="connsiteX2" fmla="*/ 422535 w 423053"/>
              <a:gd name="connsiteY2" fmla="*/ 1666898 h 1666898"/>
              <a:gd name="connsiteX3" fmla="*/ 0 w 423053"/>
              <a:gd name="connsiteY3" fmla="*/ 1322514 h 1666898"/>
              <a:gd name="connsiteX4" fmla="*/ 3761 w 423053"/>
              <a:gd name="connsiteY4" fmla="*/ 0 h 1666898"/>
              <a:gd name="connsiteX0" fmla="*/ 12073 w 431365"/>
              <a:gd name="connsiteY0" fmla="*/ 0 h 1666898"/>
              <a:gd name="connsiteX1" fmla="*/ 426294 w 431365"/>
              <a:gd name="connsiteY1" fmla="*/ 236320 h 1666898"/>
              <a:gd name="connsiteX2" fmla="*/ 430847 w 431365"/>
              <a:gd name="connsiteY2" fmla="*/ 1666898 h 1666898"/>
              <a:gd name="connsiteX3" fmla="*/ 0 w 431365"/>
              <a:gd name="connsiteY3" fmla="*/ 1413954 h 1666898"/>
              <a:gd name="connsiteX4" fmla="*/ 12073 w 431365"/>
              <a:gd name="connsiteY4" fmla="*/ 0 h 1666898"/>
              <a:gd name="connsiteX0" fmla="*/ 12073 w 613580"/>
              <a:gd name="connsiteY0" fmla="*/ 0 h 1666898"/>
              <a:gd name="connsiteX1" fmla="*/ 613580 w 613580"/>
              <a:gd name="connsiteY1" fmla="*/ 350161 h 1666898"/>
              <a:gd name="connsiteX2" fmla="*/ 430847 w 613580"/>
              <a:gd name="connsiteY2" fmla="*/ 1666898 h 1666898"/>
              <a:gd name="connsiteX3" fmla="*/ 0 w 613580"/>
              <a:gd name="connsiteY3" fmla="*/ 1413954 h 1666898"/>
              <a:gd name="connsiteX4" fmla="*/ 12073 w 613580"/>
              <a:gd name="connsiteY4" fmla="*/ 0 h 1666898"/>
              <a:gd name="connsiteX0" fmla="*/ 12073 w 613580"/>
              <a:gd name="connsiteY0" fmla="*/ 0 h 1751360"/>
              <a:gd name="connsiteX1" fmla="*/ 613580 w 613580"/>
              <a:gd name="connsiteY1" fmla="*/ 350161 h 1751360"/>
              <a:gd name="connsiteX2" fmla="*/ 603445 w 613580"/>
              <a:gd name="connsiteY2" fmla="*/ 1751360 h 1751360"/>
              <a:gd name="connsiteX3" fmla="*/ 0 w 613580"/>
              <a:gd name="connsiteY3" fmla="*/ 1413954 h 1751360"/>
              <a:gd name="connsiteX4" fmla="*/ 12073 w 613580"/>
              <a:gd name="connsiteY4" fmla="*/ 0 h 1751360"/>
              <a:gd name="connsiteX0" fmla="*/ 12073 w 603509"/>
              <a:gd name="connsiteY0" fmla="*/ 0 h 1751360"/>
              <a:gd name="connsiteX1" fmla="*/ 513496 w 603509"/>
              <a:gd name="connsiteY1" fmla="*/ 300119 h 1751360"/>
              <a:gd name="connsiteX2" fmla="*/ 603445 w 603509"/>
              <a:gd name="connsiteY2" fmla="*/ 1751360 h 1751360"/>
              <a:gd name="connsiteX3" fmla="*/ 0 w 603509"/>
              <a:gd name="connsiteY3" fmla="*/ 1413954 h 1751360"/>
              <a:gd name="connsiteX4" fmla="*/ 12073 w 603509"/>
              <a:gd name="connsiteY4" fmla="*/ 0 h 1751360"/>
              <a:gd name="connsiteX0" fmla="*/ 12073 w 513496"/>
              <a:gd name="connsiteY0" fmla="*/ 0 h 1687671"/>
              <a:gd name="connsiteX1" fmla="*/ 513496 w 513496"/>
              <a:gd name="connsiteY1" fmla="*/ 300119 h 1687671"/>
              <a:gd name="connsiteX2" fmla="*/ 494263 w 513496"/>
              <a:gd name="connsiteY2" fmla="*/ 1687671 h 1687671"/>
              <a:gd name="connsiteX3" fmla="*/ 0 w 513496"/>
              <a:gd name="connsiteY3" fmla="*/ 1413954 h 1687671"/>
              <a:gd name="connsiteX4" fmla="*/ 12073 w 513496"/>
              <a:gd name="connsiteY4" fmla="*/ 0 h 1687671"/>
              <a:gd name="connsiteX0" fmla="*/ 12073 w 522595"/>
              <a:gd name="connsiteY0" fmla="*/ 0 h 1687671"/>
              <a:gd name="connsiteX1" fmla="*/ 522595 w 522595"/>
              <a:gd name="connsiteY1" fmla="*/ 313766 h 1687671"/>
              <a:gd name="connsiteX2" fmla="*/ 494263 w 522595"/>
              <a:gd name="connsiteY2" fmla="*/ 1687671 h 1687671"/>
              <a:gd name="connsiteX3" fmla="*/ 0 w 522595"/>
              <a:gd name="connsiteY3" fmla="*/ 1413954 h 1687671"/>
              <a:gd name="connsiteX4" fmla="*/ 12073 w 522595"/>
              <a:gd name="connsiteY4" fmla="*/ 0 h 1687671"/>
              <a:gd name="connsiteX0" fmla="*/ 12073 w 522595"/>
              <a:gd name="connsiteY0" fmla="*/ 0 h 1701319"/>
              <a:gd name="connsiteX1" fmla="*/ 522595 w 522595"/>
              <a:gd name="connsiteY1" fmla="*/ 313766 h 1701319"/>
              <a:gd name="connsiteX2" fmla="*/ 503361 w 522595"/>
              <a:gd name="connsiteY2" fmla="*/ 1701319 h 1701319"/>
              <a:gd name="connsiteX3" fmla="*/ 0 w 522595"/>
              <a:gd name="connsiteY3" fmla="*/ 1413954 h 1701319"/>
              <a:gd name="connsiteX4" fmla="*/ 12073 w 522595"/>
              <a:gd name="connsiteY4" fmla="*/ 0 h 1701319"/>
              <a:gd name="connsiteX0" fmla="*/ 12073 w 522595"/>
              <a:gd name="connsiteY0" fmla="*/ 0 h 1869642"/>
              <a:gd name="connsiteX1" fmla="*/ 522595 w 522595"/>
              <a:gd name="connsiteY1" fmla="*/ 313766 h 1869642"/>
              <a:gd name="connsiteX2" fmla="*/ 494263 w 522595"/>
              <a:gd name="connsiteY2" fmla="*/ 1869642 h 1869642"/>
              <a:gd name="connsiteX3" fmla="*/ 0 w 522595"/>
              <a:gd name="connsiteY3" fmla="*/ 1413954 h 1869642"/>
              <a:gd name="connsiteX4" fmla="*/ 12073 w 522595"/>
              <a:gd name="connsiteY4" fmla="*/ 0 h 1869642"/>
              <a:gd name="connsiteX0" fmla="*/ 16622 w 527144"/>
              <a:gd name="connsiteY0" fmla="*/ 0 h 1869642"/>
              <a:gd name="connsiteX1" fmla="*/ 527144 w 527144"/>
              <a:gd name="connsiteY1" fmla="*/ 313766 h 1869642"/>
              <a:gd name="connsiteX2" fmla="*/ 498812 w 527144"/>
              <a:gd name="connsiteY2" fmla="*/ 1869642 h 1869642"/>
              <a:gd name="connsiteX3" fmla="*/ 0 w 527144"/>
              <a:gd name="connsiteY3" fmla="*/ 1586826 h 1869642"/>
              <a:gd name="connsiteX4" fmla="*/ 16622 w 527144"/>
              <a:gd name="connsiteY4" fmla="*/ 0 h 1869642"/>
              <a:gd name="connsiteX0" fmla="*/ 16622 w 672720"/>
              <a:gd name="connsiteY0" fmla="*/ 0 h 1869642"/>
              <a:gd name="connsiteX1" fmla="*/ 672720 w 672720"/>
              <a:gd name="connsiteY1" fmla="*/ 382005 h 1869642"/>
              <a:gd name="connsiteX2" fmla="*/ 498812 w 672720"/>
              <a:gd name="connsiteY2" fmla="*/ 1869642 h 1869642"/>
              <a:gd name="connsiteX3" fmla="*/ 0 w 672720"/>
              <a:gd name="connsiteY3" fmla="*/ 1586826 h 1869642"/>
              <a:gd name="connsiteX4" fmla="*/ 16622 w 672720"/>
              <a:gd name="connsiteY4" fmla="*/ 0 h 1869642"/>
              <a:gd name="connsiteX0" fmla="*/ 16622 w 672720"/>
              <a:gd name="connsiteY0" fmla="*/ 0 h 1960627"/>
              <a:gd name="connsiteX1" fmla="*/ 672720 w 672720"/>
              <a:gd name="connsiteY1" fmla="*/ 382005 h 1960627"/>
              <a:gd name="connsiteX2" fmla="*/ 667135 w 672720"/>
              <a:gd name="connsiteY2" fmla="*/ 1960627 h 1960627"/>
              <a:gd name="connsiteX3" fmla="*/ 0 w 672720"/>
              <a:gd name="connsiteY3" fmla="*/ 1586826 h 1960627"/>
              <a:gd name="connsiteX4" fmla="*/ 16622 w 672720"/>
              <a:gd name="connsiteY4" fmla="*/ 0 h 1960627"/>
              <a:gd name="connsiteX0" fmla="*/ 10646 w 666744"/>
              <a:gd name="connsiteY0" fmla="*/ 0 h 1960627"/>
              <a:gd name="connsiteX1" fmla="*/ 666744 w 666744"/>
              <a:gd name="connsiteY1" fmla="*/ 382005 h 1960627"/>
              <a:gd name="connsiteX2" fmla="*/ 661159 w 666744"/>
              <a:gd name="connsiteY2" fmla="*/ 1960627 h 1960627"/>
              <a:gd name="connsiteX3" fmla="*/ 0 w 666744"/>
              <a:gd name="connsiteY3" fmla="*/ 768050 h 1960627"/>
              <a:gd name="connsiteX4" fmla="*/ 10646 w 666744"/>
              <a:gd name="connsiteY4" fmla="*/ 0 h 1960627"/>
              <a:gd name="connsiteX0" fmla="*/ 10646 w 1294674"/>
              <a:gd name="connsiteY0" fmla="*/ 0 h 1470557"/>
              <a:gd name="connsiteX1" fmla="*/ 666744 w 1294674"/>
              <a:gd name="connsiteY1" fmla="*/ 382005 h 1470557"/>
              <a:gd name="connsiteX2" fmla="*/ 1294665 w 1294674"/>
              <a:gd name="connsiteY2" fmla="*/ 1470557 h 1470557"/>
              <a:gd name="connsiteX3" fmla="*/ 0 w 1294674"/>
              <a:gd name="connsiteY3" fmla="*/ 768050 h 1470557"/>
              <a:gd name="connsiteX4" fmla="*/ 10646 w 1294674"/>
              <a:gd name="connsiteY4" fmla="*/ 0 h 1470557"/>
              <a:gd name="connsiteX0" fmla="*/ 10646 w 1294980"/>
              <a:gd name="connsiteY0" fmla="*/ 0 h 1470557"/>
              <a:gd name="connsiteX1" fmla="*/ 1282321 w 1294980"/>
              <a:gd name="connsiteY1" fmla="*/ 722664 h 1470557"/>
              <a:gd name="connsiteX2" fmla="*/ 1294665 w 1294980"/>
              <a:gd name="connsiteY2" fmla="*/ 1470557 h 1470557"/>
              <a:gd name="connsiteX3" fmla="*/ 0 w 1294980"/>
              <a:gd name="connsiteY3" fmla="*/ 768050 h 1470557"/>
              <a:gd name="connsiteX4" fmla="*/ 10646 w 1294980"/>
              <a:gd name="connsiteY4" fmla="*/ 0 h 1470557"/>
              <a:gd name="connsiteX0" fmla="*/ 10646 w 1318180"/>
              <a:gd name="connsiteY0" fmla="*/ 0 h 1470557"/>
              <a:gd name="connsiteX1" fmla="*/ 1318180 w 1318180"/>
              <a:gd name="connsiteY1" fmla="*/ 722664 h 1470557"/>
              <a:gd name="connsiteX2" fmla="*/ 1294665 w 1318180"/>
              <a:gd name="connsiteY2" fmla="*/ 1470557 h 1470557"/>
              <a:gd name="connsiteX3" fmla="*/ 0 w 1318180"/>
              <a:gd name="connsiteY3" fmla="*/ 768050 h 1470557"/>
              <a:gd name="connsiteX4" fmla="*/ 10646 w 1318180"/>
              <a:gd name="connsiteY4" fmla="*/ 0 h 1470557"/>
              <a:gd name="connsiteX0" fmla="*/ 10646 w 1312203"/>
              <a:gd name="connsiteY0" fmla="*/ 0 h 1470557"/>
              <a:gd name="connsiteX1" fmla="*/ 1312203 w 1312203"/>
              <a:gd name="connsiteY1" fmla="*/ 722664 h 1470557"/>
              <a:gd name="connsiteX2" fmla="*/ 1294665 w 1312203"/>
              <a:gd name="connsiteY2" fmla="*/ 1470557 h 1470557"/>
              <a:gd name="connsiteX3" fmla="*/ 0 w 1312203"/>
              <a:gd name="connsiteY3" fmla="*/ 768050 h 1470557"/>
              <a:gd name="connsiteX4" fmla="*/ 10646 w 1312203"/>
              <a:gd name="connsiteY4" fmla="*/ 0 h 1470557"/>
              <a:gd name="connsiteX0" fmla="*/ 72 w 1301629"/>
              <a:gd name="connsiteY0" fmla="*/ 0 h 1470557"/>
              <a:gd name="connsiteX1" fmla="*/ 1301629 w 1301629"/>
              <a:gd name="connsiteY1" fmla="*/ 722664 h 1470557"/>
              <a:gd name="connsiteX2" fmla="*/ 1284091 w 1301629"/>
              <a:gd name="connsiteY2" fmla="*/ 1470557 h 1470557"/>
              <a:gd name="connsiteX3" fmla="*/ 13332 w 1301629"/>
              <a:gd name="connsiteY3" fmla="*/ 732191 h 1470557"/>
              <a:gd name="connsiteX4" fmla="*/ 72 w 1301629"/>
              <a:gd name="connsiteY4" fmla="*/ 0 h 1470557"/>
              <a:gd name="connsiteX0" fmla="*/ 72 w 1301629"/>
              <a:gd name="connsiteY0" fmla="*/ 0 h 1434698"/>
              <a:gd name="connsiteX1" fmla="*/ 1301629 w 1301629"/>
              <a:gd name="connsiteY1" fmla="*/ 722664 h 1434698"/>
              <a:gd name="connsiteX2" fmla="*/ 1296044 w 1301629"/>
              <a:gd name="connsiteY2" fmla="*/ 1434698 h 1434698"/>
              <a:gd name="connsiteX3" fmla="*/ 13332 w 1301629"/>
              <a:gd name="connsiteY3" fmla="*/ 732191 h 1434698"/>
              <a:gd name="connsiteX4" fmla="*/ 72 w 1301629"/>
              <a:gd name="connsiteY4" fmla="*/ 0 h 1434698"/>
              <a:gd name="connsiteX0" fmla="*/ 72 w 1301629"/>
              <a:gd name="connsiteY0" fmla="*/ 0 h 1470557"/>
              <a:gd name="connsiteX1" fmla="*/ 1301629 w 1301629"/>
              <a:gd name="connsiteY1" fmla="*/ 722664 h 1470557"/>
              <a:gd name="connsiteX2" fmla="*/ 1290067 w 1301629"/>
              <a:gd name="connsiteY2" fmla="*/ 1470557 h 1470557"/>
              <a:gd name="connsiteX3" fmla="*/ 13332 w 1301629"/>
              <a:gd name="connsiteY3" fmla="*/ 732191 h 1470557"/>
              <a:gd name="connsiteX4" fmla="*/ 72 w 1301629"/>
              <a:gd name="connsiteY4" fmla="*/ 0 h 1470557"/>
              <a:gd name="connsiteX0" fmla="*/ 72 w 1302815"/>
              <a:gd name="connsiteY0" fmla="*/ 0 h 1458604"/>
              <a:gd name="connsiteX1" fmla="*/ 1301629 w 1302815"/>
              <a:gd name="connsiteY1" fmla="*/ 722664 h 1458604"/>
              <a:gd name="connsiteX2" fmla="*/ 1302020 w 1302815"/>
              <a:gd name="connsiteY2" fmla="*/ 1458604 h 1458604"/>
              <a:gd name="connsiteX3" fmla="*/ 13332 w 1302815"/>
              <a:gd name="connsiteY3" fmla="*/ 732191 h 1458604"/>
              <a:gd name="connsiteX4" fmla="*/ 72 w 1302815"/>
              <a:gd name="connsiteY4" fmla="*/ 0 h 1458604"/>
              <a:gd name="connsiteX0" fmla="*/ 72 w 1301629"/>
              <a:gd name="connsiteY0" fmla="*/ 0 h 1470556"/>
              <a:gd name="connsiteX1" fmla="*/ 1301629 w 1301629"/>
              <a:gd name="connsiteY1" fmla="*/ 722664 h 1470556"/>
              <a:gd name="connsiteX2" fmla="*/ 1296043 w 1301629"/>
              <a:gd name="connsiteY2" fmla="*/ 1470556 h 1470556"/>
              <a:gd name="connsiteX3" fmla="*/ 13332 w 1301629"/>
              <a:gd name="connsiteY3" fmla="*/ 732191 h 1470556"/>
              <a:gd name="connsiteX4" fmla="*/ 72 w 1301629"/>
              <a:gd name="connsiteY4" fmla="*/ 0 h 1470556"/>
              <a:gd name="connsiteX0" fmla="*/ 112 w 1295693"/>
              <a:gd name="connsiteY0" fmla="*/ 0 h 1482509"/>
              <a:gd name="connsiteX1" fmla="*/ 1295693 w 1295693"/>
              <a:gd name="connsiteY1" fmla="*/ 734617 h 1482509"/>
              <a:gd name="connsiteX2" fmla="*/ 1290107 w 1295693"/>
              <a:gd name="connsiteY2" fmla="*/ 1482509 h 1482509"/>
              <a:gd name="connsiteX3" fmla="*/ 7396 w 1295693"/>
              <a:gd name="connsiteY3" fmla="*/ 744144 h 1482509"/>
              <a:gd name="connsiteX4" fmla="*/ 112 w 1295693"/>
              <a:gd name="connsiteY4" fmla="*/ 0 h 1482509"/>
              <a:gd name="connsiteX0" fmla="*/ 16622 w 1312203"/>
              <a:gd name="connsiteY0" fmla="*/ 0 h 1482509"/>
              <a:gd name="connsiteX1" fmla="*/ 1312203 w 1312203"/>
              <a:gd name="connsiteY1" fmla="*/ 734617 h 1482509"/>
              <a:gd name="connsiteX2" fmla="*/ 1306617 w 1312203"/>
              <a:gd name="connsiteY2" fmla="*/ 1482509 h 1482509"/>
              <a:gd name="connsiteX3" fmla="*/ 0 w 1312203"/>
              <a:gd name="connsiteY3" fmla="*/ 738167 h 1482509"/>
              <a:gd name="connsiteX4" fmla="*/ 16622 w 1312203"/>
              <a:gd name="connsiteY4" fmla="*/ 0 h 1482509"/>
              <a:gd name="connsiteX0" fmla="*/ 16622 w 1312203"/>
              <a:gd name="connsiteY0" fmla="*/ 0 h 1482509"/>
              <a:gd name="connsiteX1" fmla="*/ 1312203 w 1312203"/>
              <a:gd name="connsiteY1" fmla="*/ 734617 h 1482509"/>
              <a:gd name="connsiteX2" fmla="*/ 1306617 w 1312203"/>
              <a:gd name="connsiteY2" fmla="*/ 1482509 h 1482509"/>
              <a:gd name="connsiteX3" fmla="*/ 0 w 1312203"/>
              <a:gd name="connsiteY3" fmla="*/ 849262 h 1482509"/>
              <a:gd name="connsiteX4" fmla="*/ 16622 w 1312203"/>
              <a:gd name="connsiteY4" fmla="*/ 0 h 1482509"/>
              <a:gd name="connsiteX0" fmla="*/ 16622 w 1383608"/>
              <a:gd name="connsiteY0" fmla="*/ 0 h 1619241"/>
              <a:gd name="connsiteX1" fmla="*/ 1312203 w 1383608"/>
              <a:gd name="connsiteY1" fmla="*/ 734617 h 1619241"/>
              <a:gd name="connsiteX2" fmla="*/ 1383529 w 1383608"/>
              <a:gd name="connsiteY2" fmla="*/ 1619241 h 1619241"/>
              <a:gd name="connsiteX3" fmla="*/ 0 w 1383608"/>
              <a:gd name="connsiteY3" fmla="*/ 849262 h 1619241"/>
              <a:gd name="connsiteX4" fmla="*/ 16622 w 1383608"/>
              <a:gd name="connsiteY4" fmla="*/ 0 h 1619241"/>
              <a:gd name="connsiteX0" fmla="*/ 16622 w 1431844"/>
              <a:gd name="connsiteY0" fmla="*/ 0 h 1619241"/>
              <a:gd name="connsiteX1" fmla="*/ 1431844 w 1431844"/>
              <a:gd name="connsiteY1" fmla="*/ 811529 h 1619241"/>
              <a:gd name="connsiteX2" fmla="*/ 1383529 w 1431844"/>
              <a:gd name="connsiteY2" fmla="*/ 1619241 h 1619241"/>
              <a:gd name="connsiteX3" fmla="*/ 0 w 1431844"/>
              <a:gd name="connsiteY3" fmla="*/ 849262 h 1619241"/>
              <a:gd name="connsiteX4" fmla="*/ 16622 w 1431844"/>
              <a:gd name="connsiteY4" fmla="*/ 0 h 1619241"/>
              <a:gd name="connsiteX0" fmla="*/ 5 w 1637418"/>
              <a:gd name="connsiteY0" fmla="*/ 0 h 1730336"/>
              <a:gd name="connsiteX1" fmla="*/ 1637418 w 1637418"/>
              <a:gd name="connsiteY1" fmla="*/ 922624 h 1730336"/>
              <a:gd name="connsiteX2" fmla="*/ 1589103 w 1637418"/>
              <a:gd name="connsiteY2" fmla="*/ 1730336 h 1730336"/>
              <a:gd name="connsiteX3" fmla="*/ 205574 w 1637418"/>
              <a:gd name="connsiteY3" fmla="*/ 960357 h 1730336"/>
              <a:gd name="connsiteX4" fmla="*/ 5 w 1637418"/>
              <a:gd name="connsiteY4" fmla="*/ 0 h 1730336"/>
              <a:gd name="connsiteX0" fmla="*/ 59351 w 1696764"/>
              <a:gd name="connsiteY0" fmla="*/ 0 h 1730336"/>
              <a:gd name="connsiteX1" fmla="*/ 1696764 w 1696764"/>
              <a:gd name="connsiteY1" fmla="*/ 922624 h 1730336"/>
              <a:gd name="connsiteX2" fmla="*/ 1648449 w 1696764"/>
              <a:gd name="connsiteY2" fmla="*/ 1730336 h 1730336"/>
              <a:gd name="connsiteX3" fmla="*/ 0 w 1696764"/>
              <a:gd name="connsiteY3" fmla="*/ 806533 h 1730336"/>
              <a:gd name="connsiteX4" fmla="*/ 59351 w 1696764"/>
              <a:gd name="connsiteY4" fmla="*/ 0 h 1730336"/>
              <a:gd name="connsiteX0" fmla="*/ 8077 w 1645490"/>
              <a:gd name="connsiteY0" fmla="*/ 0 h 1730336"/>
              <a:gd name="connsiteX1" fmla="*/ 1645490 w 1645490"/>
              <a:gd name="connsiteY1" fmla="*/ 922624 h 1730336"/>
              <a:gd name="connsiteX2" fmla="*/ 1597175 w 1645490"/>
              <a:gd name="connsiteY2" fmla="*/ 1730336 h 1730336"/>
              <a:gd name="connsiteX3" fmla="*/ 0 w 1645490"/>
              <a:gd name="connsiteY3" fmla="*/ 840716 h 1730336"/>
              <a:gd name="connsiteX4" fmla="*/ 8077 w 1645490"/>
              <a:gd name="connsiteY4" fmla="*/ 0 h 1730336"/>
              <a:gd name="connsiteX0" fmla="*/ 8077 w 1645490"/>
              <a:gd name="connsiteY0" fmla="*/ 0 h 1755973"/>
              <a:gd name="connsiteX1" fmla="*/ 1645490 w 1645490"/>
              <a:gd name="connsiteY1" fmla="*/ 948261 h 1755973"/>
              <a:gd name="connsiteX2" fmla="*/ 1597175 w 1645490"/>
              <a:gd name="connsiteY2" fmla="*/ 1755973 h 1755973"/>
              <a:gd name="connsiteX3" fmla="*/ 0 w 1645490"/>
              <a:gd name="connsiteY3" fmla="*/ 866353 h 1755973"/>
              <a:gd name="connsiteX4" fmla="*/ 8077 w 1645490"/>
              <a:gd name="connsiteY4" fmla="*/ 0 h 1755973"/>
              <a:gd name="connsiteX0" fmla="*/ 8077 w 1649047"/>
              <a:gd name="connsiteY0" fmla="*/ 0 h 1781610"/>
              <a:gd name="connsiteX1" fmla="*/ 1645490 w 1649047"/>
              <a:gd name="connsiteY1" fmla="*/ 948261 h 1781610"/>
              <a:gd name="connsiteX2" fmla="*/ 1648450 w 1649047"/>
              <a:gd name="connsiteY2" fmla="*/ 1781610 h 1781610"/>
              <a:gd name="connsiteX3" fmla="*/ 0 w 1649047"/>
              <a:gd name="connsiteY3" fmla="*/ 866353 h 1781610"/>
              <a:gd name="connsiteX4" fmla="*/ 8077 w 1649047"/>
              <a:gd name="connsiteY4" fmla="*/ 0 h 1781610"/>
              <a:gd name="connsiteX0" fmla="*/ 170447 w 1811417"/>
              <a:gd name="connsiteY0" fmla="*/ 0 h 1781610"/>
              <a:gd name="connsiteX1" fmla="*/ 1807860 w 1811417"/>
              <a:gd name="connsiteY1" fmla="*/ 948261 h 1781610"/>
              <a:gd name="connsiteX2" fmla="*/ 1810820 w 1811417"/>
              <a:gd name="connsiteY2" fmla="*/ 1781610 h 1781610"/>
              <a:gd name="connsiteX3" fmla="*/ 0 w 1811417"/>
              <a:gd name="connsiteY3" fmla="*/ 815078 h 1781610"/>
              <a:gd name="connsiteX4" fmla="*/ 170447 w 1811417"/>
              <a:gd name="connsiteY4" fmla="*/ 0 h 1781610"/>
              <a:gd name="connsiteX0" fmla="*/ 33714 w 1811417"/>
              <a:gd name="connsiteY0" fmla="*/ 0 h 1867068"/>
              <a:gd name="connsiteX1" fmla="*/ 1807860 w 1811417"/>
              <a:gd name="connsiteY1" fmla="*/ 1033719 h 1867068"/>
              <a:gd name="connsiteX2" fmla="*/ 1810820 w 1811417"/>
              <a:gd name="connsiteY2" fmla="*/ 1867068 h 1867068"/>
              <a:gd name="connsiteX3" fmla="*/ 0 w 1811417"/>
              <a:gd name="connsiteY3" fmla="*/ 900536 h 1867068"/>
              <a:gd name="connsiteX4" fmla="*/ 33714 w 1811417"/>
              <a:gd name="connsiteY4" fmla="*/ 0 h 1867068"/>
              <a:gd name="connsiteX0" fmla="*/ 33714 w 1811417"/>
              <a:gd name="connsiteY0" fmla="*/ 0 h 1867068"/>
              <a:gd name="connsiteX1" fmla="*/ 1807860 w 1811417"/>
              <a:gd name="connsiteY1" fmla="*/ 1033719 h 1867068"/>
              <a:gd name="connsiteX2" fmla="*/ 1810820 w 1811417"/>
              <a:gd name="connsiteY2" fmla="*/ 1867068 h 1867068"/>
              <a:gd name="connsiteX3" fmla="*/ 0 w 1811417"/>
              <a:gd name="connsiteY3" fmla="*/ 1088544 h 1867068"/>
              <a:gd name="connsiteX4" fmla="*/ 33714 w 1811417"/>
              <a:gd name="connsiteY4" fmla="*/ 0 h 1867068"/>
              <a:gd name="connsiteX0" fmla="*/ 33714 w 1807860"/>
              <a:gd name="connsiteY0" fmla="*/ 0 h 2097805"/>
              <a:gd name="connsiteX1" fmla="*/ 1807860 w 1807860"/>
              <a:gd name="connsiteY1" fmla="*/ 1033719 h 2097805"/>
              <a:gd name="connsiteX2" fmla="*/ 1742453 w 1807860"/>
              <a:gd name="connsiteY2" fmla="*/ 2097805 h 2097805"/>
              <a:gd name="connsiteX3" fmla="*/ 0 w 1807860"/>
              <a:gd name="connsiteY3" fmla="*/ 1088544 h 2097805"/>
              <a:gd name="connsiteX4" fmla="*/ 33714 w 1807860"/>
              <a:gd name="connsiteY4" fmla="*/ 0 h 2097805"/>
              <a:gd name="connsiteX0" fmla="*/ 33714 w 1807860"/>
              <a:gd name="connsiteY0" fmla="*/ 0 h 2131988"/>
              <a:gd name="connsiteX1" fmla="*/ 1807860 w 1807860"/>
              <a:gd name="connsiteY1" fmla="*/ 1033719 h 2131988"/>
              <a:gd name="connsiteX2" fmla="*/ 1776636 w 1807860"/>
              <a:gd name="connsiteY2" fmla="*/ 2131988 h 2131988"/>
              <a:gd name="connsiteX3" fmla="*/ 0 w 1807860"/>
              <a:gd name="connsiteY3" fmla="*/ 1088544 h 2131988"/>
              <a:gd name="connsiteX4" fmla="*/ 33714 w 1807860"/>
              <a:gd name="connsiteY4" fmla="*/ 0 h 2131988"/>
              <a:gd name="connsiteX0" fmla="*/ 315 w 1808644"/>
              <a:gd name="connsiteY0" fmla="*/ 0 h 2149080"/>
              <a:gd name="connsiteX1" fmla="*/ 1808644 w 1808644"/>
              <a:gd name="connsiteY1" fmla="*/ 1050811 h 2149080"/>
              <a:gd name="connsiteX2" fmla="*/ 1777420 w 1808644"/>
              <a:gd name="connsiteY2" fmla="*/ 2149080 h 2149080"/>
              <a:gd name="connsiteX3" fmla="*/ 784 w 1808644"/>
              <a:gd name="connsiteY3" fmla="*/ 1105636 h 2149080"/>
              <a:gd name="connsiteX4" fmla="*/ 315 w 1808644"/>
              <a:gd name="connsiteY4" fmla="*/ 0 h 2149080"/>
              <a:gd name="connsiteX0" fmla="*/ 315 w 1777749"/>
              <a:gd name="connsiteY0" fmla="*/ 0 h 2149080"/>
              <a:gd name="connsiteX1" fmla="*/ 1765915 w 1777749"/>
              <a:gd name="connsiteY1" fmla="*/ 1033720 h 2149080"/>
              <a:gd name="connsiteX2" fmla="*/ 1777420 w 1777749"/>
              <a:gd name="connsiteY2" fmla="*/ 2149080 h 2149080"/>
              <a:gd name="connsiteX3" fmla="*/ 784 w 1777749"/>
              <a:gd name="connsiteY3" fmla="*/ 1105636 h 2149080"/>
              <a:gd name="connsiteX4" fmla="*/ 315 w 1777749"/>
              <a:gd name="connsiteY4" fmla="*/ 0 h 2149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77749" h="2149080">
                <a:moveTo>
                  <a:pt x="315" y="0"/>
                </a:moveTo>
                <a:lnTo>
                  <a:pt x="1765915" y="1033720"/>
                </a:lnTo>
                <a:cubicBezTo>
                  <a:pt x="1763012" y="1325654"/>
                  <a:pt x="1780323" y="1857146"/>
                  <a:pt x="1777420" y="2149080"/>
                </a:cubicBezTo>
                <a:lnTo>
                  <a:pt x="784" y="1105636"/>
                </a:lnTo>
                <a:cubicBezTo>
                  <a:pt x="2038" y="664798"/>
                  <a:pt x="-939" y="440838"/>
                  <a:pt x="315" y="0"/>
                </a:cubicBezTo>
                <a:close/>
              </a:path>
            </a:pathLst>
          </a:custGeom>
          <a:solidFill>
            <a:srgbClr val="FF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Rectangle 35"/>
          <p:cNvSpPr/>
          <p:nvPr/>
        </p:nvSpPr>
        <p:spPr>
          <a:xfrm>
            <a:off x="4792793" y="2467189"/>
            <a:ext cx="761919" cy="2149862"/>
          </a:xfrm>
          <a:custGeom>
            <a:avLst/>
            <a:gdLst>
              <a:gd name="connsiteX0" fmla="*/ 0 w 997301"/>
              <a:gd name="connsiteY0" fmla="*/ 0 h 1154477"/>
              <a:gd name="connsiteX1" fmla="*/ 997301 w 997301"/>
              <a:gd name="connsiteY1" fmla="*/ 0 h 1154477"/>
              <a:gd name="connsiteX2" fmla="*/ 997301 w 997301"/>
              <a:gd name="connsiteY2" fmla="*/ 1154477 h 1154477"/>
              <a:gd name="connsiteX3" fmla="*/ 0 w 997301"/>
              <a:gd name="connsiteY3" fmla="*/ 1154477 h 1154477"/>
              <a:gd name="connsiteX4" fmla="*/ 0 w 997301"/>
              <a:gd name="connsiteY4" fmla="*/ 0 h 1154477"/>
              <a:gd name="connsiteX0" fmla="*/ 0 w 997301"/>
              <a:gd name="connsiteY0" fmla="*/ 0 h 1154477"/>
              <a:gd name="connsiteX1" fmla="*/ 788295 w 997301"/>
              <a:gd name="connsiteY1" fmla="*/ 278674 h 1154477"/>
              <a:gd name="connsiteX2" fmla="*/ 997301 w 997301"/>
              <a:gd name="connsiteY2" fmla="*/ 1154477 h 1154477"/>
              <a:gd name="connsiteX3" fmla="*/ 0 w 997301"/>
              <a:gd name="connsiteY3" fmla="*/ 1154477 h 1154477"/>
              <a:gd name="connsiteX4" fmla="*/ 0 w 997301"/>
              <a:gd name="connsiteY4" fmla="*/ 0 h 1154477"/>
              <a:gd name="connsiteX0" fmla="*/ 0 w 788295"/>
              <a:gd name="connsiteY0" fmla="*/ 0 h 1154477"/>
              <a:gd name="connsiteX1" fmla="*/ 788295 w 788295"/>
              <a:gd name="connsiteY1" fmla="*/ 278674 h 1154477"/>
              <a:gd name="connsiteX2" fmla="*/ 779587 w 788295"/>
              <a:gd name="connsiteY2" fmla="*/ 1154477 h 1154477"/>
              <a:gd name="connsiteX3" fmla="*/ 0 w 788295"/>
              <a:gd name="connsiteY3" fmla="*/ 1154477 h 1154477"/>
              <a:gd name="connsiteX4" fmla="*/ 0 w 788295"/>
              <a:gd name="connsiteY4" fmla="*/ 0 h 1154477"/>
              <a:gd name="connsiteX0" fmla="*/ 365760 w 788295"/>
              <a:gd name="connsiteY0" fmla="*/ 0 h 1137060"/>
              <a:gd name="connsiteX1" fmla="*/ 788295 w 788295"/>
              <a:gd name="connsiteY1" fmla="*/ 261257 h 1137060"/>
              <a:gd name="connsiteX2" fmla="*/ 779587 w 788295"/>
              <a:gd name="connsiteY2" fmla="*/ 1137060 h 1137060"/>
              <a:gd name="connsiteX3" fmla="*/ 0 w 788295"/>
              <a:gd name="connsiteY3" fmla="*/ 1137060 h 1137060"/>
              <a:gd name="connsiteX4" fmla="*/ 365760 w 788295"/>
              <a:gd name="connsiteY4" fmla="*/ 0 h 1137060"/>
              <a:gd name="connsiteX0" fmla="*/ 0 w 422535"/>
              <a:gd name="connsiteY0" fmla="*/ 0 h 1145769"/>
              <a:gd name="connsiteX1" fmla="*/ 422535 w 422535"/>
              <a:gd name="connsiteY1" fmla="*/ 261257 h 1145769"/>
              <a:gd name="connsiteX2" fmla="*/ 413827 w 422535"/>
              <a:gd name="connsiteY2" fmla="*/ 1137060 h 1145769"/>
              <a:gd name="connsiteX3" fmla="*/ 8709 w 422535"/>
              <a:gd name="connsiteY3" fmla="*/ 1145769 h 1145769"/>
              <a:gd name="connsiteX4" fmla="*/ 0 w 422535"/>
              <a:gd name="connsiteY4" fmla="*/ 0 h 1145769"/>
              <a:gd name="connsiteX0" fmla="*/ 0 w 431630"/>
              <a:gd name="connsiteY0" fmla="*/ 0 h 1546363"/>
              <a:gd name="connsiteX1" fmla="*/ 422535 w 431630"/>
              <a:gd name="connsiteY1" fmla="*/ 261257 h 1546363"/>
              <a:gd name="connsiteX2" fmla="*/ 431244 w 431630"/>
              <a:gd name="connsiteY2" fmla="*/ 1546363 h 1546363"/>
              <a:gd name="connsiteX3" fmla="*/ 8709 w 431630"/>
              <a:gd name="connsiteY3" fmla="*/ 1145769 h 1546363"/>
              <a:gd name="connsiteX4" fmla="*/ 0 w 431630"/>
              <a:gd name="connsiteY4" fmla="*/ 0 h 1546363"/>
              <a:gd name="connsiteX0" fmla="*/ 0 w 431630"/>
              <a:gd name="connsiteY0" fmla="*/ 0 h 1546363"/>
              <a:gd name="connsiteX1" fmla="*/ 422535 w 431630"/>
              <a:gd name="connsiteY1" fmla="*/ 261257 h 1546363"/>
              <a:gd name="connsiteX2" fmla="*/ 431244 w 431630"/>
              <a:gd name="connsiteY2" fmla="*/ 1546363 h 1546363"/>
              <a:gd name="connsiteX3" fmla="*/ 8709 w 431630"/>
              <a:gd name="connsiteY3" fmla="*/ 1285106 h 1546363"/>
              <a:gd name="connsiteX4" fmla="*/ 0 w 431630"/>
              <a:gd name="connsiteY4" fmla="*/ 0 h 1546363"/>
              <a:gd name="connsiteX0" fmla="*/ 0 w 431762"/>
              <a:gd name="connsiteY0" fmla="*/ 0 h 1546363"/>
              <a:gd name="connsiteX1" fmla="*/ 426691 w 431762"/>
              <a:gd name="connsiteY1" fmla="*/ 198912 h 1546363"/>
              <a:gd name="connsiteX2" fmla="*/ 431244 w 431762"/>
              <a:gd name="connsiteY2" fmla="*/ 1546363 h 1546363"/>
              <a:gd name="connsiteX3" fmla="*/ 8709 w 431762"/>
              <a:gd name="connsiteY3" fmla="*/ 1285106 h 1546363"/>
              <a:gd name="connsiteX4" fmla="*/ 0 w 431762"/>
              <a:gd name="connsiteY4" fmla="*/ 0 h 1546363"/>
              <a:gd name="connsiteX0" fmla="*/ 3761 w 423053"/>
              <a:gd name="connsiteY0" fmla="*/ 0 h 1583771"/>
              <a:gd name="connsiteX1" fmla="*/ 417982 w 423053"/>
              <a:gd name="connsiteY1" fmla="*/ 236320 h 1583771"/>
              <a:gd name="connsiteX2" fmla="*/ 422535 w 423053"/>
              <a:gd name="connsiteY2" fmla="*/ 1583771 h 1583771"/>
              <a:gd name="connsiteX3" fmla="*/ 0 w 423053"/>
              <a:gd name="connsiteY3" fmla="*/ 1322514 h 1583771"/>
              <a:gd name="connsiteX4" fmla="*/ 3761 w 423053"/>
              <a:gd name="connsiteY4" fmla="*/ 0 h 1583771"/>
              <a:gd name="connsiteX0" fmla="*/ 3761 w 423053"/>
              <a:gd name="connsiteY0" fmla="*/ 0 h 1666898"/>
              <a:gd name="connsiteX1" fmla="*/ 417982 w 423053"/>
              <a:gd name="connsiteY1" fmla="*/ 236320 h 1666898"/>
              <a:gd name="connsiteX2" fmla="*/ 422535 w 423053"/>
              <a:gd name="connsiteY2" fmla="*/ 1666898 h 1666898"/>
              <a:gd name="connsiteX3" fmla="*/ 0 w 423053"/>
              <a:gd name="connsiteY3" fmla="*/ 1322514 h 1666898"/>
              <a:gd name="connsiteX4" fmla="*/ 3761 w 423053"/>
              <a:gd name="connsiteY4" fmla="*/ 0 h 1666898"/>
              <a:gd name="connsiteX0" fmla="*/ 12073 w 431365"/>
              <a:gd name="connsiteY0" fmla="*/ 0 h 1666898"/>
              <a:gd name="connsiteX1" fmla="*/ 426294 w 431365"/>
              <a:gd name="connsiteY1" fmla="*/ 236320 h 1666898"/>
              <a:gd name="connsiteX2" fmla="*/ 430847 w 431365"/>
              <a:gd name="connsiteY2" fmla="*/ 1666898 h 1666898"/>
              <a:gd name="connsiteX3" fmla="*/ 0 w 431365"/>
              <a:gd name="connsiteY3" fmla="*/ 1413954 h 1666898"/>
              <a:gd name="connsiteX4" fmla="*/ 12073 w 431365"/>
              <a:gd name="connsiteY4" fmla="*/ 0 h 1666898"/>
              <a:gd name="connsiteX0" fmla="*/ 12073 w 613580"/>
              <a:gd name="connsiteY0" fmla="*/ 0 h 1666898"/>
              <a:gd name="connsiteX1" fmla="*/ 613580 w 613580"/>
              <a:gd name="connsiteY1" fmla="*/ 350161 h 1666898"/>
              <a:gd name="connsiteX2" fmla="*/ 430847 w 613580"/>
              <a:gd name="connsiteY2" fmla="*/ 1666898 h 1666898"/>
              <a:gd name="connsiteX3" fmla="*/ 0 w 613580"/>
              <a:gd name="connsiteY3" fmla="*/ 1413954 h 1666898"/>
              <a:gd name="connsiteX4" fmla="*/ 12073 w 613580"/>
              <a:gd name="connsiteY4" fmla="*/ 0 h 1666898"/>
              <a:gd name="connsiteX0" fmla="*/ 12073 w 613580"/>
              <a:gd name="connsiteY0" fmla="*/ 0 h 1751360"/>
              <a:gd name="connsiteX1" fmla="*/ 613580 w 613580"/>
              <a:gd name="connsiteY1" fmla="*/ 350161 h 1751360"/>
              <a:gd name="connsiteX2" fmla="*/ 603445 w 613580"/>
              <a:gd name="connsiteY2" fmla="*/ 1751360 h 1751360"/>
              <a:gd name="connsiteX3" fmla="*/ 0 w 613580"/>
              <a:gd name="connsiteY3" fmla="*/ 1413954 h 1751360"/>
              <a:gd name="connsiteX4" fmla="*/ 12073 w 613580"/>
              <a:gd name="connsiteY4" fmla="*/ 0 h 1751360"/>
              <a:gd name="connsiteX0" fmla="*/ 12073 w 603509"/>
              <a:gd name="connsiteY0" fmla="*/ 0 h 1751360"/>
              <a:gd name="connsiteX1" fmla="*/ 513496 w 603509"/>
              <a:gd name="connsiteY1" fmla="*/ 300119 h 1751360"/>
              <a:gd name="connsiteX2" fmla="*/ 603445 w 603509"/>
              <a:gd name="connsiteY2" fmla="*/ 1751360 h 1751360"/>
              <a:gd name="connsiteX3" fmla="*/ 0 w 603509"/>
              <a:gd name="connsiteY3" fmla="*/ 1413954 h 1751360"/>
              <a:gd name="connsiteX4" fmla="*/ 12073 w 603509"/>
              <a:gd name="connsiteY4" fmla="*/ 0 h 1751360"/>
              <a:gd name="connsiteX0" fmla="*/ 12073 w 513496"/>
              <a:gd name="connsiteY0" fmla="*/ 0 h 1687671"/>
              <a:gd name="connsiteX1" fmla="*/ 513496 w 513496"/>
              <a:gd name="connsiteY1" fmla="*/ 300119 h 1687671"/>
              <a:gd name="connsiteX2" fmla="*/ 494263 w 513496"/>
              <a:gd name="connsiteY2" fmla="*/ 1687671 h 1687671"/>
              <a:gd name="connsiteX3" fmla="*/ 0 w 513496"/>
              <a:gd name="connsiteY3" fmla="*/ 1413954 h 1687671"/>
              <a:gd name="connsiteX4" fmla="*/ 12073 w 513496"/>
              <a:gd name="connsiteY4" fmla="*/ 0 h 1687671"/>
              <a:gd name="connsiteX0" fmla="*/ 12073 w 522595"/>
              <a:gd name="connsiteY0" fmla="*/ 0 h 1687671"/>
              <a:gd name="connsiteX1" fmla="*/ 522595 w 522595"/>
              <a:gd name="connsiteY1" fmla="*/ 313766 h 1687671"/>
              <a:gd name="connsiteX2" fmla="*/ 494263 w 522595"/>
              <a:gd name="connsiteY2" fmla="*/ 1687671 h 1687671"/>
              <a:gd name="connsiteX3" fmla="*/ 0 w 522595"/>
              <a:gd name="connsiteY3" fmla="*/ 1413954 h 1687671"/>
              <a:gd name="connsiteX4" fmla="*/ 12073 w 522595"/>
              <a:gd name="connsiteY4" fmla="*/ 0 h 1687671"/>
              <a:gd name="connsiteX0" fmla="*/ 12073 w 522595"/>
              <a:gd name="connsiteY0" fmla="*/ 0 h 1701319"/>
              <a:gd name="connsiteX1" fmla="*/ 522595 w 522595"/>
              <a:gd name="connsiteY1" fmla="*/ 313766 h 1701319"/>
              <a:gd name="connsiteX2" fmla="*/ 503361 w 522595"/>
              <a:gd name="connsiteY2" fmla="*/ 1701319 h 1701319"/>
              <a:gd name="connsiteX3" fmla="*/ 0 w 522595"/>
              <a:gd name="connsiteY3" fmla="*/ 1413954 h 1701319"/>
              <a:gd name="connsiteX4" fmla="*/ 12073 w 522595"/>
              <a:gd name="connsiteY4" fmla="*/ 0 h 1701319"/>
              <a:gd name="connsiteX0" fmla="*/ 12073 w 522595"/>
              <a:gd name="connsiteY0" fmla="*/ 0 h 1869642"/>
              <a:gd name="connsiteX1" fmla="*/ 522595 w 522595"/>
              <a:gd name="connsiteY1" fmla="*/ 313766 h 1869642"/>
              <a:gd name="connsiteX2" fmla="*/ 494263 w 522595"/>
              <a:gd name="connsiteY2" fmla="*/ 1869642 h 1869642"/>
              <a:gd name="connsiteX3" fmla="*/ 0 w 522595"/>
              <a:gd name="connsiteY3" fmla="*/ 1413954 h 1869642"/>
              <a:gd name="connsiteX4" fmla="*/ 12073 w 522595"/>
              <a:gd name="connsiteY4" fmla="*/ 0 h 1869642"/>
              <a:gd name="connsiteX0" fmla="*/ 16622 w 527144"/>
              <a:gd name="connsiteY0" fmla="*/ 0 h 1869642"/>
              <a:gd name="connsiteX1" fmla="*/ 527144 w 527144"/>
              <a:gd name="connsiteY1" fmla="*/ 313766 h 1869642"/>
              <a:gd name="connsiteX2" fmla="*/ 498812 w 527144"/>
              <a:gd name="connsiteY2" fmla="*/ 1869642 h 1869642"/>
              <a:gd name="connsiteX3" fmla="*/ 0 w 527144"/>
              <a:gd name="connsiteY3" fmla="*/ 1586826 h 1869642"/>
              <a:gd name="connsiteX4" fmla="*/ 16622 w 527144"/>
              <a:gd name="connsiteY4" fmla="*/ 0 h 1869642"/>
              <a:gd name="connsiteX0" fmla="*/ 16622 w 672720"/>
              <a:gd name="connsiteY0" fmla="*/ 0 h 1869642"/>
              <a:gd name="connsiteX1" fmla="*/ 672720 w 672720"/>
              <a:gd name="connsiteY1" fmla="*/ 382005 h 1869642"/>
              <a:gd name="connsiteX2" fmla="*/ 498812 w 672720"/>
              <a:gd name="connsiteY2" fmla="*/ 1869642 h 1869642"/>
              <a:gd name="connsiteX3" fmla="*/ 0 w 672720"/>
              <a:gd name="connsiteY3" fmla="*/ 1586826 h 1869642"/>
              <a:gd name="connsiteX4" fmla="*/ 16622 w 672720"/>
              <a:gd name="connsiteY4" fmla="*/ 0 h 1869642"/>
              <a:gd name="connsiteX0" fmla="*/ 16622 w 672720"/>
              <a:gd name="connsiteY0" fmla="*/ 0 h 1960627"/>
              <a:gd name="connsiteX1" fmla="*/ 672720 w 672720"/>
              <a:gd name="connsiteY1" fmla="*/ 382005 h 1960627"/>
              <a:gd name="connsiteX2" fmla="*/ 667135 w 672720"/>
              <a:gd name="connsiteY2" fmla="*/ 1960627 h 1960627"/>
              <a:gd name="connsiteX3" fmla="*/ 0 w 672720"/>
              <a:gd name="connsiteY3" fmla="*/ 1586826 h 1960627"/>
              <a:gd name="connsiteX4" fmla="*/ 16622 w 672720"/>
              <a:gd name="connsiteY4" fmla="*/ 0 h 1960627"/>
              <a:gd name="connsiteX0" fmla="*/ 61 w 656159"/>
              <a:gd name="connsiteY0" fmla="*/ 0 h 2297033"/>
              <a:gd name="connsiteX1" fmla="*/ 656159 w 656159"/>
              <a:gd name="connsiteY1" fmla="*/ 382005 h 2297033"/>
              <a:gd name="connsiteX2" fmla="*/ 650574 w 656159"/>
              <a:gd name="connsiteY2" fmla="*/ 1960627 h 2297033"/>
              <a:gd name="connsiteX3" fmla="*/ 16298 w 656159"/>
              <a:gd name="connsiteY3" fmla="*/ 2279035 h 2297033"/>
              <a:gd name="connsiteX4" fmla="*/ 61 w 656159"/>
              <a:gd name="connsiteY4" fmla="*/ 0 h 2297033"/>
              <a:gd name="connsiteX0" fmla="*/ 61 w 656159"/>
              <a:gd name="connsiteY0" fmla="*/ 0 h 2687020"/>
              <a:gd name="connsiteX1" fmla="*/ 656159 w 656159"/>
              <a:gd name="connsiteY1" fmla="*/ 382005 h 2687020"/>
              <a:gd name="connsiteX2" fmla="*/ 650574 w 656159"/>
              <a:gd name="connsiteY2" fmla="*/ 2687020 h 2687020"/>
              <a:gd name="connsiteX3" fmla="*/ 16298 w 656159"/>
              <a:gd name="connsiteY3" fmla="*/ 2279035 h 2687020"/>
              <a:gd name="connsiteX4" fmla="*/ 61 w 656159"/>
              <a:gd name="connsiteY4" fmla="*/ 0 h 2687020"/>
              <a:gd name="connsiteX0" fmla="*/ 61 w 976532"/>
              <a:gd name="connsiteY0" fmla="*/ 0 h 2687020"/>
              <a:gd name="connsiteX1" fmla="*/ 976532 w 976532"/>
              <a:gd name="connsiteY1" fmla="*/ 604196 h 2687020"/>
              <a:gd name="connsiteX2" fmla="*/ 650574 w 976532"/>
              <a:gd name="connsiteY2" fmla="*/ 2687020 h 2687020"/>
              <a:gd name="connsiteX3" fmla="*/ 16298 w 976532"/>
              <a:gd name="connsiteY3" fmla="*/ 2279035 h 2687020"/>
              <a:gd name="connsiteX4" fmla="*/ 61 w 976532"/>
              <a:gd name="connsiteY4" fmla="*/ 0 h 2687020"/>
              <a:gd name="connsiteX0" fmla="*/ 61 w 976532"/>
              <a:gd name="connsiteY0" fmla="*/ 0 h 2866482"/>
              <a:gd name="connsiteX1" fmla="*/ 976532 w 976532"/>
              <a:gd name="connsiteY1" fmla="*/ 604196 h 2866482"/>
              <a:gd name="connsiteX2" fmla="*/ 962733 w 976532"/>
              <a:gd name="connsiteY2" fmla="*/ 2866482 h 2866482"/>
              <a:gd name="connsiteX3" fmla="*/ 16298 w 976532"/>
              <a:gd name="connsiteY3" fmla="*/ 2279035 h 2866482"/>
              <a:gd name="connsiteX4" fmla="*/ 61 w 976532"/>
              <a:gd name="connsiteY4" fmla="*/ 0 h 2866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76532" h="2866482">
                <a:moveTo>
                  <a:pt x="61" y="0"/>
                </a:moveTo>
                <a:lnTo>
                  <a:pt x="976532" y="604196"/>
                </a:lnTo>
                <a:cubicBezTo>
                  <a:pt x="973629" y="896130"/>
                  <a:pt x="965636" y="2574548"/>
                  <a:pt x="962733" y="2866482"/>
                </a:cubicBezTo>
                <a:cubicBezTo>
                  <a:pt x="740355" y="2741882"/>
                  <a:pt x="238676" y="2403635"/>
                  <a:pt x="16298" y="2279035"/>
                </a:cubicBezTo>
                <a:cubicBezTo>
                  <a:pt x="17552" y="1838197"/>
                  <a:pt x="-1193" y="440838"/>
                  <a:pt x="61" y="0"/>
                </a:cubicBezTo>
                <a:close/>
              </a:path>
            </a:pathLst>
          </a:cu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Rectangle 35"/>
          <p:cNvSpPr/>
          <p:nvPr/>
        </p:nvSpPr>
        <p:spPr>
          <a:xfrm>
            <a:off x="6872168" y="3699016"/>
            <a:ext cx="565548" cy="2015265"/>
          </a:xfrm>
          <a:custGeom>
            <a:avLst/>
            <a:gdLst>
              <a:gd name="connsiteX0" fmla="*/ 0 w 997301"/>
              <a:gd name="connsiteY0" fmla="*/ 0 h 1154477"/>
              <a:gd name="connsiteX1" fmla="*/ 997301 w 997301"/>
              <a:gd name="connsiteY1" fmla="*/ 0 h 1154477"/>
              <a:gd name="connsiteX2" fmla="*/ 997301 w 997301"/>
              <a:gd name="connsiteY2" fmla="*/ 1154477 h 1154477"/>
              <a:gd name="connsiteX3" fmla="*/ 0 w 997301"/>
              <a:gd name="connsiteY3" fmla="*/ 1154477 h 1154477"/>
              <a:gd name="connsiteX4" fmla="*/ 0 w 997301"/>
              <a:gd name="connsiteY4" fmla="*/ 0 h 1154477"/>
              <a:gd name="connsiteX0" fmla="*/ 0 w 997301"/>
              <a:gd name="connsiteY0" fmla="*/ 0 h 1154477"/>
              <a:gd name="connsiteX1" fmla="*/ 788295 w 997301"/>
              <a:gd name="connsiteY1" fmla="*/ 278674 h 1154477"/>
              <a:gd name="connsiteX2" fmla="*/ 997301 w 997301"/>
              <a:gd name="connsiteY2" fmla="*/ 1154477 h 1154477"/>
              <a:gd name="connsiteX3" fmla="*/ 0 w 997301"/>
              <a:gd name="connsiteY3" fmla="*/ 1154477 h 1154477"/>
              <a:gd name="connsiteX4" fmla="*/ 0 w 997301"/>
              <a:gd name="connsiteY4" fmla="*/ 0 h 1154477"/>
              <a:gd name="connsiteX0" fmla="*/ 0 w 788295"/>
              <a:gd name="connsiteY0" fmla="*/ 0 h 1154477"/>
              <a:gd name="connsiteX1" fmla="*/ 788295 w 788295"/>
              <a:gd name="connsiteY1" fmla="*/ 278674 h 1154477"/>
              <a:gd name="connsiteX2" fmla="*/ 779587 w 788295"/>
              <a:gd name="connsiteY2" fmla="*/ 1154477 h 1154477"/>
              <a:gd name="connsiteX3" fmla="*/ 0 w 788295"/>
              <a:gd name="connsiteY3" fmla="*/ 1154477 h 1154477"/>
              <a:gd name="connsiteX4" fmla="*/ 0 w 788295"/>
              <a:gd name="connsiteY4" fmla="*/ 0 h 1154477"/>
              <a:gd name="connsiteX0" fmla="*/ 365760 w 788295"/>
              <a:gd name="connsiteY0" fmla="*/ 0 h 1137060"/>
              <a:gd name="connsiteX1" fmla="*/ 788295 w 788295"/>
              <a:gd name="connsiteY1" fmla="*/ 261257 h 1137060"/>
              <a:gd name="connsiteX2" fmla="*/ 779587 w 788295"/>
              <a:gd name="connsiteY2" fmla="*/ 1137060 h 1137060"/>
              <a:gd name="connsiteX3" fmla="*/ 0 w 788295"/>
              <a:gd name="connsiteY3" fmla="*/ 1137060 h 1137060"/>
              <a:gd name="connsiteX4" fmla="*/ 365760 w 788295"/>
              <a:gd name="connsiteY4" fmla="*/ 0 h 1137060"/>
              <a:gd name="connsiteX0" fmla="*/ 0 w 422535"/>
              <a:gd name="connsiteY0" fmla="*/ 0 h 1145769"/>
              <a:gd name="connsiteX1" fmla="*/ 422535 w 422535"/>
              <a:gd name="connsiteY1" fmla="*/ 261257 h 1145769"/>
              <a:gd name="connsiteX2" fmla="*/ 413827 w 422535"/>
              <a:gd name="connsiteY2" fmla="*/ 1137060 h 1145769"/>
              <a:gd name="connsiteX3" fmla="*/ 8709 w 422535"/>
              <a:gd name="connsiteY3" fmla="*/ 1145769 h 1145769"/>
              <a:gd name="connsiteX4" fmla="*/ 0 w 422535"/>
              <a:gd name="connsiteY4" fmla="*/ 0 h 1145769"/>
              <a:gd name="connsiteX0" fmla="*/ 0 w 431630"/>
              <a:gd name="connsiteY0" fmla="*/ 0 h 1546363"/>
              <a:gd name="connsiteX1" fmla="*/ 422535 w 431630"/>
              <a:gd name="connsiteY1" fmla="*/ 261257 h 1546363"/>
              <a:gd name="connsiteX2" fmla="*/ 431244 w 431630"/>
              <a:gd name="connsiteY2" fmla="*/ 1546363 h 1546363"/>
              <a:gd name="connsiteX3" fmla="*/ 8709 w 431630"/>
              <a:gd name="connsiteY3" fmla="*/ 1145769 h 1546363"/>
              <a:gd name="connsiteX4" fmla="*/ 0 w 431630"/>
              <a:gd name="connsiteY4" fmla="*/ 0 h 1546363"/>
              <a:gd name="connsiteX0" fmla="*/ 0 w 431630"/>
              <a:gd name="connsiteY0" fmla="*/ 0 h 1546363"/>
              <a:gd name="connsiteX1" fmla="*/ 422535 w 431630"/>
              <a:gd name="connsiteY1" fmla="*/ 261257 h 1546363"/>
              <a:gd name="connsiteX2" fmla="*/ 431244 w 431630"/>
              <a:gd name="connsiteY2" fmla="*/ 1546363 h 1546363"/>
              <a:gd name="connsiteX3" fmla="*/ 8709 w 431630"/>
              <a:gd name="connsiteY3" fmla="*/ 1285106 h 1546363"/>
              <a:gd name="connsiteX4" fmla="*/ 0 w 431630"/>
              <a:gd name="connsiteY4" fmla="*/ 0 h 1546363"/>
              <a:gd name="connsiteX0" fmla="*/ 0 w 431762"/>
              <a:gd name="connsiteY0" fmla="*/ 0 h 1546363"/>
              <a:gd name="connsiteX1" fmla="*/ 426691 w 431762"/>
              <a:gd name="connsiteY1" fmla="*/ 198912 h 1546363"/>
              <a:gd name="connsiteX2" fmla="*/ 431244 w 431762"/>
              <a:gd name="connsiteY2" fmla="*/ 1546363 h 1546363"/>
              <a:gd name="connsiteX3" fmla="*/ 8709 w 431762"/>
              <a:gd name="connsiteY3" fmla="*/ 1285106 h 1546363"/>
              <a:gd name="connsiteX4" fmla="*/ 0 w 431762"/>
              <a:gd name="connsiteY4" fmla="*/ 0 h 1546363"/>
              <a:gd name="connsiteX0" fmla="*/ 3761 w 423053"/>
              <a:gd name="connsiteY0" fmla="*/ 0 h 1583771"/>
              <a:gd name="connsiteX1" fmla="*/ 417982 w 423053"/>
              <a:gd name="connsiteY1" fmla="*/ 236320 h 1583771"/>
              <a:gd name="connsiteX2" fmla="*/ 422535 w 423053"/>
              <a:gd name="connsiteY2" fmla="*/ 1583771 h 1583771"/>
              <a:gd name="connsiteX3" fmla="*/ 0 w 423053"/>
              <a:gd name="connsiteY3" fmla="*/ 1322514 h 1583771"/>
              <a:gd name="connsiteX4" fmla="*/ 3761 w 423053"/>
              <a:gd name="connsiteY4" fmla="*/ 0 h 1583771"/>
              <a:gd name="connsiteX0" fmla="*/ 3761 w 423053"/>
              <a:gd name="connsiteY0" fmla="*/ 0 h 1666898"/>
              <a:gd name="connsiteX1" fmla="*/ 417982 w 423053"/>
              <a:gd name="connsiteY1" fmla="*/ 236320 h 1666898"/>
              <a:gd name="connsiteX2" fmla="*/ 422535 w 423053"/>
              <a:gd name="connsiteY2" fmla="*/ 1666898 h 1666898"/>
              <a:gd name="connsiteX3" fmla="*/ 0 w 423053"/>
              <a:gd name="connsiteY3" fmla="*/ 1322514 h 1666898"/>
              <a:gd name="connsiteX4" fmla="*/ 3761 w 423053"/>
              <a:gd name="connsiteY4" fmla="*/ 0 h 1666898"/>
              <a:gd name="connsiteX0" fmla="*/ 12073 w 431365"/>
              <a:gd name="connsiteY0" fmla="*/ 0 h 1666898"/>
              <a:gd name="connsiteX1" fmla="*/ 426294 w 431365"/>
              <a:gd name="connsiteY1" fmla="*/ 236320 h 1666898"/>
              <a:gd name="connsiteX2" fmla="*/ 430847 w 431365"/>
              <a:gd name="connsiteY2" fmla="*/ 1666898 h 1666898"/>
              <a:gd name="connsiteX3" fmla="*/ 0 w 431365"/>
              <a:gd name="connsiteY3" fmla="*/ 1413954 h 1666898"/>
              <a:gd name="connsiteX4" fmla="*/ 12073 w 431365"/>
              <a:gd name="connsiteY4" fmla="*/ 0 h 1666898"/>
              <a:gd name="connsiteX0" fmla="*/ 12073 w 613580"/>
              <a:gd name="connsiteY0" fmla="*/ 0 h 1666898"/>
              <a:gd name="connsiteX1" fmla="*/ 613580 w 613580"/>
              <a:gd name="connsiteY1" fmla="*/ 350161 h 1666898"/>
              <a:gd name="connsiteX2" fmla="*/ 430847 w 613580"/>
              <a:gd name="connsiteY2" fmla="*/ 1666898 h 1666898"/>
              <a:gd name="connsiteX3" fmla="*/ 0 w 613580"/>
              <a:gd name="connsiteY3" fmla="*/ 1413954 h 1666898"/>
              <a:gd name="connsiteX4" fmla="*/ 12073 w 613580"/>
              <a:gd name="connsiteY4" fmla="*/ 0 h 1666898"/>
              <a:gd name="connsiteX0" fmla="*/ 12073 w 613580"/>
              <a:gd name="connsiteY0" fmla="*/ 0 h 1751360"/>
              <a:gd name="connsiteX1" fmla="*/ 613580 w 613580"/>
              <a:gd name="connsiteY1" fmla="*/ 350161 h 1751360"/>
              <a:gd name="connsiteX2" fmla="*/ 603445 w 613580"/>
              <a:gd name="connsiteY2" fmla="*/ 1751360 h 1751360"/>
              <a:gd name="connsiteX3" fmla="*/ 0 w 613580"/>
              <a:gd name="connsiteY3" fmla="*/ 1413954 h 1751360"/>
              <a:gd name="connsiteX4" fmla="*/ 12073 w 613580"/>
              <a:gd name="connsiteY4" fmla="*/ 0 h 1751360"/>
              <a:gd name="connsiteX0" fmla="*/ 12073 w 603509"/>
              <a:gd name="connsiteY0" fmla="*/ 0 h 1751360"/>
              <a:gd name="connsiteX1" fmla="*/ 513496 w 603509"/>
              <a:gd name="connsiteY1" fmla="*/ 300119 h 1751360"/>
              <a:gd name="connsiteX2" fmla="*/ 603445 w 603509"/>
              <a:gd name="connsiteY2" fmla="*/ 1751360 h 1751360"/>
              <a:gd name="connsiteX3" fmla="*/ 0 w 603509"/>
              <a:gd name="connsiteY3" fmla="*/ 1413954 h 1751360"/>
              <a:gd name="connsiteX4" fmla="*/ 12073 w 603509"/>
              <a:gd name="connsiteY4" fmla="*/ 0 h 1751360"/>
              <a:gd name="connsiteX0" fmla="*/ 12073 w 513496"/>
              <a:gd name="connsiteY0" fmla="*/ 0 h 1687671"/>
              <a:gd name="connsiteX1" fmla="*/ 513496 w 513496"/>
              <a:gd name="connsiteY1" fmla="*/ 300119 h 1687671"/>
              <a:gd name="connsiteX2" fmla="*/ 494263 w 513496"/>
              <a:gd name="connsiteY2" fmla="*/ 1687671 h 1687671"/>
              <a:gd name="connsiteX3" fmla="*/ 0 w 513496"/>
              <a:gd name="connsiteY3" fmla="*/ 1413954 h 1687671"/>
              <a:gd name="connsiteX4" fmla="*/ 12073 w 513496"/>
              <a:gd name="connsiteY4" fmla="*/ 0 h 1687671"/>
              <a:gd name="connsiteX0" fmla="*/ 12073 w 522595"/>
              <a:gd name="connsiteY0" fmla="*/ 0 h 1687671"/>
              <a:gd name="connsiteX1" fmla="*/ 522595 w 522595"/>
              <a:gd name="connsiteY1" fmla="*/ 313766 h 1687671"/>
              <a:gd name="connsiteX2" fmla="*/ 494263 w 522595"/>
              <a:gd name="connsiteY2" fmla="*/ 1687671 h 1687671"/>
              <a:gd name="connsiteX3" fmla="*/ 0 w 522595"/>
              <a:gd name="connsiteY3" fmla="*/ 1413954 h 1687671"/>
              <a:gd name="connsiteX4" fmla="*/ 12073 w 522595"/>
              <a:gd name="connsiteY4" fmla="*/ 0 h 1687671"/>
              <a:gd name="connsiteX0" fmla="*/ 12073 w 522595"/>
              <a:gd name="connsiteY0" fmla="*/ 0 h 1701319"/>
              <a:gd name="connsiteX1" fmla="*/ 522595 w 522595"/>
              <a:gd name="connsiteY1" fmla="*/ 313766 h 1701319"/>
              <a:gd name="connsiteX2" fmla="*/ 503361 w 522595"/>
              <a:gd name="connsiteY2" fmla="*/ 1701319 h 1701319"/>
              <a:gd name="connsiteX3" fmla="*/ 0 w 522595"/>
              <a:gd name="connsiteY3" fmla="*/ 1413954 h 1701319"/>
              <a:gd name="connsiteX4" fmla="*/ 12073 w 522595"/>
              <a:gd name="connsiteY4" fmla="*/ 0 h 1701319"/>
              <a:gd name="connsiteX0" fmla="*/ 12073 w 522595"/>
              <a:gd name="connsiteY0" fmla="*/ 0 h 1869642"/>
              <a:gd name="connsiteX1" fmla="*/ 522595 w 522595"/>
              <a:gd name="connsiteY1" fmla="*/ 313766 h 1869642"/>
              <a:gd name="connsiteX2" fmla="*/ 494263 w 522595"/>
              <a:gd name="connsiteY2" fmla="*/ 1869642 h 1869642"/>
              <a:gd name="connsiteX3" fmla="*/ 0 w 522595"/>
              <a:gd name="connsiteY3" fmla="*/ 1413954 h 1869642"/>
              <a:gd name="connsiteX4" fmla="*/ 12073 w 522595"/>
              <a:gd name="connsiteY4" fmla="*/ 0 h 1869642"/>
              <a:gd name="connsiteX0" fmla="*/ 16622 w 527144"/>
              <a:gd name="connsiteY0" fmla="*/ 0 h 1869642"/>
              <a:gd name="connsiteX1" fmla="*/ 527144 w 527144"/>
              <a:gd name="connsiteY1" fmla="*/ 313766 h 1869642"/>
              <a:gd name="connsiteX2" fmla="*/ 498812 w 527144"/>
              <a:gd name="connsiteY2" fmla="*/ 1869642 h 1869642"/>
              <a:gd name="connsiteX3" fmla="*/ 0 w 527144"/>
              <a:gd name="connsiteY3" fmla="*/ 1586826 h 1869642"/>
              <a:gd name="connsiteX4" fmla="*/ 16622 w 527144"/>
              <a:gd name="connsiteY4" fmla="*/ 0 h 1869642"/>
              <a:gd name="connsiteX0" fmla="*/ 16622 w 672720"/>
              <a:gd name="connsiteY0" fmla="*/ 0 h 1869642"/>
              <a:gd name="connsiteX1" fmla="*/ 672720 w 672720"/>
              <a:gd name="connsiteY1" fmla="*/ 382005 h 1869642"/>
              <a:gd name="connsiteX2" fmla="*/ 498812 w 672720"/>
              <a:gd name="connsiteY2" fmla="*/ 1869642 h 1869642"/>
              <a:gd name="connsiteX3" fmla="*/ 0 w 672720"/>
              <a:gd name="connsiteY3" fmla="*/ 1586826 h 1869642"/>
              <a:gd name="connsiteX4" fmla="*/ 16622 w 672720"/>
              <a:gd name="connsiteY4" fmla="*/ 0 h 1869642"/>
              <a:gd name="connsiteX0" fmla="*/ 16622 w 672720"/>
              <a:gd name="connsiteY0" fmla="*/ 0 h 1960627"/>
              <a:gd name="connsiteX1" fmla="*/ 672720 w 672720"/>
              <a:gd name="connsiteY1" fmla="*/ 382005 h 1960627"/>
              <a:gd name="connsiteX2" fmla="*/ 667135 w 672720"/>
              <a:gd name="connsiteY2" fmla="*/ 1960627 h 1960627"/>
              <a:gd name="connsiteX3" fmla="*/ 0 w 672720"/>
              <a:gd name="connsiteY3" fmla="*/ 1586826 h 1960627"/>
              <a:gd name="connsiteX4" fmla="*/ 16622 w 672720"/>
              <a:gd name="connsiteY4" fmla="*/ 0 h 1960627"/>
              <a:gd name="connsiteX0" fmla="*/ 61 w 656159"/>
              <a:gd name="connsiteY0" fmla="*/ 0 h 2297033"/>
              <a:gd name="connsiteX1" fmla="*/ 656159 w 656159"/>
              <a:gd name="connsiteY1" fmla="*/ 382005 h 2297033"/>
              <a:gd name="connsiteX2" fmla="*/ 650574 w 656159"/>
              <a:gd name="connsiteY2" fmla="*/ 1960627 h 2297033"/>
              <a:gd name="connsiteX3" fmla="*/ 16298 w 656159"/>
              <a:gd name="connsiteY3" fmla="*/ 2279035 h 2297033"/>
              <a:gd name="connsiteX4" fmla="*/ 61 w 656159"/>
              <a:gd name="connsiteY4" fmla="*/ 0 h 2297033"/>
              <a:gd name="connsiteX0" fmla="*/ 61 w 656159"/>
              <a:gd name="connsiteY0" fmla="*/ 0 h 2687020"/>
              <a:gd name="connsiteX1" fmla="*/ 656159 w 656159"/>
              <a:gd name="connsiteY1" fmla="*/ 382005 h 2687020"/>
              <a:gd name="connsiteX2" fmla="*/ 650574 w 656159"/>
              <a:gd name="connsiteY2" fmla="*/ 2687020 h 2687020"/>
              <a:gd name="connsiteX3" fmla="*/ 16298 w 656159"/>
              <a:gd name="connsiteY3" fmla="*/ 2279035 h 2687020"/>
              <a:gd name="connsiteX4" fmla="*/ 61 w 656159"/>
              <a:gd name="connsiteY4" fmla="*/ 0 h 2687020"/>
              <a:gd name="connsiteX0" fmla="*/ 61 w 976532"/>
              <a:gd name="connsiteY0" fmla="*/ 0 h 2687020"/>
              <a:gd name="connsiteX1" fmla="*/ 976532 w 976532"/>
              <a:gd name="connsiteY1" fmla="*/ 604196 h 2687020"/>
              <a:gd name="connsiteX2" fmla="*/ 650574 w 976532"/>
              <a:gd name="connsiteY2" fmla="*/ 2687020 h 2687020"/>
              <a:gd name="connsiteX3" fmla="*/ 16298 w 976532"/>
              <a:gd name="connsiteY3" fmla="*/ 2279035 h 2687020"/>
              <a:gd name="connsiteX4" fmla="*/ 61 w 976532"/>
              <a:gd name="connsiteY4" fmla="*/ 0 h 2687020"/>
              <a:gd name="connsiteX0" fmla="*/ 61 w 976532"/>
              <a:gd name="connsiteY0" fmla="*/ 0 h 2866482"/>
              <a:gd name="connsiteX1" fmla="*/ 976532 w 976532"/>
              <a:gd name="connsiteY1" fmla="*/ 604196 h 2866482"/>
              <a:gd name="connsiteX2" fmla="*/ 962733 w 976532"/>
              <a:gd name="connsiteY2" fmla="*/ 2866482 h 2866482"/>
              <a:gd name="connsiteX3" fmla="*/ 16298 w 976532"/>
              <a:gd name="connsiteY3" fmla="*/ 2279035 h 2866482"/>
              <a:gd name="connsiteX4" fmla="*/ 61 w 976532"/>
              <a:gd name="connsiteY4" fmla="*/ 0 h 2866482"/>
              <a:gd name="connsiteX0" fmla="*/ 61 w 962757"/>
              <a:gd name="connsiteY0" fmla="*/ 0 h 2866482"/>
              <a:gd name="connsiteX1" fmla="*/ 713661 w 962757"/>
              <a:gd name="connsiteY1" fmla="*/ 424735 h 2866482"/>
              <a:gd name="connsiteX2" fmla="*/ 962733 w 962757"/>
              <a:gd name="connsiteY2" fmla="*/ 2866482 h 2866482"/>
              <a:gd name="connsiteX3" fmla="*/ 16298 w 962757"/>
              <a:gd name="connsiteY3" fmla="*/ 2279035 h 2866482"/>
              <a:gd name="connsiteX4" fmla="*/ 61 w 962757"/>
              <a:gd name="connsiteY4" fmla="*/ 0 h 2866482"/>
              <a:gd name="connsiteX0" fmla="*/ 61 w 724848"/>
              <a:gd name="connsiteY0" fmla="*/ 0 h 2687020"/>
              <a:gd name="connsiteX1" fmla="*/ 713661 w 724848"/>
              <a:gd name="connsiteY1" fmla="*/ 424735 h 2687020"/>
              <a:gd name="connsiteX2" fmla="*/ 724507 w 724848"/>
              <a:gd name="connsiteY2" fmla="*/ 2687020 h 2687020"/>
              <a:gd name="connsiteX3" fmla="*/ 16298 w 724848"/>
              <a:gd name="connsiteY3" fmla="*/ 2279035 h 2687020"/>
              <a:gd name="connsiteX4" fmla="*/ 61 w 724848"/>
              <a:gd name="connsiteY4" fmla="*/ 0 h 2687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4848" h="2687020">
                <a:moveTo>
                  <a:pt x="61" y="0"/>
                </a:moveTo>
                <a:lnTo>
                  <a:pt x="713661" y="424735"/>
                </a:lnTo>
                <a:cubicBezTo>
                  <a:pt x="710758" y="716669"/>
                  <a:pt x="727410" y="2395086"/>
                  <a:pt x="724507" y="2687020"/>
                </a:cubicBezTo>
                <a:cubicBezTo>
                  <a:pt x="502129" y="2562420"/>
                  <a:pt x="238676" y="2403635"/>
                  <a:pt x="16298" y="2279035"/>
                </a:cubicBezTo>
                <a:cubicBezTo>
                  <a:pt x="17552" y="1838197"/>
                  <a:pt x="-1193" y="440838"/>
                  <a:pt x="61" y="0"/>
                </a:cubicBezTo>
                <a:close/>
              </a:path>
            </a:pathLst>
          </a:cu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Rectangle 35"/>
          <p:cNvSpPr/>
          <p:nvPr/>
        </p:nvSpPr>
        <p:spPr>
          <a:xfrm>
            <a:off x="5554711" y="2926183"/>
            <a:ext cx="1338317" cy="1197098"/>
          </a:xfrm>
          <a:custGeom>
            <a:avLst/>
            <a:gdLst>
              <a:gd name="connsiteX0" fmla="*/ 0 w 997301"/>
              <a:gd name="connsiteY0" fmla="*/ 0 h 1154477"/>
              <a:gd name="connsiteX1" fmla="*/ 997301 w 997301"/>
              <a:gd name="connsiteY1" fmla="*/ 0 h 1154477"/>
              <a:gd name="connsiteX2" fmla="*/ 997301 w 997301"/>
              <a:gd name="connsiteY2" fmla="*/ 1154477 h 1154477"/>
              <a:gd name="connsiteX3" fmla="*/ 0 w 997301"/>
              <a:gd name="connsiteY3" fmla="*/ 1154477 h 1154477"/>
              <a:gd name="connsiteX4" fmla="*/ 0 w 997301"/>
              <a:gd name="connsiteY4" fmla="*/ 0 h 1154477"/>
              <a:gd name="connsiteX0" fmla="*/ 0 w 997301"/>
              <a:gd name="connsiteY0" fmla="*/ 0 h 1154477"/>
              <a:gd name="connsiteX1" fmla="*/ 788295 w 997301"/>
              <a:gd name="connsiteY1" fmla="*/ 278674 h 1154477"/>
              <a:gd name="connsiteX2" fmla="*/ 997301 w 997301"/>
              <a:gd name="connsiteY2" fmla="*/ 1154477 h 1154477"/>
              <a:gd name="connsiteX3" fmla="*/ 0 w 997301"/>
              <a:gd name="connsiteY3" fmla="*/ 1154477 h 1154477"/>
              <a:gd name="connsiteX4" fmla="*/ 0 w 997301"/>
              <a:gd name="connsiteY4" fmla="*/ 0 h 1154477"/>
              <a:gd name="connsiteX0" fmla="*/ 0 w 788295"/>
              <a:gd name="connsiteY0" fmla="*/ 0 h 1154477"/>
              <a:gd name="connsiteX1" fmla="*/ 788295 w 788295"/>
              <a:gd name="connsiteY1" fmla="*/ 278674 h 1154477"/>
              <a:gd name="connsiteX2" fmla="*/ 779587 w 788295"/>
              <a:gd name="connsiteY2" fmla="*/ 1154477 h 1154477"/>
              <a:gd name="connsiteX3" fmla="*/ 0 w 788295"/>
              <a:gd name="connsiteY3" fmla="*/ 1154477 h 1154477"/>
              <a:gd name="connsiteX4" fmla="*/ 0 w 788295"/>
              <a:gd name="connsiteY4" fmla="*/ 0 h 1154477"/>
              <a:gd name="connsiteX0" fmla="*/ 365760 w 788295"/>
              <a:gd name="connsiteY0" fmla="*/ 0 h 1137060"/>
              <a:gd name="connsiteX1" fmla="*/ 788295 w 788295"/>
              <a:gd name="connsiteY1" fmla="*/ 261257 h 1137060"/>
              <a:gd name="connsiteX2" fmla="*/ 779587 w 788295"/>
              <a:gd name="connsiteY2" fmla="*/ 1137060 h 1137060"/>
              <a:gd name="connsiteX3" fmla="*/ 0 w 788295"/>
              <a:gd name="connsiteY3" fmla="*/ 1137060 h 1137060"/>
              <a:gd name="connsiteX4" fmla="*/ 365760 w 788295"/>
              <a:gd name="connsiteY4" fmla="*/ 0 h 1137060"/>
              <a:gd name="connsiteX0" fmla="*/ 0 w 422535"/>
              <a:gd name="connsiteY0" fmla="*/ 0 h 1145769"/>
              <a:gd name="connsiteX1" fmla="*/ 422535 w 422535"/>
              <a:gd name="connsiteY1" fmla="*/ 261257 h 1145769"/>
              <a:gd name="connsiteX2" fmla="*/ 413827 w 422535"/>
              <a:gd name="connsiteY2" fmla="*/ 1137060 h 1145769"/>
              <a:gd name="connsiteX3" fmla="*/ 8709 w 422535"/>
              <a:gd name="connsiteY3" fmla="*/ 1145769 h 1145769"/>
              <a:gd name="connsiteX4" fmla="*/ 0 w 422535"/>
              <a:gd name="connsiteY4" fmla="*/ 0 h 1145769"/>
              <a:gd name="connsiteX0" fmla="*/ 0 w 431630"/>
              <a:gd name="connsiteY0" fmla="*/ 0 h 1546363"/>
              <a:gd name="connsiteX1" fmla="*/ 422535 w 431630"/>
              <a:gd name="connsiteY1" fmla="*/ 261257 h 1546363"/>
              <a:gd name="connsiteX2" fmla="*/ 431244 w 431630"/>
              <a:gd name="connsiteY2" fmla="*/ 1546363 h 1546363"/>
              <a:gd name="connsiteX3" fmla="*/ 8709 w 431630"/>
              <a:gd name="connsiteY3" fmla="*/ 1145769 h 1546363"/>
              <a:gd name="connsiteX4" fmla="*/ 0 w 431630"/>
              <a:gd name="connsiteY4" fmla="*/ 0 h 1546363"/>
              <a:gd name="connsiteX0" fmla="*/ 0 w 431630"/>
              <a:gd name="connsiteY0" fmla="*/ 0 h 1546363"/>
              <a:gd name="connsiteX1" fmla="*/ 422535 w 431630"/>
              <a:gd name="connsiteY1" fmla="*/ 261257 h 1546363"/>
              <a:gd name="connsiteX2" fmla="*/ 431244 w 431630"/>
              <a:gd name="connsiteY2" fmla="*/ 1546363 h 1546363"/>
              <a:gd name="connsiteX3" fmla="*/ 8709 w 431630"/>
              <a:gd name="connsiteY3" fmla="*/ 1285106 h 1546363"/>
              <a:gd name="connsiteX4" fmla="*/ 0 w 431630"/>
              <a:gd name="connsiteY4" fmla="*/ 0 h 1546363"/>
              <a:gd name="connsiteX0" fmla="*/ 0 w 431762"/>
              <a:gd name="connsiteY0" fmla="*/ 0 h 1546363"/>
              <a:gd name="connsiteX1" fmla="*/ 426691 w 431762"/>
              <a:gd name="connsiteY1" fmla="*/ 198912 h 1546363"/>
              <a:gd name="connsiteX2" fmla="*/ 431244 w 431762"/>
              <a:gd name="connsiteY2" fmla="*/ 1546363 h 1546363"/>
              <a:gd name="connsiteX3" fmla="*/ 8709 w 431762"/>
              <a:gd name="connsiteY3" fmla="*/ 1285106 h 1546363"/>
              <a:gd name="connsiteX4" fmla="*/ 0 w 431762"/>
              <a:gd name="connsiteY4" fmla="*/ 0 h 1546363"/>
              <a:gd name="connsiteX0" fmla="*/ 3761 w 423053"/>
              <a:gd name="connsiteY0" fmla="*/ 0 h 1583771"/>
              <a:gd name="connsiteX1" fmla="*/ 417982 w 423053"/>
              <a:gd name="connsiteY1" fmla="*/ 236320 h 1583771"/>
              <a:gd name="connsiteX2" fmla="*/ 422535 w 423053"/>
              <a:gd name="connsiteY2" fmla="*/ 1583771 h 1583771"/>
              <a:gd name="connsiteX3" fmla="*/ 0 w 423053"/>
              <a:gd name="connsiteY3" fmla="*/ 1322514 h 1583771"/>
              <a:gd name="connsiteX4" fmla="*/ 3761 w 423053"/>
              <a:gd name="connsiteY4" fmla="*/ 0 h 1583771"/>
              <a:gd name="connsiteX0" fmla="*/ 3761 w 423053"/>
              <a:gd name="connsiteY0" fmla="*/ 0 h 1666898"/>
              <a:gd name="connsiteX1" fmla="*/ 417982 w 423053"/>
              <a:gd name="connsiteY1" fmla="*/ 236320 h 1666898"/>
              <a:gd name="connsiteX2" fmla="*/ 422535 w 423053"/>
              <a:gd name="connsiteY2" fmla="*/ 1666898 h 1666898"/>
              <a:gd name="connsiteX3" fmla="*/ 0 w 423053"/>
              <a:gd name="connsiteY3" fmla="*/ 1322514 h 1666898"/>
              <a:gd name="connsiteX4" fmla="*/ 3761 w 423053"/>
              <a:gd name="connsiteY4" fmla="*/ 0 h 1666898"/>
              <a:gd name="connsiteX0" fmla="*/ 12073 w 431365"/>
              <a:gd name="connsiteY0" fmla="*/ 0 h 1666898"/>
              <a:gd name="connsiteX1" fmla="*/ 426294 w 431365"/>
              <a:gd name="connsiteY1" fmla="*/ 236320 h 1666898"/>
              <a:gd name="connsiteX2" fmla="*/ 430847 w 431365"/>
              <a:gd name="connsiteY2" fmla="*/ 1666898 h 1666898"/>
              <a:gd name="connsiteX3" fmla="*/ 0 w 431365"/>
              <a:gd name="connsiteY3" fmla="*/ 1413954 h 1666898"/>
              <a:gd name="connsiteX4" fmla="*/ 12073 w 431365"/>
              <a:gd name="connsiteY4" fmla="*/ 0 h 1666898"/>
              <a:gd name="connsiteX0" fmla="*/ 12073 w 426719"/>
              <a:gd name="connsiteY0" fmla="*/ 0 h 1413954"/>
              <a:gd name="connsiteX1" fmla="*/ 426294 w 426719"/>
              <a:gd name="connsiteY1" fmla="*/ 236320 h 1413954"/>
              <a:gd name="connsiteX2" fmla="*/ 425823 w 426719"/>
              <a:gd name="connsiteY2" fmla="*/ 621869 h 1413954"/>
              <a:gd name="connsiteX3" fmla="*/ 0 w 426719"/>
              <a:gd name="connsiteY3" fmla="*/ 1413954 h 1413954"/>
              <a:gd name="connsiteX4" fmla="*/ 12073 w 426719"/>
              <a:gd name="connsiteY4" fmla="*/ 0 h 1413954"/>
              <a:gd name="connsiteX0" fmla="*/ 12073 w 1355767"/>
              <a:gd name="connsiteY0" fmla="*/ 0 h 1413954"/>
              <a:gd name="connsiteX1" fmla="*/ 1355767 w 1355767"/>
              <a:gd name="connsiteY1" fmla="*/ 788979 h 1413954"/>
              <a:gd name="connsiteX2" fmla="*/ 425823 w 1355767"/>
              <a:gd name="connsiteY2" fmla="*/ 621869 h 1413954"/>
              <a:gd name="connsiteX3" fmla="*/ 0 w 1355767"/>
              <a:gd name="connsiteY3" fmla="*/ 1413954 h 1413954"/>
              <a:gd name="connsiteX4" fmla="*/ 12073 w 1355767"/>
              <a:gd name="connsiteY4" fmla="*/ 0 h 1413954"/>
              <a:gd name="connsiteX0" fmla="*/ 12073 w 1355767"/>
              <a:gd name="connsiteY0" fmla="*/ 0 h 1413954"/>
              <a:gd name="connsiteX1" fmla="*/ 1355767 w 1355767"/>
              <a:gd name="connsiteY1" fmla="*/ 788979 h 1413954"/>
              <a:gd name="connsiteX2" fmla="*/ 1335199 w 1355767"/>
              <a:gd name="connsiteY2" fmla="*/ 1104190 h 1413954"/>
              <a:gd name="connsiteX3" fmla="*/ 0 w 1355767"/>
              <a:gd name="connsiteY3" fmla="*/ 1413954 h 1413954"/>
              <a:gd name="connsiteX4" fmla="*/ 12073 w 1355767"/>
              <a:gd name="connsiteY4" fmla="*/ 0 h 1413954"/>
              <a:gd name="connsiteX0" fmla="*/ 2025 w 1345719"/>
              <a:gd name="connsiteY0" fmla="*/ 0 h 1104190"/>
              <a:gd name="connsiteX1" fmla="*/ 1345719 w 1345719"/>
              <a:gd name="connsiteY1" fmla="*/ 788979 h 1104190"/>
              <a:gd name="connsiteX2" fmla="*/ 1325151 w 1345719"/>
              <a:gd name="connsiteY2" fmla="*/ 1104190 h 1104190"/>
              <a:gd name="connsiteX3" fmla="*/ 0 w 1345719"/>
              <a:gd name="connsiteY3" fmla="*/ 394046 h 1104190"/>
              <a:gd name="connsiteX4" fmla="*/ 2025 w 1345719"/>
              <a:gd name="connsiteY4" fmla="*/ 0 h 1104190"/>
              <a:gd name="connsiteX0" fmla="*/ 2025 w 1345719"/>
              <a:gd name="connsiteY0" fmla="*/ 0 h 1104190"/>
              <a:gd name="connsiteX1" fmla="*/ 1345719 w 1345719"/>
              <a:gd name="connsiteY1" fmla="*/ 788979 h 1104190"/>
              <a:gd name="connsiteX2" fmla="*/ 1325151 w 1345719"/>
              <a:gd name="connsiteY2" fmla="*/ 1104190 h 1104190"/>
              <a:gd name="connsiteX3" fmla="*/ 0 w 1345719"/>
              <a:gd name="connsiteY3" fmla="*/ 397718 h 1104190"/>
              <a:gd name="connsiteX4" fmla="*/ 2025 w 1345719"/>
              <a:gd name="connsiteY4" fmla="*/ 0 h 1104190"/>
              <a:gd name="connsiteX0" fmla="*/ 2025 w 1345719"/>
              <a:gd name="connsiteY0" fmla="*/ 0 h 1115207"/>
              <a:gd name="connsiteX1" fmla="*/ 1345719 w 1345719"/>
              <a:gd name="connsiteY1" fmla="*/ 788979 h 1115207"/>
              <a:gd name="connsiteX2" fmla="*/ 1336168 w 1345719"/>
              <a:gd name="connsiteY2" fmla="*/ 1115207 h 1115207"/>
              <a:gd name="connsiteX3" fmla="*/ 0 w 1345719"/>
              <a:gd name="connsiteY3" fmla="*/ 397718 h 1115207"/>
              <a:gd name="connsiteX4" fmla="*/ 2025 w 1345719"/>
              <a:gd name="connsiteY4" fmla="*/ 0 h 1115207"/>
              <a:gd name="connsiteX0" fmla="*/ 2025 w 1345719"/>
              <a:gd name="connsiteY0" fmla="*/ 0 h 1122551"/>
              <a:gd name="connsiteX1" fmla="*/ 1345719 w 1345719"/>
              <a:gd name="connsiteY1" fmla="*/ 788979 h 1122551"/>
              <a:gd name="connsiteX2" fmla="*/ 1339840 w 1345719"/>
              <a:gd name="connsiteY2" fmla="*/ 1122551 h 1122551"/>
              <a:gd name="connsiteX3" fmla="*/ 0 w 1345719"/>
              <a:gd name="connsiteY3" fmla="*/ 397718 h 1122551"/>
              <a:gd name="connsiteX4" fmla="*/ 2025 w 1345719"/>
              <a:gd name="connsiteY4" fmla="*/ 0 h 1122551"/>
              <a:gd name="connsiteX0" fmla="*/ 2025 w 1345719"/>
              <a:gd name="connsiteY0" fmla="*/ 0 h 1122551"/>
              <a:gd name="connsiteX1" fmla="*/ 1345719 w 1345719"/>
              <a:gd name="connsiteY1" fmla="*/ 788979 h 1122551"/>
              <a:gd name="connsiteX2" fmla="*/ 1339840 w 1345719"/>
              <a:gd name="connsiteY2" fmla="*/ 1122551 h 1122551"/>
              <a:gd name="connsiteX3" fmla="*/ 0 w 1345719"/>
              <a:gd name="connsiteY3" fmla="*/ 368339 h 1122551"/>
              <a:gd name="connsiteX4" fmla="*/ 2025 w 1345719"/>
              <a:gd name="connsiteY4" fmla="*/ 0 h 1122551"/>
              <a:gd name="connsiteX0" fmla="*/ 189311 w 1345719"/>
              <a:gd name="connsiteY0" fmla="*/ 0 h 1012382"/>
              <a:gd name="connsiteX1" fmla="*/ 1345719 w 1345719"/>
              <a:gd name="connsiteY1" fmla="*/ 678810 h 1012382"/>
              <a:gd name="connsiteX2" fmla="*/ 1339840 w 1345719"/>
              <a:gd name="connsiteY2" fmla="*/ 1012382 h 1012382"/>
              <a:gd name="connsiteX3" fmla="*/ 0 w 1345719"/>
              <a:gd name="connsiteY3" fmla="*/ 258170 h 1012382"/>
              <a:gd name="connsiteX4" fmla="*/ 189311 w 1345719"/>
              <a:gd name="connsiteY4" fmla="*/ 0 h 1012382"/>
              <a:gd name="connsiteX0" fmla="*/ 2025 w 1158433"/>
              <a:gd name="connsiteY0" fmla="*/ 0 h 1012382"/>
              <a:gd name="connsiteX1" fmla="*/ 1158433 w 1158433"/>
              <a:gd name="connsiteY1" fmla="*/ 678810 h 1012382"/>
              <a:gd name="connsiteX2" fmla="*/ 1152554 w 1158433"/>
              <a:gd name="connsiteY2" fmla="*/ 1012382 h 1012382"/>
              <a:gd name="connsiteX3" fmla="*/ 0 w 1158433"/>
              <a:gd name="connsiteY3" fmla="*/ 379356 h 1012382"/>
              <a:gd name="connsiteX4" fmla="*/ 2025 w 1158433"/>
              <a:gd name="connsiteY4" fmla="*/ 0 h 1012382"/>
              <a:gd name="connsiteX0" fmla="*/ 2025 w 1158433"/>
              <a:gd name="connsiteY0" fmla="*/ 0 h 1012382"/>
              <a:gd name="connsiteX1" fmla="*/ 1158433 w 1158433"/>
              <a:gd name="connsiteY1" fmla="*/ 678810 h 1012382"/>
              <a:gd name="connsiteX2" fmla="*/ 1152554 w 1158433"/>
              <a:gd name="connsiteY2" fmla="*/ 1012382 h 1012382"/>
              <a:gd name="connsiteX3" fmla="*/ 0 w 1158433"/>
              <a:gd name="connsiteY3" fmla="*/ 379356 h 1012382"/>
              <a:gd name="connsiteX4" fmla="*/ 2025 w 1158433"/>
              <a:gd name="connsiteY4" fmla="*/ 0 h 1012382"/>
              <a:gd name="connsiteX0" fmla="*/ 2025 w 1162105"/>
              <a:gd name="connsiteY0" fmla="*/ 0 h 1012382"/>
              <a:gd name="connsiteX1" fmla="*/ 1162105 w 1162105"/>
              <a:gd name="connsiteY1" fmla="*/ 667793 h 1012382"/>
              <a:gd name="connsiteX2" fmla="*/ 1152554 w 1162105"/>
              <a:gd name="connsiteY2" fmla="*/ 1012382 h 1012382"/>
              <a:gd name="connsiteX3" fmla="*/ 0 w 1162105"/>
              <a:gd name="connsiteY3" fmla="*/ 379356 h 1012382"/>
              <a:gd name="connsiteX4" fmla="*/ 2025 w 1162105"/>
              <a:gd name="connsiteY4" fmla="*/ 0 h 1012382"/>
              <a:gd name="connsiteX0" fmla="*/ 2025 w 1252701"/>
              <a:gd name="connsiteY0" fmla="*/ 0 h 1094269"/>
              <a:gd name="connsiteX1" fmla="*/ 1162105 w 1252701"/>
              <a:gd name="connsiteY1" fmla="*/ 667793 h 1094269"/>
              <a:gd name="connsiteX2" fmla="*/ 1252637 w 1252701"/>
              <a:gd name="connsiteY2" fmla="*/ 1094269 h 1094269"/>
              <a:gd name="connsiteX3" fmla="*/ 0 w 1252701"/>
              <a:gd name="connsiteY3" fmla="*/ 379356 h 1094269"/>
              <a:gd name="connsiteX4" fmla="*/ 2025 w 1252701"/>
              <a:gd name="connsiteY4" fmla="*/ 0 h 1094269"/>
              <a:gd name="connsiteX0" fmla="*/ 2025 w 1271287"/>
              <a:gd name="connsiteY0" fmla="*/ 0 h 1094269"/>
              <a:gd name="connsiteX1" fmla="*/ 1271287 w 1271287"/>
              <a:gd name="connsiteY1" fmla="*/ 704187 h 1094269"/>
              <a:gd name="connsiteX2" fmla="*/ 1252637 w 1271287"/>
              <a:gd name="connsiteY2" fmla="*/ 1094269 h 1094269"/>
              <a:gd name="connsiteX3" fmla="*/ 0 w 1271287"/>
              <a:gd name="connsiteY3" fmla="*/ 379356 h 1094269"/>
              <a:gd name="connsiteX4" fmla="*/ 2025 w 1271287"/>
              <a:gd name="connsiteY4" fmla="*/ 0 h 1094269"/>
              <a:gd name="connsiteX0" fmla="*/ 2025 w 1262188"/>
              <a:gd name="connsiteY0" fmla="*/ 0 h 1094269"/>
              <a:gd name="connsiteX1" fmla="*/ 1262188 w 1262188"/>
              <a:gd name="connsiteY1" fmla="*/ 704187 h 1094269"/>
              <a:gd name="connsiteX2" fmla="*/ 1252637 w 1262188"/>
              <a:gd name="connsiteY2" fmla="*/ 1094269 h 1094269"/>
              <a:gd name="connsiteX3" fmla="*/ 0 w 1262188"/>
              <a:gd name="connsiteY3" fmla="*/ 379356 h 1094269"/>
              <a:gd name="connsiteX4" fmla="*/ 2025 w 1262188"/>
              <a:gd name="connsiteY4" fmla="*/ 0 h 1094269"/>
              <a:gd name="connsiteX0" fmla="*/ 25 w 1305681"/>
              <a:gd name="connsiteY0" fmla="*/ 0 h 1126114"/>
              <a:gd name="connsiteX1" fmla="*/ 1305681 w 1305681"/>
              <a:gd name="connsiteY1" fmla="*/ 736032 h 1126114"/>
              <a:gd name="connsiteX2" fmla="*/ 1296130 w 1305681"/>
              <a:gd name="connsiteY2" fmla="*/ 1126114 h 1126114"/>
              <a:gd name="connsiteX3" fmla="*/ 43493 w 1305681"/>
              <a:gd name="connsiteY3" fmla="*/ 411201 h 1126114"/>
              <a:gd name="connsiteX4" fmla="*/ 25 w 1305681"/>
              <a:gd name="connsiteY4" fmla="*/ 0 h 1126114"/>
              <a:gd name="connsiteX0" fmla="*/ 202 w 1305858"/>
              <a:gd name="connsiteY0" fmla="*/ 0 h 1126114"/>
              <a:gd name="connsiteX1" fmla="*/ 1305858 w 1305858"/>
              <a:gd name="connsiteY1" fmla="*/ 736032 h 1126114"/>
              <a:gd name="connsiteX2" fmla="*/ 1296307 w 1305858"/>
              <a:gd name="connsiteY2" fmla="*/ 1126114 h 1126114"/>
              <a:gd name="connsiteX3" fmla="*/ 2726 w 1305858"/>
              <a:gd name="connsiteY3" fmla="*/ 397553 h 1126114"/>
              <a:gd name="connsiteX4" fmla="*/ 202 w 1305858"/>
              <a:gd name="connsiteY4" fmla="*/ 0 h 1126114"/>
              <a:gd name="connsiteX0" fmla="*/ 202 w 1766338"/>
              <a:gd name="connsiteY0" fmla="*/ 0 h 1553403"/>
              <a:gd name="connsiteX1" fmla="*/ 1305858 w 1766338"/>
              <a:gd name="connsiteY1" fmla="*/ 736032 h 1553403"/>
              <a:gd name="connsiteX2" fmla="*/ 1766325 w 1766338"/>
              <a:gd name="connsiteY2" fmla="*/ 1553403 h 1553403"/>
              <a:gd name="connsiteX3" fmla="*/ 2726 w 1766338"/>
              <a:gd name="connsiteY3" fmla="*/ 397553 h 1553403"/>
              <a:gd name="connsiteX4" fmla="*/ 202 w 1766338"/>
              <a:gd name="connsiteY4" fmla="*/ 0 h 1553403"/>
              <a:gd name="connsiteX0" fmla="*/ 202 w 1766338"/>
              <a:gd name="connsiteY0" fmla="*/ 0 h 1553403"/>
              <a:gd name="connsiteX1" fmla="*/ 1305858 w 1766338"/>
              <a:gd name="connsiteY1" fmla="*/ 736032 h 1553403"/>
              <a:gd name="connsiteX2" fmla="*/ 1766325 w 1766338"/>
              <a:gd name="connsiteY2" fmla="*/ 1553403 h 1553403"/>
              <a:gd name="connsiteX3" fmla="*/ 2726 w 1766338"/>
              <a:gd name="connsiteY3" fmla="*/ 568469 h 1553403"/>
              <a:gd name="connsiteX4" fmla="*/ 202 w 1766338"/>
              <a:gd name="connsiteY4" fmla="*/ 0 h 1553403"/>
              <a:gd name="connsiteX0" fmla="*/ 202 w 1749247"/>
              <a:gd name="connsiteY0" fmla="*/ 0 h 1570494"/>
              <a:gd name="connsiteX1" fmla="*/ 1305858 w 1749247"/>
              <a:gd name="connsiteY1" fmla="*/ 736032 h 1570494"/>
              <a:gd name="connsiteX2" fmla="*/ 1749233 w 1749247"/>
              <a:gd name="connsiteY2" fmla="*/ 1570494 h 1570494"/>
              <a:gd name="connsiteX3" fmla="*/ 2726 w 1749247"/>
              <a:gd name="connsiteY3" fmla="*/ 568469 h 1570494"/>
              <a:gd name="connsiteX4" fmla="*/ 202 w 1749247"/>
              <a:gd name="connsiteY4" fmla="*/ 0 h 1570494"/>
              <a:gd name="connsiteX0" fmla="*/ 202 w 1775876"/>
              <a:gd name="connsiteY0" fmla="*/ 0 h 1570494"/>
              <a:gd name="connsiteX1" fmla="*/ 1775876 w 1775876"/>
              <a:gd name="connsiteY1" fmla="*/ 1052226 h 1570494"/>
              <a:gd name="connsiteX2" fmla="*/ 1749233 w 1775876"/>
              <a:gd name="connsiteY2" fmla="*/ 1570494 h 1570494"/>
              <a:gd name="connsiteX3" fmla="*/ 2726 w 1775876"/>
              <a:gd name="connsiteY3" fmla="*/ 568469 h 1570494"/>
              <a:gd name="connsiteX4" fmla="*/ 202 w 1775876"/>
              <a:gd name="connsiteY4" fmla="*/ 0 h 1570494"/>
              <a:gd name="connsiteX0" fmla="*/ 202 w 1775876"/>
              <a:gd name="connsiteY0" fmla="*/ 0 h 1570494"/>
              <a:gd name="connsiteX1" fmla="*/ 1775876 w 1775876"/>
              <a:gd name="connsiteY1" fmla="*/ 1052226 h 1570494"/>
              <a:gd name="connsiteX2" fmla="*/ 1757778 w 1775876"/>
              <a:gd name="connsiteY2" fmla="*/ 1570494 h 1570494"/>
              <a:gd name="connsiteX3" fmla="*/ 2726 w 1775876"/>
              <a:gd name="connsiteY3" fmla="*/ 568469 h 1570494"/>
              <a:gd name="connsiteX4" fmla="*/ 202 w 1775876"/>
              <a:gd name="connsiteY4" fmla="*/ 0 h 1570494"/>
              <a:gd name="connsiteX0" fmla="*/ 202 w 1784422"/>
              <a:gd name="connsiteY0" fmla="*/ 0 h 1570494"/>
              <a:gd name="connsiteX1" fmla="*/ 1784422 w 1784422"/>
              <a:gd name="connsiteY1" fmla="*/ 1018043 h 1570494"/>
              <a:gd name="connsiteX2" fmla="*/ 1757778 w 1784422"/>
              <a:gd name="connsiteY2" fmla="*/ 1570494 h 1570494"/>
              <a:gd name="connsiteX3" fmla="*/ 2726 w 1784422"/>
              <a:gd name="connsiteY3" fmla="*/ 568469 h 1570494"/>
              <a:gd name="connsiteX4" fmla="*/ 202 w 1784422"/>
              <a:gd name="connsiteY4" fmla="*/ 0 h 1570494"/>
              <a:gd name="connsiteX0" fmla="*/ 202 w 1800772"/>
              <a:gd name="connsiteY0" fmla="*/ 0 h 1570494"/>
              <a:gd name="connsiteX1" fmla="*/ 1784422 w 1800772"/>
              <a:gd name="connsiteY1" fmla="*/ 1018043 h 1570494"/>
              <a:gd name="connsiteX2" fmla="*/ 1800507 w 1800772"/>
              <a:gd name="connsiteY2" fmla="*/ 1570494 h 1570494"/>
              <a:gd name="connsiteX3" fmla="*/ 2726 w 1800772"/>
              <a:gd name="connsiteY3" fmla="*/ 568469 h 1570494"/>
              <a:gd name="connsiteX4" fmla="*/ 202 w 1800772"/>
              <a:gd name="connsiteY4" fmla="*/ 0 h 1570494"/>
              <a:gd name="connsiteX0" fmla="*/ 202 w 1784422"/>
              <a:gd name="connsiteY0" fmla="*/ 0 h 1596131"/>
              <a:gd name="connsiteX1" fmla="*/ 1784422 w 1784422"/>
              <a:gd name="connsiteY1" fmla="*/ 1018043 h 1596131"/>
              <a:gd name="connsiteX2" fmla="*/ 1783415 w 1784422"/>
              <a:gd name="connsiteY2" fmla="*/ 1596131 h 1596131"/>
              <a:gd name="connsiteX3" fmla="*/ 2726 w 1784422"/>
              <a:gd name="connsiteY3" fmla="*/ 568469 h 1596131"/>
              <a:gd name="connsiteX4" fmla="*/ 202 w 1784422"/>
              <a:gd name="connsiteY4" fmla="*/ 0 h 1596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84422" h="1596131">
                <a:moveTo>
                  <a:pt x="202" y="0"/>
                </a:moveTo>
                <a:lnTo>
                  <a:pt x="1784422" y="1018043"/>
                </a:lnTo>
                <a:cubicBezTo>
                  <a:pt x="1781519" y="1309977"/>
                  <a:pt x="1786318" y="1304197"/>
                  <a:pt x="1783415" y="1596131"/>
                </a:cubicBezTo>
                <a:lnTo>
                  <a:pt x="2726" y="568469"/>
                </a:lnTo>
                <a:cubicBezTo>
                  <a:pt x="3980" y="127631"/>
                  <a:pt x="-1052" y="440838"/>
                  <a:pt x="202" y="0"/>
                </a:cubicBezTo>
                <a:close/>
              </a:path>
            </a:pathLst>
          </a:cu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Rectangle 35"/>
          <p:cNvSpPr/>
          <p:nvPr/>
        </p:nvSpPr>
        <p:spPr>
          <a:xfrm>
            <a:off x="5430129" y="4176446"/>
            <a:ext cx="1361909" cy="1248374"/>
          </a:xfrm>
          <a:custGeom>
            <a:avLst/>
            <a:gdLst>
              <a:gd name="connsiteX0" fmla="*/ 0 w 997301"/>
              <a:gd name="connsiteY0" fmla="*/ 0 h 1154477"/>
              <a:gd name="connsiteX1" fmla="*/ 997301 w 997301"/>
              <a:gd name="connsiteY1" fmla="*/ 0 h 1154477"/>
              <a:gd name="connsiteX2" fmla="*/ 997301 w 997301"/>
              <a:gd name="connsiteY2" fmla="*/ 1154477 h 1154477"/>
              <a:gd name="connsiteX3" fmla="*/ 0 w 997301"/>
              <a:gd name="connsiteY3" fmla="*/ 1154477 h 1154477"/>
              <a:gd name="connsiteX4" fmla="*/ 0 w 997301"/>
              <a:gd name="connsiteY4" fmla="*/ 0 h 1154477"/>
              <a:gd name="connsiteX0" fmla="*/ 0 w 997301"/>
              <a:gd name="connsiteY0" fmla="*/ 0 h 1154477"/>
              <a:gd name="connsiteX1" fmla="*/ 788295 w 997301"/>
              <a:gd name="connsiteY1" fmla="*/ 278674 h 1154477"/>
              <a:gd name="connsiteX2" fmla="*/ 997301 w 997301"/>
              <a:gd name="connsiteY2" fmla="*/ 1154477 h 1154477"/>
              <a:gd name="connsiteX3" fmla="*/ 0 w 997301"/>
              <a:gd name="connsiteY3" fmla="*/ 1154477 h 1154477"/>
              <a:gd name="connsiteX4" fmla="*/ 0 w 997301"/>
              <a:gd name="connsiteY4" fmla="*/ 0 h 1154477"/>
              <a:gd name="connsiteX0" fmla="*/ 0 w 788295"/>
              <a:gd name="connsiteY0" fmla="*/ 0 h 1154477"/>
              <a:gd name="connsiteX1" fmla="*/ 788295 w 788295"/>
              <a:gd name="connsiteY1" fmla="*/ 278674 h 1154477"/>
              <a:gd name="connsiteX2" fmla="*/ 779587 w 788295"/>
              <a:gd name="connsiteY2" fmla="*/ 1154477 h 1154477"/>
              <a:gd name="connsiteX3" fmla="*/ 0 w 788295"/>
              <a:gd name="connsiteY3" fmla="*/ 1154477 h 1154477"/>
              <a:gd name="connsiteX4" fmla="*/ 0 w 788295"/>
              <a:gd name="connsiteY4" fmla="*/ 0 h 1154477"/>
              <a:gd name="connsiteX0" fmla="*/ 365760 w 788295"/>
              <a:gd name="connsiteY0" fmla="*/ 0 h 1137060"/>
              <a:gd name="connsiteX1" fmla="*/ 788295 w 788295"/>
              <a:gd name="connsiteY1" fmla="*/ 261257 h 1137060"/>
              <a:gd name="connsiteX2" fmla="*/ 779587 w 788295"/>
              <a:gd name="connsiteY2" fmla="*/ 1137060 h 1137060"/>
              <a:gd name="connsiteX3" fmla="*/ 0 w 788295"/>
              <a:gd name="connsiteY3" fmla="*/ 1137060 h 1137060"/>
              <a:gd name="connsiteX4" fmla="*/ 365760 w 788295"/>
              <a:gd name="connsiteY4" fmla="*/ 0 h 1137060"/>
              <a:gd name="connsiteX0" fmla="*/ 0 w 422535"/>
              <a:gd name="connsiteY0" fmla="*/ 0 h 1145769"/>
              <a:gd name="connsiteX1" fmla="*/ 422535 w 422535"/>
              <a:gd name="connsiteY1" fmla="*/ 261257 h 1145769"/>
              <a:gd name="connsiteX2" fmla="*/ 413827 w 422535"/>
              <a:gd name="connsiteY2" fmla="*/ 1137060 h 1145769"/>
              <a:gd name="connsiteX3" fmla="*/ 8709 w 422535"/>
              <a:gd name="connsiteY3" fmla="*/ 1145769 h 1145769"/>
              <a:gd name="connsiteX4" fmla="*/ 0 w 422535"/>
              <a:gd name="connsiteY4" fmla="*/ 0 h 1145769"/>
              <a:gd name="connsiteX0" fmla="*/ 0 w 431630"/>
              <a:gd name="connsiteY0" fmla="*/ 0 h 1546363"/>
              <a:gd name="connsiteX1" fmla="*/ 422535 w 431630"/>
              <a:gd name="connsiteY1" fmla="*/ 261257 h 1546363"/>
              <a:gd name="connsiteX2" fmla="*/ 431244 w 431630"/>
              <a:gd name="connsiteY2" fmla="*/ 1546363 h 1546363"/>
              <a:gd name="connsiteX3" fmla="*/ 8709 w 431630"/>
              <a:gd name="connsiteY3" fmla="*/ 1145769 h 1546363"/>
              <a:gd name="connsiteX4" fmla="*/ 0 w 431630"/>
              <a:gd name="connsiteY4" fmla="*/ 0 h 1546363"/>
              <a:gd name="connsiteX0" fmla="*/ 0 w 431630"/>
              <a:gd name="connsiteY0" fmla="*/ 0 h 1546363"/>
              <a:gd name="connsiteX1" fmla="*/ 422535 w 431630"/>
              <a:gd name="connsiteY1" fmla="*/ 261257 h 1546363"/>
              <a:gd name="connsiteX2" fmla="*/ 431244 w 431630"/>
              <a:gd name="connsiteY2" fmla="*/ 1546363 h 1546363"/>
              <a:gd name="connsiteX3" fmla="*/ 8709 w 431630"/>
              <a:gd name="connsiteY3" fmla="*/ 1285106 h 1546363"/>
              <a:gd name="connsiteX4" fmla="*/ 0 w 431630"/>
              <a:gd name="connsiteY4" fmla="*/ 0 h 1546363"/>
              <a:gd name="connsiteX0" fmla="*/ 0 w 431762"/>
              <a:gd name="connsiteY0" fmla="*/ 0 h 1546363"/>
              <a:gd name="connsiteX1" fmla="*/ 426691 w 431762"/>
              <a:gd name="connsiteY1" fmla="*/ 198912 h 1546363"/>
              <a:gd name="connsiteX2" fmla="*/ 431244 w 431762"/>
              <a:gd name="connsiteY2" fmla="*/ 1546363 h 1546363"/>
              <a:gd name="connsiteX3" fmla="*/ 8709 w 431762"/>
              <a:gd name="connsiteY3" fmla="*/ 1285106 h 1546363"/>
              <a:gd name="connsiteX4" fmla="*/ 0 w 431762"/>
              <a:gd name="connsiteY4" fmla="*/ 0 h 1546363"/>
              <a:gd name="connsiteX0" fmla="*/ 3761 w 423053"/>
              <a:gd name="connsiteY0" fmla="*/ 0 h 1583771"/>
              <a:gd name="connsiteX1" fmla="*/ 417982 w 423053"/>
              <a:gd name="connsiteY1" fmla="*/ 236320 h 1583771"/>
              <a:gd name="connsiteX2" fmla="*/ 422535 w 423053"/>
              <a:gd name="connsiteY2" fmla="*/ 1583771 h 1583771"/>
              <a:gd name="connsiteX3" fmla="*/ 0 w 423053"/>
              <a:gd name="connsiteY3" fmla="*/ 1322514 h 1583771"/>
              <a:gd name="connsiteX4" fmla="*/ 3761 w 423053"/>
              <a:gd name="connsiteY4" fmla="*/ 0 h 1583771"/>
              <a:gd name="connsiteX0" fmla="*/ 3761 w 423053"/>
              <a:gd name="connsiteY0" fmla="*/ 0 h 1666898"/>
              <a:gd name="connsiteX1" fmla="*/ 417982 w 423053"/>
              <a:gd name="connsiteY1" fmla="*/ 236320 h 1666898"/>
              <a:gd name="connsiteX2" fmla="*/ 422535 w 423053"/>
              <a:gd name="connsiteY2" fmla="*/ 1666898 h 1666898"/>
              <a:gd name="connsiteX3" fmla="*/ 0 w 423053"/>
              <a:gd name="connsiteY3" fmla="*/ 1322514 h 1666898"/>
              <a:gd name="connsiteX4" fmla="*/ 3761 w 423053"/>
              <a:gd name="connsiteY4" fmla="*/ 0 h 1666898"/>
              <a:gd name="connsiteX0" fmla="*/ 12073 w 431365"/>
              <a:gd name="connsiteY0" fmla="*/ 0 h 1666898"/>
              <a:gd name="connsiteX1" fmla="*/ 426294 w 431365"/>
              <a:gd name="connsiteY1" fmla="*/ 236320 h 1666898"/>
              <a:gd name="connsiteX2" fmla="*/ 430847 w 431365"/>
              <a:gd name="connsiteY2" fmla="*/ 1666898 h 1666898"/>
              <a:gd name="connsiteX3" fmla="*/ 0 w 431365"/>
              <a:gd name="connsiteY3" fmla="*/ 1413954 h 1666898"/>
              <a:gd name="connsiteX4" fmla="*/ 12073 w 431365"/>
              <a:gd name="connsiteY4" fmla="*/ 0 h 1666898"/>
              <a:gd name="connsiteX0" fmla="*/ 12073 w 426719"/>
              <a:gd name="connsiteY0" fmla="*/ 0 h 1413954"/>
              <a:gd name="connsiteX1" fmla="*/ 426294 w 426719"/>
              <a:gd name="connsiteY1" fmla="*/ 236320 h 1413954"/>
              <a:gd name="connsiteX2" fmla="*/ 425823 w 426719"/>
              <a:gd name="connsiteY2" fmla="*/ 621869 h 1413954"/>
              <a:gd name="connsiteX3" fmla="*/ 0 w 426719"/>
              <a:gd name="connsiteY3" fmla="*/ 1413954 h 1413954"/>
              <a:gd name="connsiteX4" fmla="*/ 12073 w 426719"/>
              <a:gd name="connsiteY4" fmla="*/ 0 h 1413954"/>
              <a:gd name="connsiteX0" fmla="*/ 12073 w 1355767"/>
              <a:gd name="connsiteY0" fmla="*/ 0 h 1413954"/>
              <a:gd name="connsiteX1" fmla="*/ 1355767 w 1355767"/>
              <a:gd name="connsiteY1" fmla="*/ 788979 h 1413954"/>
              <a:gd name="connsiteX2" fmla="*/ 425823 w 1355767"/>
              <a:gd name="connsiteY2" fmla="*/ 621869 h 1413954"/>
              <a:gd name="connsiteX3" fmla="*/ 0 w 1355767"/>
              <a:gd name="connsiteY3" fmla="*/ 1413954 h 1413954"/>
              <a:gd name="connsiteX4" fmla="*/ 12073 w 1355767"/>
              <a:gd name="connsiteY4" fmla="*/ 0 h 1413954"/>
              <a:gd name="connsiteX0" fmla="*/ 12073 w 1355767"/>
              <a:gd name="connsiteY0" fmla="*/ 0 h 1413954"/>
              <a:gd name="connsiteX1" fmla="*/ 1355767 w 1355767"/>
              <a:gd name="connsiteY1" fmla="*/ 788979 h 1413954"/>
              <a:gd name="connsiteX2" fmla="*/ 1335199 w 1355767"/>
              <a:gd name="connsiteY2" fmla="*/ 1104190 h 1413954"/>
              <a:gd name="connsiteX3" fmla="*/ 0 w 1355767"/>
              <a:gd name="connsiteY3" fmla="*/ 1413954 h 1413954"/>
              <a:gd name="connsiteX4" fmla="*/ 12073 w 1355767"/>
              <a:gd name="connsiteY4" fmla="*/ 0 h 1413954"/>
              <a:gd name="connsiteX0" fmla="*/ 2025 w 1345719"/>
              <a:gd name="connsiteY0" fmla="*/ 0 h 1104190"/>
              <a:gd name="connsiteX1" fmla="*/ 1345719 w 1345719"/>
              <a:gd name="connsiteY1" fmla="*/ 788979 h 1104190"/>
              <a:gd name="connsiteX2" fmla="*/ 1325151 w 1345719"/>
              <a:gd name="connsiteY2" fmla="*/ 1104190 h 1104190"/>
              <a:gd name="connsiteX3" fmla="*/ 0 w 1345719"/>
              <a:gd name="connsiteY3" fmla="*/ 394046 h 1104190"/>
              <a:gd name="connsiteX4" fmla="*/ 2025 w 1345719"/>
              <a:gd name="connsiteY4" fmla="*/ 0 h 1104190"/>
              <a:gd name="connsiteX0" fmla="*/ 2025 w 1345719"/>
              <a:gd name="connsiteY0" fmla="*/ 0 h 1104190"/>
              <a:gd name="connsiteX1" fmla="*/ 1345719 w 1345719"/>
              <a:gd name="connsiteY1" fmla="*/ 788979 h 1104190"/>
              <a:gd name="connsiteX2" fmla="*/ 1325151 w 1345719"/>
              <a:gd name="connsiteY2" fmla="*/ 1104190 h 1104190"/>
              <a:gd name="connsiteX3" fmla="*/ 0 w 1345719"/>
              <a:gd name="connsiteY3" fmla="*/ 397718 h 1104190"/>
              <a:gd name="connsiteX4" fmla="*/ 2025 w 1345719"/>
              <a:gd name="connsiteY4" fmla="*/ 0 h 1104190"/>
              <a:gd name="connsiteX0" fmla="*/ 2025 w 1345719"/>
              <a:gd name="connsiteY0" fmla="*/ 0 h 1115207"/>
              <a:gd name="connsiteX1" fmla="*/ 1345719 w 1345719"/>
              <a:gd name="connsiteY1" fmla="*/ 788979 h 1115207"/>
              <a:gd name="connsiteX2" fmla="*/ 1336168 w 1345719"/>
              <a:gd name="connsiteY2" fmla="*/ 1115207 h 1115207"/>
              <a:gd name="connsiteX3" fmla="*/ 0 w 1345719"/>
              <a:gd name="connsiteY3" fmla="*/ 397718 h 1115207"/>
              <a:gd name="connsiteX4" fmla="*/ 2025 w 1345719"/>
              <a:gd name="connsiteY4" fmla="*/ 0 h 1115207"/>
              <a:gd name="connsiteX0" fmla="*/ 2025 w 1345719"/>
              <a:gd name="connsiteY0" fmla="*/ 0 h 1122551"/>
              <a:gd name="connsiteX1" fmla="*/ 1345719 w 1345719"/>
              <a:gd name="connsiteY1" fmla="*/ 788979 h 1122551"/>
              <a:gd name="connsiteX2" fmla="*/ 1339840 w 1345719"/>
              <a:gd name="connsiteY2" fmla="*/ 1122551 h 1122551"/>
              <a:gd name="connsiteX3" fmla="*/ 0 w 1345719"/>
              <a:gd name="connsiteY3" fmla="*/ 397718 h 1122551"/>
              <a:gd name="connsiteX4" fmla="*/ 2025 w 1345719"/>
              <a:gd name="connsiteY4" fmla="*/ 0 h 1122551"/>
              <a:gd name="connsiteX0" fmla="*/ 2025 w 1345719"/>
              <a:gd name="connsiteY0" fmla="*/ 0 h 1122551"/>
              <a:gd name="connsiteX1" fmla="*/ 1345719 w 1345719"/>
              <a:gd name="connsiteY1" fmla="*/ 788979 h 1122551"/>
              <a:gd name="connsiteX2" fmla="*/ 1339840 w 1345719"/>
              <a:gd name="connsiteY2" fmla="*/ 1122551 h 1122551"/>
              <a:gd name="connsiteX3" fmla="*/ 0 w 1345719"/>
              <a:gd name="connsiteY3" fmla="*/ 368339 h 1122551"/>
              <a:gd name="connsiteX4" fmla="*/ 2025 w 1345719"/>
              <a:gd name="connsiteY4" fmla="*/ 0 h 1122551"/>
              <a:gd name="connsiteX0" fmla="*/ 189311 w 1345719"/>
              <a:gd name="connsiteY0" fmla="*/ 0 h 1012382"/>
              <a:gd name="connsiteX1" fmla="*/ 1345719 w 1345719"/>
              <a:gd name="connsiteY1" fmla="*/ 678810 h 1012382"/>
              <a:gd name="connsiteX2" fmla="*/ 1339840 w 1345719"/>
              <a:gd name="connsiteY2" fmla="*/ 1012382 h 1012382"/>
              <a:gd name="connsiteX3" fmla="*/ 0 w 1345719"/>
              <a:gd name="connsiteY3" fmla="*/ 258170 h 1012382"/>
              <a:gd name="connsiteX4" fmla="*/ 189311 w 1345719"/>
              <a:gd name="connsiteY4" fmla="*/ 0 h 1012382"/>
              <a:gd name="connsiteX0" fmla="*/ 2025 w 1158433"/>
              <a:gd name="connsiteY0" fmla="*/ 0 h 1012382"/>
              <a:gd name="connsiteX1" fmla="*/ 1158433 w 1158433"/>
              <a:gd name="connsiteY1" fmla="*/ 678810 h 1012382"/>
              <a:gd name="connsiteX2" fmla="*/ 1152554 w 1158433"/>
              <a:gd name="connsiteY2" fmla="*/ 1012382 h 1012382"/>
              <a:gd name="connsiteX3" fmla="*/ 0 w 1158433"/>
              <a:gd name="connsiteY3" fmla="*/ 379356 h 1012382"/>
              <a:gd name="connsiteX4" fmla="*/ 2025 w 1158433"/>
              <a:gd name="connsiteY4" fmla="*/ 0 h 1012382"/>
              <a:gd name="connsiteX0" fmla="*/ 2025 w 1158433"/>
              <a:gd name="connsiteY0" fmla="*/ 0 h 1012382"/>
              <a:gd name="connsiteX1" fmla="*/ 1158433 w 1158433"/>
              <a:gd name="connsiteY1" fmla="*/ 678810 h 1012382"/>
              <a:gd name="connsiteX2" fmla="*/ 1152554 w 1158433"/>
              <a:gd name="connsiteY2" fmla="*/ 1012382 h 1012382"/>
              <a:gd name="connsiteX3" fmla="*/ 0 w 1158433"/>
              <a:gd name="connsiteY3" fmla="*/ 379356 h 1012382"/>
              <a:gd name="connsiteX4" fmla="*/ 2025 w 1158433"/>
              <a:gd name="connsiteY4" fmla="*/ 0 h 1012382"/>
              <a:gd name="connsiteX0" fmla="*/ 2025 w 1162105"/>
              <a:gd name="connsiteY0" fmla="*/ 0 h 1012382"/>
              <a:gd name="connsiteX1" fmla="*/ 1162105 w 1162105"/>
              <a:gd name="connsiteY1" fmla="*/ 667793 h 1012382"/>
              <a:gd name="connsiteX2" fmla="*/ 1152554 w 1162105"/>
              <a:gd name="connsiteY2" fmla="*/ 1012382 h 1012382"/>
              <a:gd name="connsiteX3" fmla="*/ 0 w 1162105"/>
              <a:gd name="connsiteY3" fmla="*/ 379356 h 1012382"/>
              <a:gd name="connsiteX4" fmla="*/ 2025 w 1162105"/>
              <a:gd name="connsiteY4" fmla="*/ 0 h 1012382"/>
              <a:gd name="connsiteX0" fmla="*/ 2025 w 1252701"/>
              <a:gd name="connsiteY0" fmla="*/ 0 h 1094269"/>
              <a:gd name="connsiteX1" fmla="*/ 1162105 w 1252701"/>
              <a:gd name="connsiteY1" fmla="*/ 667793 h 1094269"/>
              <a:gd name="connsiteX2" fmla="*/ 1252637 w 1252701"/>
              <a:gd name="connsiteY2" fmla="*/ 1094269 h 1094269"/>
              <a:gd name="connsiteX3" fmla="*/ 0 w 1252701"/>
              <a:gd name="connsiteY3" fmla="*/ 379356 h 1094269"/>
              <a:gd name="connsiteX4" fmla="*/ 2025 w 1252701"/>
              <a:gd name="connsiteY4" fmla="*/ 0 h 1094269"/>
              <a:gd name="connsiteX0" fmla="*/ 2025 w 1271287"/>
              <a:gd name="connsiteY0" fmla="*/ 0 h 1094269"/>
              <a:gd name="connsiteX1" fmla="*/ 1271287 w 1271287"/>
              <a:gd name="connsiteY1" fmla="*/ 704187 h 1094269"/>
              <a:gd name="connsiteX2" fmla="*/ 1252637 w 1271287"/>
              <a:gd name="connsiteY2" fmla="*/ 1094269 h 1094269"/>
              <a:gd name="connsiteX3" fmla="*/ 0 w 1271287"/>
              <a:gd name="connsiteY3" fmla="*/ 379356 h 1094269"/>
              <a:gd name="connsiteX4" fmla="*/ 2025 w 1271287"/>
              <a:gd name="connsiteY4" fmla="*/ 0 h 1094269"/>
              <a:gd name="connsiteX0" fmla="*/ 2025 w 1262188"/>
              <a:gd name="connsiteY0" fmla="*/ 0 h 1094269"/>
              <a:gd name="connsiteX1" fmla="*/ 1262188 w 1262188"/>
              <a:gd name="connsiteY1" fmla="*/ 704187 h 1094269"/>
              <a:gd name="connsiteX2" fmla="*/ 1252637 w 1262188"/>
              <a:gd name="connsiteY2" fmla="*/ 1094269 h 1094269"/>
              <a:gd name="connsiteX3" fmla="*/ 0 w 1262188"/>
              <a:gd name="connsiteY3" fmla="*/ 379356 h 1094269"/>
              <a:gd name="connsiteX4" fmla="*/ 2025 w 1262188"/>
              <a:gd name="connsiteY4" fmla="*/ 0 h 1094269"/>
              <a:gd name="connsiteX0" fmla="*/ 25 w 1305681"/>
              <a:gd name="connsiteY0" fmla="*/ 0 h 1126114"/>
              <a:gd name="connsiteX1" fmla="*/ 1305681 w 1305681"/>
              <a:gd name="connsiteY1" fmla="*/ 736032 h 1126114"/>
              <a:gd name="connsiteX2" fmla="*/ 1296130 w 1305681"/>
              <a:gd name="connsiteY2" fmla="*/ 1126114 h 1126114"/>
              <a:gd name="connsiteX3" fmla="*/ 43493 w 1305681"/>
              <a:gd name="connsiteY3" fmla="*/ 411201 h 1126114"/>
              <a:gd name="connsiteX4" fmla="*/ 25 w 1305681"/>
              <a:gd name="connsiteY4" fmla="*/ 0 h 1126114"/>
              <a:gd name="connsiteX0" fmla="*/ 202 w 1305858"/>
              <a:gd name="connsiteY0" fmla="*/ 0 h 1126114"/>
              <a:gd name="connsiteX1" fmla="*/ 1305858 w 1305858"/>
              <a:gd name="connsiteY1" fmla="*/ 736032 h 1126114"/>
              <a:gd name="connsiteX2" fmla="*/ 1296307 w 1305858"/>
              <a:gd name="connsiteY2" fmla="*/ 1126114 h 1126114"/>
              <a:gd name="connsiteX3" fmla="*/ 2726 w 1305858"/>
              <a:gd name="connsiteY3" fmla="*/ 397553 h 1126114"/>
              <a:gd name="connsiteX4" fmla="*/ 202 w 1305858"/>
              <a:gd name="connsiteY4" fmla="*/ 0 h 1126114"/>
              <a:gd name="connsiteX0" fmla="*/ 202 w 1766338"/>
              <a:gd name="connsiteY0" fmla="*/ 0 h 1553403"/>
              <a:gd name="connsiteX1" fmla="*/ 1305858 w 1766338"/>
              <a:gd name="connsiteY1" fmla="*/ 736032 h 1553403"/>
              <a:gd name="connsiteX2" fmla="*/ 1766325 w 1766338"/>
              <a:gd name="connsiteY2" fmla="*/ 1553403 h 1553403"/>
              <a:gd name="connsiteX3" fmla="*/ 2726 w 1766338"/>
              <a:gd name="connsiteY3" fmla="*/ 397553 h 1553403"/>
              <a:gd name="connsiteX4" fmla="*/ 202 w 1766338"/>
              <a:gd name="connsiteY4" fmla="*/ 0 h 1553403"/>
              <a:gd name="connsiteX0" fmla="*/ 202 w 1766338"/>
              <a:gd name="connsiteY0" fmla="*/ 0 h 1553403"/>
              <a:gd name="connsiteX1" fmla="*/ 1305858 w 1766338"/>
              <a:gd name="connsiteY1" fmla="*/ 736032 h 1553403"/>
              <a:gd name="connsiteX2" fmla="*/ 1766325 w 1766338"/>
              <a:gd name="connsiteY2" fmla="*/ 1553403 h 1553403"/>
              <a:gd name="connsiteX3" fmla="*/ 2726 w 1766338"/>
              <a:gd name="connsiteY3" fmla="*/ 568469 h 1553403"/>
              <a:gd name="connsiteX4" fmla="*/ 202 w 1766338"/>
              <a:gd name="connsiteY4" fmla="*/ 0 h 1553403"/>
              <a:gd name="connsiteX0" fmla="*/ 202 w 1749247"/>
              <a:gd name="connsiteY0" fmla="*/ 0 h 1570494"/>
              <a:gd name="connsiteX1" fmla="*/ 1305858 w 1749247"/>
              <a:gd name="connsiteY1" fmla="*/ 736032 h 1570494"/>
              <a:gd name="connsiteX2" fmla="*/ 1749233 w 1749247"/>
              <a:gd name="connsiteY2" fmla="*/ 1570494 h 1570494"/>
              <a:gd name="connsiteX3" fmla="*/ 2726 w 1749247"/>
              <a:gd name="connsiteY3" fmla="*/ 568469 h 1570494"/>
              <a:gd name="connsiteX4" fmla="*/ 202 w 1749247"/>
              <a:gd name="connsiteY4" fmla="*/ 0 h 1570494"/>
              <a:gd name="connsiteX0" fmla="*/ 202 w 1775876"/>
              <a:gd name="connsiteY0" fmla="*/ 0 h 1570494"/>
              <a:gd name="connsiteX1" fmla="*/ 1775876 w 1775876"/>
              <a:gd name="connsiteY1" fmla="*/ 1052226 h 1570494"/>
              <a:gd name="connsiteX2" fmla="*/ 1749233 w 1775876"/>
              <a:gd name="connsiteY2" fmla="*/ 1570494 h 1570494"/>
              <a:gd name="connsiteX3" fmla="*/ 2726 w 1775876"/>
              <a:gd name="connsiteY3" fmla="*/ 568469 h 1570494"/>
              <a:gd name="connsiteX4" fmla="*/ 202 w 1775876"/>
              <a:gd name="connsiteY4" fmla="*/ 0 h 1570494"/>
              <a:gd name="connsiteX0" fmla="*/ 202 w 1775876"/>
              <a:gd name="connsiteY0" fmla="*/ 0 h 1570494"/>
              <a:gd name="connsiteX1" fmla="*/ 1775876 w 1775876"/>
              <a:gd name="connsiteY1" fmla="*/ 1052226 h 1570494"/>
              <a:gd name="connsiteX2" fmla="*/ 1757778 w 1775876"/>
              <a:gd name="connsiteY2" fmla="*/ 1570494 h 1570494"/>
              <a:gd name="connsiteX3" fmla="*/ 2726 w 1775876"/>
              <a:gd name="connsiteY3" fmla="*/ 568469 h 1570494"/>
              <a:gd name="connsiteX4" fmla="*/ 202 w 1775876"/>
              <a:gd name="connsiteY4" fmla="*/ 0 h 1570494"/>
              <a:gd name="connsiteX0" fmla="*/ 202 w 1792226"/>
              <a:gd name="connsiteY0" fmla="*/ 0 h 1664498"/>
              <a:gd name="connsiteX1" fmla="*/ 1775876 w 1792226"/>
              <a:gd name="connsiteY1" fmla="*/ 1052226 h 1664498"/>
              <a:gd name="connsiteX2" fmla="*/ 1791961 w 1792226"/>
              <a:gd name="connsiteY2" fmla="*/ 1664498 h 1664498"/>
              <a:gd name="connsiteX3" fmla="*/ 2726 w 1792226"/>
              <a:gd name="connsiteY3" fmla="*/ 568469 h 1664498"/>
              <a:gd name="connsiteX4" fmla="*/ 202 w 1792226"/>
              <a:gd name="connsiteY4" fmla="*/ 0 h 1664498"/>
              <a:gd name="connsiteX0" fmla="*/ 14567 w 1806591"/>
              <a:gd name="connsiteY0" fmla="*/ 0 h 1664498"/>
              <a:gd name="connsiteX1" fmla="*/ 1790241 w 1806591"/>
              <a:gd name="connsiteY1" fmla="*/ 1052226 h 1664498"/>
              <a:gd name="connsiteX2" fmla="*/ 1806326 w 1806591"/>
              <a:gd name="connsiteY2" fmla="*/ 1664498 h 1664498"/>
              <a:gd name="connsiteX3" fmla="*/ 0 w 1806591"/>
              <a:gd name="connsiteY3" fmla="*/ 602652 h 1664498"/>
              <a:gd name="connsiteX4" fmla="*/ 14567 w 1806591"/>
              <a:gd name="connsiteY4" fmla="*/ 0 h 1664498"/>
              <a:gd name="connsiteX0" fmla="*/ 14567 w 1815878"/>
              <a:gd name="connsiteY0" fmla="*/ 0 h 1664498"/>
              <a:gd name="connsiteX1" fmla="*/ 1815878 w 1815878"/>
              <a:gd name="connsiteY1" fmla="*/ 1069318 h 1664498"/>
              <a:gd name="connsiteX2" fmla="*/ 1806326 w 1815878"/>
              <a:gd name="connsiteY2" fmla="*/ 1664498 h 1664498"/>
              <a:gd name="connsiteX3" fmla="*/ 0 w 1815878"/>
              <a:gd name="connsiteY3" fmla="*/ 602652 h 1664498"/>
              <a:gd name="connsiteX4" fmla="*/ 14567 w 1815878"/>
              <a:gd name="connsiteY4" fmla="*/ 0 h 1664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5878" h="1664498">
                <a:moveTo>
                  <a:pt x="14567" y="0"/>
                </a:moveTo>
                <a:lnTo>
                  <a:pt x="1815878" y="1069318"/>
                </a:lnTo>
                <a:cubicBezTo>
                  <a:pt x="1812975" y="1361252"/>
                  <a:pt x="1809229" y="1372564"/>
                  <a:pt x="1806326" y="1664498"/>
                </a:cubicBezTo>
                <a:lnTo>
                  <a:pt x="0" y="602652"/>
                </a:lnTo>
                <a:cubicBezTo>
                  <a:pt x="1254" y="161814"/>
                  <a:pt x="13313" y="440838"/>
                  <a:pt x="14567" y="0"/>
                </a:cubicBezTo>
                <a:close/>
              </a:path>
            </a:pathLst>
          </a:cu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4792793" y="1487527"/>
            <a:ext cx="3886529" cy="2547968"/>
          </a:xfrm>
          <a:custGeom>
            <a:avLst/>
            <a:gdLst>
              <a:gd name="connsiteX0" fmla="*/ 0 w 5361501"/>
              <a:gd name="connsiteY0" fmla="*/ 0 h 3619481"/>
              <a:gd name="connsiteX1" fmla="*/ 5361501 w 5361501"/>
              <a:gd name="connsiteY1" fmla="*/ 0 h 3619481"/>
              <a:gd name="connsiteX2" fmla="*/ 5361501 w 5361501"/>
              <a:gd name="connsiteY2" fmla="*/ 3619481 h 3619481"/>
              <a:gd name="connsiteX3" fmla="*/ 0 w 5361501"/>
              <a:gd name="connsiteY3" fmla="*/ 3619481 h 3619481"/>
              <a:gd name="connsiteX4" fmla="*/ 0 w 5361501"/>
              <a:gd name="connsiteY4" fmla="*/ 0 h 3619481"/>
              <a:gd name="connsiteX0" fmla="*/ 0 w 5361501"/>
              <a:gd name="connsiteY0" fmla="*/ 0 h 3619481"/>
              <a:gd name="connsiteX1" fmla="*/ 5361501 w 5361501"/>
              <a:gd name="connsiteY1" fmla="*/ 0 h 3619481"/>
              <a:gd name="connsiteX2" fmla="*/ 5182039 w 5361501"/>
              <a:gd name="connsiteY2" fmla="*/ 2363249 h 3619481"/>
              <a:gd name="connsiteX3" fmla="*/ 0 w 5361501"/>
              <a:gd name="connsiteY3" fmla="*/ 3619481 h 3619481"/>
              <a:gd name="connsiteX4" fmla="*/ 0 w 5361501"/>
              <a:gd name="connsiteY4" fmla="*/ 0 h 3619481"/>
              <a:gd name="connsiteX0" fmla="*/ 0 w 5361501"/>
              <a:gd name="connsiteY0" fmla="*/ 0 h 3679301"/>
              <a:gd name="connsiteX1" fmla="*/ 5361501 w 5361501"/>
              <a:gd name="connsiteY1" fmla="*/ 0 h 3679301"/>
              <a:gd name="connsiteX2" fmla="*/ 5182039 w 5361501"/>
              <a:gd name="connsiteY2" fmla="*/ 2363249 h 3679301"/>
              <a:gd name="connsiteX3" fmla="*/ 3529413 w 5361501"/>
              <a:gd name="connsiteY3" fmla="*/ 3679301 h 3679301"/>
              <a:gd name="connsiteX4" fmla="*/ 0 w 5361501"/>
              <a:gd name="connsiteY4" fmla="*/ 0 h 3679301"/>
              <a:gd name="connsiteX0" fmla="*/ 0 w 5352955"/>
              <a:gd name="connsiteY0" fmla="*/ 1623701 h 3679301"/>
              <a:gd name="connsiteX1" fmla="*/ 5352955 w 5352955"/>
              <a:gd name="connsiteY1" fmla="*/ 0 h 3679301"/>
              <a:gd name="connsiteX2" fmla="*/ 5173493 w 5352955"/>
              <a:gd name="connsiteY2" fmla="*/ 2363249 h 3679301"/>
              <a:gd name="connsiteX3" fmla="*/ 3520867 w 5352955"/>
              <a:gd name="connsiteY3" fmla="*/ 3679301 h 3679301"/>
              <a:gd name="connsiteX4" fmla="*/ 0 w 5352955"/>
              <a:gd name="connsiteY4" fmla="*/ 1623701 h 3679301"/>
              <a:gd name="connsiteX0" fmla="*/ 0 w 5173493"/>
              <a:gd name="connsiteY0" fmla="*/ 1316052 h 3371652"/>
              <a:gd name="connsiteX1" fmla="*/ 1592806 w 5173493"/>
              <a:gd name="connsiteY1" fmla="*/ 0 h 3371652"/>
              <a:gd name="connsiteX2" fmla="*/ 5173493 w 5173493"/>
              <a:gd name="connsiteY2" fmla="*/ 2055600 h 3371652"/>
              <a:gd name="connsiteX3" fmla="*/ 3520867 w 5173493"/>
              <a:gd name="connsiteY3" fmla="*/ 3371652 h 3371652"/>
              <a:gd name="connsiteX4" fmla="*/ 0 w 5173493"/>
              <a:gd name="connsiteY4" fmla="*/ 1316052 h 3371652"/>
              <a:gd name="connsiteX0" fmla="*/ 0 w 5173493"/>
              <a:gd name="connsiteY0" fmla="*/ 1341690 h 3397290"/>
              <a:gd name="connsiteX1" fmla="*/ 1532985 w 5173493"/>
              <a:gd name="connsiteY1" fmla="*/ 0 h 3397290"/>
              <a:gd name="connsiteX2" fmla="*/ 5173493 w 5173493"/>
              <a:gd name="connsiteY2" fmla="*/ 2081238 h 3397290"/>
              <a:gd name="connsiteX3" fmla="*/ 3520867 w 5173493"/>
              <a:gd name="connsiteY3" fmla="*/ 3397290 h 3397290"/>
              <a:gd name="connsiteX4" fmla="*/ 0 w 5173493"/>
              <a:gd name="connsiteY4" fmla="*/ 1341690 h 3397290"/>
              <a:gd name="connsiteX0" fmla="*/ 0 w 5182039"/>
              <a:gd name="connsiteY0" fmla="*/ 1307507 h 3397290"/>
              <a:gd name="connsiteX1" fmla="*/ 1541531 w 5182039"/>
              <a:gd name="connsiteY1" fmla="*/ 0 h 3397290"/>
              <a:gd name="connsiteX2" fmla="*/ 5182039 w 5182039"/>
              <a:gd name="connsiteY2" fmla="*/ 2081238 h 3397290"/>
              <a:gd name="connsiteX3" fmla="*/ 3529413 w 5182039"/>
              <a:gd name="connsiteY3" fmla="*/ 3397290 h 3397290"/>
              <a:gd name="connsiteX4" fmla="*/ 0 w 5182039"/>
              <a:gd name="connsiteY4" fmla="*/ 1307507 h 3397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82039" h="3397290">
                <a:moveTo>
                  <a:pt x="0" y="1307507"/>
                </a:moveTo>
                <a:lnTo>
                  <a:pt x="1541531" y="0"/>
                </a:lnTo>
                <a:lnTo>
                  <a:pt x="5182039" y="2081238"/>
                </a:lnTo>
                <a:lnTo>
                  <a:pt x="3529413" y="3397290"/>
                </a:lnTo>
                <a:lnTo>
                  <a:pt x="0" y="1307507"/>
                </a:lnTo>
                <a:close/>
              </a:path>
            </a:pathLst>
          </a:cu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Rectangle 39"/>
          <p:cNvSpPr/>
          <p:nvPr/>
        </p:nvSpPr>
        <p:spPr>
          <a:xfrm>
            <a:off x="7425927" y="3064541"/>
            <a:ext cx="1243414" cy="2650299"/>
          </a:xfrm>
          <a:custGeom>
            <a:avLst/>
            <a:gdLst>
              <a:gd name="connsiteX0" fmla="*/ 0 w 2486827"/>
              <a:gd name="connsiteY0" fmla="*/ 0 h 2474053"/>
              <a:gd name="connsiteX1" fmla="*/ 2486827 w 2486827"/>
              <a:gd name="connsiteY1" fmla="*/ 0 h 2474053"/>
              <a:gd name="connsiteX2" fmla="*/ 2486827 w 2486827"/>
              <a:gd name="connsiteY2" fmla="*/ 2474053 h 2474053"/>
              <a:gd name="connsiteX3" fmla="*/ 0 w 2486827"/>
              <a:gd name="connsiteY3" fmla="*/ 2474053 h 2474053"/>
              <a:gd name="connsiteX4" fmla="*/ 0 w 2486827"/>
              <a:gd name="connsiteY4" fmla="*/ 0 h 2474053"/>
              <a:gd name="connsiteX0" fmla="*/ 0 w 2486827"/>
              <a:gd name="connsiteY0" fmla="*/ 1273324 h 3747377"/>
              <a:gd name="connsiteX1" fmla="*/ 1657885 w 2486827"/>
              <a:gd name="connsiteY1" fmla="*/ 0 h 3747377"/>
              <a:gd name="connsiteX2" fmla="*/ 2486827 w 2486827"/>
              <a:gd name="connsiteY2" fmla="*/ 3747377 h 3747377"/>
              <a:gd name="connsiteX3" fmla="*/ 0 w 2486827"/>
              <a:gd name="connsiteY3" fmla="*/ 3747377 h 3747377"/>
              <a:gd name="connsiteX4" fmla="*/ 0 w 2486827"/>
              <a:gd name="connsiteY4" fmla="*/ 1273324 h 3747377"/>
              <a:gd name="connsiteX0" fmla="*/ 0 w 1657885"/>
              <a:gd name="connsiteY0" fmla="*/ 1273324 h 3747377"/>
              <a:gd name="connsiteX1" fmla="*/ 1657885 w 1657885"/>
              <a:gd name="connsiteY1" fmla="*/ 0 h 3747377"/>
              <a:gd name="connsiteX2" fmla="*/ 1657885 w 1657885"/>
              <a:gd name="connsiteY2" fmla="*/ 3089351 h 3747377"/>
              <a:gd name="connsiteX3" fmla="*/ 0 w 1657885"/>
              <a:gd name="connsiteY3" fmla="*/ 3747377 h 3747377"/>
              <a:gd name="connsiteX4" fmla="*/ 0 w 1657885"/>
              <a:gd name="connsiteY4" fmla="*/ 1273324 h 3747377"/>
              <a:gd name="connsiteX0" fmla="*/ 0 w 1657885"/>
              <a:gd name="connsiteY0" fmla="*/ 1273324 h 3533732"/>
              <a:gd name="connsiteX1" fmla="*/ 1657885 w 1657885"/>
              <a:gd name="connsiteY1" fmla="*/ 0 h 3533732"/>
              <a:gd name="connsiteX2" fmla="*/ 1657885 w 1657885"/>
              <a:gd name="connsiteY2" fmla="*/ 3089351 h 3533732"/>
              <a:gd name="connsiteX3" fmla="*/ 17091 w 1657885"/>
              <a:gd name="connsiteY3" fmla="*/ 3533732 h 3533732"/>
              <a:gd name="connsiteX4" fmla="*/ 0 w 1657885"/>
              <a:gd name="connsiteY4" fmla="*/ 1273324 h 3533732"/>
              <a:gd name="connsiteX0" fmla="*/ 0 w 1657885"/>
              <a:gd name="connsiteY0" fmla="*/ 1273324 h 3533732"/>
              <a:gd name="connsiteX1" fmla="*/ 1657885 w 1657885"/>
              <a:gd name="connsiteY1" fmla="*/ 0 h 3533732"/>
              <a:gd name="connsiteX2" fmla="*/ 1649339 w 1657885"/>
              <a:gd name="connsiteY2" fmla="*/ 2815886 h 3533732"/>
              <a:gd name="connsiteX3" fmla="*/ 17091 w 1657885"/>
              <a:gd name="connsiteY3" fmla="*/ 3533732 h 3533732"/>
              <a:gd name="connsiteX4" fmla="*/ 0 w 1657885"/>
              <a:gd name="connsiteY4" fmla="*/ 1273324 h 3533732"/>
              <a:gd name="connsiteX0" fmla="*/ 0 w 1657885"/>
              <a:gd name="connsiteY0" fmla="*/ 1273324 h 3533732"/>
              <a:gd name="connsiteX1" fmla="*/ 1657885 w 1657885"/>
              <a:gd name="connsiteY1" fmla="*/ 0 h 3533732"/>
              <a:gd name="connsiteX2" fmla="*/ 1632247 w 1657885"/>
              <a:gd name="connsiteY2" fmla="*/ 2815886 h 3533732"/>
              <a:gd name="connsiteX3" fmla="*/ 17091 w 1657885"/>
              <a:gd name="connsiteY3" fmla="*/ 3533732 h 3533732"/>
              <a:gd name="connsiteX4" fmla="*/ 0 w 1657885"/>
              <a:gd name="connsiteY4" fmla="*/ 1273324 h 3533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57885" h="3533732">
                <a:moveTo>
                  <a:pt x="0" y="1273324"/>
                </a:moveTo>
                <a:lnTo>
                  <a:pt x="1657885" y="0"/>
                </a:lnTo>
                <a:cubicBezTo>
                  <a:pt x="1655036" y="938629"/>
                  <a:pt x="1635096" y="1877257"/>
                  <a:pt x="1632247" y="2815886"/>
                </a:cubicBezTo>
                <a:lnTo>
                  <a:pt x="17091" y="3533732"/>
                </a:lnTo>
                <a:lnTo>
                  <a:pt x="0" y="1273324"/>
                </a:lnTo>
                <a:close/>
              </a:path>
            </a:pathLst>
          </a:cu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TextBox 25"/>
          <p:cNvSpPr txBox="1"/>
          <p:nvPr/>
        </p:nvSpPr>
        <p:spPr>
          <a:xfrm>
            <a:off x="285234" y="2143338"/>
            <a:ext cx="4297241" cy="158120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de-DE" u="sng" dirty="0">
                <a:latin typeface="+mn-lt"/>
              </a:rPr>
              <a:t>Electronics, Power Cables, Walls:</a:t>
            </a:r>
          </a:p>
          <a:p>
            <a:endParaRPr lang="de-DE" sz="675" dirty="0">
              <a:latin typeface="+mn-lt"/>
            </a:endParaRPr>
          </a:p>
          <a:p>
            <a:pPr marL="257175" indent="-257175">
              <a:buFont typeface="Wingdings" panose="05000000000000000000" pitchFamily="2" charset="2"/>
              <a:buChar char="§"/>
            </a:pPr>
            <a:r>
              <a:rPr lang="en-GB" dirty="0">
                <a:solidFill>
                  <a:prstClr val="black"/>
                </a:solidFill>
                <a:latin typeface="+mn-lt"/>
              </a:rPr>
              <a:t>expected power dissipation ∼ </a:t>
            </a:r>
            <a:r>
              <a:rPr lang="de-DE" dirty="0">
                <a:solidFill>
                  <a:prstClr val="black"/>
                </a:solidFill>
                <a:latin typeface="+mn-lt"/>
              </a:rPr>
              <a:t>40kW in &lt; 3.5 m³ </a:t>
            </a:r>
          </a:p>
          <a:p>
            <a:pPr marL="257175" indent="-257175">
              <a:buFont typeface="Wingdings" panose="05000000000000000000" pitchFamily="2" charset="2"/>
              <a:buChar char="§"/>
            </a:pPr>
            <a:r>
              <a:rPr lang="de-DE" dirty="0" err="1">
                <a:solidFill>
                  <a:prstClr val="black"/>
                </a:solidFill>
                <a:latin typeface="+mn-lt"/>
                <a:ea typeface="Segoe UI Symbol" panose="020B0502040204020203" pitchFamily="34" charset="0"/>
              </a:rPr>
              <a:t>efficient</a:t>
            </a:r>
            <a:r>
              <a:rPr lang="de-DE" dirty="0">
                <a:solidFill>
                  <a:prstClr val="black"/>
                </a:solidFill>
                <a:latin typeface="+mn-lt"/>
                <a:ea typeface="Segoe UI Symbol" panose="020B0502040204020203" pitchFamily="34" charset="0"/>
              </a:rPr>
              <a:t> </a:t>
            </a:r>
            <a:r>
              <a:rPr lang="de-DE" dirty="0" err="1">
                <a:solidFill>
                  <a:prstClr val="black"/>
                </a:solidFill>
                <a:latin typeface="+mn-lt"/>
                <a:ea typeface="Segoe UI Symbol" panose="020B0502040204020203" pitchFamily="34" charset="0"/>
              </a:rPr>
              <a:t>heat</a:t>
            </a:r>
            <a:r>
              <a:rPr lang="de-DE" dirty="0">
                <a:solidFill>
                  <a:prstClr val="black"/>
                </a:solidFill>
                <a:latin typeface="+mn-lt"/>
                <a:ea typeface="Segoe UI Symbol" panose="020B0502040204020203" pitchFamily="34" charset="0"/>
              </a:rPr>
              <a:t> </a:t>
            </a:r>
            <a:r>
              <a:rPr lang="de-DE" dirty="0" err="1">
                <a:solidFill>
                  <a:prstClr val="black"/>
                </a:solidFill>
                <a:latin typeface="+mn-lt"/>
                <a:ea typeface="Segoe UI Symbol" panose="020B0502040204020203" pitchFamily="34" charset="0"/>
              </a:rPr>
              <a:t>exchanger</a:t>
            </a:r>
            <a:r>
              <a:rPr lang="de-DE" dirty="0">
                <a:solidFill>
                  <a:prstClr val="black"/>
                </a:solidFill>
                <a:latin typeface="+mn-lt"/>
                <a:ea typeface="Segoe UI Symbol" panose="020B0502040204020203" pitchFamily="34" charset="0"/>
              </a:rPr>
              <a:t> and </a:t>
            </a:r>
            <a:r>
              <a:rPr lang="de-DE" dirty="0" err="1">
                <a:solidFill>
                  <a:srgbClr val="FF0000"/>
                </a:solidFill>
                <a:latin typeface="+mn-lt"/>
                <a:ea typeface="Segoe UI Symbol" panose="020B0502040204020203" pitchFamily="34" charset="0"/>
              </a:rPr>
              <a:t>cooling</a:t>
            </a:r>
            <a:r>
              <a:rPr lang="de-DE" dirty="0">
                <a:solidFill>
                  <a:srgbClr val="FF0000"/>
                </a:solidFill>
                <a:latin typeface="+mn-lt"/>
                <a:ea typeface="Segoe UI Symbol" panose="020B0502040204020203" pitchFamily="34" charset="0"/>
              </a:rPr>
              <a:t> </a:t>
            </a:r>
            <a:r>
              <a:rPr lang="de-DE" dirty="0" err="1">
                <a:solidFill>
                  <a:srgbClr val="FF0000"/>
                </a:solidFill>
                <a:latin typeface="+mn-lt"/>
                <a:ea typeface="Segoe UI Symbol" panose="020B0502040204020203" pitchFamily="34" charset="0"/>
              </a:rPr>
              <a:t>system</a:t>
            </a:r>
            <a:endParaRPr lang="de-DE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27" name="Straight Arrow Connector 26"/>
          <p:cNvCxnSpPr>
            <a:cxnSpLocks/>
          </p:cNvCxnSpPr>
          <p:nvPr/>
        </p:nvCxnSpPr>
        <p:spPr>
          <a:xfrm>
            <a:off x="4572000" y="3774534"/>
            <a:ext cx="1243924" cy="75805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feld 9">
            <a:extLst>
              <a:ext uri="{FF2B5EF4-FFF2-40B4-BE49-F238E27FC236}">
                <a16:creationId xmlns:a16="http://schemas.microsoft.com/office/drawing/2014/main" id="{00FCE49B-D8C5-49B5-9B57-28F487A5AE2B}"/>
              </a:ext>
            </a:extLst>
          </p:cNvPr>
          <p:cNvSpPr txBox="1"/>
          <p:nvPr/>
        </p:nvSpPr>
        <p:spPr>
          <a:xfrm>
            <a:off x="290043" y="4617051"/>
            <a:ext cx="356976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+mn-lt"/>
              </a:rPr>
              <a:t>Choice of cooling system is pending:</a:t>
            </a:r>
          </a:p>
          <a:p>
            <a:endParaRPr lang="en-US" dirty="0">
              <a:solidFill>
                <a:srgbClr val="FF0000"/>
              </a:solidFill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latin typeface="+mn-lt"/>
              </a:rPr>
              <a:t>Monophase</a:t>
            </a:r>
            <a:r>
              <a:rPr lang="en-US" dirty="0">
                <a:latin typeface="+mn-lt"/>
              </a:rPr>
              <a:t> NOVEC</a:t>
            </a:r>
            <a:r>
              <a:rPr lang="en-US" baseline="30000" dirty="0">
                <a:latin typeface="+mn-lt"/>
              </a:rPr>
              <a:t>*)</a:t>
            </a:r>
            <a:r>
              <a:rPr lang="en-US" dirty="0">
                <a:latin typeface="+mn-lt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Bi-phase CO</a:t>
            </a:r>
            <a:r>
              <a:rPr lang="en-US" baseline="-25000" dirty="0">
                <a:latin typeface="+mn-lt"/>
              </a:rPr>
              <a:t>2</a:t>
            </a:r>
          </a:p>
        </p:txBody>
      </p:sp>
      <p:sp>
        <p:nvSpPr>
          <p:cNvPr id="11" name="Geschweifte Klammer rechts 10">
            <a:extLst>
              <a:ext uri="{FF2B5EF4-FFF2-40B4-BE49-F238E27FC236}">
                <a16:creationId xmlns:a16="http://schemas.microsoft.com/office/drawing/2014/main" id="{52BAA47A-AA2E-4B9F-81E7-2F5372F3F8CF}"/>
              </a:ext>
            </a:extLst>
          </p:cNvPr>
          <p:cNvSpPr/>
          <p:nvPr/>
        </p:nvSpPr>
        <p:spPr>
          <a:xfrm>
            <a:off x="2592376" y="5165788"/>
            <a:ext cx="150829" cy="60008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34A6308F-F2C9-43FB-9EB5-CA4A305B9440}"/>
              </a:ext>
            </a:extLst>
          </p:cNvPr>
          <p:cNvSpPr txBox="1"/>
          <p:nvPr/>
        </p:nvSpPr>
        <p:spPr>
          <a:xfrm>
            <a:off x="2760814" y="5281162"/>
            <a:ext cx="14712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to be decided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55E00063-4FC3-4BA6-9D1A-FB82EFC0540F}"/>
              </a:ext>
            </a:extLst>
          </p:cNvPr>
          <p:cNvSpPr/>
          <p:nvPr/>
        </p:nvSpPr>
        <p:spPr>
          <a:xfrm>
            <a:off x="266719" y="6166338"/>
            <a:ext cx="485600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aseline="30000" dirty="0">
                <a:latin typeface="+mn-lt"/>
              </a:rPr>
              <a:t>*)</a:t>
            </a:r>
            <a:r>
              <a:rPr lang="en-US" sz="1200" dirty="0">
                <a:latin typeface="+mn-lt"/>
              </a:rPr>
              <a:t>3M™ </a:t>
            </a:r>
            <a:r>
              <a:rPr lang="en-US" sz="1200" dirty="0" err="1">
                <a:latin typeface="+mn-lt"/>
              </a:rPr>
              <a:t>Novec</a:t>
            </a:r>
            <a:r>
              <a:rPr lang="en-US" sz="1200" dirty="0">
                <a:latin typeface="+mn-lt"/>
              </a:rPr>
              <a:t>™ 649 Engineered Fluid for heat transfer applications (GWP=1)</a:t>
            </a:r>
          </a:p>
        </p:txBody>
      </p:sp>
    </p:spTree>
    <p:extLst>
      <p:ext uri="{BB962C8B-B14F-4D97-AF65-F5344CB8AC3E}">
        <p14:creationId xmlns:p14="http://schemas.microsoft.com/office/powerpoint/2010/main" val="35880667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:a16="http://schemas.microsoft.com/office/drawing/2014/main" id="{4C638017-7F99-924E-8648-7BE1CB40AA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Cooling Chain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4-5. 11. 2019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Expert Committee Experiments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535BA-AEF2-4785-BF1B-EDE950106C20}" type="slidenum">
              <a:rPr lang="en-GB" smtClean="0"/>
              <a:pPr/>
              <a:t>31</a:t>
            </a:fld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71" r="19848" b="26171"/>
          <a:stretch/>
        </p:blipFill>
        <p:spPr>
          <a:xfrm>
            <a:off x="3802948" y="1488601"/>
            <a:ext cx="4806803" cy="4236659"/>
          </a:xfrm>
          <a:prstGeom prst="rect">
            <a:avLst/>
          </a:prstGeom>
        </p:spPr>
      </p:pic>
      <p:cxnSp>
        <p:nvCxnSpPr>
          <p:cNvPr id="11" name="Straight Arrow Connector 10"/>
          <p:cNvCxnSpPr>
            <a:stCxn id="16" idx="3"/>
          </p:cNvCxnSpPr>
          <p:nvPr/>
        </p:nvCxnSpPr>
        <p:spPr>
          <a:xfrm>
            <a:off x="2832176" y="3895039"/>
            <a:ext cx="1212161" cy="12527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6" idx="3"/>
          </p:cNvCxnSpPr>
          <p:nvPr/>
        </p:nvCxnSpPr>
        <p:spPr>
          <a:xfrm>
            <a:off x="2356736" y="4858911"/>
            <a:ext cx="2318663" cy="60694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38" idx="3"/>
          </p:cNvCxnSpPr>
          <p:nvPr/>
        </p:nvCxnSpPr>
        <p:spPr>
          <a:xfrm flipV="1">
            <a:off x="4037889" y="1970125"/>
            <a:ext cx="1698476" cy="1154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67497" y="4466496"/>
            <a:ext cx="198923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500"/>
              <a:t>Silicon Sensors mounted on CF Ladders</a:t>
            </a:r>
            <a:endParaRPr lang="en-GB" sz="1500"/>
          </a:p>
        </p:txBody>
      </p:sp>
      <p:sp>
        <p:nvSpPr>
          <p:cNvPr id="16" name="TextBox 15"/>
          <p:cNvSpPr txBox="1"/>
          <p:nvPr/>
        </p:nvSpPr>
        <p:spPr>
          <a:xfrm>
            <a:off x="367496" y="3502624"/>
            <a:ext cx="246468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500"/>
              <a:t>Front-End Electronics Boxes (FEB Boxes) holding the FEBs</a:t>
            </a:r>
            <a:endParaRPr lang="en-GB" sz="1500"/>
          </a:p>
        </p:txBody>
      </p:sp>
      <p:sp>
        <p:nvSpPr>
          <p:cNvPr id="19" name="TextBox 18"/>
          <p:cNvSpPr txBox="1"/>
          <p:nvPr/>
        </p:nvSpPr>
        <p:spPr>
          <a:xfrm>
            <a:off x="199875" y="2410031"/>
            <a:ext cx="333713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500" dirty="0"/>
              <a:t>Cooling Plates (press-</a:t>
            </a:r>
            <a:r>
              <a:rPr lang="de-DE" sz="1500" dirty="0" err="1"/>
              <a:t>fitted</a:t>
            </a:r>
            <a:r>
              <a:rPr lang="de-DE" sz="1500" dirty="0"/>
              <a:t> </a:t>
            </a:r>
            <a:r>
              <a:rPr lang="de-DE" sz="1500" dirty="0" err="1"/>
              <a:t>tube</a:t>
            </a:r>
            <a:r>
              <a:rPr lang="de-DE" sz="1500" dirty="0"/>
              <a:t> </a:t>
            </a:r>
            <a:r>
              <a:rPr lang="de-DE" sz="1500" dirty="0" err="1"/>
              <a:t>channels</a:t>
            </a:r>
            <a:r>
              <a:rPr lang="de-DE" sz="1500" dirty="0"/>
              <a:t>) </a:t>
            </a:r>
            <a:r>
              <a:rPr lang="de-DE" sz="1500" dirty="0" err="1"/>
              <a:t>with</a:t>
            </a:r>
            <a:r>
              <a:rPr lang="de-DE" sz="1500" dirty="0"/>
              <a:t> </a:t>
            </a:r>
            <a:r>
              <a:rPr lang="de-DE" sz="1500" dirty="0" err="1"/>
              <a:t>monophase</a:t>
            </a:r>
            <a:r>
              <a:rPr lang="de-DE" sz="1500" dirty="0"/>
              <a:t> NOVEC 649 </a:t>
            </a:r>
            <a:r>
              <a:rPr lang="de-DE" sz="1500" dirty="0" err="1"/>
              <a:t>or</a:t>
            </a:r>
            <a:r>
              <a:rPr lang="de-DE" sz="1500" dirty="0"/>
              <a:t> bi-phase CO</a:t>
            </a:r>
            <a:r>
              <a:rPr lang="de-DE" sz="1500" baseline="-25000" dirty="0"/>
              <a:t>2</a:t>
            </a:r>
            <a:r>
              <a:rPr lang="de-DE" sz="1500" dirty="0"/>
              <a:t> </a:t>
            </a:r>
            <a:r>
              <a:rPr lang="de-DE" sz="1500" dirty="0" err="1"/>
              <a:t>coolant</a:t>
            </a:r>
            <a:endParaRPr lang="en-GB" sz="1500" dirty="0"/>
          </a:p>
        </p:txBody>
      </p:sp>
      <p:cxnSp>
        <p:nvCxnSpPr>
          <p:cNvPr id="28" name="Straight Arrow Connector 27"/>
          <p:cNvCxnSpPr>
            <a:stCxn id="16" idx="3"/>
          </p:cNvCxnSpPr>
          <p:nvPr/>
        </p:nvCxnSpPr>
        <p:spPr>
          <a:xfrm>
            <a:off x="2832176" y="3895039"/>
            <a:ext cx="1994061" cy="57145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6" idx="3"/>
          </p:cNvCxnSpPr>
          <p:nvPr/>
        </p:nvCxnSpPr>
        <p:spPr>
          <a:xfrm>
            <a:off x="2356736" y="4858911"/>
            <a:ext cx="1572193" cy="19545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198655" y="1589250"/>
            <a:ext cx="383923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500"/>
              <a:t>C-Frame (support structure) to hold the cooling plates and sensors mounted on ladders</a:t>
            </a:r>
            <a:endParaRPr lang="en-GB" sz="1500"/>
          </a:p>
        </p:txBody>
      </p:sp>
      <p:cxnSp>
        <p:nvCxnSpPr>
          <p:cNvPr id="39" name="Straight Arrow Connector 38"/>
          <p:cNvCxnSpPr>
            <a:stCxn id="19" idx="3"/>
          </p:cNvCxnSpPr>
          <p:nvPr/>
        </p:nvCxnSpPr>
        <p:spPr>
          <a:xfrm>
            <a:off x="3537006" y="2802446"/>
            <a:ext cx="1668603" cy="37350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feld 6">
            <a:extLst>
              <a:ext uri="{FF2B5EF4-FFF2-40B4-BE49-F238E27FC236}">
                <a16:creationId xmlns:a16="http://schemas.microsoft.com/office/drawing/2014/main" id="{6E0041B3-DFC6-42E5-8A2F-761C1DBFDD5D}"/>
              </a:ext>
            </a:extLst>
          </p:cNvPr>
          <p:cNvSpPr txBox="1"/>
          <p:nvPr/>
        </p:nvSpPr>
        <p:spPr>
          <a:xfrm>
            <a:off x="367496" y="964991"/>
            <a:ext cx="6639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latin typeface="+mn-lt"/>
              </a:rPr>
              <a:t>K. Agarwal – Tübingen, M. </a:t>
            </a:r>
            <a:r>
              <a:rPr lang="de-DE" dirty="0" err="1">
                <a:latin typeface="+mn-lt"/>
              </a:rPr>
              <a:t>Kis</a:t>
            </a:r>
            <a:r>
              <a:rPr lang="de-DE" dirty="0">
                <a:latin typeface="+mn-lt"/>
              </a:rPr>
              <a:t> – GSI-</a:t>
            </a:r>
            <a:r>
              <a:rPr lang="de-DE" dirty="0" err="1">
                <a:latin typeface="+mn-lt"/>
              </a:rPr>
              <a:t>DetLab</a:t>
            </a:r>
            <a:r>
              <a:rPr lang="de-DE" dirty="0">
                <a:latin typeface="+mn-lt"/>
              </a:rPr>
              <a:t>, P. </a:t>
            </a:r>
            <a:r>
              <a:rPr lang="de-DE" dirty="0" err="1">
                <a:latin typeface="+mn-lt"/>
              </a:rPr>
              <a:t>Koczon</a:t>
            </a:r>
            <a:r>
              <a:rPr lang="de-DE" dirty="0">
                <a:latin typeface="+mn-lt"/>
              </a:rPr>
              <a:t> – GSI </a:t>
            </a:r>
            <a:r>
              <a:rPr lang="de-DE" dirty="0" err="1">
                <a:latin typeface="+mn-lt"/>
              </a:rPr>
              <a:t>DetLab</a:t>
            </a:r>
            <a:r>
              <a:rPr lang="de-DE" dirty="0">
                <a:latin typeface="+mn-lt"/>
              </a:rPr>
              <a:t> 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522681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7CA68A7-71FB-464F-B0AB-D93BCEEAD7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Thermal Demonstrator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E7C808E-A2FC-6745-B90C-353E29214B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4-5. 11. 2019</a:t>
            </a:r>
            <a:endParaRPr lang="en-US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19DE6C6-7EFC-6F48-B69C-8EE3A0611A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Expert Committee Experiments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9F94315-C090-DB44-B0B4-F666D836C2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1DA1D-7319-4A38-BECC-A2BD080A36DA}" type="slidenum">
              <a:rPr lang="en-US" smtClean="0"/>
              <a:t>32</a:t>
            </a:fld>
            <a:endParaRPr lang="en-US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630765FE-C136-48F2-BCF9-D3C703829A14}"/>
              </a:ext>
            </a:extLst>
          </p:cNvPr>
          <p:cNvSpPr/>
          <p:nvPr/>
        </p:nvSpPr>
        <p:spPr>
          <a:xfrm>
            <a:off x="241084" y="997795"/>
            <a:ext cx="67917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latin typeface="+mn-lt"/>
              </a:rPr>
              <a:t>K. Agarwal – Tübingen, O. </a:t>
            </a:r>
            <a:r>
              <a:rPr lang="en-US" err="1">
                <a:latin typeface="+mn-lt"/>
              </a:rPr>
              <a:t>Vasylev</a:t>
            </a:r>
            <a:r>
              <a:rPr lang="en-US">
                <a:latin typeface="+mn-lt"/>
              </a:rPr>
              <a:t> – GSI </a:t>
            </a:r>
            <a:r>
              <a:rPr lang="en-US" err="1">
                <a:latin typeface="+mn-lt"/>
              </a:rPr>
              <a:t>Detlab</a:t>
            </a:r>
            <a:r>
              <a:rPr lang="en-US">
                <a:latin typeface="+mn-lt"/>
              </a:rPr>
              <a:t>, R. </a:t>
            </a:r>
            <a:r>
              <a:rPr lang="en-US" err="1">
                <a:latin typeface="+mn-lt"/>
              </a:rPr>
              <a:t>Kapell</a:t>
            </a:r>
            <a:r>
              <a:rPr lang="en-US">
                <a:latin typeface="+mn-lt"/>
              </a:rPr>
              <a:t> – GSI </a:t>
            </a:r>
            <a:r>
              <a:rPr lang="en-US" err="1">
                <a:latin typeface="+mn-lt"/>
              </a:rPr>
              <a:t>DetLab</a:t>
            </a:r>
            <a:r>
              <a:rPr lang="en-US">
                <a:latin typeface="+mn-lt"/>
              </a:rPr>
              <a:t>, </a:t>
            </a:r>
            <a:endParaRPr lang="de-DE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feld 8">
                <a:extLst>
                  <a:ext uri="{FF2B5EF4-FFF2-40B4-BE49-F238E27FC236}">
                    <a16:creationId xmlns:a16="http://schemas.microsoft.com/office/drawing/2014/main" id="{F7FCFCFA-06A5-45F1-9152-2906270EFB4E}"/>
                  </a:ext>
                </a:extLst>
              </p:cNvPr>
              <p:cNvSpPr txBox="1"/>
              <p:nvPr/>
            </p:nvSpPr>
            <p:spPr>
              <a:xfrm>
                <a:off x="304800" y="4807666"/>
                <a:ext cx="7588359" cy="14773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+mn-lt"/>
                  </a:rPr>
                  <a:t>A two-station thermal demonstrator is being build to verify all thermal aspects: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+mn-lt"/>
                  </a:rPr>
                  <a:t>efficiency of liquid cooling to remove dissipated heat from FEE (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40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 smtClean="0">
                        <a:latin typeface="Cambria Math" panose="02040503050406030204" pitchFamily="18" charset="0"/>
                      </a:rPr>
                      <m:t>𝑘𝑊</m:t>
                    </m:r>
                  </m:oMath>
                </a14:m>
                <a:r>
                  <a:rPr lang="en-US" dirty="0">
                    <a:latin typeface="+mn-lt"/>
                  </a:rPr>
                  <a:t>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+mn-lt"/>
                  </a:rPr>
                  <a:t>efficiency of gas cooling to remove heat from sensor (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6.3 </m:t>
                    </m:r>
                    <m:r>
                      <a:rPr lang="en-US" i="1" err="1" smtClean="0">
                        <a:latin typeface="Cambria Math" panose="02040503050406030204" pitchFamily="18" charset="0"/>
                      </a:rPr>
                      <m:t>𝑚𝑊</m:t>
                    </m:r>
                    <m:r>
                      <a:rPr lang="en-US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i="1" smtClean="0">
                        <a:latin typeface="Cambria Math" panose="02040503050406030204" pitchFamily="18" charset="0"/>
                      </a:rPr>
                      <m:t>𝑐</m:t>
                    </m:r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>
                    <a:latin typeface="+mn-lt"/>
                  </a:rPr>
                  <a:t>)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+mn-lt"/>
                  </a:rPr>
                  <a:t>humidity inside box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b="0" i="0" smtClean="0">
                        <a:latin typeface="Cambria Math" panose="02040503050406030204" pitchFamily="18" charset="0"/>
                      </a:rPr>
                      <m:t>RH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i="1" smtClean="0">
                        <a:latin typeface="Cambria Math" panose="02040503050406030204" pitchFamily="18" charset="0"/>
                      </a:rPr>
                      <m:t>0.1% 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@</m:t>
                    </m:r>
                    <m:r>
                      <a:rPr lang="en-US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20 °</m:t>
                    </m:r>
                    <m:r>
                      <a:rPr lang="en-US" i="1" smtClean="0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US" dirty="0">
                    <a:latin typeface="+mn-lt"/>
                  </a:rPr>
                  <a:t>) (feed throughs!)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+mn-lt"/>
                  </a:rPr>
                  <a:t>integration aspects</a:t>
                </a:r>
              </a:p>
            </p:txBody>
          </p:sp>
        </mc:Choice>
        <mc:Fallback xmlns="">
          <p:sp>
            <p:nvSpPr>
              <p:cNvPr id="9" name="Textfeld 8">
                <a:extLst>
                  <a:ext uri="{FF2B5EF4-FFF2-40B4-BE49-F238E27FC236}">
                    <a16:creationId xmlns:a16="http://schemas.microsoft.com/office/drawing/2014/main" id="{F7FCFCFA-06A5-45F1-9152-2906270EFB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4807666"/>
                <a:ext cx="7588359" cy="1477328"/>
              </a:xfrm>
              <a:prstGeom prst="rect">
                <a:avLst/>
              </a:prstGeom>
              <a:blipFill>
                <a:blip r:embed="rId2"/>
                <a:stretch>
                  <a:fillRect l="-643" t="-2479" b="-57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Grafik 9">
            <a:extLst>
              <a:ext uri="{FF2B5EF4-FFF2-40B4-BE49-F238E27FC236}">
                <a16:creationId xmlns:a16="http://schemas.microsoft.com/office/drawing/2014/main" id="{24512C53-6497-40DE-AD5E-967E03539C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7941" y="1462725"/>
            <a:ext cx="3136818" cy="3193085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6E6A4DC3-73EB-B041-B068-327B8B1240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9241" y="1370258"/>
            <a:ext cx="2888347" cy="3344942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C2139667-80BF-BF43-8ABC-D6A85EA7466E}"/>
              </a:ext>
            </a:extLst>
          </p:cNvPr>
          <p:cNvSpPr txBox="1"/>
          <p:nvPr/>
        </p:nvSpPr>
        <p:spPr>
          <a:xfrm>
            <a:off x="5478162" y="1366825"/>
            <a:ext cx="2150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+mn-lt"/>
              </a:rPr>
              <a:t>realistic heat sources</a:t>
            </a:r>
          </a:p>
        </p:txBody>
      </p:sp>
    </p:spTree>
    <p:extLst>
      <p:ext uri="{BB962C8B-B14F-4D97-AF65-F5344CB8AC3E}">
        <p14:creationId xmlns:p14="http://schemas.microsoft.com/office/powerpoint/2010/main" val="349516230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FAF447F-1879-514C-8E69-8CC411896F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Direct Sensor Gas Cooling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FFA85DB-FFAC-5A4C-8831-3B94D1892D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4-5. 11. 2019</a:t>
            </a:r>
            <a:endParaRPr lang="en-US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3D42F7C-5AB0-CC42-88CA-327E99CF7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Expert Committee Experiments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6CDC33C-6EC6-0D41-8097-A2CAE84F9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1DA1D-7319-4A38-BECC-A2BD080A36DA}" type="slidenum">
              <a:rPr lang="en-US" smtClean="0"/>
              <a:t>33</a:t>
            </a:fld>
            <a:endParaRPr lang="en-US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4DBE7AB-D6A4-44A9-AAC7-3D9CEC1DDC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210" y="1422924"/>
            <a:ext cx="3565133" cy="4756542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F189E458-74C4-44BB-BCAF-597A589A1619}"/>
              </a:ext>
            </a:extLst>
          </p:cNvPr>
          <p:cNvSpPr txBox="1"/>
          <p:nvPr/>
        </p:nvSpPr>
        <p:spPr>
          <a:xfrm>
            <a:off x="227076" y="1013120"/>
            <a:ext cx="6150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latin typeface="+mn-lt"/>
              </a:rPr>
              <a:t>K. Agarwal – Tübingen, P. Kuhl - GSI Engineer,  </a:t>
            </a:r>
            <a:r>
              <a:rPr lang="de-DE" dirty="0" err="1">
                <a:latin typeface="+mn-lt"/>
              </a:rPr>
              <a:t>Technicians</a:t>
            </a:r>
            <a:r>
              <a:rPr lang="de-DE" dirty="0">
                <a:latin typeface="+mn-lt"/>
              </a:rPr>
              <a:t> – GSI</a:t>
            </a:r>
            <a:endParaRPr lang="en-US" dirty="0">
              <a:latin typeface="+mn-lt"/>
            </a:endParaRPr>
          </a:p>
        </p:txBody>
      </p:sp>
      <p:pic>
        <p:nvPicPr>
          <p:cNvPr id="9" name="Grafik 8" descr="Ein Bild, das Tür, Uhr, farbig, Raum enthält.&#10;&#10;Automatisch generierte Beschreibung">
            <a:extLst>
              <a:ext uri="{FF2B5EF4-FFF2-40B4-BE49-F238E27FC236}">
                <a16:creationId xmlns:a16="http://schemas.microsoft.com/office/drawing/2014/main" id="{E8AABFF4-CE7E-479E-B18B-E1A907DEBC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7167" y="1422924"/>
            <a:ext cx="3872848" cy="2399929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CF6A2A40-5FAA-463F-AA22-89BD55F8AC29}"/>
              </a:ext>
            </a:extLst>
          </p:cNvPr>
          <p:cNvSpPr txBox="1"/>
          <p:nvPr/>
        </p:nvSpPr>
        <p:spPr>
          <a:xfrm>
            <a:off x="4067359" y="3957748"/>
            <a:ext cx="4971682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>
                <a:latin typeface="+mn-lt"/>
              </a:rPr>
              <a:t>measurement</a:t>
            </a:r>
            <a:r>
              <a:rPr lang="de-DE" dirty="0">
                <a:latin typeface="+mn-lt"/>
              </a:rPr>
              <a:t> </a:t>
            </a:r>
            <a:r>
              <a:rPr lang="de-DE" dirty="0" err="1">
                <a:latin typeface="+mn-lt"/>
              </a:rPr>
              <a:t>of</a:t>
            </a:r>
            <a:r>
              <a:rPr lang="de-DE" dirty="0">
                <a:latin typeface="+mn-lt"/>
              </a:rPr>
              <a:t> </a:t>
            </a:r>
            <a:r>
              <a:rPr lang="de-DE" dirty="0" err="1">
                <a:latin typeface="+mn-lt"/>
              </a:rPr>
              <a:t>temperature</a:t>
            </a:r>
            <a:r>
              <a:rPr lang="de-DE" dirty="0">
                <a:latin typeface="+mn-lt"/>
              </a:rPr>
              <a:t> </a:t>
            </a:r>
            <a:r>
              <a:rPr lang="de-DE" dirty="0" err="1">
                <a:latin typeface="+mn-lt"/>
              </a:rPr>
              <a:t>profile</a:t>
            </a:r>
            <a:r>
              <a:rPr lang="de-DE" dirty="0">
                <a:latin typeface="+mn-lt"/>
              </a:rPr>
              <a:t> </a:t>
            </a:r>
            <a:r>
              <a:rPr lang="de-DE" dirty="0" err="1">
                <a:latin typeface="+mn-lt"/>
              </a:rPr>
              <a:t>along</a:t>
            </a:r>
            <a:r>
              <a:rPr lang="de-DE" dirty="0">
                <a:latin typeface="+mn-lt"/>
              </a:rPr>
              <a:t> </a:t>
            </a:r>
            <a:r>
              <a:rPr lang="de-DE" dirty="0" err="1">
                <a:latin typeface="+mn-lt"/>
              </a:rPr>
              <a:t>sensors</a:t>
            </a:r>
            <a:endParaRPr lang="de-DE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>
                <a:latin typeface="+mn-lt"/>
              </a:rPr>
              <a:t>issues</a:t>
            </a:r>
            <a:r>
              <a:rPr lang="de-DE" dirty="0">
                <a:latin typeface="+mn-lt"/>
              </a:rPr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dirty="0" err="1">
                <a:latin typeface="+mn-lt"/>
              </a:rPr>
              <a:t>optimization</a:t>
            </a:r>
            <a:r>
              <a:rPr lang="de-DE" dirty="0">
                <a:latin typeface="+mn-lt"/>
              </a:rPr>
              <a:t> </a:t>
            </a:r>
            <a:r>
              <a:rPr lang="de-DE" dirty="0" err="1">
                <a:latin typeface="+mn-lt"/>
              </a:rPr>
              <a:t>of</a:t>
            </a:r>
            <a:r>
              <a:rPr lang="de-DE" dirty="0">
                <a:latin typeface="+mn-lt"/>
              </a:rPr>
              <a:t> </a:t>
            </a:r>
            <a:r>
              <a:rPr lang="de-DE" dirty="0" err="1">
                <a:latin typeface="+mn-lt"/>
              </a:rPr>
              <a:t>nozzle</a:t>
            </a:r>
            <a:endParaRPr lang="de-DE" dirty="0">
              <a:latin typeface="+mn-lt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gas temperature vs. relative humidity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thermal stress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dirty="0" err="1">
                <a:latin typeface="+mn-lt"/>
              </a:rPr>
              <a:t>induced</a:t>
            </a:r>
            <a:r>
              <a:rPr lang="de-DE" dirty="0">
                <a:latin typeface="+mn-lt"/>
              </a:rPr>
              <a:t> </a:t>
            </a:r>
            <a:r>
              <a:rPr lang="de-DE" dirty="0" err="1">
                <a:latin typeface="+mn-lt"/>
              </a:rPr>
              <a:t>vibrations</a:t>
            </a:r>
            <a:r>
              <a:rPr lang="de-DE" dirty="0">
                <a:latin typeface="+mn-lt"/>
              </a:rPr>
              <a:t> vs. </a:t>
            </a:r>
            <a:r>
              <a:rPr lang="de-DE" dirty="0" err="1">
                <a:latin typeface="+mn-lt"/>
              </a:rPr>
              <a:t>flow</a:t>
            </a:r>
            <a:r>
              <a:rPr lang="de-DE" dirty="0">
                <a:latin typeface="+mn-lt"/>
              </a:rPr>
              <a:t> </a:t>
            </a:r>
            <a:r>
              <a:rPr lang="de-DE" dirty="0" err="1">
                <a:latin typeface="+mn-lt"/>
              </a:rPr>
              <a:t>velocity</a:t>
            </a:r>
            <a:endParaRPr lang="de-DE" dirty="0">
              <a:latin typeface="+mn-lt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…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1135B030-40B0-4385-A7E4-6B3CF2663E0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0613"/>
          <a:stretch/>
        </p:blipFill>
        <p:spPr>
          <a:xfrm>
            <a:off x="6621495" y="1382453"/>
            <a:ext cx="2180657" cy="2575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67324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8946EED-3FB8-4FE3-B931-7841862D17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Gas Cooling - </a:t>
            </a:r>
            <a:r>
              <a:rPr lang="de-DE" dirty="0" err="1"/>
              <a:t>Vibrations</a:t>
            </a:r>
            <a:endParaRPr lang="en-US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1B363C4-1A11-4DC2-AC84-FCB0DF3859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4-5. 11. 2019</a:t>
            </a:r>
            <a:endParaRPr lang="en-US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852D2F4-AAD6-4807-829A-6B31EA9E5E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Expert Committee Experiments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7109727-B6D0-4E36-A412-F239EB8179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1DA1D-7319-4A38-BECC-A2BD080A36DA}" type="slidenum">
              <a:rPr lang="en-US" smtClean="0"/>
              <a:t>34</a:t>
            </a:fld>
            <a:endParaRPr lang="en-US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52AAFE1B-9D69-4146-8A23-38D14D7179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770" y="2177593"/>
            <a:ext cx="4626090" cy="3369840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75FDC868-EB96-4799-B7D0-FAEB4D227A48}"/>
              </a:ext>
            </a:extLst>
          </p:cNvPr>
          <p:cNvSpPr txBox="1"/>
          <p:nvPr/>
        </p:nvSpPr>
        <p:spPr>
          <a:xfrm>
            <a:off x="457200" y="1345090"/>
            <a:ext cx="4858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>
                <a:latin typeface="+mn-lt"/>
              </a:rPr>
              <a:t>S. </a:t>
            </a:r>
            <a:r>
              <a:rPr lang="de-DE" err="1">
                <a:latin typeface="+mn-lt"/>
              </a:rPr>
              <a:t>Metha</a:t>
            </a:r>
            <a:r>
              <a:rPr lang="de-DE">
                <a:latin typeface="+mn-lt"/>
              </a:rPr>
              <a:t>, K. Agarwal – Tübingen + GSI </a:t>
            </a:r>
            <a:r>
              <a:rPr lang="de-DE" err="1">
                <a:latin typeface="+mn-lt"/>
              </a:rPr>
              <a:t>Technicians</a:t>
            </a:r>
            <a:endParaRPr lang="en-US">
              <a:latin typeface="+mn-lt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1FF06A5A-D9B6-478D-9033-EBAF94DCE386}"/>
              </a:ext>
            </a:extLst>
          </p:cNvPr>
          <p:cNvSpPr txBox="1"/>
          <p:nvPr/>
        </p:nvSpPr>
        <p:spPr>
          <a:xfrm>
            <a:off x="5232610" y="2109743"/>
            <a:ext cx="355242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>
                <a:latin typeface="+mn-lt"/>
              </a:rPr>
              <a:t>sensor</a:t>
            </a:r>
            <a:r>
              <a:rPr lang="de-DE" dirty="0">
                <a:latin typeface="+mn-lt"/>
              </a:rPr>
              <a:t> </a:t>
            </a:r>
            <a:r>
              <a:rPr lang="de-DE" dirty="0" err="1">
                <a:latin typeface="+mn-lt"/>
              </a:rPr>
              <a:t>vibrations</a:t>
            </a:r>
            <a:r>
              <a:rPr lang="de-DE" dirty="0">
                <a:latin typeface="+mn-lt"/>
              </a:rPr>
              <a:t> vs. </a:t>
            </a:r>
            <a:r>
              <a:rPr lang="de-DE" dirty="0" err="1">
                <a:latin typeface="+mn-lt"/>
              </a:rPr>
              <a:t>flow</a:t>
            </a:r>
            <a:r>
              <a:rPr lang="de-DE" dirty="0">
                <a:latin typeface="+mn-lt"/>
              </a:rPr>
              <a:t> </a:t>
            </a:r>
            <a:r>
              <a:rPr lang="de-DE" dirty="0" err="1">
                <a:latin typeface="+mn-lt"/>
              </a:rPr>
              <a:t>velocity</a:t>
            </a:r>
            <a:endParaRPr lang="de-DE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>
                <a:latin typeface="+mn-lt"/>
              </a:rPr>
              <a:t>structural</a:t>
            </a:r>
            <a:r>
              <a:rPr lang="de-DE" dirty="0">
                <a:latin typeface="+mn-lt"/>
              </a:rPr>
              <a:t> </a:t>
            </a:r>
            <a:r>
              <a:rPr lang="de-DE" dirty="0" err="1">
                <a:latin typeface="+mn-lt"/>
              </a:rPr>
              <a:t>Eigenfrequencies</a:t>
            </a:r>
            <a:r>
              <a:rPr lang="de-DE" dirty="0">
                <a:latin typeface="+mn-lt"/>
              </a:rPr>
              <a:t> </a:t>
            </a:r>
            <a:r>
              <a:rPr lang="de-DE" dirty="0" err="1">
                <a:latin typeface="+mn-lt"/>
              </a:rPr>
              <a:t>of</a:t>
            </a:r>
            <a:r>
              <a:rPr lang="de-DE" dirty="0">
                <a:latin typeface="+mn-lt"/>
              </a:rPr>
              <a:t> </a:t>
            </a:r>
            <a:r>
              <a:rPr lang="de-DE" dirty="0" err="1">
                <a:latin typeface="+mn-lt"/>
              </a:rPr>
              <a:t>ladders</a:t>
            </a:r>
            <a:endParaRPr lang="en-US" dirty="0">
              <a:latin typeface="+mn-lt"/>
            </a:endParaRPr>
          </a:p>
          <a:p>
            <a:r>
              <a:rPr lang="en-US" dirty="0">
                <a:latin typeface="+mn-lt"/>
              </a:rPr>
              <a:t>…</a:t>
            </a:r>
            <a:endParaRPr lang="de-DE" dirty="0">
              <a:latin typeface="+mn-lt"/>
            </a:endParaRP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63A7E193-A90A-4AD4-988A-2F3D7BA7C118}"/>
              </a:ext>
            </a:extLst>
          </p:cNvPr>
          <p:cNvSpPr/>
          <p:nvPr/>
        </p:nvSpPr>
        <p:spPr>
          <a:xfrm>
            <a:off x="2311613" y="5178101"/>
            <a:ext cx="26137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+mn-lt"/>
              </a:rPr>
              <a:t>Laser Doppler Vibrometer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4211AE0D-BF1E-448F-AE71-C69D91A90A83}"/>
              </a:ext>
            </a:extLst>
          </p:cNvPr>
          <p:cNvSpPr txBox="1"/>
          <p:nvPr/>
        </p:nvSpPr>
        <p:spPr>
          <a:xfrm>
            <a:off x="507770" y="1846205"/>
            <a:ext cx="36749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latin typeface="+mn-lt"/>
              </a:rPr>
              <a:t>C-frame </a:t>
            </a:r>
            <a:r>
              <a:rPr lang="de-DE" dirty="0" err="1">
                <a:latin typeface="+mn-lt"/>
              </a:rPr>
              <a:t>mock-up</a:t>
            </a:r>
            <a:r>
              <a:rPr lang="de-DE" dirty="0">
                <a:latin typeface="+mn-lt"/>
              </a:rPr>
              <a:t> </a:t>
            </a:r>
            <a:r>
              <a:rPr lang="de-DE" dirty="0" err="1">
                <a:latin typeface="+mn-lt"/>
              </a:rPr>
              <a:t>with</a:t>
            </a:r>
            <a:r>
              <a:rPr lang="de-DE" dirty="0">
                <a:latin typeface="+mn-lt"/>
              </a:rPr>
              <a:t> </a:t>
            </a:r>
            <a:r>
              <a:rPr lang="de-DE" dirty="0" err="1">
                <a:latin typeface="+mn-lt"/>
              </a:rPr>
              <a:t>ladder</a:t>
            </a:r>
            <a:r>
              <a:rPr lang="de-DE" dirty="0">
                <a:latin typeface="+mn-lt"/>
              </a:rPr>
              <a:t> </a:t>
            </a:r>
            <a:r>
              <a:rPr lang="de-DE" dirty="0" err="1">
                <a:latin typeface="+mn-lt"/>
              </a:rPr>
              <a:t>dummy</a:t>
            </a:r>
            <a:endParaRPr lang="en-US" dirty="0">
              <a:latin typeface="+mn-lt"/>
            </a:endParaRPr>
          </a:p>
        </p:txBody>
      </p:sp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6780568E-1593-4F2A-97AB-B3E1A250AFAF}"/>
              </a:ext>
            </a:extLst>
          </p:cNvPr>
          <p:cNvCxnSpPr/>
          <p:nvPr/>
        </p:nvCxnSpPr>
        <p:spPr>
          <a:xfrm>
            <a:off x="2345260" y="2215537"/>
            <a:ext cx="1377476" cy="82696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r Verbinder 13">
            <a:extLst>
              <a:ext uri="{FF2B5EF4-FFF2-40B4-BE49-F238E27FC236}">
                <a16:creationId xmlns:a16="http://schemas.microsoft.com/office/drawing/2014/main" id="{7FDC9E8E-79A0-42E9-A283-186A4E05B15C}"/>
              </a:ext>
            </a:extLst>
          </p:cNvPr>
          <p:cNvCxnSpPr/>
          <p:nvPr/>
        </p:nvCxnSpPr>
        <p:spPr>
          <a:xfrm flipH="1" flipV="1">
            <a:off x="1894788" y="4932142"/>
            <a:ext cx="416825" cy="412855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718337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2">
            <a:extLst>
              <a:ext uri="{FF2B5EF4-FFF2-40B4-BE49-F238E27FC236}">
                <a16:creationId xmlns:a16="http://schemas.microsoft.com/office/drawing/2014/main" id="{ED8C1CCF-E75C-4440-93A7-FA9E56DE67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Choice of Cooling Plant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0CD7BAB2-0D5B-4DEE-BA08-7F27FE8081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4-5. 11. 2019</a:t>
            </a:r>
            <a:endParaRPr lang="en-US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A91CB1D-7BFF-4ADE-A7E8-80ABC4A21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Expert Committee Experiments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7AE420E-52E6-4B93-8ED7-46A710A76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1DA1D-7319-4A38-BECC-A2BD080A36DA}" type="slidenum">
              <a:rPr lang="en-US" smtClean="0"/>
              <a:t>35</a:t>
            </a:fld>
            <a:endParaRPr lang="en-US"/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0586EB07-8874-4613-98F3-C727BD8F41DA}"/>
              </a:ext>
            </a:extLst>
          </p:cNvPr>
          <p:cNvGrpSpPr/>
          <p:nvPr/>
        </p:nvGrpSpPr>
        <p:grpSpPr>
          <a:xfrm>
            <a:off x="136689" y="949491"/>
            <a:ext cx="3954544" cy="2628472"/>
            <a:chOff x="136689" y="949491"/>
            <a:chExt cx="3954544" cy="2628472"/>
          </a:xfrm>
        </p:grpSpPr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82299C29-D8A4-453E-8276-C7696DB6CF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7835"/>
            <a:stretch/>
          </p:blipFill>
          <p:spPr>
            <a:xfrm>
              <a:off x="136689" y="949491"/>
              <a:ext cx="3954544" cy="2628472"/>
            </a:xfrm>
            <a:prstGeom prst="rect">
              <a:avLst/>
            </a:prstGeom>
          </p:spPr>
        </p:pic>
        <p:sp>
          <p:nvSpPr>
            <p:cNvPr id="8" name="Rechteck 7">
              <a:extLst>
                <a:ext uri="{FF2B5EF4-FFF2-40B4-BE49-F238E27FC236}">
                  <a16:creationId xmlns:a16="http://schemas.microsoft.com/office/drawing/2014/main" id="{7D5E44A9-A4EC-43B0-B31E-A0BF059743D8}"/>
                </a:ext>
              </a:extLst>
            </p:cNvPr>
            <p:cNvSpPr/>
            <p:nvPr/>
          </p:nvSpPr>
          <p:spPr>
            <a:xfrm>
              <a:off x="1377691" y="2187821"/>
              <a:ext cx="630218" cy="95250"/>
            </a:xfrm>
            <a:prstGeom prst="rect">
              <a:avLst/>
            </a:prstGeom>
            <a:solidFill>
              <a:schemeClr val="accent2">
                <a:alpha val="4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Ellipse 8">
              <a:extLst>
                <a:ext uri="{FF2B5EF4-FFF2-40B4-BE49-F238E27FC236}">
                  <a16:creationId xmlns:a16="http://schemas.microsoft.com/office/drawing/2014/main" id="{A8B60E68-483B-4C79-A9C2-9E1425FE6A05}"/>
                </a:ext>
              </a:extLst>
            </p:cNvPr>
            <p:cNvSpPr/>
            <p:nvPr/>
          </p:nvSpPr>
          <p:spPr>
            <a:xfrm>
              <a:off x="1314306" y="2156847"/>
              <a:ext cx="126771" cy="126771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feld 9">
                <a:extLst>
                  <a:ext uri="{FF2B5EF4-FFF2-40B4-BE49-F238E27FC236}">
                    <a16:creationId xmlns:a16="http://schemas.microsoft.com/office/drawing/2014/main" id="{FA4BFE00-47E3-4897-A1C9-50797EA7936D}"/>
                  </a:ext>
                </a:extLst>
              </p:cNvPr>
              <p:cNvSpPr txBox="1"/>
              <p:nvPr/>
            </p:nvSpPr>
            <p:spPr>
              <a:xfrm>
                <a:off x="4254343" y="937861"/>
                <a:ext cx="4752968" cy="287899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u="sng" dirty="0">
                    <a:latin typeface="+mn-lt"/>
                  </a:rPr>
                  <a:t>Bi-Phase </a:t>
                </a:r>
                <a14:m>
                  <m:oMath xmlns:m="http://schemas.openxmlformats.org/officeDocument/2006/math">
                    <m:r>
                      <a:rPr lang="en-US" i="1" u="sng" dirty="0" smtClean="0">
                        <a:latin typeface="Cambria Math" panose="02040503050406030204" pitchFamily="18" charset="0"/>
                      </a:rPr>
                      <m:t>𝐶</m:t>
                    </m:r>
                    <m:sSub>
                      <m:sSubPr>
                        <m:ctrlPr>
                          <a:rPr lang="en-US" i="1" u="sng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u="sng" dirty="0" smtClean="0"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  <m:sub>
                        <m:r>
                          <a:rPr lang="en-US" i="1" u="sng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u="sng" dirty="0">
                  <a:latin typeface="+mn-lt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+mn-lt"/>
                  </a:rPr>
                  <a:t>enthalpy at </a:t>
                </a:r>
                <a14:m>
                  <m:oMath xmlns:m="http://schemas.openxmlformats.org/officeDocument/2006/math">
                    <m:r>
                      <a:rPr lang="de-DE" b="0" i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20 °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:150</m:t>
                    </m:r>
                    <m:f>
                      <m:f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𝑘𝐽</m:t>
                        </m:r>
                      </m:num>
                      <m:den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𝑘𝑔</m:t>
                        </m:r>
                      </m:den>
                    </m:f>
                  </m:oMath>
                </a14:m>
                <a:endParaRPr lang="de-DE" b="0" dirty="0">
                  <a:latin typeface="+mn-lt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 b="0" dirty="0" err="1">
                    <a:latin typeface="+mn-lt"/>
                  </a:rPr>
                  <a:t>kinematic</a:t>
                </a:r>
                <a:r>
                  <a:rPr lang="de-DE" b="0" dirty="0">
                    <a:latin typeface="+mn-lt"/>
                  </a:rPr>
                  <a:t> </a:t>
                </a:r>
                <a:r>
                  <a:rPr lang="de-DE" b="0" dirty="0" err="1">
                    <a:latin typeface="+mn-lt"/>
                  </a:rPr>
                  <a:t>vicosity</a:t>
                </a:r>
                <a:r>
                  <a:rPr lang="de-DE" b="0" dirty="0">
                    <a:latin typeface="+mn-lt"/>
                  </a:rPr>
                  <a:t>:</a:t>
                </a:r>
                <a:r>
                  <a:rPr lang="de-DE" dirty="0">
                    <a:latin typeface="+mn-lt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𝐶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𝑂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sub>
                    </m:sSub>
                    <m:r>
                      <a:rPr lang="de-DE" i="1">
                        <a:latin typeface="Cambria Math" panose="02040503050406030204" pitchFamily="18" charset="0"/>
                      </a:rPr>
                      <m:t>=0.14 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𝑐𝑆𝑡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−23 °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d>
                  </m:oMath>
                </a14:m>
                <a:endParaRPr lang="de-DE" dirty="0">
                  <a:latin typeface="+mn-lt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 dirty="0" err="1">
                    <a:latin typeface="+mn-lt"/>
                  </a:rPr>
                  <a:t>heat</a:t>
                </a:r>
                <a:r>
                  <a:rPr lang="de-DE" dirty="0">
                    <a:latin typeface="+mn-lt"/>
                  </a:rPr>
                  <a:t> </a:t>
                </a:r>
                <a:r>
                  <a:rPr lang="de-DE" dirty="0" err="1">
                    <a:latin typeface="+mn-lt"/>
                  </a:rPr>
                  <a:t>transfer</a:t>
                </a:r>
                <a:r>
                  <a:rPr lang="de-DE" dirty="0">
                    <a:latin typeface="+mn-lt"/>
                  </a:rPr>
                  <a:t> </a:t>
                </a:r>
                <a:r>
                  <a:rPr lang="de-DE" dirty="0" err="1">
                    <a:latin typeface="+mn-lt"/>
                  </a:rPr>
                  <a:t>coefficient</a:t>
                </a:r>
                <a:r>
                  <a:rPr lang="de-DE" dirty="0">
                    <a:latin typeface="+mn-lt"/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𝑂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=10</m:t>
                    </m:r>
                    <m:f>
                      <m:f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</m:num>
                      <m:den>
                        <m:sSup>
                          <m:sSup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⋅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den>
                    </m:f>
                  </m:oMath>
                </a14:m>
                <a:endParaRPr lang="de-DE" dirty="0">
                  <a:latin typeface="+mn-lt"/>
                </a:endParaRPr>
              </a:p>
              <a:p>
                <a:endParaRPr lang="en-US" dirty="0"/>
              </a:p>
              <a:p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𝐶</m:t>
                    </m:r>
                    <m:sSub>
                      <m:sSubPr>
                        <m:ctrlPr>
                          <a:rPr lang="de-DE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  <m:sub>
                        <m:r>
                          <a:rPr lang="de-DE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FF0000"/>
                    </a:solidFill>
                  </a:rPr>
                  <a:t> </a:t>
                </a:r>
                <a:r>
                  <a:rPr lang="en-US" dirty="0">
                    <a:solidFill>
                      <a:srgbClr val="FF0000"/>
                    </a:solidFill>
                    <a:latin typeface="+mn-lt"/>
                  </a:rPr>
                  <a:t>superior in all relevant physical parameters</a:t>
                </a:r>
              </a:p>
              <a:p>
                <a:endParaRPr lang="en-US" dirty="0"/>
              </a:p>
              <a:p>
                <a:r>
                  <a:rPr lang="en-US" dirty="0">
                    <a:latin typeface="+mn-lt"/>
                  </a:rPr>
                  <a:t> </a:t>
                </a:r>
              </a:p>
              <a:p>
                <a:endParaRPr lang="en-US" dirty="0">
                  <a:latin typeface="+mn-lt"/>
                </a:endParaRPr>
              </a:p>
            </p:txBody>
          </p:sp>
        </mc:Choice>
        <mc:Fallback xmlns="">
          <p:sp>
            <p:nvSpPr>
              <p:cNvPr id="10" name="Textfeld 9">
                <a:extLst>
                  <a:ext uri="{FF2B5EF4-FFF2-40B4-BE49-F238E27FC236}">
                    <a16:creationId xmlns:a16="http://schemas.microsoft.com/office/drawing/2014/main" id="{FA4BFE00-47E3-4897-A1C9-50797EA793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54343" y="937861"/>
                <a:ext cx="4752968" cy="2878993"/>
              </a:xfrm>
              <a:prstGeom prst="rect">
                <a:avLst/>
              </a:prstGeom>
              <a:blipFill>
                <a:blip r:embed="rId3"/>
                <a:stretch>
                  <a:fillRect l="-1154" t="-12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Grafik 10">
            <a:extLst>
              <a:ext uri="{FF2B5EF4-FFF2-40B4-BE49-F238E27FC236}">
                <a16:creationId xmlns:a16="http://schemas.microsoft.com/office/drawing/2014/main" id="{9196A1F4-F9C3-4D50-B5FA-2841A9A993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632" y="3637218"/>
            <a:ext cx="3618756" cy="230979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feld 11">
                <a:extLst>
                  <a:ext uri="{FF2B5EF4-FFF2-40B4-BE49-F238E27FC236}">
                    <a16:creationId xmlns:a16="http://schemas.microsoft.com/office/drawing/2014/main" id="{01A34903-C913-4138-AC24-02B172F1F4D0}"/>
                  </a:ext>
                </a:extLst>
              </p:cNvPr>
              <p:cNvSpPr txBox="1"/>
              <p:nvPr/>
            </p:nvSpPr>
            <p:spPr>
              <a:xfrm>
                <a:off x="4231915" y="3618932"/>
                <a:ext cx="4752968" cy="23012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u="sng" dirty="0">
                    <a:latin typeface="+mn-lt"/>
                  </a:rPr>
                  <a:t>Mono-Phase NOVEC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 dirty="0">
                    <a:latin typeface="+mn-lt"/>
                  </a:rPr>
                  <a:t>specific </a:t>
                </a:r>
                <a:r>
                  <a:rPr lang="de-DE" dirty="0" err="1">
                    <a:latin typeface="+mn-lt"/>
                  </a:rPr>
                  <a:t>heat</a:t>
                </a:r>
                <a:r>
                  <a:rPr lang="de-DE" dirty="0">
                    <a:latin typeface="+mn-lt"/>
                  </a:rPr>
                  <a:t> </a:t>
                </a:r>
                <a:r>
                  <a:rPr lang="de-DE" dirty="0"/>
                  <a:t>: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𝑐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=1.1</m:t>
                    </m:r>
                    <m:f>
                      <m:f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i="1">
                            <a:latin typeface="Cambria Math" panose="02040503050406030204" pitchFamily="18" charset="0"/>
                          </a:rPr>
                          <m:t>𝑘𝐽</m:t>
                        </m:r>
                      </m:num>
                      <m:den>
                        <m:r>
                          <a:rPr lang="de-DE" i="1">
                            <a:latin typeface="Cambria Math" panose="02040503050406030204" pitchFamily="18" charset="0"/>
                          </a:rPr>
                          <m:t>𝑘𝑔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∗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𝐾</m:t>
                        </m:r>
                      </m:den>
                    </m:f>
                  </m:oMath>
                </a14:m>
                <a:endParaRPr lang="de-DE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 dirty="0" err="1">
                    <a:latin typeface="+mn-lt"/>
                  </a:rPr>
                  <a:t>kinematic</a:t>
                </a:r>
                <a:r>
                  <a:rPr lang="de-DE" dirty="0">
                    <a:latin typeface="+mn-lt"/>
                  </a:rPr>
                  <a:t> </a:t>
                </a:r>
                <a:r>
                  <a:rPr lang="de-DE" dirty="0" err="1">
                    <a:latin typeface="+mn-lt"/>
                  </a:rPr>
                  <a:t>vicosity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𝑁𝑂𝑉𝐸𝐶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</a:rPr>
                      <m:t>=0.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7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𝑐𝑆𝑡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40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 °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d>
                  </m:oMath>
                </a14:m>
                <a:endParaRPr lang="de-DE" dirty="0">
                  <a:latin typeface="+mn-lt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 dirty="0">
                    <a:latin typeface="+mn-lt"/>
                  </a:rPr>
                  <a:t>heat </a:t>
                </a:r>
                <a:r>
                  <a:rPr lang="de-DE" dirty="0" err="1">
                    <a:latin typeface="+mn-lt"/>
                  </a:rPr>
                  <a:t>transfer</a:t>
                </a:r>
                <a:r>
                  <a:rPr lang="de-DE" dirty="0">
                    <a:latin typeface="+mn-lt"/>
                  </a:rPr>
                  <a:t> </a:t>
                </a:r>
                <a:r>
                  <a:rPr lang="de-DE" dirty="0" err="1">
                    <a:latin typeface="+mn-lt"/>
                  </a:rPr>
                  <a:t>coefficient</a:t>
                </a:r>
                <a:r>
                  <a:rPr lang="de-DE" dirty="0"/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𝑁𝑂𝑉𝐸𝐶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2</m:t>
                    </m:r>
                    <m:f>
                      <m:f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i="1">
                            <a:latin typeface="Cambria Math" panose="02040503050406030204" pitchFamily="18" charset="0"/>
                          </a:rPr>
                          <m:t>𝑊</m:t>
                        </m:r>
                      </m:num>
                      <m:den>
                        <m:sSup>
                          <m:sSup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de-DE" i="1">
                            <a:latin typeface="Cambria Math" panose="02040503050406030204" pitchFamily="18" charset="0"/>
                          </a:rPr>
                          <m:t>⋅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𝐾</m:t>
                        </m:r>
                      </m:den>
                    </m:f>
                  </m:oMath>
                </a14:m>
                <a:endParaRPr lang="de-DE" dirty="0"/>
              </a:p>
              <a:p>
                <a:endParaRPr lang="en-US" dirty="0"/>
              </a:p>
              <a:p>
                <a:r>
                  <a:rPr lang="en-US" dirty="0">
                    <a:solidFill>
                      <a:srgbClr val="FF0000"/>
                    </a:solidFill>
                    <a:latin typeface="+mn-lt"/>
                  </a:rPr>
                  <a:t>NOVEC operation much simpler, plant commercially available</a:t>
                </a:r>
              </a:p>
            </p:txBody>
          </p:sp>
        </mc:Choice>
        <mc:Fallback xmlns="">
          <p:sp>
            <p:nvSpPr>
              <p:cNvPr id="12" name="Textfeld 11">
                <a:extLst>
                  <a:ext uri="{FF2B5EF4-FFF2-40B4-BE49-F238E27FC236}">
                    <a16:creationId xmlns:a16="http://schemas.microsoft.com/office/drawing/2014/main" id="{01A34903-C913-4138-AC24-02B172F1F4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1915" y="3618932"/>
                <a:ext cx="4752968" cy="2301207"/>
              </a:xfrm>
              <a:prstGeom prst="rect">
                <a:avLst/>
              </a:prstGeom>
              <a:blipFill>
                <a:blip r:embed="rId5"/>
                <a:stretch>
                  <a:fillRect l="-1026" t="-1592" b="-34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7730939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M</a:t>
            </a:r>
            <a:r>
              <a:rPr lang="de-DE" sz="2100" dirty="0"/>
              <a:t>ONOPHASE</a:t>
            </a:r>
            <a:r>
              <a:rPr lang="de-DE" dirty="0"/>
              <a:t> N</a:t>
            </a:r>
            <a:r>
              <a:rPr lang="de-DE" sz="2100" dirty="0"/>
              <a:t>OVEC</a:t>
            </a:r>
            <a:r>
              <a:rPr lang="de-DE" dirty="0"/>
              <a:t> 649 – C</a:t>
            </a:r>
            <a:r>
              <a:rPr lang="de-DE" sz="2100" dirty="0"/>
              <a:t>OMPUTATIONAL</a:t>
            </a:r>
            <a:r>
              <a:rPr lang="de-DE" dirty="0"/>
              <a:t> F</a:t>
            </a:r>
            <a:r>
              <a:rPr lang="de-DE" sz="2100" dirty="0"/>
              <a:t>LUID</a:t>
            </a:r>
            <a:r>
              <a:rPr lang="de-DE" dirty="0"/>
              <a:t> D</a:t>
            </a:r>
            <a:r>
              <a:rPr lang="de-DE" sz="2100" dirty="0"/>
              <a:t>YNAMICS</a:t>
            </a:r>
            <a:r>
              <a:rPr lang="de-DE" dirty="0"/>
              <a:t> (CFD) </a:t>
            </a:r>
            <a:endParaRPr lang="en-GB" baseline="-250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4-5. 11. 2019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Expert Committee Experiments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535BA-AEF2-4785-BF1B-EDE950106C20}" type="slidenum">
              <a:rPr lang="en-GB" smtClean="0"/>
              <a:pPr/>
              <a:t>36</a:t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07676" y="3480164"/>
            <a:ext cx="3341504" cy="282243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19738" y="1845613"/>
            <a:ext cx="847688" cy="2132062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269710" y="4466961"/>
            <a:ext cx="4665350" cy="1781888"/>
            <a:chOff x="72477" y="1571210"/>
            <a:chExt cx="6220466" cy="2375850"/>
          </a:xfrm>
        </p:grpSpPr>
        <p:sp>
          <p:nvSpPr>
            <p:cNvPr id="14" name="TextBox 13"/>
            <p:cNvSpPr txBox="1"/>
            <p:nvPr/>
          </p:nvSpPr>
          <p:spPr>
            <a:xfrm>
              <a:off x="125821" y="2182475"/>
              <a:ext cx="6167122" cy="1764585"/>
            </a:xfrm>
            <a:prstGeom prst="rect">
              <a:avLst/>
            </a:prstGeom>
            <a:noFill/>
          </p:spPr>
          <p:txBody>
            <a:bodyPr wrap="square" numCol="2" rtlCol="0">
              <a:spAutoFit/>
            </a:bodyPr>
            <a:lstStyle/>
            <a:p>
              <a:pPr marL="257175" indent="-257175">
                <a:buFont typeface="Arial" panose="020B0604020202020204" pitchFamily="34" charset="0"/>
                <a:buChar char="•"/>
                <a:tabLst>
                  <a:tab pos="1678781" algn="l"/>
                </a:tabLst>
              </a:pPr>
              <a:r>
                <a:rPr lang="de-DE" sz="1600">
                  <a:latin typeface="+mn-lt"/>
                </a:rPr>
                <a:t>Coolant Temp. = -40°C</a:t>
              </a:r>
            </a:p>
            <a:p>
              <a:pPr marL="257175" indent="-257175">
                <a:buFont typeface="Arial" panose="020B0604020202020204" pitchFamily="34" charset="0"/>
                <a:buChar char="•"/>
              </a:pPr>
              <a:r>
                <a:rPr lang="de-DE" sz="1600">
                  <a:latin typeface="+mn-lt"/>
                </a:rPr>
                <a:t>Heat Load = 1080 W</a:t>
              </a:r>
            </a:p>
            <a:p>
              <a:pPr marL="257175" indent="-257175">
                <a:buFont typeface="Arial" panose="020B0604020202020204" pitchFamily="34" charset="0"/>
                <a:buChar char="•"/>
              </a:pPr>
              <a:r>
                <a:rPr lang="de-DE" sz="1600">
                  <a:latin typeface="+mn-lt"/>
                </a:rPr>
                <a:t>Tube ID = 5.4 mm</a:t>
              </a:r>
            </a:p>
            <a:p>
              <a:pPr marL="257175" indent="-257175">
                <a:buFont typeface="Arial" panose="020B0604020202020204" pitchFamily="34" charset="0"/>
                <a:buChar char="•"/>
              </a:pPr>
              <a:endParaRPr lang="de-DE" sz="1600">
                <a:latin typeface="+mn-lt"/>
              </a:endParaRPr>
            </a:p>
            <a:p>
              <a:pPr marL="257175" indent="-257175">
                <a:buFont typeface="Arial" panose="020B0604020202020204" pitchFamily="34" charset="0"/>
                <a:buChar char="•"/>
              </a:pPr>
              <a:endParaRPr lang="de-DE" sz="1600">
                <a:latin typeface="+mn-lt"/>
              </a:endParaRPr>
            </a:p>
            <a:p>
              <a:pPr marL="257175" indent="-257175">
                <a:buFont typeface="Arial" panose="020B0604020202020204" pitchFamily="34" charset="0"/>
                <a:buChar char="•"/>
              </a:pPr>
              <a:r>
                <a:rPr lang="de-DE" sz="1600">
                  <a:latin typeface="+mn-lt"/>
                </a:rPr>
                <a:t>Tube Length = 2.7 m</a:t>
              </a:r>
            </a:p>
            <a:p>
              <a:pPr marL="257175" indent="-257175">
                <a:buFont typeface="Arial" panose="020B0604020202020204" pitchFamily="34" charset="0"/>
                <a:buChar char="•"/>
              </a:pPr>
              <a:r>
                <a:rPr lang="de-DE" sz="1600">
                  <a:latin typeface="+mn-lt"/>
                </a:rPr>
                <a:t>Mass Flow = 150 g/s</a:t>
              </a:r>
            </a:p>
            <a:p>
              <a:pPr marL="257175" indent="-257175">
                <a:buFont typeface="Arial" panose="020B0604020202020204" pitchFamily="34" charset="0"/>
                <a:buChar char="•"/>
              </a:pPr>
              <a:r>
                <a:rPr lang="de-DE" sz="1600">
                  <a:latin typeface="+mn-lt"/>
                </a:rPr>
                <a:t>Pressure Drop = 1.25 bar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2477" y="1571210"/>
              <a:ext cx="6167122" cy="451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600" u="sng" err="1">
                  <a:latin typeface="+mn-lt"/>
                </a:rPr>
                <a:t>Example</a:t>
              </a:r>
              <a:r>
                <a:rPr lang="de-DE" sz="1600" u="sng">
                  <a:latin typeface="+mn-lt"/>
                </a:rPr>
                <a:t> Case </a:t>
              </a:r>
              <a:r>
                <a:rPr lang="de-DE" sz="1600" u="sng">
                  <a:solidFill>
                    <a:srgbClr val="FF0000"/>
                  </a:solidFill>
                  <a:latin typeface="+mn-lt"/>
                </a:rPr>
                <a:t>NOVEC</a:t>
              </a:r>
              <a:r>
                <a:rPr lang="de-DE" sz="1600" u="sng">
                  <a:latin typeface="+mn-lt"/>
                </a:rPr>
                <a:t>  with min. temp. and max. load </a:t>
              </a:r>
              <a:endParaRPr lang="en-GB" sz="1600" u="sng">
                <a:latin typeface="+mn-lt"/>
              </a:endParaRPr>
            </a:p>
          </p:txBody>
        </p:sp>
      </p:grpSp>
      <p:sp>
        <p:nvSpPr>
          <p:cNvPr id="12" name="Rechteck 11">
            <a:extLst>
              <a:ext uri="{FF2B5EF4-FFF2-40B4-BE49-F238E27FC236}">
                <a16:creationId xmlns:a16="http://schemas.microsoft.com/office/drawing/2014/main" id="{DFD1C3C3-94CF-4341-A5A9-63C3DF14FB14}"/>
              </a:ext>
            </a:extLst>
          </p:cNvPr>
          <p:cNvSpPr/>
          <p:nvPr/>
        </p:nvSpPr>
        <p:spPr>
          <a:xfrm>
            <a:off x="363060" y="1197896"/>
            <a:ext cx="201670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+mn-lt"/>
              </a:rPr>
              <a:t>K. Agarwal – Tübingen</a:t>
            </a: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35A47EA4-C257-408B-8B06-7C11559B9132}"/>
              </a:ext>
            </a:extLst>
          </p:cNvPr>
          <p:cNvSpPr/>
          <p:nvPr/>
        </p:nvSpPr>
        <p:spPr>
          <a:xfrm>
            <a:off x="363060" y="3772423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>
                <a:latin typeface="+mn-lt"/>
              </a:rPr>
              <a:t>SolidWorks Flow Simulation Module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n-lt"/>
              </a:rPr>
              <a:t>simulation goal: Max. FEB Temp. &lt; -10°C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feld 5">
                <a:extLst>
                  <a:ext uri="{FF2B5EF4-FFF2-40B4-BE49-F238E27FC236}">
                    <a16:creationId xmlns:a16="http://schemas.microsoft.com/office/drawing/2014/main" id="{11BAA3EC-56B2-4918-A6C7-DD957D396FF2}"/>
                  </a:ext>
                </a:extLst>
              </p:cNvPr>
              <p:cNvSpPr txBox="1"/>
              <p:nvPr/>
            </p:nvSpPr>
            <p:spPr>
              <a:xfrm>
                <a:off x="363060" y="1618743"/>
                <a:ext cx="5478295" cy="205511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u="sng" dirty="0">
                    <a:latin typeface="+mn-lt"/>
                  </a:rPr>
                  <a:t>Feasibility Study NOVEC: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+mn-lt"/>
                  </a:rPr>
                  <a:t>use of NOVEC  requires very low coolant temperature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−40°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 (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𝐶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:−20 °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>
                  <a:latin typeface="+mn-lt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+mn-lt"/>
                  </a:rPr>
                  <a:t>high flow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dirty="0">
                    <a:latin typeface="+mn-lt"/>
                  </a:rPr>
                  <a:t> high pressure drop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𝑁𝑂𝑉𝐸𝐶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=10×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𝑂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sub>
                    </m:sSub>
                  </m:oMath>
                </a14:m>
                <a:endParaRPr lang="en-US" dirty="0">
                  <a:latin typeface="+mn-lt"/>
                </a:endParaRPr>
              </a:p>
              <a:p>
                <a:endParaRPr lang="en-US" dirty="0">
                  <a:latin typeface="+mn-lt"/>
                </a:endParaRPr>
              </a:p>
              <a:p>
                <a:endParaRPr lang="en-US" dirty="0">
                  <a:latin typeface="+mn-lt"/>
                </a:endParaRPr>
              </a:p>
            </p:txBody>
          </p:sp>
        </mc:Choice>
        <mc:Fallback xmlns="">
          <p:sp>
            <p:nvSpPr>
              <p:cNvPr id="6" name="Textfeld 5">
                <a:extLst>
                  <a:ext uri="{FF2B5EF4-FFF2-40B4-BE49-F238E27FC236}">
                    <a16:creationId xmlns:a16="http://schemas.microsoft.com/office/drawing/2014/main" id="{11BAA3EC-56B2-4918-A6C7-DD957D396F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060" y="1618743"/>
                <a:ext cx="5478295" cy="2055114"/>
              </a:xfrm>
              <a:prstGeom prst="rect">
                <a:avLst/>
              </a:prstGeom>
              <a:blipFill>
                <a:blip r:embed="rId4"/>
                <a:stretch>
                  <a:fillRect l="-1002" t="-1780" r="-3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3069877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C49E6E-D202-4E41-8A2B-CB7E758F3E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Cooling – Summary and Open Questions</a:t>
            </a:r>
            <a:endParaRPr lang="en-US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053C16F-688F-4128-A1B6-265B2FA3FE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4-5. 11. 2019</a:t>
            </a:r>
            <a:endParaRPr lang="en-US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C118E5C-70A6-4E77-84EF-1CD1CFDA0C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Expert Committee Experiments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50EDF4E-E636-4DA5-A571-A357377511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1DA1D-7319-4A38-BECC-A2BD080A36DA}" type="slidenum">
              <a:rPr lang="en-US" smtClean="0"/>
              <a:t>37</a:t>
            </a:fld>
            <a:endParaRPr lang="en-US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C9E3411E-D355-439C-9357-A8A9FA79ED43}"/>
              </a:ext>
            </a:extLst>
          </p:cNvPr>
          <p:cNvSpPr txBox="1"/>
          <p:nvPr/>
        </p:nvSpPr>
        <p:spPr>
          <a:xfrm>
            <a:off x="212103" y="918972"/>
            <a:ext cx="879992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n-lt"/>
              </a:rPr>
              <a:t>NOVEC: </a:t>
            </a:r>
          </a:p>
          <a:p>
            <a:r>
              <a:rPr lang="en-US" dirty="0">
                <a:latin typeface="+mn-lt"/>
              </a:rPr>
              <a:t>possible solution, but operation close to physical limits, almost cryogenic</a:t>
            </a:r>
          </a:p>
          <a:p>
            <a:endParaRPr lang="en-US" dirty="0">
              <a:latin typeface="+mn-lt"/>
            </a:endParaRPr>
          </a:p>
          <a:p>
            <a:r>
              <a:rPr lang="en-US" dirty="0">
                <a:latin typeface="+mn-lt"/>
              </a:rPr>
              <a:t>bi-Phase CO2:</a:t>
            </a:r>
          </a:p>
          <a:p>
            <a:r>
              <a:rPr lang="en-US" dirty="0">
                <a:latin typeface="+mn-lt"/>
              </a:rPr>
              <a:t>possible solution, but large uncertainties in terms of operation &amp; cost (distribution system)</a:t>
            </a:r>
          </a:p>
          <a:p>
            <a:endParaRPr lang="en-US" dirty="0">
              <a:latin typeface="+mn-lt"/>
            </a:endParaRPr>
          </a:p>
          <a:p>
            <a:r>
              <a:rPr lang="en-US" dirty="0">
                <a:solidFill>
                  <a:prstClr val="black"/>
                </a:solidFill>
                <a:latin typeface="Calibri"/>
              </a:rPr>
              <a:t>Industrial offers both for NOVEC and CO</a:t>
            </a:r>
            <a:r>
              <a:rPr lang="en-US" baseline="-25000" dirty="0">
                <a:solidFill>
                  <a:prstClr val="black"/>
                </a:solidFill>
                <a:latin typeface="Calibri"/>
              </a:rPr>
              <a:t>2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based </a:t>
            </a:r>
            <a:r>
              <a:rPr lang="en-US" u="sng" dirty="0">
                <a:solidFill>
                  <a:prstClr val="black"/>
                </a:solidFill>
                <a:latin typeface="Calibri"/>
              </a:rPr>
              <a:t>demonstrator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systems available (cost for plant:  comparable)</a:t>
            </a:r>
          </a:p>
          <a:p>
            <a:pPr lvl="0"/>
            <a:endParaRPr lang="en-US" dirty="0">
              <a:solidFill>
                <a:srgbClr val="FF0000"/>
              </a:solidFill>
              <a:latin typeface="Calibri"/>
            </a:endParaRPr>
          </a:p>
          <a:p>
            <a:pPr lvl="0"/>
            <a:r>
              <a:rPr lang="en-US" dirty="0">
                <a:solidFill>
                  <a:srgbClr val="FF0000"/>
                </a:solidFill>
                <a:latin typeface="Calibri"/>
              </a:rPr>
              <a:t>Decision on liquid cooling technology by Q4/2019! (EDR, CERN experts)</a:t>
            </a:r>
          </a:p>
          <a:p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4301453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E613449-975D-934A-BFE3-4BB89B74B2F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Series Production</a:t>
            </a:r>
          </a:p>
        </p:txBody>
      </p:sp>
      <p:sp>
        <p:nvSpPr>
          <p:cNvPr id="6" name="Untertitel 5">
            <a:extLst>
              <a:ext uri="{FF2B5EF4-FFF2-40B4-BE49-F238E27FC236}">
                <a16:creationId xmlns:a16="http://schemas.microsoft.com/office/drawing/2014/main" id="{9C10E7C6-FB77-524A-A86A-57EA1FB397F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CA25C33-42E7-F24C-ADFC-5EAEDE036E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4-5. 11. 2019</a:t>
            </a:r>
            <a:endParaRPr lang="en-US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EA3A092-531B-5443-97FA-908EF16380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Expert Committee Experiments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CDA0ED4-B602-5D4C-AF89-EA042E6BA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1DA1D-7319-4A38-BECC-A2BD080A36DA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05193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B321140-F9DE-DA40-B6AD-98A898FBD6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STS Project Plan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D44F43C-EBFC-A144-B106-D8C729BF3B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4-5. 11. 2019</a:t>
            </a:r>
            <a:endParaRPr lang="en-US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2EEBD00-D666-D445-AFF3-A8D1F242AD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Expert Committee Experiments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204B68C-1CF6-B84A-A57F-66FAFC0E9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1DA1D-7319-4A38-BECC-A2BD080A36DA}" type="slidenum">
              <a:rPr lang="en-US" smtClean="0"/>
              <a:t>39</a:t>
            </a:fld>
            <a:endParaRPr lang="en-US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CC06BA8E-ED3C-8948-9B67-2B8621982E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95196"/>
            <a:ext cx="9144000" cy="2571972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1ED88AE7-EFF7-5649-A165-75AE9D904E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695456"/>
            <a:ext cx="9144000" cy="796987"/>
          </a:xfrm>
          <a:prstGeom prst="rect">
            <a:avLst/>
          </a:prstGeom>
        </p:spPr>
      </p:pic>
      <p:cxnSp>
        <p:nvCxnSpPr>
          <p:cNvPr id="11" name="Gekrümmte Verbindung 10">
            <a:extLst>
              <a:ext uri="{FF2B5EF4-FFF2-40B4-BE49-F238E27FC236}">
                <a16:creationId xmlns:a16="http://schemas.microsoft.com/office/drawing/2014/main" id="{E98AD729-8E90-0340-A5D1-6C9C75016302}"/>
              </a:ext>
            </a:extLst>
          </p:cNvPr>
          <p:cNvCxnSpPr/>
          <p:nvPr/>
        </p:nvCxnSpPr>
        <p:spPr>
          <a:xfrm rot="16200000" flipH="1">
            <a:off x="3981159" y="4381572"/>
            <a:ext cx="308381" cy="236306"/>
          </a:xfrm>
          <a:prstGeom prst="curvedConnector3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krümmte Verbindung 11">
            <a:extLst>
              <a:ext uri="{FF2B5EF4-FFF2-40B4-BE49-F238E27FC236}">
                <a16:creationId xmlns:a16="http://schemas.microsoft.com/office/drawing/2014/main" id="{32985918-7D07-0F4C-A64D-953CCA3E0907}"/>
              </a:ext>
            </a:extLst>
          </p:cNvPr>
          <p:cNvCxnSpPr/>
          <p:nvPr/>
        </p:nvCxnSpPr>
        <p:spPr>
          <a:xfrm rot="16200000" flipH="1">
            <a:off x="4092463" y="4369588"/>
            <a:ext cx="308381" cy="236306"/>
          </a:xfrm>
          <a:prstGeom prst="curvedConnector3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feld 12">
            <a:extLst>
              <a:ext uri="{FF2B5EF4-FFF2-40B4-BE49-F238E27FC236}">
                <a16:creationId xmlns:a16="http://schemas.microsoft.com/office/drawing/2014/main" id="{FC32152E-420C-644F-A759-71289D110E62}"/>
              </a:ext>
            </a:extLst>
          </p:cNvPr>
          <p:cNvSpPr txBox="1"/>
          <p:nvPr/>
        </p:nvSpPr>
        <p:spPr>
          <a:xfrm>
            <a:off x="133564" y="966844"/>
            <a:ext cx="3722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J. Heuser – GSI, W. Müller – GSI/FAIR  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AAF28A0A-1B76-5744-B3A3-AE3DD4A47717}"/>
              </a:ext>
            </a:extLst>
          </p:cNvPr>
          <p:cNvSpPr txBox="1"/>
          <p:nvPr/>
        </p:nvSpPr>
        <p:spPr>
          <a:xfrm>
            <a:off x="133564" y="1234147"/>
            <a:ext cx="51365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err="1">
                <a:latin typeface="+mn-lt"/>
              </a:rPr>
              <a:t>Detailled</a:t>
            </a:r>
            <a:r>
              <a:rPr lang="en-US">
                <a:latin typeface="+mn-lt"/>
              </a:rPr>
              <a:t> planning for production phase: 2019 -2024 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41C5EA38-227D-674E-9EBA-E4D4474B7C73}"/>
              </a:ext>
            </a:extLst>
          </p:cNvPr>
          <p:cNvSpPr txBox="1"/>
          <p:nvPr/>
        </p:nvSpPr>
        <p:spPr>
          <a:xfrm>
            <a:off x="20548" y="5634127"/>
            <a:ext cx="58738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+mn-lt"/>
              </a:rPr>
              <a:t>most time consuming step: module assembly!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latin typeface="+mn-lt"/>
              </a:rPr>
              <a:t>bonding of  &gt;28672 micro cables to sensor and ASICs </a:t>
            </a:r>
          </a:p>
        </p:txBody>
      </p:sp>
    </p:spTree>
    <p:extLst>
      <p:ext uri="{BB962C8B-B14F-4D97-AF65-F5344CB8AC3E}">
        <p14:creationId xmlns:p14="http://schemas.microsoft.com/office/powerpoint/2010/main" val="8452823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E5A866-A2F3-7F44-B7EE-1A9F50FDA6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Silicon Tracking System (STS)</a:t>
            </a:r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7405D952-D332-D649-A272-A9EC68AA09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4-5. 11. 2019</a:t>
            </a:r>
            <a:endParaRPr lang="en-US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9E933930-40E8-BF41-8AB8-474350014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Expert Committee Experiments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80829E0-45ED-ED4A-AEB3-5144CA7423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1DA1D-7319-4A38-BECC-A2BD080A36DA}" type="slidenum">
              <a:rPr lang="en-US" smtClean="0"/>
              <a:t>4</a:t>
            </a:fld>
            <a:endParaRPr lang="en-US"/>
          </a:p>
        </p:txBody>
      </p:sp>
      <p:pic>
        <p:nvPicPr>
          <p:cNvPr id="9" name="Picture 6">
            <a:extLst>
              <a:ext uri="{FF2B5EF4-FFF2-40B4-BE49-F238E27FC236}">
                <a16:creationId xmlns:a16="http://schemas.microsoft.com/office/drawing/2014/main" id="{36F05BF7-BFA9-6448-BE1F-9F4B860F58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3" r="3531"/>
          <a:stretch/>
        </p:blipFill>
        <p:spPr>
          <a:xfrm>
            <a:off x="42809" y="1380108"/>
            <a:ext cx="4589721" cy="371587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feld 10">
                <a:extLst>
                  <a:ext uri="{FF2B5EF4-FFF2-40B4-BE49-F238E27FC236}">
                    <a16:creationId xmlns:a16="http://schemas.microsoft.com/office/drawing/2014/main" id="{7643E9FC-E325-8549-924C-A65595B3E8ED}"/>
                  </a:ext>
                </a:extLst>
              </p:cNvPr>
              <p:cNvSpPr txBox="1"/>
              <p:nvPr/>
            </p:nvSpPr>
            <p:spPr>
              <a:xfrm>
                <a:off x="4736387" y="1380108"/>
                <a:ext cx="4273295" cy="3693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>
                    <a:latin typeface="+mn-lt"/>
                  </a:rPr>
                  <a:t>central tracker of CBM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>
                    <a:latin typeface="+mn-lt"/>
                  </a:rPr>
                  <a:t>8 stations equipped with  Double-Sided Silicon-Strip Sensors</a:t>
                </a:r>
              </a:p>
              <a:p>
                <a:endParaRPr lang="en-US">
                  <a:latin typeface="+mn-lt"/>
                </a:endParaRPr>
              </a:p>
              <a:p>
                <a:r>
                  <a:rPr lang="en-US" u="sng">
                    <a:latin typeface="+mn-lt"/>
                  </a:rPr>
                  <a:t>Requirements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>
                    <a:latin typeface="+mn-lt"/>
                  </a:rPr>
                  <a:t>good resolution, high granularity, fast …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>
                    <a:latin typeface="+mn-lt"/>
                  </a:rPr>
                  <a:t>low-mass modules/ladders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>
                    <a:latin typeface="+mn-lt"/>
                  </a:rPr>
                  <a:t>FEE outside acceptance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>
                    <a:latin typeface="+mn-lt"/>
                  </a:rPr>
                  <a:t>radiation tolerant 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>
                    <a:latin typeface="+mn-lt"/>
                  </a:rPr>
                  <a:t>sensor target temperature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10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𝐶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°</m:t>
                    </m:r>
                  </m:oMath>
                </a14:m>
                <a:endParaRPr lang="en-US">
                  <a:latin typeface="+mn-lt"/>
                </a:endParaRPr>
              </a:p>
              <a:p>
                <a:endParaRPr lang="en-US">
                  <a:latin typeface="+mn-lt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>
                  <a:latin typeface="+mn-lt"/>
                </a:endParaRPr>
              </a:p>
              <a:p>
                <a:endParaRPr lang="en-US">
                  <a:latin typeface="+mn-lt"/>
                </a:endParaRPr>
              </a:p>
            </p:txBody>
          </p:sp>
        </mc:Choice>
        <mc:Fallback xmlns="">
          <p:sp>
            <p:nvSpPr>
              <p:cNvPr id="11" name="Textfeld 10">
                <a:extLst>
                  <a:ext uri="{FF2B5EF4-FFF2-40B4-BE49-F238E27FC236}">
                    <a16:creationId xmlns:a16="http://schemas.microsoft.com/office/drawing/2014/main" id="{7643E9FC-E325-8549-924C-A65595B3E8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6387" y="1380108"/>
                <a:ext cx="4273295" cy="3693319"/>
              </a:xfrm>
              <a:prstGeom prst="rect">
                <a:avLst/>
              </a:prstGeom>
              <a:blipFill>
                <a:blip r:embed="rId3"/>
                <a:stretch>
                  <a:fillRect l="-890" t="-6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feld 2">
            <a:extLst>
              <a:ext uri="{FF2B5EF4-FFF2-40B4-BE49-F238E27FC236}">
                <a16:creationId xmlns:a16="http://schemas.microsoft.com/office/drawing/2014/main" id="{CE5F53A5-3453-7347-B217-EC857A6A787F}"/>
              </a:ext>
            </a:extLst>
          </p:cNvPr>
          <p:cNvSpPr txBox="1"/>
          <p:nvPr/>
        </p:nvSpPr>
        <p:spPr>
          <a:xfrm>
            <a:off x="680237" y="5095982"/>
            <a:ext cx="3493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+mn-lt"/>
              </a:rPr>
              <a:t>STS inside super-conducting dipole </a:t>
            </a:r>
          </a:p>
        </p:txBody>
      </p:sp>
    </p:spTree>
    <p:extLst>
      <p:ext uri="{BB962C8B-B14F-4D97-AF65-F5344CB8AC3E}">
        <p14:creationId xmlns:p14="http://schemas.microsoft.com/office/powerpoint/2010/main" val="194677521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7872C3-FE6F-4ABA-BD3A-18C98A3AF6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Optical QA of Sensors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CBBFC98-482D-4D5F-8605-A67610A760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4-5. 11. 2019</a:t>
            </a:r>
            <a:endParaRPr lang="en-US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F243F0F-8219-4297-9AE2-084CAAE2DB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Expert Committee Experiments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5D8E2CF-C918-430F-96E3-0F47E60BF5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1DA1D-7319-4A38-BECC-A2BD080A36DA}" type="slidenum">
              <a:rPr lang="en-US" smtClean="0"/>
              <a:t>40</a:t>
            </a:fld>
            <a:endParaRPr lang="en-US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EE1BD215-75B1-4BE1-BDDC-9C28CF137AD7}"/>
              </a:ext>
            </a:extLst>
          </p:cNvPr>
          <p:cNvSpPr txBox="1"/>
          <p:nvPr/>
        </p:nvSpPr>
        <p:spPr>
          <a:xfrm>
            <a:off x="358219" y="1078526"/>
            <a:ext cx="31324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E. </a:t>
            </a:r>
            <a:r>
              <a:rPr lang="en-US" dirty="0" err="1">
                <a:latin typeface="+mn-lt"/>
              </a:rPr>
              <a:t>Lavrik</a:t>
            </a:r>
            <a:r>
              <a:rPr lang="en-US" dirty="0">
                <a:latin typeface="+mn-lt"/>
              </a:rPr>
              <a:t> – Tübingen (now GSI):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D6A89790-14D3-4C89-8025-27017DF408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690148"/>
            <a:ext cx="3448050" cy="241935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C0D5DB18-2BAA-4738-98C9-FDBDF670F5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8366" y="1690147"/>
            <a:ext cx="4774577" cy="2419349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B3B45B5A-8901-4846-AC92-D75604DB27C8}"/>
              </a:ext>
            </a:extLst>
          </p:cNvPr>
          <p:cNvSpPr txBox="1"/>
          <p:nvPr/>
        </p:nvSpPr>
        <p:spPr>
          <a:xfrm>
            <a:off x="389412" y="4502668"/>
            <a:ext cx="864890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dirty="0">
                <a:solidFill>
                  <a:prstClr val="black"/>
                </a:solidFill>
                <a:latin typeface="Calibri"/>
              </a:rPr>
              <a:t>custom-build scanning station in Tübingen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all sensors will be inspected optically (scanned) upon arrival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identify and classify defects on sensors employing CNN (Convolutional Neural Network)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automatic detection and recognition rate &gt; 96 &amp; 93%, respectively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setup will be transported from Tübingen and installed at GSI </a:t>
            </a:r>
            <a:r>
              <a:rPr lang="en-US" dirty="0" err="1">
                <a:latin typeface="+mn-lt"/>
              </a:rPr>
              <a:t>DetLab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7687805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7872C3-FE6F-4ABA-BD3A-18C98A3AF6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Electrical QA of Sensors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CBBFC98-482D-4D5F-8605-A67610A760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4-5. 11. 2019</a:t>
            </a:r>
            <a:endParaRPr lang="en-US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F243F0F-8219-4297-9AE2-084CAAE2DB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Expert Committee Experiments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5D8E2CF-C918-430F-96E3-0F47E60BF5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1DA1D-7319-4A38-BECC-A2BD080A36DA}" type="slidenum">
              <a:rPr lang="en-US" smtClean="0"/>
              <a:t>41</a:t>
            </a:fld>
            <a:endParaRPr lang="en-US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EE1BD215-75B1-4BE1-BDDC-9C28CF137AD7}"/>
              </a:ext>
            </a:extLst>
          </p:cNvPr>
          <p:cNvSpPr txBox="1"/>
          <p:nvPr/>
        </p:nvSpPr>
        <p:spPr>
          <a:xfrm>
            <a:off x="358219" y="880559"/>
            <a:ext cx="24368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I. </a:t>
            </a:r>
            <a:r>
              <a:rPr lang="en-US" dirty="0" err="1">
                <a:latin typeface="+mn-lt"/>
              </a:rPr>
              <a:t>Panasenko</a:t>
            </a:r>
            <a:r>
              <a:rPr lang="en-US" dirty="0">
                <a:latin typeface="+mn-lt"/>
              </a:rPr>
              <a:t> – Tübingen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60B64E74-FCAA-49CA-AA8C-BDE2364AFD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44750"/>
            <a:ext cx="3115559" cy="2511304"/>
          </a:xfrm>
          <a:prstGeom prst="rect">
            <a:avLst/>
          </a:prstGeom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583FFC45-84D1-4BDB-B8AD-F93B7566D1E4}"/>
              </a:ext>
            </a:extLst>
          </p:cNvPr>
          <p:cNvSpPr/>
          <p:nvPr/>
        </p:nvSpPr>
        <p:spPr>
          <a:xfrm>
            <a:off x="108345" y="4500113"/>
            <a:ext cx="874797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+mn-lt"/>
              </a:rPr>
              <a:t>custom-build probe station in Tübingen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high precision for repetitive steps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allows to inspect 12cm sensors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Calibri"/>
              </a:rPr>
              <a:t>inspect fraction of sensors (1%-10%) of each delivered batch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setup will be transported from Tübingen and installed at  GSI </a:t>
            </a:r>
            <a:r>
              <a:rPr lang="en-US" dirty="0" err="1">
                <a:latin typeface="+mn-lt"/>
              </a:rPr>
              <a:t>DetLab</a:t>
            </a:r>
            <a:endParaRPr lang="en-US" dirty="0">
              <a:latin typeface="+mn-lt"/>
            </a:endParaRP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7D0EEEB5-1AF9-45B4-9F11-F67291FC18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9769" y="1249891"/>
            <a:ext cx="4226786" cy="2979571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7CA8738A-7FC0-4671-9234-6B118E37D3E1}"/>
              </a:ext>
            </a:extLst>
          </p:cNvPr>
          <p:cNvSpPr txBox="1"/>
          <p:nvPr/>
        </p:nvSpPr>
        <p:spPr>
          <a:xfrm>
            <a:off x="4986781" y="1439189"/>
            <a:ext cx="16516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strip  resistance</a:t>
            </a:r>
          </a:p>
        </p:txBody>
      </p:sp>
    </p:spTree>
    <p:extLst>
      <p:ext uri="{BB962C8B-B14F-4D97-AF65-F5344CB8AC3E}">
        <p14:creationId xmlns:p14="http://schemas.microsoft.com/office/powerpoint/2010/main" val="27473931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Preparation of Production</a:t>
            </a:r>
            <a:r>
              <a:rPr lang="en-US"/>
              <a:t>: Logistics </a:t>
            </a:r>
            <a:endParaRPr lang="en-US" dirty="0"/>
          </a:p>
        </p:txBody>
      </p:sp>
      <p:sp>
        <p:nvSpPr>
          <p:cNvPr id="13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196F3-23D8-4578-8A64-CA455A5879F0}" type="slidenum">
              <a:rPr lang="en-US" smtClean="0"/>
              <a:t>42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19714" y="4733418"/>
            <a:ext cx="85725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component data base</a:t>
            </a:r>
            <a:endParaRPr lang="en-US" sz="788" dirty="0">
              <a:latin typeface="+mn-lt"/>
            </a:endParaRPr>
          </a:p>
          <a:p>
            <a:pPr marL="671513" lvl="1" indent="-214313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component types</a:t>
            </a:r>
          </a:p>
          <a:p>
            <a:pPr marL="671513" lvl="1" indent="-214313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nomenclatures</a:t>
            </a:r>
          </a:p>
          <a:p>
            <a:pPr marL="671513" lvl="1" indent="-214313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e-logbook 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279" y="1738505"/>
            <a:ext cx="8648935" cy="2692809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DB0380E5-77DD-4983-B881-9F26FC1067C6}"/>
              </a:ext>
            </a:extLst>
          </p:cNvPr>
          <p:cNvSpPr txBox="1"/>
          <p:nvPr/>
        </p:nvSpPr>
        <p:spPr>
          <a:xfrm>
            <a:off x="243279" y="1245994"/>
            <a:ext cx="73111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latin typeface="+mn-lt"/>
              </a:rPr>
              <a:t>A. Wilms – GSI </a:t>
            </a:r>
            <a:r>
              <a:rPr lang="de-DE" dirty="0" err="1">
                <a:latin typeface="+mn-lt"/>
              </a:rPr>
              <a:t>DetLab</a:t>
            </a:r>
            <a:r>
              <a:rPr lang="de-DE" dirty="0">
                <a:latin typeface="+mn-lt"/>
              </a:rPr>
              <a:t>, E. </a:t>
            </a:r>
            <a:r>
              <a:rPr lang="de-DE" dirty="0" err="1">
                <a:latin typeface="+mn-lt"/>
              </a:rPr>
              <a:t>Lavrik</a:t>
            </a:r>
            <a:r>
              <a:rPr lang="de-DE" dirty="0">
                <a:latin typeface="+mn-lt"/>
              </a:rPr>
              <a:t> – Tübingen/GSI (back-end, </a:t>
            </a:r>
            <a:r>
              <a:rPr lang="de-DE" dirty="0" err="1">
                <a:latin typeface="+mn-lt"/>
              </a:rPr>
              <a:t>based</a:t>
            </a:r>
            <a:r>
              <a:rPr lang="de-DE" dirty="0">
                <a:latin typeface="+mn-lt"/>
              </a:rPr>
              <a:t> on </a:t>
            </a:r>
            <a:r>
              <a:rPr lang="de-DE" dirty="0" err="1">
                <a:latin typeface="+mn-lt"/>
              </a:rPr>
              <a:t>FairDB</a:t>
            </a:r>
            <a:r>
              <a:rPr lang="de-DE" dirty="0">
                <a:latin typeface="+mn-lt"/>
              </a:rPr>
              <a:t>)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5285293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B2D571B-5037-4A44-B9C2-C562351C45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Module Production Step 1-3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70B0464-E1C3-F44E-B472-19923305BB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4-5. 11. 2019</a:t>
            </a:r>
            <a:endParaRPr lang="en-US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56380D0-1CFF-934C-BE65-398681C4A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Expert Committee Experiments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80D7539-B1A6-194A-B392-7B67E431C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1DA1D-7319-4A38-BECC-A2BD080A36DA}" type="slidenum">
              <a:rPr lang="en-US" smtClean="0"/>
              <a:t>43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hteck 7">
                <a:extLst>
                  <a:ext uri="{FF2B5EF4-FFF2-40B4-BE49-F238E27FC236}">
                    <a16:creationId xmlns:a16="http://schemas.microsoft.com/office/drawing/2014/main" id="{EE1E39EB-633E-5848-9DB5-1B90490D98C7}"/>
                  </a:ext>
                </a:extLst>
              </p:cNvPr>
              <p:cNvSpPr/>
              <p:nvPr/>
            </p:nvSpPr>
            <p:spPr>
              <a:xfrm>
                <a:off x="304799" y="1112648"/>
                <a:ext cx="5125419" cy="535531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latin typeface="+mn-lt"/>
                  </a:rPr>
                  <a:t>step 1: </a:t>
                </a:r>
              </a:p>
              <a:p>
                <a:r>
                  <a:rPr lang="en-US" dirty="0">
                    <a:latin typeface="+mn-lt"/>
                  </a:rPr>
                  <a:t>TAB bonding of read-out ASIC to micro cables</a:t>
                </a:r>
              </a:p>
              <a:p>
                <a:r>
                  <a:rPr lang="en-US" dirty="0">
                    <a:latin typeface="+mn-lt"/>
                  </a:rPr>
                  <a:t>(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×16 )</m:t>
                    </m:r>
                  </m:oMath>
                </a14:m>
                <a:endParaRPr lang="en-US" dirty="0">
                  <a:latin typeface="+mn-lt"/>
                </a:endParaRPr>
              </a:p>
              <a:p>
                <a:endParaRPr lang="en-US" dirty="0">
                  <a:latin typeface="+mn-lt"/>
                </a:endParaRPr>
              </a:p>
              <a:p>
                <a:endParaRPr lang="en-US" dirty="0">
                  <a:latin typeface="+mn-lt"/>
                </a:endParaRPr>
              </a:p>
              <a:p>
                <a:endParaRPr lang="en-US" dirty="0">
                  <a:latin typeface="+mn-lt"/>
                </a:endParaRPr>
              </a:p>
              <a:p>
                <a:endParaRPr lang="en-US" dirty="0">
                  <a:latin typeface="+mn-lt"/>
                </a:endParaRPr>
              </a:p>
              <a:p>
                <a:endParaRPr lang="en-US" dirty="0">
                  <a:latin typeface="+mn-lt"/>
                </a:endParaRPr>
              </a:p>
              <a:p>
                <a:r>
                  <a:rPr lang="en-US" dirty="0">
                    <a:latin typeface="+mn-lt"/>
                  </a:rPr>
                  <a:t>step 2:</a:t>
                </a:r>
              </a:p>
              <a:p>
                <a:r>
                  <a:rPr lang="en-US" dirty="0">
                    <a:latin typeface="+mn-lt"/>
                  </a:rPr>
                  <a:t>test of ASIC-cable bonds</a:t>
                </a:r>
              </a:p>
              <a:p>
                <a:r>
                  <a:rPr lang="en-US" dirty="0">
                    <a:latin typeface="+mn-lt"/>
                  </a:rPr>
                  <a:t>(before bonding to sensor)</a:t>
                </a:r>
              </a:p>
              <a:p>
                <a:endParaRPr lang="en-US" dirty="0">
                  <a:latin typeface="+mn-lt"/>
                </a:endParaRPr>
              </a:p>
              <a:p>
                <a:endParaRPr lang="en-US" dirty="0">
                  <a:latin typeface="+mn-lt"/>
                </a:endParaRPr>
              </a:p>
              <a:p>
                <a:endParaRPr lang="en-US" dirty="0">
                  <a:latin typeface="+mn-lt"/>
                </a:endParaRPr>
              </a:p>
              <a:p>
                <a:endParaRPr lang="en-US" dirty="0">
                  <a:latin typeface="+mn-lt"/>
                </a:endParaRPr>
              </a:p>
              <a:p>
                <a:endParaRPr lang="en-US" dirty="0">
                  <a:latin typeface="+mn-lt"/>
                </a:endParaRPr>
              </a:p>
              <a:p>
                <a:r>
                  <a:rPr lang="en-US" dirty="0">
                    <a:latin typeface="+mn-lt"/>
                  </a:rPr>
                  <a:t>step 3: </a:t>
                </a:r>
              </a:p>
              <a:p>
                <a:r>
                  <a:rPr lang="en-US" dirty="0">
                    <a:latin typeface="+mn-lt"/>
                  </a:rPr>
                  <a:t>TAB bonding of “chip cables” to sensor  (front side)</a:t>
                </a:r>
              </a:p>
              <a:p>
                <a:endParaRPr lang="en-US" dirty="0">
                  <a:latin typeface="+mn-lt"/>
                </a:endParaRPr>
              </a:p>
            </p:txBody>
          </p:sp>
        </mc:Choice>
        <mc:Fallback xmlns="">
          <p:sp>
            <p:nvSpPr>
              <p:cNvPr id="8" name="Rechteck 7">
                <a:extLst>
                  <a:ext uri="{FF2B5EF4-FFF2-40B4-BE49-F238E27FC236}">
                    <a16:creationId xmlns:a16="http://schemas.microsoft.com/office/drawing/2014/main" id="{EE1E39EB-633E-5848-9DB5-1B90490D98C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799" y="1112648"/>
                <a:ext cx="5125419" cy="5355312"/>
              </a:xfrm>
              <a:prstGeom prst="rect">
                <a:avLst/>
              </a:prstGeom>
              <a:blipFill>
                <a:blip r:embed="rId2"/>
                <a:stretch>
                  <a:fillRect l="-951" t="-6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Grafik 8">
            <a:extLst>
              <a:ext uri="{FF2B5EF4-FFF2-40B4-BE49-F238E27FC236}">
                <a16:creationId xmlns:a16="http://schemas.microsoft.com/office/drawing/2014/main" id="{1E6BE50D-C781-A640-9D60-DA48756724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0406" y="813599"/>
            <a:ext cx="2394572" cy="180000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500785BA-9243-F646-AAE0-20536495910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013"/>
          <a:stretch/>
        </p:blipFill>
        <p:spPr>
          <a:xfrm>
            <a:off x="5524978" y="2749250"/>
            <a:ext cx="2400000" cy="180000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F7637E4C-39FF-FB4C-9207-CBA9C661C8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6517" y="4634298"/>
            <a:ext cx="2400000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73396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B2D571B-5037-4A44-B9C2-C562351C45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Module Production Step 4-8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70B0464-E1C3-F44E-B472-19923305BB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4-5. 11. 2019</a:t>
            </a:r>
            <a:endParaRPr lang="en-US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56380D0-1CFF-934C-BE65-398681C4A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Expert Committee Experiments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80D7539-B1A6-194A-B392-7B67E431C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1DA1D-7319-4A38-BECC-A2BD080A36DA}" type="slidenum">
              <a:rPr lang="en-US" smtClean="0"/>
              <a:t>44</a:t>
            </a:fld>
            <a:endParaRPr lang="en-US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EE1E39EB-633E-5848-9DB5-1B90490D98C7}"/>
              </a:ext>
            </a:extLst>
          </p:cNvPr>
          <p:cNvSpPr/>
          <p:nvPr/>
        </p:nvSpPr>
        <p:spPr>
          <a:xfrm>
            <a:off x="304800" y="1112648"/>
            <a:ext cx="496584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+mn-lt"/>
              </a:rPr>
              <a:t>step 4: </a:t>
            </a:r>
          </a:p>
          <a:p>
            <a:r>
              <a:rPr lang="en-US" dirty="0">
                <a:latin typeface="+mn-lt"/>
              </a:rPr>
              <a:t>installation of read-out chips into front-end board (front-side)</a:t>
            </a:r>
          </a:p>
          <a:p>
            <a:endParaRPr lang="en-US" dirty="0">
              <a:latin typeface="+mn-lt"/>
            </a:endParaRPr>
          </a:p>
          <a:p>
            <a:r>
              <a:rPr lang="en-US" dirty="0">
                <a:latin typeface="+mn-lt"/>
              </a:rPr>
              <a:t>step 5-8:</a:t>
            </a:r>
          </a:p>
          <a:p>
            <a:r>
              <a:rPr lang="en-US" dirty="0">
                <a:latin typeface="+mn-lt"/>
              </a:rPr>
              <a:t>repeat step 1-4 for back side cables</a:t>
            </a:r>
          </a:p>
          <a:p>
            <a:endParaRPr lang="en-US" dirty="0">
              <a:latin typeface="+mn-lt"/>
            </a:endParaRPr>
          </a:p>
          <a:p>
            <a:r>
              <a:rPr lang="en-US" dirty="0">
                <a:latin typeface="+mn-lt"/>
              </a:rPr>
              <a:t>step 9:</a:t>
            </a:r>
          </a:p>
          <a:p>
            <a:r>
              <a:rPr lang="en-US" dirty="0">
                <a:latin typeface="+mn-lt"/>
              </a:rPr>
              <a:t>testing of complete module!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98D6CAA-2F77-7541-B9A6-5E460B00FC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3664520" y="2993043"/>
            <a:ext cx="5575300" cy="1511300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0F607753-1F79-3742-9CF7-E90470F08DEA}"/>
              </a:ext>
            </a:extLst>
          </p:cNvPr>
          <p:cNvSpPr txBox="1"/>
          <p:nvPr/>
        </p:nvSpPr>
        <p:spPr>
          <a:xfrm>
            <a:off x="457201" y="4489807"/>
            <a:ext cx="48134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+mn-lt"/>
              </a:rPr>
              <a:t>tools &amp; steps of module assembly have been worked out, but not yet optimized!</a:t>
            </a:r>
          </a:p>
        </p:txBody>
      </p:sp>
    </p:spTree>
    <p:extLst>
      <p:ext uri="{BB962C8B-B14F-4D97-AF65-F5344CB8AC3E}">
        <p14:creationId xmlns:p14="http://schemas.microsoft.com/office/powerpoint/2010/main" val="148627235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3022D47-0540-4BCD-BF93-40759AD80D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Module Assembly Through-Put</a:t>
            </a:r>
            <a:endParaRPr lang="en-US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FBB86CF-6BB2-4F2C-949E-0BC09F02F9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4-5. 11. 2019</a:t>
            </a:r>
            <a:endParaRPr lang="en-US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073E34B-8E4C-40BA-B62B-B514270F11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Expert Committee Experiments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89ABDF7-8C85-464D-A8C9-F489D9726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1DA1D-7319-4A38-BECC-A2BD080A36DA}" type="slidenum">
              <a:rPr lang="en-US" smtClean="0"/>
              <a:t>45</a:t>
            </a:fld>
            <a:endParaRPr lang="en-US"/>
          </a:p>
        </p:txBody>
      </p:sp>
      <p:graphicFrame>
        <p:nvGraphicFramePr>
          <p:cNvPr id="11" name="Tabelle 10">
            <a:extLst>
              <a:ext uri="{FF2B5EF4-FFF2-40B4-BE49-F238E27FC236}">
                <a16:creationId xmlns:a16="http://schemas.microsoft.com/office/drawing/2014/main" id="{9C91043E-F182-154D-B70A-29EB25FEB2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1052976"/>
              </p:ext>
            </p:extLst>
          </p:nvPr>
        </p:nvGraphicFramePr>
        <p:xfrm>
          <a:off x="457200" y="1027421"/>
          <a:ext cx="6096000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2986368652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4045205452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1573394241"/>
                    </a:ext>
                  </a:extLst>
                </a:gridCol>
              </a:tblGrid>
              <a:tr h="273600">
                <a:tc>
                  <a:txBody>
                    <a:bodyPr/>
                    <a:lstStyle/>
                    <a:p>
                      <a:r>
                        <a:rPr lang="en-US" sz="1200"/>
                        <a:t>site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#modules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#ladders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2675108"/>
                  </a:ext>
                </a:extLst>
              </a:tr>
              <a:tr h="273600">
                <a:tc>
                  <a:txBody>
                    <a:bodyPr/>
                    <a:lstStyle/>
                    <a:p>
                      <a:r>
                        <a:rPr lang="en-US" sz="1200"/>
                        <a:t>JINR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400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46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9563742"/>
                  </a:ext>
                </a:extLst>
              </a:tr>
              <a:tr h="273600">
                <a:tc>
                  <a:txBody>
                    <a:bodyPr/>
                    <a:lstStyle/>
                    <a:p>
                      <a:r>
                        <a:rPr lang="en-US" sz="1200"/>
                        <a:t>GSI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248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60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7145058"/>
                  </a:ext>
                </a:extLst>
              </a:tr>
              <a:tr h="273600">
                <a:tc>
                  <a:txBody>
                    <a:bodyPr/>
                    <a:lstStyle/>
                    <a:p>
                      <a:r>
                        <a:rPr lang="en-US" sz="1200"/>
                        <a:t>KIT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248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2894393"/>
                  </a:ext>
                </a:extLst>
              </a:tr>
            </a:tbl>
          </a:graphicData>
        </a:graphic>
      </p:graphicFrame>
      <p:sp>
        <p:nvSpPr>
          <p:cNvPr id="12" name="Textfeld 11">
            <a:extLst>
              <a:ext uri="{FF2B5EF4-FFF2-40B4-BE49-F238E27FC236}">
                <a16:creationId xmlns:a16="http://schemas.microsoft.com/office/drawing/2014/main" id="{5B0F2D55-797B-2641-B90C-49843653457C}"/>
              </a:ext>
            </a:extLst>
          </p:cNvPr>
          <p:cNvSpPr txBox="1"/>
          <p:nvPr/>
        </p:nvSpPr>
        <p:spPr>
          <a:xfrm>
            <a:off x="6808341" y="1387553"/>
            <a:ext cx="14095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+mn-lt"/>
              </a:rPr>
              <a:t>+ 15% spares</a:t>
            </a:r>
          </a:p>
        </p:txBody>
      </p:sp>
      <p:sp>
        <p:nvSpPr>
          <p:cNvPr id="13" name="Geschweifte Klammer rechts 12">
            <a:extLst>
              <a:ext uri="{FF2B5EF4-FFF2-40B4-BE49-F238E27FC236}">
                <a16:creationId xmlns:a16="http://schemas.microsoft.com/office/drawing/2014/main" id="{381B5C69-4D23-FB47-8CDD-3C5FA945FAD2}"/>
              </a:ext>
            </a:extLst>
          </p:cNvPr>
          <p:cNvSpPr/>
          <p:nvPr/>
        </p:nvSpPr>
        <p:spPr>
          <a:xfrm>
            <a:off x="6637105" y="1351328"/>
            <a:ext cx="195209" cy="441783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feld 14">
                <a:extLst>
                  <a:ext uri="{FF2B5EF4-FFF2-40B4-BE49-F238E27FC236}">
                    <a16:creationId xmlns:a16="http://schemas.microsoft.com/office/drawing/2014/main" id="{4B0A8AAE-61C7-3F4C-9120-57953019BF4A}"/>
                  </a:ext>
                </a:extLst>
              </p:cNvPr>
              <p:cNvSpPr txBox="1"/>
              <p:nvPr/>
            </p:nvSpPr>
            <p:spPr>
              <a:xfrm>
                <a:off x="366954" y="2211298"/>
                <a:ext cx="6525504" cy="45243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  <a:latin typeface="+mn-lt"/>
                  </a:rPr>
                  <a:t>planned module production time:  &lt; 2 ½  years for 896 modules</a:t>
                </a:r>
              </a:p>
              <a:p>
                <a:endParaRPr lang="en-US" dirty="0">
                  <a:latin typeface="+mn-lt"/>
                </a:endParaRPr>
              </a:p>
              <a:p>
                <a:r>
                  <a:rPr lang="en-US" dirty="0">
                    <a:latin typeface="+mn-lt"/>
                  </a:rPr>
                  <a:t>current estimate of GSI/KIT “linear” through-put: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+mn-lt"/>
                  </a:rPr>
                  <a:t>2x3 modules/month                  </a:t>
                </a:r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>
                    <a:solidFill>
                      <a:srgbClr val="FF0000"/>
                    </a:solidFill>
                    <a:latin typeface="+mn-lt"/>
                  </a:rPr>
                  <a:t> required: 2x10 modules/month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+mn-lt"/>
                  </a:rPr>
                  <a:t>2x30 modules/year </a:t>
                </a:r>
              </a:p>
              <a:p>
                <a:endParaRPr lang="en-US" dirty="0">
                  <a:latin typeface="+mn-lt"/>
                </a:endParaRPr>
              </a:p>
              <a:p>
                <a:r>
                  <a:rPr lang="en-US" dirty="0">
                    <a:latin typeface="+mn-lt"/>
                  </a:rPr>
                  <a:t>current estimate of JINR “human power optimized” through-put: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+mn-lt"/>
                  </a:rPr>
                  <a:t>10 modules/month </a:t>
                </a:r>
                <a14:m>
                  <m:oMath xmlns:m="http://schemas.openxmlformats.org/officeDocument/2006/math">
                    <m:r>
                      <a:rPr lang="de-DE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                   </m:t>
                    </m:r>
                    <m:r>
                      <a:rPr lang="de-DE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→ </m:t>
                    </m:r>
                  </m:oMath>
                </a14:m>
                <a:r>
                  <a:rPr lang="en-US" dirty="0">
                    <a:solidFill>
                      <a:srgbClr val="FF0000"/>
                    </a:solidFill>
                    <a:latin typeface="+mn-lt"/>
                  </a:rPr>
                  <a:t>required:</a:t>
                </a:r>
                <a:r>
                  <a:rPr lang="en-US" dirty="0">
                    <a:solidFill>
                      <a:srgbClr val="FF0000"/>
                    </a:solidFill>
                  </a:rPr>
                  <a:t> </a:t>
                </a:r>
                <a:r>
                  <a:rPr lang="en-US" dirty="0">
                    <a:solidFill>
                      <a:srgbClr val="FF0000"/>
                    </a:solidFill>
                    <a:latin typeface="+mn-lt"/>
                  </a:rPr>
                  <a:t>16 modules/month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+mn-lt"/>
                  </a:rPr>
                  <a:t>100 modules/year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>
                  <a:latin typeface="+mn-lt"/>
                </a:endParaRPr>
              </a:p>
              <a:p>
                <a:r>
                  <a:rPr lang="en-US" u="sng" dirty="0">
                    <a:latin typeface="+mn-lt"/>
                  </a:rPr>
                  <a:t>Conclusion</a:t>
                </a:r>
                <a:r>
                  <a:rPr lang="en-US" dirty="0">
                    <a:latin typeface="+mn-lt"/>
                  </a:rPr>
                  <a:t>: </a:t>
                </a:r>
              </a:p>
              <a:p>
                <a:r>
                  <a:rPr lang="en-US" dirty="0">
                    <a:latin typeface="+mn-lt"/>
                  </a:rPr>
                  <a:t>we need careful analysis of all production step, to find out: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+mn-lt"/>
                  </a:rPr>
                  <a:t>bottle-necks, limitations (human power, machine park, tools, …)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+mn-lt"/>
                  </a:rPr>
                  <a:t>potential of parallelization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+mn-lt"/>
                  </a:rPr>
                  <a:t>…</a:t>
                </a:r>
              </a:p>
              <a:p>
                <a:endParaRPr lang="en-US" dirty="0">
                  <a:latin typeface="+mn-lt"/>
                </a:endParaRPr>
              </a:p>
            </p:txBody>
          </p:sp>
        </mc:Choice>
        <mc:Fallback xmlns="">
          <p:sp>
            <p:nvSpPr>
              <p:cNvPr id="15" name="Textfeld 14">
                <a:extLst>
                  <a:ext uri="{FF2B5EF4-FFF2-40B4-BE49-F238E27FC236}">
                    <a16:creationId xmlns:a16="http://schemas.microsoft.com/office/drawing/2014/main" id="{4B0A8AAE-61C7-3F4C-9120-57953019BF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6954" y="2211298"/>
                <a:ext cx="6525504" cy="4524315"/>
              </a:xfrm>
              <a:prstGeom prst="rect">
                <a:avLst/>
              </a:prstGeom>
              <a:blipFill>
                <a:blip r:embed="rId2"/>
                <a:stretch>
                  <a:fillRect l="-747" t="-809" r="-1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Geschweifte Klammer rechts 5">
            <a:extLst>
              <a:ext uri="{FF2B5EF4-FFF2-40B4-BE49-F238E27FC236}">
                <a16:creationId xmlns:a16="http://schemas.microsoft.com/office/drawing/2014/main" id="{2F871334-D332-3A4A-ACC0-EF592EDF38AD}"/>
              </a:ext>
            </a:extLst>
          </p:cNvPr>
          <p:cNvSpPr/>
          <p:nvPr/>
        </p:nvSpPr>
        <p:spPr>
          <a:xfrm>
            <a:off x="6650917" y="5351964"/>
            <a:ext cx="255142" cy="961087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EBFAB120-520A-1F45-8786-D1A87B6C5C10}"/>
              </a:ext>
            </a:extLst>
          </p:cNvPr>
          <p:cNvSpPr txBox="1"/>
          <p:nvPr/>
        </p:nvSpPr>
        <p:spPr>
          <a:xfrm flipH="1">
            <a:off x="7010402" y="5470447"/>
            <a:ext cx="21335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+mn-lt"/>
              </a:rPr>
              <a:t>start with pre-series production soon! </a:t>
            </a:r>
          </a:p>
        </p:txBody>
      </p:sp>
    </p:spTree>
    <p:extLst>
      <p:ext uri="{BB962C8B-B14F-4D97-AF65-F5344CB8AC3E}">
        <p14:creationId xmlns:p14="http://schemas.microsoft.com/office/powerpoint/2010/main" val="101584927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67449D-FD2F-1448-B8F8-B9FDC37EFF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Summary and Conclusions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C7D5936-C036-B34E-9D40-8E0335C576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4-5. 11. 2019</a:t>
            </a:r>
            <a:endParaRPr lang="en-US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2F25BE4-C0E8-4B42-B000-5A58571119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Expert Committee Experiments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58F3EBF-5D6C-9D46-BD4A-09D994FCA6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1DA1D-7319-4A38-BECC-A2BD080A36DA}" type="slidenum">
              <a:rPr lang="en-US" smtClean="0"/>
              <a:t>46</a:t>
            </a:fld>
            <a:endParaRPr lang="en-US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E6BE8C32-FCEA-C849-AE47-B98BF063D9EC}"/>
              </a:ext>
            </a:extLst>
          </p:cNvPr>
          <p:cNvSpPr txBox="1"/>
          <p:nvPr/>
        </p:nvSpPr>
        <p:spPr>
          <a:xfrm>
            <a:off x="457199" y="1356188"/>
            <a:ext cx="8070351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n-lt"/>
              </a:rPr>
              <a:t>were do we stand?</a:t>
            </a:r>
          </a:p>
          <a:p>
            <a:endParaRPr lang="en-US" dirty="0">
              <a:latin typeface="+mn-lt"/>
            </a:endParaRPr>
          </a:p>
          <a:p>
            <a:r>
              <a:rPr lang="en-US" dirty="0">
                <a:latin typeface="+mn-lt"/>
              </a:rPr>
              <a:t>finishing R&amp;D phase, few issues remain: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noise ok module level, system aspects have to be addressed (</a:t>
            </a:r>
            <a:r>
              <a:rPr lang="en-US" dirty="0" err="1">
                <a:latin typeface="+mn-lt"/>
              </a:rPr>
              <a:t>mCBM</a:t>
            </a:r>
            <a:r>
              <a:rPr lang="en-US" dirty="0">
                <a:latin typeface="+mn-lt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mechanical aspects, vibrational analysis, stiffness, 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thermal aspects, choice of cooling system, sensor gas cooling, 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+mn-lt"/>
            </a:endParaRPr>
          </a:p>
          <a:p>
            <a:r>
              <a:rPr lang="en-US" dirty="0">
                <a:latin typeface="+mn-lt"/>
              </a:rPr>
              <a:t>starting up production phase, few issues to be solved: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micro cables (technology)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module assembly optimization (time)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+mn-lt"/>
            </a:endParaRPr>
          </a:p>
          <a:p>
            <a:pPr algn="ctr"/>
            <a:r>
              <a:rPr lang="en-US" sz="3200" dirty="0">
                <a:latin typeface="+mn-lt"/>
              </a:rPr>
              <a:t>Thank You!</a:t>
            </a:r>
          </a:p>
          <a:p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9964007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900D9A-0CEB-9F49-AA8C-CBF54C69F0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Backup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0262C41-5331-504E-9766-561B7DB31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4-5. 11. 2019</a:t>
            </a:r>
            <a:endParaRPr lang="en-US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8E7FFBD-05B3-8B43-8C3B-899AA6310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Expert Committee Experiments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6F1B0B3-CC41-3247-B1DC-62E439F71B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1DA1D-7319-4A38-BECC-A2BD080A36DA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8084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CBM Experiment at FAIR</a:t>
            </a:r>
          </a:p>
        </p:txBody>
      </p:sp>
      <p:sp>
        <p:nvSpPr>
          <p:cNvPr id="9" name="Datumsplatzhalter 8">
            <a:extLst>
              <a:ext uri="{FF2B5EF4-FFF2-40B4-BE49-F238E27FC236}">
                <a16:creationId xmlns:a16="http://schemas.microsoft.com/office/drawing/2014/main" id="{416CC5AD-17E6-064A-BC07-2B716C8131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4-5. 11. 2019</a:t>
            </a:r>
            <a:endParaRPr lang="en-US"/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9144E36B-D62E-1243-9813-EFF829A3EE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Expert Committee Experiments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48</a:t>
            </a:fld>
            <a:endParaRPr lang="de-DE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7638"/>
            <a:ext cx="8107363" cy="4525962"/>
          </a:xfr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93382167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12E4E1F-A412-1043-B77B-D0D98952F0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Dipole Magnet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1BAC7D1-310C-B145-99E1-6789707428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4-5. 11. 2019</a:t>
            </a:r>
            <a:endParaRPr lang="en-US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DBBE13B-44B7-3E44-95BD-6C5A4DD21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Expert Committee Experiments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5692CC5-DC66-9442-B20C-9FA66B5521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1DA1D-7319-4A38-BECC-A2BD080A36DA}" type="slidenum">
              <a:rPr lang="en-US" smtClean="0"/>
              <a:t>49</a:t>
            </a:fld>
            <a:endParaRPr lang="en-US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4D001E6A-364D-D648-B3B1-BB9A9CE0F5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13" t="7586" r="32500" b="6093"/>
          <a:stretch/>
        </p:blipFill>
        <p:spPr bwMode="auto">
          <a:xfrm>
            <a:off x="2260297" y="1080713"/>
            <a:ext cx="4371376" cy="4696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64309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E3F8BCCA-2270-0E47-91B4-299A2BC5A0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The STS Module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5B4DB6A-230C-6E48-A574-3B82664DB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>
                <a:latin typeface="+mn-lt"/>
              </a:rPr>
              <a:t>4-5. 11. 2019</a:t>
            </a:r>
            <a:endParaRPr lang="en-US">
              <a:latin typeface="+mn-lt"/>
            </a:endParaRPr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1EABB729-37EC-5342-818E-94941388D3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Expert Committee Experiments</a:t>
            </a:r>
          </a:p>
        </p:txBody>
      </p:sp>
      <p:sp>
        <p:nvSpPr>
          <p:cNvPr id="8194" name="Foliennummernplatzhalter 2">
            <a:extLst>
              <a:ext uri="{FF2B5EF4-FFF2-40B4-BE49-F238E27FC236}">
                <a16:creationId xmlns:a16="http://schemas.microsoft.com/office/drawing/2014/main" id="{2D95A136-B51D-E543-B86D-C82A91BB3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DBEF1C7F-F673-5747-B302-CB3B245BC90C}" type="slidenum">
              <a:rPr lang="de-DE" altLang="de-DE">
                <a:solidFill>
                  <a:srgbClr val="000000"/>
                </a:solidFill>
                <a:latin typeface="+mn-lt"/>
              </a:rPr>
              <a:pPr/>
              <a:t>5</a:t>
            </a:fld>
            <a:endParaRPr lang="de-DE" altLang="de-DE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14" name="Picture 7">
            <a:extLst>
              <a:ext uri="{FF2B5EF4-FFF2-40B4-BE49-F238E27FC236}">
                <a16:creationId xmlns:a16="http://schemas.microsoft.com/office/drawing/2014/main" id="{32D10B05-64C1-D242-997C-21D8EC25C32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34" y="1120916"/>
            <a:ext cx="8560620" cy="2918005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A5289B78-B6D5-2843-BFD4-FF7F0B143B0C}"/>
              </a:ext>
            </a:extLst>
          </p:cNvPr>
          <p:cNvSpPr txBox="1"/>
          <p:nvPr/>
        </p:nvSpPr>
        <p:spPr>
          <a:xfrm>
            <a:off x="7342284" y="740578"/>
            <a:ext cx="14987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latin typeface="+mn-lt"/>
              </a:rPr>
              <a:t>STS module for </a:t>
            </a:r>
            <a:r>
              <a:rPr lang="en-US" sz="1200" err="1">
                <a:latin typeface="+mn-lt"/>
              </a:rPr>
              <a:t>mSTS</a:t>
            </a:r>
            <a:endParaRPr lang="en-US" sz="120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hteck 5">
                <a:extLst>
                  <a:ext uri="{FF2B5EF4-FFF2-40B4-BE49-F238E27FC236}">
                    <a16:creationId xmlns:a16="http://schemas.microsoft.com/office/drawing/2014/main" id="{AA116ECC-58A4-E441-B1C3-1AB39B4CB4D9}"/>
                  </a:ext>
                </a:extLst>
              </p:cNvPr>
              <p:cNvSpPr/>
              <p:nvPr/>
            </p:nvSpPr>
            <p:spPr>
              <a:xfrm>
                <a:off x="112953" y="4009154"/>
                <a:ext cx="5287386" cy="173887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63537">
                  <a:lnSpc>
                    <a:spcPct val="120000"/>
                  </a:lnSpc>
                </a:pPr>
                <a:r>
                  <a:rPr lang="en-US" spc="-1">
                    <a:solidFill>
                      <a:schemeClr val="tx1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</a:rPr>
                  <a:t>4 different sensor sizes (</a:t>
                </a:r>
                <a14:m>
                  <m:oMath xmlns:m="http://schemas.openxmlformats.org/officeDocument/2006/math">
                    <m:r>
                      <a:rPr lang="en-US" i="1" spc="-1" smtClean="0">
                        <a:solidFill>
                          <a:schemeClr val="tx1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</a:rPr>
                      <m:t>2, 4</m:t>
                    </m:r>
                    <m:r>
                      <a:rPr lang="de-DE" b="0" i="1" spc="-1" smtClean="0">
                        <a:solidFill>
                          <a:schemeClr val="tx1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</a:rPr>
                      <m:t>, 6 , 12 × 6 </m:t>
                    </m:r>
                    <m:r>
                      <a:rPr lang="de-DE" b="0" i="1" spc="-1" smtClean="0">
                        <a:solidFill>
                          <a:schemeClr val="tx1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</a:rPr>
                      <m:t>𝑐</m:t>
                    </m:r>
                    <m:sSup>
                      <m:sSupPr>
                        <m:ctrlPr>
                          <a:rPr lang="de-DE" b="0" i="1" spc="-1" smtClean="0">
                            <a:solidFill>
                              <a:schemeClr val="tx1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pc="-1" smtClean="0">
                            <a:solidFill>
                              <a:schemeClr val="tx1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de-DE" b="0" i="1" spc="-1" smtClean="0">
                            <a:solidFill>
                              <a:schemeClr val="tx1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pc="-1">
                    <a:solidFill>
                      <a:schemeClr val="tx1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</a:rPr>
                  <a:t>)</a:t>
                </a:r>
              </a:p>
              <a:p>
                <a:pPr marL="363537">
                  <a:lnSpc>
                    <a:spcPct val="120000"/>
                  </a:lnSpc>
                </a:pPr>
                <a:r>
                  <a:rPr lang="en-US" spc="-1">
                    <a:solidFill>
                      <a:schemeClr val="tx1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</a:rPr>
                  <a:t>cable length from </a:t>
                </a:r>
                <a:r>
                  <a:rPr lang="en-US" spc="-1">
                    <a:uFill>
                      <a:solidFill>
                        <a:srgbClr val="FFFFFF"/>
                      </a:solidFill>
                    </a:uFill>
                    <a:latin typeface="+mn-lt"/>
                  </a:rPr>
                  <a:t>15-45</a:t>
                </a:r>
                <a:r>
                  <a:rPr lang="en-US" spc="-1">
                    <a:solidFill>
                      <a:schemeClr val="tx1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</a:rPr>
                  <a:t> cm</a:t>
                </a:r>
              </a:p>
              <a:p>
                <a:pPr marL="363537">
                  <a:lnSpc>
                    <a:spcPct val="120000"/>
                  </a:lnSpc>
                </a:pPr>
                <a14:m>
                  <m:oMath xmlns:m="http://schemas.openxmlformats.org/officeDocument/2006/math">
                    <m:r>
                      <a:rPr lang="en-US" i="1" spc="-1" smtClean="0">
                        <a:solidFill>
                          <a:schemeClr val="tx1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</a:rPr>
                      <m:t>310 </m:t>
                    </m:r>
                    <m:r>
                      <a:rPr lang="de-DE" b="0" i="1" spc="-1" smtClean="0">
                        <a:solidFill>
                          <a:schemeClr val="tx1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US" i="1" spc="-1">
                        <a:solidFill>
                          <a:schemeClr val="tx1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  <a:ea typeface="DejaVu Sans"/>
                        <a:sym typeface="Symbol"/>
                      </a:rPr>
                      <m:t>𝑚</m:t>
                    </m:r>
                    <m:r>
                      <a:rPr lang="en-US" i="1" spc="-1">
                        <a:solidFill>
                          <a:schemeClr val="tx1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  <a:ea typeface="DejaVu Sans"/>
                        <a:sym typeface="Symbol"/>
                      </a:rPr>
                      <m:t> </m:t>
                    </m:r>
                  </m:oMath>
                </a14:m>
                <a:r>
                  <a:rPr lang="en-US" spc="-1">
                    <a:solidFill>
                      <a:schemeClr val="tx1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DejaVu Sans"/>
                    <a:sym typeface="Symbol"/>
                  </a:rPr>
                  <a:t>thickness</a:t>
                </a:r>
              </a:p>
              <a:p>
                <a:pPr marL="363537">
                  <a:lnSpc>
                    <a:spcPct val="120000"/>
                  </a:lnSpc>
                </a:pPr>
                <a:r>
                  <a:rPr lang="en-US" spc="-1">
                    <a:solidFill>
                      <a:schemeClr val="tx1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DejaVu Sans"/>
                    <a:sym typeface="Symbol"/>
                  </a:rPr>
                  <a:t>strip pitch </a:t>
                </a:r>
                <a14:m>
                  <m:oMath xmlns:m="http://schemas.openxmlformats.org/officeDocument/2006/math">
                    <m:r>
                      <a:rPr lang="en-US" i="1" spc="-1" smtClean="0">
                        <a:solidFill>
                          <a:schemeClr val="tx1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  <a:ea typeface="DejaVu Sans"/>
                        <a:sym typeface="Symbol"/>
                      </a:rPr>
                      <m:t>58 </m:t>
                    </m:r>
                    <m:r>
                      <a:rPr lang="de-DE" b="0" i="1" spc="-1" smtClean="0">
                        <a:solidFill>
                          <a:schemeClr val="tx1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  <a:ea typeface="DejaVu Sans"/>
                        <a:sym typeface="Symbol"/>
                      </a:rPr>
                      <m:t>𝜇</m:t>
                    </m:r>
                    <m:r>
                      <a:rPr lang="en-US" i="1" spc="-1" smtClean="0">
                        <a:solidFill>
                          <a:schemeClr val="tx1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  <a:ea typeface="DejaVu Sans"/>
                        <a:sym typeface="Symbol"/>
                      </a:rPr>
                      <m:t>𝑚</m:t>
                    </m:r>
                  </m:oMath>
                </a14:m>
                <a:endParaRPr lang="en-US" spc="-1">
                  <a:solidFill>
                    <a:schemeClr val="tx1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DejaVu Sans"/>
                  <a:sym typeface="Symbol"/>
                </a:endParaRPr>
              </a:p>
              <a:p>
                <a:pPr marL="363537">
                  <a:lnSpc>
                    <a:spcPct val="120000"/>
                  </a:lnSpc>
                </a:pPr>
                <a14:m>
                  <m:oMath xmlns:m="http://schemas.openxmlformats.org/officeDocument/2006/math">
                    <m:r>
                      <a:rPr lang="de-DE" b="0" i="1" spc="-1" smtClean="0">
                        <a:solidFill>
                          <a:schemeClr val="tx1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  <a:ea typeface="DejaVu Sans"/>
                        <a:sym typeface="Symbol"/>
                      </a:rPr>
                      <m:t>7.5 °</m:t>
                    </m:r>
                  </m:oMath>
                </a14:m>
                <a:r>
                  <a:rPr lang="en-US" spc="-1">
                    <a:solidFill>
                      <a:schemeClr val="tx1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DejaVu Sans"/>
                    <a:sym typeface="Symbol"/>
                  </a:rPr>
                  <a:t> stereo angle</a:t>
                </a:r>
              </a:p>
            </p:txBody>
          </p:sp>
        </mc:Choice>
        <mc:Fallback xmlns="">
          <p:sp>
            <p:nvSpPr>
              <p:cNvPr id="6" name="Rechteck 5">
                <a:extLst>
                  <a:ext uri="{FF2B5EF4-FFF2-40B4-BE49-F238E27FC236}">
                    <a16:creationId xmlns:a16="http://schemas.microsoft.com/office/drawing/2014/main" id="{AA116ECC-58A4-E441-B1C3-1AB39B4CB4D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953" y="4009154"/>
                <a:ext cx="5287386" cy="1738874"/>
              </a:xfrm>
              <a:prstGeom prst="rect">
                <a:avLst/>
              </a:prstGeom>
              <a:blipFill>
                <a:blip r:embed="rId4"/>
                <a:stretch>
                  <a:fillRect b="-45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Geschweifte Klammer rechts 10">
            <a:extLst>
              <a:ext uri="{FF2B5EF4-FFF2-40B4-BE49-F238E27FC236}">
                <a16:creationId xmlns:a16="http://schemas.microsoft.com/office/drawing/2014/main" id="{8DDCD2B5-359A-994F-B16F-97DB1680D2E6}"/>
              </a:ext>
            </a:extLst>
          </p:cNvPr>
          <p:cNvSpPr/>
          <p:nvPr/>
        </p:nvSpPr>
        <p:spPr>
          <a:xfrm>
            <a:off x="5518661" y="4037905"/>
            <a:ext cx="322729" cy="68849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678B36B1-E67C-B849-939C-38C4B32C01C0}"/>
              </a:ext>
            </a:extLst>
          </p:cNvPr>
          <p:cNvSpPr/>
          <p:nvPr/>
        </p:nvSpPr>
        <p:spPr>
          <a:xfrm>
            <a:off x="5642563" y="4166377"/>
            <a:ext cx="2979662" cy="40254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63537">
              <a:lnSpc>
                <a:spcPct val="120000"/>
              </a:lnSpc>
            </a:pPr>
            <a:r>
              <a:rPr lang="en-US" spc="-1" dirty="0">
                <a:uFill>
                  <a:solidFill>
                    <a:srgbClr val="FFFFFF"/>
                  </a:solidFill>
                </a:uFill>
                <a:latin typeface="+mn-lt"/>
              </a:rPr>
              <a:t>18</a:t>
            </a: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</a:rPr>
              <a:t> different module types</a:t>
            </a: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3521FC80-FE84-204B-B75C-A7F5F7CFE3B9}"/>
              </a:ext>
            </a:extLst>
          </p:cNvPr>
          <p:cNvSpPr/>
          <p:nvPr/>
        </p:nvSpPr>
        <p:spPr>
          <a:xfrm>
            <a:off x="2590800" y="5139120"/>
            <a:ext cx="4821769" cy="4001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63537">
              <a:lnSpc>
                <a:spcPct val="120000"/>
              </a:lnSpc>
            </a:pPr>
            <a:r>
              <a:rPr lang="en-US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DejaVu Sans"/>
                <a:sym typeface="Symbol"/>
              </a:rPr>
              <a:t>hit spatial resolution   25 µm (x), 450 µm (y) </a:t>
            </a:r>
          </a:p>
        </p:txBody>
      </p:sp>
      <p:sp>
        <p:nvSpPr>
          <p:cNvPr id="19" name="Geschweifte Klammer rechts 18">
            <a:extLst>
              <a:ext uri="{FF2B5EF4-FFF2-40B4-BE49-F238E27FC236}">
                <a16:creationId xmlns:a16="http://schemas.microsoft.com/office/drawing/2014/main" id="{61D58B94-7D89-ED42-9713-6ECF39B5AAB7}"/>
              </a:ext>
            </a:extLst>
          </p:cNvPr>
          <p:cNvSpPr/>
          <p:nvPr/>
        </p:nvSpPr>
        <p:spPr>
          <a:xfrm>
            <a:off x="2590800" y="4749524"/>
            <a:ext cx="322729" cy="1057822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903DE958-1F52-47A4-890A-344B86145848}"/>
              </a:ext>
            </a:extLst>
          </p:cNvPr>
          <p:cNvSpPr txBox="1"/>
          <p:nvPr/>
        </p:nvSpPr>
        <p:spPr>
          <a:xfrm>
            <a:off x="457200" y="5893494"/>
            <a:ext cx="59355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+mn-lt"/>
              </a:rPr>
              <a:t>sensors ordered from Hamamatsu, delivery start in Nov. 2019</a:t>
            </a:r>
          </a:p>
        </p:txBody>
      </p:sp>
    </p:spTree>
    <p:extLst>
      <p:ext uri="{BB962C8B-B14F-4D97-AF65-F5344CB8AC3E}">
        <p14:creationId xmlns:p14="http://schemas.microsoft.com/office/powerpoint/2010/main" val="16284645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406637" y="1527781"/>
            <a:ext cx="7886700" cy="365125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25"/>
              <a:t>confirmed by Hamamatsu Photonics Deutschland GmbH, 20 August 2019 </a:t>
            </a:r>
            <a:endParaRPr lang="en-US" sz="2700"/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2995447" y="2430601"/>
          <a:ext cx="5504132" cy="28503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33551">
                  <a:extLst>
                    <a:ext uri="{9D8B030D-6E8A-4147-A177-3AD203B41FA5}">
                      <a16:colId xmlns:a16="http://schemas.microsoft.com/office/drawing/2014/main" val="2498249810"/>
                    </a:ext>
                  </a:extLst>
                </a:gridCol>
                <a:gridCol w="986443">
                  <a:extLst>
                    <a:ext uri="{9D8B030D-6E8A-4147-A177-3AD203B41FA5}">
                      <a16:colId xmlns:a16="http://schemas.microsoft.com/office/drawing/2014/main" val="45971439"/>
                    </a:ext>
                  </a:extLst>
                </a:gridCol>
                <a:gridCol w="555350">
                  <a:extLst>
                    <a:ext uri="{9D8B030D-6E8A-4147-A177-3AD203B41FA5}">
                      <a16:colId xmlns:a16="http://schemas.microsoft.com/office/drawing/2014/main" val="1633605453"/>
                    </a:ext>
                  </a:extLst>
                </a:gridCol>
                <a:gridCol w="555350">
                  <a:extLst>
                    <a:ext uri="{9D8B030D-6E8A-4147-A177-3AD203B41FA5}">
                      <a16:colId xmlns:a16="http://schemas.microsoft.com/office/drawing/2014/main" val="2220688224"/>
                    </a:ext>
                  </a:extLst>
                </a:gridCol>
                <a:gridCol w="555350">
                  <a:extLst>
                    <a:ext uri="{9D8B030D-6E8A-4147-A177-3AD203B41FA5}">
                      <a16:colId xmlns:a16="http://schemas.microsoft.com/office/drawing/2014/main" val="3429621100"/>
                    </a:ext>
                  </a:extLst>
                </a:gridCol>
                <a:gridCol w="555350">
                  <a:extLst>
                    <a:ext uri="{9D8B030D-6E8A-4147-A177-3AD203B41FA5}">
                      <a16:colId xmlns:a16="http://schemas.microsoft.com/office/drawing/2014/main" val="4010147345"/>
                    </a:ext>
                  </a:extLst>
                </a:gridCol>
                <a:gridCol w="555350">
                  <a:extLst>
                    <a:ext uri="{9D8B030D-6E8A-4147-A177-3AD203B41FA5}">
                      <a16:colId xmlns:a16="http://schemas.microsoft.com/office/drawing/2014/main" val="625228279"/>
                    </a:ext>
                  </a:extLst>
                </a:gridCol>
                <a:gridCol w="555350">
                  <a:extLst>
                    <a:ext uri="{9D8B030D-6E8A-4147-A177-3AD203B41FA5}">
                      <a16:colId xmlns:a16="http://schemas.microsoft.com/office/drawing/2014/main" val="2580037922"/>
                    </a:ext>
                  </a:extLst>
                </a:gridCol>
                <a:gridCol w="752038">
                  <a:extLst>
                    <a:ext uri="{9D8B030D-6E8A-4147-A177-3AD203B41FA5}">
                      <a16:colId xmlns:a16="http://schemas.microsoft.com/office/drawing/2014/main" val="1638614580"/>
                    </a:ext>
                  </a:extLst>
                </a:gridCol>
              </a:tblGrid>
              <a:tr h="190024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>
                          <a:effectLst/>
                        </a:rPr>
                        <a:t>delivery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gridSpan="6"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>
                          <a:effectLst/>
                        </a:rPr>
                        <a:t>sensors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>
                          <a:effectLst/>
                        </a:rPr>
                        <a:t>fraction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1050573999"/>
                  </a:ext>
                </a:extLst>
              </a:tr>
              <a:tr h="19002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batch</a:t>
                      </a: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>
                          <a:effectLst/>
                        </a:rPr>
                        <a:t>week/year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>
                          <a:effectLst/>
                        </a:rPr>
                        <a:t>6x2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>
                          <a:effectLst/>
                        </a:rPr>
                        <a:t>6x4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>
                          <a:effectLst/>
                        </a:rPr>
                        <a:t>6x6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>
                          <a:effectLst/>
                        </a:rPr>
                        <a:t>6x12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>
                          <a:effectLst/>
                        </a:rPr>
                        <a:t>sum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>
                          <a:effectLst/>
                        </a:rPr>
                        <a:t>integral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>
                          <a:effectLst/>
                        </a:rPr>
                        <a:t>[%]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1827480765"/>
                  </a:ext>
                </a:extLst>
              </a:tr>
              <a:tr h="190024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45/19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20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20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20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20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80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80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7.25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4294217"/>
                  </a:ext>
                </a:extLst>
              </a:tr>
              <a:tr h="190024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50/19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20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20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20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20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80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160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14.49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5587791"/>
                  </a:ext>
                </a:extLst>
              </a:tr>
              <a:tr h="190024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01/20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31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20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20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20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91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251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22.74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0992897"/>
                  </a:ext>
                </a:extLst>
              </a:tr>
              <a:tr h="190024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07/20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35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35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35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105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356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32.25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1910783"/>
                  </a:ext>
                </a:extLst>
              </a:tr>
              <a:tr h="190024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11/20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35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35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35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105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461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41.76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8957473"/>
                  </a:ext>
                </a:extLst>
              </a:tr>
              <a:tr h="190024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15/20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35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35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35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105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566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51.27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9985974"/>
                  </a:ext>
                </a:extLst>
              </a:tr>
              <a:tr h="190024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19/20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35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35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35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105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671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60.78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1792147"/>
                  </a:ext>
                </a:extLst>
              </a:tr>
              <a:tr h="190024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24/20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35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35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35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105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776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70.29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2248427"/>
                  </a:ext>
                </a:extLst>
              </a:tr>
              <a:tr h="190024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28/20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35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35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35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105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881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79.80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8996140"/>
                  </a:ext>
                </a:extLst>
              </a:tr>
              <a:tr h="190024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33/20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35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35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35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105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986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89.31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9971197"/>
                  </a:ext>
                </a:extLst>
              </a:tr>
              <a:tr h="190024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37/20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21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21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40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82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1068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96.74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4991664"/>
                  </a:ext>
                </a:extLst>
              </a:tr>
              <a:tr h="190024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41/20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36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36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1104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100.00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8270073"/>
                  </a:ext>
                </a:extLst>
              </a:tr>
              <a:tr h="190024">
                <a:tc gridSpan="2"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>
                          <a:effectLst/>
                        </a:rPr>
                        <a:t>sum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>
                          <a:effectLst/>
                        </a:rPr>
                        <a:t>71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>
                          <a:effectLst/>
                        </a:rPr>
                        <a:t>326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>
                          <a:effectLst/>
                        </a:rPr>
                        <a:t>326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>
                          <a:effectLst/>
                        </a:rPr>
                        <a:t>381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>
                          <a:effectLst/>
                        </a:rPr>
                        <a:t>1104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>
                          <a:effectLst/>
                        </a:rPr>
                        <a:t>1104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>
                          <a:effectLst/>
                        </a:rPr>
                        <a:t>100.00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4185529657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499404" y="2430601"/>
          <a:ext cx="2141321" cy="132302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62051">
                  <a:extLst>
                    <a:ext uri="{9D8B030D-6E8A-4147-A177-3AD203B41FA5}">
                      <a16:colId xmlns:a16="http://schemas.microsoft.com/office/drawing/2014/main" val="4277286515"/>
                    </a:ext>
                  </a:extLst>
                </a:gridCol>
                <a:gridCol w="817219">
                  <a:extLst>
                    <a:ext uri="{9D8B030D-6E8A-4147-A177-3AD203B41FA5}">
                      <a16:colId xmlns:a16="http://schemas.microsoft.com/office/drawing/2014/main" val="4293159574"/>
                    </a:ext>
                  </a:extLst>
                </a:gridCol>
                <a:gridCol w="662051">
                  <a:extLst>
                    <a:ext uri="{9D8B030D-6E8A-4147-A177-3AD203B41FA5}">
                      <a16:colId xmlns:a16="http://schemas.microsoft.com/office/drawing/2014/main" val="3534855565"/>
                    </a:ext>
                  </a:extLst>
                </a:gridCol>
              </a:tblGrid>
              <a:tr h="37290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>
                          <a:effectLst/>
                        </a:rPr>
                        <a:t>sensor variant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serial</a:t>
                      </a:r>
                      <a:r>
                        <a:rPr lang="en-US" sz="1200" b="1" i="0" u="none" strike="noStrike" baseline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 number 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pieces</a:t>
                      </a:r>
                      <a:r>
                        <a:rPr lang="en-US" sz="1200" b="1" i="0" u="none" strike="noStrike" baseline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 ordered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393530692"/>
                  </a:ext>
                </a:extLst>
              </a:tr>
              <a:tr h="19002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6x2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S13847-22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71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448533"/>
                  </a:ext>
                </a:extLst>
              </a:tr>
              <a:tr h="19002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6x4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S13847-42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326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9029507"/>
                  </a:ext>
                </a:extLst>
              </a:tr>
              <a:tr h="19002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6x6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S13847-62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326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5601131"/>
                  </a:ext>
                </a:extLst>
              </a:tr>
              <a:tr h="19002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6x12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S13847-124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381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7416904"/>
                  </a:ext>
                </a:extLst>
              </a:tr>
              <a:tr h="190024"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u="none" strike="noStrike">
                          <a:effectLst/>
                        </a:rPr>
                        <a:t> sum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>
                          <a:effectLst/>
                        </a:rPr>
                        <a:t>1104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2406479568"/>
                  </a:ext>
                </a:extLst>
              </a:tr>
            </a:tbl>
          </a:graphicData>
        </a:graphic>
      </p:graphicFrame>
      <p:pic>
        <p:nvPicPr>
          <p:cNvPr id="11" name="Picture 2" descr="Q:\Eigene Dateien\Work\CBM\talks\2016\Workshop-CiS-Erfurt_27-29-November-2016\CBM06-sensor-family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5" t="9829" r="14584" b="17308"/>
          <a:stretch/>
        </p:blipFill>
        <p:spPr bwMode="auto">
          <a:xfrm>
            <a:off x="499404" y="3915345"/>
            <a:ext cx="2031951" cy="1458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2BC85AB-93E2-4DBC-B19C-59FC8F53FE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Delivery schedule of sensors to GSI/FAIR</a:t>
            </a:r>
          </a:p>
        </p:txBody>
      </p:sp>
      <p:sp>
        <p:nvSpPr>
          <p:cNvPr id="14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196F3-23D8-4578-8A64-CA455A5879F0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1411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Microstrip</a:t>
            </a:r>
            <a:r>
              <a:rPr lang="en-US"/>
              <a:t> sensors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4-5. 11.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Expert Committee Experiments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51</a:t>
            </a:fld>
            <a:endParaRPr lang="de-DE"/>
          </a:p>
        </p:txBody>
      </p:sp>
      <p:pic>
        <p:nvPicPr>
          <p:cNvPr id="9" name="Picture 2" descr="Q:\Eigene Dateien\Work\CBM\talks\2016\Workshop-CiS-Erfurt_27-29-November-2016\CBM06-sensor-family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5" t="9829" r="14584" b="17308"/>
          <a:stretch/>
        </p:blipFill>
        <p:spPr bwMode="auto">
          <a:xfrm>
            <a:off x="1344382" y="1219200"/>
            <a:ext cx="6815238" cy="489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57200" y="1417638"/>
            <a:ext cx="2362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4625" indent="-174625">
              <a:buFont typeface="Arial" panose="020B0604020202020204" pitchFamily="34" charset="0"/>
              <a:buChar char="•"/>
            </a:pPr>
            <a:r>
              <a:rPr lang="de-DE">
                <a:cs typeface="Arial" panose="020B0604020202020204" pitchFamily="34" charset="0"/>
              </a:rPr>
              <a:t>4 </a:t>
            </a:r>
            <a:r>
              <a:rPr lang="de-DE" err="1">
                <a:cs typeface="Arial" panose="020B0604020202020204" pitchFamily="34" charset="0"/>
              </a:rPr>
              <a:t>main</a:t>
            </a:r>
            <a:r>
              <a:rPr lang="de-DE">
                <a:cs typeface="Arial" panose="020B0604020202020204" pitchFamily="34" charset="0"/>
              </a:rPr>
              <a:t> </a:t>
            </a:r>
            <a:r>
              <a:rPr lang="de-DE" err="1">
                <a:cs typeface="Arial" panose="020B0604020202020204" pitchFamily="34" charset="0"/>
              </a:rPr>
              <a:t>variants</a:t>
            </a:r>
            <a:endParaRPr lang="de-DE">
              <a:cs typeface="Arial" panose="020B0604020202020204" pitchFamily="34" charset="0"/>
            </a:endParaRP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de-DE" err="1">
                <a:cs typeface="Arial" panose="020B0604020202020204" pitchFamily="34" charset="0"/>
              </a:rPr>
              <a:t>strip</a:t>
            </a:r>
            <a:r>
              <a:rPr lang="de-DE">
                <a:cs typeface="Arial" panose="020B0604020202020204" pitchFamily="34" charset="0"/>
              </a:rPr>
              <a:t> </a:t>
            </a:r>
            <a:r>
              <a:rPr lang="de-DE" err="1">
                <a:cs typeface="Arial" panose="020B0604020202020204" pitchFamily="34" charset="0"/>
              </a:rPr>
              <a:t>lengths</a:t>
            </a:r>
            <a:r>
              <a:rPr lang="de-DE">
                <a:cs typeface="Arial" panose="020B0604020202020204" pitchFamily="34" charset="0"/>
              </a:rPr>
              <a:t> </a:t>
            </a:r>
            <a:r>
              <a:rPr lang="de-DE" err="1">
                <a:cs typeface="Arial" panose="020B0604020202020204" pitchFamily="34" charset="0"/>
              </a:rPr>
              <a:t>matched</a:t>
            </a:r>
            <a:r>
              <a:rPr lang="de-DE">
                <a:cs typeface="Arial" panose="020B0604020202020204" pitchFamily="34" charset="0"/>
              </a:rPr>
              <a:t> </a:t>
            </a:r>
            <a:r>
              <a:rPr lang="de-DE" err="1">
                <a:cs typeface="Arial" panose="020B0604020202020204" pitchFamily="34" charset="0"/>
              </a:rPr>
              <a:t>to</a:t>
            </a:r>
            <a:r>
              <a:rPr lang="de-DE">
                <a:cs typeface="Arial" panose="020B0604020202020204" pitchFamily="34" charset="0"/>
              </a:rPr>
              <a:t> </a:t>
            </a:r>
            <a:r>
              <a:rPr lang="de-DE" err="1">
                <a:cs typeface="Arial" panose="020B0604020202020204" pitchFamily="34" charset="0"/>
              </a:rPr>
              <a:t>particle</a:t>
            </a:r>
            <a:r>
              <a:rPr lang="de-DE">
                <a:cs typeface="Arial" panose="020B0604020202020204" pitchFamily="34" charset="0"/>
              </a:rPr>
              <a:t> </a:t>
            </a:r>
            <a:r>
              <a:rPr lang="de-DE" err="1">
                <a:cs typeface="Arial" panose="020B0604020202020204" pitchFamily="34" charset="0"/>
              </a:rPr>
              <a:t>densities</a:t>
            </a:r>
            <a:r>
              <a:rPr lang="de-DE">
                <a:cs typeface="Arial" panose="020B0604020202020204" pitchFamily="34" charset="0"/>
              </a:rPr>
              <a:t> in STS</a:t>
            </a:r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36418" y="4942665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/>
              <a:t>6.2 cm x   2.2 cm     -      71 x</a:t>
            </a:r>
          </a:p>
          <a:p>
            <a:r>
              <a:rPr lang="en-US"/>
              <a:t>6.2 cm x   4.2 cm     -    306 x</a:t>
            </a:r>
          </a:p>
          <a:p>
            <a:r>
              <a:rPr lang="en-US"/>
              <a:t>6.2 cm x   6.2 cm     -    296 x</a:t>
            </a:r>
          </a:p>
          <a:p>
            <a:r>
              <a:rPr lang="en-US"/>
              <a:t>6.2 cm x 12.4 cm     -    381 x </a:t>
            </a:r>
          </a:p>
        </p:txBody>
      </p:sp>
    </p:spTree>
    <p:extLst>
      <p:ext uri="{BB962C8B-B14F-4D97-AF65-F5344CB8AC3E}">
        <p14:creationId xmlns:p14="http://schemas.microsoft.com/office/powerpoint/2010/main" val="408088433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50CF67-4CDA-3346-9F67-331F5651CC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STS-XYTER 2.1 Radiation Studies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A9BF781-AD72-4648-AC3B-0FD532BFC7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4-5. 11. 2019</a:t>
            </a:r>
            <a:endParaRPr lang="en-US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4022A2E-B189-5341-B1A0-FF514744E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Expert Committee Experiments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EF602FB-54BD-FE4A-AFAF-5D33CD9E7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1DA1D-7319-4A38-BECC-A2BD080A36DA}" type="slidenum">
              <a:rPr lang="en-US" smtClean="0"/>
              <a:t>52</a:t>
            </a:fld>
            <a:endParaRPr lang="en-US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42F3AD3-E3E7-B44C-BA07-371FBB6F07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408"/>
          <a:stretch/>
        </p:blipFill>
        <p:spPr>
          <a:xfrm>
            <a:off x="349321" y="1078786"/>
            <a:ext cx="7952198" cy="5083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71550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E7B7D49F-4844-844C-A384-3ABAE5B2D5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Summary: Charge Collection Efficiency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A0A27BA-2B96-264E-9A22-EA354E9446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4-5. 11. 2019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805C9FF-A91B-3247-851F-ED0A98BE7F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Expert Committee Experiments</a:t>
            </a: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611BD51-D480-CA43-8F7F-144E4A9D43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53</a:t>
            </a:fld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FED389CB-4471-AF44-B446-E5E1531677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7323" y="1324806"/>
            <a:ext cx="6061753" cy="3887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67653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Grafik 7">
            <a:extLst>
              <a:ext uri="{FF2B5EF4-FFF2-40B4-BE49-F238E27FC236}">
                <a16:creationId xmlns:a16="http://schemas.microsoft.com/office/drawing/2014/main" id="{C02A0897-C078-9348-86C3-65DA0BB046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3288" y="5264150"/>
            <a:ext cx="4467225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81F33C9-3B9C-7749-AEF8-13A3A3FBA2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MicroCables</a:t>
            </a:r>
            <a:r>
              <a:rPr lang="en-US"/>
              <a:t> LTU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DC51B349-FAF8-FC41-9C7E-6C647BA015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4-5. 11. 2019</a:t>
            </a:r>
            <a:endParaRPr lang="en-US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E5FA7F9-8C3D-4047-BEA0-F1BC42D070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Expert Committee Experiments</a:t>
            </a:r>
          </a:p>
        </p:txBody>
      </p:sp>
      <p:sp>
        <p:nvSpPr>
          <p:cNvPr id="23555" name="Foliennummernplatzhalter 2">
            <a:extLst>
              <a:ext uri="{FF2B5EF4-FFF2-40B4-BE49-F238E27FC236}">
                <a16:creationId xmlns:a16="http://schemas.microsoft.com/office/drawing/2014/main" id="{B6506C66-EED6-EF46-8173-F168105C9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EEFF5A66-8D57-5147-B2C2-BB80A4689D26}" type="slidenum">
              <a:rPr lang="de-DE" altLang="de-DE">
                <a:solidFill>
                  <a:srgbClr val="000000"/>
                </a:solidFill>
                <a:latin typeface="Times" pitchFamily="2" charset="0"/>
              </a:rPr>
              <a:pPr/>
              <a:t>54</a:t>
            </a:fld>
            <a:endParaRPr lang="de-DE" altLang="de-DE">
              <a:solidFill>
                <a:srgbClr val="000000"/>
              </a:solidFill>
              <a:latin typeface="Times" pitchFamily="2" charset="0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B7EB9AC2-7977-AB46-AA7B-C0BF400588C2}"/>
              </a:ext>
            </a:extLst>
          </p:cNvPr>
          <p:cNvSpPr txBox="1"/>
          <p:nvPr/>
        </p:nvSpPr>
        <p:spPr>
          <a:xfrm>
            <a:off x="381000" y="1512888"/>
            <a:ext cx="7635875" cy="31384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>
                <a:latin typeface="+mn-lt"/>
                <a:cs typeface="Arial" charset="0"/>
              </a:rPr>
              <a:t>Since the </a:t>
            </a:r>
            <a:r>
              <a:rPr lang="en-US" err="1">
                <a:latin typeface="+mn-lt"/>
                <a:cs typeface="Arial" charset="0"/>
              </a:rPr>
              <a:t>microcables</a:t>
            </a:r>
            <a:r>
              <a:rPr lang="en-US">
                <a:latin typeface="+mn-lt"/>
                <a:cs typeface="Arial" charset="0"/>
              </a:rPr>
              <a:t> are very delicate objects with fine structures, the </a:t>
            </a:r>
          </a:p>
          <a:p>
            <a:pPr eaLnBrk="1" hangingPunct="1">
              <a:defRPr/>
            </a:pPr>
            <a:r>
              <a:rPr lang="en-US">
                <a:latin typeface="+mn-lt"/>
                <a:cs typeface="Arial" charset="0"/>
              </a:rPr>
              <a:t>manufacturing processes are complex and can cause failures. </a:t>
            </a:r>
          </a:p>
          <a:p>
            <a:pPr eaLnBrk="1" hangingPunct="1">
              <a:defRPr/>
            </a:pPr>
            <a:endParaRPr lang="en-US">
              <a:latin typeface="+mn-lt"/>
              <a:cs typeface="Arial" charset="0"/>
            </a:endParaRPr>
          </a:p>
          <a:p>
            <a:pPr eaLnBrk="1" hangingPunct="1">
              <a:defRPr/>
            </a:pPr>
            <a:r>
              <a:rPr lang="en-US">
                <a:latin typeface="+mn-lt"/>
                <a:cs typeface="Arial" charset="0"/>
              </a:rPr>
              <a:t>For the Aluminum </a:t>
            </a:r>
            <a:r>
              <a:rPr lang="en-US" err="1">
                <a:latin typeface="+mn-lt"/>
                <a:cs typeface="Arial" charset="0"/>
              </a:rPr>
              <a:t>microcables</a:t>
            </a:r>
            <a:r>
              <a:rPr lang="en-US">
                <a:latin typeface="+mn-lt"/>
                <a:cs typeface="Arial" charset="0"/>
              </a:rPr>
              <a:t> the yield decreases with the cable length. </a:t>
            </a:r>
          </a:p>
          <a:p>
            <a:pPr eaLnBrk="1" hangingPunct="1">
              <a:defRPr/>
            </a:pPr>
            <a:r>
              <a:rPr lang="en-US">
                <a:latin typeface="+mn-lt"/>
                <a:cs typeface="Arial" charset="0"/>
              </a:rPr>
              <a:t>Yield improvements can be achieved by: </a:t>
            </a:r>
          </a:p>
          <a:p>
            <a:pPr eaLnBrk="1" hangingPunct="1">
              <a:defRPr/>
            </a:pPr>
            <a:endParaRPr lang="en-US">
              <a:latin typeface="+mn-lt"/>
              <a:cs typeface="Arial" charset="0"/>
            </a:endParaRPr>
          </a:p>
          <a:p>
            <a:pPr marL="285750" indent="-285750" eaLnBrk="1" hangingPunct="1">
              <a:buFont typeface="Arial" charset="0"/>
              <a:buChar char="•"/>
              <a:defRPr/>
            </a:pPr>
            <a:r>
              <a:rPr lang="en-US">
                <a:latin typeface="+mn-lt"/>
                <a:cs typeface="Arial" charset="0"/>
              </a:rPr>
              <a:t>using photomasks with higher resolution</a:t>
            </a:r>
          </a:p>
          <a:p>
            <a:pPr marL="285750" indent="-285750" eaLnBrk="1" hangingPunct="1">
              <a:buFont typeface="Arial" charset="0"/>
              <a:buChar char="•"/>
              <a:defRPr/>
            </a:pPr>
            <a:r>
              <a:rPr lang="en-US">
                <a:latin typeface="+mn-lt"/>
                <a:cs typeface="Arial" charset="0"/>
              </a:rPr>
              <a:t>using better equipment</a:t>
            </a:r>
          </a:p>
          <a:p>
            <a:pPr marL="285750" indent="-285750" eaLnBrk="1" hangingPunct="1">
              <a:buFont typeface="Arial" charset="0"/>
              <a:buChar char="•"/>
              <a:defRPr/>
            </a:pPr>
            <a:r>
              <a:rPr lang="en-US">
                <a:latin typeface="+mn-lt"/>
                <a:cs typeface="Arial" charset="0"/>
              </a:rPr>
              <a:t>using advanced raw material</a:t>
            </a:r>
          </a:p>
          <a:p>
            <a:pPr marL="285750" indent="-285750" eaLnBrk="1" hangingPunct="1">
              <a:buFont typeface="Arial" charset="0"/>
              <a:buChar char="•"/>
              <a:defRPr/>
            </a:pPr>
            <a:r>
              <a:rPr lang="en-US">
                <a:latin typeface="+mn-lt"/>
                <a:cs typeface="Arial" charset="0"/>
              </a:rPr>
              <a:t>improvement of photolithography </a:t>
            </a:r>
            <a:r>
              <a:rPr lang="de-DE" err="1">
                <a:latin typeface="+mn-lt"/>
                <a:cs typeface="Arial" charset="0"/>
              </a:rPr>
              <a:t>process</a:t>
            </a:r>
            <a:endParaRPr lang="en-US">
              <a:latin typeface="+mn-lt"/>
              <a:cs typeface="Arial" charset="0"/>
            </a:endParaRPr>
          </a:p>
          <a:p>
            <a:pPr marL="285750" indent="-285750" eaLnBrk="1" hangingPunct="1">
              <a:buFont typeface="Arial" charset="0"/>
              <a:buChar char="•"/>
              <a:defRPr/>
            </a:pPr>
            <a:r>
              <a:rPr lang="en-US">
                <a:latin typeface="+mn-lt"/>
                <a:cs typeface="Arial" charset="0"/>
              </a:rPr>
              <a:t>improvement of etching parameters</a:t>
            </a:r>
          </a:p>
        </p:txBody>
      </p:sp>
      <p:pic>
        <p:nvPicPr>
          <p:cNvPr id="23558" name="Inhaltsplatzhalter 10">
            <a:extLst>
              <a:ext uri="{FF2B5EF4-FFF2-40B4-BE49-F238E27FC236}">
                <a16:creationId xmlns:a16="http://schemas.microsoft.com/office/drawing/2014/main" id="{AA3AE102-0C1A-BD48-B6EB-05ED7817D4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6038" y="2887663"/>
            <a:ext cx="2244725" cy="168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9" name="Inhaltsplatzhalter 9">
            <a:extLst>
              <a:ext uri="{FF2B5EF4-FFF2-40B4-BE49-F238E27FC236}">
                <a16:creationId xmlns:a16="http://schemas.microsoft.com/office/drawing/2014/main" id="{E54FE281-20D7-ED44-BC27-FC936DC6B7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429000"/>
            <a:ext cx="2246313" cy="168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0" name="Grafik 8">
            <a:extLst>
              <a:ext uri="{FF2B5EF4-FFF2-40B4-BE49-F238E27FC236}">
                <a16:creationId xmlns:a16="http://schemas.microsoft.com/office/drawing/2014/main" id="{2DD043CD-C1A5-7B4A-98FD-4BFD78BB32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1950" y="4572000"/>
            <a:ext cx="2274888" cy="168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242147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0100E164-9F38-5A40-844A-9392114DD8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CDB7986-D156-C243-A4F9-185787125E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4-5. 11. 2019</a:t>
            </a:r>
            <a:endParaRPr lang="en-US"/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04108FF3-3906-EE42-89E6-617D5D9C8D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de-DE"/>
              <a:t>Expert Committee Experiments</a:t>
            </a:r>
          </a:p>
        </p:txBody>
      </p:sp>
      <p:sp>
        <p:nvSpPr>
          <p:cNvPr id="15362" name="Foliennummernplatzhalter 2">
            <a:extLst>
              <a:ext uri="{FF2B5EF4-FFF2-40B4-BE49-F238E27FC236}">
                <a16:creationId xmlns:a16="http://schemas.microsoft.com/office/drawing/2014/main" id="{EF88C193-9ED0-074E-9931-CEE97D48D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A92EA507-1ACF-234B-8202-20E4EA046B25}" type="slidenum">
              <a:rPr lang="de-DE" altLang="de-DE">
                <a:solidFill>
                  <a:srgbClr val="000000"/>
                </a:solidFill>
                <a:latin typeface="Times" pitchFamily="2" charset="0"/>
              </a:rPr>
              <a:pPr/>
              <a:t>55</a:t>
            </a:fld>
            <a:endParaRPr lang="de-DE" altLang="de-DE">
              <a:solidFill>
                <a:srgbClr val="000000"/>
              </a:solidFill>
              <a:latin typeface="Times" pitchFamily="2" charset="0"/>
            </a:endParaRPr>
          </a:p>
        </p:txBody>
      </p:sp>
      <p:sp>
        <p:nvSpPr>
          <p:cNvPr id="15363" name="Textfeld 7">
            <a:extLst>
              <a:ext uri="{FF2B5EF4-FFF2-40B4-BE49-F238E27FC236}">
                <a16:creationId xmlns:a16="http://schemas.microsoft.com/office/drawing/2014/main" id="{39355DEE-5B75-B440-BFF2-576BBBAF47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344613"/>
            <a:ext cx="4368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en-US" b="1" u="sng"/>
              <a:t>build-up of micro-copper-cable of version 2:</a:t>
            </a:r>
            <a:endParaRPr lang="en-US" altLang="en-US" u="sng"/>
          </a:p>
        </p:txBody>
      </p:sp>
      <p:pic>
        <p:nvPicPr>
          <p:cNvPr id="15364" name="Grafik 3">
            <a:extLst>
              <a:ext uri="{FF2B5EF4-FFF2-40B4-BE49-F238E27FC236}">
                <a16:creationId xmlns:a16="http://schemas.microsoft.com/office/drawing/2014/main" id="{9544DEE7-F57D-9544-81F3-6E74125CE9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1323975"/>
            <a:ext cx="1714500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Grafik 4">
            <a:extLst>
              <a:ext uri="{FF2B5EF4-FFF2-40B4-BE49-F238E27FC236}">
                <a16:creationId xmlns:a16="http://schemas.microsoft.com/office/drawing/2014/main" id="{69623796-6C87-8C4F-B80A-2E6C4AAAAF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" y="1714500"/>
            <a:ext cx="7291388" cy="201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Abgerundetes Rechteck 9">
            <a:extLst>
              <a:ext uri="{FF2B5EF4-FFF2-40B4-BE49-F238E27FC236}">
                <a16:creationId xmlns:a16="http://schemas.microsoft.com/office/drawing/2014/main" id="{9A924C08-F8E3-FD49-8725-D0E53BDBB17F}"/>
              </a:ext>
            </a:extLst>
          </p:cNvPr>
          <p:cNvSpPr/>
          <p:nvPr/>
        </p:nvSpPr>
        <p:spPr>
          <a:xfrm>
            <a:off x="381000" y="4648200"/>
            <a:ext cx="7594600" cy="10668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de-DE" sz="1600" b="1" u="sng" err="1">
                <a:solidFill>
                  <a:schemeClr val="tx1"/>
                </a:solidFill>
              </a:rPr>
              <a:t>surface</a:t>
            </a:r>
            <a:r>
              <a:rPr lang="de-DE" sz="1600" b="1" u="sng">
                <a:solidFill>
                  <a:schemeClr val="tx1"/>
                </a:solidFill>
              </a:rPr>
              <a:t> finish: </a:t>
            </a:r>
            <a:r>
              <a:rPr lang="en-US" sz="1600" b="1">
                <a:solidFill>
                  <a:schemeClr val="tx1"/>
                </a:solidFill>
              </a:rPr>
              <a:t>EPIG (</a:t>
            </a:r>
            <a:r>
              <a:rPr lang="en-US" sz="1600" u="sng" err="1">
                <a:solidFill>
                  <a:schemeClr val="tx1"/>
                </a:solidFill>
              </a:rPr>
              <a:t>E</a:t>
            </a:r>
            <a:r>
              <a:rPr lang="en-US" sz="1600" err="1">
                <a:solidFill>
                  <a:schemeClr val="tx1"/>
                </a:solidFill>
              </a:rPr>
              <a:t>lectroless</a:t>
            </a:r>
            <a:r>
              <a:rPr lang="en-US" sz="1600">
                <a:solidFill>
                  <a:schemeClr val="tx1"/>
                </a:solidFill>
              </a:rPr>
              <a:t> </a:t>
            </a:r>
            <a:r>
              <a:rPr lang="en-US" sz="1600" u="sng">
                <a:solidFill>
                  <a:schemeClr val="tx1"/>
                </a:solidFill>
              </a:rPr>
              <a:t>P</a:t>
            </a:r>
            <a:r>
              <a:rPr lang="en-US" sz="1600">
                <a:solidFill>
                  <a:schemeClr val="tx1"/>
                </a:solidFill>
              </a:rPr>
              <a:t>alladium, </a:t>
            </a:r>
            <a:r>
              <a:rPr lang="en-US" sz="1600" u="sng">
                <a:solidFill>
                  <a:schemeClr val="tx1"/>
                </a:solidFill>
              </a:rPr>
              <a:t>I</a:t>
            </a:r>
            <a:r>
              <a:rPr lang="en-US" sz="1600">
                <a:solidFill>
                  <a:schemeClr val="tx1"/>
                </a:solidFill>
              </a:rPr>
              <a:t>mmersion </a:t>
            </a:r>
            <a:r>
              <a:rPr lang="en-US" sz="1600" u="sng">
                <a:solidFill>
                  <a:schemeClr val="tx1"/>
                </a:solidFill>
              </a:rPr>
              <a:t>G</a:t>
            </a:r>
            <a:r>
              <a:rPr lang="en-US" sz="1600">
                <a:solidFill>
                  <a:schemeClr val="tx1"/>
                </a:solidFill>
              </a:rPr>
              <a:t>old</a:t>
            </a:r>
            <a:r>
              <a:rPr lang="en-US" sz="1600" b="1">
                <a:solidFill>
                  <a:schemeClr val="tx1"/>
                </a:solidFill>
              </a:rPr>
              <a:t>), </a:t>
            </a:r>
          </a:p>
          <a:p>
            <a:pPr eaLnBrk="1" hangingPunct="1">
              <a:defRPr/>
            </a:pPr>
            <a:r>
              <a:rPr lang="en-US" sz="1600">
                <a:solidFill>
                  <a:schemeClr val="tx1"/>
                </a:solidFill>
              </a:rPr>
              <a:t>thin (300 nm) noble surface for soldering and bonding in contrast to standard ENIG (5..7µm) (-&gt; Pitch), Palladium serves as a highly efficient diffusion barrier</a:t>
            </a:r>
          </a:p>
        </p:txBody>
      </p:sp>
      <p:sp>
        <p:nvSpPr>
          <p:cNvPr id="15368" name="Textfeld 3">
            <a:extLst>
              <a:ext uri="{FF2B5EF4-FFF2-40B4-BE49-F238E27FC236}">
                <a16:creationId xmlns:a16="http://schemas.microsoft.com/office/drawing/2014/main" id="{FC7D07E3-573A-134F-806D-96249E178B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1163" y="3733800"/>
            <a:ext cx="49339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two copper layers L1/L2 with spacer (30% filling), </a:t>
            </a:r>
          </a:p>
          <a:p>
            <a:pPr eaLnBrk="1" hangingPunct="1"/>
            <a:r>
              <a:rPr lang="en-US" altLang="en-US"/>
              <a:t>laminated to one cable, electrically interconnected</a:t>
            </a:r>
          </a:p>
        </p:txBody>
      </p:sp>
      <p:sp>
        <p:nvSpPr>
          <p:cNvPr id="15369" name="Pfeil nach rechts 4">
            <a:extLst>
              <a:ext uri="{FF2B5EF4-FFF2-40B4-BE49-F238E27FC236}">
                <a16:creationId xmlns:a16="http://schemas.microsoft.com/office/drawing/2014/main" id="{FBCBEA5B-35EA-9742-B79F-EF5CEA8ED2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" y="3971925"/>
            <a:ext cx="457200" cy="169863"/>
          </a:xfrm>
          <a:prstGeom prst="rightArrow">
            <a:avLst>
              <a:gd name="adj1" fmla="val 50000"/>
              <a:gd name="adj2" fmla="val 50268"/>
            </a:avLst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5370" name="Textfeld 12">
            <a:extLst>
              <a:ext uri="{FF2B5EF4-FFF2-40B4-BE49-F238E27FC236}">
                <a16:creationId xmlns:a16="http://schemas.microsoft.com/office/drawing/2014/main" id="{E57693E2-ACC8-9D46-86ED-32271791CD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800" y="5791200"/>
            <a:ext cx="30321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 b="1">
                <a:solidFill>
                  <a:srgbClr val="00B050"/>
                </a:solidFill>
                <a:sym typeface="Wingdings" pitchFamily="2" charset="2"/>
              </a:rPr>
              <a:t> s</a:t>
            </a:r>
            <a:r>
              <a:rPr lang="en-US" altLang="en-US" sz="1600" b="1">
                <a:solidFill>
                  <a:srgbClr val="00B050"/>
                </a:solidFill>
              </a:rPr>
              <a:t>trip capacitance &lt; 0,8 pF/cm</a:t>
            </a:r>
          </a:p>
        </p:txBody>
      </p:sp>
    </p:spTree>
    <p:extLst>
      <p:ext uri="{BB962C8B-B14F-4D97-AF65-F5344CB8AC3E}">
        <p14:creationId xmlns:p14="http://schemas.microsoft.com/office/powerpoint/2010/main" val="393494636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Material budget calculations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4-5. 11. 2019</a:t>
            </a:r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de-DE"/>
              <a:t>Expert Committee Experiments</a:t>
            </a: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4294967295"/>
              </p:nvPr>
            </p:nvSpPr>
            <p:spPr>
              <a:xfrm>
                <a:off x="0" y="887413"/>
                <a:ext cx="9004300" cy="5383212"/>
              </a:xfrm>
            </p:spPr>
            <p:txBody>
              <a:bodyPr/>
              <a:lstStyle/>
              <a:p>
                <a:r>
                  <a:rPr lang="en-US"/>
                  <a:t>Alu cable stack per sensor (without shielding and central spacer)</a:t>
                </a:r>
              </a:p>
              <a:p>
                <a:pPr lvl="1"/>
                <a:r>
                  <a:rPr lang="en-US"/>
                  <a:t>4 x 15 µm Alu x 1/3 fill factor + 4 x 10 µm PI + 2 x 75 µm meshed PI</a:t>
                </a:r>
              </a:p>
              <a:p>
                <a:pPr lvl="1"/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num>
                      <m:den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=0.06 %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≅</m:t>
                    </m:r>
                  </m:oMath>
                </a14:m>
                <a:r>
                  <a:rPr lang="en-US"/>
                  <a:t> 60 µm Si equivalent</a:t>
                </a:r>
                <a:br>
                  <a:rPr lang="en-US"/>
                </a:br>
                <a:endParaRPr lang="en-US"/>
              </a:p>
              <a:p>
                <a:r>
                  <a:rPr lang="en-US"/>
                  <a:t>Cu cable stack per sensor (without shielding and central spacer)</a:t>
                </a:r>
              </a:p>
              <a:p>
                <a:pPr lvl="1"/>
                <a:r>
                  <a:rPr lang="en-US"/>
                  <a:t>4 x 8 µm Cu x </a:t>
                </a:r>
                <a:r>
                  <a:rPr lang="en-US" u="sng"/>
                  <a:t>¼ fill </a:t>
                </a:r>
                <a:r>
                  <a:rPr lang="en-US"/>
                  <a:t>factor + 4 x 12.5 µm PI + 2 x 75 µm meshed PI + 4 x 12.5 µm glue</a:t>
                </a:r>
              </a:p>
              <a:p>
                <a:pPr lvl="1"/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𝑋</m:t>
                        </m:r>
                      </m:num>
                      <m:den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den>
                    </m:f>
                    <m:r>
                      <a:rPr lang="en-US" i="1">
                        <a:latin typeface="Cambria Math" panose="02040503050406030204" pitchFamily="18" charset="0"/>
                      </a:rPr>
                      <m:t>=0.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% 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≅</m:t>
                    </m:r>
                  </m:oMath>
                </a14:m>
                <a:r>
                  <a:rPr lang="en-US"/>
                  <a:t> 100 µm Si equivalent</a:t>
                </a:r>
              </a:p>
              <a:p>
                <a:pPr lvl="1"/>
                <a:endParaRPr lang="en-US"/>
              </a:p>
              <a:p>
                <a:r>
                  <a:rPr lang="en-US"/>
                  <a:t>Taken as input for GEANT3 MC simulation </a:t>
                </a:r>
              </a:p>
              <a:p>
                <a:pPr lvl="1"/>
                <a:r>
                  <a:rPr lang="en-US"/>
                  <a:t>Geometry version v16g</a:t>
                </a:r>
              </a:p>
              <a:p>
                <a:pPr lvl="1"/>
                <a:endParaRPr lang="en-US"/>
              </a:p>
              <a:p>
                <a:pPr marL="476250" lvl="1" indent="0">
                  <a:buNone/>
                </a:pPr>
                <a:r>
                  <a:rPr lang="en-US"/>
                  <a:t>				</a:t>
                </a:r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t="-149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1396" y="3501008"/>
            <a:ext cx="3062208" cy="2260514"/>
          </a:xfrm>
          <a:prstGeom prst="rect">
            <a:avLst/>
          </a:prstGeom>
        </p:spPr>
      </p:pic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16924485-0012-594E-89D4-5F1D0A632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1DA1D-7319-4A38-BECC-A2BD080A36DA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39952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STS material budget simulations</a:t>
            </a:r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4-5. 11. 2019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de-DE"/>
              <a:t>Expert Committee Experiments</a:t>
            </a:r>
          </a:p>
        </p:txBody>
      </p:sp>
      <p:pic>
        <p:nvPicPr>
          <p:cNvPr id="7" name="Inhaltsplatzhalter 6"/>
          <p:cNvPicPr>
            <a:picLocks noGrp="1" noChangeAspect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900" y="1668463"/>
            <a:ext cx="4102100" cy="3983037"/>
          </a:xfrm>
        </p:spPr>
      </p:pic>
      <p:pic>
        <p:nvPicPr>
          <p:cNvPr id="8" name="Inhaltsplatzhalter 7"/>
          <p:cNvPicPr>
            <a:picLocks noGrp="1" noChangeAspect="1"/>
          </p:cNvPicPr>
          <p:nvPr>
            <p:ph sz="half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7338"/>
            <a:ext cx="4102100" cy="3983037"/>
          </a:xfrm>
        </p:spPr>
      </p:pic>
      <p:sp>
        <p:nvSpPr>
          <p:cNvPr id="9" name="Textfeld 8"/>
          <p:cNvSpPr txBox="1"/>
          <p:nvPr/>
        </p:nvSpPr>
        <p:spPr>
          <a:xfrm>
            <a:off x="1011364" y="1132944"/>
            <a:ext cx="26758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/>
              <a:t>Aluminum microcables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5580112" y="1095734"/>
            <a:ext cx="31683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/>
              <a:t>Copper </a:t>
            </a:r>
            <a:r>
              <a:rPr lang="en-US" sz="1600" b="1" err="1"/>
              <a:t>microcables</a:t>
            </a:r>
            <a:r>
              <a:rPr lang="en-US" sz="1600" b="1"/>
              <a:t> (1/4 FF)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764F6AC-6687-A947-835F-D7FC8B2E0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1DA1D-7319-4A38-BECC-A2BD080A36DA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50138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0">
            <a:extLst>
              <a:ext uri="{FF2B5EF4-FFF2-40B4-BE49-F238E27FC236}">
                <a16:creationId xmlns:a16="http://schemas.microsoft.com/office/drawing/2014/main" id="{BC665479-52EB-4DDC-AA49-3A79C00FD5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05" b="32427"/>
          <a:stretch/>
        </p:blipFill>
        <p:spPr bwMode="auto">
          <a:xfrm>
            <a:off x="642176" y="1508760"/>
            <a:ext cx="7885112" cy="2505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FC32A0E-80A9-40F7-A55D-D5358BFEDE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LV </a:t>
            </a:r>
            <a:r>
              <a:rPr lang="de-DE" err="1"/>
              <a:t>Powering</a:t>
            </a:r>
            <a:r>
              <a:rPr lang="de-DE"/>
              <a:t> </a:t>
            </a:r>
            <a:r>
              <a:rPr lang="de-DE" err="1"/>
              <a:t>Scheme</a:t>
            </a:r>
            <a:r>
              <a:rPr lang="de-DE"/>
              <a:t>: FEB</a:t>
            </a:r>
            <a:endParaRPr lang="en-US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1E88C286-3A43-47E4-825B-BB8A5663A73F}"/>
              </a:ext>
            </a:extLst>
          </p:cNvPr>
          <p:cNvSpPr txBox="1"/>
          <p:nvPr/>
        </p:nvSpPr>
        <p:spPr>
          <a:xfrm>
            <a:off x="29787" y="987832"/>
            <a:ext cx="25735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>
                <a:latin typeface="+mn-lt"/>
              </a:rPr>
              <a:t>P. </a:t>
            </a:r>
            <a:r>
              <a:rPr lang="de-DE" err="1">
                <a:latin typeface="+mn-lt"/>
              </a:rPr>
              <a:t>Koczon</a:t>
            </a:r>
            <a:r>
              <a:rPr lang="de-DE">
                <a:latin typeface="+mn-lt"/>
              </a:rPr>
              <a:t> – GSI</a:t>
            </a:r>
            <a:endParaRPr lang="en-US">
              <a:latin typeface="+mn-lt"/>
            </a:endParaRPr>
          </a:p>
        </p:txBody>
      </p:sp>
    </p:spTree>
  </p:cSld>
  <p:clrMapOvr>
    <a:masterClrMapping/>
  </p:clrMapOvr>
  <p:transition spd="slow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50CF67-4CDA-3346-9F67-331F5651CC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STS-XYTER 2.1 Radiation Studies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A9BF781-AD72-4648-AC3B-0FD532BFC7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4-5. 11. 2019</a:t>
            </a:r>
            <a:endParaRPr lang="en-US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4022A2E-B189-5341-B1A0-FF514744E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Expert Committee Experiments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EF602FB-54BD-FE4A-AFAF-5D33CD9E7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1DA1D-7319-4A38-BECC-A2BD080A36DA}" type="slidenum">
              <a:rPr lang="en-US" smtClean="0"/>
              <a:t>59</a:t>
            </a:fld>
            <a:endParaRPr lang="en-US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60228ABE-342D-694B-B082-8F0961AED4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37290"/>
            <a:ext cx="9144000" cy="4665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7417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903D483A-B53B-AF49-9CF2-CC3B44C3A4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Sensor: Radiation Tolerance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CA6D25A-E51D-6745-AEC2-4FFA489149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4-5. 11. 2019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522291A-385F-A04B-81B4-46E98FE354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Expert Committee Experiments</a:t>
            </a: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2CF1DF1-CEB6-7848-934F-F3304E398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6</a:t>
            </a:fld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hteck 10">
                <a:extLst>
                  <a:ext uri="{FF2B5EF4-FFF2-40B4-BE49-F238E27FC236}">
                    <a16:creationId xmlns:a16="http://schemas.microsoft.com/office/drawing/2014/main" id="{1F9B807F-4611-6F40-8724-B083AAA81796}"/>
                  </a:ext>
                </a:extLst>
              </p:cNvPr>
              <p:cNvSpPr/>
              <p:nvPr/>
            </p:nvSpPr>
            <p:spPr>
              <a:xfrm>
                <a:off x="454152" y="4893150"/>
                <a:ext cx="8193940" cy="141782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>
                    <a:latin typeface="+mn-lt"/>
                  </a:rPr>
                  <a:t>Prototype sensors from both vendors satisfy the performance requirements almost up to </a:t>
                </a:r>
                <a:r>
                  <a:rPr lang="en-US" sz="1600">
                    <a:solidFill>
                      <a:srgbClr val="FF0000"/>
                    </a:solidFill>
                    <a:latin typeface="+mn-lt"/>
                  </a:rPr>
                  <a:t>twice the expected lifetime (= ﬂuence of </a:t>
                </a:r>
                <a14:m>
                  <m:oMath xmlns:m="http://schemas.openxmlformats.org/officeDocument/2006/math">
                    <m:r>
                      <a:rPr lang="de-DE" sz="1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2×</m:t>
                    </m:r>
                    <m:sSup>
                      <m:sSupPr>
                        <m:ctrlPr>
                          <a:rPr lang="de-DE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de-DE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14</m:t>
                        </m:r>
                      </m:sup>
                    </m:sSup>
                    <m:f>
                      <m:fPr>
                        <m:ctrlPr>
                          <a:rPr lang="de-DE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de-DE" sz="16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6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de-DE" sz="16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𝑒𝑞</m:t>
                            </m:r>
                          </m:sub>
                        </m:sSub>
                      </m:num>
                      <m:den>
                        <m:r>
                          <a:rPr lang="de-DE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  <m:sSup>
                          <m:sSupPr>
                            <m:ctrlPr>
                              <a:rPr lang="de-DE" sz="16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6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de-DE" sz="16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de-DE" sz="1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600">
                    <a:latin typeface="+mn-lt"/>
                  </a:rPr>
                  <a:t>in terms of reverse current and charge collection efﬁciency.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>
                    <a:latin typeface="+mn-lt"/>
                  </a:rPr>
                  <a:t>Prerequisite is </a:t>
                </a:r>
                <a:r>
                  <a:rPr lang="en-US" sz="1600">
                    <a:solidFill>
                      <a:srgbClr val="FF0000"/>
                    </a:solidFill>
                    <a:latin typeface="+mn-lt"/>
                  </a:rPr>
                  <a:t>operation at sufﬁciently low temperatures (-10 ◦C)</a:t>
                </a:r>
                <a:r>
                  <a:rPr lang="en-US" sz="1600">
                    <a:latin typeface="+mn-lt"/>
                  </a:rPr>
                  <a:t> and sufﬁciently high bias voltage (</a:t>
                </a:r>
                <a:r>
                  <a:rPr lang="en-US" sz="1600">
                    <a:solidFill>
                      <a:srgbClr val="FF0000"/>
                    </a:solidFill>
                    <a:latin typeface="+mn-lt"/>
                  </a:rPr>
                  <a:t>up to 500 V</a:t>
                </a:r>
                <a:r>
                  <a:rPr lang="en-US" sz="1600">
                    <a:latin typeface="+mn-lt"/>
                  </a:rPr>
                  <a:t>), target parameters for the STS detector design.</a:t>
                </a:r>
              </a:p>
            </p:txBody>
          </p:sp>
        </mc:Choice>
        <mc:Fallback xmlns="">
          <p:sp>
            <p:nvSpPr>
              <p:cNvPr id="11" name="Rechteck 10">
                <a:extLst>
                  <a:ext uri="{FF2B5EF4-FFF2-40B4-BE49-F238E27FC236}">
                    <a16:creationId xmlns:a16="http://schemas.microsoft.com/office/drawing/2014/main" id="{1F9B807F-4611-6F40-8724-B083AAA8179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152" y="4893150"/>
                <a:ext cx="8193940" cy="1417824"/>
              </a:xfrm>
              <a:prstGeom prst="rect">
                <a:avLst/>
              </a:prstGeom>
              <a:blipFill>
                <a:blip r:embed="rId2"/>
                <a:stretch>
                  <a:fillRect l="-298" t="-1293" r="-521" b="-51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7">
            <a:extLst>
              <a:ext uri="{FF2B5EF4-FFF2-40B4-BE49-F238E27FC236}">
                <a16:creationId xmlns:a16="http://schemas.microsoft.com/office/drawing/2014/main" id="{A1481D1B-56BA-0D44-BBD4-0384DB2B7E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58" y="1738503"/>
            <a:ext cx="4434947" cy="2916000"/>
          </a:xfrm>
          <a:prstGeom prst="rect">
            <a:avLst/>
          </a:prstGeom>
        </p:spPr>
      </p:pic>
      <p:pic>
        <p:nvPicPr>
          <p:cNvPr id="15" name="Picture 7">
            <a:extLst>
              <a:ext uri="{FF2B5EF4-FFF2-40B4-BE49-F238E27FC236}">
                <a16:creationId xmlns:a16="http://schemas.microsoft.com/office/drawing/2014/main" id="{58F88A85-C019-D947-9514-4EB3634E86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096" y="1754771"/>
            <a:ext cx="4434945" cy="2916000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58552C72-0A69-284E-9078-B071AE7AB49F}"/>
              </a:ext>
            </a:extLst>
          </p:cNvPr>
          <p:cNvSpPr txBox="1"/>
          <p:nvPr/>
        </p:nvSpPr>
        <p:spPr>
          <a:xfrm>
            <a:off x="524359" y="1962563"/>
            <a:ext cx="756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t>p-side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7D8DEF27-CDA7-5843-A338-D49F21DC162D}"/>
              </a:ext>
            </a:extLst>
          </p:cNvPr>
          <p:cNvSpPr txBox="1"/>
          <p:nvPr/>
        </p:nvSpPr>
        <p:spPr>
          <a:xfrm>
            <a:off x="5079852" y="1962563"/>
            <a:ext cx="756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2">
                    <a:lumMod val="75000"/>
                  </a:schemeClr>
                </a:solidFill>
                <a:latin typeface="+mn-lt"/>
              </a:rPr>
              <a:t>n-side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feld 6">
                <a:extLst>
                  <a:ext uri="{FF2B5EF4-FFF2-40B4-BE49-F238E27FC236}">
                    <a16:creationId xmlns:a16="http://schemas.microsoft.com/office/drawing/2014/main" id="{E9EF8865-393D-6A46-B560-A9CE2D5B3C6B}"/>
                  </a:ext>
                </a:extLst>
              </p:cNvPr>
              <p:cNvSpPr txBox="1"/>
              <p:nvPr/>
            </p:nvSpPr>
            <p:spPr>
              <a:xfrm>
                <a:off x="500764" y="1180725"/>
                <a:ext cx="8312019" cy="7033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>
                    <a:latin typeface="+mn-lt"/>
                  </a:rPr>
                  <a:t>E. </a:t>
                </a:r>
                <a:r>
                  <a:rPr lang="en-US" err="1">
                    <a:latin typeface="+mn-lt"/>
                  </a:rPr>
                  <a:t>Momot</a:t>
                </a:r>
                <a:r>
                  <a:rPr lang="en-US">
                    <a:latin typeface="+mn-lt"/>
                  </a:rPr>
                  <a:t> GSI:</a:t>
                </a:r>
              </a:p>
              <a:p>
                <a:r>
                  <a:rPr lang="en-US">
                    <a:latin typeface="+mn-lt"/>
                  </a:rPr>
                  <a:t>Charge collection efficiency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e-DE" sz="1400" i="1">
                            <a:latin typeface="Cambria Math" panose="02040503050406030204" pitchFamily="18" charset="0"/>
                          </a:rPr>
                          <m:t>ϵ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de-DE" sz="1400">
                            <a:latin typeface="Cambria Math" panose="02040503050406030204" pitchFamily="18" charset="0"/>
                          </a:rPr>
                          <m:t>CC</m:t>
                        </m:r>
                      </m:sub>
                    </m:sSub>
                    <m:r>
                      <a:rPr lang="de-DE" sz="1400">
                        <a:latin typeface="Cambria Math" panose="02040503050406030204" pitchFamily="18" charset="0"/>
                      </a:rPr>
                      <m:t>≔100</m:t>
                    </m:r>
                    <m:r>
                      <a:rPr lang="de-DE" sz="1400" i="1">
                        <a:latin typeface="Cambria Math" panose="02040503050406030204" pitchFamily="18" charset="0"/>
                      </a:rPr>
                      <m:t>×</m:t>
                    </m:r>
                    <m:f>
                      <m:fPr>
                        <m:ctrlPr>
                          <a:rPr lang="de-DE" sz="1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sz="1400" i="1">
                            <a:latin typeface="Cambria Math" panose="02040503050406030204" pitchFamily="18" charset="0"/>
                          </a:rPr>
                          <m:t>𝑀𝑃</m:t>
                        </m:r>
                        <m:sSub>
                          <m:sSub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i="1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de-DE" sz="1400" i="1">
                                <a:latin typeface="Cambria Math" panose="02040503050406030204" pitchFamily="18" charset="0"/>
                              </a:rPr>
                              <m:t>𝑖𝑟𝑟</m:t>
                            </m:r>
                          </m:sub>
                        </m:sSub>
                      </m:num>
                      <m:den>
                        <m:r>
                          <a:rPr lang="de-DE" sz="1400" i="1">
                            <a:latin typeface="Cambria Math" panose="02040503050406030204" pitchFamily="18" charset="0"/>
                          </a:rPr>
                          <m:t>𝑀𝑃</m:t>
                        </m:r>
                        <m:sSub>
                          <m:sSubPr>
                            <m:ctrlPr>
                              <a:rPr lang="de-DE" sz="1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i="1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de-DE" sz="1400" i="1">
                                <a:latin typeface="Cambria Math" panose="02040503050406030204" pitchFamily="18" charset="0"/>
                              </a:rPr>
                              <m:t>𝑛𝑜𝑛</m:t>
                            </m:r>
                            <m:r>
                              <a:rPr lang="de-DE" sz="14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de-DE" sz="1400" i="1">
                                <a:latin typeface="Cambria Math" panose="02040503050406030204" pitchFamily="18" charset="0"/>
                              </a:rPr>
                              <m:t>𝑖𝑟𝑟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>
                    <a:latin typeface="+mn-lt"/>
                  </a:rPr>
                  <a:t>)  vs depletion voltage as </a:t>
                </a:r>
                <a:r>
                  <a:rPr lang="en-US" err="1">
                    <a:latin typeface="+mn-lt"/>
                  </a:rPr>
                  <a:t>fct</a:t>
                </a:r>
                <a:r>
                  <a:rPr lang="en-US">
                    <a:latin typeface="+mn-lt"/>
                  </a:rPr>
                  <a:t>. of fluence</a:t>
                </a:r>
              </a:p>
            </p:txBody>
          </p:sp>
        </mc:Choice>
        <mc:Fallback xmlns="">
          <p:sp>
            <p:nvSpPr>
              <p:cNvPr id="7" name="Textfeld 6">
                <a:extLst>
                  <a:ext uri="{FF2B5EF4-FFF2-40B4-BE49-F238E27FC236}">
                    <a16:creationId xmlns:a16="http://schemas.microsoft.com/office/drawing/2014/main" id="{E9EF8865-393D-6A46-B560-A9CE2D5B3C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764" y="1180725"/>
                <a:ext cx="8312019" cy="703334"/>
              </a:xfrm>
              <a:prstGeom prst="rect">
                <a:avLst/>
              </a:prstGeom>
              <a:blipFill>
                <a:blip r:embed="rId5"/>
                <a:stretch>
                  <a:fillRect l="-587" t="-5217" b="-521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2554016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47FF281-05B7-493C-A265-B95969194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err="1"/>
              <a:t>Powering</a:t>
            </a:r>
            <a:endParaRPr lang="en-US"/>
          </a:p>
        </p:txBody>
      </p:sp>
      <p:sp>
        <p:nvSpPr>
          <p:cNvPr id="6146" name="Slide Number Placeholder 1">
            <a:extLst>
              <a:ext uri="{FF2B5EF4-FFF2-40B4-BE49-F238E27FC236}">
                <a16:creationId xmlns:a16="http://schemas.microsoft.com/office/drawing/2014/main" id="{1DE64E69-D61B-4189-A671-959ACDF22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6915846-E489-4A93-B2BA-F21D8F264629}" type="slidenum">
              <a:rPr lang="de-DE" altLang="de-DE" sz="1400"/>
              <a:pPr>
                <a:spcBef>
                  <a:spcPct val="0"/>
                </a:spcBef>
                <a:buFontTx/>
                <a:buNone/>
              </a:pPr>
              <a:t>60</a:t>
            </a:fld>
            <a:endParaRPr lang="de-DE" altLang="de-DE" sz="1400"/>
          </a:p>
        </p:txBody>
      </p:sp>
      <p:pic>
        <p:nvPicPr>
          <p:cNvPr id="6147" name="Picture 3">
            <a:extLst>
              <a:ext uri="{FF2B5EF4-FFF2-40B4-BE49-F238E27FC236}">
                <a16:creationId xmlns:a16="http://schemas.microsoft.com/office/drawing/2014/main" id="{02C7935E-88C8-402C-959E-1562A9BDC5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9837" y="1383216"/>
            <a:ext cx="6249901" cy="4962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F06FDBD9-BC29-4620-900F-100DC19DB38A}"/>
              </a:ext>
            </a:extLst>
          </p:cNvPr>
          <p:cNvSpPr txBox="1"/>
          <p:nvPr/>
        </p:nvSpPr>
        <p:spPr>
          <a:xfrm>
            <a:off x="75414" y="925060"/>
            <a:ext cx="25735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>
                <a:latin typeface="+mn-lt"/>
              </a:rPr>
              <a:t>P. </a:t>
            </a:r>
            <a:r>
              <a:rPr lang="de-DE" err="1">
                <a:latin typeface="+mn-lt"/>
              </a:rPr>
              <a:t>Koczon</a:t>
            </a:r>
            <a:r>
              <a:rPr lang="de-DE">
                <a:latin typeface="+mn-lt"/>
              </a:rPr>
              <a:t> – GSI</a:t>
            </a:r>
            <a:endParaRPr lang="en-US">
              <a:latin typeface="+mn-lt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C-frames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4-5. 11.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Expert Committee Experiments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61</a:t>
            </a:fld>
            <a:endParaRPr lang="de-DE"/>
          </a:p>
        </p:txBody>
      </p:sp>
      <p:pic>
        <p:nvPicPr>
          <p:cNvPr id="7" name="Grafik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6334" y="1126947"/>
            <a:ext cx="6489414" cy="503754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5009956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91" t="27734" r="28982" b="29845"/>
          <a:stretch/>
        </p:blipFill>
        <p:spPr>
          <a:xfrm>
            <a:off x="4864131" y="1430949"/>
            <a:ext cx="4072985" cy="4360252"/>
          </a:xfrm>
          <a:prstGeom prst="rect">
            <a:avLst/>
          </a:prstGeom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Cooling Challenge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4-5. 11. 2019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Expert Committee Experiments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535BA-AEF2-4785-BF1B-EDE950106C20}" type="slidenum">
              <a:rPr lang="en-GB" smtClean="0"/>
              <a:pPr/>
              <a:t>62</a:t>
            </a:fld>
            <a:endParaRPr lang="en-GB"/>
          </a:p>
        </p:txBody>
      </p:sp>
      <p:cxnSp>
        <p:nvCxnSpPr>
          <p:cNvPr id="28" name="Straight Arrow Connector 27"/>
          <p:cNvCxnSpPr/>
          <p:nvPr/>
        </p:nvCxnSpPr>
        <p:spPr>
          <a:xfrm flipV="1">
            <a:off x="5149430" y="5383706"/>
            <a:ext cx="301239" cy="221700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 flipV="1">
            <a:off x="5143021" y="5165788"/>
            <a:ext cx="6410" cy="439618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 flipV="1">
            <a:off x="4883921" y="5433700"/>
            <a:ext cx="265510" cy="171706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5385849" y="5150342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>
                <a:solidFill>
                  <a:srgbClr val="00B050"/>
                </a:solidFill>
              </a:rPr>
              <a:t>z</a:t>
            </a:r>
            <a:endParaRPr lang="en-GB">
              <a:solidFill>
                <a:srgbClr val="00B05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042309" y="4919429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>
                <a:solidFill>
                  <a:srgbClr val="00B050"/>
                </a:solidFill>
              </a:rPr>
              <a:t>y</a:t>
            </a:r>
            <a:endParaRPr lang="en-GB">
              <a:solidFill>
                <a:srgbClr val="00B05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757009" y="5202574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>
                <a:solidFill>
                  <a:srgbClr val="00B050"/>
                </a:solidFill>
              </a:rPr>
              <a:t>x</a:t>
            </a:r>
            <a:endParaRPr lang="en-GB">
              <a:solidFill>
                <a:srgbClr val="00B050"/>
              </a:solidFill>
            </a:endParaRPr>
          </a:p>
        </p:txBody>
      </p:sp>
      <p:sp>
        <p:nvSpPr>
          <p:cNvPr id="58" name="Rectangle 35"/>
          <p:cNvSpPr/>
          <p:nvPr/>
        </p:nvSpPr>
        <p:spPr>
          <a:xfrm>
            <a:off x="5837446" y="3247767"/>
            <a:ext cx="1131569" cy="1355437"/>
          </a:xfrm>
          <a:custGeom>
            <a:avLst/>
            <a:gdLst>
              <a:gd name="connsiteX0" fmla="*/ 0 w 997301"/>
              <a:gd name="connsiteY0" fmla="*/ 0 h 1154477"/>
              <a:gd name="connsiteX1" fmla="*/ 997301 w 997301"/>
              <a:gd name="connsiteY1" fmla="*/ 0 h 1154477"/>
              <a:gd name="connsiteX2" fmla="*/ 997301 w 997301"/>
              <a:gd name="connsiteY2" fmla="*/ 1154477 h 1154477"/>
              <a:gd name="connsiteX3" fmla="*/ 0 w 997301"/>
              <a:gd name="connsiteY3" fmla="*/ 1154477 h 1154477"/>
              <a:gd name="connsiteX4" fmla="*/ 0 w 997301"/>
              <a:gd name="connsiteY4" fmla="*/ 0 h 1154477"/>
              <a:gd name="connsiteX0" fmla="*/ 0 w 997301"/>
              <a:gd name="connsiteY0" fmla="*/ 0 h 1154477"/>
              <a:gd name="connsiteX1" fmla="*/ 788295 w 997301"/>
              <a:gd name="connsiteY1" fmla="*/ 278674 h 1154477"/>
              <a:gd name="connsiteX2" fmla="*/ 997301 w 997301"/>
              <a:gd name="connsiteY2" fmla="*/ 1154477 h 1154477"/>
              <a:gd name="connsiteX3" fmla="*/ 0 w 997301"/>
              <a:gd name="connsiteY3" fmla="*/ 1154477 h 1154477"/>
              <a:gd name="connsiteX4" fmla="*/ 0 w 997301"/>
              <a:gd name="connsiteY4" fmla="*/ 0 h 1154477"/>
              <a:gd name="connsiteX0" fmla="*/ 0 w 788295"/>
              <a:gd name="connsiteY0" fmla="*/ 0 h 1154477"/>
              <a:gd name="connsiteX1" fmla="*/ 788295 w 788295"/>
              <a:gd name="connsiteY1" fmla="*/ 278674 h 1154477"/>
              <a:gd name="connsiteX2" fmla="*/ 779587 w 788295"/>
              <a:gd name="connsiteY2" fmla="*/ 1154477 h 1154477"/>
              <a:gd name="connsiteX3" fmla="*/ 0 w 788295"/>
              <a:gd name="connsiteY3" fmla="*/ 1154477 h 1154477"/>
              <a:gd name="connsiteX4" fmla="*/ 0 w 788295"/>
              <a:gd name="connsiteY4" fmla="*/ 0 h 1154477"/>
              <a:gd name="connsiteX0" fmla="*/ 365760 w 788295"/>
              <a:gd name="connsiteY0" fmla="*/ 0 h 1137060"/>
              <a:gd name="connsiteX1" fmla="*/ 788295 w 788295"/>
              <a:gd name="connsiteY1" fmla="*/ 261257 h 1137060"/>
              <a:gd name="connsiteX2" fmla="*/ 779587 w 788295"/>
              <a:gd name="connsiteY2" fmla="*/ 1137060 h 1137060"/>
              <a:gd name="connsiteX3" fmla="*/ 0 w 788295"/>
              <a:gd name="connsiteY3" fmla="*/ 1137060 h 1137060"/>
              <a:gd name="connsiteX4" fmla="*/ 365760 w 788295"/>
              <a:gd name="connsiteY4" fmla="*/ 0 h 1137060"/>
              <a:gd name="connsiteX0" fmla="*/ 0 w 422535"/>
              <a:gd name="connsiteY0" fmla="*/ 0 h 1145769"/>
              <a:gd name="connsiteX1" fmla="*/ 422535 w 422535"/>
              <a:gd name="connsiteY1" fmla="*/ 261257 h 1145769"/>
              <a:gd name="connsiteX2" fmla="*/ 413827 w 422535"/>
              <a:gd name="connsiteY2" fmla="*/ 1137060 h 1145769"/>
              <a:gd name="connsiteX3" fmla="*/ 8709 w 422535"/>
              <a:gd name="connsiteY3" fmla="*/ 1145769 h 1145769"/>
              <a:gd name="connsiteX4" fmla="*/ 0 w 422535"/>
              <a:gd name="connsiteY4" fmla="*/ 0 h 1145769"/>
              <a:gd name="connsiteX0" fmla="*/ 0 w 431630"/>
              <a:gd name="connsiteY0" fmla="*/ 0 h 1546363"/>
              <a:gd name="connsiteX1" fmla="*/ 422535 w 431630"/>
              <a:gd name="connsiteY1" fmla="*/ 261257 h 1546363"/>
              <a:gd name="connsiteX2" fmla="*/ 431244 w 431630"/>
              <a:gd name="connsiteY2" fmla="*/ 1546363 h 1546363"/>
              <a:gd name="connsiteX3" fmla="*/ 8709 w 431630"/>
              <a:gd name="connsiteY3" fmla="*/ 1145769 h 1546363"/>
              <a:gd name="connsiteX4" fmla="*/ 0 w 431630"/>
              <a:gd name="connsiteY4" fmla="*/ 0 h 1546363"/>
              <a:gd name="connsiteX0" fmla="*/ 0 w 431630"/>
              <a:gd name="connsiteY0" fmla="*/ 0 h 1546363"/>
              <a:gd name="connsiteX1" fmla="*/ 422535 w 431630"/>
              <a:gd name="connsiteY1" fmla="*/ 261257 h 1546363"/>
              <a:gd name="connsiteX2" fmla="*/ 431244 w 431630"/>
              <a:gd name="connsiteY2" fmla="*/ 1546363 h 1546363"/>
              <a:gd name="connsiteX3" fmla="*/ 8709 w 431630"/>
              <a:gd name="connsiteY3" fmla="*/ 1285106 h 1546363"/>
              <a:gd name="connsiteX4" fmla="*/ 0 w 431630"/>
              <a:gd name="connsiteY4" fmla="*/ 0 h 1546363"/>
              <a:gd name="connsiteX0" fmla="*/ 0 w 431762"/>
              <a:gd name="connsiteY0" fmla="*/ 0 h 1546363"/>
              <a:gd name="connsiteX1" fmla="*/ 426691 w 431762"/>
              <a:gd name="connsiteY1" fmla="*/ 198912 h 1546363"/>
              <a:gd name="connsiteX2" fmla="*/ 431244 w 431762"/>
              <a:gd name="connsiteY2" fmla="*/ 1546363 h 1546363"/>
              <a:gd name="connsiteX3" fmla="*/ 8709 w 431762"/>
              <a:gd name="connsiteY3" fmla="*/ 1285106 h 1546363"/>
              <a:gd name="connsiteX4" fmla="*/ 0 w 431762"/>
              <a:gd name="connsiteY4" fmla="*/ 0 h 1546363"/>
              <a:gd name="connsiteX0" fmla="*/ 3761 w 423053"/>
              <a:gd name="connsiteY0" fmla="*/ 0 h 1583771"/>
              <a:gd name="connsiteX1" fmla="*/ 417982 w 423053"/>
              <a:gd name="connsiteY1" fmla="*/ 236320 h 1583771"/>
              <a:gd name="connsiteX2" fmla="*/ 422535 w 423053"/>
              <a:gd name="connsiteY2" fmla="*/ 1583771 h 1583771"/>
              <a:gd name="connsiteX3" fmla="*/ 0 w 423053"/>
              <a:gd name="connsiteY3" fmla="*/ 1322514 h 1583771"/>
              <a:gd name="connsiteX4" fmla="*/ 3761 w 423053"/>
              <a:gd name="connsiteY4" fmla="*/ 0 h 1583771"/>
              <a:gd name="connsiteX0" fmla="*/ 3761 w 423053"/>
              <a:gd name="connsiteY0" fmla="*/ 0 h 1666898"/>
              <a:gd name="connsiteX1" fmla="*/ 417982 w 423053"/>
              <a:gd name="connsiteY1" fmla="*/ 236320 h 1666898"/>
              <a:gd name="connsiteX2" fmla="*/ 422535 w 423053"/>
              <a:gd name="connsiteY2" fmla="*/ 1666898 h 1666898"/>
              <a:gd name="connsiteX3" fmla="*/ 0 w 423053"/>
              <a:gd name="connsiteY3" fmla="*/ 1322514 h 1666898"/>
              <a:gd name="connsiteX4" fmla="*/ 3761 w 423053"/>
              <a:gd name="connsiteY4" fmla="*/ 0 h 1666898"/>
              <a:gd name="connsiteX0" fmla="*/ 12073 w 431365"/>
              <a:gd name="connsiteY0" fmla="*/ 0 h 1666898"/>
              <a:gd name="connsiteX1" fmla="*/ 426294 w 431365"/>
              <a:gd name="connsiteY1" fmla="*/ 236320 h 1666898"/>
              <a:gd name="connsiteX2" fmla="*/ 430847 w 431365"/>
              <a:gd name="connsiteY2" fmla="*/ 1666898 h 1666898"/>
              <a:gd name="connsiteX3" fmla="*/ 0 w 431365"/>
              <a:gd name="connsiteY3" fmla="*/ 1413954 h 1666898"/>
              <a:gd name="connsiteX4" fmla="*/ 12073 w 431365"/>
              <a:gd name="connsiteY4" fmla="*/ 0 h 1666898"/>
              <a:gd name="connsiteX0" fmla="*/ 12073 w 613580"/>
              <a:gd name="connsiteY0" fmla="*/ 0 h 1666898"/>
              <a:gd name="connsiteX1" fmla="*/ 613580 w 613580"/>
              <a:gd name="connsiteY1" fmla="*/ 350161 h 1666898"/>
              <a:gd name="connsiteX2" fmla="*/ 430847 w 613580"/>
              <a:gd name="connsiteY2" fmla="*/ 1666898 h 1666898"/>
              <a:gd name="connsiteX3" fmla="*/ 0 w 613580"/>
              <a:gd name="connsiteY3" fmla="*/ 1413954 h 1666898"/>
              <a:gd name="connsiteX4" fmla="*/ 12073 w 613580"/>
              <a:gd name="connsiteY4" fmla="*/ 0 h 1666898"/>
              <a:gd name="connsiteX0" fmla="*/ 12073 w 613580"/>
              <a:gd name="connsiteY0" fmla="*/ 0 h 1751360"/>
              <a:gd name="connsiteX1" fmla="*/ 613580 w 613580"/>
              <a:gd name="connsiteY1" fmla="*/ 350161 h 1751360"/>
              <a:gd name="connsiteX2" fmla="*/ 603445 w 613580"/>
              <a:gd name="connsiteY2" fmla="*/ 1751360 h 1751360"/>
              <a:gd name="connsiteX3" fmla="*/ 0 w 613580"/>
              <a:gd name="connsiteY3" fmla="*/ 1413954 h 1751360"/>
              <a:gd name="connsiteX4" fmla="*/ 12073 w 613580"/>
              <a:gd name="connsiteY4" fmla="*/ 0 h 1751360"/>
              <a:gd name="connsiteX0" fmla="*/ 12073 w 603509"/>
              <a:gd name="connsiteY0" fmla="*/ 0 h 1751360"/>
              <a:gd name="connsiteX1" fmla="*/ 513496 w 603509"/>
              <a:gd name="connsiteY1" fmla="*/ 300119 h 1751360"/>
              <a:gd name="connsiteX2" fmla="*/ 603445 w 603509"/>
              <a:gd name="connsiteY2" fmla="*/ 1751360 h 1751360"/>
              <a:gd name="connsiteX3" fmla="*/ 0 w 603509"/>
              <a:gd name="connsiteY3" fmla="*/ 1413954 h 1751360"/>
              <a:gd name="connsiteX4" fmla="*/ 12073 w 603509"/>
              <a:gd name="connsiteY4" fmla="*/ 0 h 1751360"/>
              <a:gd name="connsiteX0" fmla="*/ 12073 w 513496"/>
              <a:gd name="connsiteY0" fmla="*/ 0 h 1687671"/>
              <a:gd name="connsiteX1" fmla="*/ 513496 w 513496"/>
              <a:gd name="connsiteY1" fmla="*/ 300119 h 1687671"/>
              <a:gd name="connsiteX2" fmla="*/ 494263 w 513496"/>
              <a:gd name="connsiteY2" fmla="*/ 1687671 h 1687671"/>
              <a:gd name="connsiteX3" fmla="*/ 0 w 513496"/>
              <a:gd name="connsiteY3" fmla="*/ 1413954 h 1687671"/>
              <a:gd name="connsiteX4" fmla="*/ 12073 w 513496"/>
              <a:gd name="connsiteY4" fmla="*/ 0 h 1687671"/>
              <a:gd name="connsiteX0" fmla="*/ 12073 w 522595"/>
              <a:gd name="connsiteY0" fmla="*/ 0 h 1687671"/>
              <a:gd name="connsiteX1" fmla="*/ 522595 w 522595"/>
              <a:gd name="connsiteY1" fmla="*/ 313766 h 1687671"/>
              <a:gd name="connsiteX2" fmla="*/ 494263 w 522595"/>
              <a:gd name="connsiteY2" fmla="*/ 1687671 h 1687671"/>
              <a:gd name="connsiteX3" fmla="*/ 0 w 522595"/>
              <a:gd name="connsiteY3" fmla="*/ 1413954 h 1687671"/>
              <a:gd name="connsiteX4" fmla="*/ 12073 w 522595"/>
              <a:gd name="connsiteY4" fmla="*/ 0 h 1687671"/>
              <a:gd name="connsiteX0" fmla="*/ 12073 w 522595"/>
              <a:gd name="connsiteY0" fmla="*/ 0 h 1701319"/>
              <a:gd name="connsiteX1" fmla="*/ 522595 w 522595"/>
              <a:gd name="connsiteY1" fmla="*/ 313766 h 1701319"/>
              <a:gd name="connsiteX2" fmla="*/ 503361 w 522595"/>
              <a:gd name="connsiteY2" fmla="*/ 1701319 h 1701319"/>
              <a:gd name="connsiteX3" fmla="*/ 0 w 522595"/>
              <a:gd name="connsiteY3" fmla="*/ 1413954 h 1701319"/>
              <a:gd name="connsiteX4" fmla="*/ 12073 w 522595"/>
              <a:gd name="connsiteY4" fmla="*/ 0 h 1701319"/>
              <a:gd name="connsiteX0" fmla="*/ 12073 w 522595"/>
              <a:gd name="connsiteY0" fmla="*/ 0 h 1869642"/>
              <a:gd name="connsiteX1" fmla="*/ 522595 w 522595"/>
              <a:gd name="connsiteY1" fmla="*/ 313766 h 1869642"/>
              <a:gd name="connsiteX2" fmla="*/ 494263 w 522595"/>
              <a:gd name="connsiteY2" fmla="*/ 1869642 h 1869642"/>
              <a:gd name="connsiteX3" fmla="*/ 0 w 522595"/>
              <a:gd name="connsiteY3" fmla="*/ 1413954 h 1869642"/>
              <a:gd name="connsiteX4" fmla="*/ 12073 w 522595"/>
              <a:gd name="connsiteY4" fmla="*/ 0 h 1869642"/>
              <a:gd name="connsiteX0" fmla="*/ 16622 w 527144"/>
              <a:gd name="connsiteY0" fmla="*/ 0 h 1869642"/>
              <a:gd name="connsiteX1" fmla="*/ 527144 w 527144"/>
              <a:gd name="connsiteY1" fmla="*/ 313766 h 1869642"/>
              <a:gd name="connsiteX2" fmla="*/ 498812 w 527144"/>
              <a:gd name="connsiteY2" fmla="*/ 1869642 h 1869642"/>
              <a:gd name="connsiteX3" fmla="*/ 0 w 527144"/>
              <a:gd name="connsiteY3" fmla="*/ 1586826 h 1869642"/>
              <a:gd name="connsiteX4" fmla="*/ 16622 w 527144"/>
              <a:gd name="connsiteY4" fmla="*/ 0 h 1869642"/>
              <a:gd name="connsiteX0" fmla="*/ 16622 w 672720"/>
              <a:gd name="connsiteY0" fmla="*/ 0 h 1869642"/>
              <a:gd name="connsiteX1" fmla="*/ 672720 w 672720"/>
              <a:gd name="connsiteY1" fmla="*/ 382005 h 1869642"/>
              <a:gd name="connsiteX2" fmla="*/ 498812 w 672720"/>
              <a:gd name="connsiteY2" fmla="*/ 1869642 h 1869642"/>
              <a:gd name="connsiteX3" fmla="*/ 0 w 672720"/>
              <a:gd name="connsiteY3" fmla="*/ 1586826 h 1869642"/>
              <a:gd name="connsiteX4" fmla="*/ 16622 w 672720"/>
              <a:gd name="connsiteY4" fmla="*/ 0 h 1869642"/>
              <a:gd name="connsiteX0" fmla="*/ 16622 w 672720"/>
              <a:gd name="connsiteY0" fmla="*/ 0 h 1960627"/>
              <a:gd name="connsiteX1" fmla="*/ 672720 w 672720"/>
              <a:gd name="connsiteY1" fmla="*/ 382005 h 1960627"/>
              <a:gd name="connsiteX2" fmla="*/ 667135 w 672720"/>
              <a:gd name="connsiteY2" fmla="*/ 1960627 h 1960627"/>
              <a:gd name="connsiteX3" fmla="*/ 0 w 672720"/>
              <a:gd name="connsiteY3" fmla="*/ 1586826 h 1960627"/>
              <a:gd name="connsiteX4" fmla="*/ 16622 w 672720"/>
              <a:gd name="connsiteY4" fmla="*/ 0 h 1960627"/>
              <a:gd name="connsiteX0" fmla="*/ 10646 w 666744"/>
              <a:gd name="connsiteY0" fmla="*/ 0 h 1960627"/>
              <a:gd name="connsiteX1" fmla="*/ 666744 w 666744"/>
              <a:gd name="connsiteY1" fmla="*/ 382005 h 1960627"/>
              <a:gd name="connsiteX2" fmla="*/ 661159 w 666744"/>
              <a:gd name="connsiteY2" fmla="*/ 1960627 h 1960627"/>
              <a:gd name="connsiteX3" fmla="*/ 0 w 666744"/>
              <a:gd name="connsiteY3" fmla="*/ 768050 h 1960627"/>
              <a:gd name="connsiteX4" fmla="*/ 10646 w 666744"/>
              <a:gd name="connsiteY4" fmla="*/ 0 h 1960627"/>
              <a:gd name="connsiteX0" fmla="*/ 10646 w 1294674"/>
              <a:gd name="connsiteY0" fmla="*/ 0 h 1470557"/>
              <a:gd name="connsiteX1" fmla="*/ 666744 w 1294674"/>
              <a:gd name="connsiteY1" fmla="*/ 382005 h 1470557"/>
              <a:gd name="connsiteX2" fmla="*/ 1294665 w 1294674"/>
              <a:gd name="connsiteY2" fmla="*/ 1470557 h 1470557"/>
              <a:gd name="connsiteX3" fmla="*/ 0 w 1294674"/>
              <a:gd name="connsiteY3" fmla="*/ 768050 h 1470557"/>
              <a:gd name="connsiteX4" fmla="*/ 10646 w 1294674"/>
              <a:gd name="connsiteY4" fmla="*/ 0 h 1470557"/>
              <a:gd name="connsiteX0" fmla="*/ 10646 w 1294980"/>
              <a:gd name="connsiteY0" fmla="*/ 0 h 1470557"/>
              <a:gd name="connsiteX1" fmla="*/ 1282321 w 1294980"/>
              <a:gd name="connsiteY1" fmla="*/ 722664 h 1470557"/>
              <a:gd name="connsiteX2" fmla="*/ 1294665 w 1294980"/>
              <a:gd name="connsiteY2" fmla="*/ 1470557 h 1470557"/>
              <a:gd name="connsiteX3" fmla="*/ 0 w 1294980"/>
              <a:gd name="connsiteY3" fmla="*/ 768050 h 1470557"/>
              <a:gd name="connsiteX4" fmla="*/ 10646 w 1294980"/>
              <a:gd name="connsiteY4" fmla="*/ 0 h 1470557"/>
              <a:gd name="connsiteX0" fmla="*/ 10646 w 1318180"/>
              <a:gd name="connsiteY0" fmla="*/ 0 h 1470557"/>
              <a:gd name="connsiteX1" fmla="*/ 1318180 w 1318180"/>
              <a:gd name="connsiteY1" fmla="*/ 722664 h 1470557"/>
              <a:gd name="connsiteX2" fmla="*/ 1294665 w 1318180"/>
              <a:gd name="connsiteY2" fmla="*/ 1470557 h 1470557"/>
              <a:gd name="connsiteX3" fmla="*/ 0 w 1318180"/>
              <a:gd name="connsiteY3" fmla="*/ 768050 h 1470557"/>
              <a:gd name="connsiteX4" fmla="*/ 10646 w 1318180"/>
              <a:gd name="connsiteY4" fmla="*/ 0 h 1470557"/>
              <a:gd name="connsiteX0" fmla="*/ 10646 w 1312203"/>
              <a:gd name="connsiteY0" fmla="*/ 0 h 1470557"/>
              <a:gd name="connsiteX1" fmla="*/ 1312203 w 1312203"/>
              <a:gd name="connsiteY1" fmla="*/ 722664 h 1470557"/>
              <a:gd name="connsiteX2" fmla="*/ 1294665 w 1312203"/>
              <a:gd name="connsiteY2" fmla="*/ 1470557 h 1470557"/>
              <a:gd name="connsiteX3" fmla="*/ 0 w 1312203"/>
              <a:gd name="connsiteY3" fmla="*/ 768050 h 1470557"/>
              <a:gd name="connsiteX4" fmla="*/ 10646 w 1312203"/>
              <a:gd name="connsiteY4" fmla="*/ 0 h 1470557"/>
              <a:gd name="connsiteX0" fmla="*/ 72 w 1301629"/>
              <a:gd name="connsiteY0" fmla="*/ 0 h 1470557"/>
              <a:gd name="connsiteX1" fmla="*/ 1301629 w 1301629"/>
              <a:gd name="connsiteY1" fmla="*/ 722664 h 1470557"/>
              <a:gd name="connsiteX2" fmla="*/ 1284091 w 1301629"/>
              <a:gd name="connsiteY2" fmla="*/ 1470557 h 1470557"/>
              <a:gd name="connsiteX3" fmla="*/ 13332 w 1301629"/>
              <a:gd name="connsiteY3" fmla="*/ 732191 h 1470557"/>
              <a:gd name="connsiteX4" fmla="*/ 72 w 1301629"/>
              <a:gd name="connsiteY4" fmla="*/ 0 h 1470557"/>
              <a:gd name="connsiteX0" fmla="*/ 72 w 1301629"/>
              <a:gd name="connsiteY0" fmla="*/ 0 h 1434698"/>
              <a:gd name="connsiteX1" fmla="*/ 1301629 w 1301629"/>
              <a:gd name="connsiteY1" fmla="*/ 722664 h 1434698"/>
              <a:gd name="connsiteX2" fmla="*/ 1296044 w 1301629"/>
              <a:gd name="connsiteY2" fmla="*/ 1434698 h 1434698"/>
              <a:gd name="connsiteX3" fmla="*/ 13332 w 1301629"/>
              <a:gd name="connsiteY3" fmla="*/ 732191 h 1434698"/>
              <a:gd name="connsiteX4" fmla="*/ 72 w 1301629"/>
              <a:gd name="connsiteY4" fmla="*/ 0 h 1434698"/>
              <a:gd name="connsiteX0" fmla="*/ 72 w 1301629"/>
              <a:gd name="connsiteY0" fmla="*/ 0 h 1470557"/>
              <a:gd name="connsiteX1" fmla="*/ 1301629 w 1301629"/>
              <a:gd name="connsiteY1" fmla="*/ 722664 h 1470557"/>
              <a:gd name="connsiteX2" fmla="*/ 1290067 w 1301629"/>
              <a:gd name="connsiteY2" fmla="*/ 1470557 h 1470557"/>
              <a:gd name="connsiteX3" fmla="*/ 13332 w 1301629"/>
              <a:gd name="connsiteY3" fmla="*/ 732191 h 1470557"/>
              <a:gd name="connsiteX4" fmla="*/ 72 w 1301629"/>
              <a:gd name="connsiteY4" fmla="*/ 0 h 1470557"/>
              <a:gd name="connsiteX0" fmla="*/ 72 w 1302815"/>
              <a:gd name="connsiteY0" fmla="*/ 0 h 1458604"/>
              <a:gd name="connsiteX1" fmla="*/ 1301629 w 1302815"/>
              <a:gd name="connsiteY1" fmla="*/ 722664 h 1458604"/>
              <a:gd name="connsiteX2" fmla="*/ 1302020 w 1302815"/>
              <a:gd name="connsiteY2" fmla="*/ 1458604 h 1458604"/>
              <a:gd name="connsiteX3" fmla="*/ 13332 w 1302815"/>
              <a:gd name="connsiteY3" fmla="*/ 732191 h 1458604"/>
              <a:gd name="connsiteX4" fmla="*/ 72 w 1302815"/>
              <a:gd name="connsiteY4" fmla="*/ 0 h 1458604"/>
              <a:gd name="connsiteX0" fmla="*/ 72 w 1301629"/>
              <a:gd name="connsiteY0" fmla="*/ 0 h 1470556"/>
              <a:gd name="connsiteX1" fmla="*/ 1301629 w 1301629"/>
              <a:gd name="connsiteY1" fmla="*/ 722664 h 1470556"/>
              <a:gd name="connsiteX2" fmla="*/ 1296043 w 1301629"/>
              <a:gd name="connsiteY2" fmla="*/ 1470556 h 1470556"/>
              <a:gd name="connsiteX3" fmla="*/ 13332 w 1301629"/>
              <a:gd name="connsiteY3" fmla="*/ 732191 h 1470556"/>
              <a:gd name="connsiteX4" fmla="*/ 72 w 1301629"/>
              <a:gd name="connsiteY4" fmla="*/ 0 h 1470556"/>
              <a:gd name="connsiteX0" fmla="*/ 112 w 1295693"/>
              <a:gd name="connsiteY0" fmla="*/ 0 h 1482509"/>
              <a:gd name="connsiteX1" fmla="*/ 1295693 w 1295693"/>
              <a:gd name="connsiteY1" fmla="*/ 734617 h 1482509"/>
              <a:gd name="connsiteX2" fmla="*/ 1290107 w 1295693"/>
              <a:gd name="connsiteY2" fmla="*/ 1482509 h 1482509"/>
              <a:gd name="connsiteX3" fmla="*/ 7396 w 1295693"/>
              <a:gd name="connsiteY3" fmla="*/ 744144 h 1482509"/>
              <a:gd name="connsiteX4" fmla="*/ 112 w 1295693"/>
              <a:gd name="connsiteY4" fmla="*/ 0 h 1482509"/>
              <a:gd name="connsiteX0" fmla="*/ 16622 w 1312203"/>
              <a:gd name="connsiteY0" fmla="*/ 0 h 1482509"/>
              <a:gd name="connsiteX1" fmla="*/ 1312203 w 1312203"/>
              <a:gd name="connsiteY1" fmla="*/ 734617 h 1482509"/>
              <a:gd name="connsiteX2" fmla="*/ 1306617 w 1312203"/>
              <a:gd name="connsiteY2" fmla="*/ 1482509 h 1482509"/>
              <a:gd name="connsiteX3" fmla="*/ 0 w 1312203"/>
              <a:gd name="connsiteY3" fmla="*/ 738167 h 1482509"/>
              <a:gd name="connsiteX4" fmla="*/ 16622 w 1312203"/>
              <a:gd name="connsiteY4" fmla="*/ 0 h 1482509"/>
              <a:gd name="connsiteX0" fmla="*/ 16622 w 1312203"/>
              <a:gd name="connsiteY0" fmla="*/ 0 h 1482509"/>
              <a:gd name="connsiteX1" fmla="*/ 1312203 w 1312203"/>
              <a:gd name="connsiteY1" fmla="*/ 734617 h 1482509"/>
              <a:gd name="connsiteX2" fmla="*/ 1306617 w 1312203"/>
              <a:gd name="connsiteY2" fmla="*/ 1482509 h 1482509"/>
              <a:gd name="connsiteX3" fmla="*/ 0 w 1312203"/>
              <a:gd name="connsiteY3" fmla="*/ 849262 h 1482509"/>
              <a:gd name="connsiteX4" fmla="*/ 16622 w 1312203"/>
              <a:gd name="connsiteY4" fmla="*/ 0 h 1482509"/>
              <a:gd name="connsiteX0" fmla="*/ 16622 w 1383608"/>
              <a:gd name="connsiteY0" fmla="*/ 0 h 1619241"/>
              <a:gd name="connsiteX1" fmla="*/ 1312203 w 1383608"/>
              <a:gd name="connsiteY1" fmla="*/ 734617 h 1619241"/>
              <a:gd name="connsiteX2" fmla="*/ 1383529 w 1383608"/>
              <a:gd name="connsiteY2" fmla="*/ 1619241 h 1619241"/>
              <a:gd name="connsiteX3" fmla="*/ 0 w 1383608"/>
              <a:gd name="connsiteY3" fmla="*/ 849262 h 1619241"/>
              <a:gd name="connsiteX4" fmla="*/ 16622 w 1383608"/>
              <a:gd name="connsiteY4" fmla="*/ 0 h 1619241"/>
              <a:gd name="connsiteX0" fmla="*/ 16622 w 1431844"/>
              <a:gd name="connsiteY0" fmla="*/ 0 h 1619241"/>
              <a:gd name="connsiteX1" fmla="*/ 1431844 w 1431844"/>
              <a:gd name="connsiteY1" fmla="*/ 811529 h 1619241"/>
              <a:gd name="connsiteX2" fmla="*/ 1383529 w 1431844"/>
              <a:gd name="connsiteY2" fmla="*/ 1619241 h 1619241"/>
              <a:gd name="connsiteX3" fmla="*/ 0 w 1431844"/>
              <a:gd name="connsiteY3" fmla="*/ 849262 h 1619241"/>
              <a:gd name="connsiteX4" fmla="*/ 16622 w 1431844"/>
              <a:gd name="connsiteY4" fmla="*/ 0 h 1619241"/>
              <a:gd name="connsiteX0" fmla="*/ 5 w 1637418"/>
              <a:gd name="connsiteY0" fmla="*/ 0 h 1730336"/>
              <a:gd name="connsiteX1" fmla="*/ 1637418 w 1637418"/>
              <a:gd name="connsiteY1" fmla="*/ 922624 h 1730336"/>
              <a:gd name="connsiteX2" fmla="*/ 1589103 w 1637418"/>
              <a:gd name="connsiteY2" fmla="*/ 1730336 h 1730336"/>
              <a:gd name="connsiteX3" fmla="*/ 205574 w 1637418"/>
              <a:gd name="connsiteY3" fmla="*/ 960357 h 1730336"/>
              <a:gd name="connsiteX4" fmla="*/ 5 w 1637418"/>
              <a:gd name="connsiteY4" fmla="*/ 0 h 1730336"/>
              <a:gd name="connsiteX0" fmla="*/ 59351 w 1696764"/>
              <a:gd name="connsiteY0" fmla="*/ 0 h 1730336"/>
              <a:gd name="connsiteX1" fmla="*/ 1696764 w 1696764"/>
              <a:gd name="connsiteY1" fmla="*/ 922624 h 1730336"/>
              <a:gd name="connsiteX2" fmla="*/ 1648449 w 1696764"/>
              <a:gd name="connsiteY2" fmla="*/ 1730336 h 1730336"/>
              <a:gd name="connsiteX3" fmla="*/ 0 w 1696764"/>
              <a:gd name="connsiteY3" fmla="*/ 806533 h 1730336"/>
              <a:gd name="connsiteX4" fmla="*/ 59351 w 1696764"/>
              <a:gd name="connsiteY4" fmla="*/ 0 h 1730336"/>
              <a:gd name="connsiteX0" fmla="*/ 8077 w 1645490"/>
              <a:gd name="connsiteY0" fmla="*/ 0 h 1730336"/>
              <a:gd name="connsiteX1" fmla="*/ 1645490 w 1645490"/>
              <a:gd name="connsiteY1" fmla="*/ 922624 h 1730336"/>
              <a:gd name="connsiteX2" fmla="*/ 1597175 w 1645490"/>
              <a:gd name="connsiteY2" fmla="*/ 1730336 h 1730336"/>
              <a:gd name="connsiteX3" fmla="*/ 0 w 1645490"/>
              <a:gd name="connsiteY3" fmla="*/ 840716 h 1730336"/>
              <a:gd name="connsiteX4" fmla="*/ 8077 w 1645490"/>
              <a:gd name="connsiteY4" fmla="*/ 0 h 1730336"/>
              <a:gd name="connsiteX0" fmla="*/ 8077 w 1645490"/>
              <a:gd name="connsiteY0" fmla="*/ 0 h 1755973"/>
              <a:gd name="connsiteX1" fmla="*/ 1645490 w 1645490"/>
              <a:gd name="connsiteY1" fmla="*/ 948261 h 1755973"/>
              <a:gd name="connsiteX2" fmla="*/ 1597175 w 1645490"/>
              <a:gd name="connsiteY2" fmla="*/ 1755973 h 1755973"/>
              <a:gd name="connsiteX3" fmla="*/ 0 w 1645490"/>
              <a:gd name="connsiteY3" fmla="*/ 866353 h 1755973"/>
              <a:gd name="connsiteX4" fmla="*/ 8077 w 1645490"/>
              <a:gd name="connsiteY4" fmla="*/ 0 h 1755973"/>
              <a:gd name="connsiteX0" fmla="*/ 8077 w 1649047"/>
              <a:gd name="connsiteY0" fmla="*/ 0 h 1781610"/>
              <a:gd name="connsiteX1" fmla="*/ 1645490 w 1649047"/>
              <a:gd name="connsiteY1" fmla="*/ 948261 h 1781610"/>
              <a:gd name="connsiteX2" fmla="*/ 1648450 w 1649047"/>
              <a:gd name="connsiteY2" fmla="*/ 1781610 h 1781610"/>
              <a:gd name="connsiteX3" fmla="*/ 0 w 1649047"/>
              <a:gd name="connsiteY3" fmla="*/ 866353 h 1781610"/>
              <a:gd name="connsiteX4" fmla="*/ 8077 w 1649047"/>
              <a:gd name="connsiteY4" fmla="*/ 0 h 1781610"/>
              <a:gd name="connsiteX0" fmla="*/ 170447 w 1811417"/>
              <a:gd name="connsiteY0" fmla="*/ 0 h 1781610"/>
              <a:gd name="connsiteX1" fmla="*/ 1807860 w 1811417"/>
              <a:gd name="connsiteY1" fmla="*/ 948261 h 1781610"/>
              <a:gd name="connsiteX2" fmla="*/ 1810820 w 1811417"/>
              <a:gd name="connsiteY2" fmla="*/ 1781610 h 1781610"/>
              <a:gd name="connsiteX3" fmla="*/ 0 w 1811417"/>
              <a:gd name="connsiteY3" fmla="*/ 815078 h 1781610"/>
              <a:gd name="connsiteX4" fmla="*/ 170447 w 1811417"/>
              <a:gd name="connsiteY4" fmla="*/ 0 h 1781610"/>
              <a:gd name="connsiteX0" fmla="*/ 33714 w 1811417"/>
              <a:gd name="connsiteY0" fmla="*/ 0 h 1867068"/>
              <a:gd name="connsiteX1" fmla="*/ 1807860 w 1811417"/>
              <a:gd name="connsiteY1" fmla="*/ 1033719 h 1867068"/>
              <a:gd name="connsiteX2" fmla="*/ 1810820 w 1811417"/>
              <a:gd name="connsiteY2" fmla="*/ 1867068 h 1867068"/>
              <a:gd name="connsiteX3" fmla="*/ 0 w 1811417"/>
              <a:gd name="connsiteY3" fmla="*/ 900536 h 1867068"/>
              <a:gd name="connsiteX4" fmla="*/ 33714 w 1811417"/>
              <a:gd name="connsiteY4" fmla="*/ 0 h 1867068"/>
              <a:gd name="connsiteX0" fmla="*/ 33714 w 1811417"/>
              <a:gd name="connsiteY0" fmla="*/ 0 h 1867068"/>
              <a:gd name="connsiteX1" fmla="*/ 1807860 w 1811417"/>
              <a:gd name="connsiteY1" fmla="*/ 1033719 h 1867068"/>
              <a:gd name="connsiteX2" fmla="*/ 1810820 w 1811417"/>
              <a:gd name="connsiteY2" fmla="*/ 1867068 h 1867068"/>
              <a:gd name="connsiteX3" fmla="*/ 0 w 1811417"/>
              <a:gd name="connsiteY3" fmla="*/ 1088544 h 1867068"/>
              <a:gd name="connsiteX4" fmla="*/ 33714 w 1811417"/>
              <a:gd name="connsiteY4" fmla="*/ 0 h 1867068"/>
              <a:gd name="connsiteX0" fmla="*/ 33714 w 1807860"/>
              <a:gd name="connsiteY0" fmla="*/ 0 h 2097805"/>
              <a:gd name="connsiteX1" fmla="*/ 1807860 w 1807860"/>
              <a:gd name="connsiteY1" fmla="*/ 1033719 h 2097805"/>
              <a:gd name="connsiteX2" fmla="*/ 1742453 w 1807860"/>
              <a:gd name="connsiteY2" fmla="*/ 2097805 h 2097805"/>
              <a:gd name="connsiteX3" fmla="*/ 0 w 1807860"/>
              <a:gd name="connsiteY3" fmla="*/ 1088544 h 2097805"/>
              <a:gd name="connsiteX4" fmla="*/ 33714 w 1807860"/>
              <a:gd name="connsiteY4" fmla="*/ 0 h 2097805"/>
              <a:gd name="connsiteX0" fmla="*/ 33714 w 1807860"/>
              <a:gd name="connsiteY0" fmla="*/ 0 h 2131988"/>
              <a:gd name="connsiteX1" fmla="*/ 1807860 w 1807860"/>
              <a:gd name="connsiteY1" fmla="*/ 1033719 h 2131988"/>
              <a:gd name="connsiteX2" fmla="*/ 1776636 w 1807860"/>
              <a:gd name="connsiteY2" fmla="*/ 2131988 h 2131988"/>
              <a:gd name="connsiteX3" fmla="*/ 0 w 1807860"/>
              <a:gd name="connsiteY3" fmla="*/ 1088544 h 2131988"/>
              <a:gd name="connsiteX4" fmla="*/ 33714 w 1807860"/>
              <a:gd name="connsiteY4" fmla="*/ 0 h 2131988"/>
              <a:gd name="connsiteX0" fmla="*/ 315 w 1808644"/>
              <a:gd name="connsiteY0" fmla="*/ 0 h 2149080"/>
              <a:gd name="connsiteX1" fmla="*/ 1808644 w 1808644"/>
              <a:gd name="connsiteY1" fmla="*/ 1050811 h 2149080"/>
              <a:gd name="connsiteX2" fmla="*/ 1777420 w 1808644"/>
              <a:gd name="connsiteY2" fmla="*/ 2149080 h 2149080"/>
              <a:gd name="connsiteX3" fmla="*/ 784 w 1808644"/>
              <a:gd name="connsiteY3" fmla="*/ 1105636 h 2149080"/>
              <a:gd name="connsiteX4" fmla="*/ 315 w 1808644"/>
              <a:gd name="connsiteY4" fmla="*/ 0 h 2149080"/>
              <a:gd name="connsiteX0" fmla="*/ 315 w 1777749"/>
              <a:gd name="connsiteY0" fmla="*/ 0 h 2149080"/>
              <a:gd name="connsiteX1" fmla="*/ 1765915 w 1777749"/>
              <a:gd name="connsiteY1" fmla="*/ 1033720 h 2149080"/>
              <a:gd name="connsiteX2" fmla="*/ 1777420 w 1777749"/>
              <a:gd name="connsiteY2" fmla="*/ 2149080 h 2149080"/>
              <a:gd name="connsiteX3" fmla="*/ 784 w 1777749"/>
              <a:gd name="connsiteY3" fmla="*/ 1105636 h 2149080"/>
              <a:gd name="connsiteX4" fmla="*/ 315 w 1777749"/>
              <a:gd name="connsiteY4" fmla="*/ 0 h 2149080"/>
              <a:gd name="connsiteX0" fmla="*/ 96 w 1777530"/>
              <a:gd name="connsiteY0" fmla="*/ 0 h 2149080"/>
              <a:gd name="connsiteX1" fmla="*/ 1765696 w 1777530"/>
              <a:gd name="connsiteY1" fmla="*/ 1033720 h 2149080"/>
              <a:gd name="connsiteX2" fmla="*/ 1777201 w 1777530"/>
              <a:gd name="connsiteY2" fmla="*/ 2149080 h 2149080"/>
              <a:gd name="connsiteX3" fmla="*/ 9110 w 1777530"/>
              <a:gd name="connsiteY3" fmla="*/ 951812 h 2149080"/>
              <a:gd name="connsiteX4" fmla="*/ 96 w 1777530"/>
              <a:gd name="connsiteY4" fmla="*/ 0 h 2149080"/>
              <a:gd name="connsiteX0" fmla="*/ 96 w 1765696"/>
              <a:gd name="connsiteY0" fmla="*/ 0 h 1721790"/>
              <a:gd name="connsiteX1" fmla="*/ 1765696 w 1765696"/>
              <a:gd name="connsiteY1" fmla="*/ 1033720 h 1721790"/>
              <a:gd name="connsiteX2" fmla="*/ 1461006 w 1765696"/>
              <a:gd name="connsiteY2" fmla="*/ 1721790 h 1721790"/>
              <a:gd name="connsiteX3" fmla="*/ 9110 w 1765696"/>
              <a:gd name="connsiteY3" fmla="*/ 951812 h 1721790"/>
              <a:gd name="connsiteX4" fmla="*/ 96 w 1765696"/>
              <a:gd name="connsiteY4" fmla="*/ 0 h 1721790"/>
              <a:gd name="connsiteX0" fmla="*/ 96 w 1483685"/>
              <a:gd name="connsiteY0" fmla="*/ 0 h 1721790"/>
              <a:gd name="connsiteX1" fmla="*/ 1483685 w 1483685"/>
              <a:gd name="connsiteY1" fmla="*/ 871350 h 1721790"/>
              <a:gd name="connsiteX2" fmla="*/ 1461006 w 1483685"/>
              <a:gd name="connsiteY2" fmla="*/ 1721790 h 1721790"/>
              <a:gd name="connsiteX3" fmla="*/ 9110 w 1483685"/>
              <a:gd name="connsiteY3" fmla="*/ 951812 h 1721790"/>
              <a:gd name="connsiteX4" fmla="*/ 96 w 1483685"/>
              <a:gd name="connsiteY4" fmla="*/ 0 h 1721790"/>
              <a:gd name="connsiteX0" fmla="*/ 96 w 1483685"/>
              <a:gd name="connsiteY0" fmla="*/ 0 h 1738882"/>
              <a:gd name="connsiteX1" fmla="*/ 1483685 w 1483685"/>
              <a:gd name="connsiteY1" fmla="*/ 871350 h 1738882"/>
              <a:gd name="connsiteX2" fmla="*/ 1478098 w 1483685"/>
              <a:gd name="connsiteY2" fmla="*/ 1738882 h 1738882"/>
              <a:gd name="connsiteX3" fmla="*/ 9110 w 1483685"/>
              <a:gd name="connsiteY3" fmla="*/ 951812 h 1738882"/>
              <a:gd name="connsiteX4" fmla="*/ 96 w 1483685"/>
              <a:gd name="connsiteY4" fmla="*/ 0 h 1738882"/>
              <a:gd name="connsiteX0" fmla="*/ 96 w 1492231"/>
              <a:gd name="connsiteY0" fmla="*/ 0 h 1738882"/>
              <a:gd name="connsiteX1" fmla="*/ 1492231 w 1492231"/>
              <a:gd name="connsiteY1" fmla="*/ 871350 h 1738882"/>
              <a:gd name="connsiteX2" fmla="*/ 1478098 w 1492231"/>
              <a:gd name="connsiteY2" fmla="*/ 1738882 h 1738882"/>
              <a:gd name="connsiteX3" fmla="*/ 9110 w 1492231"/>
              <a:gd name="connsiteY3" fmla="*/ 951812 h 1738882"/>
              <a:gd name="connsiteX4" fmla="*/ 96 w 1492231"/>
              <a:gd name="connsiteY4" fmla="*/ 0 h 1738882"/>
              <a:gd name="connsiteX0" fmla="*/ 96 w 1492231"/>
              <a:gd name="connsiteY0" fmla="*/ 0 h 1738882"/>
              <a:gd name="connsiteX1" fmla="*/ 1492231 w 1492231"/>
              <a:gd name="connsiteY1" fmla="*/ 871350 h 1738882"/>
              <a:gd name="connsiteX2" fmla="*/ 1486644 w 1492231"/>
              <a:gd name="connsiteY2" fmla="*/ 1738882 h 1738882"/>
              <a:gd name="connsiteX3" fmla="*/ 9110 w 1492231"/>
              <a:gd name="connsiteY3" fmla="*/ 951812 h 1738882"/>
              <a:gd name="connsiteX4" fmla="*/ 96 w 1492231"/>
              <a:gd name="connsiteY4" fmla="*/ 0 h 1738882"/>
              <a:gd name="connsiteX0" fmla="*/ 96 w 1492231"/>
              <a:gd name="connsiteY0" fmla="*/ 0 h 1764520"/>
              <a:gd name="connsiteX1" fmla="*/ 1492231 w 1492231"/>
              <a:gd name="connsiteY1" fmla="*/ 871350 h 1764520"/>
              <a:gd name="connsiteX2" fmla="*/ 1478098 w 1492231"/>
              <a:gd name="connsiteY2" fmla="*/ 1764520 h 1764520"/>
              <a:gd name="connsiteX3" fmla="*/ 9110 w 1492231"/>
              <a:gd name="connsiteY3" fmla="*/ 951812 h 1764520"/>
              <a:gd name="connsiteX4" fmla="*/ 96 w 1492231"/>
              <a:gd name="connsiteY4" fmla="*/ 0 h 1764520"/>
              <a:gd name="connsiteX0" fmla="*/ 16624 w 1508759"/>
              <a:gd name="connsiteY0" fmla="*/ 0 h 1764520"/>
              <a:gd name="connsiteX1" fmla="*/ 1508759 w 1508759"/>
              <a:gd name="connsiteY1" fmla="*/ 871350 h 1764520"/>
              <a:gd name="connsiteX2" fmla="*/ 1494626 w 1508759"/>
              <a:gd name="connsiteY2" fmla="*/ 1764520 h 1764520"/>
              <a:gd name="connsiteX3" fmla="*/ 0 w 1508759"/>
              <a:gd name="connsiteY3" fmla="*/ 951812 h 1764520"/>
              <a:gd name="connsiteX4" fmla="*/ 16624 w 1508759"/>
              <a:gd name="connsiteY4" fmla="*/ 0 h 1764520"/>
              <a:gd name="connsiteX0" fmla="*/ 16624 w 1508759"/>
              <a:gd name="connsiteY0" fmla="*/ 0 h 1807249"/>
              <a:gd name="connsiteX1" fmla="*/ 1508759 w 1508759"/>
              <a:gd name="connsiteY1" fmla="*/ 871350 h 1807249"/>
              <a:gd name="connsiteX2" fmla="*/ 1468988 w 1508759"/>
              <a:gd name="connsiteY2" fmla="*/ 1807249 h 1807249"/>
              <a:gd name="connsiteX3" fmla="*/ 0 w 1508759"/>
              <a:gd name="connsiteY3" fmla="*/ 951812 h 1807249"/>
              <a:gd name="connsiteX4" fmla="*/ 16624 w 1508759"/>
              <a:gd name="connsiteY4" fmla="*/ 0 h 1807249"/>
              <a:gd name="connsiteX0" fmla="*/ 16624 w 1508759"/>
              <a:gd name="connsiteY0" fmla="*/ 0 h 1807249"/>
              <a:gd name="connsiteX1" fmla="*/ 1508759 w 1508759"/>
              <a:gd name="connsiteY1" fmla="*/ 871350 h 1807249"/>
              <a:gd name="connsiteX2" fmla="*/ 1494625 w 1508759"/>
              <a:gd name="connsiteY2" fmla="*/ 1807249 h 1807249"/>
              <a:gd name="connsiteX3" fmla="*/ 0 w 1508759"/>
              <a:gd name="connsiteY3" fmla="*/ 951812 h 1807249"/>
              <a:gd name="connsiteX4" fmla="*/ 16624 w 1508759"/>
              <a:gd name="connsiteY4" fmla="*/ 0 h 1807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08759" h="1807249">
                <a:moveTo>
                  <a:pt x="16624" y="0"/>
                </a:moveTo>
                <a:lnTo>
                  <a:pt x="1508759" y="871350"/>
                </a:lnTo>
                <a:cubicBezTo>
                  <a:pt x="1505856" y="1163284"/>
                  <a:pt x="1497528" y="1515315"/>
                  <a:pt x="1494625" y="1807249"/>
                </a:cubicBezTo>
                <a:lnTo>
                  <a:pt x="0" y="951812"/>
                </a:lnTo>
                <a:cubicBezTo>
                  <a:pt x="1254" y="510974"/>
                  <a:pt x="15370" y="440838"/>
                  <a:pt x="16624" y="0"/>
                </a:cubicBezTo>
                <a:close/>
              </a:path>
            </a:pathLst>
          </a:custGeom>
          <a:solidFill>
            <a:srgbClr val="FF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" name="Rectangle 35"/>
          <p:cNvSpPr/>
          <p:nvPr/>
        </p:nvSpPr>
        <p:spPr>
          <a:xfrm>
            <a:off x="5243982" y="2555550"/>
            <a:ext cx="627575" cy="1842214"/>
          </a:xfrm>
          <a:custGeom>
            <a:avLst/>
            <a:gdLst>
              <a:gd name="connsiteX0" fmla="*/ 0 w 997301"/>
              <a:gd name="connsiteY0" fmla="*/ 0 h 1154477"/>
              <a:gd name="connsiteX1" fmla="*/ 997301 w 997301"/>
              <a:gd name="connsiteY1" fmla="*/ 0 h 1154477"/>
              <a:gd name="connsiteX2" fmla="*/ 997301 w 997301"/>
              <a:gd name="connsiteY2" fmla="*/ 1154477 h 1154477"/>
              <a:gd name="connsiteX3" fmla="*/ 0 w 997301"/>
              <a:gd name="connsiteY3" fmla="*/ 1154477 h 1154477"/>
              <a:gd name="connsiteX4" fmla="*/ 0 w 997301"/>
              <a:gd name="connsiteY4" fmla="*/ 0 h 1154477"/>
              <a:gd name="connsiteX0" fmla="*/ 0 w 997301"/>
              <a:gd name="connsiteY0" fmla="*/ 0 h 1154477"/>
              <a:gd name="connsiteX1" fmla="*/ 788295 w 997301"/>
              <a:gd name="connsiteY1" fmla="*/ 278674 h 1154477"/>
              <a:gd name="connsiteX2" fmla="*/ 997301 w 997301"/>
              <a:gd name="connsiteY2" fmla="*/ 1154477 h 1154477"/>
              <a:gd name="connsiteX3" fmla="*/ 0 w 997301"/>
              <a:gd name="connsiteY3" fmla="*/ 1154477 h 1154477"/>
              <a:gd name="connsiteX4" fmla="*/ 0 w 997301"/>
              <a:gd name="connsiteY4" fmla="*/ 0 h 1154477"/>
              <a:gd name="connsiteX0" fmla="*/ 0 w 788295"/>
              <a:gd name="connsiteY0" fmla="*/ 0 h 1154477"/>
              <a:gd name="connsiteX1" fmla="*/ 788295 w 788295"/>
              <a:gd name="connsiteY1" fmla="*/ 278674 h 1154477"/>
              <a:gd name="connsiteX2" fmla="*/ 779587 w 788295"/>
              <a:gd name="connsiteY2" fmla="*/ 1154477 h 1154477"/>
              <a:gd name="connsiteX3" fmla="*/ 0 w 788295"/>
              <a:gd name="connsiteY3" fmla="*/ 1154477 h 1154477"/>
              <a:gd name="connsiteX4" fmla="*/ 0 w 788295"/>
              <a:gd name="connsiteY4" fmla="*/ 0 h 1154477"/>
              <a:gd name="connsiteX0" fmla="*/ 365760 w 788295"/>
              <a:gd name="connsiteY0" fmla="*/ 0 h 1137060"/>
              <a:gd name="connsiteX1" fmla="*/ 788295 w 788295"/>
              <a:gd name="connsiteY1" fmla="*/ 261257 h 1137060"/>
              <a:gd name="connsiteX2" fmla="*/ 779587 w 788295"/>
              <a:gd name="connsiteY2" fmla="*/ 1137060 h 1137060"/>
              <a:gd name="connsiteX3" fmla="*/ 0 w 788295"/>
              <a:gd name="connsiteY3" fmla="*/ 1137060 h 1137060"/>
              <a:gd name="connsiteX4" fmla="*/ 365760 w 788295"/>
              <a:gd name="connsiteY4" fmla="*/ 0 h 1137060"/>
              <a:gd name="connsiteX0" fmla="*/ 0 w 422535"/>
              <a:gd name="connsiteY0" fmla="*/ 0 h 1145769"/>
              <a:gd name="connsiteX1" fmla="*/ 422535 w 422535"/>
              <a:gd name="connsiteY1" fmla="*/ 261257 h 1145769"/>
              <a:gd name="connsiteX2" fmla="*/ 413827 w 422535"/>
              <a:gd name="connsiteY2" fmla="*/ 1137060 h 1145769"/>
              <a:gd name="connsiteX3" fmla="*/ 8709 w 422535"/>
              <a:gd name="connsiteY3" fmla="*/ 1145769 h 1145769"/>
              <a:gd name="connsiteX4" fmla="*/ 0 w 422535"/>
              <a:gd name="connsiteY4" fmla="*/ 0 h 1145769"/>
              <a:gd name="connsiteX0" fmla="*/ 0 w 431630"/>
              <a:gd name="connsiteY0" fmla="*/ 0 h 1546363"/>
              <a:gd name="connsiteX1" fmla="*/ 422535 w 431630"/>
              <a:gd name="connsiteY1" fmla="*/ 261257 h 1546363"/>
              <a:gd name="connsiteX2" fmla="*/ 431244 w 431630"/>
              <a:gd name="connsiteY2" fmla="*/ 1546363 h 1546363"/>
              <a:gd name="connsiteX3" fmla="*/ 8709 w 431630"/>
              <a:gd name="connsiteY3" fmla="*/ 1145769 h 1546363"/>
              <a:gd name="connsiteX4" fmla="*/ 0 w 431630"/>
              <a:gd name="connsiteY4" fmla="*/ 0 h 1546363"/>
              <a:gd name="connsiteX0" fmla="*/ 0 w 431630"/>
              <a:gd name="connsiteY0" fmla="*/ 0 h 1546363"/>
              <a:gd name="connsiteX1" fmla="*/ 422535 w 431630"/>
              <a:gd name="connsiteY1" fmla="*/ 261257 h 1546363"/>
              <a:gd name="connsiteX2" fmla="*/ 431244 w 431630"/>
              <a:gd name="connsiteY2" fmla="*/ 1546363 h 1546363"/>
              <a:gd name="connsiteX3" fmla="*/ 8709 w 431630"/>
              <a:gd name="connsiteY3" fmla="*/ 1285106 h 1546363"/>
              <a:gd name="connsiteX4" fmla="*/ 0 w 431630"/>
              <a:gd name="connsiteY4" fmla="*/ 0 h 1546363"/>
              <a:gd name="connsiteX0" fmla="*/ 0 w 431762"/>
              <a:gd name="connsiteY0" fmla="*/ 0 h 1546363"/>
              <a:gd name="connsiteX1" fmla="*/ 426691 w 431762"/>
              <a:gd name="connsiteY1" fmla="*/ 198912 h 1546363"/>
              <a:gd name="connsiteX2" fmla="*/ 431244 w 431762"/>
              <a:gd name="connsiteY2" fmla="*/ 1546363 h 1546363"/>
              <a:gd name="connsiteX3" fmla="*/ 8709 w 431762"/>
              <a:gd name="connsiteY3" fmla="*/ 1285106 h 1546363"/>
              <a:gd name="connsiteX4" fmla="*/ 0 w 431762"/>
              <a:gd name="connsiteY4" fmla="*/ 0 h 1546363"/>
              <a:gd name="connsiteX0" fmla="*/ 3761 w 423053"/>
              <a:gd name="connsiteY0" fmla="*/ 0 h 1583771"/>
              <a:gd name="connsiteX1" fmla="*/ 417982 w 423053"/>
              <a:gd name="connsiteY1" fmla="*/ 236320 h 1583771"/>
              <a:gd name="connsiteX2" fmla="*/ 422535 w 423053"/>
              <a:gd name="connsiteY2" fmla="*/ 1583771 h 1583771"/>
              <a:gd name="connsiteX3" fmla="*/ 0 w 423053"/>
              <a:gd name="connsiteY3" fmla="*/ 1322514 h 1583771"/>
              <a:gd name="connsiteX4" fmla="*/ 3761 w 423053"/>
              <a:gd name="connsiteY4" fmla="*/ 0 h 1583771"/>
              <a:gd name="connsiteX0" fmla="*/ 3761 w 423053"/>
              <a:gd name="connsiteY0" fmla="*/ 0 h 1666898"/>
              <a:gd name="connsiteX1" fmla="*/ 417982 w 423053"/>
              <a:gd name="connsiteY1" fmla="*/ 236320 h 1666898"/>
              <a:gd name="connsiteX2" fmla="*/ 422535 w 423053"/>
              <a:gd name="connsiteY2" fmla="*/ 1666898 h 1666898"/>
              <a:gd name="connsiteX3" fmla="*/ 0 w 423053"/>
              <a:gd name="connsiteY3" fmla="*/ 1322514 h 1666898"/>
              <a:gd name="connsiteX4" fmla="*/ 3761 w 423053"/>
              <a:gd name="connsiteY4" fmla="*/ 0 h 1666898"/>
              <a:gd name="connsiteX0" fmla="*/ 12073 w 431365"/>
              <a:gd name="connsiteY0" fmla="*/ 0 h 1666898"/>
              <a:gd name="connsiteX1" fmla="*/ 426294 w 431365"/>
              <a:gd name="connsiteY1" fmla="*/ 236320 h 1666898"/>
              <a:gd name="connsiteX2" fmla="*/ 430847 w 431365"/>
              <a:gd name="connsiteY2" fmla="*/ 1666898 h 1666898"/>
              <a:gd name="connsiteX3" fmla="*/ 0 w 431365"/>
              <a:gd name="connsiteY3" fmla="*/ 1413954 h 1666898"/>
              <a:gd name="connsiteX4" fmla="*/ 12073 w 431365"/>
              <a:gd name="connsiteY4" fmla="*/ 0 h 1666898"/>
              <a:gd name="connsiteX0" fmla="*/ 12073 w 613580"/>
              <a:gd name="connsiteY0" fmla="*/ 0 h 1666898"/>
              <a:gd name="connsiteX1" fmla="*/ 613580 w 613580"/>
              <a:gd name="connsiteY1" fmla="*/ 350161 h 1666898"/>
              <a:gd name="connsiteX2" fmla="*/ 430847 w 613580"/>
              <a:gd name="connsiteY2" fmla="*/ 1666898 h 1666898"/>
              <a:gd name="connsiteX3" fmla="*/ 0 w 613580"/>
              <a:gd name="connsiteY3" fmla="*/ 1413954 h 1666898"/>
              <a:gd name="connsiteX4" fmla="*/ 12073 w 613580"/>
              <a:gd name="connsiteY4" fmla="*/ 0 h 1666898"/>
              <a:gd name="connsiteX0" fmla="*/ 12073 w 613580"/>
              <a:gd name="connsiteY0" fmla="*/ 0 h 1751360"/>
              <a:gd name="connsiteX1" fmla="*/ 613580 w 613580"/>
              <a:gd name="connsiteY1" fmla="*/ 350161 h 1751360"/>
              <a:gd name="connsiteX2" fmla="*/ 603445 w 613580"/>
              <a:gd name="connsiteY2" fmla="*/ 1751360 h 1751360"/>
              <a:gd name="connsiteX3" fmla="*/ 0 w 613580"/>
              <a:gd name="connsiteY3" fmla="*/ 1413954 h 1751360"/>
              <a:gd name="connsiteX4" fmla="*/ 12073 w 613580"/>
              <a:gd name="connsiteY4" fmla="*/ 0 h 1751360"/>
              <a:gd name="connsiteX0" fmla="*/ 12073 w 603509"/>
              <a:gd name="connsiteY0" fmla="*/ 0 h 1751360"/>
              <a:gd name="connsiteX1" fmla="*/ 513496 w 603509"/>
              <a:gd name="connsiteY1" fmla="*/ 300119 h 1751360"/>
              <a:gd name="connsiteX2" fmla="*/ 603445 w 603509"/>
              <a:gd name="connsiteY2" fmla="*/ 1751360 h 1751360"/>
              <a:gd name="connsiteX3" fmla="*/ 0 w 603509"/>
              <a:gd name="connsiteY3" fmla="*/ 1413954 h 1751360"/>
              <a:gd name="connsiteX4" fmla="*/ 12073 w 603509"/>
              <a:gd name="connsiteY4" fmla="*/ 0 h 1751360"/>
              <a:gd name="connsiteX0" fmla="*/ 12073 w 513496"/>
              <a:gd name="connsiteY0" fmla="*/ 0 h 1687671"/>
              <a:gd name="connsiteX1" fmla="*/ 513496 w 513496"/>
              <a:gd name="connsiteY1" fmla="*/ 300119 h 1687671"/>
              <a:gd name="connsiteX2" fmla="*/ 494263 w 513496"/>
              <a:gd name="connsiteY2" fmla="*/ 1687671 h 1687671"/>
              <a:gd name="connsiteX3" fmla="*/ 0 w 513496"/>
              <a:gd name="connsiteY3" fmla="*/ 1413954 h 1687671"/>
              <a:gd name="connsiteX4" fmla="*/ 12073 w 513496"/>
              <a:gd name="connsiteY4" fmla="*/ 0 h 1687671"/>
              <a:gd name="connsiteX0" fmla="*/ 12073 w 522595"/>
              <a:gd name="connsiteY0" fmla="*/ 0 h 1687671"/>
              <a:gd name="connsiteX1" fmla="*/ 522595 w 522595"/>
              <a:gd name="connsiteY1" fmla="*/ 313766 h 1687671"/>
              <a:gd name="connsiteX2" fmla="*/ 494263 w 522595"/>
              <a:gd name="connsiteY2" fmla="*/ 1687671 h 1687671"/>
              <a:gd name="connsiteX3" fmla="*/ 0 w 522595"/>
              <a:gd name="connsiteY3" fmla="*/ 1413954 h 1687671"/>
              <a:gd name="connsiteX4" fmla="*/ 12073 w 522595"/>
              <a:gd name="connsiteY4" fmla="*/ 0 h 1687671"/>
              <a:gd name="connsiteX0" fmla="*/ 12073 w 522595"/>
              <a:gd name="connsiteY0" fmla="*/ 0 h 1701319"/>
              <a:gd name="connsiteX1" fmla="*/ 522595 w 522595"/>
              <a:gd name="connsiteY1" fmla="*/ 313766 h 1701319"/>
              <a:gd name="connsiteX2" fmla="*/ 503361 w 522595"/>
              <a:gd name="connsiteY2" fmla="*/ 1701319 h 1701319"/>
              <a:gd name="connsiteX3" fmla="*/ 0 w 522595"/>
              <a:gd name="connsiteY3" fmla="*/ 1413954 h 1701319"/>
              <a:gd name="connsiteX4" fmla="*/ 12073 w 522595"/>
              <a:gd name="connsiteY4" fmla="*/ 0 h 1701319"/>
              <a:gd name="connsiteX0" fmla="*/ 12073 w 522595"/>
              <a:gd name="connsiteY0" fmla="*/ 0 h 1869642"/>
              <a:gd name="connsiteX1" fmla="*/ 522595 w 522595"/>
              <a:gd name="connsiteY1" fmla="*/ 313766 h 1869642"/>
              <a:gd name="connsiteX2" fmla="*/ 494263 w 522595"/>
              <a:gd name="connsiteY2" fmla="*/ 1869642 h 1869642"/>
              <a:gd name="connsiteX3" fmla="*/ 0 w 522595"/>
              <a:gd name="connsiteY3" fmla="*/ 1413954 h 1869642"/>
              <a:gd name="connsiteX4" fmla="*/ 12073 w 522595"/>
              <a:gd name="connsiteY4" fmla="*/ 0 h 1869642"/>
              <a:gd name="connsiteX0" fmla="*/ 16622 w 527144"/>
              <a:gd name="connsiteY0" fmla="*/ 0 h 1869642"/>
              <a:gd name="connsiteX1" fmla="*/ 527144 w 527144"/>
              <a:gd name="connsiteY1" fmla="*/ 313766 h 1869642"/>
              <a:gd name="connsiteX2" fmla="*/ 498812 w 527144"/>
              <a:gd name="connsiteY2" fmla="*/ 1869642 h 1869642"/>
              <a:gd name="connsiteX3" fmla="*/ 0 w 527144"/>
              <a:gd name="connsiteY3" fmla="*/ 1586826 h 1869642"/>
              <a:gd name="connsiteX4" fmla="*/ 16622 w 527144"/>
              <a:gd name="connsiteY4" fmla="*/ 0 h 1869642"/>
              <a:gd name="connsiteX0" fmla="*/ 16622 w 672720"/>
              <a:gd name="connsiteY0" fmla="*/ 0 h 1869642"/>
              <a:gd name="connsiteX1" fmla="*/ 672720 w 672720"/>
              <a:gd name="connsiteY1" fmla="*/ 382005 h 1869642"/>
              <a:gd name="connsiteX2" fmla="*/ 498812 w 672720"/>
              <a:gd name="connsiteY2" fmla="*/ 1869642 h 1869642"/>
              <a:gd name="connsiteX3" fmla="*/ 0 w 672720"/>
              <a:gd name="connsiteY3" fmla="*/ 1586826 h 1869642"/>
              <a:gd name="connsiteX4" fmla="*/ 16622 w 672720"/>
              <a:gd name="connsiteY4" fmla="*/ 0 h 1869642"/>
              <a:gd name="connsiteX0" fmla="*/ 16622 w 672720"/>
              <a:gd name="connsiteY0" fmla="*/ 0 h 1960627"/>
              <a:gd name="connsiteX1" fmla="*/ 672720 w 672720"/>
              <a:gd name="connsiteY1" fmla="*/ 382005 h 1960627"/>
              <a:gd name="connsiteX2" fmla="*/ 667135 w 672720"/>
              <a:gd name="connsiteY2" fmla="*/ 1960627 h 1960627"/>
              <a:gd name="connsiteX3" fmla="*/ 0 w 672720"/>
              <a:gd name="connsiteY3" fmla="*/ 1586826 h 1960627"/>
              <a:gd name="connsiteX4" fmla="*/ 16622 w 672720"/>
              <a:gd name="connsiteY4" fmla="*/ 0 h 1960627"/>
              <a:gd name="connsiteX0" fmla="*/ 61 w 656159"/>
              <a:gd name="connsiteY0" fmla="*/ 0 h 2297033"/>
              <a:gd name="connsiteX1" fmla="*/ 656159 w 656159"/>
              <a:gd name="connsiteY1" fmla="*/ 382005 h 2297033"/>
              <a:gd name="connsiteX2" fmla="*/ 650574 w 656159"/>
              <a:gd name="connsiteY2" fmla="*/ 1960627 h 2297033"/>
              <a:gd name="connsiteX3" fmla="*/ 16298 w 656159"/>
              <a:gd name="connsiteY3" fmla="*/ 2279035 h 2297033"/>
              <a:gd name="connsiteX4" fmla="*/ 61 w 656159"/>
              <a:gd name="connsiteY4" fmla="*/ 0 h 2297033"/>
              <a:gd name="connsiteX0" fmla="*/ 61 w 656159"/>
              <a:gd name="connsiteY0" fmla="*/ 0 h 2687020"/>
              <a:gd name="connsiteX1" fmla="*/ 656159 w 656159"/>
              <a:gd name="connsiteY1" fmla="*/ 382005 h 2687020"/>
              <a:gd name="connsiteX2" fmla="*/ 650574 w 656159"/>
              <a:gd name="connsiteY2" fmla="*/ 2687020 h 2687020"/>
              <a:gd name="connsiteX3" fmla="*/ 16298 w 656159"/>
              <a:gd name="connsiteY3" fmla="*/ 2279035 h 2687020"/>
              <a:gd name="connsiteX4" fmla="*/ 61 w 656159"/>
              <a:gd name="connsiteY4" fmla="*/ 0 h 2687020"/>
              <a:gd name="connsiteX0" fmla="*/ 61 w 976532"/>
              <a:gd name="connsiteY0" fmla="*/ 0 h 2687020"/>
              <a:gd name="connsiteX1" fmla="*/ 976532 w 976532"/>
              <a:gd name="connsiteY1" fmla="*/ 604196 h 2687020"/>
              <a:gd name="connsiteX2" fmla="*/ 650574 w 976532"/>
              <a:gd name="connsiteY2" fmla="*/ 2687020 h 2687020"/>
              <a:gd name="connsiteX3" fmla="*/ 16298 w 976532"/>
              <a:gd name="connsiteY3" fmla="*/ 2279035 h 2687020"/>
              <a:gd name="connsiteX4" fmla="*/ 61 w 976532"/>
              <a:gd name="connsiteY4" fmla="*/ 0 h 2687020"/>
              <a:gd name="connsiteX0" fmla="*/ 61 w 976532"/>
              <a:gd name="connsiteY0" fmla="*/ 0 h 2866482"/>
              <a:gd name="connsiteX1" fmla="*/ 976532 w 976532"/>
              <a:gd name="connsiteY1" fmla="*/ 604196 h 2866482"/>
              <a:gd name="connsiteX2" fmla="*/ 962733 w 976532"/>
              <a:gd name="connsiteY2" fmla="*/ 2866482 h 2866482"/>
              <a:gd name="connsiteX3" fmla="*/ 16298 w 976532"/>
              <a:gd name="connsiteY3" fmla="*/ 2279035 h 2866482"/>
              <a:gd name="connsiteX4" fmla="*/ 61 w 976532"/>
              <a:gd name="connsiteY4" fmla="*/ 0 h 2866482"/>
              <a:gd name="connsiteX0" fmla="*/ 197345 w 960234"/>
              <a:gd name="connsiteY0" fmla="*/ 0 h 2601562"/>
              <a:gd name="connsiteX1" fmla="*/ 960234 w 960234"/>
              <a:gd name="connsiteY1" fmla="*/ 339276 h 2601562"/>
              <a:gd name="connsiteX2" fmla="*/ 946435 w 960234"/>
              <a:gd name="connsiteY2" fmla="*/ 2601562 h 2601562"/>
              <a:gd name="connsiteX3" fmla="*/ 0 w 960234"/>
              <a:gd name="connsiteY3" fmla="*/ 2014115 h 2601562"/>
              <a:gd name="connsiteX4" fmla="*/ 197345 w 960234"/>
              <a:gd name="connsiteY4" fmla="*/ 0 h 2601562"/>
              <a:gd name="connsiteX0" fmla="*/ 104 w 762993"/>
              <a:gd name="connsiteY0" fmla="*/ 0 h 2601562"/>
              <a:gd name="connsiteX1" fmla="*/ 762993 w 762993"/>
              <a:gd name="connsiteY1" fmla="*/ 339276 h 2601562"/>
              <a:gd name="connsiteX2" fmla="*/ 749194 w 762993"/>
              <a:gd name="connsiteY2" fmla="*/ 2601562 h 2601562"/>
              <a:gd name="connsiteX3" fmla="*/ 8126 w 762993"/>
              <a:gd name="connsiteY3" fmla="*/ 1843199 h 2601562"/>
              <a:gd name="connsiteX4" fmla="*/ 104 w 762993"/>
              <a:gd name="connsiteY4" fmla="*/ 0 h 2601562"/>
              <a:gd name="connsiteX0" fmla="*/ 104 w 762993"/>
              <a:gd name="connsiteY0" fmla="*/ 0 h 2268276"/>
              <a:gd name="connsiteX1" fmla="*/ 762993 w 762993"/>
              <a:gd name="connsiteY1" fmla="*/ 339276 h 2268276"/>
              <a:gd name="connsiteX2" fmla="*/ 740979 w 762993"/>
              <a:gd name="connsiteY2" fmla="*/ 2268276 h 2268276"/>
              <a:gd name="connsiteX3" fmla="*/ 8126 w 762993"/>
              <a:gd name="connsiteY3" fmla="*/ 1843199 h 2268276"/>
              <a:gd name="connsiteX4" fmla="*/ 104 w 762993"/>
              <a:gd name="connsiteY4" fmla="*/ 0 h 2268276"/>
              <a:gd name="connsiteX0" fmla="*/ 104 w 762993"/>
              <a:gd name="connsiteY0" fmla="*/ 0 h 2268276"/>
              <a:gd name="connsiteX1" fmla="*/ 762993 w 762993"/>
              <a:gd name="connsiteY1" fmla="*/ 476009 h 2268276"/>
              <a:gd name="connsiteX2" fmla="*/ 740979 w 762993"/>
              <a:gd name="connsiteY2" fmla="*/ 2268276 h 2268276"/>
              <a:gd name="connsiteX3" fmla="*/ 8126 w 762993"/>
              <a:gd name="connsiteY3" fmla="*/ 1843199 h 2268276"/>
              <a:gd name="connsiteX4" fmla="*/ 104 w 762993"/>
              <a:gd name="connsiteY4" fmla="*/ 0 h 2268276"/>
              <a:gd name="connsiteX0" fmla="*/ 104 w 762993"/>
              <a:gd name="connsiteY0" fmla="*/ 0 h 2370826"/>
              <a:gd name="connsiteX1" fmla="*/ 762993 w 762993"/>
              <a:gd name="connsiteY1" fmla="*/ 476009 h 2370826"/>
              <a:gd name="connsiteX2" fmla="*/ 724549 w 762993"/>
              <a:gd name="connsiteY2" fmla="*/ 2370826 h 2370826"/>
              <a:gd name="connsiteX3" fmla="*/ 8126 w 762993"/>
              <a:gd name="connsiteY3" fmla="*/ 1843199 h 2370826"/>
              <a:gd name="connsiteX4" fmla="*/ 104 w 762993"/>
              <a:gd name="connsiteY4" fmla="*/ 0 h 2370826"/>
              <a:gd name="connsiteX0" fmla="*/ 104 w 762993"/>
              <a:gd name="connsiteY0" fmla="*/ 0 h 2370826"/>
              <a:gd name="connsiteX1" fmla="*/ 762993 w 762993"/>
              <a:gd name="connsiteY1" fmla="*/ 476009 h 2370826"/>
              <a:gd name="connsiteX2" fmla="*/ 724549 w 762993"/>
              <a:gd name="connsiteY2" fmla="*/ 2370826 h 2370826"/>
              <a:gd name="connsiteX3" fmla="*/ 8126 w 762993"/>
              <a:gd name="connsiteY3" fmla="*/ 2039753 h 2370826"/>
              <a:gd name="connsiteX4" fmla="*/ 104 w 762993"/>
              <a:gd name="connsiteY4" fmla="*/ 0 h 2370826"/>
              <a:gd name="connsiteX0" fmla="*/ 61 w 762950"/>
              <a:gd name="connsiteY0" fmla="*/ 0 h 2370826"/>
              <a:gd name="connsiteX1" fmla="*/ 762950 w 762950"/>
              <a:gd name="connsiteY1" fmla="*/ 476009 h 2370826"/>
              <a:gd name="connsiteX2" fmla="*/ 724506 w 762950"/>
              <a:gd name="connsiteY2" fmla="*/ 2370826 h 2370826"/>
              <a:gd name="connsiteX3" fmla="*/ 16298 w 762950"/>
              <a:gd name="connsiteY3" fmla="*/ 2005569 h 2370826"/>
              <a:gd name="connsiteX4" fmla="*/ 61 w 762950"/>
              <a:gd name="connsiteY4" fmla="*/ 0 h 2370826"/>
              <a:gd name="connsiteX0" fmla="*/ 23 w 762912"/>
              <a:gd name="connsiteY0" fmla="*/ 0 h 2370826"/>
              <a:gd name="connsiteX1" fmla="*/ 762912 w 762912"/>
              <a:gd name="connsiteY1" fmla="*/ 476009 h 2370826"/>
              <a:gd name="connsiteX2" fmla="*/ 724468 w 762912"/>
              <a:gd name="connsiteY2" fmla="*/ 2370826 h 2370826"/>
              <a:gd name="connsiteX3" fmla="*/ 49120 w 762912"/>
              <a:gd name="connsiteY3" fmla="*/ 1971386 h 2370826"/>
              <a:gd name="connsiteX4" fmla="*/ 23 w 762912"/>
              <a:gd name="connsiteY4" fmla="*/ 0 h 2370826"/>
              <a:gd name="connsiteX0" fmla="*/ 385 w 763274"/>
              <a:gd name="connsiteY0" fmla="*/ 0 h 2370826"/>
              <a:gd name="connsiteX1" fmla="*/ 763274 w 763274"/>
              <a:gd name="connsiteY1" fmla="*/ 476009 h 2370826"/>
              <a:gd name="connsiteX2" fmla="*/ 724830 w 763274"/>
              <a:gd name="connsiteY2" fmla="*/ 2370826 h 2370826"/>
              <a:gd name="connsiteX3" fmla="*/ 194 w 763274"/>
              <a:gd name="connsiteY3" fmla="*/ 1945748 h 2370826"/>
              <a:gd name="connsiteX4" fmla="*/ 385 w 763274"/>
              <a:gd name="connsiteY4" fmla="*/ 0 h 2370826"/>
              <a:gd name="connsiteX0" fmla="*/ 385 w 763274"/>
              <a:gd name="connsiteY0" fmla="*/ 0 h 2447739"/>
              <a:gd name="connsiteX1" fmla="*/ 763274 w 763274"/>
              <a:gd name="connsiteY1" fmla="*/ 476009 h 2447739"/>
              <a:gd name="connsiteX2" fmla="*/ 708401 w 763274"/>
              <a:gd name="connsiteY2" fmla="*/ 2447739 h 2447739"/>
              <a:gd name="connsiteX3" fmla="*/ 194 w 763274"/>
              <a:gd name="connsiteY3" fmla="*/ 1945748 h 2447739"/>
              <a:gd name="connsiteX4" fmla="*/ 385 w 763274"/>
              <a:gd name="connsiteY4" fmla="*/ 0 h 2447739"/>
              <a:gd name="connsiteX0" fmla="*/ 24835 w 787724"/>
              <a:gd name="connsiteY0" fmla="*/ 0 h 2447739"/>
              <a:gd name="connsiteX1" fmla="*/ 787724 w 787724"/>
              <a:gd name="connsiteY1" fmla="*/ 476009 h 2447739"/>
              <a:gd name="connsiteX2" fmla="*/ 732851 w 787724"/>
              <a:gd name="connsiteY2" fmla="*/ 2447739 h 2447739"/>
              <a:gd name="connsiteX3" fmla="*/ 0 w 787724"/>
              <a:gd name="connsiteY3" fmla="*/ 2031206 h 2447739"/>
              <a:gd name="connsiteX4" fmla="*/ 24835 w 787724"/>
              <a:gd name="connsiteY4" fmla="*/ 0 h 2447739"/>
              <a:gd name="connsiteX0" fmla="*/ 385 w 787918"/>
              <a:gd name="connsiteY0" fmla="*/ 0 h 2456285"/>
              <a:gd name="connsiteX1" fmla="*/ 787918 w 787918"/>
              <a:gd name="connsiteY1" fmla="*/ 484555 h 2456285"/>
              <a:gd name="connsiteX2" fmla="*/ 733045 w 787918"/>
              <a:gd name="connsiteY2" fmla="*/ 2456285 h 2456285"/>
              <a:gd name="connsiteX3" fmla="*/ 194 w 787918"/>
              <a:gd name="connsiteY3" fmla="*/ 2039752 h 2456285"/>
              <a:gd name="connsiteX4" fmla="*/ 385 w 787918"/>
              <a:gd name="connsiteY4" fmla="*/ 0 h 2456285"/>
              <a:gd name="connsiteX0" fmla="*/ 385 w 804348"/>
              <a:gd name="connsiteY0" fmla="*/ 0 h 2456285"/>
              <a:gd name="connsiteX1" fmla="*/ 804348 w 804348"/>
              <a:gd name="connsiteY1" fmla="*/ 476009 h 2456285"/>
              <a:gd name="connsiteX2" fmla="*/ 733045 w 804348"/>
              <a:gd name="connsiteY2" fmla="*/ 2456285 h 2456285"/>
              <a:gd name="connsiteX3" fmla="*/ 194 w 804348"/>
              <a:gd name="connsiteY3" fmla="*/ 2039752 h 2456285"/>
              <a:gd name="connsiteX4" fmla="*/ 385 w 804348"/>
              <a:gd name="connsiteY4" fmla="*/ 0 h 2456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4348" h="2456285">
                <a:moveTo>
                  <a:pt x="385" y="0"/>
                </a:moveTo>
                <a:lnTo>
                  <a:pt x="804348" y="476009"/>
                </a:lnTo>
                <a:cubicBezTo>
                  <a:pt x="801445" y="767943"/>
                  <a:pt x="735948" y="2164351"/>
                  <a:pt x="733045" y="2456285"/>
                </a:cubicBezTo>
                <a:lnTo>
                  <a:pt x="194" y="2039752"/>
                </a:lnTo>
                <a:cubicBezTo>
                  <a:pt x="1448" y="1598914"/>
                  <a:pt x="-869" y="440838"/>
                  <a:pt x="385" y="0"/>
                </a:cubicBezTo>
                <a:close/>
              </a:path>
            </a:pathLst>
          </a:cu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" name="Rectangle 35"/>
          <p:cNvSpPr/>
          <p:nvPr/>
        </p:nvSpPr>
        <p:spPr>
          <a:xfrm>
            <a:off x="6939268" y="3556530"/>
            <a:ext cx="531285" cy="1778119"/>
          </a:xfrm>
          <a:custGeom>
            <a:avLst/>
            <a:gdLst>
              <a:gd name="connsiteX0" fmla="*/ 0 w 997301"/>
              <a:gd name="connsiteY0" fmla="*/ 0 h 1154477"/>
              <a:gd name="connsiteX1" fmla="*/ 997301 w 997301"/>
              <a:gd name="connsiteY1" fmla="*/ 0 h 1154477"/>
              <a:gd name="connsiteX2" fmla="*/ 997301 w 997301"/>
              <a:gd name="connsiteY2" fmla="*/ 1154477 h 1154477"/>
              <a:gd name="connsiteX3" fmla="*/ 0 w 997301"/>
              <a:gd name="connsiteY3" fmla="*/ 1154477 h 1154477"/>
              <a:gd name="connsiteX4" fmla="*/ 0 w 997301"/>
              <a:gd name="connsiteY4" fmla="*/ 0 h 1154477"/>
              <a:gd name="connsiteX0" fmla="*/ 0 w 997301"/>
              <a:gd name="connsiteY0" fmla="*/ 0 h 1154477"/>
              <a:gd name="connsiteX1" fmla="*/ 788295 w 997301"/>
              <a:gd name="connsiteY1" fmla="*/ 278674 h 1154477"/>
              <a:gd name="connsiteX2" fmla="*/ 997301 w 997301"/>
              <a:gd name="connsiteY2" fmla="*/ 1154477 h 1154477"/>
              <a:gd name="connsiteX3" fmla="*/ 0 w 997301"/>
              <a:gd name="connsiteY3" fmla="*/ 1154477 h 1154477"/>
              <a:gd name="connsiteX4" fmla="*/ 0 w 997301"/>
              <a:gd name="connsiteY4" fmla="*/ 0 h 1154477"/>
              <a:gd name="connsiteX0" fmla="*/ 0 w 788295"/>
              <a:gd name="connsiteY0" fmla="*/ 0 h 1154477"/>
              <a:gd name="connsiteX1" fmla="*/ 788295 w 788295"/>
              <a:gd name="connsiteY1" fmla="*/ 278674 h 1154477"/>
              <a:gd name="connsiteX2" fmla="*/ 779587 w 788295"/>
              <a:gd name="connsiteY2" fmla="*/ 1154477 h 1154477"/>
              <a:gd name="connsiteX3" fmla="*/ 0 w 788295"/>
              <a:gd name="connsiteY3" fmla="*/ 1154477 h 1154477"/>
              <a:gd name="connsiteX4" fmla="*/ 0 w 788295"/>
              <a:gd name="connsiteY4" fmla="*/ 0 h 1154477"/>
              <a:gd name="connsiteX0" fmla="*/ 365760 w 788295"/>
              <a:gd name="connsiteY0" fmla="*/ 0 h 1137060"/>
              <a:gd name="connsiteX1" fmla="*/ 788295 w 788295"/>
              <a:gd name="connsiteY1" fmla="*/ 261257 h 1137060"/>
              <a:gd name="connsiteX2" fmla="*/ 779587 w 788295"/>
              <a:gd name="connsiteY2" fmla="*/ 1137060 h 1137060"/>
              <a:gd name="connsiteX3" fmla="*/ 0 w 788295"/>
              <a:gd name="connsiteY3" fmla="*/ 1137060 h 1137060"/>
              <a:gd name="connsiteX4" fmla="*/ 365760 w 788295"/>
              <a:gd name="connsiteY4" fmla="*/ 0 h 1137060"/>
              <a:gd name="connsiteX0" fmla="*/ 0 w 422535"/>
              <a:gd name="connsiteY0" fmla="*/ 0 h 1145769"/>
              <a:gd name="connsiteX1" fmla="*/ 422535 w 422535"/>
              <a:gd name="connsiteY1" fmla="*/ 261257 h 1145769"/>
              <a:gd name="connsiteX2" fmla="*/ 413827 w 422535"/>
              <a:gd name="connsiteY2" fmla="*/ 1137060 h 1145769"/>
              <a:gd name="connsiteX3" fmla="*/ 8709 w 422535"/>
              <a:gd name="connsiteY3" fmla="*/ 1145769 h 1145769"/>
              <a:gd name="connsiteX4" fmla="*/ 0 w 422535"/>
              <a:gd name="connsiteY4" fmla="*/ 0 h 1145769"/>
              <a:gd name="connsiteX0" fmla="*/ 0 w 431630"/>
              <a:gd name="connsiteY0" fmla="*/ 0 h 1546363"/>
              <a:gd name="connsiteX1" fmla="*/ 422535 w 431630"/>
              <a:gd name="connsiteY1" fmla="*/ 261257 h 1546363"/>
              <a:gd name="connsiteX2" fmla="*/ 431244 w 431630"/>
              <a:gd name="connsiteY2" fmla="*/ 1546363 h 1546363"/>
              <a:gd name="connsiteX3" fmla="*/ 8709 w 431630"/>
              <a:gd name="connsiteY3" fmla="*/ 1145769 h 1546363"/>
              <a:gd name="connsiteX4" fmla="*/ 0 w 431630"/>
              <a:gd name="connsiteY4" fmla="*/ 0 h 1546363"/>
              <a:gd name="connsiteX0" fmla="*/ 0 w 431630"/>
              <a:gd name="connsiteY0" fmla="*/ 0 h 1546363"/>
              <a:gd name="connsiteX1" fmla="*/ 422535 w 431630"/>
              <a:gd name="connsiteY1" fmla="*/ 261257 h 1546363"/>
              <a:gd name="connsiteX2" fmla="*/ 431244 w 431630"/>
              <a:gd name="connsiteY2" fmla="*/ 1546363 h 1546363"/>
              <a:gd name="connsiteX3" fmla="*/ 8709 w 431630"/>
              <a:gd name="connsiteY3" fmla="*/ 1285106 h 1546363"/>
              <a:gd name="connsiteX4" fmla="*/ 0 w 431630"/>
              <a:gd name="connsiteY4" fmla="*/ 0 h 1546363"/>
              <a:gd name="connsiteX0" fmla="*/ 0 w 431762"/>
              <a:gd name="connsiteY0" fmla="*/ 0 h 1546363"/>
              <a:gd name="connsiteX1" fmla="*/ 426691 w 431762"/>
              <a:gd name="connsiteY1" fmla="*/ 198912 h 1546363"/>
              <a:gd name="connsiteX2" fmla="*/ 431244 w 431762"/>
              <a:gd name="connsiteY2" fmla="*/ 1546363 h 1546363"/>
              <a:gd name="connsiteX3" fmla="*/ 8709 w 431762"/>
              <a:gd name="connsiteY3" fmla="*/ 1285106 h 1546363"/>
              <a:gd name="connsiteX4" fmla="*/ 0 w 431762"/>
              <a:gd name="connsiteY4" fmla="*/ 0 h 1546363"/>
              <a:gd name="connsiteX0" fmla="*/ 3761 w 423053"/>
              <a:gd name="connsiteY0" fmla="*/ 0 h 1583771"/>
              <a:gd name="connsiteX1" fmla="*/ 417982 w 423053"/>
              <a:gd name="connsiteY1" fmla="*/ 236320 h 1583771"/>
              <a:gd name="connsiteX2" fmla="*/ 422535 w 423053"/>
              <a:gd name="connsiteY2" fmla="*/ 1583771 h 1583771"/>
              <a:gd name="connsiteX3" fmla="*/ 0 w 423053"/>
              <a:gd name="connsiteY3" fmla="*/ 1322514 h 1583771"/>
              <a:gd name="connsiteX4" fmla="*/ 3761 w 423053"/>
              <a:gd name="connsiteY4" fmla="*/ 0 h 1583771"/>
              <a:gd name="connsiteX0" fmla="*/ 3761 w 423053"/>
              <a:gd name="connsiteY0" fmla="*/ 0 h 1666898"/>
              <a:gd name="connsiteX1" fmla="*/ 417982 w 423053"/>
              <a:gd name="connsiteY1" fmla="*/ 236320 h 1666898"/>
              <a:gd name="connsiteX2" fmla="*/ 422535 w 423053"/>
              <a:gd name="connsiteY2" fmla="*/ 1666898 h 1666898"/>
              <a:gd name="connsiteX3" fmla="*/ 0 w 423053"/>
              <a:gd name="connsiteY3" fmla="*/ 1322514 h 1666898"/>
              <a:gd name="connsiteX4" fmla="*/ 3761 w 423053"/>
              <a:gd name="connsiteY4" fmla="*/ 0 h 1666898"/>
              <a:gd name="connsiteX0" fmla="*/ 12073 w 431365"/>
              <a:gd name="connsiteY0" fmla="*/ 0 h 1666898"/>
              <a:gd name="connsiteX1" fmla="*/ 426294 w 431365"/>
              <a:gd name="connsiteY1" fmla="*/ 236320 h 1666898"/>
              <a:gd name="connsiteX2" fmla="*/ 430847 w 431365"/>
              <a:gd name="connsiteY2" fmla="*/ 1666898 h 1666898"/>
              <a:gd name="connsiteX3" fmla="*/ 0 w 431365"/>
              <a:gd name="connsiteY3" fmla="*/ 1413954 h 1666898"/>
              <a:gd name="connsiteX4" fmla="*/ 12073 w 431365"/>
              <a:gd name="connsiteY4" fmla="*/ 0 h 1666898"/>
              <a:gd name="connsiteX0" fmla="*/ 12073 w 613580"/>
              <a:gd name="connsiteY0" fmla="*/ 0 h 1666898"/>
              <a:gd name="connsiteX1" fmla="*/ 613580 w 613580"/>
              <a:gd name="connsiteY1" fmla="*/ 350161 h 1666898"/>
              <a:gd name="connsiteX2" fmla="*/ 430847 w 613580"/>
              <a:gd name="connsiteY2" fmla="*/ 1666898 h 1666898"/>
              <a:gd name="connsiteX3" fmla="*/ 0 w 613580"/>
              <a:gd name="connsiteY3" fmla="*/ 1413954 h 1666898"/>
              <a:gd name="connsiteX4" fmla="*/ 12073 w 613580"/>
              <a:gd name="connsiteY4" fmla="*/ 0 h 1666898"/>
              <a:gd name="connsiteX0" fmla="*/ 12073 w 613580"/>
              <a:gd name="connsiteY0" fmla="*/ 0 h 1751360"/>
              <a:gd name="connsiteX1" fmla="*/ 613580 w 613580"/>
              <a:gd name="connsiteY1" fmla="*/ 350161 h 1751360"/>
              <a:gd name="connsiteX2" fmla="*/ 603445 w 613580"/>
              <a:gd name="connsiteY2" fmla="*/ 1751360 h 1751360"/>
              <a:gd name="connsiteX3" fmla="*/ 0 w 613580"/>
              <a:gd name="connsiteY3" fmla="*/ 1413954 h 1751360"/>
              <a:gd name="connsiteX4" fmla="*/ 12073 w 613580"/>
              <a:gd name="connsiteY4" fmla="*/ 0 h 1751360"/>
              <a:gd name="connsiteX0" fmla="*/ 12073 w 603509"/>
              <a:gd name="connsiteY0" fmla="*/ 0 h 1751360"/>
              <a:gd name="connsiteX1" fmla="*/ 513496 w 603509"/>
              <a:gd name="connsiteY1" fmla="*/ 300119 h 1751360"/>
              <a:gd name="connsiteX2" fmla="*/ 603445 w 603509"/>
              <a:gd name="connsiteY2" fmla="*/ 1751360 h 1751360"/>
              <a:gd name="connsiteX3" fmla="*/ 0 w 603509"/>
              <a:gd name="connsiteY3" fmla="*/ 1413954 h 1751360"/>
              <a:gd name="connsiteX4" fmla="*/ 12073 w 603509"/>
              <a:gd name="connsiteY4" fmla="*/ 0 h 1751360"/>
              <a:gd name="connsiteX0" fmla="*/ 12073 w 513496"/>
              <a:gd name="connsiteY0" fmla="*/ 0 h 1687671"/>
              <a:gd name="connsiteX1" fmla="*/ 513496 w 513496"/>
              <a:gd name="connsiteY1" fmla="*/ 300119 h 1687671"/>
              <a:gd name="connsiteX2" fmla="*/ 494263 w 513496"/>
              <a:gd name="connsiteY2" fmla="*/ 1687671 h 1687671"/>
              <a:gd name="connsiteX3" fmla="*/ 0 w 513496"/>
              <a:gd name="connsiteY3" fmla="*/ 1413954 h 1687671"/>
              <a:gd name="connsiteX4" fmla="*/ 12073 w 513496"/>
              <a:gd name="connsiteY4" fmla="*/ 0 h 1687671"/>
              <a:gd name="connsiteX0" fmla="*/ 12073 w 522595"/>
              <a:gd name="connsiteY0" fmla="*/ 0 h 1687671"/>
              <a:gd name="connsiteX1" fmla="*/ 522595 w 522595"/>
              <a:gd name="connsiteY1" fmla="*/ 313766 h 1687671"/>
              <a:gd name="connsiteX2" fmla="*/ 494263 w 522595"/>
              <a:gd name="connsiteY2" fmla="*/ 1687671 h 1687671"/>
              <a:gd name="connsiteX3" fmla="*/ 0 w 522595"/>
              <a:gd name="connsiteY3" fmla="*/ 1413954 h 1687671"/>
              <a:gd name="connsiteX4" fmla="*/ 12073 w 522595"/>
              <a:gd name="connsiteY4" fmla="*/ 0 h 1687671"/>
              <a:gd name="connsiteX0" fmla="*/ 12073 w 522595"/>
              <a:gd name="connsiteY0" fmla="*/ 0 h 1701319"/>
              <a:gd name="connsiteX1" fmla="*/ 522595 w 522595"/>
              <a:gd name="connsiteY1" fmla="*/ 313766 h 1701319"/>
              <a:gd name="connsiteX2" fmla="*/ 503361 w 522595"/>
              <a:gd name="connsiteY2" fmla="*/ 1701319 h 1701319"/>
              <a:gd name="connsiteX3" fmla="*/ 0 w 522595"/>
              <a:gd name="connsiteY3" fmla="*/ 1413954 h 1701319"/>
              <a:gd name="connsiteX4" fmla="*/ 12073 w 522595"/>
              <a:gd name="connsiteY4" fmla="*/ 0 h 1701319"/>
              <a:gd name="connsiteX0" fmla="*/ 12073 w 522595"/>
              <a:gd name="connsiteY0" fmla="*/ 0 h 1869642"/>
              <a:gd name="connsiteX1" fmla="*/ 522595 w 522595"/>
              <a:gd name="connsiteY1" fmla="*/ 313766 h 1869642"/>
              <a:gd name="connsiteX2" fmla="*/ 494263 w 522595"/>
              <a:gd name="connsiteY2" fmla="*/ 1869642 h 1869642"/>
              <a:gd name="connsiteX3" fmla="*/ 0 w 522595"/>
              <a:gd name="connsiteY3" fmla="*/ 1413954 h 1869642"/>
              <a:gd name="connsiteX4" fmla="*/ 12073 w 522595"/>
              <a:gd name="connsiteY4" fmla="*/ 0 h 1869642"/>
              <a:gd name="connsiteX0" fmla="*/ 16622 w 527144"/>
              <a:gd name="connsiteY0" fmla="*/ 0 h 1869642"/>
              <a:gd name="connsiteX1" fmla="*/ 527144 w 527144"/>
              <a:gd name="connsiteY1" fmla="*/ 313766 h 1869642"/>
              <a:gd name="connsiteX2" fmla="*/ 498812 w 527144"/>
              <a:gd name="connsiteY2" fmla="*/ 1869642 h 1869642"/>
              <a:gd name="connsiteX3" fmla="*/ 0 w 527144"/>
              <a:gd name="connsiteY3" fmla="*/ 1586826 h 1869642"/>
              <a:gd name="connsiteX4" fmla="*/ 16622 w 527144"/>
              <a:gd name="connsiteY4" fmla="*/ 0 h 1869642"/>
              <a:gd name="connsiteX0" fmla="*/ 16622 w 672720"/>
              <a:gd name="connsiteY0" fmla="*/ 0 h 1869642"/>
              <a:gd name="connsiteX1" fmla="*/ 672720 w 672720"/>
              <a:gd name="connsiteY1" fmla="*/ 382005 h 1869642"/>
              <a:gd name="connsiteX2" fmla="*/ 498812 w 672720"/>
              <a:gd name="connsiteY2" fmla="*/ 1869642 h 1869642"/>
              <a:gd name="connsiteX3" fmla="*/ 0 w 672720"/>
              <a:gd name="connsiteY3" fmla="*/ 1586826 h 1869642"/>
              <a:gd name="connsiteX4" fmla="*/ 16622 w 672720"/>
              <a:gd name="connsiteY4" fmla="*/ 0 h 1869642"/>
              <a:gd name="connsiteX0" fmla="*/ 16622 w 672720"/>
              <a:gd name="connsiteY0" fmla="*/ 0 h 1960627"/>
              <a:gd name="connsiteX1" fmla="*/ 672720 w 672720"/>
              <a:gd name="connsiteY1" fmla="*/ 382005 h 1960627"/>
              <a:gd name="connsiteX2" fmla="*/ 667135 w 672720"/>
              <a:gd name="connsiteY2" fmla="*/ 1960627 h 1960627"/>
              <a:gd name="connsiteX3" fmla="*/ 0 w 672720"/>
              <a:gd name="connsiteY3" fmla="*/ 1586826 h 1960627"/>
              <a:gd name="connsiteX4" fmla="*/ 16622 w 672720"/>
              <a:gd name="connsiteY4" fmla="*/ 0 h 1960627"/>
              <a:gd name="connsiteX0" fmla="*/ 61 w 656159"/>
              <a:gd name="connsiteY0" fmla="*/ 0 h 2297033"/>
              <a:gd name="connsiteX1" fmla="*/ 656159 w 656159"/>
              <a:gd name="connsiteY1" fmla="*/ 382005 h 2297033"/>
              <a:gd name="connsiteX2" fmla="*/ 650574 w 656159"/>
              <a:gd name="connsiteY2" fmla="*/ 1960627 h 2297033"/>
              <a:gd name="connsiteX3" fmla="*/ 16298 w 656159"/>
              <a:gd name="connsiteY3" fmla="*/ 2279035 h 2297033"/>
              <a:gd name="connsiteX4" fmla="*/ 61 w 656159"/>
              <a:gd name="connsiteY4" fmla="*/ 0 h 2297033"/>
              <a:gd name="connsiteX0" fmla="*/ 61 w 656159"/>
              <a:gd name="connsiteY0" fmla="*/ 0 h 2687020"/>
              <a:gd name="connsiteX1" fmla="*/ 656159 w 656159"/>
              <a:gd name="connsiteY1" fmla="*/ 382005 h 2687020"/>
              <a:gd name="connsiteX2" fmla="*/ 650574 w 656159"/>
              <a:gd name="connsiteY2" fmla="*/ 2687020 h 2687020"/>
              <a:gd name="connsiteX3" fmla="*/ 16298 w 656159"/>
              <a:gd name="connsiteY3" fmla="*/ 2279035 h 2687020"/>
              <a:gd name="connsiteX4" fmla="*/ 61 w 656159"/>
              <a:gd name="connsiteY4" fmla="*/ 0 h 2687020"/>
              <a:gd name="connsiteX0" fmla="*/ 61 w 976532"/>
              <a:gd name="connsiteY0" fmla="*/ 0 h 2687020"/>
              <a:gd name="connsiteX1" fmla="*/ 976532 w 976532"/>
              <a:gd name="connsiteY1" fmla="*/ 604196 h 2687020"/>
              <a:gd name="connsiteX2" fmla="*/ 650574 w 976532"/>
              <a:gd name="connsiteY2" fmla="*/ 2687020 h 2687020"/>
              <a:gd name="connsiteX3" fmla="*/ 16298 w 976532"/>
              <a:gd name="connsiteY3" fmla="*/ 2279035 h 2687020"/>
              <a:gd name="connsiteX4" fmla="*/ 61 w 976532"/>
              <a:gd name="connsiteY4" fmla="*/ 0 h 2687020"/>
              <a:gd name="connsiteX0" fmla="*/ 61 w 976532"/>
              <a:gd name="connsiteY0" fmla="*/ 0 h 2866482"/>
              <a:gd name="connsiteX1" fmla="*/ 976532 w 976532"/>
              <a:gd name="connsiteY1" fmla="*/ 604196 h 2866482"/>
              <a:gd name="connsiteX2" fmla="*/ 962733 w 976532"/>
              <a:gd name="connsiteY2" fmla="*/ 2866482 h 2866482"/>
              <a:gd name="connsiteX3" fmla="*/ 16298 w 976532"/>
              <a:gd name="connsiteY3" fmla="*/ 2279035 h 2866482"/>
              <a:gd name="connsiteX4" fmla="*/ 61 w 976532"/>
              <a:gd name="connsiteY4" fmla="*/ 0 h 2866482"/>
              <a:gd name="connsiteX0" fmla="*/ 61 w 962757"/>
              <a:gd name="connsiteY0" fmla="*/ 0 h 2866482"/>
              <a:gd name="connsiteX1" fmla="*/ 713661 w 962757"/>
              <a:gd name="connsiteY1" fmla="*/ 424735 h 2866482"/>
              <a:gd name="connsiteX2" fmla="*/ 962733 w 962757"/>
              <a:gd name="connsiteY2" fmla="*/ 2866482 h 2866482"/>
              <a:gd name="connsiteX3" fmla="*/ 16298 w 962757"/>
              <a:gd name="connsiteY3" fmla="*/ 2279035 h 2866482"/>
              <a:gd name="connsiteX4" fmla="*/ 61 w 962757"/>
              <a:gd name="connsiteY4" fmla="*/ 0 h 2866482"/>
              <a:gd name="connsiteX0" fmla="*/ 61 w 724848"/>
              <a:gd name="connsiteY0" fmla="*/ 0 h 2687020"/>
              <a:gd name="connsiteX1" fmla="*/ 713661 w 724848"/>
              <a:gd name="connsiteY1" fmla="*/ 424735 h 2687020"/>
              <a:gd name="connsiteX2" fmla="*/ 724507 w 724848"/>
              <a:gd name="connsiteY2" fmla="*/ 2687020 h 2687020"/>
              <a:gd name="connsiteX3" fmla="*/ 16298 w 724848"/>
              <a:gd name="connsiteY3" fmla="*/ 2279035 h 2687020"/>
              <a:gd name="connsiteX4" fmla="*/ 61 w 724848"/>
              <a:gd name="connsiteY4" fmla="*/ 0 h 2687020"/>
              <a:gd name="connsiteX0" fmla="*/ 385 w 725172"/>
              <a:gd name="connsiteY0" fmla="*/ 0 h 2687020"/>
              <a:gd name="connsiteX1" fmla="*/ 713985 w 725172"/>
              <a:gd name="connsiteY1" fmla="*/ 424735 h 2687020"/>
              <a:gd name="connsiteX2" fmla="*/ 724831 w 725172"/>
              <a:gd name="connsiteY2" fmla="*/ 2687020 h 2687020"/>
              <a:gd name="connsiteX3" fmla="*/ 192 w 725172"/>
              <a:gd name="connsiteY3" fmla="*/ 1885928 h 2687020"/>
              <a:gd name="connsiteX4" fmla="*/ 385 w 725172"/>
              <a:gd name="connsiteY4" fmla="*/ 0 h 2687020"/>
              <a:gd name="connsiteX0" fmla="*/ 385 w 713985"/>
              <a:gd name="connsiteY0" fmla="*/ 0 h 2234093"/>
              <a:gd name="connsiteX1" fmla="*/ 713985 w 713985"/>
              <a:gd name="connsiteY1" fmla="*/ 424735 h 2234093"/>
              <a:gd name="connsiteX2" fmla="*/ 568752 w 713985"/>
              <a:gd name="connsiteY2" fmla="*/ 2234093 h 2234093"/>
              <a:gd name="connsiteX3" fmla="*/ 192 w 713985"/>
              <a:gd name="connsiteY3" fmla="*/ 1885928 h 2234093"/>
              <a:gd name="connsiteX4" fmla="*/ 385 w 713985"/>
              <a:gd name="connsiteY4" fmla="*/ 0 h 2234093"/>
              <a:gd name="connsiteX0" fmla="*/ 385 w 590765"/>
              <a:gd name="connsiteY0" fmla="*/ 0 h 2234093"/>
              <a:gd name="connsiteX1" fmla="*/ 590765 w 590765"/>
              <a:gd name="connsiteY1" fmla="*/ 382006 h 2234093"/>
              <a:gd name="connsiteX2" fmla="*/ 568752 w 590765"/>
              <a:gd name="connsiteY2" fmla="*/ 2234093 h 2234093"/>
              <a:gd name="connsiteX3" fmla="*/ 192 w 590765"/>
              <a:gd name="connsiteY3" fmla="*/ 1885928 h 2234093"/>
              <a:gd name="connsiteX4" fmla="*/ 385 w 590765"/>
              <a:gd name="connsiteY4" fmla="*/ 0 h 2234093"/>
              <a:gd name="connsiteX0" fmla="*/ 385 w 590765"/>
              <a:gd name="connsiteY0" fmla="*/ 0 h 2276822"/>
              <a:gd name="connsiteX1" fmla="*/ 590765 w 590765"/>
              <a:gd name="connsiteY1" fmla="*/ 424735 h 2276822"/>
              <a:gd name="connsiteX2" fmla="*/ 568752 w 590765"/>
              <a:gd name="connsiteY2" fmla="*/ 2276822 h 2276822"/>
              <a:gd name="connsiteX3" fmla="*/ 192 w 590765"/>
              <a:gd name="connsiteY3" fmla="*/ 1928657 h 2276822"/>
              <a:gd name="connsiteX4" fmla="*/ 385 w 590765"/>
              <a:gd name="connsiteY4" fmla="*/ 0 h 2276822"/>
              <a:gd name="connsiteX0" fmla="*/ 385 w 582550"/>
              <a:gd name="connsiteY0" fmla="*/ 0 h 2276822"/>
              <a:gd name="connsiteX1" fmla="*/ 582550 w 582550"/>
              <a:gd name="connsiteY1" fmla="*/ 356369 h 2276822"/>
              <a:gd name="connsiteX2" fmla="*/ 568752 w 582550"/>
              <a:gd name="connsiteY2" fmla="*/ 2276822 h 2276822"/>
              <a:gd name="connsiteX3" fmla="*/ 192 w 582550"/>
              <a:gd name="connsiteY3" fmla="*/ 1928657 h 2276822"/>
              <a:gd name="connsiteX4" fmla="*/ 385 w 582550"/>
              <a:gd name="connsiteY4" fmla="*/ 0 h 2276822"/>
              <a:gd name="connsiteX0" fmla="*/ 385 w 648268"/>
              <a:gd name="connsiteY0" fmla="*/ 0 h 2276822"/>
              <a:gd name="connsiteX1" fmla="*/ 648268 w 648268"/>
              <a:gd name="connsiteY1" fmla="*/ 364915 h 2276822"/>
              <a:gd name="connsiteX2" fmla="*/ 568752 w 648268"/>
              <a:gd name="connsiteY2" fmla="*/ 2276822 h 2276822"/>
              <a:gd name="connsiteX3" fmla="*/ 192 w 648268"/>
              <a:gd name="connsiteY3" fmla="*/ 1928657 h 2276822"/>
              <a:gd name="connsiteX4" fmla="*/ 385 w 648268"/>
              <a:gd name="connsiteY4" fmla="*/ 0 h 2276822"/>
              <a:gd name="connsiteX0" fmla="*/ 385 w 648268"/>
              <a:gd name="connsiteY0" fmla="*/ 0 h 2387917"/>
              <a:gd name="connsiteX1" fmla="*/ 648268 w 648268"/>
              <a:gd name="connsiteY1" fmla="*/ 364915 h 2387917"/>
              <a:gd name="connsiteX2" fmla="*/ 626254 w 648268"/>
              <a:gd name="connsiteY2" fmla="*/ 2387917 h 2387917"/>
              <a:gd name="connsiteX3" fmla="*/ 192 w 648268"/>
              <a:gd name="connsiteY3" fmla="*/ 1928657 h 2387917"/>
              <a:gd name="connsiteX4" fmla="*/ 385 w 648268"/>
              <a:gd name="connsiteY4" fmla="*/ 0 h 2387917"/>
              <a:gd name="connsiteX0" fmla="*/ 61 w 647944"/>
              <a:gd name="connsiteY0" fmla="*/ 0 h 2387917"/>
              <a:gd name="connsiteX1" fmla="*/ 647944 w 647944"/>
              <a:gd name="connsiteY1" fmla="*/ 364915 h 2387917"/>
              <a:gd name="connsiteX2" fmla="*/ 625930 w 647944"/>
              <a:gd name="connsiteY2" fmla="*/ 2387917 h 2387917"/>
              <a:gd name="connsiteX3" fmla="*/ 16298 w 647944"/>
              <a:gd name="connsiteY3" fmla="*/ 2031206 h 2387917"/>
              <a:gd name="connsiteX4" fmla="*/ 61 w 647944"/>
              <a:gd name="connsiteY4" fmla="*/ 0 h 2387917"/>
              <a:gd name="connsiteX0" fmla="*/ 104 w 639773"/>
              <a:gd name="connsiteY0" fmla="*/ 0 h 2370825"/>
              <a:gd name="connsiteX1" fmla="*/ 639773 w 639773"/>
              <a:gd name="connsiteY1" fmla="*/ 347823 h 2370825"/>
              <a:gd name="connsiteX2" fmla="*/ 617759 w 639773"/>
              <a:gd name="connsiteY2" fmla="*/ 2370825 h 2370825"/>
              <a:gd name="connsiteX3" fmla="*/ 8127 w 639773"/>
              <a:gd name="connsiteY3" fmla="*/ 2014114 h 2370825"/>
              <a:gd name="connsiteX4" fmla="*/ 104 w 639773"/>
              <a:gd name="connsiteY4" fmla="*/ 0 h 2370825"/>
              <a:gd name="connsiteX0" fmla="*/ 16621 w 656290"/>
              <a:gd name="connsiteY0" fmla="*/ 0 h 2370825"/>
              <a:gd name="connsiteX1" fmla="*/ 656290 w 656290"/>
              <a:gd name="connsiteY1" fmla="*/ 347823 h 2370825"/>
              <a:gd name="connsiteX2" fmla="*/ 634276 w 656290"/>
              <a:gd name="connsiteY2" fmla="*/ 2370825 h 2370825"/>
              <a:gd name="connsiteX3" fmla="*/ 0 w 656290"/>
              <a:gd name="connsiteY3" fmla="*/ 2005568 h 2370825"/>
              <a:gd name="connsiteX4" fmla="*/ 16621 w 656290"/>
              <a:gd name="connsiteY4" fmla="*/ 0 h 2370825"/>
              <a:gd name="connsiteX0" fmla="*/ 16621 w 680934"/>
              <a:gd name="connsiteY0" fmla="*/ 0 h 2370825"/>
              <a:gd name="connsiteX1" fmla="*/ 680934 w 680934"/>
              <a:gd name="connsiteY1" fmla="*/ 373460 h 2370825"/>
              <a:gd name="connsiteX2" fmla="*/ 634276 w 680934"/>
              <a:gd name="connsiteY2" fmla="*/ 2370825 h 2370825"/>
              <a:gd name="connsiteX3" fmla="*/ 0 w 680934"/>
              <a:gd name="connsiteY3" fmla="*/ 2005568 h 2370825"/>
              <a:gd name="connsiteX4" fmla="*/ 16621 w 680934"/>
              <a:gd name="connsiteY4" fmla="*/ 0 h 2370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0934" h="2370825">
                <a:moveTo>
                  <a:pt x="16621" y="0"/>
                </a:moveTo>
                <a:lnTo>
                  <a:pt x="680934" y="373460"/>
                </a:lnTo>
                <a:cubicBezTo>
                  <a:pt x="678031" y="665394"/>
                  <a:pt x="637179" y="2078891"/>
                  <a:pt x="634276" y="2370825"/>
                </a:cubicBezTo>
                <a:cubicBezTo>
                  <a:pt x="411898" y="2246225"/>
                  <a:pt x="222378" y="2130168"/>
                  <a:pt x="0" y="2005568"/>
                </a:cubicBezTo>
                <a:cubicBezTo>
                  <a:pt x="1254" y="1564730"/>
                  <a:pt x="15367" y="440838"/>
                  <a:pt x="16621" y="0"/>
                </a:cubicBezTo>
                <a:close/>
              </a:path>
            </a:pathLst>
          </a:cu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" name="Rectangle 35"/>
          <p:cNvSpPr/>
          <p:nvPr/>
        </p:nvSpPr>
        <p:spPr>
          <a:xfrm>
            <a:off x="5860782" y="2918403"/>
            <a:ext cx="1111945" cy="979181"/>
          </a:xfrm>
          <a:custGeom>
            <a:avLst/>
            <a:gdLst>
              <a:gd name="connsiteX0" fmla="*/ 0 w 997301"/>
              <a:gd name="connsiteY0" fmla="*/ 0 h 1154477"/>
              <a:gd name="connsiteX1" fmla="*/ 997301 w 997301"/>
              <a:gd name="connsiteY1" fmla="*/ 0 h 1154477"/>
              <a:gd name="connsiteX2" fmla="*/ 997301 w 997301"/>
              <a:gd name="connsiteY2" fmla="*/ 1154477 h 1154477"/>
              <a:gd name="connsiteX3" fmla="*/ 0 w 997301"/>
              <a:gd name="connsiteY3" fmla="*/ 1154477 h 1154477"/>
              <a:gd name="connsiteX4" fmla="*/ 0 w 997301"/>
              <a:gd name="connsiteY4" fmla="*/ 0 h 1154477"/>
              <a:gd name="connsiteX0" fmla="*/ 0 w 997301"/>
              <a:gd name="connsiteY0" fmla="*/ 0 h 1154477"/>
              <a:gd name="connsiteX1" fmla="*/ 788295 w 997301"/>
              <a:gd name="connsiteY1" fmla="*/ 278674 h 1154477"/>
              <a:gd name="connsiteX2" fmla="*/ 997301 w 997301"/>
              <a:gd name="connsiteY2" fmla="*/ 1154477 h 1154477"/>
              <a:gd name="connsiteX3" fmla="*/ 0 w 997301"/>
              <a:gd name="connsiteY3" fmla="*/ 1154477 h 1154477"/>
              <a:gd name="connsiteX4" fmla="*/ 0 w 997301"/>
              <a:gd name="connsiteY4" fmla="*/ 0 h 1154477"/>
              <a:gd name="connsiteX0" fmla="*/ 0 w 788295"/>
              <a:gd name="connsiteY0" fmla="*/ 0 h 1154477"/>
              <a:gd name="connsiteX1" fmla="*/ 788295 w 788295"/>
              <a:gd name="connsiteY1" fmla="*/ 278674 h 1154477"/>
              <a:gd name="connsiteX2" fmla="*/ 779587 w 788295"/>
              <a:gd name="connsiteY2" fmla="*/ 1154477 h 1154477"/>
              <a:gd name="connsiteX3" fmla="*/ 0 w 788295"/>
              <a:gd name="connsiteY3" fmla="*/ 1154477 h 1154477"/>
              <a:gd name="connsiteX4" fmla="*/ 0 w 788295"/>
              <a:gd name="connsiteY4" fmla="*/ 0 h 1154477"/>
              <a:gd name="connsiteX0" fmla="*/ 365760 w 788295"/>
              <a:gd name="connsiteY0" fmla="*/ 0 h 1137060"/>
              <a:gd name="connsiteX1" fmla="*/ 788295 w 788295"/>
              <a:gd name="connsiteY1" fmla="*/ 261257 h 1137060"/>
              <a:gd name="connsiteX2" fmla="*/ 779587 w 788295"/>
              <a:gd name="connsiteY2" fmla="*/ 1137060 h 1137060"/>
              <a:gd name="connsiteX3" fmla="*/ 0 w 788295"/>
              <a:gd name="connsiteY3" fmla="*/ 1137060 h 1137060"/>
              <a:gd name="connsiteX4" fmla="*/ 365760 w 788295"/>
              <a:gd name="connsiteY4" fmla="*/ 0 h 1137060"/>
              <a:gd name="connsiteX0" fmla="*/ 0 w 422535"/>
              <a:gd name="connsiteY0" fmla="*/ 0 h 1145769"/>
              <a:gd name="connsiteX1" fmla="*/ 422535 w 422535"/>
              <a:gd name="connsiteY1" fmla="*/ 261257 h 1145769"/>
              <a:gd name="connsiteX2" fmla="*/ 413827 w 422535"/>
              <a:gd name="connsiteY2" fmla="*/ 1137060 h 1145769"/>
              <a:gd name="connsiteX3" fmla="*/ 8709 w 422535"/>
              <a:gd name="connsiteY3" fmla="*/ 1145769 h 1145769"/>
              <a:gd name="connsiteX4" fmla="*/ 0 w 422535"/>
              <a:gd name="connsiteY4" fmla="*/ 0 h 1145769"/>
              <a:gd name="connsiteX0" fmla="*/ 0 w 431630"/>
              <a:gd name="connsiteY0" fmla="*/ 0 h 1546363"/>
              <a:gd name="connsiteX1" fmla="*/ 422535 w 431630"/>
              <a:gd name="connsiteY1" fmla="*/ 261257 h 1546363"/>
              <a:gd name="connsiteX2" fmla="*/ 431244 w 431630"/>
              <a:gd name="connsiteY2" fmla="*/ 1546363 h 1546363"/>
              <a:gd name="connsiteX3" fmla="*/ 8709 w 431630"/>
              <a:gd name="connsiteY3" fmla="*/ 1145769 h 1546363"/>
              <a:gd name="connsiteX4" fmla="*/ 0 w 431630"/>
              <a:gd name="connsiteY4" fmla="*/ 0 h 1546363"/>
              <a:gd name="connsiteX0" fmla="*/ 0 w 431630"/>
              <a:gd name="connsiteY0" fmla="*/ 0 h 1546363"/>
              <a:gd name="connsiteX1" fmla="*/ 422535 w 431630"/>
              <a:gd name="connsiteY1" fmla="*/ 261257 h 1546363"/>
              <a:gd name="connsiteX2" fmla="*/ 431244 w 431630"/>
              <a:gd name="connsiteY2" fmla="*/ 1546363 h 1546363"/>
              <a:gd name="connsiteX3" fmla="*/ 8709 w 431630"/>
              <a:gd name="connsiteY3" fmla="*/ 1285106 h 1546363"/>
              <a:gd name="connsiteX4" fmla="*/ 0 w 431630"/>
              <a:gd name="connsiteY4" fmla="*/ 0 h 1546363"/>
              <a:gd name="connsiteX0" fmla="*/ 0 w 431762"/>
              <a:gd name="connsiteY0" fmla="*/ 0 h 1546363"/>
              <a:gd name="connsiteX1" fmla="*/ 426691 w 431762"/>
              <a:gd name="connsiteY1" fmla="*/ 198912 h 1546363"/>
              <a:gd name="connsiteX2" fmla="*/ 431244 w 431762"/>
              <a:gd name="connsiteY2" fmla="*/ 1546363 h 1546363"/>
              <a:gd name="connsiteX3" fmla="*/ 8709 w 431762"/>
              <a:gd name="connsiteY3" fmla="*/ 1285106 h 1546363"/>
              <a:gd name="connsiteX4" fmla="*/ 0 w 431762"/>
              <a:gd name="connsiteY4" fmla="*/ 0 h 1546363"/>
              <a:gd name="connsiteX0" fmla="*/ 3761 w 423053"/>
              <a:gd name="connsiteY0" fmla="*/ 0 h 1583771"/>
              <a:gd name="connsiteX1" fmla="*/ 417982 w 423053"/>
              <a:gd name="connsiteY1" fmla="*/ 236320 h 1583771"/>
              <a:gd name="connsiteX2" fmla="*/ 422535 w 423053"/>
              <a:gd name="connsiteY2" fmla="*/ 1583771 h 1583771"/>
              <a:gd name="connsiteX3" fmla="*/ 0 w 423053"/>
              <a:gd name="connsiteY3" fmla="*/ 1322514 h 1583771"/>
              <a:gd name="connsiteX4" fmla="*/ 3761 w 423053"/>
              <a:gd name="connsiteY4" fmla="*/ 0 h 1583771"/>
              <a:gd name="connsiteX0" fmla="*/ 3761 w 423053"/>
              <a:gd name="connsiteY0" fmla="*/ 0 h 1666898"/>
              <a:gd name="connsiteX1" fmla="*/ 417982 w 423053"/>
              <a:gd name="connsiteY1" fmla="*/ 236320 h 1666898"/>
              <a:gd name="connsiteX2" fmla="*/ 422535 w 423053"/>
              <a:gd name="connsiteY2" fmla="*/ 1666898 h 1666898"/>
              <a:gd name="connsiteX3" fmla="*/ 0 w 423053"/>
              <a:gd name="connsiteY3" fmla="*/ 1322514 h 1666898"/>
              <a:gd name="connsiteX4" fmla="*/ 3761 w 423053"/>
              <a:gd name="connsiteY4" fmla="*/ 0 h 1666898"/>
              <a:gd name="connsiteX0" fmla="*/ 12073 w 431365"/>
              <a:gd name="connsiteY0" fmla="*/ 0 h 1666898"/>
              <a:gd name="connsiteX1" fmla="*/ 426294 w 431365"/>
              <a:gd name="connsiteY1" fmla="*/ 236320 h 1666898"/>
              <a:gd name="connsiteX2" fmla="*/ 430847 w 431365"/>
              <a:gd name="connsiteY2" fmla="*/ 1666898 h 1666898"/>
              <a:gd name="connsiteX3" fmla="*/ 0 w 431365"/>
              <a:gd name="connsiteY3" fmla="*/ 1413954 h 1666898"/>
              <a:gd name="connsiteX4" fmla="*/ 12073 w 431365"/>
              <a:gd name="connsiteY4" fmla="*/ 0 h 1666898"/>
              <a:gd name="connsiteX0" fmla="*/ 12073 w 426719"/>
              <a:gd name="connsiteY0" fmla="*/ 0 h 1413954"/>
              <a:gd name="connsiteX1" fmla="*/ 426294 w 426719"/>
              <a:gd name="connsiteY1" fmla="*/ 236320 h 1413954"/>
              <a:gd name="connsiteX2" fmla="*/ 425823 w 426719"/>
              <a:gd name="connsiteY2" fmla="*/ 621869 h 1413954"/>
              <a:gd name="connsiteX3" fmla="*/ 0 w 426719"/>
              <a:gd name="connsiteY3" fmla="*/ 1413954 h 1413954"/>
              <a:gd name="connsiteX4" fmla="*/ 12073 w 426719"/>
              <a:gd name="connsiteY4" fmla="*/ 0 h 1413954"/>
              <a:gd name="connsiteX0" fmla="*/ 12073 w 1355767"/>
              <a:gd name="connsiteY0" fmla="*/ 0 h 1413954"/>
              <a:gd name="connsiteX1" fmla="*/ 1355767 w 1355767"/>
              <a:gd name="connsiteY1" fmla="*/ 788979 h 1413954"/>
              <a:gd name="connsiteX2" fmla="*/ 425823 w 1355767"/>
              <a:gd name="connsiteY2" fmla="*/ 621869 h 1413954"/>
              <a:gd name="connsiteX3" fmla="*/ 0 w 1355767"/>
              <a:gd name="connsiteY3" fmla="*/ 1413954 h 1413954"/>
              <a:gd name="connsiteX4" fmla="*/ 12073 w 1355767"/>
              <a:gd name="connsiteY4" fmla="*/ 0 h 1413954"/>
              <a:gd name="connsiteX0" fmla="*/ 12073 w 1355767"/>
              <a:gd name="connsiteY0" fmla="*/ 0 h 1413954"/>
              <a:gd name="connsiteX1" fmla="*/ 1355767 w 1355767"/>
              <a:gd name="connsiteY1" fmla="*/ 788979 h 1413954"/>
              <a:gd name="connsiteX2" fmla="*/ 1335199 w 1355767"/>
              <a:gd name="connsiteY2" fmla="*/ 1104190 h 1413954"/>
              <a:gd name="connsiteX3" fmla="*/ 0 w 1355767"/>
              <a:gd name="connsiteY3" fmla="*/ 1413954 h 1413954"/>
              <a:gd name="connsiteX4" fmla="*/ 12073 w 1355767"/>
              <a:gd name="connsiteY4" fmla="*/ 0 h 1413954"/>
              <a:gd name="connsiteX0" fmla="*/ 2025 w 1345719"/>
              <a:gd name="connsiteY0" fmla="*/ 0 h 1104190"/>
              <a:gd name="connsiteX1" fmla="*/ 1345719 w 1345719"/>
              <a:gd name="connsiteY1" fmla="*/ 788979 h 1104190"/>
              <a:gd name="connsiteX2" fmla="*/ 1325151 w 1345719"/>
              <a:gd name="connsiteY2" fmla="*/ 1104190 h 1104190"/>
              <a:gd name="connsiteX3" fmla="*/ 0 w 1345719"/>
              <a:gd name="connsiteY3" fmla="*/ 394046 h 1104190"/>
              <a:gd name="connsiteX4" fmla="*/ 2025 w 1345719"/>
              <a:gd name="connsiteY4" fmla="*/ 0 h 1104190"/>
              <a:gd name="connsiteX0" fmla="*/ 2025 w 1345719"/>
              <a:gd name="connsiteY0" fmla="*/ 0 h 1104190"/>
              <a:gd name="connsiteX1" fmla="*/ 1345719 w 1345719"/>
              <a:gd name="connsiteY1" fmla="*/ 788979 h 1104190"/>
              <a:gd name="connsiteX2" fmla="*/ 1325151 w 1345719"/>
              <a:gd name="connsiteY2" fmla="*/ 1104190 h 1104190"/>
              <a:gd name="connsiteX3" fmla="*/ 0 w 1345719"/>
              <a:gd name="connsiteY3" fmla="*/ 397718 h 1104190"/>
              <a:gd name="connsiteX4" fmla="*/ 2025 w 1345719"/>
              <a:gd name="connsiteY4" fmla="*/ 0 h 1104190"/>
              <a:gd name="connsiteX0" fmla="*/ 2025 w 1345719"/>
              <a:gd name="connsiteY0" fmla="*/ 0 h 1115207"/>
              <a:gd name="connsiteX1" fmla="*/ 1345719 w 1345719"/>
              <a:gd name="connsiteY1" fmla="*/ 788979 h 1115207"/>
              <a:gd name="connsiteX2" fmla="*/ 1336168 w 1345719"/>
              <a:gd name="connsiteY2" fmla="*/ 1115207 h 1115207"/>
              <a:gd name="connsiteX3" fmla="*/ 0 w 1345719"/>
              <a:gd name="connsiteY3" fmla="*/ 397718 h 1115207"/>
              <a:gd name="connsiteX4" fmla="*/ 2025 w 1345719"/>
              <a:gd name="connsiteY4" fmla="*/ 0 h 1115207"/>
              <a:gd name="connsiteX0" fmla="*/ 2025 w 1345719"/>
              <a:gd name="connsiteY0" fmla="*/ 0 h 1122551"/>
              <a:gd name="connsiteX1" fmla="*/ 1345719 w 1345719"/>
              <a:gd name="connsiteY1" fmla="*/ 788979 h 1122551"/>
              <a:gd name="connsiteX2" fmla="*/ 1339840 w 1345719"/>
              <a:gd name="connsiteY2" fmla="*/ 1122551 h 1122551"/>
              <a:gd name="connsiteX3" fmla="*/ 0 w 1345719"/>
              <a:gd name="connsiteY3" fmla="*/ 397718 h 1122551"/>
              <a:gd name="connsiteX4" fmla="*/ 2025 w 1345719"/>
              <a:gd name="connsiteY4" fmla="*/ 0 h 1122551"/>
              <a:gd name="connsiteX0" fmla="*/ 2025 w 1345719"/>
              <a:gd name="connsiteY0" fmla="*/ 0 h 1122551"/>
              <a:gd name="connsiteX1" fmla="*/ 1345719 w 1345719"/>
              <a:gd name="connsiteY1" fmla="*/ 788979 h 1122551"/>
              <a:gd name="connsiteX2" fmla="*/ 1339840 w 1345719"/>
              <a:gd name="connsiteY2" fmla="*/ 1122551 h 1122551"/>
              <a:gd name="connsiteX3" fmla="*/ 0 w 1345719"/>
              <a:gd name="connsiteY3" fmla="*/ 368339 h 1122551"/>
              <a:gd name="connsiteX4" fmla="*/ 2025 w 1345719"/>
              <a:gd name="connsiteY4" fmla="*/ 0 h 1122551"/>
              <a:gd name="connsiteX0" fmla="*/ 189311 w 1345719"/>
              <a:gd name="connsiteY0" fmla="*/ 0 h 1012382"/>
              <a:gd name="connsiteX1" fmla="*/ 1345719 w 1345719"/>
              <a:gd name="connsiteY1" fmla="*/ 678810 h 1012382"/>
              <a:gd name="connsiteX2" fmla="*/ 1339840 w 1345719"/>
              <a:gd name="connsiteY2" fmla="*/ 1012382 h 1012382"/>
              <a:gd name="connsiteX3" fmla="*/ 0 w 1345719"/>
              <a:gd name="connsiteY3" fmla="*/ 258170 h 1012382"/>
              <a:gd name="connsiteX4" fmla="*/ 189311 w 1345719"/>
              <a:gd name="connsiteY4" fmla="*/ 0 h 1012382"/>
              <a:gd name="connsiteX0" fmla="*/ 2025 w 1158433"/>
              <a:gd name="connsiteY0" fmla="*/ 0 h 1012382"/>
              <a:gd name="connsiteX1" fmla="*/ 1158433 w 1158433"/>
              <a:gd name="connsiteY1" fmla="*/ 678810 h 1012382"/>
              <a:gd name="connsiteX2" fmla="*/ 1152554 w 1158433"/>
              <a:gd name="connsiteY2" fmla="*/ 1012382 h 1012382"/>
              <a:gd name="connsiteX3" fmla="*/ 0 w 1158433"/>
              <a:gd name="connsiteY3" fmla="*/ 379356 h 1012382"/>
              <a:gd name="connsiteX4" fmla="*/ 2025 w 1158433"/>
              <a:gd name="connsiteY4" fmla="*/ 0 h 1012382"/>
              <a:gd name="connsiteX0" fmla="*/ 2025 w 1158433"/>
              <a:gd name="connsiteY0" fmla="*/ 0 h 1012382"/>
              <a:gd name="connsiteX1" fmla="*/ 1158433 w 1158433"/>
              <a:gd name="connsiteY1" fmla="*/ 678810 h 1012382"/>
              <a:gd name="connsiteX2" fmla="*/ 1152554 w 1158433"/>
              <a:gd name="connsiteY2" fmla="*/ 1012382 h 1012382"/>
              <a:gd name="connsiteX3" fmla="*/ 0 w 1158433"/>
              <a:gd name="connsiteY3" fmla="*/ 379356 h 1012382"/>
              <a:gd name="connsiteX4" fmla="*/ 2025 w 1158433"/>
              <a:gd name="connsiteY4" fmla="*/ 0 h 1012382"/>
              <a:gd name="connsiteX0" fmla="*/ 2025 w 1162105"/>
              <a:gd name="connsiteY0" fmla="*/ 0 h 1012382"/>
              <a:gd name="connsiteX1" fmla="*/ 1162105 w 1162105"/>
              <a:gd name="connsiteY1" fmla="*/ 667793 h 1012382"/>
              <a:gd name="connsiteX2" fmla="*/ 1152554 w 1162105"/>
              <a:gd name="connsiteY2" fmla="*/ 1012382 h 1012382"/>
              <a:gd name="connsiteX3" fmla="*/ 0 w 1162105"/>
              <a:gd name="connsiteY3" fmla="*/ 379356 h 1012382"/>
              <a:gd name="connsiteX4" fmla="*/ 2025 w 1162105"/>
              <a:gd name="connsiteY4" fmla="*/ 0 h 1012382"/>
              <a:gd name="connsiteX0" fmla="*/ 2025 w 1252701"/>
              <a:gd name="connsiteY0" fmla="*/ 0 h 1094269"/>
              <a:gd name="connsiteX1" fmla="*/ 1162105 w 1252701"/>
              <a:gd name="connsiteY1" fmla="*/ 667793 h 1094269"/>
              <a:gd name="connsiteX2" fmla="*/ 1252637 w 1252701"/>
              <a:gd name="connsiteY2" fmla="*/ 1094269 h 1094269"/>
              <a:gd name="connsiteX3" fmla="*/ 0 w 1252701"/>
              <a:gd name="connsiteY3" fmla="*/ 379356 h 1094269"/>
              <a:gd name="connsiteX4" fmla="*/ 2025 w 1252701"/>
              <a:gd name="connsiteY4" fmla="*/ 0 h 1094269"/>
              <a:gd name="connsiteX0" fmla="*/ 2025 w 1271287"/>
              <a:gd name="connsiteY0" fmla="*/ 0 h 1094269"/>
              <a:gd name="connsiteX1" fmla="*/ 1271287 w 1271287"/>
              <a:gd name="connsiteY1" fmla="*/ 704187 h 1094269"/>
              <a:gd name="connsiteX2" fmla="*/ 1252637 w 1271287"/>
              <a:gd name="connsiteY2" fmla="*/ 1094269 h 1094269"/>
              <a:gd name="connsiteX3" fmla="*/ 0 w 1271287"/>
              <a:gd name="connsiteY3" fmla="*/ 379356 h 1094269"/>
              <a:gd name="connsiteX4" fmla="*/ 2025 w 1271287"/>
              <a:gd name="connsiteY4" fmla="*/ 0 h 1094269"/>
              <a:gd name="connsiteX0" fmla="*/ 2025 w 1262188"/>
              <a:gd name="connsiteY0" fmla="*/ 0 h 1094269"/>
              <a:gd name="connsiteX1" fmla="*/ 1262188 w 1262188"/>
              <a:gd name="connsiteY1" fmla="*/ 704187 h 1094269"/>
              <a:gd name="connsiteX2" fmla="*/ 1252637 w 1262188"/>
              <a:gd name="connsiteY2" fmla="*/ 1094269 h 1094269"/>
              <a:gd name="connsiteX3" fmla="*/ 0 w 1262188"/>
              <a:gd name="connsiteY3" fmla="*/ 379356 h 1094269"/>
              <a:gd name="connsiteX4" fmla="*/ 2025 w 1262188"/>
              <a:gd name="connsiteY4" fmla="*/ 0 h 1094269"/>
              <a:gd name="connsiteX0" fmla="*/ 25 w 1305681"/>
              <a:gd name="connsiteY0" fmla="*/ 0 h 1126114"/>
              <a:gd name="connsiteX1" fmla="*/ 1305681 w 1305681"/>
              <a:gd name="connsiteY1" fmla="*/ 736032 h 1126114"/>
              <a:gd name="connsiteX2" fmla="*/ 1296130 w 1305681"/>
              <a:gd name="connsiteY2" fmla="*/ 1126114 h 1126114"/>
              <a:gd name="connsiteX3" fmla="*/ 43493 w 1305681"/>
              <a:gd name="connsiteY3" fmla="*/ 411201 h 1126114"/>
              <a:gd name="connsiteX4" fmla="*/ 25 w 1305681"/>
              <a:gd name="connsiteY4" fmla="*/ 0 h 1126114"/>
              <a:gd name="connsiteX0" fmla="*/ 202 w 1305858"/>
              <a:gd name="connsiteY0" fmla="*/ 0 h 1126114"/>
              <a:gd name="connsiteX1" fmla="*/ 1305858 w 1305858"/>
              <a:gd name="connsiteY1" fmla="*/ 736032 h 1126114"/>
              <a:gd name="connsiteX2" fmla="*/ 1296307 w 1305858"/>
              <a:gd name="connsiteY2" fmla="*/ 1126114 h 1126114"/>
              <a:gd name="connsiteX3" fmla="*/ 2726 w 1305858"/>
              <a:gd name="connsiteY3" fmla="*/ 397553 h 1126114"/>
              <a:gd name="connsiteX4" fmla="*/ 202 w 1305858"/>
              <a:gd name="connsiteY4" fmla="*/ 0 h 1126114"/>
              <a:gd name="connsiteX0" fmla="*/ 202 w 1766338"/>
              <a:gd name="connsiteY0" fmla="*/ 0 h 1553403"/>
              <a:gd name="connsiteX1" fmla="*/ 1305858 w 1766338"/>
              <a:gd name="connsiteY1" fmla="*/ 736032 h 1553403"/>
              <a:gd name="connsiteX2" fmla="*/ 1766325 w 1766338"/>
              <a:gd name="connsiteY2" fmla="*/ 1553403 h 1553403"/>
              <a:gd name="connsiteX3" fmla="*/ 2726 w 1766338"/>
              <a:gd name="connsiteY3" fmla="*/ 397553 h 1553403"/>
              <a:gd name="connsiteX4" fmla="*/ 202 w 1766338"/>
              <a:gd name="connsiteY4" fmla="*/ 0 h 1553403"/>
              <a:gd name="connsiteX0" fmla="*/ 202 w 1766338"/>
              <a:gd name="connsiteY0" fmla="*/ 0 h 1553403"/>
              <a:gd name="connsiteX1" fmla="*/ 1305858 w 1766338"/>
              <a:gd name="connsiteY1" fmla="*/ 736032 h 1553403"/>
              <a:gd name="connsiteX2" fmla="*/ 1766325 w 1766338"/>
              <a:gd name="connsiteY2" fmla="*/ 1553403 h 1553403"/>
              <a:gd name="connsiteX3" fmla="*/ 2726 w 1766338"/>
              <a:gd name="connsiteY3" fmla="*/ 568469 h 1553403"/>
              <a:gd name="connsiteX4" fmla="*/ 202 w 1766338"/>
              <a:gd name="connsiteY4" fmla="*/ 0 h 1553403"/>
              <a:gd name="connsiteX0" fmla="*/ 202 w 1749247"/>
              <a:gd name="connsiteY0" fmla="*/ 0 h 1570494"/>
              <a:gd name="connsiteX1" fmla="*/ 1305858 w 1749247"/>
              <a:gd name="connsiteY1" fmla="*/ 736032 h 1570494"/>
              <a:gd name="connsiteX2" fmla="*/ 1749233 w 1749247"/>
              <a:gd name="connsiteY2" fmla="*/ 1570494 h 1570494"/>
              <a:gd name="connsiteX3" fmla="*/ 2726 w 1749247"/>
              <a:gd name="connsiteY3" fmla="*/ 568469 h 1570494"/>
              <a:gd name="connsiteX4" fmla="*/ 202 w 1749247"/>
              <a:gd name="connsiteY4" fmla="*/ 0 h 1570494"/>
              <a:gd name="connsiteX0" fmla="*/ 202 w 1775876"/>
              <a:gd name="connsiteY0" fmla="*/ 0 h 1570494"/>
              <a:gd name="connsiteX1" fmla="*/ 1775876 w 1775876"/>
              <a:gd name="connsiteY1" fmla="*/ 1052226 h 1570494"/>
              <a:gd name="connsiteX2" fmla="*/ 1749233 w 1775876"/>
              <a:gd name="connsiteY2" fmla="*/ 1570494 h 1570494"/>
              <a:gd name="connsiteX3" fmla="*/ 2726 w 1775876"/>
              <a:gd name="connsiteY3" fmla="*/ 568469 h 1570494"/>
              <a:gd name="connsiteX4" fmla="*/ 202 w 1775876"/>
              <a:gd name="connsiteY4" fmla="*/ 0 h 1570494"/>
              <a:gd name="connsiteX0" fmla="*/ 202 w 1775876"/>
              <a:gd name="connsiteY0" fmla="*/ 0 h 1570494"/>
              <a:gd name="connsiteX1" fmla="*/ 1775876 w 1775876"/>
              <a:gd name="connsiteY1" fmla="*/ 1052226 h 1570494"/>
              <a:gd name="connsiteX2" fmla="*/ 1757778 w 1775876"/>
              <a:gd name="connsiteY2" fmla="*/ 1570494 h 1570494"/>
              <a:gd name="connsiteX3" fmla="*/ 2726 w 1775876"/>
              <a:gd name="connsiteY3" fmla="*/ 568469 h 1570494"/>
              <a:gd name="connsiteX4" fmla="*/ 202 w 1775876"/>
              <a:gd name="connsiteY4" fmla="*/ 0 h 1570494"/>
              <a:gd name="connsiteX0" fmla="*/ 202 w 1784422"/>
              <a:gd name="connsiteY0" fmla="*/ 0 h 1570494"/>
              <a:gd name="connsiteX1" fmla="*/ 1784422 w 1784422"/>
              <a:gd name="connsiteY1" fmla="*/ 1018043 h 1570494"/>
              <a:gd name="connsiteX2" fmla="*/ 1757778 w 1784422"/>
              <a:gd name="connsiteY2" fmla="*/ 1570494 h 1570494"/>
              <a:gd name="connsiteX3" fmla="*/ 2726 w 1784422"/>
              <a:gd name="connsiteY3" fmla="*/ 568469 h 1570494"/>
              <a:gd name="connsiteX4" fmla="*/ 202 w 1784422"/>
              <a:gd name="connsiteY4" fmla="*/ 0 h 1570494"/>
              <a:gd name="connsiteX0" fmla="*/ 202 w 1800772"/>
              <a:gd name="connsiteY0" fmla="*/ 0 h 1570494"/>
              <a:gd name="connsiteX1" fmla="*/ 1784422 w 1800772"/>
              <a:gd name="connsiteY1" fmla="*/ 1018043 h 1570494"/>
              <a:gd name="connsiteX2" fmla="*/ 1800507 w 1800772"/>
              <a:gd name="connsiteY2" fmla="*/ 1570494 h 1570494"/>
              <a:gd name="connsiteX3" fmla="*/ 2726 w 1800772"/>
              <a:gd name="connsiteY3" fmla="*/ 568469 h 1570494"/>
              <a:gd name="connsiteX4" fmla="*/ 202 w 1800772"/>
              <a:gd name="connsiteY4" fmla="*/ 0 h 1570494"/>
              <a:gd name="connsiteX0" fmla="*/ 202 w 1784422"/>
              <a:gd name="connsiteY0" fmla="*/ 0 h 1596131"/>
              <a:gd name="connsiteX1" fmla="*/ 1784422 w 1784422"/>
              <a:gd name="connsiteY1" fmla="*/ 1018043 h 1596131"/>
              <a:gd name="connsiteX2" fmla="*/ 1783415 w 1784422"/>
              <a:gd name="connsiteY2" fmla="*/ 1596131 h 1596131"/>
              <a:gd name="connsiteX3" fmla="*/ 2726 w 1784422"/>
              <a:gd name="connsiteY3" fmla="*/ 568469 h 1596131"/>
              <a:gd name="connsiteX4" fmla="*/ 202 w 1784422"/>
              <a:gd name="connsiteY4" fmla="*/ 0 h 1596131"/>
              <a:gd name="connsiteX0" fmla="*/ 6022 w 1781696"/>
              <a:gd name="connsiteY0" fmla="*/ 0 h 1467944"/>
              <a:gd name="connsiteX1" fmla="*/ 1781696 w 1781696"/>
              <a:gd name="connsiteY1" fmla="*/ 889856 h 1467944"/>
              <a:gd name="connsiteX2" fmla="*/ 1780689 w 1781696"/>
              <a:gd name="connsiteY2" fmla="*/ 1467944 h 1467944"/>
              <a:gd name="connsiteX3" fmla="*/ 0 w 1781696"/>
              <a:gd name="connsiteY3" fmla="*/ 440282 h 1467944"/>
              <a:gd name="connsiteX4" fmla="*/ 6022 w 1781696"/>
              <a:gd name="connsiteY4" fmla="*/ 0 h 1467944"/>
              <a:gd name="connsiteX0" fmla="*/ 6022 w 1781104"/>
              <a:gd name="connsiteY0" fmla="*/ 0 h 1467944"/>
              <a:gd name="connsiteX1" fmla="*/ 1773150 w 1781104"/>
              <a:gd name="connsiteY1" fmla="*/ 1018043 h 1467944"/>
              <a:gd name="connsiteX2" fmla="*/ 1780689 w 1781104"/>
              <a:gd name="connsiteY2" fmla="*/ 1467944 h 1467944"/>
              <a:gd name="connsiteX3" fmla="*/ 0 w 1781104"/>
              <a:gd name="connsiteY3" fmla="*/ 440282 h 1467944"/>
              <a:gd name="connsiteX4" fmla="*/ 6022 w 1781104"/>
              <a:gd name="connsiteY4" fmla="*/ 0 h 1467944"/>
              <a:gd name="connsiteX0" fmla="*/ 6022 w 1773150"/>
              <a:gd name="connsiteY0" fmla="*/ 0 h 1305574"/>
              <a:gd name="connsiteX1" fmla="*/ 1773150 w 1773150"/>
              <a:gd name="connsiteY1" fmla="*/ 1018043 h 1305574"/>
              <a:gd name="connsiteX2" fmla="*/ 1498678 w 1773150"/>
              <a:gd name="connsiteY2" fmla="*/ 1305574 h 1305574"/>
              <a:gd name="connsiteX3" fmla="*/ 0 w 1773150"/>
              <a:gd name="connsiteY3" fmla="*/ 440282 h 1305574"/>
              <a:gd name="connsiteX4" fmla="*/ 6022 w 1773150"/>
              <a:gd name="connsiteY4" fmla="*/ 0 h 1305574"/>
              <a:gd name="connsiteX0" fmla="*/ 6022 w 1498943"/>
              <a:gd name="connsiteY0" fmla="*/ 0 h 1305574"/>
              <a:gd name="connsiteX1" fmla="*/ 1482593 w 1498943"/>
              <a:gd name="connsiteY1" fmla="*/ 864218 h 1305574"/>
              <a:gd name="connsiteX2" fmla="*/ 1498678 w 1498943"/>
              <a:gd name="connsiteY2" fmla="*/ 1305574 h 1305574"/>
              <a:gd name="connsiteX3" fmla="*/ 0 w 1498943"/>
              <a:gd name="connsiteY3" fmla="*/ 440282 h 1305574"/>
              <a:gd name="connsiteX4" fmla="*/ 6022 w 1498943"/>
              <a:gd name="connsiteY4" fmla="*/ 0 h 1305574"/>
              <a:gd name="connsiteX0" fmla="*/ 6022 w 1482593"/>
              <a:gd name="connsiteY0" fmla="*/ 0 h 1305574"/>
              <a:gd name="connsiteX1" fmla="*/ 1482593 w 1482593"/>
              <a:gd name="connsiteY1" fmla="*/ 864218 h 1305574"/>
              <a:gd name="connsiteX2" fmla="*/ 1464495 w 1482593"/>
              <a:gd name="connsiteY2" fmla="*/ 1305574 h 1305574"/>
              <a:gd name="connsiteX3" fmla="*/ 0 w 1482593"/>
              <a:gd name="connsiteY3" fmla="*/ 440282 h 1305574"/>
              <a:gd name="connsiteX4" fmla="*/ 6022 w 1482593"/>
              <a:gd name="connsiteY4" fmla="*/ 0 h 13055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82593" h="1305574">
                <a:moveTo>
                  <a:pt x="6022" y="0"/>
                </a:moveTo>
                <a:lnTo>
                  <a:pt x="1482593" y="864218"/>
                </a:lnTo>
                <a:cubicBezTo>
                  <a:pt x="1479690" y="1156152"/>
                  <a:pt x="1467398" y="1013640"/>
                  <a:pt x="1464495" y="1305574"/>
                </a:cubicBezTo>
                <a:lnTo>
                  <a:pt x="0" y="440282"/>
                </a:lnTo>
                <a:cubicBezTo>
                  <a:pt x="1254" y="-556"/>
                  <a:pt x="4768" y="440838"/>
                  <a:pt x="6022" y="0"/>
                </a:cubicBezTo>
                <a:close/>
              </a:path>
            </a:pathLst>
          </a:cu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" name="Rectangle 35"/>
          <p:cNvSpPr/>
          <p:nvPr/>
        </p:nvSpPr>
        <p:spPr>
          <a:xfrm>
            <a:off x="5808865" y="3943939"/>
            <a:ext cx="1150400" cy="1107367"/>
          </a:xfrm>
          <a:custGeom>
            <a:avLst/>
            <a:gdLst>
              <a:gd name="connsiteX0" fmla="*/ 0 w 997301"/>
              <a:gd name="connsiteY0" fmla="*/ 0 h 1154477"/>
              <a:gd name="connsiteX1" fmla="*/ 997301 w 997301"/>
              <a:gd name="connsiteY1" fmla="*/ 0 h 1154477"/>
              <a:gd name="connsiteX2" fmla="*/ 997301 w 997301"/>
              <a:gd name="connsiteY2" fmla="*/ 1154477 h 1154477"/>
              <a:gd name="connsiteX3" fmla="*/ 0 w 997301"/>
              <a:gd name="connsiteY3" fmla="*/ 1154477 h 1154477"/>
              <a:gd name="connsiteX4" fmla="*/ 0 w 997301"/>
              <a:gd name="connsiteY4" fmla="*/ 0 h 1154477"/>
              <a:gd name="connsiteX0" fmla="*/ 0 w 997301"/>
              <a:gd name="connsiteY0" fmla="*/ 0 h 1154477"/>
              <a:gd name="connsiteX1" fmla="*/ 788295 w 997301"/>
              <a:gd name="connsiteY1" fmla="*/ 278674 h 1154477"/>
              <a:gd name="connsiteX2" fmla="*/ 997301 w 997301"/>
              <a:gd name="connsiteY2" fmla="*/ 1154477 h 1154477"/>
              <a:gd name="connsiteX3" fmla="*/ 0 w 997301"/>
              <a:gd name="connsiteY3" fmla="*/ 1154477 h 1154477"/>
              <a:gd name="connsiteX4" fmla="*/ 0 w 997301"/>
              <a:gd name="connsiteY4" fmla="*/ 0 h 1154477"/>
              <a:gd name="connsiteX0" fmla="*/ 0 w 788295"/>
              <a:gd name="connsiteY0" fmla="*/ 0 h 1154477"/>
              <a:gd name="connsiteX1" fmla="*/ 788295 w 788295"/>
              <a:gd name="connsiteY1" fmla="*/ 278674 h 1154477"/>
              <a:gd name="connsiteX2" fmla="*/ 779587 w 788295"/>
              <a:gd name="connsiteY2" fmla="*/ 1154477 h 1154477"/>
              <a:gd name="connsiteX3" fmla="*/ 0 w 788295"/>
              <a:gd name="connsiteY3" fmla="*/ 1154477 h 1154477"/>
              <a:gd name="connsiteX4" fmla="*/ 0 w 788295"/>
              <a:gd name="connsiteY4" fmla="*/ 0 h 1154477"/>
              <a:gd name="connsiteX0" fmla="*/ 365760 w 788295"/>
              <a:gd name="connsiteY0" fmla="*/ 0 h 1137060"/>
              <a:gd name="connsiteX1" fmla="*/ 788295 w 788295"/>
              <a:gd name="connsiteY1" fmla="*/ 261257 h 1137060"/>
              <a:gd name="connsiteX2" fmla="*/ 779587 w 788295"/>
              <a:gd name="connsiteY2" fmla="*/ 1137060 h 1137060"/>
              <a:gd name="connsiteX3" fmla="*/ 0 w 788295"/>
              <a:gd name="connsiteY3" fmla="*/ 1137060 h 1137060"/>
              <a:gd name="connsiteX4" fmla="*/ 365760 w 788295"/>
              <a:gd name="connsiteY4" fmla="*/ 0 h 1137060"/>
              <a:gd name="connsiteX0" fmla="*/ 0 w 422535"/>
              <a:gd name="connsiteY0" fmla="*/ 0 h 1145769"/>
              <a:gd name="connsiteX1" fmla="*/ 422535 w 422535"/>
              <a:gd name="connsiteY1" fmla="*/ 261257 h 1145769"/>
              <a:gd name="connsiteX2" fmla="*/ 413827 w 422535"/>
              <a:gd name="connsiteY2" fmla="*/ 1137060 h 1145769"/>
              <a:gd name="connsiteX3" fmla="*/ 8709 w 422535"/>
              <a:gd name="connsiteY3" fmla="*/ 1145769 h 1145769"/>
              <a:gd name="connsiteX4" fmla="*/ 0 w 422535"/>
              <a:gd name="connsiteY4" fmla="*/ 0 h 1145769"/>
              <a:gd name="connsiteX0" fmla="*/ 0 w 431630"/>
              <a:gd name="connsiteY0" fmla="*/ 0 h 1546363"/>
              <a:gd name="connsiteX1" fmla="*/ 422535 w 431630"/>
              <a:gd name="connsiteY1" fmla="*/ 261257 h 1546363"/>
              <a:gd name="connsiteX2" fmla="*/ 431244 w 431630"/>
              <a:gd name="connsiteY2" fmla="*/ 1546363 h 1546363"/>
              <a:gd name="connsiteX3" fmla="*/ 8709 w 431630"/>
              <a:gd name="connsiteY3" fmla="*/ 1145769 h 1546363"/>
              <a:gd name="connsiteX4" fmla="*/ 0 w 431630"/>
              <a:gd name="connsiteY4" fmla="*/ 0 h 1546363"/>
              <a:gd name="connsiteX0" fmla="*/ 0 w 431630"/>
              <a:gd name="connsiteY0" fmla="*/ 0 h 1546363"/>
              <a:gd name="connsiteX1" fmla="*/ 422535 w 431630"/>
              <a:gd name="connsiteY1" fmla="*/ 261257 h 1546363"/>
              <a:gd name="connsiteX2" fmla="*/ 431244 w 431630"/>
              <a:gd name="connsiteY2" fmla="*/ 1546363 h 1546363"/>
              <a:gd name="connsiteX3" fmla="*/ 8709 w 431630"/>
              <a:gd name="connsiteY3" fmla="*/ 1285106 h 1546363"/>
              <a:gd name="connsiteX4" fmla="*/ 0 w 431630"/>
              <a:gd name="connsiteY4" fmla="*/ 0 h 1546363"/>
              <a:gd name="connsiteX0" fmla="*/ 0 w 431762"/>
              <a:gd name="connsiteY0" fmla="*/ 0 h 1546363"/>
              <a:gd name="connsiteX1" fmla="*/ 426691 w 431762"/>
              <a:gd name="connsiteY1" fmla="*/ 198912 h 1546363"/>
              <a:gd name="connsiteX2" fmla="*/ 431244 w 431762"/>
              <a:gd name="connsiteY2" fmla="*/ 1546363 h 1546363"/>
              <a:gd name="connsiteX3" fmla="*/ 8709 w 431762"/>
              <a:gd name="connsiteY3" fmla="*/ 1285106 h 1546363"/>
              <a:gd name="connsiteX4" fmla="*/ 0 w 431762"/>
              <a:gd name="connsiteY4" fmla="*/ 0 h 1546363"/>
              <a:gd name="connsiteX0" fmla="*/ 3761 w 423053"/>
              <a:gd name="connsiteY0" fmla="*/ 0 h 1583771"/>
              <a:gd name="connsiteX1" fmla="*/ 417982 w 423053"/>
              <a:gd name="connsiteY1" fmla="*/ 236320 h 1583771"/>
              <a:gd name="connsiteX2" fmla="*/ 422535 w 423053"/>
              <a:gd name="connsiteY2" fmla="*/ 1583771 h 1583771"/>
              <a:gd name="connsiteX3" fmla="*/ 0 w 423053"/>
              <a:gd name="connsiteY3" fmla="*/ 1322514 h 1583771"/>
              <a:gd name="connsiteX4" fmla="*/ 3761 w 423053"/>
              <a:gd name="connsiteY4" fmla="*/ 0 h 1583771"/>
              <a:gd name="connsiteX0" fmla="*/ 3761 w 423053"/>
              <a:gd name="connsiteY0" fmla="*/ 0 h 1666898"/>
              <a:gd name="connsiteX1" fmla="*/ 417982 w 423053"/>
              <a:gd name="connsiteY1" fmla="*/ 236320 h 1666898"/>
              <a:gd name="connsiteX2" fmla="*/ 422535 w 423053"/>
              <a:gd name="connsiteY2" fmla="*/ 1666898 h 1666898"/>
              <a:gd name="connsiteX3" fmla="*/ 0 w 423053"/>
              <a:gd name="connsiteY3" fmla="*/ 1322514 h 1666898"/>
              <a:gd name="connsiteX4" fmla="*/ 3761 w 423053"/>
              <a:gd name="connsiteY4" fmla="*/ 0 h 1666898"/>
              <a:gd name="connsiteX0" fmla="*/ 12073 w 431365"/>
              <a:gd name="connsiteY0" fmla="*/ 0 h 1666898"/>
              <a:gd name="connsiteX1" fmla="*/ 426294 w 431365"/>
              <a:gd name="connsiteY1" fmla="*/ 236320 h 1666898"/>
              <a:gd name="connsiteX2" fmla="*/ 430847 w 431365"/>
              <a:gd name="connsiteY2" fmla="*/ 1666898 h 1666898"/>
              <a:gd name="connsiteX3" fmla="*/ 0 w 431365"/>
              <a:gd name="connsiteY3" fmla="*/ 1413954 h 1666898"/>
              <a:gd name="connsiteX4" fmla="*/ 12073 w 431365"/>
              <a:gd name="connsiteY4" fmla="*/ 0 h 1666898"/>
              <a:gd name="connsiteX0" fmla="*/ 12073 w 426719"/>
              <a:gd name="connsiteY0" fmla="*/ 0 h 1413954"/>
              <a:gd name="connsiteX1" fmla="*/ 426294 w 426719"/>
              <a:gd name="connsiteY1" fmla="*/ 236320 h 1413954"/>
              <a:gd name="connsiteX2" fmla="*/ 425823 w 426719"/>
              <a:gd name="connsiteY2" fmla="*/ 621869 h 1413954"/>
              <a:gd name="connsiteX3" fmla="*/ 0 w 426719"/>
              <a:gd name="connsiteY3" fmla="*/ 1413954 h 1413954"/>
              <a:gd name="connsiteX4" fmla="*/ 12073 w 426719"/>
              <a:gd name="connsiteY4" fmla="*/ 0 h 1413954"/>
              <a:gd name="connsiteX0" fmla="*/ 12073 w 1355767"/>
              <a:gd name="connsiteY0" fmla="*/ 0 h 1413954"/>
              <a:gd name="connsiteX1" fmla="*/ 1355767 w 1355767"/>
              <a:gd name="connsiteY1" fmla="*/ 788979 h 1413954"/>
              <a:gd name="connsiteX2" fmla="*/ 425823 w 1355767"/>
              <a:gd name="connsiteY2" fmla="*/ 621869 h 1413954"/>
              <a:gd name="connsiteX3" fmla="*/ 0 w 1355767"/>
              <a:gd name="connsiteY3" fmla="*/ 1413954 h 1413954"/>
              <a:gd name="connsiteX4" fmla="*/ 12073 w 1355767"/>
              <a:gd name="connsiteY4" fmla="*/ 0 h 1413954"/>
              <a:gd name="connsiteX0" fmla="*/ 12073 w 1355767"/>
              <a:gd name="connsiteY0" fmla="*/ 0 h 1413954"/>
              <a:gd name="connsiteX1" fmla="*/ 1355767 w 1355767"/>
              <a:gd name="connsiteY1" fmla="*/ 788979 h 1413954"/>
              <a:gd name="connsiteX2" fmla="*/ 1335199 w 1355767"/>
              <a:gd name="connsiteY2" fmla="*/ 1104190 h 1413954"/>
              <a:gd name="connsiteX3" fmla="*/ 0 w 1355767"/>
              <a:gd name="connsiteY3" fmla="*/ 1413954 h 1413954"/>
              <a:gd name="connsiteX4" fmla="*/ 12073 w 1355767"/>
              <a:gd name="connsiteY4" fmla="*/ 0 h 1413954"/>
              <a:gd name="connsiteX0" fmla="*/ 2025 w 1345719"/>
              <a:gd name="connsiteY0" fmla="*/ 0 h 1104190"/>
              <a:gd name="connsiteX1" fmla="*/ 1345719 w 1345719"/>
              <a:gd name="connsiteY1" fmla="*/ 788979 h 1104190"/>
              <a:gd name="connsiteX2" fmla="*/ 1325151 w 1345719"/>
              <a:gd name="connsiteY2" fmla="*/ 1104190 h 1104190"/>
              <a:gd name="connsiteX3" fmla="*/ 0 w 1345719"/>
              <a:gd name="connsiteY3" fmla="*/ 394046 h 1104190"/>
              <a:gd name="connsiteX4" fmla="*/ 2025 w 1345719"/>
              <a:gd name="connsiteY4" fmla="*/ 0 h 1104190"/>
              <a:gd name="connsiteX0" fmla="*/ 2025 w 1345719"/>
              <a:gd name="connsiteY0" fmla="*/ 0 h 1104190"/>
              <a:gd name="connsiteX1" fmla="*/ 1345719 w 1345719"/>
              <a:gd name="connsiteY1" fmla="*/ 788979 h 1104190"/>
              <a:gd name="connsiteX2" fmla="*/ 1325151 w 1345719"/>
              <a:gd name="connsiteY2" fmla="*/ 1104190 h 1104190"/>
              <a:gd name="connsiteX3" fmla="*/ 0 w 1345719"/>
              <a:gd name="connsiteY3" fmla="*/ 397718 h 1104190"/>
              <a:gd name="connsiteX4" fmla="*/ 2025 w 1345719"/>
              <a:gd name="connsiteY4" fmla="*/ 0 h 1104190"/>
              <a:gd name="connsiteX0" fmla="*/ 2025 w 1345719"/>
              <a:gd name="connsiteY0" fmla="*/ 0 h 1115207"/>
              <a:gd name="connsiteX1" fmla="*/ 1345719 w 1345719"/>
              <a:gd name="connsiteY1" fmla="*/ 788979 h 1115207"/>
              <a:gd name="connsiteX2" fmla="*/ 1336168 w 1345719"/>
              <a:gd name="connsiteY2" fmla="*/ 1115207 h 1115207"/>
              <a:gd name="connsiteX3" fmla="*/ 0 w 1345719"/>
              <a:gd name="connsiteY3" fmla="*/ 397718 h 1115207"/>
              <a:gd name="connsiteX4" fmla="*/ 2025 w 1345719"/>
              <a:gd name="connsiteY4" fmla="*/ 0 h 1115207"/>
              <a:gd name="connsiteX0" fmla="*/ 2025 w 1345719"/>
              <a:gd name="connsiteY0" fmla="*/ 0 h 1122551"/>
              <a:gd name="connsiteX1" fmla="*/ 1345719 w 1345719"/>
              <a:gd name="connsiteY1" fmla="*/ 788979 h 1122551"/>
              <a:gd name="connsiteX2" fmla="*/ 1339840 w 1345719"/>
              <a:gd name="connsiteY2" fmla="*/ 1122551 h 1122551"/>
              <a:gd name="connsiteX3" fmla="*/ 0 w 1345719"/>
              <a:gd name="connsiteY3" fmla="*/ 397718 h 1122551"/>
              <a:gd name="connsiteX4" fmla="*/ 2025 w 1345719"/>
              <a:gd name="connsiteY4" fmla="*/ 0 h 1122551"/>
              <a:gd name="connsiteX0" fmla="*/ 2025 w 1345719"/>
              <a:gd name="connsiteY0" fmla="*/ 0 h 1122551"/>
              <a:gd name="connsiteX1" fmla="*/ 1345719 w 1345719"/>
              <a:gd name="connsiteY1" fmla="*/ 788979 h 1122551"/>
              <a:gd name="connsiteX2" fmla="*/ 1339840 w 1345719"/>
              <a:gd name="connsiteY2" fmla="*/ 1122551 h 1122551"/>
              <a:gd name="connsiteX3" fmla="*/ 0 w 1345719"/>
              <a:gd name="connsiteY3" fmla="*/ 368339 h 1122551"/>
              <a:gd name="connsiteX4" fmla="*/ 2025 w 1345719"/>
              <a:gd name="connsiteY4" fmla="*/ 0 h 1122551"/>
              <a:gd name="connsiteX0" fmla="*/ 189311 w 1345719"/>
              <a:gd name="connsiteY0" fmla="*/ 0 h 1012382"/>
              <a:gd name="connsiteX1" fmla="*/ 1345719 w 1345719"/>
              <a:gd name="connsiteY1" fmla="*/ 678810 h 1012382"/>
              <a:gd name="connsiteX2" fmla="*/ 1339840 w 1345719"/>
              <a:gd name="connsiteY2" fmla="*/ 1012382 h 1012382"/>
              <a:gd name="connsiteX3" fmla="*/ 0 w 1345719"/>
              <a:gd name="connsiteY3" fmla="*/ 258170 h 1012382"/>
              <a:gd name="connsiteX4" fmla="*/ 189311 w 1345719"/>
              <a:gd name="connsiteY4" fmla="*/ 0 h 1012382"/>
              <a:gd name="connsiteX0" fmla="*/ 2025 w 1158433"/>
              <a:gd name="connsiteY0" fmla="*/ 0 h 1012382"/>
              <a:gd name="connsiteX1" fmla="*/ 1158433 w 1158433"/>
              <a:gd name="connsiteY1" fmla="*/ 678810 h 1012382"/>
              <a:gd name="connsiteX2" fmla="*/ 1152554 w 1158433"/>
              <a:gd name="connsiteY2" fmla="*/ 1012382 h 1012382"/>
              <a:gd name="connsiteX3" fmla="*/ 0 w 1158433"/>
              <a:gd name="connsiteY3" fmla="*/ 379356 h 1012382"/>
              <a:gd name="connsiteX4" fmla="*/ 2025 w 1158433"/>
              <a:gd name="connsiteY4" fmla="*/ 0 h 1012382"/>
              <a:gd name="connsiteX0" fmla="*/ 2025 w 1158433"/>
              <a:gd name="connsiteY0" fmla="*/ 0 h 1012382"/>
              <a:gd name="connsiteX1" fmla="*/ 1158433 w 1158433"/>
              <a:gd name="connsiteY1" fmla="*/ 678810 h 1012382"/>
              <a:gd name="connsiteX2" fmla="*/ 1152554 w 1158433"/>
              <a:gd name="connsiteY2" fmla="*/ 1012382 h 1012382"/>
              <a:gd name="connsiteX3" fmla="*/ 0 w 1158433"/>
              <a:gd name="connsiteY3" fmla="*/ 379356 h 1012382"/>
              <a:gd name="connsiteX4" fmla="*/ 2025 w 1158433"/>
              <a:gd name="connsiteY4" fmla="*/ 0 h 1012382"/>
              <a:gd name="connsiteX0" fmla="*/ 2025 w 1162105"/>
              <a:gd name="connsiteY0" fmla="*/ 0 h 1012382"/>
              <a:gd name="connsiteX1" fmla="*/ 1162105 w 1162105"/>
              <a:gd name="connsiteY1" fmla="*/ 667793 h 1012382"/>
              <a:gd name="connsiteX2" fmla="*/ 1152554 w 1162105"/>
              <a:gd name="connsiteY2" fmla="*/ 1012382 h 1012382"/>
              <a:gd name="connsiteX3" fmla="*/ 0 w 1162105"/>
              <a:gd name="connsiteY3" fmla="*/ 379356 h 1012382"/>
              <a:gd name="connsiteX4" fmla="*/ 2025 w 1162105"/>
              <a:gd name="connsiteY4" fmla="*/ 0 h 1012382"/>
              <a:gd name="connsiteX0" fmla="*/ 2025 w 1252701"/>
              <a:gd name="connsiteY0" fmla="*/ 0 h 1094269"/>
              <a:gd name="connsiteX1" fmla="*/ 1162105 w 1252701"/>
              <a:gd name="connsiteY1" fmla="*/ 667793 h 1094269"/>
              <a:gd name="connsiteX2" fmla="*/ 1252637 w 1252701"/>
              <a:gd name="connsiteY2" fmla="*/ 1094269 h 1094269"/>
              <a:gd name="connsiteX3" fmla="*/ 0 w 1252701"/>
              <a:gd name="connsiteY3" fmla="*/ 379356 h 1094269"/>
              <a:gd name="connsiteX4" fmla="*/ 2025 w 1252701"/>
              <a:gd name="connsiteY4" fmla="*/ 0 h 1094269"/>
              <a:gd name="connsiteX0" fmla="*/ 2025 w 1271287"/>
              <a:gd name="connsiteY0" fmla="*/ 0 h 1094269"/>
              <a:gd name="connsiteX1" fmla="*/ 1271287 w 1271287"/>
              <a:gd name="connsiteY1" fmla="*/ 704187 h 1094269"/>
              <a:gd name="connsiteX2" fmla="*/ 1252637 w 1271287"/>
              <a:gd name="connsiteY2" fmla="*/ 1094269 h 1094269"/>
              <a:gd name="connsiteX3" fmla="*/ 0 w 1271287"/>
              <a:gd name="connsiteY3" fmla="*/ 379356 h 1094269"/>
              <a:gd name="connsiteX4" fmla="*/ 2025 w 1271287"/>
              <a:gd name="connsiteY4" fmla="*/ 0 h 1094269"/>
              <a:gd name="connsiteX0" fmla="*/ 2025 w 1262188"/>
              <a:gd name="connsiteY0" fmla="*/ 0 h 1094269"/>
              <a:gd name="connsiteX1" fmla="*/ 1262188 w 1262188"/>
              <a:gd name="connsiteY1" fmla="*/ 704187 h 1094269"/>
              <a:gd name="connsiteX2" fmla="*/ 1252637 w 1262188"/>
              <a:gd name="connsiteY2" fmla="*/ 1094269 h 1094269"/>
              <a:gd name="connsiteX3" fmla="*/ 0 w 1262188"/>
              <a:gd name="connsiteY3" fmla="*/ 379356 h 1094269"/>
              <a:gd name="connsiteX4" fmla="*/ 2025 w 1262188"/>
              <a:gd name="connsiteY4" fmla="*/ 0 h 1094269"/>
              <a:gd name="connsiteX0" fmla="*/ 25 w 1305681"/>
              <a:gd name="connsiteY0" fmla="*/ 0 h 1126114"/>
              <a:gd name="connsiteX1" fmla="*/ 1305681 w 1305681"/>
              <a:gd name="connsiteY1" fmla="*/ 736032 h 1126114"/>
              <a:gd name="connsiteX2" fmla="*/ 1296130 w 1305681"/>
              <a:gd name="connsiteY2" fmla="*/ 1126114 h 1126114"/>
              <a:gd name="connsiteX3" fmla="*/ 43493 w 1305681"/>
              <a:gd name="connsiteY3" fmla="*/ 411201 h 1126114"/>
              <a:gd name="connsiteX4" fmla="*/ 25 w 1305681"/>
              <a:gd name="connsiteY4" fmla="*/ 0 h 1126114"/>
              <a:gd name="connsiteX0" fmla="*/ 202 w 1305858"/>
              <a:gd name="connsiteY0" fmla="*/ 0 h 1126114"/>
              <a:gd name="connsiteX1" fmla="*/ 1305858 w 1305858"/>
              <a:gd name="connsiteY1" fmla="*/ 736032 h 1126114"/>
              <a:gd name="connsiteX2" fmla="*/ 1296307 w 1305858"/>
              <a:gd name="connsiteY2" fmla="*/ 1126114 h 1126114"/>
              <a:gd name="connsiteX3" fmla="*/ 2726 w 1305858"/>
              <a:gd name="connsiteY3" fmla="*/ 397553 h 1126114"/>
              <a:gd name="connsiteX4" fmla="*/ 202 w 1305858"/>
              <a:gd name="connsiteY4" fmla="*/ 0 h 1126114"/>
              <a:gd name="connsiteX0" fmla="*/ 202 w 1766338"/>
              <a:gd name="connsiteY0" fmla="*/ 0 h 1553403"/>
              <a:gd name="connsiteX1" fmla="*/ 1305858 w 1766338"/>
              <a:gd name="connsiteY1" fmla="*/ 736032 h 1553403"/>
              <a:gd name="connsiteX2" fmla="*/ 1766325 w 1766338"/>
              <a:gd name="connsiteY2" fmla="*/ 1553403 h 1553403"/>
              <a:gd name="connsiteX3" fmla="*/ 2726 w 1766338"/>
              <a:gd name="connsiteY3" fmla="*/ 397553 h 1553403"/>
              <a:gd name="connsiteX4" fmla="*/ 202 w 1766338"/>
              <a:gd name="connsiteY4" fmla="*/ 0 h 1553403"/>
              <a:gd name="connsiteX0" fmla="*/ 202 w 1766338"/>
              <a:gd name="connsiteY0" fmla="*/ 0 h 1553403"/>
              <a:gd name="connsiteX1" fmla="*/ 1305858 w 1766338"/>
              <a:gd name="connsiteY1" fmla="*/ 736032 h 1553403"/>
              <a:gd name="connsiteX2" fmla="*/ 1766325 w 1766338"/>
              <a:gd name="connsiteY2" fmla="*/ 1553403 h 1553403"/>
              <a:gd name="connsiteX3" fmla="*/ 2726 w 1766338"/>
              <a:gd name="connsiteY3" fmla="*/ 568469 h 1553403"/>
              <a:gd name="connsiteX4" fmla="*/ 202 w 1766338"/>
              <a:gd name="connsiteY4" fmla="*/ 0 h 1553403"/>
              <a:gd name="connsiteX0" fmla="*/ 202 w 1749247"/>
              <a:gd name="connsiteY0" fmla="*/ 0 h 1570494"/>
              <a:gd name="connsiteX1" fmla="*/ 1305858 w 1749247"/>
              <a:gd name="connsiteY1" fmla="*/ 736032 h 1570494"/>
              <a:gd name="connsiteX2" fmla="*/ 1749233 w 1749247"/>
              <a:gd name="connsiteY2" fmla="*/ 1570494 h 1570494"/>
              <a:gd name="connsiteX3" fmla="*/ 2726 w 1749247"/>
              <a:gd name="connsiteY3" fmla="*/ 568469 h 1570494"/>
              <a:gd name="connsiteX4" fmla="*/ 202 w 1749247"/>
              <a:gd name="connsiteY4" fmla="*/ 0 h 1570494"/>
              <a:gd name="connsiteX0" fmla="*/ 202 w 1775876"/>
              <a:gd name="connsiteY0" fmla="*/ 0 h 1570494"/>
              <a:gd name="connsiteX1" fmla="*/ 1775876 w 1775876"/>
              <a:gd name="connsiteY1" fmla="*/ 1052226 h 1570494"/>
              <a:gd name="connsiteX2" fmla="*/ 1749233 w 1775876"/>
              <a:gd name="connsiteY2" fmla="*/ 1570494 h 1570494"/>
              <a:gd name="connsiteX3" fmla="*/ 2726 w 1775876"/>
              <a:gd name="connsiteY3" fmla="*/ 568469 h 1570494"/>
              <a:gd name="connsiteX4" fmla="*/ 202 w 1775876"/>
              <a:gd name="connsiteY4" fmla="*/ 0 h 1570494"/>
              <a:gd name="connsiteX0" fmla="*/ 202 w 1775876"/>
              <a:gd name="connsiteY0" fmla="*/ 0 h 1570494"/>
              <a:gd name="connsiteX1" fmla="*/ 1775876 w 1775876"/>
              <a:gd name="connsiteY1" fmla="*/ 1052226 h 1570494"/>
              <a:gd name="connsiteX2" fmla="*/ 1757778 w 1775876"/>
              <a:gd name="connsiteY2" fmla="*/ 1570494 h 1570494"/>
              <a:gd name="connsiteX3" fmla="*/ 2726 w 1775876"/>
              <a:gd name="connsiteY3" fmla="*/ 568469 h 1570494"/>
              <a:gd name="connsiteX4" fmla="*/ 202 w 1775876"/>
              <a:gd name="connsiteY4" fmla="*/ 0 h 1570494"/>
              <a:gd name="connsiteX0" fmla="*/ 202 w 1792226"/>
              <a:gd name="connsiteY0" fmla="*/ 0 h 1664498"/>
              <a:gd name="connsiteX1" fmla="*/ 1775876 w 1792226"/>
              <a:gd name="connsiteY1" fmla="*/ 1052226 h 1664498"/>
              <a:gd name="connsiteX2" fmla="*/ 1791961 w 1792226"/>
              <a:gd name="connsiteY2" fmla="*/ 1664498 h 1664498"/>
              <a:gd name="connsiteX3" fmla="*/ 2726 w 1792226"/>
              <a:gd name="connsiteY3" fmla="*/ 568469 h 1664498"/>
              <a:gd name="connsiteX4" fmla="*/ 202 w 1792226"/>
              <a:gd name="connsiteY4" fmla="*/ 0 h 1664498"/>
              <a:gd name="connsiteX0" fmla="*/ 14567 w 1806591"/>
              <a:gd name="connsiteY0" fmla="*/ 0 h 1664498"/>
              <a:gd name="connsiteX1" fmla="*/ 1790241 w 1806591"/>
              <a:gd name="connsiteY1" fmla="*/ 1052226 h 1664498"/>
              <a:gd name="connsiteX2" fmla="*/ 1806326 w 1806591"/>
              <a:gd name="connsiteY2" fmla="*/ 1664498 h 1664498"/>
              <a:gd name="connsiteX3" fmla="*/ 0 w 1806591"/>
              <a:gd name="connsiteY3" fmla="*/ 602652 h 1664498"/>
              <a:gd name="connsiteX4" fmla="*/ 14567 w 1806591"/>
              <a:gd name="connsiteY4" fmla="*/ 0 h 1664498"/>
              <a:gd name="connsiteX0" fmla="*/ 14567 w 1815878"/>
              <a:gd name="connsiteY0" fmla="*/ 0 h 1664498"/>
              <a:gd name="connsiteX1" fmla="*/ 1815878 w 1815878"/>
              <a:gd name="connsiteY1" fmla="*/ 1069318 h 1664498"/>
              <a:gd name="connsiteX2" fmla="*/ 1806326 w 1815878"/>
              <a:gd name="connsiteY2" fmla="*/ 1664498 h 1664498"/>
              <a:gd name="connsiteX3" fmla="*/ 0 w 1815878"/>
              <a:gd name="connsiteY3" fmla="*/ 602652 h 1664498"/>
              <a:gd name="connsiteX4" fmla="*/ 14567 w 1815878"/>
              <a:gd name="connsiteY4" fmla="*/ 0 h 1664498"/>
              <a:gd name="connsiteX0" fmla="*/ 14567 w 1806346"/>
              <a:gd name="connsiteY0" fmla="*/ 0 h 1664498"/>
              <a:gd name="connsiteX1" fmla="*/ 1508229 w 1806346"/>
              <a:gd name="connsiteY1" fmla="*/ 864219 h 1664498"/>
              <a:gd name="connsiteX2" fmla="*/ 1806326 w 1806346"/>
              <a:gd name="connsiteY2" fmla="*/ 1664498 h 1664498"/>
              <a:gd name="connsiteX3" fmla="*/ 0 w 1806346"/>
              <a:gd name="connsiteY3" fmla="*/ 602652 h 1664498"/>
              <a:gd name="connsiteX4" fmla="*/ 14567 w 1806346"/>
              <a:gd name="connsiteY4" fmla="*/ 0 h 1664498"/>
              <a:gd name="connsiteX0" fmla="*/ 14567 w 1508229"/>
              <a:gd name="connsiteY0" fmla="*/ 0 h 1254299"/>
              <a:gd name="connsiteX1" fmla="*/ 1508229 w 1508229"/>
              <a:gd name="connsiteY1" fmla="*/ 864219 h 1254299"/>
              <a:gd name="connsiteX2" fmla="*/ 1490131 w 1508229"/>
              <a:gd name="connsiteY2" fmla="*/ 1254299 h 1254299"/>
              <a:gd name="connsiteX3" fmla="*/ 0 w 1508229"/>
              <a:gd name="connsiteY3" fmla="*/ 602652 h 1254299"/>
              <a:gd name="connsiteX4" fmla="*/ 14567 w 1508229"/>
              <a:gd name="connsiteY4" fmla="*/ 0 h 1254299"/>
              <a:gd name="connsiteX0" fmla="*/ 6021 w 1499683"/>
              <a:gd name="connsiteY0" fmla="*/ 0 h 1254299"/>
              <a:gd name="connsiteX1" fmla="*/ 1499683 w 1499683"/>
              <a:gd name="connsiteY1" fmla="*/ 864219 h 1254299"/>
              <a:gd name="connsiteX2" fmla="*/ 1481585 w 1499683"/>
              <a:gd name="connsiteY2" fmla="*/ 1254299 h 1254299"/>
              <a:gd name="connsiteX3" fmla="*/ 0 w 1499683"/>
              <a:gd name="connsiteY3" fmla="*/ 423191 h 1254299"/>
              <a:gd name="connsiteX4" fmla="*/ 6021 w 1499683"/>
              <a:gd name="connsiteY4" fmla="*/ 0 h 1254299"/>
              <a:gd name="connsiteX0" fmla="*/ 6021 w 1516034"/>
              <a:gd name="connsiteY0" fmla="*/ 0 h 1262845"/>
              <a:gd name="connsiteX1" fmla="*/ 1499683 w 1516034"/>
              <a:gd name="connsiteY1" fmla="*/ 864219 h 1262845"/>
              <a:gd name="connsiteX2" fmla="*/ 1515769 w 1516034"/>
              <a:gd name="connsiteY2" fmla="*/ 1262845 h 1262845"/>
              <a:gd name="connsiteX3" fmla="*/ 0 w 1516034"/>
              <a:gd name="connsiteY3" fmla="*/ 423191 h 1262845"/>
              <a:gd name="connsiteX4" fmla="*/ 6021 w 1516034"/>
              <a:gd name="connsiteY4" fmla="*/ 0 h 1262845"/>
              <a:gd name="connsiteX0" fmla="*/ 6021 w 1507639"/>
              <a:gd name="connsiteY0" fmla="*/ 0 h 1262845"/>
              <a:gd name="connsiteX1" fmla="*/ 1499683 w 1507639"/>
              <a:gd name="connsiteY1" fmla="*/ 864219 h 1262845"/>
              <a:gd name="connsiteX2" fmla="*/ 1507224 w 1507639"/>
              <a:gd name="connsiteY2" fmla="*/ 1262845 h 1262845"/>
              <a:gd name="connsiteX3" fmla="*/ 0 w 1507639"/>
              <a:gd name="connsiteY3" fmla="*/ 423191 h 1262845"/>
              <a:gd name="connsiteX4" fmla="*/ 6021 w 1507639"/>
              <a:gd name="connsiteY4" fmla="*/ 0 h 1262845"/>
              <a:gd name="connsiteX0" fmla="*/ 31659 w 1533277"/>
              <a:gd name="connsiteY0" fmla="*/ 0 h 1262845"/>
              <a:gd name="connsiteX1" fmla="*/ 1525321 w 1533277"/>
              <a:gd name="connsiteY1" fmla="*/ 864219 h 1262845"/>
              <a:gd name="connsiteX2" fmla="*/ 1532862 w 1533277"/>
              <a:gd name="connsiteY2" fmla="*/ 1262845 h 1262845"/>
              <a:gd name="connsiteX3" fmla="*/ 0 w 1533277"/>
              <a:gd name="connsiteY3" fmla="*/ 508649 h 1262845"/>
              <a:gd name="connsiteX4" fmla="*/ 31659 w 1533277"/>
              <a:gd name="connsiteY4" fmla="*/ 0 h 1262845"/>
              <a:gd name="connsiteX0" fmla="*/ 31659 w 1525321"/>
              <a:gd name="connsiteY0" fmla="*/ 0 h 1356849"/>
              <a:gd name="connsiteX1" fmla="*/ 1525321 w 1525321"/>
              <a:gd name="connsiteY1" fmla="*/ 864219 h 1356849"/>
              <a:gd name="connsiteX2" fmla="*/ 1515770 w 1525321"/>
              <a:gd name="connsiteY2" fmla="*/ 1356849 h 1356849"/>
              <a:gd name="connsiteX3" fmla="*/ 0 w 1525321"/>
              <a:gd name="connsiteY3" fmla="*/ 508649 h 1356849"/>
              <a:gd name="connsiteX4" fmla="*/ 31659 w 1525321"/>
              <a:gd name="connsiteY4" fmla="*/ 0 h 1356849"/>
              <a:gd name="connsiteX0" fmla="*/ 31659 w 1525321"/>
              <a:gd name="connsiteY0" fmla="*/ 0 h 1382486"/>
              <a:gd name="connsiteX1" fmla="*/ 1525321 w 1525321"/>
              <a:gd name="connsiteY1" fmla="*/ 864219 h 1382486"/>
              <a:gd name="connsiteX2" fmla="*/ 1507224 w 1525321"/>
              <a:gd name="connsiteY2" fmla="*/ 1382486 h 1382486"/>
              <a:gd name="connsiteX3" fmla="*/ 0 w 1525321"/>
              <a:gd name="connsiteY3" fmla="*/ 508649 h 1382486"/>
              <a:gd name="connsiteX4" fmla="*/ 31659 w 1525321"/>
              <a:gd name="connsiteY4" fmla="*/ 0 h 1382486"/>
              <a:gd name="connsiteX0" fmla="*/ 31659 w 1525321"/>
              <a:gd name="connsiteY0" fmla="*/ 0 h 1467944"/>
              <a:gd name="connsiteX1" fmla="*/ 1525321 w 1525321"/>
              <a:gd name="connsiteY1" fmla="*/ 864219 h 1467944"/>
              <a:gd name="connsiteX2" fmla="*/ 1498679 w 1525321"/>
              <a:gd name="connsiteY2" fmla="*/ 1467944 h 1467944"/>
              <a:gd name="connsiteX3" fmla="*/ 0 w 1525321"/>
              <a:gd name="connsiteY3" fmla="*/ 508649 h 1467944"/>
              <a:gd name="connsiteX4" fmla="*/ 31659 w 1525321"/>
              <a:gd name="connsiteY4" fmla="*/ 0 h 1467944"/>
              <a:gd name="connsiteX0" fmla="*/ 40205 w 1533867"/>
              <a:gd name="connsiteY0" fmla="*/ 0 h 1467944"/>
              <a:gd name="connsiteX1" fmla="*/ 1533867 w 1533867"/>
              <a:gd name="connsiteY1" fmla="*/ 864219 h 1467944"/>
              <a:gd name="connsiteX2" fmla="*/ 1507225 w 1533867"/>
              <a:gd name="connsiteY2" fmla="*/ 1467944 h 1467944"/>
              <a:gd name="connsiteX3" fmla="*/ 0 w 1533867"/>
              <a:gd name="connsiteY3" fmla="*/ 611198 h 1467944"/>
              <a:gd name="connsiteX4" fmla="*/ 40205 w 1533867"/>
              <a:gd name="connsiteY4" fmla="*/ 0 h 1467944"/>
              <a:gd name="connsiteX0" fmla="*/ 14568 w 1533867"/>
              <a:gd name="connsiteY0" fmla="*/ 0 h 1476489"/>
              <a:gd name="connsiteX1" fmla="*/ 1533867 w 1533867"/>
              <a:gd name="connsiteY1" fmla="*/ 872764 h 1476489"/>
              <a:gd name="connsiteX2" fmla="*/ 1507225 w 1533867"/>
              <a:gd name="connsiteY2" fmla="*/ 1476489 h 1476489"/>
              <a:gd name="connsiteX3" fmla="*/ 0 w 1533867"/>
              <a:gd name="connsiteY3" fmla="*/ 619743 h 1476489"/>
              <a:gd name="connsiteX4" fmla="*/ 14568 w 1533867"/>
              <a:gd name="connsiteY4" fmla="*/ 0 h 1476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3867" h="1476489">
                <a:moveTo>
                  <a:pt x="14568" y="0"/>
                </a:moveTo>
                <a:lnTo>
                  <a:pt x="1533867" y="872764"/>
                </a:lnTo>
                <a:cubicBezTo>
                  <a:pt x="1530964" y="1164698"/>
                  <a:pt x="1510128" y="1184555"/>
                  <a:pt x="1507225" y="1476489"/>
                </a:cubicBezTo>
                <a:lnTo>
                  <a:pt x="0" y="619743"/>
                </a:lnTo>
                <a:cubicBezTo>
                  <a:pt x="1254" y="178905"/>
                  <a:pt x="13314" y="440838"/>
                  <a:pt x="14568" y="0"/>
                </a:cubicBezTo>
                <a:close/>
              </a:path>
            </a:pathLst>
          </a:cu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7425687" y="3401761"/>
            <a:ext cx="944920" cy="1963993"/>
          </a:xfrm>
          <a:custGeom>
            <a:avLst/>
            <a:gdLst>
              <a:gd name="connsiteX0" fmla="*/ 0 w 1858098"/>
              <a:gd name="connsiteY0" fmla="*/ 0 h 1986269"/>
              <a:gd name="connsiteX1" fmla="*/ 1858098 w 1858098"/>
              <a:gd name="connsiteY1" fmla="*/ 0 h 1986269"/>
              <a:gd name="connsiteX2" fmla="*/ 1858098 w 1858098"/>
              <a:gd name="connsiteY2" fmla="*/ 1986269 h 1986269"/>
              <a:gd name="connsiteX3" fmla="*/ 0 w 1858098"/>
              <a:gd name="connsiteY3" fmla="*/ 1986269 h 1986269"/>
              <a:gd name="connsiteX4" fmla="*/ 0 w 1858098"/>
              <a:gd name="connsiteY4" fmla="*/ 0 h 1986269"/>
              <a:gd name="connsiteX0" fmla="*/ 0 w 1858098"/>
              <a:gd name="connsiteY0" fmla="*/ 487110 h 2473379"/>
              <a:gd name="connsiteX1" fmla="*/ 1302622 w 1858098"/>
              <a:gd name="connsiteY1" fmla="*/ 0 h 2473379"/>
              <a:gd name="connsiteX2" fmla="*/ 1858098 w 1858098"/>
              <a:gd name="connsiteY2" fmla="*/ 2473379 h 2473379"/>
              <a:gd name="connsiteX3" fmla="*/ 0 w 1858098"/>
              <a:gd name="connsiteY3" fmla="*/ 2473379 h 2473379"/>
              <a:gd name="connsiteX4" fmla="*/ 0 w 1858098"/>
              <a:gd name="connsiteY4" fmla="*/ 487110 h 2473379"/>
              <a:gd name="connsiteX0" fmla="*/ 51275 w 1858098"/>
              <a:gd name="connsiteY0" fmla="*/ 640934 h 2473379"/>
              <a:gd name="connsiteX1" fmla="*/ 1302622 w 1858098"/>
              <a:gd name="connsiteY1" fmla="*/ 0 h 2473379"/>
              <a:gd name="connsiteX2" fmla="*/ 1858098 w 1858098"/>
              <a:gd name="connsiteY2" fmla="*/ 2473379 h 2473379"/>
              <a:gd name="connsiteX3" fmla="*/ 0 w 1858098"/>
              <a:gd name="connsiteY3" fmla="*/ 2473379 h 2473379"/>
              <a:gd name="connsiteX4" fmla="*/ 51275 w 1858098"/>
              <a:gd name="connsiteY4" fmla="*/ 640934 h 2473379"/>
              <a:gd name="connsiteX0" fmla="*/ 51275 w 1302622"/>
              <a:gd name="connsiteY0" fmla="*/ 640934 h 2473379"/>
              <a:gd name="connsiteX1" fmla="*/ 1302622 w 1302622"/>
              <a:gd name="connsiteY1" fmla="*/ 0 h 2473379"/>
              <a:gd name="connsiteX2" fmla="*/ 1276984 w 1302622"/>
              <a:gd name="connsiteY2" fmla="*/ 1832444 h 2473379"/>
              <a:gd name="connsiteX3" fmla="*/ 0 w 1302622"/>
              <a:gd name="connsiteY3" fmla="*/ 2473379 h 2473379"/>
              <a:gd name="connsiteX4" fmla="*/ 51275 w 1302622"/>
              <a:gd name="connsiteY4" fmla="*/ 640934 h 2473379"/>
              <a:gd name="connsiteX0" fmla="*/ 51275 w 1294076"/>
              <a:gd name="connsiteY0" fmla="*/ 683663 h 2516108"/>
              <a:gd name="connsiteX1" fmla="*/ 1294076 w 1294076"/>
              <a:gd name="connsiteY1" fmla="*/ 0 h 2516108"/>
              <a:gd name="connsiteX2" fmla="*/ 1276984 w 1294076"/>
              <a:gd name="connsiteY2" fmla="*/ 1875173 h 2516108"/>
              <a:gd name="connsiteX3" fmla="*/ 0 w 1294076"/>
              <a:gd name="connsiteY3" fmla="*/ 2516108 h 2516108"/>
              <a:gd name="connsiteX4" fmla="*/ 51275 w 1294076"/>
              <a:gd name="connsiteY4" fmla="*/ 683663 h 2516108"/>
              <a:gd name="connsiteX0" fmla="*/ 59820 w 1294076"/>
              <a:gd name="connsiteY0" fmla="*/ 700755 h 2516108"/>
              <a:gd name="connsiteX1" fmla="*/ 1294076 w 1294076"/>
              <a:gd name="connsiteY1" fmla="*/ 0 h 2516108"/>
              <a:gd name="connsiteX2" fmla="*/ 1276984 w 1294076"/>
              <a:gd name="connsiteY2" fmla="*/ 1875173 h 2516108"/>
              <a:gd name="connsiteX3" fmla="*/ 0 w 1294076"/>
              <a:gd name="connsiteY3" fmla="*/ 2516108 h 2516108"/>
              <a:gd name="connsiteX4" fmla="*/ 59820 w 1294076"/>
              <a:gd name="connsiteY4" fmla="*/ 700755 h 2516108"/>
              <a:gd name="connsiteX0" fmla="*/ 25637 w 1259893"/>
              <a:gd name="connsiteY0" fmla="*/ 700755 h 2618657"/>
              <a:gd name="connsiteX1" fmla="*/ 1259893 w 1259893"/>
              <a:gd name="connsiteY1" fmla="*/ 0 h 2618657"/>
              <a:gd name="connsiteX2" fmla="*/ 1242801 w 1259893"/>
              <a:gd name="connsiteY2" fmla="*/ 1875173 h 2618657"/>
              <a:gd name="connsiteX3" fmla="*/ 0 w 1259893"/>
              <a:gd name="connsiteY3" fmla="*/ 2618657 h 2618657"/>
              <a:gd name="connsiteX4" fmla="*/ 25637 w 1259893"/>
              <a:gd name="connsiteY4" fmla="*/ 700755 h 2618657"/>
              <a:gd name="connsiteX0" fmla="*/ 25637 w 1259893"/>
              <a:gd name="connsiteY0" fmla="*/ 700755 h 2618657"/>
              <a:gd name="connsiteX1" fmla="*/ 1259893 w 1259893"/>
              <a:gd name="connsiteY1" fmla="*/ 0 h 2618657"/>
              <a:gd name="connsiteX2" fmla="*/ 1225710 w 1259893"/>
              <a:gd name="connsiteY2" fmla="*/ 1986268 h 2618657"/>
              <a:gd name="connsiteX3" fmla="*/ 0 w 1259893"/>
              <a:gd name="connsiteY3" fmla="*/ 2618657 h 2618657"/>
              <a:gd name="connsiteX4" fmla="*/ 25637 w 1259893"/>
              <a:gd name="connsiteY4" fmla="*/ 700755 h 2618657"/>
              <a:gd name="connsiteX0" fmla="*/ 34183 w 1259893"/>
              <a:gd name="connsiteY0" fmla="*/ 675118 h 2618657"/>
              <a:gd name="connsiteX1" fmla="*/ 1259893 w 1259893"/>
              <a:gd name="connsiteY1" fmla="*/ 0 h 2618657"/>
              <a:gd name="connsiteX2" fmla="*/ 1225710 w 1259893"/>
              <a:gd name="connsiteY2" fmla="*/ 1986268 h 2618657"/>
              <a:gd name="connsiteX3" fmla="*/ 0 w 1259893"/>
              <a:gd name="connsiteY3" fmla="*/ 2618657 h 2618657"/>
              <a:gd name="connsiteX4" fmla="*/ 34183 w 1259893"/>
              <a:gd name="connsiteY4" fmla="*/ 675118 h 2618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59893" h="2618657">
                <a:moveTo>
                  <a:pt x="34183" y="675118"/>
                </a:moveTo>
                <a:lnTo>
                  <a:pt x="1259893" y="0"/>
                </a:lnTo>
                <a:lnTo>
                  <a:pt x="1225710" y="1986268"/>
                </a:lnTo>
                <a:lnTo>
                  <a:pt x="0" y="2618657"/>
                </a:lnTo>
                <a:lnTo>
                  <a:pt x="34183" y="675118"/>
                </a:lnTo>
                <a:close/>
              </a:path>
            </a:pathLst>
          </a:cu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5232340" y="2453742"/>
            <a:ext cx="2472872" cy="1439487"/>
          </a:xfrm>
          <a:custGeom>
            <a:avLst/>
            <a:gdLst>
              <a:gd name="connsiteX0" fmla="*/ 0 w 3194612"/>
              <a:gd name="connsiteY0" fmla="*/ 0 h 1774037"/>
              <a:gd name="connsiteX1" fmla="*/ 3194612 w 3194612"/>
              <a:gd name="connsiteY1" fmla="*/ 0 h 1774037"/>
              <a:gd name="connsiteX2" fmla="*/ 3194612 w 3194612"/>
              <a:gd name="connsiteY2" fmla="*/ 1774037 h 1774037"/>
              <a:gd name="connsiteX3" fmla="*/ 0 w 3194612"/>
              <a:gd name="connsiteY3" fmla="*/ 1774037 h 1774037"/>
              <a:gd name="connsiteX4" fmla="*/ 0 w 3194612"/>
              <a:gd name="connsiteY4" fmla="*/ 0 h 1774037"/>
              <a:gd name="connsiteX0" fmla="*/ 0 w 3194612"/>
              <a:gd name="connsiteY0" fmla="*/ 0 h 3141364"/>
              <a:gd name="connsiteX1" fmla="*/ 3194612 w 3194612"/>
              <a:gd name="connsiteY1" fmla="*/ 0 h 3141364"/>
              <a:gd name="connsiteX2" fmla="*/ 3006605 w 3194612"/>
              <a:gd name="connsiteY2" fmla="*/ 3141364 h 3141364"/>
              <a:gd name="connsiteX3" fmla="*/ 0 w 3194612"/>
              <a:gd name="connsiteY3" fmla="*/ 1774037 h 3141364"/>
              <a:gd name="connsiteX4" fmla="*/ 0 w 3194612"/>
              <a:gd name="connsiteY4" fmla="*/ 0 h 3141364"/>
              <a:gd name="connsiteX0" fmla="*/ 0 w 3314253"/>
              <a:gd name="connsiteY0" fmla="*/ 0 h 3141364"/>
              <a:gd name="connsiteX1" fmla="*/ 3314253 w 3314253"/>
              <a:gd name="connsiteY1" fmla="*/ 2965390 h 3141364"/>
              <a:gd name="connsiteX2" fmla="*/ 3006605 w 3314253"/>
              <a:gd name="connsiteY2" fmla="*/ 3141364 h 3141364"/>
              <a:gd name="connsiteX3" fmla="*/ 0 w 3314253"/>
              <a:gd name="connsiteY3" fmla="*/ 1774037 h 3141364"/>
              <a:gd name="connsiteX4" fmla="*/ 0 w 3314253"/>
              <a:gd name="connsiteY4" fmla="*/ 0 h 3141364"/>
              <a:gd name="connsiteX0" fmla="*/ 273466 w 3314253"/>
              <a:gd name="connsiteY0" fmla="*/ 0 h 1953499"/>
              <a:gd name="connsiteX1" fmla="*/ 3314253 w 3314253"/>
              <a:gd name="connsiteY1" fmla="*/ 1777525 h 1953499"/>
              <a:gd name="connsiteX2" fmla="*/ 3006605 w 3314253"/>
              <a:gd name="connsiteY2" fmla="*/ 1953499 h 1953499"/>
              <a:gd name="connsiteX3" fmla="*/ 0 w 3314253"/>
              <a:gd name="connsiteY3" fmla="*/ 586172 h 1953499"/>
              <a:gd name="connsiteX4" fmla="*/ 273466 w 3314253"/>
              <a:gd name="connsiteY4" fmla="*/ 0 h 1953499"/>
              <a:gd name="connsiteX0" fmla="*/ 247828 w 3288615"/>
              <a:gd name="connsiteY0" fmla="*/ 0 h 1953499"/>
              <a:gd name="connsiteX1" fmla="*/ 3288615 w 3288615"/>
              <a:gd name="connsiteY1" fmla="*/ 1777525 h 1953499"/>
              <a:gd name="connsiteX2" fmla="*/ 2980967 w 3288615"/>
              <a:gd name="connsiteY2" fmla="*/ 1953499 h 1953499"/>
              <a:gd name="connsiteX3" fmla="*/ 0 w 3288615"/>
              <a:gd name="connsiteY3" fmla="*/ 124699 h 1953499"/>
              <a:gd name="connsiteX4" fmla="*/ 247828 w 3288615"/>
              <a:gd name="connsiteY4" fmla="*/ 0 h 1953499"/>
              <a:gd name="connsiteX0" fmla="*/ 247828 w 3254432"/>
              <a:gd name="connsiteY0" fmla="*/ 0 h 1953499"/>
              <a:gd name="connsiteX1" fmla="*/ 3254432 w 3254432"/>
              <a:gd name="connsiteY1" fmla="*/ 1734796 h 1953499"/>
              <a:gd name="connsiteX2" fmla="*/ 2980967 w 3254432"/>
              <a:gd name="connsiteY2" fmla="*/ 1953499 h 1953499"/>
              <a:gd name="connsiteX3" fmla="*/ 0 w 3254432"/>
              <a:gd name="connsiteY3" fmla="*/ 124699 h 1953499"/>
              <a:gd name="connsiteX4" fmla="*/ 247828 w 3254432"/>
              <a:gd name="connsiteY4" fmla="*/ 0 h 1953499"/>
              <a:gd name="connsiteX0" fmla="*/ 247828 w 3254432"/>
              <a:gd name="connsiteY0" fmla="*/ 0 h 1919316"/>
              <a:gd name="connsiteX1" fmla="*/ 3254432 w 3254432"/>
              <a:gd name="connsiteY1" fmla="*/ 1734796 h 1919316"/>
              <a:gd name="connsiteX2" fmla="*/ 2998059 w 3254432"/>
              <a:gd name="connsiteY2" fmla="*/ 1919316 h 1919316"/>
              <a:gd name="connsiteX3" fmla="*/ 0 w 3254432"/>
              <a:gd name="connsiteY3" fmla="*/ 124699 h 1919316"/>
              <a:gd name="connsiteX4" fmla="*/ 247828 w 3254432"/>
              <a:gd name="connsiteY4" fmla="*/ 0 h 1919316"/>
              <a:gd name="connsiteX0" fmla="*/ 264920 w 3271524"/>
              <a:gd name="connsiteY0" fmla="*/ 0 h 1919316"/>
              <a:gd name="connsiteX1" fmla="*/ 3271524 w 3271524"/>
              <a:gd name="connsiteY1" fmla="*/ 1734796 h 1919316"/>
              <a:gd name="connsiteX2" fmla="*/ 3015151 w 3271524"/>
              <a:gd name="connsiteY2" fmla="*/ 1919316 h 1919316"/>
              <a:gd name="connsiteX3" fmla="*/ 0 w 3271524"/>
              <a:gd name="connsiteY3" fmla="*/ 124699 h 1919316"/>
              <a:gd name="connsiteX4" fmla="*/ 264920 w 3271524"/>
              <a:gd name="connsiteY4" fmla="*/ 0 h 1919316"/>
              <a:gd name="connsiteX0" fmla="*/ 264920 w 3280070"/>
              <a:gd name="connsiteY0" fmla="*/ 0 h 1919316"/>
              <a:gd name="connsiteX1" fmla="*/ 3280070 w 3280070"/>
              <a:gd name="connsiteY1" fmla="*/ 1760433 h 1919316"/>
              <a:gd name="connsiteX2" fmla="*/ 3015151 w 3280070"/>
              <a:gd name="connsiteY2" fmla="*/ 1919316 h 1919316"/>
              <a:gd name="connsiteX3" fmla="*/ 0 w 3280070"/>
              <a:gd name="connsiteY3" fmla="*/ 124699 h 1919316"/>
              <a:gd name="connsiteX4" fmla="*/ 264920 w 3280070"/>
              <a:gd name="connsiteY4" fmla="*/ 0 h 1919316"/>
              <a:gd name="connsiteX0" fmla="*/ 264920 w 3297162"/>
              <a:gd name="connsiteY0" fmla="*/ 0 h 1919316"/>
              <a:gd name="connsiteX1" fmla="*/ 3297162 w 3297162"/>
              <a:gd name="connsiteY1" fmla="*/ 1760433 h 1919316"/>
              <a:gd name="connsiteX2" fmla="*/ 3015151 w 3297162"/>
              <a:gd name="connsiteY2" fmla="*/ 1919316 h 1919316"/>
              <a:gd name="connsiteX3" fmla="*/ 0 w 3297162"/>
              <a:gd name="connsiteY3" fmla="*/ 124699 h 1919316"/>
              <a:gd name="connsiteX4" fmla="*/ 264920 w 3297162"/>
              <a:gd name="connsiteY4" fmla="*/ 0 h 191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97162" h="1919316">
                <a:moveTo>
                  <a:pt x="264920" y="0"/>
                </a:moveTo>
                <a:lnTo>
                  <a:pt x="3297162" y="1760433"/>
                </a:lnTo>
                <a:lnTo>
                  <a:pt x="3015151" y="1919316"/>
                </a:lnTo>
                <a:lnTo>
                  <a:pt x="0" y="124699"/>
                </a:lnTo>
                <a:lnTo>
                  <a:pt x="264920" y="0"/>
                </a:lnTo>
                <a:close/>
              </a:path>
            </a:pathLst>
          </a:cu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TextBox 63"/>
              <p:cNvSpPr txBox="1"/>
              <p:nvPr/>
            </p:nvSpPr>
            <p:spPr>
              <a:xfrm>
                <a:off x="191986" y="4454605"/>
                <a:ext cx="4300671" cy="1858201"/>
              </a:xfrm>
              <a:prstGeom prst="rect">
                <a:avLst/>
              </a:prstGeom>
              <a:noFill/>
              <a:ln w="381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de-DE" u="sng">
                    <a:latin typeface="+mn-lt"/>
                  </a:rPr>
                  <a:t>Thermal Enclosure:</a:t>
                </a:r>
              </a:p>
              <a:p>
                <a:endParaRPr lang="de-DE" sz="675">
                  <a:latin typeface="+mn-lt"/>
                </a:endParaRPr>
              </a:p>
              <a:p>
                <a:pPr marL="257175" indent="-257175">
                  <a:buFont typeface="Wingdings" panose="05000000000000000000" pitchFamily="2" charset="2"/>
                  <a:buChar char="§"/>
                </a:pPr>
                <a:r>
                  <a:rPr lang="de-DE">
                    <a:solidFill>
                      <a:prstClr val="black"/>
                    </a:solidFill>
                    <a:latin typeface="+mn-lt"/>
                  </a:rPr>
                  <a:t>CF sandwiched foam (</a:t>
                </a:r>
                <a:r>
                  <a:rPr lang="en-GB">
                    <a:solidFill>
                      <a:prstClr val="black"/>
                    </a:solidFill>
                    <a:latin typeface="+mn-lt"/>
                  </a:rPr>
                  <a:t>∼ </a:t>
                </a:r>
                <a:r>
                  <a:rPr lang="de-DE">
                    <a:solidFill>
                      <a:prstClr val="black"/>
                    </a:solidFill>
                    <a:latin typeface="+mn-lt"/>
                  </a:rPr>
                  <a:t>20 mm) → </a:t>
                </a:r>
                <a:r>
                  <a:rPr lang="de-DE" err="1">
                    <a:solidFill>
                      <a:prstClr val="black"/>
                    </a:solidFill>
                    <a:latin typeface="+mn-lt"/>
                  </a:rPr>
                  <a:t>Structural</a:t>
                </a:r>
                <a:r>
                  <a:rPr lang="de-DE">
                    <a:solidFill>
                      <a:prstClr val="black"/>
                    </a:solidFill>
                    <a:latin typeface="+mn-lt"/>
                  </a:rPr>
                  <a:t> support</a:t>
                </a:r>
              </a:p>
              <a:p>
                <a:pPr marL="257175" indent="-257175">
                  <a:buFont typeface="Wingdings" panose="05000000000000000000" pitchFamily="2" charset="2"/>
                  <a:buChar char="§"/>
                </a:pPr>
                <a:r>
                  <a:rPr lang="de-DE" err="1">
                    <a:solidFill>
                      <a:prstClr val="black"/>
                    </a:solidFill>
                    <a:latin typeface="+mn-lt"/>
                  </a:rPr>
                  <a:t>feed</a:t>
                </a:r>
                <a:r>
                  <a:rPr lang="de-DE">
                    <a:solidFill>
                      <a:prstClr val="black"/>
                    </a:solidFill>
                    <a:latin typeface="+mn-lt"/>
                  </a:rPr>
                  <a:t> </a:t>
                </a:r>
                <a:r>
                  <a:rPr lang="de-DE" err="1">
                    <a:solidFill>
                      <a:prstClr val="black"/>
                    </a:solidFill>
                    <a:latin typeface="+mn-lt"/>
                  </a:rPr>
                  <a:t>throughs</a:t>
                </a:r>
                <a:endParaRPr lang="de-DE">
                  <a:solidFill>
                    <a:prstClr val="black"/>
                  </a:solidFill>
                  <a:latin typeface="+mn-lt"/>
                </a:endParaRPr>
              </a:p>
              <a:p>
                <a:pPr marL="257175" indent="-257175">
                  <a:buFont typeface="Wingdings" panose="05000000000000000000" pitchFamily="2" charset="2"/>
                  <a:buChar char="§"/>
                </a:pPr>
                <a:r>
                  <a:rPr lang="de-DE">
                    <a:latin typeface="+mn-lt"/>
                  </a:rPr>
                  <a:t>thermal and moisture tight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>
                        <a:latin typeface="Cambria Math" panose="02040503050406030204" pitchFamily="18" charset="0"/>
                      </a:rPr>
                      <m:t>RH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0.1% </m:t>
                    </m:r>
                  </m:oMath>
                </a14:m>
                <a:r>
                  <a:rPr lang="de-DE">
                    <a:latin typeface="+mn-lt"/>
                  </a:rPr>
                  <a:t> at 20°C)</a:t>
                </a:r>
              </a:p>
            </p:txBody>
          </p:sp>
        </mc:Choice>
        <mc:Fallback xmlns="">
          <p:sp>
            <p:nvSpPr>
              <p:cNvPr id="64" name="TextBox 6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986" y="4454605"/>
                <a:ext cx="4300671" cy="1858201"/>
              </a:xfrm>
              <a:prstGeom prst="rect">
                <a:avLst/>
              </a:prstGeom>
              <a:blipFill>
                <a:blip r:embed="rId3"/>
                <a:stretch>
                  <a:fillRect l="-702" t="-965" b="-3215"/>
                </a:stretch>
              </a:blipFill>
              <a:ln w="381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5" name="Straight Arrow Connector 64"/>
          <p:cNvCxnSpPr>
            <a:cxnSpLocks/>
            <a:stCxn id="64" idx="3"/>
          </p:cNvCxnSpPr>
          <p:nvPr/>
        </p:nvCxnSpPr>
        <p:spPr>
          <a:xfrm flipV="1">
            <a:off x="4492657" y="4956240"/>
            <a:ext cx="1976119" cy="427466"/>
          </a:xfrm>
          <a:prstGeom prst="straightConnector1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870776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7872C3-FE6F-4ABA-BD3A-18C98A3AF6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Sensor QA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CBBFC98-482D-4D5F-8605-A67610A760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4-5. 11. 2019</a:t>
            </a:r>
            <a:endParaRPr lang="en-US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F243F0F-8219-4297-9AE2-084CAAE2DB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Expert Committee Experiments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5D8E2CF-C918-430F-96E3-0F47E60BF5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1DA1D-7319-4A38-BECC-A2BD080A36DA}" type="slidenum">
              <a:rPr lang="en-US" smtClean="0"/>
              <a:t>63</a:t>
            </a:fld>
            <a:endParaRPr lang="en-US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A80DCD3A-0232-4ADE-9CBC-2E15A920FB4B}"/>
              </a:ext>
            </a:extLst>
          </p:cNvPr>
          <p:cNvSpPr txBox="1"/>
          <p:nvPr/>
        </p:nvSpPr>
        <p:spPr>
          <a:xfrm>
            <a:off x="457200" y="1187186"/>
            <a:ext cx="6783908" cy="53553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>
                <a:latin typeface="+mn-lt"/>
              </a:rPr>
              <a:t>QA test done by manufacturer: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current-voltage (IV) and capacitance-voltage (CV) curve, up to 200V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estimation of the full-depletion voltage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 strip test: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all strips  - p and n sides, including the </a:t>
            </a:r>
            <a:r>
              <a:rPr lang="en-US">
                <a:latin typeface="+mn-lt"/>
              </a:rPr>
              <a:t>corner strips</a:t>
            </a:r>
            <a:endParaRPr lang="en-US" dirty="0">
              <a:latin typeface="+mn-lt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AC </a:t>
            </a:r>
            <a:r>
              <a:rPr lang="en-US" dirty="0" err="1">
                <a:latin typeface="+mn-lt"/>
              </a:rPr>
              <a:t>aluminium</a:t>
            </a:r>
            <a:r>
              <a:rPr lang="en-US" dirty="0">
                <a:latin typeface="+mn-lt"/>
              </a:rPr>
              <a:t> open, AC </a:t>
            </a:r>
            <a:r>
              <a:rPr lang="en-US" dirty="0" err="1">
                <a:latin typeface="+mn-lt"/>
              </a:rPr>
              <a:t>aluminium</a:t>
            </a:r>
            <a:r>
              <a:rPr lang="en-US" dirty="0">
                <a:latin typeface="+mn-lt"/>
              </a:rPr>
              <a:t> short), at 30V</a:t>
            </a:r>
          </a:p>
          <a:p>
            <a:pPr lvl="1"/>
            <a:endParaRPr lang="en-US" dirty="0">
              <a:latin typeface="+mn-lt"/>
            </a:endParaRPr>
          </a:p>
          <a:p>
            <a:r>
              <a:rPr lang="en-US" u="sng" dirty="0">
                <a:latin typeface="+mn-lt"/>
              </a:rPr>
              <a:t>QA done </a:t>
            </a:r>
            <a:r>
              <a:rPr lang="en-US" u="sng" dirty="0" err="1">
                <a:latin typeface="+mn-lt"/>
              </a:rPr>
              <a:t>done</a:t>
            </a:r>
            <a:r>
              <a:rPr lang="en-US" u="sng" dirty="0">
                <a:latin typeface="+mn-lt"/>
              </a:rPr>
              <a:t> by </a:t>
            </a:r>
            <a:r>
              <a:rPr lang="en-US" u="sng" dirty="0" err="1">
                <a:latin typeface="+mn-lt"/>
              </a:rPr>
              <a:t>clident</a:t>
            </a:r>
            <a:r>
              <a:rPr lang="en-US" u="sng" dirty="0">
                <a:latin typeface="+mn-lt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10% of sensors/batch will be inspected for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pinholes in capacitor dielectric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strip metal and implant shorts and opens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single strip leakage current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1% of sensors/batch will undergo specific tests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coupling capacitance of the readout strip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polysilicon resistance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interstrip capacitance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strip capacitor breakdown voltage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6377467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763EA42-E9E8-49AA-A8AA-1643624BD7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NOVEC Data Sheet</a:t>
            </a:r>
            <a:endParaRPr lang="en-US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BD1DACCE-A206-4524-AEB0-2828460344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4-5. 11. 2019</a:t>
            </a:r>
            <a:endParaRPr lang="en-US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1263F05-97D5-4992-8F2A-0BD53361B8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Expert Committee Experiments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3AF9723-48A2-4FD5-AD23-D92FE1D586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1DA1D-7319-4A38-BECC-A2BD080A36DA}" type="slidenum">
              <a:rPr lang="en-US" smtClean="0"/>
              <a:t>64</a:t>
            </a:fld>
            <a:endParaRPr lang="en-US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E93E65F6-C4DE-4D66-8E60-F738C6C450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6867" y="836236"/>
            <a:ext cx="4826240" cy="5358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17253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3610FC-E6EC-4D8D-8825-E2E7E731B5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Liquid CO</a:t>
            </a:r>
            <a:r>
              <a:rPr lang="de-DE" baseline="-25000"/>
              <a:t>2</a:t>
            </a:r>
            <a:r>
              <a:rPr lang="de-DE"/>
              <a:t> Properties</a:t>
            </a:r>
            <a:endParaRPr lang="en-US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85A8829-73CE-499F-BBF5-B608E49EDA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4-5. 11. 2019</a:t>
            </a:r>
            <a:endParaRPr lang="en-US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6F6D581-882B-4326-B8AB-6CB5F1E22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Expert Committee Experiments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648B311-87F8-41E2-B201-15684F8E0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1DA1D-7319-4A38-BECC-A2BD080A36DA}" type="slidenum">
              <a:rPr lang="en-US" smtClean="0"/>
              <a:t>65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hteck 7">
                <a:extLst>
                  <a:ext uri="{FF2B5EF4-FFF2-40B4-BE49-F238E27FC236}">
                    <a16:creationId xmlns:a16="http://schemas.microsoft.com/office/drawing/2014/main" id="{3E1F2C92-96B3-4572-BE8B-2A3625E0D3C8}"/>
                  </a:ext>
                </a:extLst>
              </p:cNvPr>
              <p:cNvSpPr/>
              <p:nvPr/>
            </p:nvSpPr>
            <p:spPr>
              <a:xfrm>
                <a:off x="6366163" y="5990768"/>
                <a:ext cx="2507673" cy="44390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05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050" b="0" i="1" smtClean="0">
                              <a:latin typeface="Cambria Math" panose="02040503050406030204" pitchFamily="18" charset="0"/>
                            </a:rPr>
                            <m:t>𝜈</m:t>
                          </m:r>
                        </m:e>
                        <m:sub>
                          <m:r>
                            <a:rPr lang="de-DE" sz="1050" b="0" i="1" smtClean="0">
                              <a:latin typeface="Cambria Math" panose="02040503050406030204" pitchFamily="18" charset="0"/>
                            </a:rPr>
                            <m:t>𝑘𝑖𝑛𝑒𝑚𝑎𝑡𝑖𝑐</m:t>
                          </m:r>
                        </m:sub>
                      </m:sSub>
                      <m:r>
                        <a:rPr lang="de-DE" sz="105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sz="105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DE" sz="105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050" b="0" i="1" smtClean="0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de-DE" sz="1050" b="0" i="1" smtClean="0">
                                  <a:latin typeface="Cambria Math" panose="02040503050406030204" pitchFamily="18" charset="0"/>
                                </a:rPr>
                                <m:t>𝑑𝑦𝑛𝑎𝑚𝑖𝑐</m:t>
                              </m:r>
                            </m:sub>
                          </m:sSub>
                        </m:num>
                        <m:den>
                          <m:r>
                            <a:rPr lang="de-DE" sz="1050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</m:den>
                      </m:f>
                      <m:r>
                        <a:rPr lang="de-DE" sz="1050" b="0" i="1" smtClean="0">
                          <a:latin typeface="Cambria Math" panose="02040503050406030204" pitchFamily="18" charset="0"/>
                        </a:rPr>
                        <m:t>, 100 </m:t>
                      </m:r>
                      <m:r>
                        <a:rPr lang="de-DE" sz="1050" b="0" i="1" smtClean="0">
                          <a:latin typeface="Cambria Math" panose="02040503050406030204" pitchFamily="18" charset="0"/>
                        </a:rPr>
                        <m:t>𝑐𝑆𝑡</m:t>
                      </m:r>
                      <m:r>
                        <a:rPr lang="de-DE" sz="105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sz="105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05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de-DE" sz="105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  <m:sSup>
                            <m:sSupPr>
                              <m:ctrlPr>
                                <a:rPr lang="de-DE" sz="105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05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de-DE" sz="105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de-DE" sz="105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den>
                      </m:f>
                      <m:r>
                        <a:rPr lang="de-DE" sz="105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Rechteck 7">
                <a:extLst>
                  <a:ext uri="{FF2B5EF4-FFF2-40B4-BE49-F238E27FC236}">
                    <a16:creationId xmlns:a16="http://schemas.microsoft.com/office/drawing/2014/main" id="{3E1F2C92-96B3-4572-BE8B-2A3625E0D3C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66163" y="5990768"/>
                <a:ext cx="2507673" cy="44390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Grafik 9">
            <a:extLst>
              <a:ext uri="{FF2B5EF4-FFF2-40B4-BE49-F238E27FC236}">
                <a16:creationId xmlns:a16="http://schemas.microsoft.com/office/drawing/2014/main" id="{CD59285D-799D-4CE4-9FB7-EF5E2D5E04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" y="885825"/>
            <a:ext cx="9105900" cy="232410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A39EA8D8-648A-444A-B9AE-AB66FFACAD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072848"/>
            <a:ext cx="9115425" cy="447675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9627D5A7-19FF-4BA7-9A4E-116256264C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288" y="4491948"/>
            <a:ext cx="9234488" cy="386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45380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C49E6E-D202-4E41-8A2B-CB7E758F3E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Cooling – Summary and Open Questions</a:t>
            </a:r>
            <a:endParaRPr lang="en-US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053C16F-688F-4128-A1B6-265B2FA3FE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4-5. 11. 2019</a:t>
            </a:r>
            <a:endParaRPr lang="en-US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C118E5C-70A6-4E77-84EF-1CD1CFDA0C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Expert Committee Experiments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50EDF4E-E636-4DA5-A571-A357377511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1DA1D-7319-4A38-BECC-A2BD080A36DA}" type="slidenum">
              <a:rPr lang="en-US" smtClean="0"/>
              <a:t>66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feld 5">
                <a:extLst>
                  <a:ext uri="{FF2B5EF4-FFF2-40B4-BE49-F238E27FC236}">
                    <a16:creationId xmlns:a16="http://schemas.microsoft.com/office/drawing/2014/main" id="{C9E3411E-D355-439C-9357-A8A9FA79ED43}"/>
                  </a:ext>
                </a:extLst>
              </p:cNvPr>
              <p:cNvSpPr txBox="1"/>
              <p:nvPr/>
            </p:nvSpPr>
            <p:spPr>
              <a:xfrm>
                <a:off x="457200" y="976318"/>
                <a:ext cx="8449056" cy="48013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dirty="0">
                  <a:latin typeface="+mn-lt"/>
                </a:endParaRPr>
              </a:p>
              <a:p>
                <a:pPr algn="ctr"/>
                <a:r>
                  <a:rPr lang="en-US" u="sng" dirty="0">
                    <a:latin typeface="+mn-lt"/>
                  </a:rPr>
                  <a:t>NOVEC-based cooling system</a:t>
                </a:r>
              </a:p>
              <a:p>
                <a:r>
                  <a:rPr lang="en-US" u="sng" dirty="0">
                    <a:latin typeface="+mn-lt"/>
                  </a:rPr>
                  <a:t>pro: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+mn-lt"/>
                  </a:rPr>
                  <a:t>available commercially (e.g. LAUDA, Huber)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+mn-lt"/>
                  </a:rPr>
                  <a:t>operation at “low” pressure (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&lt;10 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𝑏𝑎𝑟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endParaRPr lang="en-US" dirty="0">
                  <a:latin typeface="+mn-lt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+mn-lt"/>
                  </a:rPr>
                  <a:t>standard operation, simple distribution system to  heat exchanger plates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u="sng" dirty="0">
                    <a:latin typeface="+mn-lt"/>
                  </a:rPr>
                  <a:t>con: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+mn-lt"/>
                  </a:rPr>
                  <a:t>operation at high flow and  very low temperature (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≤−40°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latin typeface="+mn-lt"/>
                  </a:rPr>
                  <a:t> (to compensate for “low” heat capacity)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+mn-lt"/>
                  </a:rPr>
                  <a:t>operation at “high” pressure (to compensate pressure loss due to high flow)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+mn-lt"/>
                  </a:rPr>
                  <a:t>“thicker” heat exchanger plate (tube diameter helps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∼</m:t>
                    </m:r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</m:oMath>
                </a14:m>
                <a:r>
                  <a:rPr lang="en-US" dirty="0">
                    <a:latin typeface="+mn-lt"/>
                  </a:rPr>
                  <a:t>)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+mn-lt"/>
                  </a:rPr>
                  <a:t>minimal thickness 9 mm (ok)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+mn-lt"/>
                  </a:rPr>
                  <a:t>integration aspects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u="sng" dirty="0" err="1">
                    <a:latin typeface="+mn-lt"/>
                  </a:rPr>
                  <a:t>conclusio</a:t>
                </a:r>
                <a:r>
                  <a:rPr lang="en-US" dirty="0">
                    <a:latin typeface="+mn-lt"/>
                  </a:rPr>
                  <a:t>:</a:t>
                </a:r>
              </a:p>
              <a:p>
                <a:r>
                  <a:rPr lang="en-US" dirty="0">
                    <a:latin typeface="+mn-lt"/>
                  </a:rPr>
                  <a:t>possible solution, but operation close to physical limits</a:t>
                </a:r>
              </a:p>
              <a:p>
                <a:endParaRPr lang="en-US" dirty="0">
                  <a:latin typeface="+mn-lt"/>
                </a:endParaRPr>
              </a:p>
            </p:txBody>
          </p:sp>
        </mc:Choice>
        <mc:Fallback xmlns="">
          <p:sp>
            <p:nvSpPr>
              <p:cNvPr id="6" name="Textfeld 5">
                <a:extLst>
                  <a:ext uri="{FF2B5EF4-FFF2-40B4-BE49-F238E27FC236}">
                    <a16:creationId xmlns:a16="http://schemas.microsoft.com/office/drawing/2014/main" id="{C9E3411E-D355-439C-9357-A8A9FA79ED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976318"/>
                <a:ext cx="8449056" cy="4801314"/>
              </a:xfrm>
              <a:prstGeom prst="rect">
                <a:avLst/>
              </a:prstGeom>
              <a:blipFill>
                <a:blip r:embed="rId2"/>
                <a:stretch>
                  <a:fillRect l="-6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6834676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C49E6E-D202-4E41-8A2B-CB7E758F3E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Cooling – Summary and Open Questions</a:t>
            </a:r>
            <a:endParaRPr lang="en-US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053C16F-688F-4128-A1B6-265B2FA3FE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4-5. 11. 2019</a:t>
            </a:r>
            <a:endParaRPr lang="en-US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C118E5C-70A6-4E77-84EF-1CD1CFDA0C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Expert Committee Experiments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50EDF4E-E636-4DA5-A571-A357377511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1DA1D-7319-4A38-BECC-A2BD080A36DA}" type="slidenum">
              <a:rPr lang="en-US" smtClean="0"/>
              <a:t>67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feld 5">
                <a:extLst>
                  <a:ext uri="{FF2B5EF4-FFF2-40B4-BE49-F238E27FC236}">
                    <a16:creationId xmlns:a16="http://schemas.microsoft.com/office/drawing/2014/main" id="{C9E3411E-D355-439C-9357-A8A9FA79ED43}"/>
                  </a:ext>
                </a:extLst>
              </p:cNvPr>
              <p:cNvSpPr txBox="1"/>
              <p:nvPr/>
            </p:nvSpPr>
            <p:spPr>
              <a:xfrm>
                <a:off x="212103" y="918972"/>
                <a:ext cx="8799922" cy="48013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u="sng" dirty="0">
                    <a:latin typeface="+mn-lt"/>
                  </a:rPr>
                  <a:t>CO</a:t>
                </a:r>
                <a:r>
                  <a:rPr lang="en-US" u="sng" baseline="-25000" dirty="0">
                    <a:latin typeface="+mn-lt"/>
                  </a:rPr>
                  <a:t>2</a:t>
                </a:r>
                <a:r>
                  <a:rPr lang="en-US" u="sng" dirty="0">
                    <a:latin typeface="+mn-lt"/>
                  </a:rPr>
                  <a:t>-based cooling system</a:t>
                </a:r>
              </a:p>
              <a:p>
                <a:r>
                  <a:rPr lang="en-US" u="sng" dirty="0">
                    <a:latin typeface="+mn-lt"/>
                  </a:rPr>
                  <a:t>pro: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+mn-lt"/>
                  </a:rPr>
                  <a:t>superior physical parameters in all relevant aspects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+mn-lt"/>
                  </a:rPr>
                  <a:t>enthalpy/specific heat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+mn-lt"/>
                  </a:rPr>
                  <a:t>viscosity 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+mn-lt"/>
                  </a:rPr>
                  <a:t>thermal conductivity, heat transfer coefficient</a:t>
                </a:r>
              </a:p>
              <a:p>
                <a:r>
                  <a:rPr lang="en-US" u="sng" dirty="0">
                    <a:latin typeface="+mn-lt"/>
                  </a:rPr>
                  <a:t>con: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+mn-lt"/>
                  </a:rPr>
                  <a:t>oil-free systems not commercially available (radiation hardness!)</a:t>
                </a:r>
              </a:p>
              <a:p>
                <a:pPr marL="1200150" lvl="2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+mn-lt"/>
                  </a:rPr>
                  <a:t>evaporative systems (not oil-free) available for supermarket etc.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+mn-lt"/>
                  </a:rPr>
                  <a:t>present offer is custom made (oil-free), not tested etc.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+mn-lt"/>
                  </a:rPr>
                  <a:t>operation more difficult (safety margin PED: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120 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𝑏𝑎𝑟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>
                  <a:latin typeface="+mn-lt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+mn-lt"/>
                  </a:rPr>
                  <a:t>distribution system more complex (tune different flows to saturation line)</a:t>
                </a:r>
              </a:p>
              <a:p>
                <a:pPr marL="1200150" lvl="2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+mn-lt"/>
                  </a:rPr>
                  <a:t>complex, possibly expensive</a:t>
                </a:r>
              </a:p>
              <a:p>
                <a:r>
                  <a:rPr lang="en-US" dirty="0" err="1">
                    <a:latin typeface="+mn-lt"/>
                  </a:rPr>
                  <a:t>conclusio</a:t>
                </a:r>
                <a:r>
                  <a:rPr lang="en-US" dirty="0">
                    <a:latin typeface="+mn-lt"/>
                  </a:rPr>
                  <a:t>:</a:t>
                </a:r>
              </a:p>
              <a:p>
                <a:r>
                  <a:rPr lang="en-US" dirty="0">
                    <a:latin typeface="+mn-lt"/>
                  </a:rPr>
                  <a:t>possible solution, but large uncertainties in terms of operation &amp; cost (distribution system)</a:t>
                </a:r>
              </a:p>
              <a:p>
                <a:endParaRPr lang="en-US" dirty="0">
                  <a:latin typeface="+mn-lt"/>
                </a:endParaRPr>
              </a:p>
              <a:p>
                <a:endParaRPr lang="en-US" dirty="0">
                  <a:latin typeface="+mn-lt"/>
                </a:endParaRPr>
              </a:p>
            </p:txBody>
          </p:sp>
        </mc:Choice>
        <mc:Fallback xmlns="">
          <p:sp>
            <p:nvSpPr>
              <p:cNvPr id="6" name="Textfeld 5">
                <a:extLst>
                  <a:ext uri="{FF2B5EF4-FFF2-40B4-BE49-F238E27FC236}">
                    <a16:creationId xmlns:a16="http://schemas.microsoft.com/office/drawing/2014/main" id="{C9E3411E-D355-439C-9357-A8A9FA79ED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103" y="918972"/>
                <a:ext cx="8799922" cy="4801314"/>
              </a:xfrm>
              <a:prstGeom prst="rect">
                <a:avLst/>
              </a:prstGeom>
              <a:blipFill>
                <a:blip r:embed="rId2"/>
                <a:stretch>
                  <a:fillRect l="-624" t="-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641916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0600B142-C3CB-B04F-87C6-EB70872AC6D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Micro Cables</a:t>
            </a:r>
          </a:p>
        </p:txBody>
      </p:sp>
      <p:sp>
        <p:nvSpPr>
          <p:cNvPr id="7" name="Untertitel 6">
            <a:extLst>
              <a:ext uri="{FF2B5EF4-FFF2-40B4-BE49-F238E27FC236}">
                <a16:creationId xmlns:a16="http://schemas.microsoft.com/office/drawing/2014/main" id="{4786F7AC-E249-3847-8F1E-814A5285D33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50D8C9A-955A-5444-8FEB-44B29F919F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4-5. 11. 2019</a:t>
            </a:r>
            <a:endParaRPr lang="en-US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2D650F7-3A57-5546-8074-FCF1CA1A4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Expert Committee Experiments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C044711-D04E-2544-91C5-480D674DB9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1DA1D-7319-4A38-BECC-A2BD080A36D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2066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05A376-FE5C-984E-A0A6-096D29293B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MicroCable</a:t>
            </a:r>
            <a:r>
              <a:rPr lang="en-US"/>
              <a:t>: Type LTU, Ukraine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64E971D-87B1-6F44-AB05-08EB39BCD0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4-5. 11. 2019</a:t>
            </a:r>
            <a:endParaRPr lang="en-US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2DF31D9-668C-ED43-BAF3-3A5B911195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Expert Committee Experiments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EB6BBD9-BCFE-0D4B-A500-AABA0CD6B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1DA1D-7319-4A38-BECC-A2BD080A36DA}" type="slidenum">
              <a:rPr lang="en-US" smtClean="0"/>
              <a:t>8</a:t>
            </a:fld>
            <a:endParaRPr lang="en-US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5045E0B6-74D3-5A4D-B463-D37461E697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180" y="1073513"/>
            <a:ext cx="2687020" cy="2983358"/>
          </a:xfrm>
          <a:prstGeom prst="round2DiagRect">
            <a:avLst>
              <a:gd name="adj1" fmla="val 16667"/>
              <a:gd name="adj2" fmla="val 0"/>
            </a:avLst>
          </a:prstGeom>
          <a:ln w="127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DB1CCA6D-B603-A54B-B432-65073DDF82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7" y="4341276"/>
            <a:ext cx="8172529" cy="1730668"/>
          </a:xfrm>
          <a:prstGeom prst="rect">
            <a:avLst/>
          </a:prstGeom>
        </p:spPr>
      </p:pic>
      <p:pic>
        <p:nvPicPr>
          <p:cNvPr id="8" name="Picture 2" descr="1-01">
            <a:extLst>
              <a:ext uri="{FF2B5EF4-FFF2-40B4-BE49-F238E27FC236}">
                <a16:creationId xmlns:a16="http://schemas.microsoft.com/office/drawing/2014/main" id="{580F0D1F-2AF3-A34C-B2E8-E45D227C02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1080" y="921079"/>
            <a:ext cx="1023983" cy="681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B4D9EE93-03B7-E345-927F-5BD46C3448D4}"/>
              </a:ext>
            </a:extLst>
          </p:cNvPr>
          <p:cNvSpPr/>
          <p:nvPr/>
        </p:nvSpPr>
        <p:spPr>
          <a:xfrm>
            <a:off x="3447738" y="1073513"/>
            <a:ext cx="541886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>
                <a:latin typeface="+mn-lt"/>
              </a:rPr>
              <a:t>pro: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atin typeface="+mn-lt"/>
              </a:rPr>
              <a:t>fast ultrasonic TAB bonding favorable for identical materials:  </a:t>
            </a:r>
            <a:r>
              <a:rPr lang="en-US">
                <a:solidFill>
                  <a:srgbClr val="FF0000"/>
                </a:solidFill>
                <a:latin typeface="+mn-lt"/>
              </a:rPr>
              <a:t>aluminum</a:t>
            </a:r>
            <a:r>
              <a:rPr lang="en-US">
                <a:latin typeface="+mn-lt"/>
              </a:rPr>
              <a:t> sensor contact pads and bonded </a:t>
            </a:r>
            <a:r>
              <a:rPr lang="en-US">
                <a:solidFill>
                  <a:srgbClr val="FF0000"/>
                </a:solidFill>
                <a:latin typeface="+mn-lt"/>
              </a:rPr>
              <a:t>aluminum</a:t>
            </a:r>
            <a:r>
              <a:rPr lang="en-US">
                <a:latin typeface="+mn-lt"/>
              </a:rPr>
              <a:t> micro-cable leads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atin typeface="+mn-lt"/>
              </a:rPr>
              <a:t>low Z material</a:t>
            </a:r>
          </a:p>
          <a:p>
            <a:endParaRPr lang="en-US">
              <a:latin typeface="+mn-lt"/>
            </a:endParaRPr>
          </a:p>
          <a:p>
            <a:r>
              <a:rPr lang="en-US">
                <a:latin typeface="+mn-lt"/>
              </a:rPr>
              <a:t>Challenges: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atin typeface="+mn-lt"/>
              </a:rPr>
              <a:t>semi-industrial, largely manual production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atin typeface="+mn-lt"/>
              </a:rPr>
              <a:t>problems with quality?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atin typeface="+mn-lt"/>
              </a:rPr>
              <a:t>yield ( = production time) ?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C7457E9A-4432-FD45-8955-E8FE3FE00D6D}"/>
              </a:ext>
            </a:extLst>
          </p:cNvPr>
          <p:cNvSpPr txBox="1"/>
          <p:nvPr/>
        </p:nvSpPr>
        <p:spPr>
          <a:xfrm>
            <a:off x="169524" y="5784487"/>
            <a:ext cx="60159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+mn-lt"/>
              </a:rPr>
              <a:t>32 individual micro cables/module (C. Simons, R. </a:t>
            </a:r>
            <a:r>
              <a:rPr lang="en-US" err="1">
                <a:latin typeface="+mn-lt"/>
              </a:rPr>
              <a:t>Visinka</a:t>
            </a:r>
            <a:r>
              <a:rPr lang="en-US">
                <a:latin typeface="+mn-lt"/>
              </a:rPr>
              <a:t> - GSI)</a:t>
            </a:r>
          </a:p>
        </p:txBody>
      </p:sp>
    </p:spTree>
    <p:extLst>
      <p:ext uri="{BB962C8B-B14F-4D97-AF65-F5344CB8AC3E}">
        <p14:creationId xmlns:p14="http://schemas.microsoft.com/office/powerpoint/2010/main" val="15031874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D6A28E53-6C33-2E4B-9764-71D7A3AF89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Micro Cables Stack: Type LTU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6C7D34C-A8C5-B54B-949B-1B2832B33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4-5. 11. 2019</a:t>
            </a:r>
            <a:endParaRPr lang="en-US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40E3C4FE-11EA-2A44-96CD-BB40A74FEE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Expert Committee Experiments</a:t>
            </a:r>
          </a:p>
        </p:txBody>
      </p:sp>
      <p:sp>
        <p:nvSpPr>
          <p:cNvPr id="12290" name="Foliennummernplatzhalter 2">
            <a:extLst>
              <a:ext uri="{FF2B5EF4-FFF2-40B4-BE49-F238E27FC236}">
                <a16:creationId xmlns:a16="http://schemas.microsoft.com/office/drawing/2014/main" id="{6148ED03-8FA8-514F-AD6E-256C18295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6867D91F-8854-4C4D-BC03-793D3E24D503}" type="slidenum">
              <a:rPr lang="de-DE" altLang="de-DE">
                <a:solidFill>
                  <a:srgbClr val="000000"/>
                </a:solidFill>
                <a:latin typeface="Times" pitchFamily="2" charset="0"/>
              </a:rPr>
              <a:pPr/>
              <a:t>9</a:t>
            </a:fld>
            <a:endParaRPr lang="de-DE" altLang="de-DE">
              <a:solidFill>
                <a:srgbClr val="000000"/>
              </a:solidFill>
              <a:latin typeface="Times" pitchFamily="2" charset="0"/>
            </a:endParaRPr>
          </a:p>
        </p:txBody>
      </p:sp>
      <p:pic>
        <p:nvPicPr>
          <p:cNvPr id="12292" name="Picture 2" descr="1-01">
            <a:extLst>
              <a:ext uri="{FF2B5EF4-FFF2-40B4-BE49-F238E27FC236}">
                <a16:creationId xmlns:a16="http://schemas.microsoft.com/office/drawing/2014/main" id="{5B68FE77-7687-974B-9BC5-ABFAAF0CE7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2875" y="997467"/>
            <a:ext cx="1381125" cy="91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3" name="Rechteck 5">
            <a:extLst>
              <a:ext uri="{FF2B5EF4-FFF2-40B4-BE49-F238E27FC236}">
                <a16:creationId xmlns:a16="http://schemas.microsoft.com/office/drawing/2014/main" id="{FB615765-D78B-0240-98F7-C04E5059F9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5334000"/>
            <a:ext cx="7981950" cy="891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lnSpc>
                <a:spcPct val="110000"/>
              </a:lnSpc>
              <a:defRPr/>
            </a:pPr>
            <a:r>
              <a:rPr lang="en-US" altLang="en-US" sz="1600">
                <a:latin typeface="+mn-lt"/>
              </a:rPr>
              <a:t>Additional spacers (PI-mesh)  are placed between two signal layers to reduce the capacitance contributions from the adjacent connecting layers.</a:t>
            </a:r>
          </a:p>
          <a:p>
            <a:pPr eaLnBrk="1" hangingPunct="1">
              <a:lnSpc>
                <a:spcPct val="110000"/>
              </a:lnSpc>
              <a:defRPr/>
            </a:pPr>
            <a:r>
              <a:rPr lang="en-US" altLang="en-US" sz="1600">
                <a:latin typeface="+mn-lt"/>
              </a:rPr>
              <a:t>Shielding layers reduce the noise level and prevent shorting between the stacks of cables.</a:t>
            </a:r>
          </a:p>
        </p:txBody>
      </p:sp>
      <p:pic>
        <p:nvPicPr>
          <p:cNvPr id="12295" name="Grafik 3">
            <a:extLst>
              <a:ext uri="{FF2B5EF4-FFF2-40B4-BE49-F238E27FC236}">
                <a16:creationId xmlns:a16="http://schemas.microsoft.com/office/drawing/2014/main" id="{C604CD67-1B80-F24D-B013-2811E436CC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3075" y="1674080"/>
            <a:ext cx="5715000" cy="307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8" name="Textfeld 11">
            <a:extLst>
              <a:ext uri="{FF2B5EF4-FFF2-40B4-BE49-F238E27FC236}">
                <a16:creationId xmlns:a16="http://schemas.microsoft.com/office/drawing/2014/main" id="{AE13E779-5A81-5B43-A41E-912412477B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275" y="4897438"/>
            <a:ext cx="86106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 err="1">
                <a:latin typeface="Symbol" pitchFamily="2" charset="2"/>
              </a:rPr>
              <a:t>e</a:t>
            </a:r>
            <a:r>
              <a:rPr lang="en-US" altLang="en-US" sz="1600" baseline="-25000" err="1"/>
              <a:t>r</a:t>
            </a:r>
            <a:r>
              <a:rPr lang="en-US" altLang="en-US" sz="1600"/>
              <a:t> </a:t>
            </a:r>
            <a:r>
              <a:rPr lang="en-US" altLang="en-US" sz="1600" err="1"/>
              <a:t>Foamtak</a:t>
            </a:r>
            <a:r>
              <a:rPr lang="en-US" altLang="en-US" sz="1600"/>
              <a:t> II = 1,5	    </a:t>
            </a:r>
            <a:r>
              <a:rPr lang="en-US" altLang="en-US" sz="1600">
                <a:latin typeface="Symbol" pitchFamily="2" charset="2"/>
              </a:rPr>
              <a:t> </a:t>
            </a:r>
            <a:r>
              <a:rPr lang="en-US" altLang="en-US" sz="1600" err="1">
                <a:latin typeface="Symbol" pitchFamily="2" charset="2"/>
              </a:rPr>
              <a:t>e</a:t>
            </a:r>
            <a:r>
              <a:rPr lang="en-US" altLang="en-US" sz="1600" baseline="-25000" err="1"/>
              <a:t>r</a:t>
            </a:r>
            <a:r>
              <a:rPr lang="en-US" altLang="en-US" sz="1600"/>
              <a:t> PI-meshed 30% = 1,75		</a:t>
            </a:r>
            <a:r>
              <a:rPr lang="en-US" altLang="en-US" sz="1600" b="1">
                <a:solidFill>
                  <a:srgbClr val="00B050"/>
                </a:solidFill>
                <a:sym typeface="Wingdings" pitchFamily="2" charset="2"/>
              </a:rPr>
              <a:t> s</a:t>
            </a:r>
            <a:r>
              <a:rPr lang="en-US" altLang="en-US" sz="1600" b="1">
                <a:solidFill>
                  <a:srgbClr val="00B050"/>
                </a:solidFill>
              </a:rPr>
              <a:t>trip capacitance = 0.38 pF/cm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D0C2554A-E7BD-BB42-A3A4-657B0040D0A1}"/>
              </a:ext>
            </a:extLst>
          </p:cNvPr>
          <p:cNvSpPr/>
          <p:nvPr/>
        </p:nvSpPr>
        <p:spPr>
          <a:xfrm>
            <a:off x="370539" y="1158698"/>
            <a:ext cx="35055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latin typeface="+mn-lt"/>
              </a:rPr>
              <a:t>Manufacturer: LTU </a:t>
            </a:r>
            <a:r>
              <a:rPr lang="de-DE" altLang="en-US" err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Kharkiv</a:t>
            </a:r>
            <a:r>
              <a:rPr lang="de-DE" altLang="en-US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, Ukraine</a:t>
            </a:r>
            <a:endParaRPr lang="en-US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02621630"/>
      </p:ext>
    </p:extLst>
  </p:cSld>
  <p:clrMapOvr>
    <a:masterClrMapping/>
  </p:clrMapOvr>
</p:sld>
</file>

<file path=ppt/theme/theme1.xml><?xml version="1.0" encoding="utf-8"?>
<a:theme xmlns:a="http://schemas.openxmlformats.org/drawingml/2006/main" name="Vorlesung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äsentation2" id="{13D8D01A-ED35-4A4E-A786-E8545749CCED}" vid="{BDD1D0B9-E20B-C848-AC27-5E6E421DCDC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Vorlesung Template</Template>
  <TotalTime>0</TotalTime>
  <Words>3906</Words>
  <Application>Microsoft Macintosh PowerPoint</Application>
  <PresentationFormat>Bildschirmpräsentation (4:3)</PresentationFormat>
  <Paragraphs>883</Paragraphs>
  <Slides>67</Slides>
  <Notes>2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67</vt:i4>
      </vt:variant>
    </vt:vector>
  </HeadingPairs>
  <TitlesOfParts>
    <vt:vector size="75" baseType="lpstr">
      <vt:lpstr>Arial</vt:lpstr>
      <vt:lpstr>Calibri</vt:lpstr>
      <vt:lpstr>Cambria Math</vt:lpstr>
      <vt:lpstr>Symbol</vt:lpstr>
      <vt:lpstr>Times</vt:lpstr>
      <vt:lpstr>Wingdings</vt:lpstr>
      <vt:lpstr>Vorlesung Template</vt:lpstr>
      <vt:lpstr>CorelDRAW</vt:lpstr>
      <vt:lpstr>The CBM Silicon Tracking System</vt:lpstr>
      <vt:lpstr>Outline</vt:lpstr>
      <vt:lpstr>CBM-STS Project Teams </vt:lpstr>
      <vt:lpstr>Silicon Tracking System (STS)</vt:lpstr>
      <vt:lpstr>The STS Module</vt:lpstr>
      <vt:lpstr>Sensor: Radiation Tolerance</vt:lpstr>
      <vt:lpstr>Micro Cables</vt:lpstr>
      <vt:lpstr>MicroCable: Type LTU, Ukraine</vt:lpstr>
      <vt:lpstr>Micro Cables Stack: Type LTU</vt:lpstr>
      <vt:lpstr>MicroCable: Type KIT</vt:lpstr>
      <vt:lpstr>MicroCable: Type KIT</vt:lpstr>
      <vt:lpstr>Summary: LTU vs KIT MicroCables</vt:lpstr>
      <vt:lpstr>Readout</vt:lpstr>
      <vt:lpstr>ASIC &amp; FEB</vt:lpstr>
      <vt:lpstr>ASIC: Noise</vt:lpstr>
      <vt:lpstr>Sensor Support Structures</vt:lpstr>
      <vt:lpstr>Carbon Fiber Ladders</vt:lpstr>
      <vt:lpstr>Carbon Fiber Ladders Validation</vt:lpstr>
      <vt:lpstr>Ladder Assembly Tool</vt:lpstr>
      <vt:lpstr>Ladder Optical Metrology </vt:lpstr>
      <vt:lpstr>Performance Issues</vt:lpstr>
      <vt:lpstr>Performance Tests: mSTS</vt:lpstr>
      <vt:lpstr>Thermal Cycling of FEBs </vt:lpstr>
      <vt:lpstr>Noise Performance</vt:lpstr>
      <vt:lpstr>Status of System Integration </vt:lpstr>
      <vt:lpstr>Mechanical Aspects</vt:lpstr>
      <vt:lpstr>Thermal Aspects</vt:lpstr>
      <vt:lpstr>Cooling</vt:lpstr>
      <vt:lpstr>Cooling Challenge</vt:lpstr>
      <vt:lpstr>(CBM-S Cooling Challenge TS</vt:lpstr>
      <vt:lpstr>Cooling Chain</vt:lpstr>
      <vt:lpstr>Thermal Demonstrator</vt:lpstr>
      <vt:lpstr>Direct Sensor Gas Cooling</vt:lpstr>
      <vt:lpstr>Gas Cooling - Vibrations</vt:lpstr>
      <vt:lpstr>Choice of Cooling Plant</vt:lpstr>
      <vt:lpstr>MONOPHASE NOVEC 649 – COMPUTATIONAL FLUID DYNAMICS (CFD) </vt:lpstr>
      <vt:lpstr>Cooling – Summary and Open Questions</vt:lpstr>
      <vt:lpstr>Series Production</vt:lpstr>
      <vt:lpstr>STS Project Plan</vt:lpstr>
      <vt:lpstr>Optical QA of Sensors</vt:lpstr>
      <vt:lpstr>Electrical QA of Sensors</vt:lpstr>
      <vt:lpstr>Preparation of Production: Logistics </vt:lpstr>
      <vt:lpstr>Module Production Step 1-3</vt:lpstr>
      <vt:lpstr>Module Production Step 4-8</vt:lpstr>
      <vt:lpstr>Module Assembly Through-Put</vt:lpstr>
      <vt:lpstr>Summary and Conclusions</vt:lpstr>
      <vt:lpstr>Backup</vt:lpstr>
      <vt:lpstr>CBM Experiment at FAIR</vt:lpstr>
      <vt:lpstr>Dipole Magnet</vt:lpstr>
      <vt:lpstr>Delivery schedule of sensors to GSI/FAIR</vt:lpstr>
      <vt:lpstr>Microstrip sensors </vt:lpstr>
      <vt:lpstr>STS-XYTER 2.1 Radiation Studies</vt:lpstr>
      <vt:lpstr>Summary: Charge Collection Efficiency</vt:lpstr>
      <vt:lpstr>MicroCables LTU</vt:lpstr>
      <vt:lpstr>PowerPoint-Präsentation</vt:lpstr>
      <vt:lpstr>Material budget calculations</vt:lpstr>
      <vt:lpstr>STS material budget simulations</vt:lpstr>
      <vt:lpstr>LV Powering Scheme: FEB</vt:lpstr>
      <vt:lpstr>STS-XYTER 2.1 Radiation Studies</vt:lpstr>
      <vt:lpstr>Powering</vt:lpstr>
      <vt:lpstr>C-frames</vt:lpstr>
      <vt:lpstr>Cooling Challenge</vt:lpstr>
      <vt:lpstr>Sensor QA</vt:lpstr>
      <vt:lpstr>NOVEC Data Sheet</vt:lpstr>
      <vt:lpstr>Liquid CO2 Properties</vt:lpstr>
      <vt:lpstr>Cooling – Summary and Open Questions</vt:lpstr>
      <vt:lpstr>Cooling – Summary and Open Questions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CBM Silicon Tracking System</dc:title>
  <dc:subject/>
  <dc:creator>Hans Rudolf Schmidt</dc:creator>
  <cp:keywords/>
  <dc:description/>
  <cp:lastModifiedBy>Hans-Rudolf Schmidt</cp:lastModifiedBy>
  <cp:revision>5</cp:revision>
  <dcterms:created xsi:type="dcterms:W3CDTF">2019-10-08T13:54:36Z</dcterms:created>
  <dcterms:modified xsi:type="dcterms:W3CDTF">2019-11-04T10:34:26Z</dcterms:modified>
  <cp:category/>
</cp:coreProperties>
</file>