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>
        <p:scale>
          <a:sx n="131" d="100"/>
          <a:sy n="131" d="100"/>
        </p:scale>
        <p:origin x="-139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498592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 is progressing with smaller, non critical delays (see minutes)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this week shutdown meeting is cancelled due to absences (IPAC)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Dry-Run ESR - this Week, carried out by Controls only (with support from ESR-Team)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DRY-RUN, carried our by Controls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Switch to Java 11, new JAPC, merge with CERN version </a:t>
            </a:r>
            <a:r>
              <a:rPr lang="en-GB" sz="1200" dirty="0" err="1" smtClean="0">
                <a:latin typeface="Calibri" panose="020F0502020204030204" pitchFamily="34" charset="0"/>
              </a:rPr>
              <a:t>etc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Bugs: pattern coupling, frontend</a:t>
            </a:r>
            <a:endParaRPr lang="en-GB" sz="1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- 21.05.2019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73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- 21.05.2019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Birli, Larissa</cp:lastModifiedBy>
  <cp:revision>83</cp:revision>
  <dcterms:created xsi:type="dcterms:W3CDTF">2018-08-07T05:50:06Z</dcterms:created>
  <dcterms:modified xsi:type="dcterms:W3CDTF">2019-05-21T09:16:25Z</dcterms:modified>
</cp:coreProperties>
</file>