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78" r:id="rId3"/>
    <p:sldId id="300" r:id="rId4"/>
    <p:sldId id="301" r:id="rId5"/>
    <p:sldId id="303" r:id="rId6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1EF"/>
    <a:srgbClr val="FFFF99"/>
    <a:srgbClr val="97D4F9"/>
    <a:srgbClr val="0000FF"/>
    <a:srgbClr val="00CC66"/>
    <a:srgbClr val="A1D9EF"/>
    <a:srgbClr val="A8DBFA"/>
    <a:srgbClr val="A3DCFF"/>
    <a:srgbClr val="B7E4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Objects="1">
      <p:cViewPr>
        <p:scale>
          <a:sx n="80" d="100"/>
          <a:sy n="80" d="100"/>
        </p:scale>
        <p:origin x="-4398" y="-1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16.05.2019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16.05.2019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6700" indent="-266700">
              <a:defRPr sz="1600"/>
            </a:lvl1pPr>
            <a:lvl2pPr marL="628650" indent="-171450">
              <a:defRPr sz="1400"/>
            </a:lvl2pPr>
            <a:lvl3pPr marL="1076325" indent="-161925">
              <a:defRPr sz="1200"/>
            </a:lvl3pPr>
            <a:lvl4pPr marL="1524000" indent="-152400">
              <a:defRPr sz="1100"/>
            </a:lvl4pPr>
            <a:lvl5pPr marL="1971675" indent="-142875">
              <a:defRPr sz="105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1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081182"/>
            <a:ext cx="6607516" cy="779866"/>
          </a:xfrm>
        </p:spPr>
        <p:txBody>
          <a:bodyPr/>
          <a:lstStyle/>
          <a:p>
            <a:r>
              <a:rPr lang="en-US" sz="3200" dirty="0" smtClean="0"/>
              <a:t>Failure Tracking @FAIR:</a:t>
            </a:r>
            <a:br>
              <a:rPr lang="en-US" sz="3200" dirty="0" smtClean="0"/>
            </a:br>
            <a:r>
              <a:rPr lang="en-US" sz="2400" dirty="0"/>
              <a:t>F</a:t>
            </a:r>
            <a:r>
              <a:rPr lang="en-US" sz="2400" dirty="0" smtClean="0"/>
              <a:t>uture Perspectives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4581128"/>
            <a:ext cx="3744416" cy="504056"/>
          </a:xfrm>
        </p:spPr>
        <p:txBody>
          <a:bodyPr>
            <a:noAutofit/>
          </a:bodyPr>
          <a:lstStyle/>
          <a:p>
            <a:r>
              <a:rPr lang="en-US" sz="1800" dirty="0" smtClean="0"/>
              <a:t>ACC Operation Department</a:t>
            </a:r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3707904" y="4069032"/>
            <a:ext cx="173637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Oksana Geithner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558533"/>
            <a:ext cx="8296935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dirty="0" smtClean="0"/>
              <a:t>As GSI + FAIR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quite</a:t>
            </a:r>
            <a:r>
              <a:rPr lang="de-DE" dirty="0" smtClean="0"/>
              <a:t> large </a:t>
            </a:r>
            <a:r>
              <a:rPr lang="de-DE" dirty="0" err="1" smtClean="0"/>
              <a:t>facility</a:t>
            </a:r>
            <a:r>
              <a:rPr lang="de-DE" dirty="0" smtClean="0"/>
              <a:t>, </a:t>
            </a:r>
            <a:r>
              <a:rPr lang="de-DE" dirty="0" err="1" smtClean="0"/>
              <a:t>automated</a:t>
            </a:r>
            <a:r>
              <a:rPr lang="de-DE" dirty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legitim </a:t>
            </a: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accounting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924944"/>
            <a:ext cx="840486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Such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night</a:t>
            </a:r>
            <a:r>
              <a:rPr lang="de-DE" dirty="0" smtClean="0"/>
              <a:t>. </a:t>
            </a:r>
            <a:r>
              <a:rPr lang="de-DE" dirty="0" err="1" smtClean="0"/>
              <a:t>Stepwise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</a:p>
          <a:p>
            <a:pPr algn="l"/>
            <a:r>
              <a:rPr lang="de-DE" dirty="0" smtClean="0"/>
              <a:t>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. </a:t>
            </a:r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onto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roadmap</a:t>
            </a:r>
            <a:r>
              <a:rPr lang="de-DE" dirty="0" smtClean="0"/>
              <a:t>.</a:t>
            </a:r>
            <a:endParaRPr lang="en-US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95536" y="4798893"/>
            <a:ext cx="8296935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Parallel Operation @GSI+FAIR </a:t>
            </a:r>
            <a:r>
              <a:rPr lang="de-DE" dirty="0" err="1" smtClean="0"/>
              <a:t>is</a:t>
            </a:r>
            <a:r>
              <a:rPr lang="de-DE" dirty="0" smtClean="0"/>
              <a:t> an essential </a:t>
            </a:r>
            <a:r>
              <a:rPr lang="de-DE" dirty="0" err="1" smtClean="0"/>
              <a:t>topic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pPr algn="l"/>
            <a:r>
              <a:rPr lang="de-DE" dirty="0" err="1" smtClean="0"/>
              <a:t>Failures</a:t>
            </a:r>
            <a:r>
              <a:rPr lang="de-DE" dirty="0" smtClean="0"/>
              <a:t> (</a:t>
            </a:r>
            <a:r>
              <a:rPr lang="de-DE" dirty="0" err="1" smtClean="0"/>
              <a:t>Availability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perspectives</a:t>
            </a:r>
            <a:r>
              <a:rPr lang="de-DE" dirty="0" smtClean="0"/>
              <a:t>: </a:t>
            </a:r>
            <a:r>
              <a:rPr lang="de-DE" dirty="0" err="1" smtClean="0"/>
              <a:t>experiments</a:t>
            </a:r>
            <a:r>
              <a:rPr lang="de-DE" dirty="0" smtClean="0"/>
              <a:t> (</a:t>
            </a:r>
            <a:r>
              <a:rPr lang="de-DE" dirty="0" err="1" smtClean="0"/>
              <a:t>whole</a:t>
            </a:r>
            <a:r>
              <a:rPr lang="de-DE" dirty="0" smtClean="0"/>
              <a:t> beam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separate </a:t>
            </a:r>
            <a:r>
              <a:rPr lang="de-DE" dirty="0" err="1" smtClean="0"/>
              <a:t>accelerators</a:t>
            </a:r>
            <a:endParaRPr lang="en-US" dirty="0" smtClean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3" y="260648"/>
            <a:ext cx="663145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General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108256" cy="44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548680"/>
            <a:ext cx="385477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b="1" dirty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Operation </a:t>
            </a:r>
            <a:r>
              <a:rPr lang="de-DE" sz="2400" b="1" dirty="0" err="1">
                <a:solidFill>
                  <a:srgbClr val="333333"/>
                </a:solidFill>
                <a:latin typeface="Arial"/>
                <a:ea typeface="+mj-ea"/>
                <a:cs typeface="Arial"/>
              </a:rPr>
              <a:t>History</a:t>
            </a:r>
            <a:r>
              <a:rPr lang="de-DE" sz="2400" b="1" dirty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 Viewer</a:t>
            </a:r>
            <a:endParaRPr lang="en-US" sz="2400" b="1" dirty="0">
              <a:solidFill>
                <a:srgbClr val="333333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7584" y="1844824"/>
            <a:ext cx="2076209" cy="923330"/>
          </a:xfrm>
          <a:prstGeom prst="rect">
            <a:avLst/>
          </a:prstGeom>
          <a:solidFill>
            <a:srgbClr val="A1D1EF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de-DE" dirty="0" err="1" smtClean="0">
                <a:solidFill>
                  <a:srgbClr val="FF0000"/>
                </a:solidFill>
              </a:rPr>
              <a:t>Intensity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Magnet </a:t>
            </a:r>
            <a:r>
              <a:rPr lang="de-DE" dirty="0" err="1" smtClean="0">
                <a:solidFill>
                  <a:srgbClr val="FF0000"/>
                </a:solidFill>
              </a:rPr>
              <a:t>Current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de-DE" dirty="0" err="1" smtClean="0">
                <a:solidFill>
                  <a:srgbClr val="FF0000"/>
                </a:solidFill>
              </a:rPr>
              <a:t>Interlocks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Archiving</a:t>
            </a:r>
            <a:r>
              <a:rPr lang="de-DE" dirty="0" smtClean="0"/>
              <a:t> System (Trafo)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Subsystems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Archiving</a:t>
            </a:r>
            <a:r>
              <a:rPr lang="de-DE" dirty="0" smtClean="0"/>
              <a:t> System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Match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archiving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accelerators</a:t>
            </a:r>
            <a:r>
              <a:rPr lang="de-DE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Define</a:t>
            </a:r>
            <a:r>
              <a:rPr lang="de-DE" dirty="0" smtClean="0"/>
              <a:t> different </a:t>
            </a:r>
            <a:r>
              <a:rPr lang="de-DE" dirty="0" err="1" smtClean="0"/>
              <a:t>accelerator</a:t>
            </a:r>
            <a:r>
              <a:rPr lang="de-DE" dirty="0" smtClean="0"/>
              <a:t>/beam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correspondent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Introduce</a:t>
            </a:r>
            <a:r>
              <a:rPr lang="de-DE" dirty="0" smtClean="0"/>
              <a:t> an Alarm System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alarms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subsystem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Interlocks</a:t>
            </a:r>
            <a:r>
              <a:rPr lang="de-DE" dirty="0" smtClean="0"/>
              <a:t>?)</a:t>
            </a:r>
            <a:r>
              <a:rPr lang="de-DE" dirty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different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alarms</a:t>
            </a:r>
            <a:r>
              <a:rPr lang="de-DE" dirty="0" smtClean="0"/>
              <a:t> (</a:t>
            </a:r>
            <a:r>
              <a:rPr lang="de-DE" dirty="0" err="1" smtClean="0"/>
              <a:t>info</a:t>
            </a:r>
            <a:r>
              <a:rPr lang="de-DE" dirty="0" smtClean="0"/>
              <a:t>, </a:t>
            </a:r>
            <a:r>
              <a:rPr lang="de-DE" dirty="0" err="1" smtClean="0"/>
              <a:t>warning</a:t>
            </a:r>
            <a:r>
              <a:rPr lang="de-DE" dirty="0" smtClean="0"/>
              <a:t>, fatal =&gt; </a:t>
            </a:r>
            <a:r>
              <a:rPr lang="de-DE" dirty="0" err="1" smtClean="0"/>
              <a:t>acc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FAILURE)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a </a:t>
            </a:r>
            <a:r>
              <a:rPr lang="de-DE" dirty="0" err="1" smtClean="0"/>
              <a:t>root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tracked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 (</a:t>
            </a:r>
            <a:r>
              <a:rPr lang="de-DE" dirty="0" err="1" smtClean="0"/>
              <a:t>Postmortem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en-US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7" y="986048"/>
            <a:ext cx="8493979" cy="58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3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 dirty="0"/>
          </a:p>
        </p:txBody>
      </p:sp>
      <p:pic>
        <p:nvPicPr>
          <p:cNvPr id="2051" name="Picture 3" descr="C:\Users\geithner\Desktop\article-2019january-use-a-kit-to-rapidly-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2326"/>
            <a:ext cx="8242346" cy="56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dirty="0"/>
              <a:t>Christmas </a:t>
            </a:r>
            <a:r>
              <a:rPr lang="de-DE" dirty="0" err="1"/>
              <a:t>Wish</a:t>
            </a:r>
            <a:r>
              <a:rPr lang="de-DE" dirty="0"/>
              <a:t>: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226</Words>
  <Application>Microsoft Office PowerPoint</Application>
  <PresentationFormat>Bildschirmpräsentation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gsi-folienmaster</vt:lpstr>
      <vt:lpstr>Failure Tracking @FAIR: Future Perspectives</vt:lpstr>
      <vt:lpstr>PowerPoint-Präsentation</vt:lpstr>
      <vt:lpstr>PowerPoint-Präsentation</vt:lpstr>
      <vt:lpstr>Next Steps</vt:lpstr>
      <vt:lpstr>Christmas Wish: Failure Prediction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Ondreka, David Dr.</dc:creator>
  <cp:lastModifiedBy>Birli, Larissa</cp:lastModifiedBy>
  <cp:revision>877</cp:revision>
  <cp:lastPrinted>2016-06-29T09:34:20Z</cp:lastPrinted>
  <dcterms:created xsi:type="dcterms:W3CDTF">2014-09-30T08:52:41Z</dcterms:created>
  <dcterms:modified xsi:type="dcterms:W3CDTF">2019-05-16T08:17:04Z</dcterms:modified>
</cp:coreProperties>
</file>