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04" d="100"/>
          <a:sy n="104" d="100"/>
        </p:scale>
        <p:origin x="-8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02.04.2019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02.04.2019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HEST - </a:t>
            </a:r>
            <a:r>
              <a:rPr lang="en-GB" dirty="0" smtClean="0">
                <a:latin typeface="Calibri" panose="020F0502020204030204" pitchFamily="34" charset="0"/>
              </a:rPr>
              <a:t>02.04.2019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95400"/>
            <a:ext cx="8211834" cy="5276849"/>
          </a:xfrm>
        </p:spPr>
        <p:txBody>
          <a:bodyPr>
            <a:norm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Beam time 2019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HEST availability stabilized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Transfer Optics reviewed during beam time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HADES </a:t>
            </a:r>
            <a:r>
              <a:rPr lang="en-GB" sz="1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OK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HTD (minor changes by Petra for a better focus in target)  OK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HTA (legacy values)  OK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HTC  TBD</a:t>
            </a:r>
            <a:endParaRPr lang="en-GB" sz="1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2"/>
            <a:endParaRPr lang="en-GB" sz="1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Shutdown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Routine Maintenance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Mini </a:t>
            </a:r>
            <a:r>
              <a:rPr lang="en-GB" sz="1200" smtClean="0">
                <a:latin typeface="Calibri" panose="020F0502020204030204" pitchFamily="34" charset="0"/>
                <a:sym typeface="Wingdings" panose="05000000000000000000" pitchFamily="2" charset="2"/>
              </a:rPr>
              <a:t>CBM (diagnostic 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upgrade)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HADES beamline upgrade (chambers)</a:t>
            </a:r>
            <a:endParaRPr lang="en-GB" sz="12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additionally: Survey of exact magnet positions should be done in next shutdown</a:t>
            </a:r>
          </a:p>
          <a:p>
            <a:pPr lvl="1"/>
            <a:endParaRPr lang="en-GB" sz="12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Resource-Planning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request send last week,  o feedback from departments till now.</a:t>
            </a:r>
            <a:endParaRPr lang="en-GB" sz="12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n-GB" sz="12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86</Words>
  <Application>Microsoft Office PowerPoint</Application>
  <PresentationFormat>Bildschirmpräsentation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fair-gsi-folienmaster_2018</vt:lpstr>
      <vt:lpstr>HEST - 02.04.2019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Stephan Reimann</cp:lastModifiedBy>
  <cp:revision>65</cp:revision>
  <dcterms:created xsi:type="dcterms:W3CDTF">2018-08-07T05:50:06Z</dcterms:created>
  <dcterms:modified xsi:type="dcterms:W3CDTF">2019-04-02T12:03:43Z</dcterms:modified>
</cp:coreProperties>
</file>