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16" r:id="rId2"/>
    <p:sldId id="338" r:id="rId3"/>
    <p:sldId id="342" r:id="rId4"/>
    <p:sldId id="343" r:id="rId5"/>
    <p:sldId id="339" r:id="rId6"/>
    <p:sldId id="340" r:id="rId7"/>
    <p:sldId id="34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6E0"/>
    <a:srgbClr val="979595"/>
    <a:srgbClr val="FFFFFF"/>
    <a:srgbClr val="1D9AA1"/>
    <a:srgbClr val="644061"/>
    <a:srgbClr val="545A58"/>
    <a:srgbClr val="50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8" autoAdjust="0"/>
    <p:restoredTop sz="91667" autoAdjust="0"/>
  </p:normalViewPr>
  <p:slideViewPr>
    <p:cSldViewPr snapToGrid="0" snapToObjects="1">
      <p:cViewPr>
        <p:scale>
          <a:sx n="60" d="100"/>
          <a:sy n="60" d="100"/>
        </p:scale>
        <p:origin x="1788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C1330-1C3D-4CE5-8621-0084A2F30DAE}" type="datetimeFigureOut">
              <a:rPr lang="en-GB" smtClean="0"/>
              <a:t>19/03/2019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E3BBC-7E4E-42CF-9EC7-156A76724F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7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4377531" y="604044"/>
            <a:ext cx="388938" cy="9144000"/>
          </a:xfrm>
          <a:prstGeom prst="rect">
            <a:avLst/>
          </a:prstGeom>
          <a:solidFill>
            <a:srgbClr val="6440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0" y="49720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Presentation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6018213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545A58"/>
                </a:solidFill>
              </a:rPr>
              <a:t>www.heptech.org</a:t>
            </a:r>
          </a:p>
        </p:txBody>
      </p:sp>
      <p:pic>
        <p:nvPicPr>
          <p:cNvPr id="6" name="Picture 11" descr="PowerPoin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DEEA-71E9-804E-ADEE-1BB4DEA27370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F09D-F768-3745-AE62-03A91EFF8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1028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D74F-3255-F947-8C26-23DEB2297C72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E045-A53B-EF4E-811C-E972D5EC4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930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B1B5-9DD3-CD4E-B1DB-4A39EB0A3094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CA8B-F33F-904F-8060-F712733DB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637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6923" y="1376491"/>
            <a:ext cx="7773377" cy="4621098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68198" y="274638"/>
            <a:ext cx="72186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7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FF2E-0679-7B44-A925-FFCCB6844F07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88D2-81F7-A444-8245-23D4EE241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237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1547-0136-CC41-90E9-9BF2FDC40A5D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7EAF-964E-1C4C-8A97-148DCF0F9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0167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4C9B-552B-554E-B7E4-D14D7FB407B2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091D-7C4F-224A-A087-BA46AD546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345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_S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74638"/>
            <a:ext cx="8858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811E-D49F-2946-BAEE-01212BD40200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A319-54B6-F64A-9C70-57BAC0364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275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2333E-D7E6-2B4A-B352-463659C3C527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BC25-4D37-2143-A15C-F1BAA8688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379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D9D0-4395-184E-BE7A-02B8F92A86A5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0A28-9D3F-2244-8B49-C5CC977FF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402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2D3D-8043-9E44-BECE-7C5403483E93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A39C-81B4-2442-B5C1-FE61012BF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226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68438" y="274638"/>
            <a:ext cx="7218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C84F85-D9AE-9E4B-95D0-C7E7F9C5A13A}" type="datetimeFigureOut">
              <a:rPr lang="en-US"/>
              <a:pPr>
                <a:defRPr/>
              </a:pPr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BDECB1-669F-914A-8423-5EA77F0D6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Content Placeholder 7" descr="bg.jpg"/>
          <p:cNvPicPr>
            <a:picLocks noChangeAspect="1"/>
          </p:cNvPicPr>
          <p:nvPr/>
        </p:nvPicPr>
        <p:blipFill>
          <a:blip r:embed="rId1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4" r="5934"/>
          <a:stretch>
            <a:fillRect/>
          </a:stretch>
        </p:blipFill>
        <p:spPr bwMode="auto">
          <a:xfrm rot="3168876">
            <a:off x="4525168" y="-153193"/>
            <a:ext cx="822960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5" r:id="rId3"/>
    <p:sldLayoutId id="2147483673" r:id="rId4"/>
    <p:sldLayoutId id="2147483674" r:id="rId5"/>
    <p:sldLayoutId id="214748367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eptech.web.cern.ch/members-even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4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437"/>
            <a:ext cx="91440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972050"/>
            <a:ext cx="9144000" cy="369332"/>
          </a:xfrm>
          <a:prstGeom prst="rect">
            <a:avLst/>
          </a:prstGeom>
          <a:solidFill>
            <a:srgbClr val="64406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dirty="0" err="1" smtClean="0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HEPTech</a:t>
            </a:r>
            <a:r>
              <a:rPr lang="en-US" dirty="0" smtClean="0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 Online </a:t>
            </a:r>
            <a:r>
              <a:rPr lang="en-US" dirty="0" smtClean="0">
                <a:solidFill>
                  <a:schemeClr val="bg1"/>
                </a:solidFill>
                <a:latin typeface="Aril" charset="0"/>
                <a:ea typeface="Aril" charset="0"/>
                <a:cs typeface="Aril" charset="0"/>
              </a:rPr>
              <a:t>Platform</a:t>
            </a:r>
            <a:endParaRPr lang="en-US" dirty="0">
              <a:solidFill>
                <a:schemeClr val="bg1"/>
              </a:solidFill>
              <a:latin typeface="Aril" charset="0"/>
              <a:ea typeface="Aril" charset="0"/>
              <a:cs typeface="Ari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3609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976923" y="1787971"/>
            <a:ext cx="7773377" cy="46210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quick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excellent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r>
              <a:rPr lang="de-DE" dirty="0" smtClean="0"/>
              <a:t>,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requests</a:t>
            </a:r>
            <a:r>
              <a:rPr lang="de-DE" dirty="0" smtClean="0"/>
              <a:t>, </a:t>
            </a:r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offers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promotes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also </a:t>
            </a:r>
            <a:r>
              <a:rPr lang="en-US" dirty="0" smtClean="0"/>
              <a:t>research and industry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 process in a complex environment (in the search for suitable </a:t>
            </a:r>
            <a:r>
              <a:rPr lang="en-US" dirty="0" smtClean="0"/>
              <a:t>partners)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Online </a:t>
            </a:r>
            <a:r>
              <a:rPr lang="de-DE" dirty="0" err="1" smtClean="0"/>
              <a:t>Platform</a:t>
            </a:r>
            <a:r>
              <a:rPr lang="de-DE" dirty="0" smtClean="0"/>
              <a:t> – </a:t>
            </a:r>
            <a:r>
              <a:rPr lang="de-DE" dirty="0" err="1"/>
              <a:t>B</a:t>
            </a:r>
            <a:r>
              <a:rPr lang="de-DE" dirty="0" err="1" smtClean="0"/>
              <a:t>enefits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0926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56081" y="1457020"/>
            <a:ext cx="7773377" cy="4621098"/>
          </a:xfrm>
        </p:spPr>
        <p:txBody>
          <a:bodyPr/>
          <a:lstStyle/>
          <a:p>
            <a:pPr lvl="0"/>
            <a:r>
              <a:rPr lang="en-US" sz="1800" b="1" dirty="0" smtClean="0"/>
              <a:t>Node information: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ontact </a:t>
            </a:r>
            <a:r>
              <a:rPr lang="en-US" sz="1800" dirty="0"/>
              <a:t>persons </a:t>
            </a: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status (independent</a:t>
            </a:r>
            <a:r>
              <a:rPr lang="en-US" sz="1800" dirty="0"/>
              <a:t>, affiliated (parent institution</a:t>
            </a:r>
            <a:r>
              <a:rPr lang="en-US" sz="1800" dirty="0" smtClean="0"/>
              <a:t>))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Fields of activity / Priorities / main tasks - with focus: </a:t>
            </a:r>
            <a:r>
              <a:rPr lang="en-US" sz="1800" dirty="0"/>
              <a:t>technology transfer, training, IP consulting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Expertise – based on at least 5 years of experience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Experience of the staff – IP, TT, training entrepreneurship, start-ups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Recent R&amp;D projects (for the last 3 years) – project title, funding, outcomes, application areas, impact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Technologies (for the last 3 years) – name, description, </a:t>
            </a:r>
            <a:r>
              <a:rPr lang="en-US" sz="1800" dirty="0" smtClean="0"/>
              <a:t>TRL, </a:t>
            </a:r>
            <a:r>
              <a:rPr lang="en-US" sz="1800" dirty="0"/>
              <a:t>application areas, level of implementation (implemented by the company XXXX)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Service offers – type of service (training, TT, IP consulting, project management), potential users, service charges (free or paid)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Events hosted by the node  - permanent annual events and also ad hoc events (link to the </a:t>
            </a:r>
            <a:r>
              <a:rPr lang="en-US" sz="1800" dirty="0" err="1"/>
              <a:t>HEPTech</a:t>
            </a:r>
            <a:r>
              <a:rPr lang="en-US" sz="1800" dirty="0"/>
              <a:t> web-site </a:t>
            </a:r>
            <a:r>
              <a:rPr lang="en-US" sz="1800" u="sng" dirty="0">
                <a:hlinkClick r:id="rId2"/>
              </a:rPr>
              <a:t>http://heptech.web.cern.ch/members-events</a:t>
            </a:r>
            <a:r>
              <a:rPr lang="en-US" sz="1800" dirty="0"/>
              <a:t>)</a:t>
            </a:r>
            <a:endParaRPr lang="de-DE" sz="1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Recent publications (if any)</a:t>
            </a:r>
            <a:endParaRPr lang="de-D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Member </a:t>
            </a:r>
            <a:r>
              <a:rPr lang="de-DE" dirty="0"/>
              <a:t>E</a:t>
            </a:r>
            <a:r>
              <a:rPr lang="de-DE" dirty="0" smtClean="0"/>
              <a:t>xchange </a:t>
            </a:r>
            <a:r>
              <a:rPr lang="de-DE" dirty="0"/>
              <a:t>T</a:t>
            </a:r>
            <a:r>
              <a:rPr lang="de-DE" dirty="0" smtClean="0"/>
              <a:t>ool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1206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56081" y="1457020"/>
            <a:ext cx="7773377" cy="4621098"/>
          </a:xfrm>
        </p:spPr>
        <p:txBody>
          <a:bodyPr/>
          <a:lstStyle/>
          <a:p>
            <a:pPr lvl="0"/>
            <a:r>
              <a:rPr lang="en-US" sz="2000" b="1" dirty="0" smtClean="0"/>
              <a:t>Data base ‘Industry contacts’ – AIMEs Sponsors and Co-organizers: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ontact </a:t>
            </a:r>
            <a:r>
              <a:rPr lang="en-US" sz="2000" dirty="0"/>
              <a:t>persons 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industry</a:t>
            </a:r>
            <a:r>
              <a:rPr lang="de-DE" sz="2000" dirty="0" smtClean="0"/>
              <a:t> </a:t>
            </a:r>
            <a:r>
              <a:rPr lang="de-DE" sz="2000" dirty="0" err="1" smtClean="0"/>
              <a:t>sector</a:t>
            </a:r>
            <a:endParaRPr lang="de-DE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what</a:t>
            </a:r>
            <a:r>
              <a:rPr lang="de-DE" sz="2000" dirty="0" smtClean="0"/>
              <a:t> AIME was </a:t>
            </a:r>
            <a:r>
              <a:rPr lang="de-DE" sz="2000" dirty="0" err="1" smtClean="0"/>
              <a:t>supported</a:t>
            </a:r>
            <a:r>
              <a:rPr lang="de-DE" sz="2000" dirty="0" smtClean="0"/>
              <a:t>? </a:t>
            </a:r>
            <a:r>
              <a:rPr lang="de-DE" sz="2000" dirty="0"/>
              <a:t>A</a:t>
            </a:r>
            <a:r>
              <a:rPr lang="de-DE" sz="2000" dirty="0" smtClean="0"/>
              <a:t>s Sponsor </a:t>
            </a:r>
            <a:r>
              <a:rPr lang="de-DE" sz="2000" dirty="0" err="1" smtClean="0"/>
              <a:t>or</a:t>
            </a:r>
            <a:r>
              <a:rPr lang="de-DE" sz="2000" dirty="0" smtClean="0"/>
              <a:t> Co-Organizer</a:t>
            </a:r>
            <a:endParaRPr lang="de-DE" sz="2000" dirty="0"/>
          </a:p>
          <a:p>
            <a:endParaRPr lang="en-US" sz="2000" dirty="0" smtClean="0"/>
          </a:p>
          <a:p>
            <a:r>
              <a:rPr lang="en-US" sz="2000" b="1" dirty="0" smtClean="0"/>
              <a:t>Date Base ‘AIMEs’</a:t>
            </a: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List </a:t>
            </a:r>
            <a:r>
              <a:rPr lang="de-DE" sz="2000" dirty="0" err="1" smtClean="0"/>
              <a:t>of</a:t>
            </a:r>
            <a:r>
              <a:rPr lang="de-DE" sz="2000" dirty="0" smtClean="0"/>
              <a:t> all </a:t>
            </a:r>
            <a:r>
              <a:rPr lang="de-DE" sz="2000" dirty="0" err="1" smtClean="0"/>
              <a:t>HEPtech</a:t>
            </a:r>
            <a:r>
              <a:rPr lang="de-DE" sz="2000" dirty="0" smtClean="0"/>
              <a:t> AIMEs  </a:t>
            </a:r>
            <a:r>
              <a:rPr lang="de-DE" sz="2000" dirty="0" err="1" smtClean="0"/>
              <a:t>with</a:t>
            </a:r>
            <a:r>
              <a:rPr lang="de-DE" sz="2000" dirty="0" smtClean="0"/>
              <a:t> title, </a:t>
            </a:r>
            <a:r>
              <a:rPr lang="de-DE" sz="2000" dirty="0" err="1" smtClean="0"/>
              <a:t>venue</a:t>
            </a:r>
            <a:r>
              <a:rPr lang="de-DE" sz="2000" dirty="0" smtClean="0"/>
              <a:t>, Co-</a:t>
            </a:r>
            <a:r>
              <a:rPr lang="de-DE" sz="2000" dirty="0" err="1" smtClean="0"/>
              <a:t>organizers</a:t>
            </a:r>
            <a:r>
              <a:rPr lang="de-DE" sz="2000" dirty="0" smtClean="0"/>
              <a:t>, Sponsors, </a:t>
            </a:r>
            <a:r>
              <a:rPr lang="de-DE" sz="2000" dirty="0" err="1" smtClean="0"/>
              <a:t>members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Organizing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scientific</a:t>
            </a:r>
            <a:r>
              <a:rPr lang="de-DE" sz="2000" dirty="0" smtClean="0"/>
              <a:t> </a:t>
            </a:r>
            <a:r>
              <a:rPr lang="de-DE" sz="2000" dirty="0" err="1" smtClean="0"/>
              <a:t>committee</a:t>
            </a:r>
            <a:r>
              <a:rPr lang="de-DE" sz="2000" dirty="0" smtClean="0"/>
              <a:t>, </a:t>
            </a:r>
            <a:r>
              <a:rPr lang="de-DE" sz="2000" dirty="0" err="1" smtClean="0"/>
              <a:t>Indico</a:t>
            </a:r>
            <a:r>
              <a:rPr lang="de-DE" sz="2000" dirty="0" smtClean="0"/>
              <a:t> Links….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b="1" dirty="0" err="1" smtClean="0"/>
              <a:t>Collaboration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requests</a:t>
            </a:r>
            <a:endParaRPr lang="de-DE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requests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members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partners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 </a:t>
            </a:r>
            <a:r>
              <a:rPr lang="de-DE" sz="2000" dirty="0" err="1" smtClean="0"/>
              <a:t>third</a:t>
            </a:r>
            <a:r>
              <a:rPr lang="de-DE" sz="2000" dirty="0" smtClean="0"/>
              <a:t>-party </a:t>
            </a:r>
            <a:r>
              <a:rPr lang="de-DE" sz="2000" dirty="0" err="1" smtClean="0"/>
              <a:t>funded</a:t>
            </a:r>
            <a:r>
              <a:rPr lang="de-DE" sz="2000" dirty="0" smtClean="0"/>
              <a:t> </a:t>
            </a:r>
            <a:r>
              <a:rPr lang="de-DE" sz="2000" dirty="0" err="1" smtClean="0"/>
              <a:t>project</a:t>
            </a:r>
            <a:r>
              <a:rPr lang="de-DE" sz="2000" dirty="0" smtClean="0"/>
              <a:t>,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proposals</a:t>
            </a:r>
            <a:r>
              <a:rPr lang="de-DE" sz="2000" dirty="0" smtClean="0"/>
              <a:t>,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/</a:t>
            </a:r>
            <a:r>
              <a:rPr lang="de-DE" sz="2000" dirty="0" err="1" smtClean="0"/>
              <a:t>validation</a:t>
            </a:r>
            <a:r>
              <a:rPr lang="de-DE" sz="2000" dirty="0" smtClean="0"/>
              <a:t> </a:t>
            </a:r>
            <a:r>
              <a:rPr lang="de-DE" sz="2000" dirty="0" err="1" smtClean="0"/>
              <a:t>projects</a:t>
            </a:r>
            <a:r>
              <a:rPr lang="de-DE" sz="2000" dirty="0" smtClean="0"/>
              <a:t>…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Member </a:t>
            </a:r>
            <a:r>
              <a:rPr lang="de-DE" dirty="0"/>
              <a:t>E</a:t>
            </a:r>
            <a:r>
              <a:rPr lang="de-DE" dirty="0" smtClean="0"/>
              <a:t>xchange </a:t>
            </a:r>
            <a:r>
              <a:rPr lang="de-DE" dirty="0"/>
              <a:t>T</a:t>
            </a:r>
            <a:r>
              <a:rPr lang="de-DE" dirty="0" smtClean="0"/>
              <a:t>ool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613196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erade Verbindung mit Pfeil 23"/>
          <p:cNvCxnSpPr>
            <a:stCxn id="4" idx="2"/>
            <a:endCxn id="20" idx="0"/>
          </p:cNvCxnSpPr>
          <p:nvPr/>
        </p:nvCxnSpPr>
        <p:spPr>
          <a:xfrm>
            <a:off x="4568366" y="2956149"/>
            <a:ext cx="1833553" cy="2622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4" idx="2"/>
            <a:endCxn id="19" idx="0"/>
          </p:cNvCxnSpPr>
          <p:nvPr/>
        </p:nvCxnSpPr>
        <p:spPr>
          <a:xfrm flipH="1">
            <a:off x="2813261" y="2956149"/>
            <a:ext cx="1755105" cy="26329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HEP Technology </a:t>
            </a:r>
            <a:r>
              <a:rPr lang="de-DE" dirty="0" smtClean="0"/>
              <a:t>M</a:t>
            </a:r>
            <a:r>
              <a:rPr lang="de-DE" dirty="0" smtClean="0"/>
              <a:t>arket - </a:t>
            </a:r>
            <a:r>
              <a:rPr lang="de-DE" dirty="0" err="1" smtClean="0"/>
              <a:t>Concept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17709" y="1620835"/>
            <a:ext cx="8701314" cy="1335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/>
              <a:t>Technology / Service </a:t>
            </a:r>
            <a:r>
              <a:rPr lang="de-DE" sz="3600" b="1" dirty="0" err="1" smtClean="0"/>
              <a:t>Offer</a:t>
            </a:r>
            <a:r>
              <a:rPr lang="de-DE" sz="3600" b="1" dirty="0" smtClean="0"/>
              <a:t> / </a:t>
            </a:r>
          </a:p>
          <a:p>
            <a:pPr algn="ctr"/>
            <a:r>
              <a:rPr lang="de-DE" sz="3600" b="1" dirty="0" err="1" smtClean="0"/>
              <a:t>Partnering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Opportunities</a:t>
            </a:r>
            <a:endParaRPr lang="de-DE" sz="3600" b="1" dirty="0"/>
          </a:p>
        </p:txBody>
      </p:sp>
      <p:sp>
        <p:nvSpPr>
          <p:cNvPr id="5" name="Rechteck 4"/>
          <p:cNvSpPr/>
          <p:nvPr/>
        </p:nvSpPr>
        <p:spPr>
          <a:xfrm>
            <a:off x="362853" y="4122055"/>
            <a:ext cx="3338285" cy="7692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category</a:t>
            </a:r>
            <a:endParaRPr lang="de-DE" sz="2400" dirty="0"/>
          </a:p>
        </p:txBody>
      </p:sp>
      <p:sp>
        <p:nvSpPr>
          <p:cNvPr id="6" name="Rechteck 5"/>
          <p:cNvSpPr/>
          <p:nvPr/>
        </p:nvSpPr>
        <p:spPr>
          <a:xfrm>
            <a:off x="5609766" y="4122054"/>
            <a:ext cx="3207657" cy="7692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sector</a:t>
            </a:r>
            <a:endParaRPr lang="de-DE" sz="2400" dirty="0"/>
          </a:p>
        </p:txBody>
      </p:sp>
      <p:cxnSp>
        <p:nvCxnSpPr>
          <p:cNvPr id="8" name="Gerade Verbindung mit Pfeil 7"/>
          <p:cNvCxnSpPr>
            <a:stCxn id="5" idx="3"/>
            <a:endCxn id="6" idx="1"/>
          </p:cNvCxnSpPr>
          <p:nvPr/>
        </p:nvCxnSpPr>
        <p:spPr>
          <a:xfrm flipV="1">
            <a:off x="3701138" y="4506683"/>
            <a:ext cx="1908628" cy="1"/>
          </a:xfrm>
          <a:prstGeom prst="straightConnector1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Gestreifter Pfeil nach rechts 14"/>
          <p:cNvSpPr/>
          <p:nvPr/>
        </p:nvSpPr>
        <p:spPr>
          <a:xfrm rot="16200000">
            <a:off x="7075711" y="3378195"/>
            <a:ext cx="798285" cy="52251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treifter Pfeil nach rechts 15"/>
          <p:cNvSpPr/>
          <p:nvPr/>
        </p:nvSpPr>
        <p:spPr>
          <a:xfrm rot="16200000">
            <a:off x="1460938" y="3378194"/>
            <a:ext cx="798285" cy="52251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treifter Pfeil nach rechts 16"/>
          <p:cNvSpPr/>
          <p:nvPr/>
        </p:nvSpPr>
        <p:spPr>
          <a:xfrm rot="5400000">
            <a:off x="2675378" y="3378194"/>
            <a:ext cx="798285" cy="52251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estreifter Pfeil nach rechts 17"/>
          <p:cNvSpPr/>
          <p:nvPr/>
        </p:nvSpPr>
        <p:spPr>
          <a:xfrm rot="5400000">
            <a:off x="5960369" y="3378194"/>
            <a:ext cx="798285" cy="522518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1144118" y="5589130"/>
            <a:ext cx="3338285" cy="7692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732776" y="5578244"/>
            <a:ext cx="3338285" cy="7692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3" y="5470022"/>
            <a:ext cx="888365" cy="888365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5" y="5518689"/>
            <a:ext cx="888365" cy="888365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254" y="3581321"/>
            <a:ext cx="609603" cy="60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675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HEP Technology Market -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smtClean="0"/>
              <a:t>Design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4" y="1417638"/>
            <a:ext cx="7970321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9418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608"/>
            <a:ext cx="9144000" cy="21951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2513"/>
            <a:ext cx="6184497" cy="291131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HEP Technology Market </a:t>
            </a:r>
            <a:r>
              <a:rPr lang="de-DE" dirty="0" smtClean="0"/>
              <a:t>–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Expansions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22173" y="1761104"/>
            <a:ext cx="2815772" cy="8370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</a:p>
          <a:p>
            <a:pPr algn="ctr"/>
            <a:r>
              <a:rPr 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222173" y="2983814"/>
            <a:ext cx="2815772" cy="8370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Newsletter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222173" y="4206526"/>
            <a:ext cx="2815772" cy="8370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Information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22173" y="5285461"/>
            <a:ext cx="2815772" cy="8370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 / Membership</a:t>
            </a:r>
            <a:endParaRPr lang="de-D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497" y="3316291"/>
            <a:ext cx="2959503" cy="33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221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EPTe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HEPTech.pot</Template>
  <TotalTime>0</TotalTime>
  <Words>330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Aril</vt:lpstr>
      <vt:lpstr>Calibri</vt:lpstr>
      <vt:lpstr>HEPTech</vt:lpstr>
      <vt:lpstr>PowerPoint Presentation</vt:lpstr>
      <vt:lpstr>Online Platform – Benefits</vt:lpstr>
      <vt:lpstr>Member Exchange Tool</vt:lpstr>
      <vt:lpstr>Member Exchange Tool</vt:lpstr>
      <vt:lpstr>HEP Technology Market - Concept</vt:lpstr>
      <vt:lpstr>HEP Technology Market - Possible Design</vt:lpstr>
      <vt:lpstr>HEP Technology Market – Possible Expansions</vt:lpstr>
    </vt:vector>
  </TitlesOfParts>
  <Company>Daresbury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Collins</dc:creator>
  <cp:lastModifiedBy>Bauer, Martina Dr.</cp:lastModifiedBy>
  <cp:revision>264</cp:revision>
  <dcterms:created xsi:type="dcterms:W3CDTF">2014-01-31T13:53:53Z</dcterms:created>
  <dcterms:modified xsi:type="dcterms:W3CDTF">2019-03-19T10:53:43Z</dcterms:modified>
</cp:coreProperties>
</file>