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28" r:id="rId2"/>
    <p:sldId id="329" r:id="rId3"/>
    <p:sldId id="330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4061"/>
    <a:srgbClr val="545A58"/>
    <a:srgbClr val="50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6" autoAdjust="0"/>
    <p:restoredTop sz="91628" autoAdjust="0"/>
  </p:normalViewPr>
  <p:slideViewPr>
    <p:cSldViewPr snapToGrid="0" snapToObjects="1">
      <p:cViewPr varScale="1">
        <p:scale>
          <a:sx n="105" d="100"/>
          <a:sy n="105" d="100"/>
        </p:scale>
        <p:origin x="27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C1330-1C3D-4CE5-8621-0084A2F30DAE}" type="datetimeFigureOut">
              <a:rPr lang="en-GB" smtClean="0"/>
              <a:t>18/03/2019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E3BBC-7E4E-42CF-9EC7-156A76724F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71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4377531" y="604044"/>
            <a:ext cx="388938" cy="9144000"/>
          </a:xfrm>
          <a:prstGeom prst="rect">
            <a:avLst/>
          </a:prstGeom>
          <a:solidFill>
            <a:srgbClr val="6440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0" y="49720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Aril" charset="0"/>
                <a:ea typeface="Aril" charset="0"/>
                <a:cs typeface="Aril" charset="0"/>
              </a:rPr>
              <a:t>Presentation Title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0" y="601821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545A58"/>
                </a:solidFill>
              </a:rPr>
              <a:t>www.heptech.org</a:t>
            </a:r>
          </a:p>
        </p:txBody>
      </p:sp>
      <p:pic>
        <p:nvPicPr>
          <p:cNvPr id="6" name="Picture 11" descr="PowerPoint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DEEA-71E9-804E-ADEE-1BB4DEA27370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F09D-F768-3745-AE62-03A91EFF86F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028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D74F-3255-F947-8C26-23DEB2297C72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E045-A53B-EF4E-811C-E972D5EC41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9307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CB1B5-9DD3-CD4E-B1DB-4A39EB0A3094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CA8B-F33F-904F-8060-F712733DBB2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370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76923" y="1376491"/>
            <a:ext cx="7773377" cy="462109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68198" y="274638"/>
            <a:ext cx="72186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78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FF2E-0679-7B44-A925-FFCCB6844F07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88D2-81F7-A444-8245-23D4EE2419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2375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1547-0136-CC41-90E9-9BF2FDC40A5D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47EAF-964E-1C4C-8A97-148DCF0F905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0167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4C9B-552B-554E-B7E4-D14D7FB407B2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B091D-7C4F-224A-A087-BA46AD546C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3452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811E-D49F-2946-BAEE-01212BD40200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A319-54B6-F64A-9C70-57BAC0364FA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2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333E-D7E6-2B4A-B352-463659C3C527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BC25-4D37-2143-A15C-F1BAA86886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3797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D9D0-4395-184E-BE7A-02B8F92A86A5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0A28-9D3F-2244-8B49-C5CC977FFF1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021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2D3D-8043-9E44-BECE-7C5403483E93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A39C-81B4-2442-B5C1-FE61012BFE7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2267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68438" y="274638"/>
            <a:ext cx="7218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C84F85-D9AE-9E4B-95D0-C7E7F9C5A13A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BDECB1-669F-914A-8423-5EA77F0D6D1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31" name="Content Placeholder 7" descr="bg.jpg"/>
          <p:cNvPicPr>
            <a:picLocks noChangeAspect="1"/>
          </p:cNvPicPr>
          <p:nvPr/>
        </p:nvPicPr>
        <p:blipFill>
          <a:blip r:embed="rId1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r="5934"/>
          <a:stretch>
            <a:fillRect/>
          </a:stretch>
        </p:blipFill>
        <p:spPr bwMode="auto">
          <a:xfrm rot="3168876">
            <a:off x="4525168" y="-153193"/>
            <a:ext cx="822960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5" r:id="rId3"/>
    <p:sldLayoutId id="2147483673" r:id="rId4"/>
    <p:sldLayoutId id="2147483674" r:id="rId5"/>
    <p:sldLayoutId id="214748367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fade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4924550"/>
            <a:ext cx="9144000" cy="923330"/>
          </a:xfrm>
          <a:prstGeom prst="rect">
            <a:avLst/>
          </a:prstGeom>
          <a:solidFill>
            <a:srgbClr val="64406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l" charset="0"/>
                <a:ea typeface="Aril" charset="0"/>
                <a:cs typeface="Aril" charset="0"/>
              </a:rPr>
              <a:t>Board Meeting and Best Practice Exchange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l" charset="0"/>
                <a:ea typeface="Aril" charset="0"/>
                <a:cs typeface="Aril" charset="0"/>
              </a:rPr>
              <a:t>27.-28. June 2019, GSI</a:t>
            </a:r>
            <a:endParaRPr lang="en-US" dirty="0">
              <a:solidFill>
                <a:schemeClr val="bg1"/>
              </a:solidFill>
              <a:latin typeface="Aril" charset="0"/>
              <a:ea typeface="Aril" charset="0"/>
              <a:cs typeface="Aril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l" charset="0"/>
              <a:ea typeface="Aril" charset="0"/>
              <a:cs typeface="Ari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17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6923" y="1275907"/>
            <a:ext cx="7773377" cy="4621098"/>
          </a:xfrm>
        </p:spPr>
        <p:txBody>
          <a:bodyPr/>
          <a:lstStyle/>
          <a:p>
            <a:r>
              <a:rPr lang="de-DE" u="sng" dirty="0" err="1" smtClean="0"/>
              <a:t>Thursday</a:t>
            </a:r>
            <a:r>
              <a:rPr lang="de-DE" u="sng" dirty="0" smtClean="0"/>
              <a:t>, 27. June 2019 </a:t>
            </a:r>
            <a:r>
              <a:rPr lang="de-DE" dirty="0" smtClean="0"/>
              <a:t>	</a:t>
            </a:r>
            <a:r>
              <a:rPr lang="de-DE" i="1" dirty="0" smtClean="0"/>
              <a:t>Best Practice Exchange</a:t>
            </a:r>
          </a:p>
          <a:p>
            <a:r>
              <a:rPr lang="de-DE" dirty="0"/>
              <a:t>	</a:t>
            </a:r>
            <a:r>
              <a:rPr lang="de-DE" sz="2000" dirty="0" smtClean="0"/>
              <a:t>13:00		Welcome &amp; Coffee</a:t>
            </a:r>
          </a:p>
          <a:p>
            <a:r>
              <a:rPr lang="de-DE" sz="2000" dirty="0" smtClean="0"/>
              <a:t>	13:30		Best Practice Session I – GSI</a:t>
            </a:r>
          </a:p>
          <a:p>
            <a:r>
              <a:rPr lang="de-DE" sz="2000" dirty="0" smtClean="0"/>
              <a:t>	14:30		Best </a:t>
            </a:r>
            <a:r>
              <a:rPr lang="de-DE" sz="2000" dirty="0"/>
              <a:t>Practice Session </a:t>
            </a:r>
            <a:r>
              <a:rPr lang="de-DE" sz="2000" dirty="0" smtClean="0"/>
              <a:t>II </a:t>
            </a:r>
            <a:r>
              <a:rPr lang="de-DE" sz="2000" dirty="0"/>
              <a:t>– </a:t>
            </a:r>
            <a:r>
              <a:rPr lang="de-DE" sz="2000" dirty="0" smtClean="0"/>
              <a:t>CERN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15:30		Best Practice Session III – </a:t>
            </a:r>
            <a:r>
              <a:rPr lang="de-DE" sz="2000" b="1" dirty="0" smtClean="0">
                <a:solidFill>
                  <a:srgbClr val="FF0000"/>
                </a:solidFill>
              </a:rPr>
              <a:t>xxx</a:t>
            </a:r>
          </a:p>
          <a:p>
            <a:r>
              <a:rPr lang="de-DE" sz="2000" dirty="0" smtClean="0"/>
              <a:t>	16:30 		</a:t>
            </a:r>
            <a:r>
              <a:rPr lang="de-DE" sz="2000" dirty="0" err="1" smtClean="0"/>
              <a:t>Discussion</a:t>
            </a:r>
            <a:endParaRPr lang="de-DE" sz="2000" dirty="0"/>
          </a:p>
          <a:p>
            <a:r>
              <a:rPr lang="de-DE" sz="2000" dirty="0" smtClean="0"/>
              <a:t>	17:30		</a:t>
            </a:r>
            <a:r>
              <a:rPr lang="de-DE" sz="2000" dirty="0" err="1" smtClean="0"/>
              <a:t>Getting</a:t>
            </a:r>
            <a:r>
              <a:rPr lang="de-DE" sz="2000" dirty="0" smtClean="0"/>
              <a:t> </a:t>
            </a:r>
            <a:r>
              <a:rPr lang="de-DE" sz="2000" dirty="0" err="1" smtClean="0"/>
              <a:t>together</a:t>
            </a:r>
            <a:r>
              <a:rPr lang="de-DE" sz="2000" dirty="0" smtClean="0"/>
              <a:t> &amp; Dinner</a:t>
            </a:r>
          </a:p>
          <a:p>
            <a:endParaRPr lang="de-DE" sz="2000" u="sng" dirty="0" smtClean="0"/>
          </a:p>
          <a:p>
            <a:r>
              <a:rPr lang="de-DE" u="sng" dirty="0" err="1" smtClean="0"/>
              <a:t>Friday</a:t>
            </a:r>
            <a:r>
              <a:rPr lang="de-DE" u="sng" dirty="0"/>
              <a:t>, </a:t>
            </a:r>
            <a:r>
              <a:rPr lang="de-DE" u="sng" dirty="0" smtClean="0"/>
              <a:t>28. </a:t>
            </a:r>
            <a:r>
              <a:rPr lang="de-DE" u="sng" dirty="0"/>
              <a:t>June 2019 </a:t>
            </a:r>
            <a:r>
              <a:rPr lang="de-DE" dirty="0"/>
              <a:t>	</a:t>
            </a:r>
            <a:r>
              <a:rPr lang="de-DE" i="1" dirty="0" err="1" smtClean="0"/>
              <a:t>HEPTech</a:t>
            </a:r>
            <a:r>
              <a:rPr lang="de-DE" i="1" dirty="0" smtClean="0"/>
              <a:t> Board </a:t>
            </a:r>
            <a:r>
              <a:rPr lang="de-DE" i="1" dirty="0"/>
              <a:t>M</a:t>
            </a:r>
            <a:r>
              <a:rPr lang="de-DE" i="1" dirty="0" smtClean="0"/>
              <a:t>eeting</a:t>
            </a:r>
            <a:endParaRPr lang="de-DE" i="1" dirty="0"/>
          </a:p>
          <a:p>
            <a:r>
              <a:rPr lang="de-DE" sz="2000" dirty="0"/>
              <a:t>	</a:t>
            </a:r>
            <a:r>
              <a:rPr lang="de-DE" sz="2000" dirty="0" smtClean="0"/>
              <a:t>9 am</a:t>
            </a:r>
            <a:r>
              <a:rPr lang="de-DE" sz="2000" dirty="0"/>
              <a:t>		</a:t>
            </a:r>
            <a:r>
              <a:rPr lang="de-DE" sz="2000" dirty="0" smtClean="0"/>
              <a:t>Board Meeting (Session I)</a:t>
            </a:r>
            <a:endParaRPr lang="de-DE" sz="2000" dirty="0"/>
          </a:p>
          <a:p>
            <a:r>
              <a:rPr lang="de-DE" sz="2000" dirty="0"/>
              <a:t>	</a:t>
            </a:r>
            <a:r>
              <a:rPr lang="de-DE" sz="2000" dirty="0" smtClean="0"/>
              <a:t>12 am</a:t>
            </a:r>
            <a:r>
              <a:rPr lang="de-DE" sz="2000" dirty="0"/>
              <a:t>	</a:t>
            </a:r>
            <a:r>
              <a:rPr lang="de-DE" sz="2000" dirty="0" smtClean="0"/>
              <a:t>	Lunch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1 </a:t>
            </a:r>
            <a:r>
              <a:rPr lang="de-DE" sz="2000" dirty="0" err="1" smtClean="0"/>
              <a:t>pm</a:t>
            </a:r>
            <a:r>
              <a:rPr lang="de-DE" sz="2000" dirty="0" smtClean="0"/>
              <a:t>		Board Meeting (Session II)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3 </a:t>
            </a:r>
            <a:r>
              <a:rPr lang="de-DE" sz="2000" dirty="0" err="1" smtClean="0"/>
              <a:t>pm</a:t>
            </a:r>
            <a:r>
              <a:rPr lang="de-DE" sz="2000" dirty="0" smtClean="0"/>
              <a:t>		End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Meeting</a:t>
            </a:r>
            <a:endParaRPr lang="de-DE" sz="2000" dirty="0"/>
          </a:p>
          <a:p>
            <a:endParaRPr lang="de-DE" sz="2000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8065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6923" y="1733107"/>
            <a:ext cx="7773377" cy="4621098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Board Paper 01 – Revised and updated </a:t>
            </a:r>
            <a:r>
              <a:rPr lang="en-US" dirty="0" err="1"/>
              <a:t>ToR</a:t>
            </a:r>
            <a:r>
              <a:rPr lang="en-US" dirty="0"/>
              <a:t> (based on the proposal of </a:t>
            </a:r>
            <a:r>
              <a:rPr lang="en-US" dirty="0" err="1"/>
              <a:t>Bojil</a:t>
            </a:r>
            <a:r>
              <a:rPr lang="en-US" dirty="0"/>
              <a:t> in December 2018</a:t>
            </a:r>
            <a:r>
              <a:rPr lang="en-US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Board Paper 02 – Financial plan for </a:t>
            </a:r>
            <a:r>
              <a:rPr lang="en-US" dirty="0" smtClean="0"/>
              <a:t>2019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Board paper 03 – Proposed actions/events until </a:t>
            </a:r>
            <a:r>
              <a:rPr lang="en-US" dirty="0" smtClean="0"/>
              <a:t>Q3/4 </a:t>
            </a:r>
            <a:r>
              <a:rPr lang="en-US" dirty="0"/>
              <a:t>of </a:t>
            </a:r>
            <a:r>
              <a:rPr lang="en-US" dirty="0" smtClean="0"/>
              <a:t>2020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Board Paper 04 – New Communication strategy</a:t>
            </a:r>
            <a:endParaRPr lang="bg-BG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Board Papers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1402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PTe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HEPTech.pot</Template>
  <TotalTime>0</TotalTime>
  <Words>67</Words>
  <Application>Microsoft Office PowerPoint</Application>
  <PresentationFormat>Bildschirmpräsentation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Aril</vt:lpstr>
      <vt:lpstr>Calibri</vt:lpstr>
      <vt:lpstr>HEPTech</vt:lpstr>
      <vt:lpstr>PowerPoint-Präsentation</vt:lpstr>
      <vt:lpstr>Agenda</vt:lpstr>
      <vt:lpstr>Board Papers</vt:lpstr>
    </vt:vector>
  </TitlesOfParts>
  <Company>Daresbury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Collins</dc:creator>
  <cp:lastModifiedBy>Bauer, Martina Dr.</cp:lastModifiedBy>
  <cp:revision>212</cp:revision>
  <dcterms:created xsi:type="dcterms:W3CDTF">2014-01-31T13:53:53Z</dcterms:created>
  <dcterms:modified xsi:type="dcterms:W3CDTF">2019-03-18T11:47:32Z</dcterms:modified>
</cp:coreProperties>
</file>