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328" r:id="rId2"/>
    <p:sldId id="329" r:id="rId3"/>
    <p:sldId id="336" r:id="rId4"/>
    <p:sldId id="337" r:id="rId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4061"/>
    <a:srgbClr val="545A58"/>
    <a:srgbClr val="509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36" autoAdjust="0"/>
    <p:restoredTop sz="91628" autoAdjust="0"/>
  </p:normalViewPr>
  <p:slideViewPr>
    <p:cSldViewPr snapToGrid="0" snapToObjects="1">
      <p:cViewPr varScale="1">
        <p:scale>
          <a:sx n="69" d="100"/>
          <a:sy n="69" d="100"/>
        </p:scale>
        <p:origin x="4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3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BC1330-1C3D-4CE5-8621-0084A2F30DAE}" type="datetimeFigureOut">
              <a:rPr lang="en-GB" smtClean="0"/>
              <a:t>19/03/2019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E3BBC-7E4E-42CF-9EC7-156A76724F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719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4377531" y="604044"/>
            <a:ext cx="388938" cy="9144000"/>
          </a:xfrm>
          <a:prstGeom prst="rect">
            <a:avLst/>
          </a:prstGeom>
          <a:solidFill>
            <a:srgbClr val="64406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0" y="4972050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  <a:latin typeface="Aril" charset="0"/>
                <a:ea typeface="Aril" charset="0"/>
                <a:cs typeface="Aril" charset="0"/>
              </a:rPr>
              <a:t>Presentation Title</a:t>
            </a:r>
          </a:p>
        </p:txBody>
      </p:sp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0" y="6018213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2000">
                <a:solidFill>
                  <a:srgbClr val="545A58"/>
                </a:solidFill>
              </a:rPr>
              <a:t>www.heptech.org</a:t>
            </a:r>
          </a:p>
        </p:txBody>
      </p:sp>
      <p:pic>
        <p:nvPicPr>
          <p:cNvPr id="6" name="Picture 11" descr="PowerPoint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FDEEA-71E9-804E-ADEE-1BB4DEA27370}" type="datetimeFigureOut">
              <a:rPr lang="en-US"/>
              <a:pPr>
                <a:defRPr/>
              </a:pPr>
              <a:t>3/19/2019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0F09D-F768-3745-AE62-03A91EFF86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010280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1D74F-3255-F947-8C26-23DEB2297C72}" type="datetimeFigureOut">
              <a:rPr lang="en-US"/>
              <a:pPr>
                <a:defRPr/>
              </a:pPr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FE045-A53B-EF4E-811C-E972D5EC4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793071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CB1B5-9DD3-CD4E-B1DB-4A39EB0A3094}" type="datetimeFigureOut">
              <a:rPr lang="en-US"/>
              <a:pPr>
                <a:defRPr/>
              </a:pPr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FCA8B-F33F-904F-8060-F712733DBB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463701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_Se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274638"/>
            <a:ext cx="885825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76923" y="1376491"/>
            <a:ext cx="7773377" cy="4621098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468198" y="274638"/>
            <a:ext cx="7218601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3786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BFF2E-0679-7B44-A925-FFCCB6844F07}" type="datetimeFigureOut">
              <a:rPr lang="en-US"/>
              <a:pPr>
                <a:defRPr/>
              </a:pPr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C88D2-81F7-A444-8245-23D4EE2419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023757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log_Se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274638"/>
            <a:ext cx="885825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C1547-0136-CC41-90E9-9BF2FDC40A5D}" type="datetimeFigureOut">
              <a:rPr lang="en-US"/>
              <a:pPr>
                <a:defRPr/>
              </a:pPr>
              <a:t>3/19/2019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47EAF-964E-1C4C-8A97-148DCF0F90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01673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log_Se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274638"/>
            <a:ext cx="885825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14C9B-552B-554E-B7E4-D14D7FB407B2}" type="datetimeFigureOut">
              <a:rPr lang="en-US"/>
              <a:pPr>
                <a:defRPr/>
              </a:pPr>
              <a:t>3/19/2019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B091D-7C4F-224A-A087-BA46AD546C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434523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log_Se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274638"/>
            <a:ext cx="885825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3811E-D49F-2946-BAEE-01212BD40200}" type="datetimeFigureOut">
              <a:rPr lang="en-US"/>
              <a:pPr>
                <a:defRPr/>
              </a:pPr>
              <a:t>3/19/2019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1A319-54B6-F64A-9C70-57BAC0364F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927523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2333E-D7E6-2B4A-B352-463659C3C527}" type="datetimeFigureOut">
              <a:rPr lang="en-US"/>
              <a:pPr>
                <a:defRPr/>
              </a:pPr>
              <a:t>3/19/2019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5BC25-4D37-2143-A15C-F1BAA86886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137977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6D9D0-4395-184E-BE7A-02B8F92A86A5}" type="datetimeFigureOut">
              <a:rPr lang="en-US"/>
              <a:pPr>
                <a:defRPr/>
              </a:pPr>
              <a:t>3/19/2019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F0A28-9D3F-2244-8B49-C5CC977FFF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140210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E2D3D-8043-9E44-BECE-7C5403483E93}" type="datetimeFigureOut">
              <a:rPr lang="en-US"/>
              <a:pPr>
                <a:defRPr/>
              </a:pPr>
              <a:t>3/19/2019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CA39C-81B4-2442-B5C1-FE61012BFE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22675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468438" y="274638"/>
            <a:ext cx="72183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5C84F85-D9AE-9E4B-95D0-C7E7F9C5A13A}" type="datetimeFigureOut">
              <a:rPr lang="en-US"/>
              <a:pPr>
                <a:defRPr/>
              </a:pPr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8BDECB1-669F-914A-8423-5EA77F0D6D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Content Placeholder 7" descr="bg.jpg"/>
          <p:cNvPicPr>
            <a:picLocks noChangeAspect="1"/>
          </p:cNvPicPr>
          <p:nvPr/>
        </p:nvPicPr>
        <p:blipFill>
          <a:blip r:embed="rId13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4" r="5934"/>
          <a:stretch>
            <a:fillRect/>
          </a:stretch>
        </p:blipFill>
        <p:spPr bwMode="auto">
          <a:xfrm rot="3168876">
            <a:off x="4525168" y="-153193"/>
            <a:ext cx="8229601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7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65" r:id="rId3"/>
    <p:sldLayoutId id="2147483673" r:id="rId4"/>
    <p:sldLayoutId id="2147483674" r:id="rId5"/>
    <p:sldLayoutId id="214748367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 spd="med">
    <p:fade/>
  </p:transition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0" y="4924550"/>
            <a:ext cx="9144000" cy="646331"/>
          </a:xfrm>
          <a:prstGeom prst="rect">
            <a:avLst/>
          </a:prstGeom>
          <a:solidFill>
            <a:srgbClr val="64406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dirty="0" smtClean="0">
                <a:solidFill>
                  <a:schemeClr val="bg1"/>
                </a:solidFill>
                <a:latin typeface="Aril" charset="0"/>
                <a:ea typeface="Aril" charset="0"/>
                <a:cs typeface="Aril" charset="0"/>
              </a:rPr>
              <a:t>Working Group: Networks</a:t>
            </a:r>
            <a:endParaRPr lang="en-US" dirty="0">
              <a:solidFill>
                <a:schemeClr val="bg1"/>
              </a:solidFill>
              <a:latin typeface="Aril" charset="0"/>
              <a:ea typeface="Aril" charset="0"/>
              <a:cs typeface="Aril" charset="0"/>
            </a:endParaRPr>
          </a:p>
          <a:p>
            <a:pPr algn="ctr"/>
            <a:endParaRPr lang="en-US" dirty="0">
              <a:solidFill>
                <a:schemeClr val="bg1"/>
              </a:solidFill>
              <a:latin typeface="Aril" charset="0"/>
              <a:ea typeface="Aril" charset="0"/>
              <a:cs typeface="Ari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804445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293115" y="1669099"/>
            <a:ext cx="8393684" cy="457625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/>
              <a:t>TTO circle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/>
              <a:t>PERIIA/ILO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/>
              <a:t>ASTP</a:t>
            </a:r>
            <a:endParaRPr lang="en-US" sz="3200" b="1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Activities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3107263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356617" y="1925131"/>
            <a:ext cx="8393684" cy="3314381"/>
          </a:xfrm>
        </p:spPr>
        <p:txBody>
          <a:bodyPr/>
          <a:lstStyle/>
          <a:p>
            <a:r>
              <a:rPr lang="de-DE" sz="2000" b="1" dirty="0" smtClean="0"/>
              <a:t>Topics: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err="1" smtClean="0"/>
              <a:t>Overlap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networks</a:t>
            </a:r>
            <a:endParaRPr lang="de-DE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err="1" smtClean="0"/>
              <a:t>Possibilities</a:t>
            </a:r>
            <a:r>
              <a:rPr lang="de-DE" sz="2000" dirty="0" smtClean="0"/>
              <a:t> </a:t>
            </a:r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 err="1" smtClean="0"/>
              <a:t>Collaboration</a:t>
            </a:r>
            <a:r>
              <a:rPr lang="de-DE" sz="2000" dirty="0" smtClean="0"/>
              <a:t> / </a:t>
            </a:r>
            <a:r>
              <a:rPr lang="de-DE" sz="2000" dirty="0" err="1" smtClean="0"/>
              <a:t>Benefits</a:t>
            </a:r>
            <a:endParaRPr lang="de-DE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Common </a:t>
            </a:r>
            <a:r>
              <a:rPr lang="de-DE" sz="2000" dirty="0" err="1" smtClean="0"/>
              <a:t>activities</a:t>
            </a:r>
            <a:r>
              <a:rPr lang="de-DE" sz="2000" dirty="0" smtClean="0"/>
              <a:t> in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future</a:t>
            </a:r>
            <a:endParaRPr lang="de-DE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Next </a:t>
            </a:r>
            <a:r>
              <a:rPr lang="de-DE" sz="2000" dirty="0" err="1" smtClean="0"/>
              <a:t>steps</a:t>
            </a:r>
            <a:endParaRPr lang="de-DE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r>
              <a:rPr lang="de-DE" sz="2000" b="1" dirty="0" err="1" smtClean="0"/>
              <a:t>Results</a:t>
            </a:r>
            <a:r>
              <a:rPr lang="de-DE" sz="2000" b="1" dirty="0" smtClean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xxx</a:t>
            </a:r>
            <a:endParaRPr lang="de-DE" sz="20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dirty="0" smtClean="0"/>
              <a:t>ASTP/</a:t>
            </a:r>
            <a:r>
              <a:rPr lang="de-DE" sz="4000" dirty="0" err="1" smtClean="0"/>
              <a:t>HEPTech</a:t>
            </a:r>
            <a:r>
              <a:rPr lang="de-DE" sz="4000" dirty="0" smtClean="0"/>
              <a:t> Workshop</a:t>
            </a:r>
            <a:r>
              <a:rPr lang="de-DE" sz="3200" dirty="0" smtClean="0"/>
              <a:t> </a:t>
            </a:r>
            <a:r>
              <a:rPr lang="de-DE" sz="2000" dirty="0" smtClean="0"/>
              <a:t>20. March 2019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807193733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HEPTech</a:t>
            </a:r>
            <a:r>
              <a:rPr lang="en-US" dirty="0"/>
              <a:t> is the high energy physics technology transfer </a:t>
            </a:r>
            <a:r>
              <a:rPr lang="en-US" dirty="0" smtClean="0"/>
              <a:t>network. </a:t>
            </a:r>
            <a:r>
              <a:rPr lang="en-US" dirty="0"/>
              <a:t>Bringing together leading European high energy physics research institutions, it provides academics and industry with a single point of unrivalled access to the unique skills, capabilities, technologies and R&amp;D opportunities of the high energy physics community in a highly collaborative open-science </a:t>
            </a:r>
            <a:r>
              <a:rPr lang="en-US" dirty="0" smtClean="0"/>
              <a:t>environment.</a:t>
            </a:r>
          </a:p>
          <a:p>
            <a:endParaRPr lang="en-US" dirty="0"/>
          </a:p>
          <a:p>
            <a:r>
              <a:rPr lang="en-US" dirty="0"/>
              <a:t>(</a:t>
            </a:r>
            <a:r>
              <a:rPr lang="en-US" dirty="0" err="1"/>
              <a:t>HEPTech</a:t>
            </a:r>
            <a:r>
              <a:rPr lang="en-US" dirty="0"/>
              <a:t> website)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Mission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HEPTech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8382850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HEPTec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HEPTech.pot</Template>
  <TotalTime>0</TotalTime>
  <Words>99</Words>
  <Application>Microsoft Office PowerPoint</Application>
  <PresentationFormat>On-screen Show (4:3)</PresentationFormat>
  <Paragraphs>20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ＭＳ Ｐゴシック</vt:lpstr>
      <vt:lpstr>Arial</vt:lpstr>
      <vt:lpstr>Aril</vt:lpstr>
      <vt:lpstr>Calibri</vt:lpstr>
      <vt:lpstr>HEPTech</vt:lpstr>
      <vt:lpstr>PowerPoint Presentation</vt:lpstr>
      <vt:lpstr>Activities</vt:lpstr>
      <vt:lpstr>ASTP/HEPTech Workshop 20. March 2019</vt:lpstr>
      <vt:lpstr>Mission of HEPTech</vt:lpstr>
    </vt:vector>
  </TitlesOfParts>
  <Company>Daresbury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Collins</dc:creator>
  <cp:lastModifiedBy>Bauer, Martina Dr.</cp:lastModifiedBy>
  <cp:revision>224</cp:revision>
  <dcterms:created xsi:type="dcterms:W3CDTF">2014-01-31T13:53:53Z</dcterms:created>
  <dcterms:modified xsi:type="dcterms:W3CDTF">2019-03-19T10:52:32Z</dcterms:modified>
</cp:coreProperties>
</file>