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7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19.02.2019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0"/>
            <a:ext cx="6400800" cy="648072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</a:rPr>
              <a:t>19.02.19 </a:t>
            </a:r>
            <a:r>
              <a:rPr lang="de-DE" sz="2400" b="1" dirty="0" smtClean="0">
                <a:solidFill>
                  <a:schemeClr val="tx1"/>
                </a:solidFill>
              </a:rPr>
              <a:t>- 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5" y="610136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UNILAC: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UNILAC in operation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A4 </a:t>
            </a:r>
            <a:r>
              <a:rPr lang="en-US" sz="2000" dirty="0"/>
              <a:t>running, needs more conditioning, issue with set/read value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HLI </a:t>
            </a:r>
            <a:r>
              <a:rPr lang="en-US" sz="2000" dirty="0" err="1" smtClean="0"/>
              <a:t>rf</a:t>
            </a:r>
            <a:r>
              <a:rPr lang="en-US" sz="2000" dirty="0" smtClean="0"/>
              <a:t> outage due to (re-)construction at </a:t>
            </a:r>
            <a:r>
              <a:rPr lang="en-US" sz="2000" smtClean="0"/>
              <a:t>CW demonstrator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HSI </a:t>
            </a:r>
            <a:r>
              <a:rPr lang="en-US" sz="2000" b="1" dirty="0"/>
              <a:t>RFQ:</a:t>
            </a:r>
            <a:r>
              <a:rPr lang="en-US" sz="2000" dirty="0"/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electrode milling finished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Gerhard, Peter Dr.</cp:lastModifiedBy>
  <cp:revision>121</cp:revision>
  <dcterms:created xsi:type="dcterms:W3CDTF">2018-04-10T08:40:39Z</dcterms:created>
  <dcterms:modified xsi:type="dcterms:W3CDTF">2019-02-19T13:03:44Z</dcterms:modified>
</cp:coreProperties>
</file>