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57" r:id="rId5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258" d="100"/>
          <a:sy n="258" d="100"/>
        </p:scale>
        <p:origin x="-3192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A5A8C-51D7-40EB-BEF4-F9D8F945265D}" type="datetimeFigureOut">
              <a:rPr lang="de-DE" smtClean="0"/>
              <a:t>05.02.2019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DD49A-666C-4873-B4D9-176ECCEA79F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784348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A5A8C-51D7-40EB-BEF4-F9D8F945265D}" type="datetimeFigureOut">
              <a:rPr lang="de-DE" smtClean="0"/>
              <a:t>05.02.2019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DD49A-666C-4873-B4D9-176ECCEA79F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58648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A5A8C-51D7-40EB-BEF4-F9D8F945265D}" type="datetimeFigureOut">
              <a:rPr lang="de-DE" smtClean="0"/>
              <a:t>05.02.2019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DD49A-666C-4873-B4D9-176ECCEA79F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06303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A5A8C-51D7-40EB-BEF4-F9D8F945265D}" type="datetimeFigureOut">
              <a:rPr lang="de-DE" smtClean="0"/>
              <a:t>05.02.2019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DD49A-666C-4873-B4D9-176ECCEA79F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99781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A5A8C-51D7-40EB-BEF4-F9D8F945265D}" type="datetimeFigureOut">
              <a:rPr lang="de-DE" smtClean="0"/>
              <a:t>05.02.2019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DD49A-666C-4873-B4D9-176ECCEA79F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684231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A5A8C-51D7-40EB-BEF4-F9D8F945265D}" type="datetimeFigureOut">
              <a:rPr lang="de-DE" smtClean="0"/>
              <a:t>05.02.2019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DD49A-666C-4873-B4D9-176ECCEA79F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326826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A5A8C-51D7-40EB-BEF4-F9D8F945265D}" type="datetimeFigureOut">
              <a:rPr lang="de-DE" smtClean="0"/>
              <a:t>05.02.2019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DD49A-666C-4873-B4D9-176ECCEA79F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987914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A5A8C-51D7-40EB-BEF4-F9D8F945265D}" type="datetimeFigureOut">
              <a:rPr lang="de-DE" smtClean="0"/>
              <a:t>05.02.2019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DD49A-666C-4873-B4D9-176ECCEA79F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855160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A5A8C-51D7-40EB-BEF4-F9D8F945265D}" type="datetimeFigureOut">
              <a:rPr lang="de-DE" smtClean="0"/>
              <a:t>05.02.2019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DD49A-666C-4873-B4D9-176ECCEA79F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525014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A5A8C-51D7-40EB-BEF4-F9D8F945265D}" type="datetimeFigureOut">
              <a:rPr lang="de-DE" smtClean="0"/>
              <a:t>05.02.2019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DD49A-666C-4873-B4D9-176ECCEA79F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659516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A5A8C-51D7-40EB-BEF4-F9D8F945265D}" type="datetimeFigureOut">
              <a:rPr lang="de-DE" smtClean="0"/>
              <a:t>05.02.2019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DD49A-666C-4873-B4D9-176ECCEA79F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602267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9A5A8C-51D7-40EB-BEF4-F9D8F945265D}" type="datetimeFigureOut">
              <a:rPr lang="de-DE" smtClean="0"/>
              <a:t>05.02.2019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CDD49A-666C-4873-B4D9-176ECCEA79F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42822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599" y="0"/>
            <a:ext cx="6400800" cy="648072"/>
          </a:xfrm>
        </p:spPr>
        <p:txBody>
          <a:bodyPr>
            <a:normAutofit/>
          </a:bodyPr>
          <a:lstStyle/>
          <a:p>
            <a:r>
              <a:rPr lang="de-DE" sz="2400" b="1" dirty="0" err="1" smtClean="0">
                <a:solidFill>
                  <a:schemeClr val="tx1"/>
                </a:solidFill>
              </a:rPr>
              <a:t>Machine</a:t>
            </a:r>
            <a:r>
              <a:rPr lang="de-DE" sz="2400" b="1" dirty="0" smtClean="0">
                <a:solidFill>
                  <a:schemeClr val="tx1"/>
                </a:solidFill>
              </a:rPr>
              <a:t> </a:t>
            </a:r>
            <a:r>
              <a:rPr lang="de-DE" sz="2400" b="1" dirty="0" err="1" smtClean="0">
                <a:solidFill>
                  <a:schemeClr val="tx1"/>
                </a:solidFill>
              </a:rPr>
              <a:t>meeting</a:t>
            </a:r>
            <a:r>
              <a:rPr lang="de-DE" sz="2400" b="1" dirty="0" smtClean="0">
                <a:solidFill>
                  <a:schemeClr val="tx1"/>
                </a:solidFill>
              </a:rPr>
              <a:t> </a:t>
            </a:r>
            <a:r>
              <a:rPr lang="de-DE" sz="2400" b="1" dirty="0" smtClean="0">
                <a:solidFill>
                  <a:schemeClr val="tx1"/>
                </a:solidFill>
              </a:rPr>
              <a:t>05.02.19 </a:t>
            </a:r>
            <a:r>
              <a:rPr lang="de-DE" sz="2400" b="1" dirty="0" smtClean="0">
                <a:solidFill>
                  <a:schemeClr val="tx1"/>
                </a:solidFill>
              </a:rPr>
              <a:t>- UNILAC</a:t>
            </a:r>
            <a:endParaRPr lang="de-DE" sz="2400" b="1" dirty="0">
              <a:solidFill>
                <a:schemeClr val="tx1"/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107505" y="610136"/>
            <a:ext cx="885698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b="1" dirty="0" smtClean="0"/>
              <a:t>UNILAC: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RF conditioning running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Coupling loop HSI-RFQ had water leak to </a:t>
            </a:r>
            <a:r>
              <a:rPr lang="en-US" sz="2000" dirty="0" err="1" smtClean="0"/>
              <a:t>rf</a:t>
            </a:r>
            <a:r>
              <a:rPr lang="en-US" sz="2000" dirty="0" smtClean="0"/>
              <a:t> line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Long part of </a:t>
            </a:r>
            <a:r>
              <a:rPr lang="en-US" sz="2000" dirty="0" err="1" smtClean="0"/>
              <a:t>rf</a:t>
            </a:r>
            <a:r>
              <a:rPr lang="en-US" sz="2000" dirty="0" smtClean="0"/>
              <a:t> line flooded, damaged, replaced/repaired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in operation since Friday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000" dirty="0" err="1" smtClean="0"/>
              <a:t>Turbopump</a:t>
            </a:r>
            <a:r>
              <a:rPr lang="en-US" sz="2000" dirty="0" smtClean="0"/>
              <a:t>: Bearing defect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Pressurized air oiler: Broken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US" sz="2000" b="1" dirty="0" smtClean="0"/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US" sz="20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4396" y="460814"/>
            <a:ext cx="1669604" cy="2968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1008"/>
            <a:ext cx="5965412" cy="3355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7342" y="3501008"/>
            <a:ext cx="2516658" cy="3355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1851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599" y="0"/>
            <a:ext cx="6400800" cy="648072"/>
          </a:xfrm>
        </p:spPr>
        <p:txBody>
          <a:bodyPr>
            <a:normAutofit/>
          </a:bodyPr>
          <a:lstStyle/>
          <a:p>
            <a:r>
              <a:rPr lang="de-DE" sz="2400" b="1" dirty="0" err="1">
                <a:solidFill>
                  <a:schemeClr val="tx1"/>
                </a:solidFill>
              </a:rPr>
              <a:t>Machine</a:t>
            </a:r>
            <a:r>
              <a:rPr lang="de-DE" sz="2400" b="1" dirty="0">
                <a:solidFill>
                  <a:schemeClr val="tx1"/>
                </a:solidFill>
              </a:rPr>
              <a:t> </a:t>
            </a:r>
            <a:r>
              <a:rPr lang="de-DE" sz="2400" b="1" dirty="0" err="1">
                <a:solidFill>
                  <a:schemeClr val="tx1"/>
                </a:solidFill>
              </a:rPr>
              <a:t>meeting</a:t>
            </a:r>
            <a:r>
              <a:rPr lang="de-DE" sz="2400" b="1" dirty="0">
                <a:solidFill>
                  <a:schemeClr val="tx1"/>
                </a:solidFill>
              </a:rPr>
              <a:t> 05.02.19 - UNILAC</a:t>
            </a:r>
            <a:endParaRPr lang="de-DE" sz="2400" b="1" dirty="0">
              <a:solidFill>
                <a:schemeClr val="tx1"/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107505" y="610136"/>
            <a:ext cx="88569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b="1" dirty="0" smtClean="0"/>
              <a:t>HSI </a:t>
            </a:r>
            <a:r>
              <a:rPr lang="en-US" sz="2000" b="1" dirty="0"/>
              <a:t>RFQ:</a:t>
            </a:r>
            <a:r>
              <a:rPr lang="en-US" sz="2000" dirty="0"/>
              <a:t>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000" dirty="0"/>
              <a:t>electrodes: tank section </a:t>
            </a:r>
            <a:r>
              <a:rPr lang="en-US" sz="2000" dirty="0" smtClean="0"/>
              <a:t>2-10 </a:t>
            </a:r>
            <a:r>
              <a:rPr lang="en-US" sz="2000" dirty="0"/>
              <a:t>all electrodes </a:t>
            </a:r>
            <a:r>
              <a:rPr lang="en-US" sz="2000" dirty="0" smtClean="0"/>
              <a:t>produced, section 1 all radial matcher section produced</a:t>
            </a:r>
            <a:endParaRPr lang="en-US" sz="2000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000" dirty="0"/>
              <a:t>carrier ring reproduction: </a:t>
            </a:r>
            <a:r>
              <a:rPr lang="en-US" sz="2000" dirty="0" smtClean="0"/>
              <a:t>second set of samples approved, series production released</a:t>
            </a:r>
            <a:endParaRPr lang="en-US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b="1" dirty="0" smtClean="0"/>
              <a:t>RF: </a:t>
            </a:r>
            <a:r>
              <a:rPr lang="en-US" sz="2000" dirty="0" smtClean="0"/>
              <a:t>SAT new plunger drives by RF</a:t>
            </a:r>
            <a:endParaRPr lang="en-US" sz="20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355683" y="1995489"/>
            <a:ext cx="3501008" cy="6224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57" t="17350" r="9170" b="24703"/>
          <a:stretch/>
        </p:blipFill>
        <p:spPr bwMode="auto">
          <a:xfrm>
            <a:off x="5068264" y="1988840"/>
            <a:ext cx="4075736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7688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599" y="0"/>
            <a:ext cx="6400800" cy="648072"/>
          </a:xfrm>
        </p:spPr>
        <p:txBody>
          <a:bodyPr>
            <a:normAutofit/>
          </a:bodyPr>
          <a:lstStyle/>
          <a:p>
            <a:r>
              <a:rPr lang="de-DE" sz="2400" b="1" dirty="0" err="1">
                <a:solidFill>
                  <a:schemeClr val="tx1"/>
                </a:solidFill>
              </a:rPr>
              <a:t>Machine</a:t>
            </a:r>
            <a:r>
              <a:rPr lang="de-DE" sz="2400" b="1" dirty="0">
                <a:solidFill>
                  <a:schemeClr val="tx1"/>
                </a:solidFill>
              </a:rPr>
              <a:t> </a:t>
            </a:r>
            <a:r>
              <a:rPr lang="de-DE" sz="2400" b="1" dirty="0" err="1">
                <a:solidFill>
                  <a:schemeClr val="tx1"/>
                </a:solidFill>
              </a:rPr>
              <a:t>meeting</a:t>
            </a:r>
            <a:r>
              <a:rPr lang="de-DE" sz="2400" b="1" dirty="0">
                <a:solidFill>
                  <a:schemeClr val="tx1"/>
                </a:solidFill>
              </a:rPr>
              <a:t> 05.02.19 - UNILAC</a:t>
            </a:r>
            <a:endParaRPr lang="de-DE" sz="2400" b="1" dirty="0">
              <a:solidFill>
                <a:schemeClr val="tx1"/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107505" y="610136"/>
            <a:ext cx="88569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b="1" dirty="0" smtClean="0"/>
              <a:t>FOS</a:t>
            </a:r>
            <a:r>
              <a:rPr lang="en-US" sz="2000" b="1" dirty="0" smtClean="0"/>
              <a:t>:</a:t>
            </a:r>
            <a:r>
              <a:rPr lang="en-US" sz="2000" dirty="0" smtClean="0"/>
              <a:t>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Z7 is almost vacated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construction of cave </a:t>
            </a:r>
            <a:r>
              <a:rPr lang="en-US" sz="2000" dirty="0" smtClean="0"/>
              <a:t>started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de-DE" sz="2000" dirty="0" err="1" smtClean="0"/>
              <a:t>drift</a:t>
            </a:r>
            <a:r>
              <a:rPr lang="de-DE" sz="2000" dirty="0" smtClean="0"/>
              <a:t> </a:t>
            </a:r>
            <a:r>
              <a:rPr lang="de-DE" sz="2000" dirty="0" err="1"/>
              <a:t>tube</a:t>
            </a:r>
            <a:r>
              <a:rPr lang="de-DE" sz="2000" dirty="0"/>
              <a:t> </a:t>
            </a:r>
            <a:r>
              <a:rPr lang="de-DE" sz="2000" dirty="0" err="1" smtClean="0"/>
              <a:t>production</a:t>
            </a:r>
            <a:r>
              <a:rPr lang="de-DE" sz="2000" dirty="0" smtClean="0"/>
              <a:t> </a:t>
            </a:r>
            <a:r>
              <a:rPr lang="de-DE" sz="2000" dirty="0" err="1" smtClean="0"/>
              <a:t>ongoing</a:t>
            </a:r>
            <a:endParaRPr lang="de-DE" sz="2000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2000" b="1" dirty="0"/>
              <a:t>UHV </a:t>
            </a:r>
            <a:r>
              <a:rPr lang="de-DE" sz="2000" b="1" dirty="0" err="1"/>
              <a:t>controls</a:t>
            </a:r>
            <a:r>
              <a:rPr lang="de-DE" sz="2000" b="1" dirty="0"/>
              <a:t> </a:t>
            </a:r>
            <a:r>
              <a:rPr lang="de-DE" sz="2000" b="1" dirty="0" smtClean="0"/>
              <a:t>upgrade:</a:t>
            </a:r>
            <a:endParaRPr lang="de-DE" sz="2000" b="1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de-DE" sz="2000" dirty="0" err="1" smtClean="0"/>
              <a:t>project</a:t>
            </a:r>
            <a:r>
              <a:rPr lang="de-DE" sz="2000" dirty="0" smtClean="0"/>
              <a:t> on </a:t>
            </a:r>
            <a:r>
              <a:rPr lang="de-DE" sz="2000" dirty="0" err="1" smtClean="0"/>
              <a:t>track</a:t>
            </a:r>
            <a:r>
              <a:rPr lang="de-DE" sz="2000" dirty="0" smtClean="0"/>
              <a:t>, </a:t>
            </a:r>
            <a:r>
              <a:rPr lang="de-DE" sz="2000" dirty="0" err="1" smtClean="0"/>
              <a:t>kick-off</a:t>
            </a:r>
            <a:r>
              <a:rPr lang="de-DE" sz="2000" dirty="0" smtClean="0"/>
              <a:t> 28.01.19</a:t>
            </a:r>
            <a:endParaRPr lang="en-US" sz="2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1" y="602343"/>
            <a:ext cx="4211960" cy="2369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02" y="3212977"/>
            <a:ext cx="6480044" cy="3645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4330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07504" y="764704"/>
            <a:ext cx="5178871" cy="5688632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during my routine control walk I found a rain water leak at the joint of TU and EH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Mrs. Heise and Mr. Reckziegel of GA </a:t>
            </a:r>
            <a:r>
              <a:rPr lang="en-US" dirty="0" err="1" smtClean="0"/>
              <a:t>Bau</a:t>
            </a:r>
            <a:r>
              <a:rPr lang="en-US" dirty="0" smtClean="0"/>
              <a:t> are informed and are working on a </a:t>
            </a:r>
            <a:r>
              <a:rPr lang="en-US"/>
              <a:t>workable </a:t>
            </a:r>
            <a:r>
              <a:rPr lang="en-US" smtClean="0"/>
              <a:t>but rapid </a:t>
            </a:r>
            <a:r>
              <a:rPr lang="en-US" dirty="0" smtClean="0"/>
              <a:t>solution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Untertitel 2"/>
          <p:cNvSpPr txBox="1">
            <a:spLocks/>
          </p:cNvSpPr>
          <p:nvPr/>
        </p:nvSpPr>
        <p:spPr>
          <a:xfrm>
            <a:off x="0" y="116632"/>
            <a:ext cx="5076056" cy="6480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e-DE" sz="2400" b="1" dirty="0" err="1" smtClean="0"/>
              <a:t>Machine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meeting</a:t>
            </a:r>
            <a:r>
              <a:rPr lang="de-DE" sz="2400" b="1" dirty="0" smtClean="0"/>
              <a:t> 08.01.19 - UNILAC</a:t>
            </a:r>
            <a:endParaRPr lang="de-DE" sz="2400" b="1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375" y="0"/>
            <a:ext cx="3857625" cy="6858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59" y="5085185"/>
            <a:ext cx="5972479" cy="1772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6089871"/>
      </p:ext>
    </p:extLst>
  </p:cSld>
  <p:clrMapOvr>
    <a:masterClrMapping/>
  </p:clrMapOvr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160</Words>
  <Application>Microsoft Office PowerPoint</Application>
  <PresentationFormat>Bildschirmpräsentation (4:3)</PresentationFormat>
  <Paragraphs>26</Paragraphs>
  <Slides>4</Slides>
  <Notes>0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4</vt:i4>
      </vt:variant>
    </vt:vector>
  </HeadingPairs>
  <TitlesOfParts>
    <vt:vector size="5" baseType="lpstr">
      <vt:lpstr>Larissa</vt:lpstr>
      <vt:lpstr>PowerPoint-Präsentation</vt:lpstr>
      <vt:lpstr>PowerPoint-Präsentation</vt:lpstr>
      <vt:lpstr>PowerPoint-Präsentation</vt:lpstr>
      <vt:lpstr>PowerPoint-Präsentation</vt:lpstr>
    </vt:vector>
  </TitlesOfParts>
  <Company>GSI Helmholzzentrum für Schwerionenforschung GmbH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Machine meeting 10.4.</dc:title>
  <dc:creator>Gerhard, Peter Dr.</dc:creator>
  <cp:lastModifiedBy>Gerhard, Peter Dr.</cp:lastModifiedBy>
  <cp:revision>111</cp:revision>
  <dcterms:created xsi:type="dcterms:W3CDTF">2018-04-10T08:40:39Z</dcterms:created>
  <dcterms:modified xsi:type="dcterms:W3CDTF">2019-02-05T12:55:38Z</dcterms:modified>
</cp:coreProperties>
</file>