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147" d="100"/>
          <a:sy n="147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05.02.2019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dirty="0"/>
              <a:t>Name/Vortragstitel</a:t>
            </a:r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Operations - </a:t>
            </a:r>
            <a:r>
              <a:rPr lang="en-GB" dirty="0" smtClean="0"/>
              <a:t>05.02.2019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295400"/>
            <a:ext cx="8211834" cy="5276849"/>
          </a:xfrm>
        </p:spPr>
        <p:txBody>
          <a:bodyPr>
            <a:normAutofit/>
          </a:bodyPr>
          <a:lstStyle/>
          <a:p>
            <a:r>
              <a:rPr lang="en-GB" sz="1600" dirty="0" smtClean="0"/>
              <a:t>Beam Time preparation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UNILAC </a:t>
            </a:r>
            <a:r>
              <a:rPr lang="en-GB" sz="1400" dirty="0" smtClean="0">
                <a:sym typeface="Wingdings" panose="05000000000000000000" pitchFamily="2" charset="2"/>
              </a:rPr>
              <a:t> ready for commissioning (RF conditioning ongoing)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SIS18, HEST  ready for commissioning (starting 06.02.)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beam setup plan prepared</a:t>
            </a:r>
            <a:endParaRPr lang="en-GB" sz="1400" dirty="0" smtClean="0"/>
          </a:p>
          <a:p>
            <a:r>
              <a:rPr lang="en-GB" sz="1600" dirty="0" smtClean="0">
                <a:sym typeface="Wingdings" panose="05000000000000000000" pitchFamily="2" charset="2"/>
              </a:rPr>
              <a:t>Shutdown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winter-shutdown finished</a:t>
            </a:r>
          </a:p>
          <a:p>
            <a:pPr lvl="1"/>
            <a:r>
              <a:rPr lang="en-GB" sz="1400" dirty="0" smtClean="0">
                <a:sym typeface="Wingdings" panose="05000000000000000000" pitchFamily="2" charset="2"/>
              </a:rPr>
              <a:t>summer-shutdown in preparation</a:t>
            </a:r>
          </a:p>
          <a:p>
            <a:pPr lvl="2"/>
            <a:r>
              <a:rPr lang="en-GB" sz="1200" dirty="0" err="1" smtClean="0">
                <a:sym typeface="Wingdings" panose="05000000000000000000" pitchFamily="2" charset="2"/>
              </a:rPr>
              <a:t>Prio</a:t>
            </a:r>
            <a:r>
              <a:rPr lang="en-GB" sz="1200" dirty="0" smtClean="0">
                <a:sym typeface="Wingdings" panose="05000000000000000000" pitchFamily="2" charset="2"/>
              </a:rPr>
              <a:t> 1 - items identified (will be scheduled for shutdown)</a:t>
            </a:r>
          </a:p>
          <a:p>
            <a:pPr lvl="2"/>
            <a:r>
              <a:rPr lang="en-GB" sz="1200" dirty="0" err="1" smtClean="0">
                <a:sym typeface="Wingdings" panose="05000000000000000000" pitchFamily="2" charset="2"/>
              </a:rPr>
              <a:t>Prio</a:t>
            </a:r>
            <a:r>
              <a:rPr lang="en-GB" sz="1200" dirty="0" smtClean="0">
                <a:sym typeface="Wingdings" panose="05000000000000000000" pitchFamily="2" charset="2"/>
              </a:rPr>
              <a:t> 2 – items waiting for approval of personnel resources</a:t>
            </a:r>
            <a:endParaRPr lang="en-GB" sz="1200" dirty="0" smtClean="0">
              <a:sym typeface="Wingdings" panose="05000000000000000000" pitchFamily="2" charset="2"/>
            </a:endParaRPr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Problems/ Issues:</a:t>
            </a:r>
          </a:p>
          <a:p>
            <a:r>
              <a:rPr lang="en-GB" sz="1600" dirty="0" smtClean="0"/>
              <a:t>no transmission monitoring system available for beam time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71</Words>
  <Application>Microsoft Office PowerPoint</Application>
  <PresentationFormat>Bildschirmpräsentation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fair-gsi-folienmaster_2018</vt:lpstr>
      <vt:lpstr>Operations - 05.02.2019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Stephan Reimann</dc:creator>
  <cp:lastModifiedBy>Stephan Reimann</cp:lastModifiedBy>
  <cp:revision>40</cp:revision>
  <dcterms:created xsi:type="dcterms:W3CDTF">2018-08-07T05:50:06Z</dcterms:created>
  <dcterms:modified xsi:type="dcterms:W3CDTF">2019-02-05T12:24:40Z</dcterms:modified>
</cp:coreProperties>
</file>