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98" r:id="rId3"/>
    <p:sldId id="273" r:id="rId4"/>
    <p:sldId id="275" r:id="rId5"/>
    <p:sldId id="280" r:id="rId6"/>
    <p:sldId id="282" r:id="rId7"/>
    <p:sldId id="300" r:id="rId8"/>
    <p:sldId id="281" r:id="rId9"/>
    <p:sldId id="283" r:id="rId10"/>
    <p:sldId id="301" r:id="rId11"/>
    <p:sldId id="284" r:id="rId12"/>
    <p:sldId id="286" r:id="rId13"/>
    <p:sldId id="287" r:id="rId14"/>
    <p:sldId id="289" r:id="rId15"/>
    <p:sldId id="290" r:id="rId16"/>
    <p:sldId id="302" r:id="rId17"/>
    <p:sldId id="297" r:id="rId18"/>
    <p:sldId id="291" r:id="rId19"/>
    <p:sldId id="292" r:id="rId20"/>
    <p:sldId id="294" r:id="rId21"/>
    <p:sldId id="293" r:id="rId22"/>
    <p:sldId id="295" r:id="rId23"/>
    <p:sldId id="296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F8F8"/>
    <a:srgbClr val="FF9999"/>
    <a:srgbClr val="FF0000"/>
    <a:srgbClr val="FFFFFF"/>
    <a:srgbClr val="00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110" d="100"/>
          <a:sy n="110" d="100"/>
        </p:scale>
        <p:origin x="9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27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0B8D06-CF3D-487F-B00A-C2195CBE5458}" emma:medium="tactile" emma:mode="ink">
          <msink:context xmlns:msink="http://schemas.microsoft.com/ink/2010/main" type="inkDrawing" rotatedBoundingBox="9443,6861 11325,7200 11266,7525 9384,7185" semanticType="callout" shapeName="Other">
            <msink:sourceLink direction="with" ref="{D9102DB9-68F1-46FD-886C-AAF5326D3270}"/>
            <msink:sourceLink direction="with" ref="{2B077A86-889D-4730-9887-7AAB04625A87}"/>
          </msink:context>
        </emma:interpretation>
      </emma:emma>
    </inkml:annotationXML>
    <inkml:trace contextRef="#ctx0" brushRef="#br0">1864 516 0,'0'0'16,"0"0"0,0 0-1,0 0 1,0 0-1,0 0 1,0 0 0,-11-6-1,0 0 1,0-25 0,-22-6 15,0-13-16,0 13-15,10 12 32,-10-6-17,-11 6 1,22 7 0,-11-26-1,0 19 1,0 7-1,-22-7 1,11 12 0,-11-5-1,-23-1 1,1 1 0,22 5 15,0 7-16,0-13 1,0 19 0,0-6-1,-23 0 1,-21 0 0,0-13-1,33 19 1,11 6-1,-1-6 1,1 7 0,0-1-1,11 6 1,11-6 0,11 1-1,0-7 16,0 6-15,11 0 0,0-6-1,0 6 1,0-6 0,-11 6-1,0-6 1,0 0-1,11 0 1,-12 0 0,12 0-1,0 0 1,0 0 0,-11 7-1,0-1 1,22-6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28.071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B077A86-889D-4730-9887-7AAB04625A87}" emma:medium="tactile" emma:mode="ink">
          <msink:context xmlns:msink="http://schemas.microsoft.com/ink/2010/main" type="inkDrawing" rotatedBoundingBox="7495,7181 9049,7158 9050,7193 7496,7216" shapeName="Other">
            <msink:destinationLink direction="with" ref="{1B0B8D06-CF3D-487F-B00A-C2195CBE5458}"/>
          </msink:context>
        </emma:interpretation>
      </emma:emma>
    </inkml:annotationXML>
    <inkml:trace contextRef="#ctx0" brushRef="#br0">0 31 0,'11'-6'16,"-11"6"-1,0 0 1,0 0 0,22 0-1,0 0 1,11 0 0,22 0-1,22 6 1,-11 0 15,0-6-15,67 13-1,-1-19 1,11-1 0,12 1-1,-12 6 1,23 0-1,-45-12 1,-33-1 0,-11 7-1,-44 6 1,-22 0 0,-11 0-1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7:09.56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</inkml:brush>
  </inkml:definitions>
  <inkml:trace contextRef="#ctx0" brushRef="#br0">-987-29 0,'0'0'15,"0"0"1,0 4-1,0-4 1,0 0 0,0 0-1,0 0 1,0 0 0,0 0-1,0 0 16,-6-4-15,6 4 0,-7-4-1,0 4 1,7-4 0,-19 1-1,-1-1 1,7 0-1,0 4 1,0-3 0,6-1-1,-6 4 1,0-4 15,0 4-15,0 0-1,0 4 1,-13 0 0,6-1-1,-6 1 1,0 3 0,0 1-1,-14 3 1,8 0-1,12 4 1,-6 7 0,13-4-1,-7-3 1,14 3 0,-7 1 15,6-1-16,0 4 1,7 0 0,-6-3-1,6-1 1,0-7 0,6 8-1,1-5 1,0 1-1,-1 0 1,7-1 0,0 1-1,0 4 1,7-5 0,0 1 15,-7-4-16,6 0 1,7 0 0,-12-4-1,5-3 1,-6 0 0,0-4-1,-6 3 1,6-3-1,7-7 1,6-8 0,0 4-1,0 0 1,-6 4 15,6-4-15,-6-4-1,-1 0 1,7-7 0,-6-3-1,-7 3 1,0 3 0,-6 4-1,-1-3 1,-6 0-1,0-8 1,-6 4 0,-1 0-1,-6-4 1,0 8 0,-20-1 15,14 12-16,19 7 1</inkml:trace>
  <inkml:trace contextRef="#ctx0" brushRef="#br0" timeOffset="1">-921-298 0,'0'8'16,"-7"-5"-1,7 1 1,0 0 0,-7-4 15,7 3-16,0 1 1,0-4 0,0 7-1,-6 1 1,-7 3 0,0 11-1,-7 4 1,-6 3-1,0 4 1,6-7 0,-6 11-1,13 7 1,-7-4 0,7 5 15,-6 10-16,-14-4 1,7 1 0,-1-1-1,1 5 1,-13 13 0,6-10-1,7-14 1,-7-5-1,14-11 1,-1-6 0,14-9-1,-1-3 1,1-3 0,-1-5 15,7 5-16,0-8 1</inkml:trace>
  <inkml:trace contextRef="#ctx0" brushRef="#br1" timeOffset="2">-584-26 0,'7'4'16,"-7"-4"-1,0 0 1,0-4-1,0-1 1,0-3 0,16-6-1,-8-3 1,7-1 0,9 5 15,-1 5-16,-7 8 1,7-5 0,-7 10-1,-1-1 1,-7 18 0,0 0-1,-8-5 1,0 5-1,-8 0 1,0 0 0,8-9-1,-15 9 1,7-5 15,-8 1-15,8 4-1,1 0 1,-9 0 0,16-5-1,-8 5 1,1 0 0,7-9-1,-8-4 1,8 4-1,8 0 1,-8 0 0,15-4-1,1 4 1,-1-4 0,16 4 15,-7-9-16,-9 1 1,9-5 0,7 13-1,-31-13 1</inkml:trace>
  <inkml:trace contextRef="#ctx0" brushRef="#br0" timeOffset="3">34 0 0,'-27'4'15,"27"-4"1,0 0-1,0 0 1,0 0 0,0 0-1,0 0 1,0 4 0,0-4 15,0 0-16,0 3 1,0 1 0,0 14-1,0 1 1,0-4 0,0 10-1,0 5 1,0-1-1,0-7 1,0-7 0,0 0-1,-6 0 1,6-4 15,0-4-15,0 0-1,0-7 1,0 0 0</inkml:trace>
  <inkml:trace contextRef="#ctx0" brushRef="#br0" timeOffset="4">73 92 0,'-13'19'15,"13"-19"1,0 0 0,0 0-1,0 0 16,0-8-15,6-3 0,-6 4-1,7-4 1,-7 4 0,6-1-1,1 1 1,-7 3-1,6 1 1,1 6 0,0 1-1,6 3 1,0 8 0,0 0 15,-7 3-16,7 4 1,1 4 0,-8-4-1,-6-4 1,0-3 0,0-4-1,7-3 1,-7-1-1,0 0 1,0-3 0,0 0-1,0-4 1,-7 3 15,7-3-15</inkml:trace>
  <inkml:trace contextRef="#ctx0" brushRef="#br0" timeOffset="5">158 173 0,'0'4'15,"0"-4"1,0 0 0,0-4-1,0 4 1,6-3-1,1-8 1,-7-8 0,13-3-1,0 11 1,-6-4 0,6 8 15,-7 0-16,7 3 1,-6 4 0,6 0-1,0 7 1,13 4 0,-13-3-1,0 10 1,1-3-1,-1 3 1,-7-10 0,7 10-1,0 0 1,-13-3 15,7-4-15,-1 0-1,-12 4 1,6 0 0,-7-4-1,7-4 1,7 0 0,-7-3-1,0-4 1</inkml:trace>
  <inkml:trace contextRef="#ctx0" brushRef="#br0" timeOffset="6">668 33 0,'0'12'16,"0"-9"-1,0-3 1,0 0 0,7 8-1,-14-1 1,7 8 0,0 7-1,-6 15 1,6-4-1,-7-11 1,1-4 0,6-7-1,0 0 1,0-7 0,-7 3 15,7-7-16</inkml:trace>
  <inkml:trace contextRef="#ctx0" brushRef="#br0" timeOffset="7">747 37 0,'0'0'0,"0"4"15,0-4 16,6 0-15,-6 0 0,7-4-1,-7 4 1,6 4 0,1 3-1,0 4 1,6 8-1,-7-1 1,7 0 0,-13 5-1,7-1 17,-7-8-17,0 1 1,0-4-1,0 4 1,0-8 0,0 4-1,0-3 1,0-5 0,0 5-1,0-5 1,0 1-1,0 0 1,0-1 0,6-3-1,-6 4 1,0-4 0,0 0 15</inkml:trace>
  <inkml:trace contextRef="#ctx0" brushRef="#br0" timeOffset="8">838 111 0,'7'14'16,"-7"-14"0,0 0 15,0 0-16,0 0 1,0 0 0,0 0-1,0 0 1,0 0 0,0 0-1,0 0 1,0 0-1,0 0 1,0 0 0,0 0-1,7-3 1,6-1 0,-7-3 15,1-1-16,6 1 1,6 0 0,-6-1-1,1 8 1,-1-3 0,0 3-1,0 0 1,0 3-1,0 1 1,0 3 0,-6 1-1,-1-1 1,1 0 15,-1 8-15,1 4-1,-7-1 1,0 0 0,0-3-1,0-4 1,0 0 0,0-3-1,0-1 1,0 4-1,0-4 1,0 1 0,0-1-1,0-3 1,0-1 15,0 1-15,0 0-1,0-4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7:09.5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1709 2511 0,'0'-4'16,"0"4"0,0 0-1,0 0 1,0 0 0,0 0-1,6 0 16,-6 0-15,26 4 0,14-4-1,6-4 1,6 4 0,-6-7-1,32-4 1,14 4-1,-1-12 1,1 1 0,13-1-1,-7-6 1,-20 3 0,34-4 15,-1-7-16,-19-4 1,12-11 0,-6-7-1,53-37 1,-40 18 0,13-10-1,-32 17 1,-7-6-1,-33 6 1,-12 5 0,-14 7-1,-13-4 1,-20 55 0,7-14 15,0-23-16,7-3 1,6-11 0,0-8-1,0 4 1,0-7 0,-6 11-1,-1 3 1,-12-3-1,-7-7 1,0 6 0,0-6-1,-7 7 1,0 7 0,-12-4 15,-8-7-16,-5 4 1,-1 4 0,-7 10-1,-5-14 1,-1 14 0,6 8-1,-25-7 1,6 3-1,0 4 1,0 3 0,-20-3-1,14 11 1,-14 4 0,-13-4 15,7 3-16,-13-3 1,0-4 0,-14 4-1,8 11 1,-21-3 0,20 6-1,14 4 1,-21 4-1,8 0 1,5 12 0,-12 6-1,26-3 1,-7 3 0,-13 8-1,27 7 16,-86 33-15,46-11 0,-26 23-1,53-5 1,5 8 0,34 0-1,0 8 1,25 6-1,8-3 1,18 4 0,8-4-1,12 7 1,1-14 0,6 3 15,0 1-16,13 3 1,14-8 0,5-3-1,8 8 1,-1-8 0,14-4-1,-21-11 1,1-7-1,7-7 1,12-1 0,7-3-1,-7 0 1,-6-11 0,13 3 15,0-10-16,7-1 1,-7-7 0,0 4-1,6 3 1,-6-3 0,7 4-1,-73-27 1,1 1-1,19 7 1,13 0 0,14 0-1,-1-7 1,-6-4 0,26 0 15,19-4-16,-6 15 1,-85-11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7:09.573"/>
    </inkml:context>
    <inkml:brush xml:id="br0">
      <inkml:brushProperty name="width" value="0.04667" units="cm"/>
      <inkml:brushProperty name="height" value="0.04667" units="cm"/>
      <inkml:brushProperty name="color" value="#ED1C24"/>
    </inkml:brush>
    <inkml:context xml:id="ctx1">
      <inkml:inkSource xml:id="inkSrc1">
        <inkml:traceFormat>
          <inkml:channel name="X" type="integer" min="-2970" max="1920" units="cm"/>
          <inkml:channel name="Y" type="integer" min="-1050" max="1080" units="cm"/>
          <inkml:channel name="T" type="integer" max="2.14748E9" units="dev"/>
        </inkml:traceFormat>
        <inkml:channelProperties>
          <inkml:channelProperty channel="X" name="resolution" value="92.78938" units="1/cm"/>
          <inkml:channelProperty channel="Y" name="resolution" value="71.95946" units="1/cm"/>
          <inkml:channelProperty channel="T" name="resolution" value="1" units="1/dev"/>
        </inkml:channelProperties>
      </inkml:inkSource>
      <inkml:timestamp xml:id="ts1" timeString="2018-12-13T14:17:09.574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5110 3374 282,'-17'-19'15,"-40"-38"1,12 0-1,-1 12 1,12 7 0,0-1-1,-11 7 1,-12-6 15,-11-7-15,0 1-1,-11-7 1,-1 0 0,24 12-1,-12 1 1,-12-6 0,-11-8-1,1 1 1,-1 13-1,0-6 1,23 18 0,-22 0-1,-1-5 1,11 11 0,1 8 15,-23-7-16,23 6 1,-1 0 0,-22 0-1,11 0 1,1-6 0,-35-13-1,34 20 1,-11-1-1,23-6 1,-12-7 0,-11 14-1,-23-14 1,34 7 0,1-7 15,-24-12-16,1 6 1,-1-6 0,12 6-1,0-13 1,-11 7 0,11 6-1,11 7 1,-34-7-1,23-26 1,23-6 0,-35-12-1,35 6 1,-1-26 15,1 32-15,22-12-1,-33-33 1,22 20 0,22-32-1,1 25 1,11 13 0,0-6-1,19 50 1</inkml:trace>
  <inkml:trace contextRef="#ctx1" brushRef="#br1">5134 3364 0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7:09.575"/>
    </inkml:context>
    <inkml:brush xml:id="br0">
      <inkml:brushProperty name="width" value="0.04667" units="cm"/>
      <inkml:brushProperty name="height" value="0.04667" units="cm"/>
      <inkml:brushProperty name="color" value="#ED1C24"/>
    </inkml:brush>
  </inkml:definitions>
  <inkml:trace contextRef="#ctx0" brushRef="#br0">1182 28 0,'0'7'15,"0"-7"1,0 0-1,0 6 1,0-6 0,0 0-1,0 6 1,0-6 0,0 0-1,-11-6 1,0 0-1,11-1 1,-12 1 0,-22-1-1,12 1 1,-24 0 15,1 6-15,-1 0-1,1 0 1,-12 0 0,1 19-1,-1-6 1,23-7 0,0 13-1,0-13 1,11 7-1,-11 0 1,0 0 0,11-1-1,-11-5 1,-11 18 15,0-5-15,11 11-1,0-5 1,18-8 0</inkml:trace>
  <inkml:trace contextRef="#ctx0" brushRef="#br0" timeOffset="1">258 320 593,'-6'8'16,"-28"18"0,11-1-1,-11 7 1,12-7-1,-12 27 1,11-1 0,0 0-1,1 0 1,10 0 15,1 6-15,0 1-1,11-20 1,0 0 0,0 0-1,0 13 1,11 7 0,12-7-1,-1 6 1,12-6-1,-11-12 1,0-1 0,11 0-1,0-6 17,0-6-17,-11 5 1,11-11-1,11-8 1,-22 1 0,11 0-1,0 0 1,0 6 0,0-13-1,11 7 1,0 0-1,1-7 1,-12 7 0,11-7-1,1 7 1,10-7 0,1-6 15,-12 0-16,23 0 1,0-6 0,1 6-1,-13 0 1,12-6 0,-11-1-1,22-6 1,-22 7-1,-12-7 1,24 13 0,-24-6-1,0-7 1,12 0 15,-12-6-15,-11 7-1,0-8 1,23-24 0,-12 5-1,-10-5 1,-1 5 0,0 8-1,-12-1 1,12 6-1,-22 1 1,10-14 0,-10 1-1,-1-7 1,0 7 0,1-6 15,-1 5-16,-11-5 1,11-20 0,-11 25-1,-11-12 1,0 20 0,11-1-1,-12 0 1,-10 0-1,10-13 1,-10 13 0,-1 0-1,-11-6 1,0 6 15,-11-6-15,10 12-1,1 1 1,0 12 0,12 0-1,-1 1 1,0-1 0,-11 0-1,0 7 1,0-7-1,0 7 1,-11-1 0,11-6-1,-23-6 1,12 7 15,-12 5-15,12-6-1,-1 7 1,24 0 0,-12-1-1,0 1 1,0-1 0,-23-5-1,57 12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3.0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 3147 0,'-15'53'0,"-1"-45"31,16-8-15,0 0-1,0 0 1,0 0 0,0-8-1,0-1 1,-16-26-1,16-1 1,0-8 0,16 9-1,0-53 1,15 0 0,-15-18 15,15 0-31,0-17 31,-15 17-15,16 18-1,-1-18 1,16-9 0,0-8-1,16 8 1,-16 1-1,0 17 1,0 18 0,0 8-1,0 9 1,15-17 0,1-18-1,0 9 1,-1 0-1,-15 26 17,32-35-17,-1 0 1,0 27 0,1-1-1,-17 1 1,17 17-1,-1 0 1,0-9 0,-15 9-1,0-8 1,-16 8 0,16 9-1,31 0 16,-16 8-15,0 1 0,-31 9-1,0-1 1,0 1 0,-15 8-1,-1 0 1,-15 10-1,-1-1 1,1 9 0,0-9-1,-16 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4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47 916 0,'-31'-44'16,"31"44"0,0 0-1,-16-9 1,16 9 0,0-8-1,0-1 1,0 0 15,16 0-15,-1-9-1,1-8 1,15 8 0,16-8-1,16-18 1,47 0-1,-16-18 1,31-8 0,-31 17-1,0 9 1,0 0 0,32 8-1,-1 1 1,0 0-1,16-9 17,-15 0-17,-1 17 1,0 1 0,1-1-1,-17 1 1,1-1-1,-16 19 1,-31-1 0,-16 0-1,0 0 1,0 9 0,-16-9-1,0 9 16,-15 0-15,0 0 0,0 0-1,-1-8 1,-15 8 0,16 0-1,-16 0 1,16 0-1,-16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6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0,'-16'0'15,"16"0"1,0 0 0,0 0-1,0 0 1,0 9-1,16 0 1,-16 0 0,31 44-1,-15 0 1,15-1 0,32 28-1,-1 17 16,1-27-15,0 10 0,-1-10-1,32 1 1,-15-19 0,-32-7-1,15 16 1,33 10-1,-1 17 1,15-9 0,-15-8-1,16-10 1,-16-16 0,-16-1-1,1-9 1,30 18 15,-15-18-15,16 0-1,-32 1 1,48-28 0,-32 1-1,0-9 1,15 18-1,-14-9 1,-17-1 0,-31-8-1,-31 9 1,-16-9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8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 0 0,'0'0'15,"0"0"1,0 0 0,0 17-1,0 1 1,0 17-1,0 9 17,0 18-17,-16 8 1,16 27 0,16-9-1,-16-8 1,16 34-1,0-17 1,31 27 0,0-10-1,31 1 1,16-1 0,-16-34-1,32 8 1,-32-26-1,16-1 17,16 19-17,15-10 1,-15 1 0,31-1-1,-31-8 1,-16-18-1,15 9 1,1-18 0,31 0-1,16-8 1,-16-10 0,-31-8-1,-16 18 1,-94-27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39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 1163 0,'-16'-9'16,"16"9"-1,0 0 1,0-8-1,0 8 1,0-9 0,0 9-1,0-18 1,16 9 0,0-17-1,-1-9 1,17-9 15,-1-27-15,16 1-1,31-19 1,16 28 0,16-1-1,-16 9 1,16 9-1,-16 0 1,0-9 0,31 9-1,32 0 1,-32 0 0,16-9-1,-15 9 1,-17 0 15,1 17-15,31 1-1,-16-1 1,-31 10 0,-15 8-1,-1-9 1,-15 18-1,-16-17 1,0 8 0,-16-26-1,-31 35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40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 18 0,'-16'-18'16,"16"18"-1,0 9 1,0-9 0,16 0-1,-16 9 1,0-1 15,15 10-15,1 9-1,15 25 1,16 10 0,-15 0-1,-1 17 1,0 9-1,16 0 1,16 9 0,0 0-1,-1 0 1,1 0 0,0 18-1,-16-27 1,15 18 15,17-18-15,-1 9-1,-15-27 1,15 19 0,1-19-1,15 1 1,-16 8-1,-15-9 1,31-17 0,-16 9-1,0-9 1,1-18 0,-1 0-1,32 1 1,-16-10 15,0-8-15,15-1-1,-109-17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29.420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FA0FBCF-DB3E-4B83-934F-0417CA388DC8}" emma:medium="tactile" emma:mode="ink">
          <msink:context xmlns:msink="http://schemas.microsoft.com/ink/2010/main" type="inkDrawing" rotatedBoundingBox="7659,6345 9326,6241 9331,6325 7664,6430" shapeName="Other"/>
        </emma:interpretation>
      </emma:emma>
    </inkml:annotationXML>
    <inkml:trace contextRef="#ctx0" brushRef="#br0">0 131 0,'22'6'15,"-11"-6"1,0 0-1,44 6 1,11-6 0,67 6-1,43-12 1,-10 0 0,32 6-1,1-13 16,-12-5-15,-11-20 0,-32 1-1,-23 6 1,-121 31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28.788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17F2897-0122-458D-8B95-15F8E42B654A}" emma:medium="tactile" emma:mode="ink">
          <msink:context xmlns:msink="http://schemas.microsoft.com/ink/2010/main" type="inkDrawing" rotatedBoundingBox="7594,6719 9039,6726 9038,6775 7594,6768" shapeName="Other"/>
        </emma:interpretation>
      </emma:emma>
    </inkml:annotationXML>
    <inkml:trace contextRef="#ctx0" brushRef="#br0">0 0 0,'55'31'16,"-33"-31"0,0 6-1,33 0 1,11-6 15,56 6-15,43-12-1,-22 6 1,23 0 0,10-6-1,-10 18 1,-56-5-1,-22-20 1,-33 1 0,-22-1-1,-33 13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30.25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CD1C8617-4C37-447D-8A4E-09C8E55B843B}" emma:medium="tactile" emma:mode="ink">
          <msink:context xmlns:msink="http://schemas.microsoft.com/ink/2010/main" type="inkDrawing" rotatedBoundingBox="7803,5609 9026,5560 9028,5610 7805,5659" shapeName="Other"/>
        </emma:interpretation>
      </emma:emma>
    </inkml:annotationXML>
    <inkml:trace contextRef="#ctx0" brushRef="#br0">0 20 0,'44'18'16,"-10"-12"-1,-1 1 1,55-1-1,44-6 17,12-19-17,32 13 1,-22-6 0,1-1-1,-56 7 1,-11 0-1,-11 12 1,-77-6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32.170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FD7AB542-63FE-4236-8FA5-2B17707AAB45}" emma:medium="tactile" emma:mode="ink">
          <msink:context xmlns:msink="http://schemas.microsoft.com/ink/2010/main" type="inkDrawing" rotatedBoundingBox="7439,12331 9028,12294 9029,12345 7440,12381" shapeName="Other"/>
        </emma:interpretation>
      </emma:emma>
    </inkml:annotationXML>
    <inkml:trace contextRef="#ctx0" brushRef="#br0">0 43 0,'12'0'16,"-12"0"0,0 0-1,0 0 1,0 0 0,0 0-1,0 0 16,22 6-15,22 0 0,44 0-1,11 0 1,-11-6 0,56 7-1,-1-14 1,11 1-1,-10-6 1,-23 6 0,-33-1-1,-22 7 1,1 0 0,-12 0-1,0-5 1,0 5 15,-11-6-15,0 6-1,11-25 1,-55 25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32.954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3F3DE087-C05B-4795-AA6C-4B90FB78F518}" emma:medium="tactile" emma:mode="ink">
          <msink:context xmlns:msink="http://schemas.microsoft.com/ink/2010/main" type="inkDrawing" rotatedBoundingBox="7617,12841 8928,12789 8929,12806 7617,12857" shapeName="Other"/>
        </emma:interpretation>
      </emma:emma>
    </inkml:annotationXML>
    <inkml:trace contextRef="#ctx0" brushRef="#br0">0 43 0,'44'6'16,"-33"-6"-1,0 0 1,11 0-1,33 0 1,11-6 0,45 6-1,10-6 1,22 6 0,-32-6-1,43-1 1,-22 1 15,-10-6-15,-34 6-1,-33 6 1,-11 0 0,-22 0-1,-22 0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33.73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D3783FA8-EC8A-4A1C-BE0D-788FB7C3E9D3}" emma:medium="tactile" emma:mode="ink">
          <msink:context xmlns:msink="http://schemas.microsoft.com/ink/2010/main" type="inkDrawing" rotatedBoundingBox="7593,13314 9005,13225 9007,13256 7595,13346" shapeName="Other"/>
        </emma:interpretation>
      </emma:emma>
    </inkml:annotationXML>
    <inkml:trace contextRef="#ctx0" brushRef="#br0">0 105 0,'44'-6'16,"-33"6"-1,22-6 1,0 0 0,22-7-1,0 7 1,23 12 0,21-6-1,22 0 16,23-6-15,10 0 0,11-7-1,-10-5 1,-45 5 0,-44 1-1,-11 12 1,-22-6-1,-33 6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6:34.902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A719A10B-502F-47BC-AFC3-37E05AAC8461}" emma:medium="tactile" emma:mode="ink">
          <msink:context xmlns:msink="http://schemas.microsoft.com/ink/2010/main" type="inkDrawing" rotatedBoundingBox="7561,14017 9193,13996 9194,14006 7562,14027" shapeName="Other"/>
        </emma:interpretation>
      </emma:emma>
    </inkml:annotationXML>
    <inkml:trace contextRef="#ctx0" brushRef="#br0">0 18 0,'22'7'15,"-22"-7"1,11 0 15,0 0-15,0-7-1,22 14 1,-11-14 0,22 7-1,11 0 1,0 0-1,34 0 1,21 0 0,44-6-1,23 0 1,-2 6 0,13 0-1,-23 0 1,-33 0 15,-32 0-15,-23-6-1,-77 6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39:34.1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81E322-057F-47D8-8D85-6D4EBA6ACDC8}" emma:medium="tactile" emma:mode="ink">
          <msink:context xmlns:msink="http://schemas.microsoft.com/ink/2010/main" type="inkDrawing" rotatedBoundingBox="14445,5599 17053,3142 17522,3639 14914,6097" semanticType="callout" shapeName="Other">
            <msink:sourceLink direction="with" ref="{CF6D3DE3-98D0-49A5-974E-292441CFE46B}"/>
            <msink:sourceLink direction="with" ref="{35B9327B-3C81-43D2-933D-06A07CB46444}"/>
          </msink:context>
        </emma:interpretation>
      </emma:emma>
    </inkml:annotationXML>
    <inkml:trace contextRef="#ctx0" brushRef="#br0">5 2592 0,'-22'-12'15,"22"12"1,0-6 0,0 6-1,0 0 16,11 0-15,0 0 0,0 0-1,22 0 1,34-13 0,43 7-1,11-19 1,0-12-1,45-25 1,10-12 0,-10-19-1,-12-19 1,100-86 0,-67 36-1,34-55 16,-45 0-15,-11 12 0,-21-12-1,-34-6 1,-33 37 0,-44 18-1,-22 32 1,-22 24-1,-11 7 1,22 99 0,0 6-1,0 0 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33:15.3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8E0A5C-134B-4866-9FA4-318DD69B4DE7}" emma:medium="tactile" emma:mode="ink">
          <msink:context xmlns:msink="http://schemas.microsoft.com/ink/2010/main" type="inkDrawing" rotatedBoundingBox="5307,12420 11620,10289 11797,10814 5484,12945" semanticType="10" shapeName="Other">
            <msink:sourceLink direction="with" ref="{CDA5C155-24A2-4AE2-A750-2DE18F0BCBC3}"/>
          </msink:context>
        </emma:interpretation>
      </emma:emma>
    </inkml:annotationXML>
    <inkml:trace contextRef="#ctx0" brushRef="#br0">6291 0 0,'-22'6'15,"22"-6"1,0 0-1,0 0 1,0 0 0,0 0-1,0 0 1,0 6 0,-11 1-1,0 24 1,0 6-1,-22 25 1,-22 6 0,0 6-1,0-12 1,-34 7 15,-10 5-15,-33 13-1,0 0 1,-1 0 0,-109 55-1,21-36 1,-55 5 0,12-36-1,-12 11 1,-22-18-1,34 13 1,-45-26 0,22 20-1,-44-13 1,12 6 15,-12 6-15,-44 7-1,44 12 1,11-25 0,56 1-1,21-20 1,34-18 0,54 0-1,23 0 1,143-25-1,-11-6 1,0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29.8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102DB9-68F1-46FD-886C-AAF5326D3270}" emma:medium="tactile" emma:mode="ink">
          <msink:context xmlns:msink="http://schemas.microsoft.com/ink/2010/main" type="inkDrawing" rotatedBoundingBox="9463,6370 12096,6738 12038,7148 9405,6780" shapeName="Other">
            <msink:destinationLink direction="with" ref="{1B0B8D06-CF3D-487F-B00A-C2195CBE5458}"/>
          </msink:context>
        </emma:interpretation>
      </emma:emma>
    </inkml:annotationXML>
    <inkml:trace contextRef="#ctx0" brushRef="#br0">2614 596 0,'-11'0'16,"11"0"-1,0 0 1,0 0 0,0-6-1,0-7 1,-11-12 0,0-12-1,-11-12 16,0 18-15,-12 0 0,1-13-1,0 1 1,-11 6 0,-11-13-1,-22 19 1,22 0-1,-11 12 1,-12-6 0,12 13-1,0-7 1,-33 7 0,11-7-1,10 7 16,12 0-15,-33 5 0,0-5-1,-12 6 1,23-13 0,22 13-1,11 6 1,-33 6-1,22 0 1,-1 7 0,-10-7-1,-22 0 1,22 0 0,11 1-1,-1 5 1,1-6 15,11 7-15,22-7-1,-11 0 1,11-6 0,11 0-1,0 0 1,0 6-1,0-6 1,11 0 0,0 0-1,0 0 1,-11 0 0,0 6-1,-1-6 1,1 7 15,-11-14-15,33 7-1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34:06.3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1BEAA2-A651-41D7-BA69-B5CB6D9D32C0}" emma:medium="tactile" emma:mode="ink">
          <msink:context xmlns:msink="http://schemas.microsoft.com/ink/2010/main" type="writingRegion" rotatedBoundingBox="2317,12036 4899,12426 4735,13506 2154,13116">
            <msink:destinationLink direction="with" ref="{CDA5C155-24A2-4AE2-A750-2DE18F0BCBC3}"/>
          </msink:context>
        </emma:interpretation>
      </emma:emma>
    </inkml:annotationXML>
    <inkml:traceGroup>
      <inkml:annotationXML>
        <emma:emma xmlns:emma="http://www.w3.org/2003/04/emma" version="1.0">
          <emma:interpretation id="{73E78547-1B76-4BD6-853C-4F3D22CA805D}" emma:medium="tactile" emma:mode="ink">
            <msink:context xmlns:msink="http://schemas.microsoft.com/ink/2010/main" type="paragraph" rotatedBoundingBox="2317,12036 4899,12426 4735,13506 2154,13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1523DE-786D-41C4-9AE4-84AB2A73B7A0}" emma:medium="tactile" emma:mode="ink">
              <msink:context xmlns:msink="http://schemas.microsoft.com/ink/2010/main" type="line" rotatedBoundingBox="2317,12036 4899,12426 4735,13506 2154,13116"/>
            </emma:interpretation>
          </emma:emma>
        </inkml:annotationXML>
        <inkml:traceGroup>
          <inkml:annotationXML>
            <emma:emma xmlns:emma="http://www.w3.org/2003/04/emma" version="1.0">
              <emma:interpretation id="{D4EABA4A-CC4F-4054-97F9-BC8904C9EA02}" emma:medium="tactile" emma:mode="ink">
                <msink:context xmlns:msink="http://schemas.microsoft.com/ink/2010/main" type="inkWord" rotatedBoundingBox="2317,12036 2798,12109 2634,13189 2154,13116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oh</emma:literal>
                </emma:interpretation>
              </emma:one-of>
            </emma:emma>
          </inkml:annotationXML>
          <inkml:trace contextRef="#ctx0" brushRef="#br0">279 39 0,'6'-9'15,"-6"9"1,5 0-1,-5-3 1,5 3 0,-5-2-1,0 2 1,-5-6 0,0 3-1,-1-3 1,1 3-1,-5 0 1,5 0 0,-11 3-1,-4 9 1,-1-3 15,-4 3-15,-1-1-1,0 1 1,-10 2 0,11 10-1,-1 5 1,16-3 0,-6 0-1,6-3 1,10 3-1,-5-3 1,10 1 0,11-1-1,-1 3 1,6 0 15,-1 0-15,11 0-1,-5-3 1,-6-11 0,6-3-1,-1-12 1,11-3 0,-5-2-1,5-4 1,0-8-1,-5-6 1,-11 1 0,-4-1-1,-6-12 1,-5 18 15,-5 3-15,-5 3-1,-5-7 1,-6 10 0,-20-3-1,6 8 1,-6 12 0,-5 3-1,-16 14 1,-4 23-1,61-43 1</inkml:trace>
          <inkml:trace contextRef="#ctx0" brushRef="#br0" timeOffset="801.0888">567-322 0,'-5'17'15,"0"-8"1,-6 5-1,1 1 1,-10 11 0,-6 29 15,-10 14-15,0-14-1,-5 6 1,-26 54-1,11-20 1,-1 18 0,6-12-1,5-3 1,10-23 0,0-14-1,10-24 1,21-37-1,5 0 1,0 0 0,0 3-1,0-3 17</inkml:trace>
        </inkml:traceGroup>
        <inkml:traceGroup>
          <inkml:annotationXML>
            <emma:emma xmlns:emma="http://www.w3.org/2003/04/emma" version="1.0">
              <emma:interpretation id="{2763FC04-6922-4596-AFF8-988CF1C17D4E}" emma:medium="tactile" emma:mode="ink">
                <msink:context xmlns:msink="http://schemas.microsoft.com/ink/2010/main" type="inkWord" rotatedBoundingBox="2974,12427 4855,12711 4776,13235 2895,12951"/>
              </emma:interpretation>
              <emma:one-of disjunction-type="recognition" id="oneOf1">
                <emma:interpretation id="interp5" emma:lang="en-US" emma:confidence="0">
                  <emma:literal>mmm</emma:literal>
                </emma:interpretation>
                <emma:interpretation id="interp6" emma:lang="en-US" emma:confidence="0">
                  <emma:literal>Mmm</emma:literal>
                </emma:interpretation>
                <emma:interpretation id="interp7" emma:lang="en-US" emma:confidence="0">
                  <emma:literal>Hmm</emma:literal>
                </emma:interpretation>
                <emma:interpretation id="interp8" emma:lang="en-US" emma:confidence="0">
                  <emma:literal>mm</emma:literal>
                </emma:interpretation>
                <emma:interpretation id="interp9" emma:lang="en-US" emma:confidence="0">
                  <emma:literal>Pimm</emma:literal>
                </emma:interpretation>
              </emma:one-of>
            </emma:emma>
          </inkml:annotationXML>
          <inkml:trace contextRef="#ctx0" brushRef="#br0" timeOffset="2166.1621">705 296 0,'-5'0'15,"5"0"1,0 0 15,0 0-15,0 0-1,0 0 1,0-3 0,0 3-1,0-6 1,11-8 0,4-18-1,21-11 1,0 5-1,0 9 1,5 3 0,-10 6-1,-16 9 1,0 2 15,-9 6-15,-1 0-1,0 3 1,-5 0 0,0 3-1,0 9 1,-5 11 0,0 17-1,-1 1 1,-4-4-1,-10 21 1,4 5 0,-4-2-1,9-18 17,-4-8-17,5-12 1,0-3-1,-1-11 1,6 0 0,0-4-1,5-5 1</inkml:trace>
          <inkml:trace contextRef="#ctx0" brushRef="#br0" timeOffset="2965.9701">1029 299 0,'10'0'16,"-5"-3"0,0-3-1,11-5 1,9-15 15,6-6-15,0-3-1,-5 3 1,-6 12 0,-5 3-1,0 2 1,-5 1 0,-5 8-1,1 1 1,-1 2-1,-5 3 1,0 0 0,0 3-1,5 20 1,-10 11 15,-11 15-15,6 6-1,0 12 1,1-4 0,-2-11-1,1-14 1,5-9 0,0-15-1,5-14 1</inkml:trace>
          <inkml:trace contextRef="#ctx0" brushRef="#br0" timeOffset="4702.8892">1495 322 0,'0'3'16,"0"-3"-1,0 3 1,-5 2-1,5 10 1,0 8 0,-5 15-1,0-7 17,-1-5-32,1-3 31,0-5-16,5-4 1,-5-8 0,5 3-1,5-7 1,0 1 0,0-3-1,1-3 1,9-20-1,0-14 1,11 2 0,5 3-1,5 6 1,-5 9 0,-6 6 15,-4 2-16,-11 6 1,-5 0 0,5 15-1,1 2 1,-11 6 0,0 9-1,-5 0 1,5-3-1,-6-6 1,6-2 0,-5-7-1,5-5 1,5-3 15,-5 0-15,6-9-1,4-11 1,10-15 0,-9 0-1,9 0 1,11 6 0,-5 9-1,-6 8 1,-4 1-1,-6 5 1,5 3 0,-4 8-1,-1 13 1,0-1 15,-10 9-15,0-3-1,0 0 1,-5-6 0,5-6-1,0 1 1,-10-7 0,10-8-1</inkml:trace>
          <inkml:trace contextRef="#ctx0" brushRef="#br0" timeOffset="6235.8936">2106 351 0,'20'6'16,"-20"-4"0,0-2-1,0 3 1,0 6 0,0 3-1,0 8 1,0 3-1,0 6 1,-10-3 0,5 0-1,0-6 1,5-3 15,-5 1-15,5-16-1,0-2 1,0 3 0,0-3-1,10-5 1,0-16 0,11-5-1,10-14 1,-1 2-1,-4 12 1,-5 9 0,-11 6-1,0 5 17,0 3-17,1 9 1,-6 2-1,0 10 1,0 2 0,-5 3-1,5-3 1,-5-5 0,0-4-1,0-2 1,0-3-1,0-1 1,5-2 0,-5 0-1,0-6 1,5-8 0,6-7 15,4-8-16,11-2 1,-11 7 0,1 7-1,-1 2 1,-10 7 0,11-1-1,-6 6 1,0 3-1,5 2 1,1 4 0,-1 6 15,1-1-31,-6 3 31,0 4-15,0-1-1,-4-3 1,-1 0 0,0 9-1,-5 0 1,0 0 0,-5-5-1,10 16 1,-5-37-1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34:23.9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A5C155-24A2-4AE2-A750-2DE18F0BCBC3}" emma:medium="tactile" emma:mode="ink">
          <msink:context xmlns:msink="http://schemas.microsoft.com/ink/2010/main" type="inkDrawing" rotatedBoundingBox="1584,11384 5319,11324 5358,13740 1623,13800" hotPoints="5073,12743 3202,13881 1480,12529 3350,11392" semanticType="9" shapeName="Ellipse">
            <msink:sourceLink direction="with" ref="{701BEAA2-A651-41D7-BA69-B5CB6D9D32C0}"/>
            <msink:destinationLink direction="with" ref="{AB8E0A5C-134B-4866-9FA4-318DD69B4DE7}"/>
          </msink:context>
        </emma:interpretation>
      </emma:emma>
    </inkml:annotationXML>
    <inkml:trace contextRef="#ctx0" brushRef="#br0">3716 1159 0,'5'14'15,"-5"-14"1,0 0 0,0 0-1,0 0 1,0 0 0,0 0 15,0 0-16,0 0 1,0-3 0,-5 3-1,5-2 1,-11-4 0,1-6-1,-10-2 1,-6-9-1,0-6 1,-10-9 0,0-8-1,6 9 17,4 2-17,-15-8 1,0-4-1,-5 1 1,-6-9 0,16 15-1,-15 0 1,5-4 0,-57-40-1,21 7 1,-21-4-1,21 20 1,-10 3 0,25 20-1,-10 9 17,5 6-17,6 0 1,-11-6-1,-6 3 1,1 0 0,-10 8-1,-1-2 1,1 6 0,0 8-1,-1 0 1,1 6-1,-1 6 1,6 3 0,0-1-1,0 7 1,-6 2 15,6-2-15,-5 5-1,-1 12 1,11 8 0,-5 6-1,5 16 1,0-10 0,5 17-1,5 6 1,5 3-1,5 3 1,11 3 0,-5 5-1,9-5 1,-4 11 15,15-5-15,0 5-1,16-3 1,4 1 0,6-1-1,15-2 1,5-9 0,6-3-1,-1-3 1,6-9-1,15 0 1,5-14 0,15 3-1,1-6 1,-6-2 15,-15-4-15,10-6-1,0-5 1,6-6 0,-1-3-1,0-5 1,11-4 0,5-2-1,4-4 1,1 1-1,10 0 1,-5-7 0,-10 7-1,5 0 17,-5 2-32,-11 1 31,1-3-16,-11 5 1,10-5 0,1-1-1,4-2 1,1-6 0,15-6-1,-5-5 1,5 2-1,0-5 1,5-1 0,-5 4-1,0-1 1,0 3 15,0 1-15,-5-4-1,5 1 1,5-4 0,5-2-1,1-3 1,4-6 0,-10 0-1,5-3 1,-10 3-1,0-3 1,-15 0 0,0 0-1,-11 9 1,-5-3 15,-5 0-15,-15-6-1,-26 29 1,5-6 0,-5-2-1,10-10 1,1 1 0,-1-3-1,0-3 1,0-1-1,1-1 1,4-7 0,0 0-1,1 6 17,-6 3-17,11-6 1,-16 3-1,10-3 1,-5-3 0,1 4-1,-1-4 1,0 3 0,0 0-1,-4 6 1,9-9-1,-5 9 1,-5 0 0,1 6-1,-1-9 1,-5-15 15,0 41-15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35:23.6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D04874-D0BA-471A-BC5C-B1665E8A7C58}" emma:medium="tactile" emma:mode="ink">
          <msink:context xmlns:msink="http://schemas.microsoft.com/ink/2010/main" type="writingRegion" rotatedBoundingBox="11290,8847 17596,8847 17596,11902 11290,11902"/>
        </emma:interpretation>
      </emma:emma>
    </inkml:annotationXML>
    <inkml:traceGroup>
      <inkml:annotationXML>
        <emma:emma xmlns:emma="http://www.w3.org/2003/04/emma" version="1.0">
          <emma:interpretation id="{7B4E6779-0DB8-4490-8E4E-B6348A026FB5}" emma:medium="tactile" emma:mode="ink">
            <msink:context xmlns:msink="http://schemas.microsoft.com/ink/2010/main" type="paragraph" rotatedBoundingBox="11290,8847 17596,8847 17596,11902 11290,11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57B60-9587-4F1C-ACBC-C0FA0024A209}" emma:medium="tactile" emma:mode="ink">
              <msink:context xmlns:msink="http://schemas.microsoft.com/ink/2010/main" type="line" rotatedBoundingBox="11290,8847 17596,8847 17596,11902 11290,11902"/>
            </emma:interpretation>
          </emma:emma>
        </inkml:annotationXML>
        <inkml:traceGroup>
          <inkml:annotationXML>
            <emma:emma xmlns:emma="http://www.w3.org/2003/04/emma" version="1.0">
              <emma:interpretation id="{91EBFBAE-84C3-4DB4-ACA4-C8B3F5651600}" emma:medium="tactile" emma:mode="ink">
                <msink:context xmlns:msink="http://schemas.microsoft.com/ink/2010/main" type="inkWord" rotatedBoundingBox="13823,8847 17596,8847 17596,11902 13823,11902"/>
              </emma:interpretation>
              <emma:one-of disjunction-type="recognition" id="oneOf0">
                <emma:interpretation id="interp0" emma:lang="en-US" emma:confidence="0">
                  <emma:literal>000,</emma:literal>
                </emma:interpretation>
                <emma:interpretation id="interp1" emma:lang="en-US" emma:confidence="0">
                  <emma:literal>000</emma:literal>
                </emma:interpretation>
                <emma:interpretation id="interp2" emma:lang="en-US" emma:confidence="0">
                  <emma:literal>00,</emma:literal>
                </emma:interpretation>
                <emma:interpretation id="interp3" emma:lang="en-US" emma:confidence="0">
                  <emma:literal>oa.,</emma:literal>
                </emma:interpretation>
                <emma:interpretation id="interp4" emma:lang="en-US" emma:confidence="0">
                  <emma:literal>006,</emma:literal>
                </emma:interpretation>
              </emma:one-of>
            </emma:emma>
          </inkml:annotationXML>
          <inkml:trace contextRef="#ctx0" brushRef="#br0">1061 358 0,'23'0'16,"-23"0"-1,0 0 1,0 0 0,0-4-1,8-5 1,-8 1 15,-8-18-15,-7 0-1,0-4 1,-1-1 0,-7 1-1,8-5 1,-16 5 0,-7 4-1,-1 0 1,-7 5-1,-8-1 1,8 9 0,16 4-1,7 5 1,-16 0 0,8 4 15,-7 0-16,0 0 1,-16 13 0,-23 26-1,16 0 1,7 4 0,15-4-1,-7 13 1,8-5-1,-1-8 1,9 17 0,7 5-1,-8 8 1,15-13 0,1-8 15,7 3-16,1 23 1,-1-1 0,8 1-1,8-1 1,-1-8 0,16 17-1,1 0 1,6-12-1,-7 12 1,8-13 0,7-9-1,1-4 1,15 5 0,-16-22 15,16 0-16,-8-9 1,-15-8 0,7-9-1,16-5 1,0-3 0,-1-14-1,17-8 1,-1-18-1,0 5 1,-8-22 0,1-13-1,-8-13 1,-16-4 0,0 9 15,-22-1-16,7-29 1,-15 20 0,-1-25-1,-22-8 1,0-1 0,-24 18-1,1 25 1,-1 1-1,-22 12 1,-77-8 0,-1 52-1,-30 17 1,169 0 15</inkml:trace>
          <inkml:trace contextRef="#ctx0" brushRef="#br0" timeOffset="-130668.6868">-1440 742 0,'11'-44'0,"-11"44"31,0 0-15,0-6-1,0 0 1,11-13 0,-22 7-1,11-19 1,0-12 0,-11-1-1,11 13 1,-11 0-1,0 6 1,-21-6 0,-1 6 15,0 1-31,-11 5 31,0 7-15,0-1-1,-23 7 1,12 0 0,11 6-1,0 0 1,-22 0 0,11 6-1,0 6 1,-12 7-1,1 18 1,0 19 0,11-12 15,0 11-15,11 14-1,11-20 1,11 1-1,0-7 1,11 25 0,-1 7-1,12-7 1,23 19 0,-1 6-1,11-19 1,0-12-1,11-6 1,11 6 0,0-6-1,0-12 17,-11-26-17,0 1 1,12-13-1,-1-6 1,11-12 0,22-7-1,0-6 1,-10-12 0,-12-13-1,-11-12 1,0 0-1,10-31 1,-32 25 0,-11 0-1,-22-13 17,-11-12-17,-11 0 1,-54-25-1,-12 25 1,-45 19 0,133 74-1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47:39.1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24E782-4D23-40B9-9519-1DA31E345835}" emma:medium="tactile" emma:mode="ink">
          <msink:context xmlns:msink="http://schemas.microsoft.com/ink/2010/main" type="inkDrawing" rotatedBoundingBox="14631,10579 15668,13554 15444,13631 14407,10657" semanticType="callout" shapeName="Other">
            <msink:sourceLink direction="with" ref="{82630B39-2FC8-41CE-B5C2-331482C4BF0C}"/>
          </msink:context>
        </emma:interpretation>
      </emma:emma>
    </inkml:annotationXML>
    <inkml:trace contextRef="#ctx0" brushRef="#br0">11 0 0,'-11'13'16,"11"-13"-1,0 0 1,0 0-1,0 0 1,0 0 15,0 0-15,0 0 0,0 0-1,0 0 1,0 0-1,0 0 1,0 6 0,0 31-1,0 6 1,0 13 0,0 19-1,0-7 1,0-12-1,0 6 1,0 25 15,22 18-15,-11 19 0,22-12-1,0-19 1,0-19-1,0 1 1,11 30 0,-11-18-1,-11-6 1,11-1 0,-22-24-1,11-6 1,11 5-1,1 32 17,-12-18-17,11 11 1,-11 13 0,0-18-1,-11-13 1,11-13-1,11 44 1,0-24 0,0 11-1,11 1 1,0-13 0,-11-6-1,1-12 1,-1 6-1,0-13 17,11 0-17,0 19 1,0-12 0,-11-7-1,-11-12 1,0-6-1,-22-25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47:59.4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02E5D97-BEA4-4B43-B1F5-E9AF3C023299}" emma:medium="tactile" emma:mode="ink">
          <msink:context xmlns:msink="http://schemas.microsoft.com/ink/2010/main" type="writingRegion" rotatedBoundingBox="16325,13184 19579,13768 19368,14945 16114,14362">
            <msink:destinationLink direction="with" ref="{82630B39-2FC8-41CE-B5C2-331482C4BF0C}"/>
          </msink:context>
        </emma:interpretation>
      </emma:emma>
    </inkml:annotationXML>
    <inkml:traceGroup>
      <inkml:annotationXML>
        <emma:emma xmlns:emma="http://www.w3.org/2003/04/emma" version="1.0">
          <emma:interpretation id="{2A35B51C-0805-4A96-9D41-FF44419ECFB6}" emma:medium="tactile" emma:mode="ink">
            <msink:context xmlns:msink="http://schemas.microsoft.com/ink/2010/main" type="paragraph" rotatedBoundingBox="16325,13184 19579,13768 19368,14945 16114,1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92EFE-0109-486A-96A4-779F5B467577}" emma:medium="tactile" emma:mode="ink">
              <msink:context xmlns:msink="http://schemas.microsoft.com/ink/2010/main" type="line" rotatedBoundingBox="16325,13184 19579,13768 19368,14945 16114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73CCDC30-6C6D-4012-B12C-91F965F502E6}" emma:medium="tactile" emma:mode="ink">
                <msink:context xmlns:msink="http://schemas.microsoft.com/ink/2010/main" type="inkWord" rotatedBoundingBox="16325,13184 19579,13768 19368,14945 16114,14362"/>
              </emma:interpretation>
              <emma:one-of disjunction-type="recognition" id="oneOf0">
                <emma:interpretation id="interp0" emma:lang="en-US" emma:confidence="0">
                  <emma:literal>040 mm</emma:literal>
                </emma:interpretation>
                <emma:interpretation id="interp1" emma:lang="en-US" emma:confidence="0">
                  <emma:literal>0400 mm</emma:literal>
                </emma:interpretation>
                <emma:interpretation id="interp2" emma:lang="en-US" emma:confidence="0">
                  <emma:literal>040 m</emma:literal>
                </emma:interpretation>
                <emma:interpretation id="interp3" emma:lang="en-US" emma:confidence="0">
                  <emma:literal>0404 mm</emma:literal>
                </emma:interpretation>
                <emma:interpretation id="interp4" emma:lang="en-US" emma:confidence="0">
                  <emma:literal>040m</emma:literal>
                </emma:interpretation>
              </emma:one-of>
            </emma:emma>
          </inkml:annotationXML>
          <inkml:trace contextRef="#ctx0" brushRef="#br0">1026 68 0,'-33'-25'16,"33"25"0,0 0-1,0 0 1,0 0-1,0 0 1,0 0 0,0 0-1,-11 0 1,11 0 0,0 6-1,-11-6 1,11 6-1,-12 7 1,12-1 0,-11 25 15,0 7-15,0 18-1,11-6 1,-11 0-1,0-13 1,0 0 0,11-12-1,-11-6 1,11-12 0,0-1-1,0 0 1,0-5-1,0 5 17,0-6-17,0-6 1,0 6 0,0 1-1,0-1 1,0-6-1,0 6 1,11 0 0,-11 0-1,22 1 1,0-7 0,0 6-1,23-6 1,-12-6-1,0-1 1,0 1 0,0 0 15,22-6-15,0-1-1,0 1 1,-11-1-1,-22 13 1,0-6 0,0 0-1,-11 6 1,1 0 0,-12-6-1,11 6 1,-11 0-1,0 0 17</inkml:trace>
          <inkml:trace contextRef="#ctx0" brushRef="#br0" timeOffset="600.9226">1257 229 0,'0'12'16,"0"-12"-1,0 0 1,0 0-1,0 7 1,-11 17 0,11 8-1,0 17 1,0 7 0,0-13-1,0 44 1,-11 12-1,22-5 17,-22-32-17,11-19 1,0-12 0,0-12-1,11 5 1,-11-24-1</inkml:trace>
          <inkml:trace contextRef="#ctx0" brushRef="#br0" timeOffset="2562.9157">1841 111 0,'-11'-6'16,"11"6"-1,0 0 1,0 0-1,0 0 1,0 0 0,0 0 15,0 0-15,0 0-1,0 6 1,0 7-1,-11 5 1,0 13 0,-11 19-1,11 12 1,-22-6 0,11-7-1,11-5 1,-11-13-1,11 0 17,11-6-17,-11-7 1,11 1 0,0 6-1,0 18 1,11 0-1,0 13 1,0-18 0,0-1-1,0-6 1,0 0 0,0-13-1,0 1 1,-11-13-1,11 0 1,-11-6 15,22-6-15,-11-6 0,11-19-1,11 0 1,0 0-1,-10 6 1,-1 6 0,0 1-1,0-1 1,-11 7 0,0-1-1,-11-5 1,11-1-1,0-6 1,-11 0 0,0-6 15,0-6-15,0 6-1,0 0 1,-11-12-1,11 18 1,0 0 0,-11 7-1,11-1 1,0 7 0,-11-7-1,0-12 1,0 12-1,0 1 1,-11-1 15,11 13-15,0 6 0,11 0-1</inkml:trace>
          <inkml:trace contextRef="#ctx0" brushRef="#br0" timeOffset="-12887.1088">287 80 0,'11'-6'16,"-11"6"-1,0 0 17,0 0-32,0 0 31,-11 0-15,0-6-1,11 6 1,-11 0-1,0 0 1,0 6 0,-11-6-1,11 6 1,-11 19 0,0 18-1,0 1 1,0 5-1,0 14 17,-11-1-17,11-13 1,11-12 0,11-12-1,0-6 1,11-1-1,-11 1 1,11 0 0,0-7-1,0 0 1,11 7 0,0-7-1,11-5 1,0-1-1,0 0 17,-11-6-17,11 0 1,-11 0 0,11-12-1,-11-1 1,11-18-1,0 0 1,-11-12 0,0-1-1,0 7 1,-22 0 0,12-13-1,-12 13 1,0 0-1,-12 0 17,-10 12-17,-11 0 1,-22 0 0,11 19-1,11 6 1,0 0-1,33 0 1</inkml:trace>
          <inkml:trace contextRef="#ctx0" brushRef="#br0" timeOffset="-12234.6884">629 0 0,'0'-7'16,"0"7"-1,0 0 1,0 0-1,0 0 1,0 7 15,-22-1-15,0 6 0,-33 44-1,-1 31 1,-21 18-1,11-5 1,-11 24 0,22-13-1,22-18 1,-22 7 0,11-26-1,22-24 1,-12-7-1,23-12 17,11-31-17</inkml:trace>
          <inkml:trace contextRef="#ctx0" brushRef="#br0" timeOffset="18349.4556">2247 595 0,'0'-4'15,"0"4"1,0 0-1,0 0 1,0 0 0,0 0 15,0 0-15,0 4-1,0 4 1,0 0-1,0 5 1,0 3 0,0-4-1,0 17 1,0 8 0,0-4-1,0-4 1,0 0-1,0-9 17,0 1-32,0-5 31,0-4-15,0-3-1,0-1 1,0-8-1</inkml:trace>
          <inkml:trace contextRef="#ctx0" brushRef="#br0" timeOffset="19347.0999">2261 722 0,'8'0'0,"-8"0"31,0 0-15,0 0-1,0 0 1,0 0-1,0 0 1,0-4 0,0 4-1,0 0 1,0-4 0,0 0-1,0 4 1,7-12-1,0 8 17,1-5-17,6-3 1,1 4 0,-1 0-1,-6 3 1,-1 5-1,8 5 1,-1-1 0,-7 0-1,8 0 1,-8 4 0,1 0-1,-1 1 1,0 3-1,1 4 1,-8 1 15,7 3-15,-7 1 0,0-1-1,0 1 1,0-13-1,0 13 1,0-13 0,0 4-1,0-4 1,0 5 0,0-9-1,0 8 1,0-8-1,0 5 17,0-1-32,0-4 31,0 0-15,0 0-1,-15 4 1,15-8-1</inkml:trace>
          <inkml:trace contextRef="#ctx0" brushRef="#br0" timeOffset="20295.6522">2459 743 0,'-15'-8'16,"15"8"-1,0 0 1,0 0 0,0 0-1,0 0 1,0 0 0,0 0-1,0 0 1,0 0-1,7-4 1,1-1 15,-1 1-15,0 0 0,8 0-1,-1 4 1,1-4-1,0 4 1,-8 0 0,0 0-1,0 4 1,8-4 0,-8 4-1,1 4 1,-1 1-1,0 3 17,1 4-17,-8-3 1,7 3 0,0-4-1,-7 9 1,7-9-1,-7 5 1,8-1 0,-8 5-1,0-9 1,0 0 0,0-3-1,0-1 1,0 0-1,7 0 1,-7 1 0,0 3 15,0-12-15</inkml:trace>
          <inkml:trace contextRef="#ctx0" brushRef="#br0" timeOffset="21197.3739">2853 702 0,'0'0'15,"0"0"1,0 0 0,0 0-1,0 4 1,0-4-1,0 4 1,0 8 0,0 13 15,-7 8-15,7 4-1,-8 0 1,8-4-1,-7 0 1,7-9 0,0-7-1,0-1 1,0-4 0,0-12-1</inkml:trace>
          <inkml:trace contextRef="#ctx0" brushRef="#br0" timeOffset="21985.1535">2875 739 0,'0'0'16,"0"0"-1,7 0 1,0-4-1,1 4 1,-1 0 15,8 0-15,-8-4 0,8 4-1,-8 0 1,0-5-1,8 5 1,-1 0 0,-6 5-1,6 7 1,1 12 0,-8 1-1,1 4 1,-8-9-1,7-7 17,-7-1-17,0 5 1,0-5 0,0-4-1,0 0 1,0 1-1,0-5 1,0 4 0,0 4-1,0 1 1,0-5 0,0-4-1,0 0 1,0-4 15</inkml:trace>
          <inkml:trace contextRef="#ctx0" brushRef="#br0" timeOffset="22781.079">3014 739 0,'0'-4'16,"0"4"-1,0 0 1,0 0-1,0 0 1,0 0 0,0 0-1,14-4 1,1-1 0,7 5-1,0-4 1,-8 4-1,8 0 1,-7 0 15,14 4-15,8 1 0,-8 3-1,-7 8 1,0 5-1,-15 3 1,0 1 0,0 0-1,-7 3 1,0-11 0,-7 3-1,7 5 1,0-8-1,0-9 17,7 4-17,-7-12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48:30.2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630B39-2FC8-41CE-B5C2-331482C4BF0C}" emma:medium="tactile" emma:mode="ink">
          <msink:context xmlns:msink="http://schemas.microsoft.com/ink/2010/main" type="inkDrawing" rotatedBoundingBox="15732,12890 20132,13109 20039,14985 15638,14766" hotPoints="19958,14176 17525,14970 15226,13844 17659,13051" semanticType="enclosure" shapeName="Ellipse">
            <msink:sourceLink direction="with" ref="{002E5D97-BEA4-4B43-B1F5-E9AF3C023299}"/>
            <msink:destinationLink direction="with" ref="{3724E782-4D23-40B9-9519-1DA31E345835}"/>
          </msink:context>
        </emma:interpretation>
      </emma:emma>
    </inkml:annotationXML>
    <inkml:trace contextRef="#ctx0" brushRef="#br0">87 684 0,'-7'0'16,"7"0"0,-7 0-1,7-4 1,0 0-1,0-4 1,0-4 0,0-1-1,0-3 1,14-13 0,-6-4-1,6-4 1,1 8-1,21-8 1,16-4 0,6 4 15,8 0-15,-8-4-1,23-4 1,6 8-1,8 8 1,-15-12 0,30 4-1,-15 13 1,-7 3 0,-1 5-1,16 3 1,6 1-1,-29 4 1,8 4 0,0 4 15,7-5-15,-15 5-1,0 0 1,8 5-1,0-5 1,7 4 0,-15 0-1,15 0 1,0 4 0,7 9-1,-22-5 1,1 0-1,14 13 1,0-5 15,-22-3-15,0-1 0,7 13-1,-7-8 1,0-1-1,8 1 1,-16 3 0,8-3-1,0 4 1,-14-5 0,14-3-1,-15-1 1,-7 17-1,0 0 17,8 0-17,-1 8 1,1-4 0,-15 0-1,14-4 1,-14 4-1,-8-13 1,-6 17 0,-1 0-1,0 0 1,8 13 0,-8-5-1,-7 5 1,0-13-1,-8 4 17,-7 0-32,1 13 31,-1 3-15,-7 1-1,0-13 1,-15 9-1,-6 3 1,13-11 0,-6-9-1,-1-4 1,8-4 0,-8 4-1,1 12 1,-23-8-1,0-4 17,1-12-32,-8-1 31,-14 1-15,21-13-1,1 1 1,-15 3-1,-8-8 1,1 5 0,-15-9-1,14 0 1,8 0 0,-22 0-1,0-4 1,0 0-1,7-4 17,1 0-17,-9 4 1,-6 0 0,0-4-1,14 4 1,0-4-1,-7 0 1,-7 4 0,7 0-1,0 0 1,7-4 0,-14 4-1,-8 4 1,1-4-1,13 0 17,-6-4-17,-8 8 1,8-8 0,-8-1-1,8 1 1,0 4-1,-8-4 1,8 0 0,-1 0-1,1 0 1,7 0 0,-7-9-1,-8 5 1,22-4-1,1 4 17,-8-1-17,14 1 1,1 0 0,-8-4-1,15-1 1,0-3-1,7 4 1,0-1 0,8 5-1,-1-4 1,1-1 0,-8-3-1,15-1 1,-8 1-1,0-9 17,1 1-17,-1 7 1,16 1 0,6 8-1,0-5 1,1 1-1,-8-9 1,-7-11 0,7 7-1,7-8 1,-7 0 0,8-4-1,-8-4 1,14 4-1,1 4 17,0-4-17,-1-8 1,1 4 0,0 0-1,0-13 1,7 13-1,0 4 1,0 0 0,7-4-1,22-16 1,0-21 0,-7-9-1,-22 87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5:22.4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D65E5F89-203A-4E96-90A6-6933FCF09085}" emma:medium="tactile" emma:mode="ink">
          <msink:context xmlns:msink="http://schemas.microsoft.com/ink/2010/main" type="writingRegion" rotatedBoundingBox="3047,3634 5567,3639 5565,4568 3046,4563">
            <msink:destinationLink direction="with" ref="{ED5A291E-B02F-4346-9E23-BC82C6CFC40A}"/>
          </msink:context>
        </emma:interpretation>
      </emma:emma>
    </inkml:annotationXML>
    <inkml:traceGroup>
      <inkml:annotationXML>
        <emma:emma xmlns:emma="http://www.w3.org/2003/04/emma" version="1.0">
          <emma:interpretation id="{A71310C1-E876-4CE8-BD21-3D1862B05CEA}" emma:medium="tactile" emma:mode="ink">
            <msink:context xmlns:msink="http://schemas.microsoft.com/ink/2010/main" type="paragraph" rotatedBoundingBox="3047,3634 5567,3639 5565,4568 3046,4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4DA77B-B69F-4445-8F6D-E96699C52BF8}" emma:medium="tactile" emma:mode="ink">
              <msink:context xmlns:msink="http://schemas.microsoft.com/ink/2010/main" type="line" rotatedBoundingBox="3047,3634 5567,3639 5565,4568 3046,4563"/>
            </emma:interpretation>
          </emma:emma>
        </inkml:annotationXML>
        <inkml:traceGroup>
          <inkml:annotationXML>
            <emma:emma xmlns:emma="http://www.w3.org/2003/04/emma" version="1.0">
              <emma:interpretation id="{7DBB6769-E56C-4CF2-8F7D-2578D45FC02C}" emma:medium="tactile" emma:mode="ink">
                <msink:context xmlns:msink="http://schemas.microsoft.com/ink/2010/main" type="inkWord" rotatedBoundingBox="3047,3634 5567,3639 5565,4568 3046,4563"/>
              </emma:interpretation>
              <emma:one-of disjunction-type="recognition" id="oneOf0">
                <emma:interpretation id="interp0" emma:lang="en-US" emma:confidence="0">
                  <emma:literal>02 mm</emma:literal>
                </emma:interpretation>
                <emma:interpretation id="interp1" emma:lang="en-US" emma:confidence="0">
                  <emma:literal>02m, 17</emma:literal>
                </emma:interpretation>
                <emma:interpretation id="interp2" emma:lang="en-US" emma:confidence="0">
                  <emma:literal>02m' 17</emma:literal>
                </emma:interpretation>
                <emma:interpretation id="interp3" emma:lang="en-US" emma:confidence="0">
                  <emma:literal>02 min</emma:literal>
                </emma:interpretation>
                <emma:interpretation id="interp4" emma:lang="en-US" emma:confidence="0">
                  <emma:literal>02m 17</emma:literal>
                </emma:interpretation>
              </emma:one-of>
            </emma:emma>
          </inkml:annotationXML>
          <inkml:trace contextRef="#ctx0" brushRef="#br0">-987-29 0,'0'0'15,"0"0"1,0 4-1,0-4 1,0 0 0,0 0-1,0 0 1,0 0 0,0 0-1,0 0 16,-6-4-15,6 4 0,-7-4-1,0 4 1,7-4 0,-19 1-1,-1-1 1,7 0-1,0 4 1,0-3 0,6-1-1,-6 4 1,0-4 15,0 4-15,0 0-1,0 4 1,-13 0 0,6-1-1,-6 1 1,0 3 0,0 1-1,-14 3 1,8 0-1,12 4 1,-6 7 0,13-4-1,-7-3 1,14 3 0,-7 1 15,6-1-16,0 4 1,7 0 0,-6-3-1,6-1 1,0-7 0,6 8-1,1-5 1,0 1-1,-1 0 1,7-1 0,0 1-1,0 4 1,7-5 0,0 1 15,-7-4-16,6 0 1,7 0 0,-12-4-1,5-3 1,-6 0 0,0-4-1,-6 3 1,6-3-1,7-7 1,6-8 0,0 4-1,0 0 1,-6 4 15,6-4-15,-6-4-1,-1 0 1,7-7 0,-6-3-1,-7 3 1,0 3 0,-6 4-1,-1-3 1,-6 0-1,0-8 1,-6 4 0,-1 0-1,-6-4 1,0 8 0,-20-1 15,14 12-16,19 7 1</inkml:trace>
          <inkml:trace contextRef="#ctx0" brushRef="#br0" timeOffset="1013.2148">-921-298 0,'0'8'16,"-7"-5"-1,7 1 1,0 0 0,-7-4 15,7 3-16,0 1 1,0-4 0,0 7-1,-6 1 1,-7 3 0,0 11-1,-7 4 1,-6 3-1,0 4 1,6-7 0,-6 11-1,13 7 1,-7-4 0,7 5 15,-6 10-16,-14-4 1,7 1 0,-1-1-1,1 5 1,-13 13 0,6-10-1,7-14 1,-7-5-1,14-11 1,-1-6 0,14-9-1,-1-3 1,1-3 0,-1-5 15,7 5-16,0-8 1</inkml:trace>
          <inkml:trace contextRef="#ctx0" brushRef="#br1" timeOffset="-4780.4418">-584-26 0,'7'4'16,"-7"-4"-1,0 0 1,0-4-1,0-1 1,0-3 0,16-6-1,-8-3 1,7-1 0,9 5 15,-1 5-16,-7 8 1,7-5 0,-7 10-1,-1-1 1,-7 18 0,0 0-1,-8-5 1,0 5-1,-8 0 1,0 0 0,8-9-1,-15 9 1,7-5 15,-8 1-15,8 4-1,1 0 1,-9 0 0,16-5-1,-8 5 1,1 0 0,7-9-1,-8-4 1,8 4-1,8 0 1,-8 0 0,15-4-1,1 4 1,-1-4 0,16 4 15,-7-9-16,-9 1 1,9-5 0,7 13-1,-31-13 1</inkml:trace>
          <inkml:trace contextRef="#ctx0" brushRef="#br0" timeOffset="-40979.8728">34 0 0,'-27'4'15,"27"-4"1,0 0-1,0 0 1,0 0 0,0 0-1,0 0 1,0 4 0,0-4 15,0 0-16,0 3 1,0 1 0,0 14-1,0 1 1,0-4 0,0 10-1,0 5 1,0-1-1,0-7 1,0-7 0,0 0-1,-6 0 1,6-4 15,0-4-15,0 0-1,0-7 1,0 0 0</inkml:trace>
          <inkml:trace contextRef="#ctx0" brushRef="#br0" timeOffset="-40287.8932">73 92 0,'-13'19'15,"13"-19"1,0 0 0,0 0-1,0 0 16,0-8-15,6-3 0,-6 4-1,7-4 1,-7 4 0,6-1-1,1 1 1,-7 3-1,6 1 1,1 6 0,0 1-1,6 3 1,0 8 0,0 0 15,-7 3-16,7 4 1,1 4 0,-8-4-1,-6-4 1,0-3 0,0-4-1,7-3 1,-7-1-1,0 0 1,0-3 0,0 0-1,0-4 1,-7 3 15,7-3-15</inkml:trace>
          <inkml:trace contextRef="#ctx0" brushRef="#br0" timeOffset="-39404.6746">158 173 0,'0'4'15,"0"-4"1,0 0 0,0-4-1,0 4 1,6-3-1,1-8 1,-7-8 0,13-3-1,0 11 1,-6-4 0,6 8 15,-7 0-16,7 3 1,-6 4 0,6 0-1,0 7 1,13 4 0,-13-3-1,0 10 1,1-3-1,-1 3 1,-7-10 0,7 10-1,0 0 1,-13-3 15,7-4-15,-1 0-1,-12 4 1,6 0 0,-7-4-1,7-4 1,7 0 0,-7-3-1,0-4 1</inkml:trace>
          <inkml:trace contextRef="#ctx0" brushRef="#br0" timeOffset="-38508.611">668 33 0,'0'12'16,"0"-9"-1,0-3 1,0 0 0,7 8-1,-14-1 1,7 8 0,0 7-1,-6 15 1,6-4-1,-7-11 1,1-4 0,6-7-1,0 0 1,0-7 0,-7 3 15,7-7-16</inkml:trace>
          <inkml:trace contextRef="#ctx0" brushRef="#br0" timeOffset="-37788.8313">747 37 0,'0'0'0,"0"4"15,0-4 16,6 0-15,-6 0 0,7-4-1,-7 4 1,6 4 0,1 3-1,0 4 1,6 8-1,-7-1 1,7 0 0,-13 5-1,7-1 17,-7-8-17,0 1 1,0-4-1,0 4 1,0-8 0,0 4-1,0-3 1,0-5 0,0 5-1,0-5 1,0 1-1,0 0 1,0-1 0,6-3-1,-6 4 1,0-4 0,0 0 15</inkml:trace>
          <inkml:trace contextRef="#ctx0" brushRef="#br0" timeOffset="-36502.9944">838 111 0,'7'14'16,"-7"-14"0,0 0 15,0 0-16,0 0 1,0 0 0,0 0-1,0 0 1,0 0 0,0 0-1,0 0 1,0 0-1,0 0 1,0 0 0,0 0-1,7-3 1,6-1 0,-7-3 15,1-1-16,6 1 1,6 0 0,-6-1-1,1 8 1,-1-3 0,0 3-1,0 0 1,0 3-1,0 1 1,0 3 0,-6 1-1,-1-1 1,1 0 15,-1 8-15,1 4-1,-7-1 1,0 0 0,0-3-1,0-4 1,0 0 0,0-3-1,0-1 1,0 4-1,0-4 1,0 1 0,0-1-1,0-3 1,0-1 15,0 1-15,0 0-1,0-4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5:58.7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5A291E-B02F-4346-9E23-BC82C6CFC40A}" emma:medium="tactile" emma:mode="ink">
          <msink:context xmlns:msink="http://schemas.microsoft.com/ink/2010/main" type="inkDrawing" rotatedBoundingBox="2150,3213 5890,2572 6320,5084 2581,5725" hotPoints="6239,4040 4287,5340 2240,4197 4192,2897" semanticType="container" shapeName="Ellipse">
            <msink:sourceLink direction="with" ref="{D65E5F89-203A-4E96-90A6-6933FCF09085}"/>
            <msink:destinationLink direction="with" ref="{6F9D34CA-2CFA-462C-B789-74958E15EA24}"/>
          </msink:context>
        </emma:interpretation>
      </emma:emma>
    </inkml:annotationXML>
    <inkml:trace contextRef="#ctx0" brushRef="#br0">1709 2511 0,'0'-4'16,"0"4"0,0 0-1,0 0 1,0 0 0,0 0-1,6 0 16,-6 0-15,26 4 0,14-4-1,6-4 1,6 4 0,-6-7-1,32-4 1,14 4-1,-1-12 1,1 1 0,13-1-1,-7-6 1,-20 3 0,34-4 15,-1-7-16,-19-4 1,12-11 0,-6-7-1,53-37 1,-40 18 0,13-10-1,-32 17 1,-7-6-1,-33 6 1,-12 5 0,-14 7-1,-13-4 1,-20 55 0,7-14 15,0-23-16,7-3 1,6-11 0,0-8-1,0 4 1,0-7 0,-6 11-1,-1 3 1,-12-3-1,-7-7 1,0 6 0,0-6-1,-7 7 1,0 7 0,-12-4 15,-8-7-16,-5 4 1,-1 4 0,-7 10-1,-5-14 1,-1 14 0,6 8-1,-25-7 1,6 3-1,0 4 1,0 3 0,-20-3-1,14 11 1,-14 4 0,-13-4 15,7 3-16,-13-3 1,0-4 0,-14 4-1,8 11 1,-21-3 0,20 6-1,14 4 1,-21 4-1,8 0 1,5 12 0,-12 6-1,26-3 1,-7 3 0,-13 8-1,27 7 16,-86 33-15,46-11 0,-26 23-1,53-5 1,5 8 0,34 0-1,0 8 1,25 6-1,8-3 1,18 4 0,8-4-1,12 7 1,1-14 0,6 3 15,0 1-16,13 3 1,14-8 0,5-3-1,8 8 1,-1-8 0,14-4-1,-21-11 1,1-7-1,7-7 1,12-1 0,7-3-1,-7 0 1,-6-11 0,13 3 15,0-10-16,7-1 1,-7-7 0,0 4-1,6 3 1,-6-3 0,7 4-1,-73-27 1,1 1-1,19 7 1,13 0 0,14 0-1,-1-7 1,-6-4 0,26 0 15,19-4-16,-6 15 1,-85-11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12.936"/>
    </inkml:context>
    <inkml:brush xml:id="br0">
      <inkml:brushProperty name="width" value="0.04667" units="cm"/>
      <inkml:brushProperty name="height" value="0.04667" units="cm"/>
      <inkml:brushProperty name="color" value="#ED1C24"/>
    </inkml:brush>
    <inkml:context xml:id="ctx1">
      <inkml:inkSource xml:id="inkSrc1">
        <inkml:traceFormat>
          <inkml:channel name="X" type="integer" min="-2970" max="1920" units="cm"/>
          <inkml:channel name="Y" type="integer" min="-1050" max="1080" units="cm"/>
          <inkml:channel name="T" type="integer" max="2.14748E9" units="dev"/>
        </inkml:traceFormat>
        <inkml:channelProperties>
          <inkml:channelProperty channel="X" name="resolution" value="92.78938" units="1/cm"/>
          <inkml:channelProperty channel="Y" name="resolution" value="71.95946" units="1/cm"/>
          <inkml:channelProperty channel="T" name="resolution" value="1" units="1/dev"/>
        </inkml:channelProperties>
      </inkml:inkSource>
      <inkml:timestamp xml:id="ts1" timeString="2018-12-13T14:16:26.937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9D34CA-2CFA-462C-B789-74958E15EA24}" emma:medium="tactile" emma:mode="ink">
          <msink:context xmlns:msink="http://schemas.microsoft.com/ink/2010/main" type="inkDrawing" rotatedBoundingBox="3983,5483 9181,7594 8917,8243 3719,6131" semanticType="connector" shapeName="Other">
            <msink:sourceLink direction="with" ref="{ED5A291E-B02F-4346-9E23-BC82C6CFC40A}"/>
            <msink:sourceLink direction="with" ref="{35B9327B-3C81-43D2-933D-06A07CB46444}"/>
          </msink:context>
        </emma:interpretation>
      </emma:emma>
    </inkml:annotationXML>
    <inkml:trace contextRef="#ctx0" brushRef="#br0">5110 3374 282,'-17'-19'15,"-40"-38"1,12 0-1,-1 12 1,12 7 0,0-1-1,-11 7 1,-12-6 15,-11-7-15,0 1-1,-11-7 1,-1 0 0,24 12-1,-12 1 1,-12-6 0,-11-8-1,1 1 1,-1 13-1,0-6 1,23 18 0,-22 0-1,-1-5 1,11 11 0,1 8 15,-23-7-16,23 6 1,-1 0 0,-22 0-1,11 0 1,1-6 0,-35-13-1,34 20 1,-11-1-1,23-6 1,-12-7 0,-11 14-1,-23-14 1,34 7 0,1-7 15,-24-12-16,1 6 1,-1-6 0,12 6-1,0-13 1,-11 7 0,11 6-1,11 7 1,-34-7-1,23-26 1,23-6 0,-35-12-1,35 6 1,-1-26 15,1 32-15,22-12-1,-33-33 1,22 20 0,22-32-1,1 25 1,11 13 0,0-6-1,19 50 1</inkml:trace>
    <inkml:trace contextRef="#ctx1" brushRef="#br1">5134 3364 0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12.934"/>
    </inkml:context>
    <inkml:brush xml:id="br0">
      <inkml:brushProperty name="width" value="0.04667" units="cm"/>
      <inkml:brushProperty name="height" value="0.04667" units="cm"/>
      <inkml:brushProperty name="color" value="#ED1C24"/>
    </inkml:brush>
  </inkml:definitions>
  <inkml:traceGroup>
    <inkml:annotationXML>
      <emma:emma xmlns:emma="http://www.w3.org/2003/04/emma" version="1.0">
        <emma:interpretation id="{35B9327B-3C81-43D2-933D-06A07CB46444}" emma:medium="tactile" emma:mode="ink">
          <msink:context xmlns:msink="http://schemas.microsoft.com/ink/2010/main" type="inkDrawing" rotatedBoundingBox="8627,7880 10809,7777 10883,9339 8701,9442" hotPoints="10729,8686 9782,9633 8835,8686 9782,7740" semanticType="enclosure" shapeName="Circle">
            <msink:destinationLink direction="with" ref="{6F9D34CA-2CFA-462C-B789-74958E15EA24}"/>
            <msink:destinationLink direction="with" ref="{1281E322-057F-47D8-8D85-6D4EBA6ACDC8}"/>
          </msink:context>
        </emma:interpretation>
      </emma:emma>
    </inkml:annotationXML>
    <inkml:trace contextRef="#ctx0" brushRef="#br0">1182 28 0,'0'7'15,"0"-7"1,0 0-1,0 6 1,0-6 0,0 0-1,0 6 1,0-6 0,0 0-1,-11-6 1,0 0-1,11-1 1,-12 1 0,-22-1-1,12 1 1,-24 0 15,1 6-15,-1 0-1,1 0 1,-12 0 0,1 19-1,-1-6 1,23-7 0,0 13-1,0-13 1,11 7-1,-11 0 1,0 0 0,11-1-1,-11-5 1,-11 18 15,0-5-15,11 11-1,0-5 1,18-8 0</inkml:trace>
    <inkml:trace contextRef="#ctx0" brushRef="#br0" timeOffset="1">258 320 593,'-6'8'16,"-28"18"0,11-1-1,-11 7 1,12-7-1,-12 27 1,11-1 0,0 0-1,1 0 1,10 0 15,1 6-15,0 1-1,11-20 1,0 0 0,0 0-1,0 13 1,11 7 0,12-7-1,-1 6 1,12-6-1,-11-12 1,0-1 0,11 0-1,0-6 17,0-6-17,-11 5 1,11-11-1,11-8 1,-22 1 0,11 0-1,0 0 1,0 6 0,0-13-1,11 7 1,0 0-1,1-7 1,-12 7 0,11-7-1,1 7 1,10-7 0,1-6 15,-12 0-16,23 0 1,0-6 0,1 6-1,-13 0 1,12-6 0,-11-1-1,22-6 1,-22 7-1,-12-7 1,24 13 0,-24-6-1,0-7 1,12 0 15,-12-6-15,-11 7-1,0-8 1,23-24 0,-12 5-1,-10-5 1,-1 5 0,0 8-1,-12-1 1,12 6-1,-22 1 1,10-14 0,-10 1-1,-1-7 1,0 7 0,1-6 15,-1 5-16,-11-5 1,11-20 0,-11 25-1,-11-12 1,0 20 0,11-1-1,-12 0 1,-10 0-1,10-13 1,-10 13 0,-1 0-1,-11-6 1,0 6 15,-11-6-15,10 12-1,1 1 1,0 12 0,12 0-1,-1 1 1,0-1 0,-11 0-1,0 7 1,0-7-1,0 7 1,-11-1 0,11-6-1,-23-6 1,12 7 15,-12 5-15,12-6-1,-1 7 1,24 0 0,-12-1-1,0 1 1,0-1 0,-23-5-1,57 12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31.4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C8E60A-15D4-4824-AB73-BE62E727D19B}" emma:medium="tactile" emma:mode="ink">
          <msink:context xmlns:msink="http://schemas.microsoft.com/ink/2010/main" type="inkDrawing" rotatedBoundingBox="9562,5703 12830,5886 12810,6229 9543,6046" shapeName="Other"/>
        </emma:interpretation>
      </emma:emma>
    </inkml:annotationXML>
    <inkml:trace contextRef="#ctx0" brushRef="#br0">3264 373 0,'0'6'16,"0"0"-1,0-6 1,0 0 15,0 6-15,0 1-1,0-1 1,-11-6 0,11 0-1,-33-25 1,-12-6-1,1 0 1,11-19 0,-22 19-1,0-12 1,-11 0 0,-22-1 15,10 13-31,-10 13 31,11-1-15,-44 0-1,-12 13 1,1-6 0,11 12-1,-1 0 1,-32 6-1,11 0 1,32 0 0,-21 7-1,0-1 1,-1-6 0,34-6 15,22 0-31,-11 7 31,11-7-15,-34 12-1,1 0 1,22-12 0,22 0-1,0 13 1,10 5-1,12-18 1,11 13 0,0-7-1,0 6 1,11-12 0,-11 0-1,11 7 16,0-7-15,-11 6 0,11-6-1,0 0 1,22 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37:24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B96A32-2D26-4DC5-A89A-05583CD7A115}" emma:medium="tactile" emma:mode="ink">
          <msink:context xmlns:msink="http://schemas.microsoft.com/ink/2010/main" type="inkDrawing" rotatedBoundingBox="6476,11021 14843,8519 15356,10234 6989,12737" semanticType="callout" shapeName="Other"/>
        </emma:interpretation>
      </emma:emma>
    </inkml:annotationXML>
    <inkml:trace contextRef="#ctx0" brushRef="#br0">7804 0 0,'0'18'15,"0"-9"1,0-9 0,0 0 15,0 8-16,0 28 1,0 17 0,0 17-1,0 1 1,0 17 0,0 9-1,-16-9 1,16-9-1,-15 18 1,-1 18 0,0-18-1,1 8 17,-1-8-17,-31 36 1,-32-19-1,17-17 1,-1-26 0,-31 34-1,0-16 1,0-10 0,31-17-1,-15-1 1,0 1-1,-16-9 1,0 0 15,-16 8-31,-15-16 32,15-10-32,16 18 31,-16-18-16,-15 9 1,15-18 0,-31 10-1,0-10 1,31-8 0,-15 8-1,-16-8 1,31-9-1,-46-1 1,30-8 0,1 9 15,-16 0-15,-16 0-1,0 0 1,1-9-1,15 0 1,-32 0 0,17 0-1,-1 9 1,-15-18 0,31 9-1,-16 0 1,0 0-1,16 0 1,-16-9 0,16 9-1,32 0 17,-32-9-17,0 9 1,0 0-1,0-9 1,15 9 0,17 0-1,15 0 1,-16 0 0,16 0-1,0 9 1,-16 0-1,0 0 1,16 8 0,16 19-1,0-10 17,15 9-17,0-8 1,1 8-1,-1 0 1,0 18 0,16-9-1,-15 18 1,-1 8 0,32-25-1,-1-1 1,1-9-1,15 0 1,1 9 0,-1 0 15,16 0-15,-16 0-1,1-8 1,15-1-1,0-9 1,0-8 0,0 0-1,0-1 1,0-8 0,0 9-1,-16-10 1,16 1-1,0-9 1,0 9 0,0-9-1,0 0 1,0 9 0,0-9 15,0 9-16,0-9 1,0 9 0,0-9-1,0 0 1,-63-53 0,63 53-1</inkml:trace>
    <inkml:trace contextRef="#ctx0" brushRef="#br0" timeOffset="1405.0408">-297 3297 0,'0'8'16,"0"-8"-1,0 0 1,0 0 0,0 0-1,0 0 1,15 27-1,1 8 1,0 36 0,-1 8-1,1 18 1,15-9 15,-15-35-15,-16 0-1,16-18 1,-1-8 0,1-10-1,15 10 1,-15-19 0,15-16-1,63-19 1,-15-17-1,15-26 1,-16-18 0,0 8-1,1 27 17,-32 9-17,-16 18 1,-31 26-1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37:28.7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036C40-F38B-4654-B09C-4C81D7C48503}" emma:medium="tactile" emma:mode="ink">
          <msink:context xmlns:msink="http://schemas.microsoft.com/ink/2010/main" type="inkDrawing" rotatedBoundingBox="17140,7921 18648,11429 17685,11843 16177,8335" semanticType="callout" shapeName="Other"/>
        </emma:interpretation>
      </emma:emma>
    </inkml:annotationXML>
    <inkml:trace contextRef="#ctx0" brushRef="#br0">0 0 0,'0'0'15,"0"0"1,0 0 0,16 9-1,-16 0 1,0 9 0,15 17-1,17 9 1,-32 9-1,15 0 1,1 0 0,15 26 15,-15 44-15,15 1-1,-15 17 1,0-35-1,15-1 1,16 63 0,16-27-1,-16-27 1,15 1 0,-15 8-1,32-8 1,15-27-1,-16 0 1,0-8 15,16 25-31,0 1 32,-31-27-17,0 10 1,-16 16-1,0-25 1,-16-10 0,-15-8-1,0 26 1,-1 0 0,1-8-1,0-1 1,-1 0-1,-15-8 17,0 8-32,0-17 15,0-1 1,0-16 15,0-19-15,0 9-1,0-17 1,0-1 0,0 1-1,0-9 1,0 0 0,0 0-1,0-1 1,0-8-1</inkml:trace>
    <inkml:trace contextRef="#ctx0" brushRef="#br1" timeOffset="14216.4444">846 2962 0,'16'9'16,"-16"0"0,0-9-1,0 0 1,0 8-1,0 1 1,15 18 0,-15-1-1,32 27 1,-17 18 15,17 8-15,30 9-1,1-17 1,-16-19 0,-16-25-1,1 8 1,-1-17 0,-15-1-1,-1 1 1,1-9-1,0 0 1,-16-9 0,16 0 15,-16 0-15,47-44-16,47-27 31,-16 9-16,47-35 1,16-17 0,-47 43-1,-15 18 1,-32 9 0,-47 44-1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3.0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 3147 0,'-15'53'0,"-1"-45"31,16-8-15,0 0-1,0 0 1,0 0 0,0-8-1,0-1 1,-16-26-1,16-1 1,0-8 0,16 9-1,0-53 1,15 0 0,-15-18 15,15 0-31,0-17 31,-15 17-15,16 18-1,-1-18 1,16-9 0,0-8-1,16 8 1,-16 1-1,0 17 1,0 18 0,0 8-1,0 9 1,15-17 0,1-18-1,0 9 1,-1 0-1,-15 26 17,32-35-17,-1 0 1,0 27 0,1-1-1,-17 1 1,17 17-1,-1 0 1,0-9 0,-15 9-1,0-8 1,-16 8 0,16 9-1,31 0 16,-16 8-15,0 1 0,-31 9-1,0-1 1,0 1 0,-15 8-1,-1 0 1,-15 10-1,-1-1 1,1 9 0,0-9-1,-16 9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4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47 916 0,'-31'-44'16,"31"44"0,0 0-1,-16-9 1,16 9 0,0-8-1,0-1 1,0 0 15,16 0-15,-1-9-1,1-8 1,15 8 0,16-8-1,16-18 1,47 0-1,-16-18 1,31-8 0,-31 17-1,0 9 1,0 0 0,32 8-1,-1 1 1,0 0-1,16-9 17,-15 0-17,-1 17 1,0 1 0,1-1-1,-17 1 1,1-1-1,-16 19 1,-31-1 0,-16 0-1,0 0 1,0 9 0,-16-9-1,0 9 16,-15 0-15,0 0 0,0 0-1,-1-8 1,-15 8 0,16 0-1,-16 0 1,16 0-1,-16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6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0,'-16'0'15,"16"0"1,0 0 0,0 0-1,0 0 1,0 9-1,16 0 1,-16 0 0,31 44-1,-15 0 1,15-1 0,32 28-1,-1 17 16,1-27-15,0 10 0,-1-10-1,32 1 1,-15-19 0,-32-7-1,15 16 1,33 10-1,-1 17 1,15-9 0,-15-8-1,16-10 1,-16-16 0,-16-1-1,1-9 1,30 18 15,-15-18-15,16 0-1,-32 1 1,48-28 0,-32 1-1,0-9 1,15 18-1,-14-9 1,-17-1 0,-31-8-1,-31 9 1,-16-9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8.610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18 0 0,'0'0'15,"0"0"1,0 0 0,0 17-1,0 1 1,0 17-1,0 9 17,0 18-17,-16 8 1,16 27 0,16-9-1,-16-8 1,16 34-1,0-17 1,31 27 0,0-10-1,31 1 1,16-1 0,-16-34-1,32 8 1,-32-26-1,16-1 17,16 19-17,15-10 1,-15 1 0,31-1-1,-31-8 1,-16-18-1,15 9 1,1-18 0,31 0-1,16-8 1,-16-10 0,-31-8-1,-16 18 1,-94-27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39.53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18 1163 0,'-16'-9'16,"16"9"-1,0 0 1,0-8-1,0 8 1,0-9 0,0 9-1,0-18 1,16 9 0,0-17-1,-1-9 1,17-9 15,-1-27-15,16 1-1,31-19 1,16 28 0,16-1-1,-16 9 1,16 9-1,-16 0 1,0-9 0,31 9-1,32 0 1,-32 0 0,16-9-1,-15 9 1,-17 0 15,1 17-15,31 1-1,-16-1 1,-31 10 0,-15 8-1,-1-9 1,-15 18-1,-16-17 1,0 8 0,-16-26-1,-31 35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40.90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16 18 0,'-16'-18'16,"16"18"-1,0 9 1,0-9 0,16 0-1,-16 9 1,0-1 15,15 10-15,1 9-1,15 25 1,16 10 0,-15 0-1,-1 17 1,0 9-1,16 0 1,16 9 0,0 0-1,-1 0 1,1 0 0,0 18-1,-16-27 1,15 18 15,17-18-15,-1 9-1,-15-27 1,15 19 0,1-19-1,15 1 1,-16 8-1,-15-9 1,31-17 0,-16 9-1,0-9 1,1-18 0,-1 0-1,32 1 1,-16-10 15,0-8-15,15-1-1,-109-17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3.03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3147 0,'-15'53'0,"-1"-45"31,16-8-15,0 0-1,0 0 1,0 0 0,0-8-1,0-1 1,-16-26-1,16-1 1,0-8 0,16 9-1,0-53 1,15 0 0,-15-18 15,15 0-31,0-17 31,-15 17-15,16 18-1,-1-18 1,16-9 0,0-8-1,16 8 1,-16 1-1,0 17 1,0 18 0,0 8-1,0 9 1,15-17 0,1-18-1,0 9 1,-1 0-1,-15 26 17,32-35-17,-1 0 1,0 27 0,1-1-1,-17 1 1,17 17-1,-1 0 1,0-9 0,-15 9-1,0-8 1,-16 8 0,16 9-1,31 0 16,-16 8-15,0 1 0,-31 9-1,0-1 1,0 1 0,-15 8-1,-1 0 1,-15 10-1,-1-1 1,1 9 0,0-9-1,-16 9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4.98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47 916 0,'-31'-44'16,"31"44"0,0 0-1,-16-9 1,16 9 0,0-8-1,0-1 1,0 0 15,16 0-15,-1-9-1,1-8 1,15 8 0,16-8-1,16-18 1,47 0-1,-16-18 1,31-8 0,-31 17-1,0 9 1,0 0 0,32 8-1,-1 1 1,0 0-1,16-9 17,-15 0-17,-1 17 1,0 1 0,1-1-1,-17 1 1,1-1-1,-16 19 1,-31-1 0,-16 0-1,0 0 1,0 9 0,-16-9-1,0 9 16,-15 0-15,0 0 0,0 0-1,-1-8 1,-15 8 0,16 0-1,-16 0 1,16 0-1,-16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33.2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2F1697-76A2-49EB-A567-399AA8E0D4A2}" emma:medium="tactile" emma:mode="ink">
          <msink:context xmlns:msink="http://schemas.microsoft.com/ink/2010/main" type="inkDrawing" rotatedBoundingBox="9391,5181 13702,5654 13637,6248 9326,5774" shapeName="Other"/>
        </emma:interpretation>
      </emma:emma>
    </inkml:annotationXML>
    <inkml:trace contextRef="#ctx0" brushRef="#br0">4290 750 0,'-11'6'16,"11"-6"-1,0 0 1,0-6 0,-11-19-1,-11-6 1,-1 0 0,1-6-1,-11-6 1,0-7 15,-33-12-15,11 13-1,11 18 1,0-13 0,-11-18-1,-23 6 1,12 19-1,-11 0 1,-33 0 0,33 6-1,-34 6 1,12 6 0,-11 7-1,-22-1 1,-12 7 15,1 0-15,-23 0-1,34 6 1,-11 0 0,-1 6-1,-10 0 1,33-6-1,10 6 1,12-6 0,-22 7-1,-22-1 1,43-6 0,23 0-1,-11 6 1,11 0 15,11-6-15,10 6-1,12-6 1,0 0 0,0 0-1,-22 0 1,11 0-1,11 0 1,11 0 0,0 0-1,-1 0 1,-21 7 0,0-1-1,0-6 16,0 6-15,0 0 0,0 0-1,-1-6 1,1 7 0,22-7-1,0 0 1,11 0-1,22 0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6.30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 0 0,'-16'0'15,"16"0"1,0 0 0,0 0-1,0 0 1,0 9-1,16 0 1,-16 0 0,31 44-1,-15 0 1,15-1 0,32 28-1,-1 17 16,1-27-15,0 10 0,-1-10-1,32 1 1,-15-19 0,-32-7-1,15 16 1,33 10-1,-1 17 1,15-9 0,-15-8-1,16-10 1,-16-16 0,-16-1-1,1-9 1,30 18 15,-15-18-15,16 0-1,-32 1 1,48-28 0,-32 1-1,0-9 1,15 18-1,-14-9 1,-17-1 0,-31-8-1,-31 9 1,-16-9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18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 0 0,'0'0'15,"0"0"1,0 0 0,0 17-1,0 1 1,0 17-1,0 9 17,0 18-17,-16 8 1,16 27 0,16-9-1,-16-8 1,16 34-1,0-17 1,31 27 0,0-10-1,31 1 1,16-1 0,-16-34-1,32 8 1,-32-26-1,16-1 17,16 19-17,15-10 1,-15 1 0,31-1-1,-31-8 1,-16-18-1,15 9 1,1-18 0,31 0-1,16-8 1,-16-10 0,-31-8-1,-16 18 1,-94-27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39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 1163 0,'-16'-9'16,"16"9"-1,0 0 1,0-8-1,0 8 1,0-9 0,0 9-1,0-18 1,16 9 0,0-17-1,-1-9 1,17-9 15,-1-27-15,16 1-1,31-19 1,16 28 0,16-1-1,-16 9 1,16 9-1,-16 0 1,0-9 0,31 9-1,32 0 1,-32 0 0,16-9-1,-15 9 1,-17 0 15,1 17-15,31 1-1,-16-1 1,-31 10 0,-15 8-1,-1-9 1,-15 18-1,-16-17 1,0 8 0,-16-26-1,-31 35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4:07:40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 18 0,'-16'-18'16,"16"18"-1,0 9 1,0-9 0,16 0-1,-16 9 1,0-1 15,15 10-15,1 9-1,15 25 1,16 10 0,-15 0-1,-1 17 1,0 9-1,16 0 1,16 9 0,0 0-1,-1 0 1,1 0 0,0 18-1,-16-27 1,15 18 15,17-18-15,-1 9-1,-15-27 1,15 19 0,1-19-1,15 1 1,-16 8-1,-15-9 1,31-17 0,-16 9-1,0-9 1,1-18 0,-1 0-1,32 1 1,-16-10 15,0-8-15,15-1-1,-109-17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24:41.7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F1E10E-36E8-4976-A3D7-6A95DFF5F2CD}" emma:medium="tactile" emma:mode="ink">
          <msink:context xmlns:msink="http://schemas.microsoft.com/ink/2010/main" type="inkDrawing" rotatedBoundingBox="20171,9517 20349,12668 19367,12723 19190,9572" semanticType="callout" shapeName="Other">
            <msink:sourceLink direction="to" ref="{3E8F8AD6-629E-49D3-9DD2-D6FAC8E42DB7}"/>
            <msink:sourceLink direction="from" ref="{3E8F8AD6-629E-49D3-9DD2-D6FAC8E42DB7}"/>
          </msink:context>
        </emma:interpretation>
      </emma:emma>
    </inkml:annotationXML>
    <inkml:trace contextRef="#ctx0" brushRef="#br0">864 0 0,'-12'13'15,"12"-13"1,0 0 0,0 0-1,0 0 1,0 0-1,0 0 1,0 6 0,-23 20-1,1 6 1,-24 25 0,12 13-1,-11-6 1,0-7-1,-1 1 17,1-13-17,-12 44 1,23 0 0,-11 0-1,11 7 1,-34-6-1,22-20 1,12 19 0,-11 19-1,11-12 1,11 0 0,1-13-1,-1 0 1,-11 19-1,23 0 17,-1-19-17,1 6 1,11-12 0,0-1-1,-11-6 1,11 7-1,11 6 1,0-19 0,1 0-1,10-7 1,1-6 0,0-6-1,11 12 1,0-12-1,-12-7 17,1-6-17,0-7 1,-1 1 0,12-1-1,-11-5 1,0-1-1,-1 0 1,1-6 0,11-1-1,-11 1 1,0-6 0,-1-1-1,24 7 1,-24-7-1,12 0 1,0 1 15,0-1-15,0-6 0,-22 0-1,10 0 1,-10 0-1,-1 0 1,0 7 0,-11-7-1,12 0 1,-12 0 0,11 0-1,-11 0 1,0 0-1,11 0 17,-11 0-17,12-7 1,-12 7 0</inkml:trace>
    <inkml:trace contextRef="#ctx0" brushRef="#br0" timeOffset="828.5994">750 2756 0,'-23'-13'16,"23"13"0,0 0-1,0 0 1,0 0-1,0 7 17,0-7-17,12 13 1,10-1 0,1 1-1,0 6 1,22 13-1,-11-13 1,-11-6 0,0 0-1,-12-7 1,0 7 0,-11 0-1,0-1 1,0 8-1,0 5 17,-22 1-17,-1 12 1,-11-6 0,-12-7-1,12-6 1,-22 7-1,10 6 1,46-32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24:37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3162B3-2573-4C75-AD2C-9E574CCD3C12}" emma:medium="tactile" emma:mode="ink">
          <msink:context xmlns:msink="http://schemas.microsoft.com/ink/2010/main" type="writingRegion" rotatedBoundingBox="13831,10646 14421,10646 14421,12605 13831,12605"/>
        </emma:interpretation>
      </emma:emma>
    </inkml:annotationXML>
    <inkml:traceGroup>
      <inkml:annotationXML>
        <emma:emma xmlns:emma="http://www.w3.org/2003/04/emma" version="1.0">
          <emma:interpretation id="{FCC9EA0D-3EB4-4FA3-AEB2-137FFC264F99}" emma:medium="tactile" emma:mode="ink">
            <msink:context xmlns:msink="http://schemas.microsoft.com/ink/2010/main" type="paragraph" rotatedBoundingBox="13831,10646 14421,10646 14421,12605 13831,12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373DD-23CC-4750-B941-6CD736ED569D}" emma:medium="tactile" emma:mode="ink">
              <msink:context xmlns:msink="http://schemas.microsoft.com/ink/2010/main" type="line" rotatedBoundingBox="13831,10646 14421,10646 14421,12605 13831,12605"/>
            </emma:interpretation>
          </emma:emma>
        </inkml:annotationXML>
        <inkml:traceGroup>
          <inkml:annotationXML>
            <emma:emma xmlns:emma="http://www.w3.org/2003/04/emma" version="1.0">
              <emma:interpretation id="{3E8F8AD6-629E-49D3-9DD2-D6FAC8E42DB7}" emma:medium="tactile" emma:mode="ink">
                <msink:context xmlns:msink="http://schemas.microsoft.com/ink/2010/main" type="inkWord" rotatedBoundingBox="13831,10646 14421,10646 14421,12605 13831,12605">
                  <msink:destinationLink direction="to" ref="{1BF1E10E-36E8-4976-A3D7-6A95DFF5F2CD}"/>
                  <msink:destinationLink direction="from" ref="{1BF1E10E-36E8-4976-A3D7-6A95DFF5F2CD}"/>
                </msink:context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590 0 0,'-11'19'15,"11"-19"1,0 0 0,0 0-1,0 0 1,0 0-1,0 0 1,-23 7 15,0 12-15,-11 7 0,-11 5-1,-12-5 1,-11 25-1,23-13 1,-1-6 0,12 6-1,0 7 1,0-7 0,12 1-1,-1-1 1,0 26 15,1-7-15,10 1-1,1 5 1,0 1 0,-1 0-1,12-13 1,0 0-1,0-13 1,0 1 0,0 12-1,0-7 1,12-5 0,-12 12-1,11-19 1,-11 6-1,11-6 17,1 6-17,-1-13 1,12 14 0,-1-14-1,-10 1 1,-1-7-1,0-6 1,1-1 0,-1 1-1,0 0 1,1 0 0,-1 0-1,0-1 1,1-5 15,-12-1-31,11 0 31,-11 1-15,11-1 0,1 1-1,-1-1 1,1 0-1,-12 1 1,0-7 0,11 6-1,-11-6 1,0 6 0,11-6-1,-11 0 1,0 7 15,0-7-15,12 0-1,-12 6 1,0-6 0,0 7-1,11-7 1,-11 6-1,11-6 1,-11 0 0,0 6-1,0-6 1,0 0 0,12 7-1,-12-7 1,11 6 15,-11-6-15,0 0-1,11 6 1,-11-6 0,0 0-1,12 7 1,-12-7-1,0 0 1,0 0 0,0 0-1,11 6 1,-11-6 0,11 7-1,-11-7 1</inkml:trace>
          <inkml:trace contextRef="#ctx0" brushRef="#br0" timeOffset="14366.7637">499 1576 0,'0'7'16,"0"-7"-1,0 0 1,0-13 0,-11 13-1,11-13 1,-11 13 0,11 0-1,0-6 1,-12 6-1,12 0 17,0 0-17,0 0 1,0 0 0,0 12-1,12 1 1,-1 6-1,-11 0 1,11 7 0,12 25-1,-12-13 1,1-12 0,-1-1-1,-11-12 1,0 0-1,0 0 17,11-7-17,-11 7 1,0-7 0,0-6-1,0 7 1,12-1-1,-12-6 1,0 6 0,0-6-1,-12 7 1,12-1 0,-22-6-1,-12 13 1,-12 0-1,-10-1 17,-24 7-17,24 1 1,10-14 0,1-19-1,45 13 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1864 516 0,'0'0'16,"0"0"0,0 0-1,0 0 1,0 0-1,0 0 1,0 0 0,-11-6-1,0 0 1,0-25 0,-22-6 15,0-13-16,0 13-15,10 12 32,-10-6-17,-11 6 1,22 7 0,-11-26-1,0 19 1,0 7-1,-22-7 1,11 12 0,-11-5-1,-23-1 1,1 1 0,22 5 15,0 7-16,0-13 1,0 19 0,0-6-1,-23 0 1,-21 0 0,0-13-1,33 19 1,11 6-1,-1-6 1,1 7 0,0-1-1,11 6 1,11-6 0,11 1-1,0-7 16,0 6-15,11 0 0,0-6-1,0 6 1,0-6 0,-11 6-1,0-6 1,0 0-1,11 0 1,-12 0 0,12 0-1,0 0 1,0 0 0,-11 7-1,0-1 1,22-6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2614 596 0,'-11'0'16,"11"0"-1,0 0 1,0 0 0,0-6-1,0-7 1,-11-12 0,0-12-1,-11-12 16,0 18-15,-12 0 0,1-13-1,0 1 1,-11 6 0,-11-13-1,-22 19 1,22 0-1,-11 12 1,-12-6 0,12 13-1,0-7 1,-33 7 0,11-7-1,10 7 16,12 0-15,-33 5 0,0-5-1,-12 6 1,23-13 0,22 13-1,11 6 1,-33 6-1,22 0 1,-1 7 0,-10-7-1,-22 0 1,22 0 0,11 1-1,-1 5 1,1-6 15,11 7-15,22-7-1,-11 0 1,11-6 0,11 0-1,0 0 1,0 6-1,0-6 1,11 0 0,0 0-1,0 0 1,-11 0 0,0 6-1,-1-6 1,1 7 15,-11-14-15,33 7-1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3264 373 0,'0'6'16,"0"0"-1,0-6 1,0 0 15,0 6-15,0 1-1,0-1 1,-11-6 0,11 0-1,-33-25 1,-12-6-1,1 0 1,11-19 0,-22 19-1,0-12 1,-11 0 0,-22-1 15,10 13-31,-10 13 31,11-1-15,-44 0-1,-12 13 1,1-6 0,11 12-1,-1 0 1,-32 6-1,11 0 1,32 0 0,-21 7-1,0-1 1,-1-6 0,34-6 15,22 0-31,-11 7 31,11-7-15,-34 12-1,1 0 1,22-12 0,22 0-1,0 13 1,10 5-1,12-18 1,11 13 0,0-7-1,0 6 1,11-12 0,-11 0-1,11 7 16,0-7-15,-11 6 0,11-6-1,0 0 1,22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4290 750 0,'-11'6'16,"11"-6"-1,0 0 1,0-6 0,-11-19-1,-11-6 1,-1 0 0,1-6-1,-11-6 1,0-7 15,-33-12-15,11 13-1,11 18 1,0-13 0,-11-18-1,-23 6 1,12 19-1,-11 0 1,-33 0 0,33 6-1,-34 6 1,12 6 0,-11 7-1,-22-1 1,-12 7 15,1 0-15,-23 0-1,34 6 1,-11 0 0,-1 6-1,-10 0 1,33-6-1,10 6 1,12-6 0,-22 7-1,-22-1 1,43-6 0,23 0-1,-11 6 1,11 0 15,11-6-15,10 6-1,12-6 1,0 0 0,0 0-1,-22 0 1,11 0-1,11 0 1,11 0 0,0 0-1,-1 0 1,-21 7 0,0-1-1,0-6 16,0 6-15,0 0 0,0 0-1,-1-6 1,1 7 0,22-7-1,0 0 1,11 0-1,22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34.0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7368A5-51E4-4236-9570-19A7116A6239}" emma:medium="tactile" emma:mode="ink">
          <msink:context xmlns:msink="http://schemas.microsoft.com/ink/2010/main" type="inkDrawing" rotatedBoundingBox="9390,6108 9557,6088 9558,6097 9392,6117" shapeName="Other"/>
        </emma:interpretation>
      </emma:emma>
    </inkml:annotationXML>
    <inkml:trace contextRef="#ctx0" brushRef="#br0">166 0 0,'-22'7'16,"22"-7"0,0 0-1,0 0 1,0 0 0,0 0-1,0 0 1,0 0-1,0 0 1,0 0 0,-22 0-1,-23 0 1,1 6 0,11 6-1,33-12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166 0 0,'-22'7'16,"22"-7"0,0 0-1,0 0 1,0 0 0,0 0-1,0 0 1,0 0-1,0 0 1,0 0 0,-22 0-1,-23 0 1,1 6 0,11 6-1,33-12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1620 0 0,'11'6'15,"-11"-6"1,0 0 15,0 0-15,0 0-1,0 0 1,0 7 0,0 5-1,-11 0 1,0 20-1,0 17 1,-12-5 0,1-1-1,-11 0 1,0-12 0,0 7-1,-11-7 1,-22 0 15,-22-13-15,-1 7-1,-10-13 1,22 1 0,-22-1-1,22-12 1,-11 6-1,0 1 1,22-1 0,0-6-1,11 0 1,0 0 0,22 0-1,10 0 1,1 0 15,0 0-15,11 0-1,0 0 1,0 0 0,0 0-1,11 0 1,-11 0-1,-22 0 1,11 0 0,-11-6-1,11 6 1,0-7 0,-11 7-1,22 0 1,-11 0 15,0 0-15,0 7-1,22-7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2414 0 0,'-11'-12'16,"11"12"0,0 0-1,0 0 1,0 0 0,0 0-1,0 0 1,0 6-1,11 19 1,-11 12 0,11-6-1,-11 6 1,-11 1 0,11-7 15,0-1-16,-11 1 1,11 0 0,-11 6-1,0-6 1,-22-13 0,11 1-1,-23 0 1,-10-7-1,-22 0 1,0 1 0,11-1-1,-22 1 1,10-1 0,1-6-1,0-6 1,-22-6 15,22 6-15,10-6-1,-21 0 1,22 6 0,11 0-1,-22-7 1,0 1-1,11 0 1,11 0 0,0 0-1,22-1 1,-11 1 0,11 6-1,-11-6 16,11 6-15,-12-6 0,1 6-1,0 0 1,-22 0 0,0-6-1,-11-1 1,22 14-1,11-14 1,-12 14 0,12-7-1,-11 6 1,22-6 0,0 0 15,11 0-31,0 0 31,11 12-15,11-12-1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3396 0 0,'-33'37'16,"33"-30"-1,0-7 1,0 6 15,-11-6-15,11 6-1,0 0 1,0 25 0,-11 6-1,11 1 1,-11 17-1,11-11 1,-11-7 0,-11 13-1,0-1 1,-11-11 0,0-7-1,-1-13 1,-10-5 15,-22-7-15,-11 0-1,-33 13 1,-12-1 0,23-12-1,-22 1 1,-11 5-1,-1-6 1,12 0 0,0-6-1,-12-12 1,-10 12 0,22 0-1,21 6 16,1 0-15,0-6 0,11-6-1,0 0 1,10 6 0,12 0-1,11-6 1,0 0-1,22-1 1,0 1 0,-22-6-1,-1 6 1,1-1 0,11 1-1,-11 6 1,-11-6 15,0 0-15,22-7-1,0 13 1,-1-6 0,12 0-1,-22 0 1,33 6-1,-11 0 1,0-6 0,0 6-1,11 0 1,0 0 0,11-7-1,0 7 1,0 0 15,0 0-15,0 0-1,11 0 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3905 0 0,'11'19'15,"-11"-19"1,0 0-1,0 0 1,0 0 0,0 6-1,0 0 1,0 19 0,11 6-1,-11 25 1,11-13 15,-11 1-15,11 18-1,0 0 1,-11-25 0,0 0-1,0 1 1,-11-1-1,-33 0 1,0-6 0,-12-1-1,-21 1 1,-11-6 0,11 6-1,-33 12 1,-12 1 15,-21-1-15,33-12-1,-12-6 1,1-6 0,11 5-1,-22-5 1,32-7-1,-21 1 1,22-7 0,-1 0-1,-10 0 1,21 1 0,-10-1-1,0 6 1,10-6 15,1-6-15,-11 0-1,11 0 1,10 0 0,-21 0-1,22 7 1,0-7-1,0 0 1,-23 0 0,23 0-1,11 0 1,-11 0 0,11 6-1,22-6 1,-1 0 15,1 0-15,0 0-1,11-6 1,0 6 0,0 0-1,-11 0 1,-11-7-1,22 7 1,0-6 0,11 6-1,-1-6 1,1 6 0,-11-6-1,0 6 1,-11 0 15,44 0-15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5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31 0,'11'-6'16,"-11"6"-1,0 0 1,0 0 0,22 0-1,0 0 1,11 0 0,22 0-1,22 6 1,-11 0 15,0-6-15,67 13-1,-1-19 1,11-1 0,12 1-1,-12 6 1,23 0-1,-45-12 1,-33-1 0,-11 7-1,-44 6 1,-22 0 0,-11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0 131 0,'22'6'15,"-11"-6"1,0 0-1,44 6 1,11-6 0,67 6-1,43-12 1,-10 0 0,32 6-1,1-13 16,-12-5-15,-11-20 0,-32 1-1,-23 6 1,-121 31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7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0 0,'55'31'16,"-33"-31"0,0 6-1,33 0 1,11-6 15,56 6-15,43-12-1,-22 6 1,23 0 0,10-6-1,-10 18 1,-56-5-1,-22-20 1,-33 1 0,-22-1-1,-33 13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8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20 0,'44'18'16,"-10"-12"-1,-1 1 1,55-1-1,44-6 17,12-19-17,32 13 1,-22-6 0,1-1-1,-56 7 1,-11 0-1,-11 12 1,-77-6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69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43 0,'12'0'16,"-12"0"0,0 0-1,0 0 1,0 0 0,0 0-1,0 0 16,22 6-15,22 0 0,44 0-1,11 0 1,-11-6 0,56 7-1,-1-14 1,11 1-1,-10-6 1,-23 6 0,-33-1-1,-22 7 1,1 0 0,-12 0-1,0-5 1,0 5 15,-11-6-15,0 6-1,11-25 1,-55 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36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14751D-BECC-4D54-8DBA-79438F78BD2C}" emma:medium="tactile" emma:mode="ink">
          <msink:context xmlns:msink="http://schemas.microsoft.com/ink/2010/main" type="inkDrawing" rotatedBoundingBox="9525,12191 11177,11808 11246,12109 9595,12492" semanticType="callout" shapeName="Other"/>
        </emma:interpretation>
      </emma:emma>
    </inkml:annotationXML>
    <inkml:trace contextRef="#ctx0" brushRef="#br0">1620 0 0,'11'6'15,"-11"-6"1,0 0 15,0 0-15,0 0-1,0 0 1,0 7 0,0 5-1,-11 0 1,0 20-1,0 17 1,-12-5 0,1-1-1,-11 0 1,0-12 0,0 7-1,-11-7 1,-22 0 15,-22-13-15,-1 7-1,-10-13 1,22 1 0,-22-1-1,22-12 1,-11 6-1,0 1 1,22-1 0,0-6-1,11 0 1,0 0 0,22 0-1,10 0 1,1 0 15,0 0-15,11 0-1,0 0 1,0 0 0,0 0-1,11 0 1,-11 0-1,-22 0 1,11 0 0,-11-6-1,11 6 1,0-7 0,-11 7-1,22 0 1,-11 0 15,0 0-15,0 7-1,22-7 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70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43 0,'44'6'16,"-33"-6"-1,0 0 1,11 0-1,33 0 1,11-6 0,45 6-1,10-6 1,22 6 0,-32-6-1,43-1 1,-22 1 15,-10-6-15,-34 6-1,-33 6 1,-11 0 0,-22 0-1,-22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71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0 105 0,'44'-6'16,"-33"6"-1,22-6 1,0 0 0,22-7-1,0 7 1,23 12 0,21-6-1,22 0 16,23-6-15,10 0 0,11-7-1,-10-5 1,-45 5 0,-44 1-1,-11 12 1,-22-6-1,-33 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72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18 0,'22'7'15,"-22"-7"1,11 0 15,0 0-15,0-7-1,22 14 1,-11-14 0,22 7-1,11 0 1,0 0-1,34 0 1,21 0 0,44-6-1,23 0 1,-2 6 0,13 0-1,-23 0 1,-33 0 15,-32 0-15,-23-6-1,-77 6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6291 0 0,'-22'6'15,"22"-6"1,0 0-1,0 0 1,0 0 0,0 0-1,0 0 1,0 6 0,-11 1-1,0 24 1,0 6-1,-22 25 1,-22 6 0,0 6-1,0-12 1,-34 7 15,-10 5-15,-33 13-1,0 0 1,-1 0 0,-109 55-1,21-36 1,-55 5 0,12-36-1,-12 11 1,-22-18-1,34 13 1,-45-26 0,22 20-1,-44-13 1,12 6 15,-12 6-15,-44 7-1,44 12 1,11-25 0,56 1-1,21-20 1,34-18 0,54 0-1,23 0 1,143-25-1,-11-6 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279 39 0,'6'-9'15,"-6"9"1,5 0-1,-5-3 1,5 3 0,-5-2-1,0 2 1,-5-6 0,0 3-1,-1-3 1,1 3-1,-5 0 1,5 0 0,-11 3-1,-4 9 1,-1-3 15,-4 3-15,-1-1-1,0 1 1,-10 2 0,11 10-1,-1 5 1,16-3 0,-6 0-1,6-3 1,10 3-1,-5-3 1,10 1 0,11-1-1,-1 3 1,6 0 15,-1 0-15,11 0-1,-5-3 1,-6-11 0,6-3-1,-1-12 1,11-3 0,-5-2-1,5-4 1,0-8-1,-5-6 1,-11 1 0,-4-1-1,-6-12 1,-5 18 15,-5 3-15,-5 3-1,-5-7 1,-6 10 0,-20-3-1,6 8 1,-6 12 0,-5 3-1,-16 14 1,-4 23-1,61-43 1</inkml:trace>
  <inkml:trace contextRef="#ctx0" brushRef="#br0" timeOffset="1">567-322 0,'-5'17'15,"0"-8"1,-6 5-1,1 1 1,-10 11 0,-6 29 15,-10 14-15,0-14-1,-5 6 1,-26 54-1,11-20 1,-1 18 0,6-12-1,5-3 1,10-23 0,0-14-1,10-24 1,21-37-1,5 0 1,0 0 0,0 3-1,0-3 17</inkml:trace>
  <inkml:trace contextRef="#ctx0" brushRef="#br0" timeOffset="2">705 296 0,'-5'0'15,"5"0"1,0 0 15,0 0-15,0 0-1,0 0 1,0-3 0,0 3-1,0-6 1,11-8 0,4-18-1,21-11 1,0 5-1,0 9 1,5 3 0,-10 6-1,-16 9 1,0 2 15,-9 6-15,-1 0-1,0 3 1,-5 0 0,0 3-1,0 9 1,-5 11 0,0 17-1,-1 1 1,-4-4-1,-10 21 1,4 5 0,-4-2-1,9-18 17,-4-8-17,5-12 1,0-3-1,-1-11 1,6 0 0,0-4-1,5-5 1</inkml:trace>
  <inkml:trace contextRef="#ctx0" brushRef="#br0" timeOffset="3">1029 299 0,'10'0'16,"-5"-3"0,0-3-1,11-5 1,9-15 15,6-6-15,0-3-1,-5 3 1,-6 12 0,-5 3-1,0 2 1,-5 1 0,-5 8-1,1 1 1,-1 2-1,-5 3 1,0 0 0,0 3-1,5 20 1,-10 11 15,-11 15-15,6 6-1,0 12 1,1-4 0,-2-11-1,1-14 1,5-9 0,0-15-1,5-14 1</inkml:trace>
  <inkml:trace contextRef="#ctx0" brushRef="#br0" timeOffset="4">1495 322 0,'0'3'16,"0"-3"-1,0 3 1,-5 2-1,5 10 1,0 8 0,-5 15-1,0-7 17,-1-5-32,1-3 31,0-5-16,5-4 1,-5-8 0,5 3-1,5-7 1,0 1 0,0-3-1,1-3 1,9-20-1,0-14 1,11 2 0,5 3-1,5 6 1,-5 9 0,-6 6 15,-4 2-16,-11 6 1,-5 0 0,5 15-1,1 2 1,-11 6 0,0 9-1,-5 0 1,5-3-1,-6-6 1,6-2 0,-5-7-1,5-5 1,5-3 15,-5 0-15,6-9-1,4-11 1,10-15 0,-9 0-1,9 0 1,11 6 0,-5 9-1,-6 8 1,-4 1-1,-6 5 1,5 3 0,-4 8-1,-1 13 1,0-1 15,-10 9-15,0-3-1,0 0 1,-5-6 0,5-6-1,0 1 1,-10-7 0,10-8-1</inkml:trace>
  <inkml:trace contextRef="#ctx0" brushRef="#br0" timeOffset="5">2106 351 0,'20'6'16,"-20"-4"0,0-2-1,0 3 1,0 6 0,0 3-1,0 8 1,0 3-1,0 6 1,-10-3 0,5 0-1,0-6 1,5-3 15,-5 1-15,5-16-1,0-2 1,0 3 0,0-3-1,10-5 1,0-16 0,11-5-1,10-14 1,-1 2-1,-4 12 1,-5 9 0,-11 6-1,0 5 17,0 3-17,1 9 1,-6 2-1,0 10 1,0 2 0,-5 3-1,5-3 1,-5-5 0,0-4-1,0-2 1,0-3-1,0-1 1,5-2 0,-5 0-1,0-6 1,5-8 0,6-7 15,4-8-16,11-2 1,-11 7 0,1 7-1,-1 2 1,-10 7 0,11-1-1,-6 6 1,0 3-1,5 2 1,1 4 0,-1 6 15,1-1-31,-6 3 31,0 4-15,0-1-1,-4-3 1,-1 0 0,0 9-1,-5 0 1,0 0 0,-5-5-1,10 16 1,-5-37-1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3716 1159 0,'5'14'15,"-5"-14"1,0 0 0,0 0-1,0 0 1,0 0 0,0 0 15,0 0-16,0 0 1,0-3 0,-5 3-1,5-2 1,-11-4 0,1-6-1,-10-2 1,-6-9-1,0-6 1,-10-9 0,0-8-1,6 9 17,4 2-17,-15-8 1,0-4-1,-5 1 1,-6-9 0,16 15-1,-15 0 1,5-4 0,-57-40-1,21 7 1,-21-4-1,21 20 1,-10 3 0,25 20-1,-10 9 17,5 6-17,6 0 1,-11-6-1,-6 3 1,1 0 0,-10 8-1,-1-2 1,1 6 0,0 8-1,-1 0 1,1 6-1,-1 6 1,6 3 0,0-1-1,0 7 1,-6 2 15,6-2-15,-5 5-1,-1 12 1,11 8 0,-5 6-1,5 16 1,0-10 0,5 17-1,5 6 1,5 3-1,5 3 1,11 3 0,-5 5-1,9-5 1,-4 11 15,15-5-15,0 5-1,16-3 1,4 1 0,6-1-1,15-2 1,5-9 0,6-3-1,-1-3 1,6-9-1,15 0 1,5-14 0,15 3-1,1-6 1,-6-2 15,-15-4-15,10-6-1,0-5 1,6-6 0,-1-3-1,0-5 1,11-4 0,5-2-1,4-4 1,1 1-1,10 0 1,-5-7 0,-10 7-1,5 0 17,-5 2-32,-11 1 31,1-3-16,-11 5 1,10-5 0,1-1-1,4-2 1,1-6 0,15-6-1,-5-5 1,5 2-1,0-5 1,5-1 0,-5 4-1,0-1 1,0 3 15,0 1-15,-5-4-1,5 1 1,5-4 0,5-2-1,1-3 1,4-6 0,-10 0-1,5-3 1,-10 3-1,0-3 1,-15 0 0,0 0-1,-11 9 1,-5-3 15,-5 0-15,-15-6-1,-26 29 1,5-6 0,-5-2-1,10-10 1,1 1 0,-1-3-1,0-3 1,0-1-1,1-1 1,4-7 0,0 0-1,1 6 17,-6 3-17,11-6 1,-16 3-1,10-3 1,-5-3 0,1 4-1,-1-4 1,0 3 0,0 0-1,-4 6 1,9-9-1,-5 9 1,-5 0 0,1 6-1,-1-9 1,-5-15 15,0 41-15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1061 358 0,'23'0'16,"-23"0"-1,0 0 1,0 0 0,0-4-1,8-5 1,-8 1 15,-8-18-15,-7 0-1,0-4 1,-1-1 0,-7 1-1,8-5 1,-16 5 0,-7 4-1,-1 0 1,-7 5-1,-8-1 1,8 9 0,16 4-1,7 5 1,-16 0 0,8 4 15,-7 0-16,0 0 1,-16 13 0,-23 26-1,16 0 1,7 4 0,15-4-1,-7 13 1,8-5-1,-1-8 1,9 17 0,7 5-1,-8 8 1,15-13 0,1-8 15,7 3-16,1 23 1,-1-1 0,8 1-1,8-1 1,-1-8 0,16 17-1,1 0 1,6-12-1,-7 12 1,8-13 0,7-9-1,1-4 1,15 5 0,-16-22 15,16 0-16,-8-9 1,-15-8 0,7-9-1,16-5 1,0-3 0,-1-14-1,17-8 1,-1-18-1,0 5 1,-8-22 0,1-13-1,-8-13 1,-16-4 0,0 9 15,-22-1-16,7-29 1,-15 20 0,-1-25-1,-22-8 1,0-1 0,-24 18-1,1 25 1,-1 1-1,-22 12 1,-77-8 0,-1 52-1,-30 17 1,169 0 15</inkml:trace>
  <inkml:trace contextRef="#ctx0" brushRef="#br0" timeOffset="1">-1440 742 0,'11'-44'0,"-11"44"31,0 0-15,0-6-1,0 0 1,11-13 0,-22 7-1,11-19 1,0-12 0,-11-1-1,11 13 1,-11 0-1,0 6 1,-21-6 0,-1 6 15,0 1-31,-11 5 31,0 7-15,0-1-1,-23 7 1,12 0 0,11 6-1,0 0 1,-22 0 0,11 6-1,0 6 1,-12 7-1,1 18 1,0 19 0,11-12 15,0 11-15,11 14-1,11-20 1,11 1-1,0-7 1,11 25 0,-1 7-1,12-7 1,23 19 0,-1 6-1,11-19 1,0-12-1,11-6 1,11 6 0,0-6-1,0-12 17,-11-26-17,0 1 1,12-13-1,-1-6 1,11-12 0,22-7-1,0-6 1,-10-12 0,-12-13-1,-11-12 1,0 0-1,10-31 1,-32 25 0,-11 0-1,-22-13 17,-11-12-17,-11 0 1,-54-25-1,-12 25 1,-45 19 0,133 74-1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 2592 0,'-22'-12'15,"22"12"1,0-6 0,0 6-1,0 0 16,11 0-15,0 0 0,0 0-1,22 0 1,34-13 0,43 7-1,11-19 1,0-12-1,45-25 1,10-12 0,-10-19-1,-12-19 1,100-86 0,-67 36-1,34-55 16,-45 0-15,-11 12 0,-21-12-1,-34-6 1,-33 37 0,-44 18-1,-22 32 1,-22 24-1,-11 7 1,22 99 0,0 6-1,0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0,'-11'13'16,"11"-13"-1,0 0 1,0 0-1,0 0 1,0 0 15,0 0-15,0 0 0,0 0-1,0 0 1,0 0-1,0 0 1,0 6 0,0 31-1,0 6 1,0 13 0,0 19-1,0-7 1,0-12-1,0 6 1,0 25 15,22 18-15,-11 19 0,22-12-1,0-19 1,0-19-1,0 1 1,11 30 0,-11-18-1,-11-6 1,11-1 0,-22-24-1,11-6 1,11 5-1,1 32 17,-12-18-17,11 11 1,-11 13 0,0-18-1,-11-13 1,11-13-1,11 44 1,0-24 0,0 11-1,11 1 1,0-13 0,-11-6-1,1-12 1,-1 6-1,0-13 17,11 0-17,0 19 1,0-12 0,-11-7-1,-11-12 1,0-6-1,-22-25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629 0 0,'0'-7'16,"0"7"-1,0 0 1,0 0-1,0 0 1,0 7 15,-22-1-15,0 6 0,-33 44-1,-1 31 1,-21 18-1,11-6 1,-11 25 0,22-12-1,22-19 1,-22 6 0,11-25-1,22-24 1,-12-7-1,23-12 17,11-31-17</inkml:trace>
  <inkml:trace contextRef="#ctx0" brushRef="#br0" timeOffset="1">287 80 0,'11'-6'16,"-11"6"-1,0 0 17,0 0-32,0 0 31,-11 0-15,0-6-1,11 6 1,-11 0-1,0 0 1,0 6 0,-11-6-1,11 6 1,-11 19 0,0 18-1,0 1 1,0 5-1,0 13 17,-11 0-17,11-12 1,11-13 0,11-12-1,0-7 1,11 1-1,-11-1 1,11 1 0,0-7-1,0 1 1,11 5 0,0-5-1,11-7 1,0 0-1,0 0 17,-11-6-17,11 0 1,-11 0 0,11-12-1,-11 0 1,11-19-1,0 0 1,-11-13 0,0 1-1,0 6 1,-22 0 0,12-13-1,-12 13 1,0 0-1,-12-1 17,-10 14-17,-11-1 1,-22 0 0,11 19-1,11 6 1,0 0-1,33 0 1</inkml:trace>
  <inkml:trace contextRef="#ctx0" brushRef="#br0" timeOffset="2">1026 68 0,'-33'-25'16,"33"25"0,0 0-1,0 0 1,0 0-1,0 0 1,0 0 0,0 0-1,-11 0 1,11 0 0,0 6-1,-11-6 1,11 6-1,-12 7 1,12-1 0,-11 25 15,0 7-15,0 18-1,11-7 1,-11 1-1,0-12 1,0-1 0,11-12-1,-11-6 1,11-13 0,0 0-1,0 1 1,0-7-1,0 6 17,0-5-17,0-7 1,0 6 0,0 0-1,0 0 1,0-6-1,0 6 1,11 1 0,-11-1-1,22 0 1,0-6 0,0 6-1,23-6 1,-12-6-1,0 0 1,0 0 0,0-1 15,22-5-15,0 0-1,0-1 1,-11 1-1,-22 12 1,0-6 0,0-1-1,-11 7 1,1 0 0,-12-6-1,11 6 1,-11 0-1,0 0 17</inkml:trace>
  <inkml:trace contextRef="#ctx0" brushRef="#br0" timeOffset="3">1257 229 0,'0'12'16,"0"-12"-1,0 0 1,0 0-1,0 6 1,-11 19 0,11 6-1,0 19 1,0 6 0,0-13-1,0 44 1,-11 12-1,22-6 17,-22-31-17,11-19 1,0-12 0,0-12-1,11 5 1,-11-24-1</inkml:trace>
  <inkml:trace contextRef="#ctx0" brushRef="#br0" timeOffset="4">1841 111 0,'-11'-6'16,"11"6"-1,0 0 1,0 0-1,0 0 1,0 0 0,0 0 15,0 0-15,0 0-1,0 6 1,0 6-1,-11 7 1,0 12 0,-11 19-1,11 12 1,-22-7 0,11-5-1,11-7 1,-11-12-1,11 0 17,11-6-17,-11-6 1,11-1 0,0 7-1,0 18 1,11 1-1,0 12 1,0-19 0,0 0-1,0-6 1,0 0 0,0-13-1,0 1 1,-11-13-1,11 0 1,-11-6 15,22-6-15,-11-6 0,11-19-1,11 0 1,0 0-1,-10 6 1,-1 7 0,0-1-1,0 0 1,-11 7 0,0 0-1,-11-7 1,11 0-1,0-5 1,-11-1 0,0-6 15,0-6-15,0 6-1,0 0 1,-11-13-1,11 20 1,0-1 0,-11 6-1,11 1 1,0 5 0,-11-5-1,0-13 1,0 12-1,0 0 1,-11 1 15,11 12-15,0 6 0,11 0-1</inkml:trace>
  <inkml:trace contextRef="#ctx0" brushRef="#br0" timeOffset="5">2247 594 0,'0'-4'15,"0"4"1,0 0-1,0 0 1,0 0 0,0 0 15,0 0-15,0 4-1,0 4 1,0 1-1,0 3 1,0 4 0,0-3-1,0 15 1,0 9 0,0-4-1,0-4 1,0 0-1,0-9 17,0 1-32,0-5 31,0-3-15,0-5-1,0 0 1,0-8-1</inkml:trace>
  <inkml:trace contextRef="#ctx0" brushRef="#br0" timeOffset="6">2261 722 0,'8'0'0,"-8"0"31,0 0-15,0 0-1,0 0 1,0 0-1,0 0 1,0-5 0,0 5-1,0 0 1,0-4 0,0 0-1,0 4 1,7-12-1,0 8 17,1-4-17,6-5 1,1 5 0,-1 0-1,-6 4 1,-1 4-1,8 4 1,-1 0 0,-7 0-1,8 0 1,-8 4 0,1 1-1,-1-1 1,0 4-1,1 5 1,-8-1 15,7 5-15,-7-1 0,0 1-1,0-1 1,0-12-1,0 13 1,0-13 0,0 4-1,0-3 1,0 3 0,0-8-1,0 8 1,0-8-1,0 5 17,0-1-32,0-4 31,0 0-15,0 0-1,-15 4 1,15-8-1</inkml:trace>
  <inkml:trace contextRef="#ctx0" brushRef="#br0" timeOffset="7">2459 742 0,'-15'-8'16,"15"8"-1,0 0 1,0 0 0,0 0-1,0 0 1,0 0 0,0 0-1,0 0 1,0 0-1,7-4 1,1 0 15,-1 0-15,0-1 0,8 1-1,-1 4 1,1-4-1,0 4 1,-8 0 0,0 0-1,0 4 1,8-4 0,-8 4-1,1 5 1,-1-1-1,0 4 17,1 5-17,-8-5 1,7 4 0,0-3-1,-7 7 1,7-7-1,-7 3 1,8 0 0,-8 5-1,0-9 1,0 1 0,0-5-1,0 0 1,0 0-1,7 0 1,-7 1 0,0 3 15,0-12-15</inkml:trace>
  <inkml:trace contextRef="#ctx0" brushRef="#br0" timeOffset="8">2853 701 0,'0'0'15,"0"0"1,0 0 0,0 0-1,0 4 1,0-4-1,0 4 1,0 9 0,0 11 15,-7 9-15,7 4-1,-8 0 1,8-4-1,-7 0 1,7-9 0,0-7-1,0-1 1,0-4 0,0-12-1</inkml:trace>
  <inkml:trace contextRef="#ctx0" brushRef="#br0" timeOffset="9">2875 738 0,'0'0'16,"0"0"-1,7 0 1,0-4-1,1 4 1,-1 0 15,8 0-15,-8-4 0,8 4-1,-8 0 1,0-4-1,8 4 1,-1 0 0,-6 4-1,6 8 1,1 13 0,-8-1-1,1 5 1,-8-8-1,7-9 17,-7 0-17,0 5 1,0-5 0,0-4-1,0 0 1,0 1-1,0-5 1,0 4 0,0 4-1,0 1 1,0-5 0,0-4-1,0 0 1,0-4 15</inkml:trace>
  <inkml:trace contextRef="#ctx0" brushRef="#br0" timeOffset="10">3014 738 0,'0'-4'16,"0"4"-1,0 0 1,0 0-1,0 0 1,0 0 0,0 0-1,14-4 1,1 0 0,7 4-1,0-4 1,-8 4-1,8 0 1,-7 0 15,14 4-15,8 0 0,-8 4-1,-7 8 1,0 5-1,-15 4 1,0-1 0,0 1-1,-7 4 1,0-13 0,-7 5-1,7 3 1,0-7-1,0-9 17,7 4-17,-7-12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38.6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5509E3-ABAE-4CDF-8380-61A285DD14E3}" emma:medium="tactile" emma:mode="ink">
          <msink:context xmlns:msink="http://schemas.microsoft.com/ink/2010/main" type="inkDrawing" rotatedBoundingBox="9615,12508 12051,12287 12091,12729 9655,12950" semanticType="callout" shapeName="Other"/>
        </emma:interpretation>
      </emma:emma>
    </inkml:annotationXML>
    <inkml:trace contextRef="#ctx0" brushRef="#br0">2414 0 0,'-11'-12'16,"11"12"0,0 0-1,0 0 1,0 0 0,0 0-1,0 0 1,0 6-1,11 19 1,-11 12 0,11-6-1,-11 6 1,-11 1 0,11-7 15,0-1-16,-11 1 1,11 0 0,-11 6-1,0-6 1,-22-13 0,11 1-1,-23 0 1,-10-7-1,-22 0 1,0 1 0,11-1-1,-22 1 1,10-1 0,1-6-1,0-6 1,-22-6 15,22 6-15,10-6-1,-21 0 1,22 6 0,11 0-1,-22-7 1,0 1-1,11 0 1,11 0 0,0 0-1,22-1 1,-11 1 0,11 6-1,-11-6 16,11 6-15,-12-6 0,1 6-1,0 0 1,-22 0 0,0-6-1,-11-1 1,22 14-1,11-14 1,-12 14 0,12-7-1,-11 6 1,22-6 0,0 0 15,11 0-31,0 0 31,11 12-15,11-12-1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4:55:26.1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87 684 0,'-7'0'16,"7"0"0,-7 0-1,7-4 1,0 0-1,0-4 1,0-4 0,0-1-1,0-3 1,14-13 0,-6-4-1,6-4 1,1 8-1,21-8 1,16-4 0,6 4 15,8 0-15,-8-4-1,23-4 1,6 8-1,8 8 1,-15-12 0,30 4-1,-15 13 1,-7 3 0,-1 5-1,16 3 1,6 1-1,-29 4 1,8 4 0,0 4 15,7-5-15,-15 5-1,0 0 1,8 5-1,0-5 1,7 4 0,-15 0-1,15 0 1,0 4 0,7 9-1,-22-5 1,1 0-1,14 13 1,0-5 15,-22-3-15,0-1 0,7 13-1,-7-8 1,0-1-1,8 1 1,-16 3 0,8-3-1,0 4 1,-14-5 0,14-3-1,-15-1 1,-7 17-1,0 0 17,8 0-17,-1 8 1,1-4 0,-15 0-1,14-4 1,-14 4-1,-8-13 1,-6 17 0,-1 0-1,0 0 1,8 13 0,-8-5-1,-7 5 1,0-13-1,-8 4 17,-7 0-32,1 13 31,-1 3-15,-7 1-1,0-13 1,-15 9-1,-6 3 1,13-11 0,-6-9-1,-1-4 1,8-4 0,-8 4-1,1 12 1,-23-8-1,0-4 17,1-12-32,-8-1 31,-14 1-15,21-13-1,1 1 1,-15 3-1,-8-8 1,1 5 0,-15-9-1,14 0 1,8 0 0,-22 0-1,0-4 1,0 0-1,7-4 17,1 0-17,-9 4 1,-6 0 0,0-4-1,14 4 1,0-4-1,-7 0 1,-7 4 0,7 0-1,0 0 1,7-4 0,-14 4-1,-8 4 1,1-4-1,13 0 17,-6-4-17,-8 8 1,8-8 0,-8-1-1,8 1 1,0 4-1,-8-4 1,8 0 0,-1 0-1,1 0 1,7 0 0,-7-9-1,-8 5 1,22-4-1,1 4 17,-8-1-17,14 1 1,1 0 0,-8-4-1,15-1 1,0-3-1,7 4 1,0-1 0,8 5-1,-1-4 1,1-1 0,-8-3-1,15-1 1,-8 1-1,0-9 17,1 1-17,-1 7 1,16 1 0,6 8-1,0-5 1,1 1-1,-8-9 1,-7-11 0,7 7-1,7-8 1,-7 0 0,8-4-1,-8-4 1,14 4-1,1 4 17,0-4-17,-1-8 1,1 4 0,0 0-1,0-13 1,7 13-1,0 4 1,0 0 0,7-4-1,22-16 1,0-21 0,-7-9-1,-22 87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57.7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</inkml:brush>
  </inkml:definitions>
  <inkml:trace contextRef="#ctx0" brushRef="#br0">-987-29 0,'0'0'15,"0"0"1,0 4-1,0-4 1,0 0 0,0 0-1,0 0 1,0 0 0,0 0-1,0 0 16,-6-4-15,6 4 0,-7-4-1,0 4 1,7-4 0,-19 1-1,-1-1 1,7 0-1,0 4 1,0-3 0,6-1-1,-6 4 1,0-4 15,0 4-15,0 0-1,0 4 1,-13 0 0,6-1-1,-6 1 1,0 3 0,0 1-1,-14 3 1,8 0-1,12 4 1,-6 7 0,13-4-1,-7-3 1,14 3 0,-7 1 15,6-1-16,0 4 1,7 0 0,-6-3-1,6-1 1,0-7 0,6 8-1,1-5 1,0 1-1,-1 0 1,7-1 0,0 1-1,0 4 1,7-5 0,0 1 15,-7-4-16,6 0 1,7 0 0,-12-4-1,5-3 1,-6 0 0,0-4-1,-6 3 1,6-3-1,7-7 1,6-8 0,0 4-1,0 0 1,-6 4 15,6-4-15,-6-4-1,-1 0 1,7-7 0,-6-3-1,-7 3 1,0 3 0,-6 4-1,-1-3 1,-6 0-1,0-8 1,-6 4 0,-1 0-1,-6-4 1,0 8 0,-20-1 15,14 12-16,19 7 1</inkml:trace>
  <inkml:trace contextRef="#ctx0" brushRef="#br0" timeOffset="1">-921-298 0,'0'8'16,"-7"-5"-1,7 1 1,0 0 0,-7-4 15,7 3-16,0 1 1,0-4 0,0 7-1,-6 1 1,-7 3 0,0 11-1,-7 4 1,-6 3-1,0 4 1,6-7 0,-6 11-1,13 7 1,-7-4 0,7 5 15,-6 10-16,-14-4 1,7 1 0,-1-1-1,1 5 1,-13 13 0,6-10-1,7-14 1,-7-5-1,14-11 1,-1-6 0,14-9-1,-1-3 1,1-3 0,-1-5 15,7 5-16,0-8 1</inkml:trace>
  <inkml:trace contextRef="#ctx0" brushRef="#br1" timeOffset="2">-584-26 0,'7'4'16,"-7"-4"-1,0 0 1,0-4-1,0-1 1,0-3 0,16-6-1,-8-3 1,7-1 0,9 5 15,-1 5-16,-7 8 1,7-5 0,-7 10-1,-1-1 1,-7 18 0,0 0-1,-8-5 1,0 5-1,-8 0 1,0 0 0,8-9-1,-15 9 1,7-5 15,-8 1-15,8 4-1,1 0 1,-9 0 0,16-5-1,-8 5 1,1 0 0,7-9-1,-8-4 1,8 4-1,8 0 1,-8 0 0,15-4-1,1 4 1,-1-4 0,16 4 15,-7-9-16,-9 1 1,9-5 0,7 13-1,-31-13 1</inkml:trace>
  <inkml:trace contextRef="#ctx0" brushRef="#br0" timeOffset="3">34 0 0,'-27'4'15,"27"-4"1,0 0-1,0 0 1,0 0 0,0 0-1,0 0 1,0 4 0,0-4 15,0 0-16,0 3 1,0 1 0,0 14-1,0 1 1,0-4 0,0 10-1,0 5 1,0-1-1,0-7 1,0-7 0,0 0-1,-6 0 1,6-4 15,0-4-15,0 0-1,0-7 1,0 0 0</inkml:trace>
  <inkml:trace contextRef="#ctx0" brushRef="#br0" timeOffset="4">73 92 0,'-13'19'15,"13"-19"1,0 0 0,0 0-1,0 0 16,0-8-15,6-3 0,-6 4-1,7-4 1,-7 4 0,6-1-1,1 1 1,-7 3-1,6 1 1,1 6 0,0 1-1,6 3 1,0 8 0,0 0 15,-7 3-16,7 4 1,1 4 0,-8-4-1,-6-4 1,0-3 0,0-4-1,7-3 1,-7-1-1,0 0 1,0-3 0,0 0-1,0-4 1,-7 3 15,7-3-15</inkml:trace>
  <inkml:trace contextRef="#ctx0" brushRef="#br0" timeOffset="5">158 173 0,'0'4'15,"0"-4"1,0 0 0,0-4-1,0 4 1,6-3-1,1-8 1,-7-8 0,13-3-1,0 11 1,-6-4 0,6 8 15,-7 0-16,7 3 1,-6 4 0,6 0-1,0 7 1,13 4 0,-13-3-1,0 10 1,1-3-1,-1 3 1,-7-10 0,7 10-1,0 0 1,-13-3 15,7-4-15,-1 0-1,-12 4 1,6 0 0,-7-4-1,7-4 1,7 0 0,-7-3-1,0-4 1</inkml:trace>
  <inkml:trace contextRef="#ctx0" brushRef="#br0" timeOffset="6">668 33 0,'0'12'16,"0"-9"-1,0-3 1,0 0 0,7 8-1,-14-1 1,7 8 0,0 7-1,-6 15 1,6-4-1,-7-11 1,1-4 0,6-7-1,0 0 1,0-7 0,-7 3 15,7-7-16</inkml:trace>
  <inkml:trace contextRef="#ctx0" brushRef="#br0" timeOffset="7">747 37 0,'0'0'0,"0"4"15,0-4 16,6 0-15,-6 0 0,7-4-1,-7 4 1,6 4 0,1 3-1,0 4 1,6 8-1,-7-1 1,7 0 0,-13 5-1,7-1 17,-7-8-17,0 1 1,0-4-1,0 4 1,0-8 0,0 4-1,0-3 1,0-5 0,0 5-1,0-5 1,0 1-1,0 0 1,0-1 0,6-3-1,-6 4 1,0-4 0,0 0 15</inkml:trace>
  <inkml:trace contextRef="#ctx0" brushRef="#br0" timeOffset="8">838 111 0,'7'14'16,"-7"-14"0,0 0 15,0 0-16,0 0 1,0 0 0,0 0-1,0 0 1,0 0 0,0 0-1,0 0 1,0 0-1,0 0 1,0 0 0,0 0-1,7-3 1,6-1 0,-7-3 15,1-1-16,6 1 1,6 0 0,-6-1-1,1 8 1,-1-3 0,0 3-1,0 0 1,0 3-1,0 1 1,0 3 0,-6 1-1,-1-1 1,1 0 15,-1 8-15,1 4-1,-7-1 1,0 0 0,0-3-1,0-4 1,0 0 0,0-3-1,0-1 1,0 4-1,0-4 1,0 1 0,0-1-1,0-3 1,0-1 15,0 1-15,0 0-1,0-4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57.7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1709 2511 0,'0'-4'16,"0"4"0,0 0-1,0 0 1,0 0 0,0 0-1,6 0 16,-6 0-15,26 4 0,14-4-1,6-4 1,6 4 0,-6-7-1,32-4 1,14 4-1,-1-12 1,1 1 0,13-1-1,-7-6 1,-20 3 0,34-4 15,-1-7-16,-19-4 1,12-11 0,-6-7-1,53-37 1,-40 18 0,13-10-1,-32 17 1,-7-6-1,-33 6 1,-12 5 0,-14 7-1,-13-4 1,-20 55 0,7-14 15,0-23-16,7-3 1,6-11 0,0-8-1,0 4 1,0-7 0,-6 11-1,-1 3 1,-12-3-1,-7-7 1,0 6 0,0-6-1,-7 7 1,0 7 0,-12-4 15,-8-7-16,-5 4 1,-1 4 0,-7 10-1,-5-14 1,-1 14 0,6 8-1,-25-7 1,6 3-1,0 4 1,0 3 0,-20-3-1,14 11 1,-14 4 0,-13-4 15,7 3-16,-13-3 1,0-4 0,-14 4-1,8 11 1,-21-3 0,20 6-1,14 4 1,-21 4-1,8 0 1,5 12 0,-12 6-1,26-3 1,-7 3 0,-13 8-1,27 7 16,-86 33-15,46-11 0,-26 23-1,53-5 1,5 8 0,34 0-1,0 8 1,25 6-1,8-3 1,18 4 0,8-4-1,12 7 1,1-14 0,6 3 15,0 1-16,13 3 1,14-8 0,5-3-1,8 8 1,-1-8 0,14-4-1,-21-11 1,1-7-1,7-7 1,12-1 0,7-3-1,-7 0 1,-6-11 0,13 3 15,0-10-16,7-1 1,-7-7 0,0 4-1,6 3 1,-6-3 0,7 4-1,-73-27 1,1 1-1,19 7 1,13 0 0,14 0-1,-1-7 1,-6-4 0,26 0 15,19-4-16,-6 15 1,-85-11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57.740"/>
    </inkml:context>
    <inkml:brush xml:id="br0">
      <inkml:brushProperty name="width" value="0.04667" units="cm"/>
      <inkml:brushProperty name="height" value="0.04667" units="cm"/>
      <inkml:brushProperty name="color" value="#ED1C24"/>
    </inkml:brush>
    <inkml:context xml:id="ctx1">
      <inkml:inkSource xml:id="inkSrc1">
        <inkml:traceFormat>
          <inkml:channel name="X" type="integer" min="-2970" max="1920" units="cm"/>
          <inkml:channel name="Y" type="integer" min="-1050" max="1080" units="cm"/>
          <inkml:channel name="T" type="integer" max="2.14748E9" units="dev"/>
        </inkml:traceFormat>
        <inkml:channelProperties>
          <inkml:channelProperty channel="X" name="resolution" value="92.78938" units="1/cm"/>
          <inkml:channelProperty channel="Y" name="resolution" value="71.95946" units="1/cm"/>
          <inkml:channelProperty channel="T" name="resolution" value="1" units="1/dev"/>
        </inkml:channelProperties>
      </inkml:inkSource>
      <inkml:timestamp xml:id="ts1" timeString="2018-12-13T14:16:57.741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5110 3374 282,'-17'-19'15,"-40"-38"1,12 0-1,-1 12 1,12 7 0,0-1-1,-11 7 1,-12-6 15,-11-7-15,0 1-1,-11-7 1,-1 0 0,24 12-1,-12 1 1,-12-6 0,-11-8-1,1 1 1,-1 13-1,0-6 1,23 18 0,-22 0-1,-1-5 1,11 11 0,1 8 15,-23-7-16,23 6 1,-1 0 0,-22 0-1,11 0 1,1-6 0,-35-13-1,34 20 1,-11-1-1,23-6 1,-12-7 0,-11 14-1,-23-14 1,34 7 0,1-7 15,-24-12-16,1 6 1,-1-6 0,12 6-1,0-13 1,-11 7 0,11 6-1,11 7 1,-34-7-1,23-26 1,23-6 0,-35-12-1,35 6 1,-1-26 15,1 32-15,22-12-1,-33-33 1,22 20 0,22-32-1,1 25 1,11 13 0,0-6-1,19 50 1</inkml:trace>
  <inkml:trace contextRef="#ctx1" brushRef="#br1">5134 3364 0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3T14:16:57.742"/>
    </inkml:context>
    <inkml:brush xml:id="br0">
      <inkml:brushProperty name="width" value="0.04667" units="cm"/>
      <inkml:brushProperty name="height" value="0.04667" units="cm"/>
      <inkml:brushProperty name="color" value="#ED1C24"/>
    </inkml:brush>
  </inkml:definitions>
  <inkml:trace contextRef="#ctx0" brushRef="#br0">1182 28 0,'0'7'15,"0"-7"1,0 0-1,0 6 1,0-6 0,0 0-1,0 6 1,0-6 0,0 0-1,-11-6 1,0 0-1,11-1 1,-12 1 0,-22-1-1,12 1 1,-24 0 15,1 6-15,-1 0-1,1 0 1,-12 0 0,1 19-1,-1-6 1,23-7 0,0 13-1,0-13 1,11 7-1,-11 0 1,0 0 0,11-1-1,-11-5 1,-11 18 15,0-5-15,11 11-1,0-5 1,18-8 0</inkml:trace>
  <inkml:trace contextRef="#ctx0" brushRef="#br0" timeOffset="1">258 320 593,'-6'8'16,"-28"18"0,11-1-1,-11 7 1,12-7-1,-12 27 1,11-1 0,0 0-1,1 0 1,10 0 15,1 6-15,0 1-1,11-20 1,0 0 0,0 0-1,0 13 1,11 7 0,12-7-1,-1 6 1,12-6-1,-11-12 1,0-1 0,11 0-1,0-6 17,0-6-17,-11 5 1,11-11-1,11-8 1,-22 1 0,11 0-1,0 0 1,0 6 0,0-13-1,11 7 1,0 0-1,1-7 1,-12 7 0,11-7-1,1 7 1,10-7 0,1-6 15,-12 0-16,23 0 1,0-6 0,1 6-1,-13 0 1,12-6 0,-11-1-1,22-6 1,-22 7-1,-12-7 1,24 13 0,-24-6-1,0-7 1,12 0 15,-12-6-15,-11 7-1,0-8 1,23-24 0,-12 5-1,-10-5 1,-1 5 0,0 8-1,-12-1 1,12 6-1,-22 1 1,10-14 0,-10 1-1,-1-7 1,0 7 0,1-6 15,-1 5-16,-11-5 1,11-20 0,-11 25-1,-11-12 1,0 20 0,11-1-1,-12 0 1,-10 0-1,10-13 1,-10 13 0,-1 0-1,-11-6 1,0 6 15,-11-6-15,10 12-1,1 1 1,0 12 0,12 0-1,-1 1 1,0-1 0,-11 0-1,0 7 1,0-7-1,0 7 1,-11-1 0,11-6-1,-23-6 1,12 7 15,-12 5-15,12-6-1,-1 7 1,24 0 0,-12-1-1,0 1 1,0-1 0,-23-5-1,57 12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1864 516 0,'0'0'16,"0"0"0,0 0-1,0 0 1,0 0-1,0 0 1,0 0 0,-11-6-1,0 0 1,0-25 0,-22-6 15,0-13-16,0 13-15,10 12 32,-10-6-17,-11 6 1,22 7 0,-11-26-1,0 19 1,0 7-1,-22-7 1,11 12 0,-11-5-1,-23-1 1,1 1 0,22 5 15,0 7-16,0-13 1,0 19 0,0-6-1,-23 0 1,-21 0 0,0-13-1,33 19 1,11 6-1,-1-6 1,1 7 0,0-1-1,11 6 1,11-6 0,11 1-1,0-7 16,0 6-15,11 0 0,0-6-1,0 6 1,0-6 0,-11 6-1,0-6 1,0 0-1,11 0 1,-12 0 0,12 0-1,0 0 1,0 0 0,-11 7-1,0-1 1,22-6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2614 596 0,'-11'0'16,"11"0"-1,0 0 1,0 0 0,0-6-1,0-7 1,-11-12 0,0-12-1,-11-12 16,0 18-15,-12 0 0,1-13-1,0 1 1,-11 6 0,-11-13-1,-22 19 1,22 0-1,-11 12 1,-12-6 0,12 13-1,0-7 1,-33 7 0,11-7-1,10 7 16,12 0-15,-33 5 0,0-5-1,-12 6 1,23-13 0,22 13-1,11 6 1,-33 6-1,22 0 1,-1 7 0,-10-7-1,-22 0 1,22 0 0,11 1-1,-1 5 1,1-6 15,11 7-15,22-7-1,-11 0 1,11-6 0,11 0-1,0 0 1,0 6-1,0-6 1,11 0 0,0 0-1,0 0 1,-11 0 0,0 6-1,-1-6 1,1 7 15,-11-14-15,33 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3264 373 0,'0'6'16,"0"0"-1,0-6 1,0 0 15,0 6-15,0 1-1,0-1 1,-11-6 0,11 0-1,-33-25 1,-12-6-1,1 0 1,11-19 0,-22 19-1,0-12 1,-11 0 0,-22-1 15,10 13-31,-10 13 31,11-1-15,-44 0-1,-12 13 1,1-6 0,11 12-1,-1 0 1,-32 6-1,11 0 1,32 0 0,-21 7-1,0-1 1,-1-6 0,34-6 15,22 0-31,-11 7 31,11-7-15,-34 12-1,1 0 1,22-12 0,22 0-1,0 13 1,10 5-1,12-18 1,11 13 0,0-7-1,0 6 1,11-12 0,-11 0-1,11 7 16,0-7-15,-11 6 0,11-6-1,0 0 1,22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4290 750 0,'-11'6'16,"11"-6"-1,0 0 1,0-6 0,-11-19-1,-11-6 1,-1 0 0,1-6-1,-11-6 1,0-7 15,-33-12-15,11 13-1,11 18 1,0-13 0,-11-18-1,-23 6 1,12 19-1,-11 0 1,-33 0 0,33 6-1,-34 6 1,12 6 0,-11 7-1,-22-1 1,-12 7 15,1 0-15,-23 0-1,34 6 1,-11 0 0,-1 6-1,-10 0 1,33-6-1,10 6 1,12-6 0,-22 7-1,-22-1 1,43-6 0,23 0-1,-11 6 1,11 0 15,11-6-15,10 6-1,12-6 1,0 0 0,0 0-1,-22 0 1,11 0-1,11 0 1,11 0 0,0 0-1,-1 0 1,-21 7 0,0-1-1,0-6 16,0 6-15,0 0 0,0 0-1,-1-6 1,1 7 0,22-7-1,0 0 1,11 0-1,22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166 0 0,'-22'7'16,"22"-7"0,0 0-1,0 0 1,0 0 0,0 0-1,0 0 1,0 0-1,0 0 1,0 0 0,-22 0-1,-23 0 1,1 6 0,11 6-1,33-12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40.6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03A69E-97F3-4C0B-837D-81664F0EE530}" emma:medium="tactile" emma:mode="ink">
          <msink:context xmlns:msink="http://schemas.microsoft.com/ink/2010/main" type="inkDrawing" rotatedBoundingBox="9564,13266 12976,13002 13014,13501 9603,13765" semanticType="callout" shapeName="Other"/>
        </emma:interpretation>
      </emma:emma>
    </inkml:annotationXML>
    <inkml:trace contextRef="#ctx0" brushRef="#br0">3396 0 0,'-33'37'16,"33"-30"-1,0-7 1,0 6 15,-11-6-15,11 6-1,0 0 1,0 25 0,-11 6-1,11 1 1,-11 17-1,11-11 1,-11-7 0,-11 13-1,0-1 1,-11-11 0,0-7-1,-1-13 1,-10-5 15,-22-7-15,-11 0-1,-33 13 1,-12-1 0,23-12-1,-22 1 1,-11 5-1,-1-6 1,12 0 0,0-6-1,-12-12 1,-10 12 0,22 0-1,21 6 16,1 0-15,0-6 0,11-6-1,0 0 1,10 6 0,12 0-1,11-6 1,0 0-1,22-1 1,0 1 0,-22-6-1,-1 6 1,1-1 0,11 1-1,-11 6 1,-11-6 15,0 0-15,22-7-1,0 13 1,-1-6 0,12 0-1,-22 0 1,33 6-1,-11 0 1,0-6 0,0 6-1,11 0 1,0 0 0,11-7-1,0 7 1,0 0 15,0 0-15,0 0-1,11 0 1,0 0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1620 0 0,'11'6'15,"-11"-6"1,0 0 15,0 0-15,0 0-1,0 0 1,0 7 0,0 5-1,-11 0 1,0 20-1,0 17 1,-12-5 0,1-1-1,-11 0 1,0-12 0,0 7-1,-11-7 1,-22 0 15,-22-13-15,-1 7-1,-10-13 1,22 1 0,-22-1-1,22-12 1,-11 6-1,0 1 1,22-1 0,0-6-1,11 0 1,0 0 0,22 0-1,10 0 1,1 0 15,0 0-15,11 0-1,0 0 1,0 0 0,0 0-1,11 0 1,-11 0-1,-22 0 1,11 0 0,-11-6-1,11 6 1,0-7 0,-11 7-1,22 0 1,-11 0 15,0 0-15,0 7-1,22-7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2414 0 0,'-11'-12'16,"11"12"0,0 0-1,0 0 1,0 0 0,0 0-1,0 0 1,0 6-1,11 19 1,-11 12 0,11-6-1,-11 6 1,-11 1 0,11-7 15,0-1-16,-11 1 1,11 0 0,-11 6-1,0-6 1,-22-13 0,11 1-1,-23 0 1,-10-7-1,-22 0 1,0 1 0,11-1-1,-22 1 1,10-1 0,1-6-1,0-6 1,-22-6 15,22 6-15,10-6-1,-21 0 1,22 6 0,11 0-1,-22-7 1,0 1-1,11 0 1,11 0 0,0 0-1,22-1 1,-11 1 0,11 6-1,-11-6 16,11 6-15,-12-6 0,1 6-1,0 0 1,-22 0 0,0-6-1,-11-1 1,22 14-1,11-14 1,-12 14 0,12-7-1,-11 6 1,22-6 0,0 0 15,11 0-31,0 0 31,11 12-15,11-12-1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3396 0 0,'-33'37'16,"33"-30"-1,0-7 1,0 6 15,-11-6-15,11 6-1,0 0 1,0 25 0,-11 6-1,11 1 1,-11 17-1,11-11 1,-11-7 0,-11 13-1,0-1 1,-11-11 0,0-7-1,-1-13 1,-10-5 15,-22-7-15,-11 0-1,-33 13 1,-12-1 0,23-12-1,-22 1 1,-11 5-1,-1-6 1,12 0 0,0-6-1,-12-12 1,-10 12 0,22 0-1,21 6 16,1 0-15,0-6 0,11-6-1,0 0 1,10 6 0,12 0-1,11-6 1,0 0-1,22-1 1,0 1 0,-22-6-1,-1 6 1,1-1 0,11 1-1,-11 6 1,-11-6 15,0 0-15,22-7-1,0 13 1,-1-6 0,12 0-1,-22 0 1,33 6-1,-11 0 1,0-6 0,0 6-1,11 0 1,0 0 0,11-7-1,0 7 1,0 0 15,0 0-15,0 0-1,11 0 1,0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3905 0 0,'11'19'15,"-11"-19"1,0 0-1,0 0 1,0 0 0,0 6-1,0 0 1,0 19 0,11 6-1,-11 25 1,11-13 15,-11 1-15,11 18-1,0 0 1,-11-25 0,0 0-1,0 1 1,-11-1-1,-33 0 1,0-6 0,-12-1-1,-21 1 1,-11-6 0,11 6-1,-33 12 1,-12 1 15,-21-1-15,33-12-1,-12-6 1,1-6 0,11 5-1,-22-5 1,32-7-1,-21 1 1,22-7 0,-1 0-1,-10 0 1,21 1 0,-10-1-1,0 6 1,10-6 15,1-6-15,-11 0-1,11 0 1,10 0 0,-21 0-1,22 7 1,0-7-1,0 0 1,-23 0 0,23 0-1,11 0 1,-11 0 0,11 6-1,22-6 1,-1 0 15,1 0-15,0 0-1,11-6 1,0 6 0,0 0-1,-11 0 1,-11-7-1,22 7 1,0-6 0,11 6-1,-1-6 1,1 6 0,-11-6-1,0 6 1,-11 0 15,44 0-15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19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31 0,'11'-6'16,"-11"6"-1,0 0 1,0 0 0,22 0-1,0 0 1,11 0 0,22 0-1,22 6 1,-11 0 15,0-6-15,67 13-1,-1-19 1,11-1 0,12 1-1,-12 6 1,23 0-1,-45-12 1,-33-1 0,-11 7-1,-44 6 1,-22 0 0,-11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0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0 131 0,'22'6'15,"-11"-6"1,0 0-1,44 6 1,11-6 0,67 6-1,43-12 1,-10 0 0,32 6-1,1-13 16,-12-5-15,-11-20 0,-32 1-1,-23 6 1,-121 31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1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0 0,'55'31'16,"-33"-31"0,0 6-1,33 0 1,11-6 15,56 6-15,43-12-1,-22 6 1,23 0 0,10-6-1,-10 18 1,-56-5-1,-22-20 1,-33 1 0,-22-1-1,-33 13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2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20 0,'44'18'16,"-10"-12"-1,-1 1 1,55-1-1,44-6 17,12-19-17,32 13 1,-22-6 0,1-1-1,-56 7 1,-11 0-1,-11 12 1,-77-6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3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43 0,'12'0'16,"-12"0"0,0 0-1,0 0 1,0 0 0,0 0-1,0 0 16,22 6-15,22 0 0,44 0-1,11 0 1,-11-6 0,56 7-1,-1-14 1,11 1-1,-10-6 1,-23 6 0,-33-1-1,-22 7 1,1 0 0,-12 0-1,0-5 1,0 5 15,-11-6-15,0 6-1,11-25 1,-55 25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4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43 0,'44'6'16,"-33"-6"-1,0 0 1,11 0-1,33 0 1,11-6 0,45 6-1,10-6 1,22 6 0,-32-6-1,43-1 1,-22 1 15,-10-6-15,-34 6-1,-33 6 1,-11 0 0,-22 0-1,-22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07T13:15:42.6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AB6CD2-D958-4F7C-BBD3-73D314771E1E}" emma:medium="tactile" emma:mode="ink">
          <msink:context xmlns:msink="http://schemas.microsoft.com/ink/2010/main" type="inkDrawing" rotatedBoundingBox="9719,13781 13678,13037 13804,13710 9846,14454" semanticType="callout" shapeName="Other"/>
        </emma:interpretation>
      </emma:emma>
    </inkml:annotationXML>
    <inkml:trace contextRef="#ctx0" brushRef="#br0">3905 0 0,'11'19'15,"-11"-19"1,0 0-1,0 0 1,0 0 0,0 6-1,0 0 1,0 19 0,11 6-1,-11 25 1,11-13 15,-11 1-15,11 18-1,0 0 1,-11-25 0,0 0-1,0 1 1,-11-1-1,-33 0 1,0-6 0,-12-1-1,-21 1 1,-11-6 0,11 6-1,-33 12 1,-12 1 15,-21-1-15,33-12-1,-12-6 1,1-6 0,11 5-1,-22-5 1,32-7-1,-21 1 1,22-7 0,-1 0-1,-10 0 1,21 1 0,-10-1-1,0 6 1,10-6 15,1-6-15,-11 0-1,11 0 1,10 0 0,-21 0-1,22 7 1,0-7-1,0 0 1,-23 0 0,23 0-1,11 0 1,-11 0 0,11 6-1,22-6 1,-1 0 15,1 0-15,0 0-1,11-6 1,0 6 0,0 0-1,-11 0 1,-11-7-1,22 7 1,0-6 0,11 6-1,-1-6 1,1 6 0,-11-6-1,0 6 1,-11 0 15,44 0-15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5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0 105 0,'44'-6'16,"-33"6"-1,22-6 1,0 0 0,22-7-1,0 7 1,23 12 0,21-6-1,22 0 16,23-6-15,10 0 0,11-7-1,-10-5 1,-45 5 0,-44 1-1,-11 12 1,-22-6-1,-33 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0 18 0,'22'7'15,"-22"-7"1,11 0 15,0 0-15,0-7-1,22 14 1,-11-14 0,22 7-1,11 0 1,0 0-1,34 0 1,21 0 0,44-6-1,23 0 1,-2 6 0,13 0-1,-23 0 1,-33 0 15,-32 0-15,-23-6-1,-77 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6291 0 0,'-22'6'15,"22"-6"1,0 0-1,0 0 1,0 0 0,0 0-1,0 0 1,0 6 0,-11 1-1,0 24 1,0 6-1,-22 25 1,-22 6 0,0 6-1,0-12 1,-34 7 15,-10 5-15,-33 13-1,0 0 1,-1 0 0,-109 55-1,21-36 1,-55 5 0,12-36-1,-12 11 1,-22-18-1,34 13 1,-45-26 0,22 20-1,-44-13 1,12 6 15,-12 6-15,-44 7-1,44 12 1,11-25 0,56 1-1,21-20 1,34-18 0,54 0-1,23 0 1,143-25-1,-11-6 1,0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279 39 0,'6'-9'15,"-6"9"1,5 0-1,-5-3 1,5 3 0,-5-2-1,0 2 1,-5-6 0,0 3-1,-1-3 1,1 3-1,-5 0 1,5 0 0,-11 3-1,-4 9 1,-1-3 15,-4 3-15,-1-1-1,0 1 1,-10 2 0,11 10-1,-1 5 1,16-3 0,-6 0-1,6-3 1,10 3-1,-5-3 1,10 1 0,11-1-1,-1 3 1,6 0 15,-1 0-15,11 0-1,-5-3 1,-6-11 0,6-3-1,-1-12 1,11-3 0,-5-2-1,5-4 1,0-8-1,-5-6 1,-11 1 0,-4-1-1,-6-12 1,-5 18 15,-5 3-15,-5 3-1,-5-7 1,-6 10 0,-20-3-1,6 8 1,-6 12 0,-5 3-1,-16 14 1,-4 23-1,61-43 1</inkml:trace>
  <inkml:trace contextRef="#ctx0" brushRef="#br0" timeOffset="1">567-322 0,'-5'17'15,"0"-8"1,-6 5-1,1 1 1,-10 11 0,-6 29 15,-10 14-15,0-14-1,-5 6 1,-26 54-1,11-20 1,-1 18 0,6-12-1,5-3 1,10-23 0,0-14-1,10-24 1,21-37-1,5 0 1,0 0 0,0 3-1,0-3 17</inkml:trace>
  <inkml:trace contextRef="#ctx0" brushRef="#br0" timeOffset="2">705 296 0,'-5'0'15,"5"0"1,0 0 15,0 0-15,0 0-1,0 0 1,0-3 0,0 3-1,0-6 1,11-8 0,4-18-1,21-11 1,0 5-1,0 9 1,5 3 0,-10 6-1,-16 9 1,0 2 15,-9 6-15,-1 0-1,0 3 1,-5 0 0,0 3-1,0 9 1,-5 11 0,0 17-1,-1 1 1,-4-4-1,-10 21 1,4 5 0,-4-2-1,9-18 17,-4-8-17,5-12 1,0-3-1,-1-11 1,6 0 0,0-4-1,5-5 1</inkml:trace>
  <inkml:trace contextRef="#ctx0" brushRef="#br0" timeOffset="3">1029 299 0,'10'0'16,"-5"-3"0,0-3-1,11-5 1,9-15 15,6-6-15,0-3-1,-5 3 1,-6 12 0,-5 3-1,0 2 1,-5 1 0,-5 8-1,1 1 1,-1 2-1,-5 3 1,0 0 0,0 3-1,5 20 1,-10 11 15,-11 15-15,6 6-1,0 12 1,1-4 0,-2-11-1,1-14 1,5-9 0,0-15-1,5-14 1</inkml:trace>
  <inkml:trace contextRef="#ctx0" brushRef="#br0" timeOffset="4">1495 322 0,'0'3'16,"0"-3"-1,0 3 1,-5 2-1,5 10 1,0 8 0,-5 15-1,0-7 17,-1-5-32,1-3 31,0-5-16,5-4 1,-5-8 0,5 3-1,5-7 1,0 1 0,0-3-1,1-3 1,9-20-1,0-14 1,11 2 0,5 3-1,5 6 1,-5 9 0,-6 6 15,-4 2-16,-11 6 1,-5 0 0,5 15-1,1 2 1,-11 6 0,0 9-1,-5 0 1,5-3-1,-6-6 1,6-2 0,-5-7-1,5-5 1,5-3 15,-5 0-15,6-9-1,4-11 1,10-15 0,-9 0-1,9 0 1,11 6 0,-5 9-1,-6 8 1,-4 1-1,-6 5 1,5 3 0,-4 8-1,-1 13 1,0-1 15,-10 9-15,0-3-1,0 0 1,-5-6 0,5-6-1,0 1 1,-10-7 0,10-8-1</inkml:trace>
  <inkml:trace contextRef="#ctx0" brushRef="#br0" timeOffset="5">2106 351 0,'20'6'16,"-20"-4"0,0-2-1,0 3 1,0 6 0,0 3-1,0 8 1,0 3-1,0 6 1,-10-3 0,5 0-1,0-6 1,5-3 15,-5 1-15,5-16-1,0-2 1,0 3 0,0-3-1,10-5 1,0-16 0,11-5-1,10-14 1,-1 2-1,-4 12 1,-5 9 0,-11 6-1,0 5 17,0 3-17,1 9 1,-6 2-1,0 10 1,0 2 0,-5 3-1,5-3 1,-5-5 0,0-4-1,0-2 1,0-3-1,0-1 1,5-2 0,-5 0-1,0-6 1,5-8 0,6-7 15,4-8-16,11-2 1,-11 7 0,1 7-1,-1 2 1,-10 7 0,11-1-1,-6 6 1,0 3-1,5 2 1,1 4 0,-1 6 15,1-1-31,-6 3 31,0 4-15,0-1-1,-4-3 1,-1 0 0,0 9-1,-5 0 1,0 0 0,-5-5-1,10 16 1,-5-37-1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3716 1159 0,'5'14'15,"-5"-14"1,0 0 0,0 0-1,0 0 1,0 0 0,0 0 15,0 0-16,0 0 1,0-3 0,-5 3-1,5-2 1,-11-4 0,1-6-1,-10-2 1,-6-9-1,0-6 1,-10-9 0,0-8-1,6 9 17,4 2-17,-15-8 1,0-4-1,-5 1 1,-6-9 0,16 15-1,-15 0 1,5-4 0,-57-40-1,21 7 1,-21-4-1,21 20 1,-10 3 0,25 20-1,-10 9 17,5 6-17,6 0 1,-11-6-1,-6 3 1,1 0 0,-10 8-1,-1-2 1,1 6 0,0 8-1,-1 0 1,1 6-1,-1 6 1,6 3 0,0-1-1,0 7 1,-6 2 15,6-2-15,-5 5-1,-1 12 1,11 8 0,-5 6-1,5 16 1,0-10 0,5 17-1,5 6 1,5 3-1,5 3 1,11 3 0,-5 5-1,9-5 1,-4 11 15,15-5-15,0 5-1,16-3 1,4 1 0,6-1-1,15-2 1,5-9 0,6-3-1,-1-3 1,6-9-1,15 0 1,5-14 0,15 3-1,1-6 1,-6-2 15,-15-4-15,10-6-1,0-5 1,6-6 0,-1-3-1,0-5 1,11-4 0,5-2-1,4-4 1,1 1-1,10 0 1,-5-7 0,-10 7-1,5 0 17,-5 2-32,-11 1 31,1-3-16,-11 5 1,10-5 0,1-1-1,4-2 1,1-6 0,15-6-1,-5-5 1,5 2-1,0-5 1,5-1 0,-5 4-1,0-1 1,0 3 15,0 1-15,-5-4-1,5 1 1,5-4 0,5-2-1,1-3 1,4-6 0,-10 0-1,5-3 1,-10 3-1,0-3 1,-15 0 0,0 0-1,-11 9 1,-5-3 15,-5 0-15,-15-6-1,-26 29 1,5-6 0,-5-2-1,10-10 1,1 1 0,-1-3-1,0-3 1,0-1-1,1-1 1,4-7 0,0 0-1,1 6 17,-6 3-17,11-6 1,-16 3-1,10-3 1,-5-3 0,1 4-1,-1-4 1,0 3 0,0 0-1,-4 6 1,9-9-1,-5 9 1,-5 0 0,1 6-1,-1-9 1,-5-15 15,0 41-15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1062 358 0,'23'0'16,"-23"0"-1,0 0 1,0 0 0,0-4-1,8-5 1,-8 1 15,-8-18-15,-7 0-1,0-4 1,-1-1 0,-7 1-1,8-5 1,-16 5 0,-7 4-1,-1 0 1,-7 5-1,-8-1 1,8 9 0,16 4-1,7 5 1,-16 0 0,8 4 15,-7 0-16,0 0 1,-16 13 0,-23 26-1,16 0 1,7 4 0,15-4-1,-7 13 1,8-5-1,-1-8 1,9 17 0,7 5-1,-8 8 1,15-13 0,1-8 15,7 3-16,1 23 1,-1-1 0,8 1-1,8-1 1,-1-8 0,16 17-1,1 0 1,6-12-1,-7 12 1,8-13 0,7-9-1,1-4 1,15 5 0,-16-22 15,16 0-16,-8-9 1,-15-8 0,7-9-1,16-5 1,0-3 0,-1-14-1,17-8 1,-1-18-1,0 5 1,-8-22 0,1-13-1,-8-13 1,-16-4 0,0 9 15,-22-1-16,7-29 1,-15 20 0,-1-25-1,-22-8 1,0-1 0,-24 18-1,1 25 1,-1 1-1,-22 12 1,-77-8 0,-1 52-1,-30 17 1,169 0 15</inkml:trace>
  <inkml:trace contextRef="#ctx0" brushRef="#br0" timeOffset="1">-1439 742 0,'11'-44'0,"-11"44"31,0 0-15,0-6-1,0 0 1,11-13 0,-22 7-1,11-19 1,0-12 0,-11-1-1,11 13 1,-11 0-1,0 6 1,-22-6 0,0 6 15,0 1-31,-11 5 31,0 7-15,0-1-1,-23 7 1,12 0 0,11 6-1,0 0 1,-22 0 0,11 6-1,0 6 1,-12 7-1,1 18 1,0 19 0,11-12 15,0 11-15,11 14-1,11-20 1,11 1-1,0-7 1,11 25 0,-1 7-1,12-7 1,23 19 0,-1 6-1,11-19 1,0-12-1,11-6 1,11 6 0,0-6-1,0-12 17,-11-26-17,0 1 1,12-13-1,-1-6 1,11-12 0,22-7-1,0-6 1,-10-12 0,-12-13-1,-11-12 1,0 0-1,11-31 1,-33 25 0,-11 0-1,-22-13 17,-11-12-17,-11 0 1,-55-25-1,-11 25 1,-45 19 0,133 74-1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 2592 0,'-22'-12'15,"22"12"1,0-6 0,0 6-1,0 0 16,11 0-15,0 0 0,0 0-1,22 0 1,34-13 0,43 7-1,11-19 1,0-12-1,45-25 1,10-12 0,-10-19-1,-12-19 1,100-86 0,-67 36-1,34-55 16,-45 0-15,-11 12 0,-21-12-1,-34-6 1,-33 37 0,-44 18-1,-22 32 1,-22 24-1,-11 7 1,22 99 0,0 6-1,0 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0,'-11'13'16,"11"-13"-1,0 0 1,0 0-1,0 0 1,0 0 15,0 0-15,0 0 0,0 0-1,0 0 1,0 0-1,0 0 1,0 6 0,0 31-1,0 6 1,0 13 0,0 19-1,0-7 1,0-12-1,0 6 1,0 25 15,22 18-15,-11 19 0,22-12-1,0-19 1,0-19-1,0 1 1,11 30 0,-11-18-1,-11-6 1,11-1 0,-22-24-1,11-6 1,11 5-1,1 32 17,-12-18-17,11 11 1,-11 13 0,0-18-1,-11-13 1,11-13-1,11 44 1,0-24 0,0 11-1,11 1 1,0-13 0,-11-6-1,1-12 1,-1 6-1,0-13 17,11 0-17,0 19 1,0-12 0,-11-7-1,-11-12 1,0-6-1,-22-25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629 0 0,'0'-7'16,"0"7"-1,0 0 1,0 0-1,0 0 1,0 7 15,-22-1-15,0 6 0,-33 44-1,0 31 1,-23 18-1,12-5 1,-11 24 0,22-13-1,22-18 1,-22 7 0,11-26-1,22-24 1,-12-7-1,23-12 17,11-31-17</inkml:trace>
  <inkml:trace contextRef="#ctx0" brushRef="#br0" timeOffset="1">287 80 0,'11'-6'16,"-11"6"-1,0 0 17,0 0-32,0 0 31,-11 0-15,0-6-1,11 6 1,-11 0-1,0 0 1,0 6 0,-11-6-1,11 6 1,-11 19 0,0 18-1,0 1 1,0 5-1,0 14 17,-11-1-17,11-13 1,11-12 0,11-12-1,0-6 1,11-1-1,-11 1 1,11 0 0,0-7-1,0 0 1,11 7 0,0-7-1,11-5 1,0-1-1,0 0 17,-11-6-17,11 0 1,-11 0 0,11-12-1,-11-1 1,11-18-1,0 0 1,-10-12 0,-1-1-1,0 7 1,-22 0 0,11-13-1,-11 13 1,0 0-1,-11 0 17,-11 12-17,-12 0 1,-21 0 0,11 19-1,11 6 1,0 0-1,33 0 1</inkml:trace>
  <inkml:trace contextRef="#ctx0" brushRef="#br0" timeOffset="2">1026 68 0,'-33'-25'16,"33"25"0,0 0-1,0 0 1,0 0-1,0 0 1,0 0 0,0 0-1,-11 0 1,11 0 0,0 6-1,-11-6 1,11 6-1,-11 7 1,11-1 0,-11 25 15,0 7-15,0 18-1,11-6 1,-11 0-1,0-13 1,0 0 0,11-12-1,-11-6 1,11-12 0,0-1-1,0 0 1,0-5-1,0 5 17,0-6-17,0-6 1,0 6 0,0 1-1,0-1 1,0-6-1,0 6 1,11 0 0,-11 0-1,22 1 1,0-7 0,0 6-1,22-6 1,-11-6-1,0-1 1,0 1 0,0 0 15,22-6-15,0-1-1,1 1 1,-12-1-1,-22 13 1,0-6 0,0 0-1,-11 6 1,0 0 0,-11-6-1,11 6 1,-11 0-1,0 0 17</inkml:trace>
  <inkml:trace contextRef="#ctx0" brushRef="#br0" timeOffset="3">1258 229 0,'0'12'16,"0"-12"-1,0 0 1,0 0-1,0 7 1,-12 17 0,12 8-1,0 17 1,0 7 0,0-13-1,0 44 1,-11 12-1,22-5 17,-22-32-17,11-19 1,0-12 0,0-12-1,11 5 1,-11-24-1</inkml:trace>
  <inkml:trace contextRef="#ctx0" brushRef="#br0" timeOffset="4">1842 111 0,'-11'-6'16,"11"6"-1,0 0 1,0 0-1,0 0 1,0 0 0,0 0 15,0 0-15,0 0-1,0 6 1,0 7-1,-11 5 1,0 13 0,-11 19-1,11 12 1,-22-6 0,11-7-1,11-5 1,-11-13-1,11 0 17,11-6-17,-11-7 1,11 1 0,0 6-1,0 18 1,11 0-1,0 13 1,0-18 0,0-1-1,0-6 1,0 0 0,0-13-1,0 1 1,-11-13-1,11 0 1,-11-6 15,22-6-15,-11-6 0,11-19-1,11 0 1,0 0-1,-11 6 1,0 6 0,0 1-1,0-1 1,-11 7 0,0-1-1,-11-5 1,11-1-1,0-6 1,-11 0 0,0-6 15,0-6-15,0 6-1,0 0 1,-11-12-1,11 18 1,0 0 0,-11 7-1,11-1 1,0 7 0,-11-7-1,0-12 1,0 12-1,0 1 1,-11-1 15,11 13-15,0 6 0,11 0-1</inkml:trace>
  <inkml:trace contextRef="#ctx0" brushRef="#br0" timeOffset="5">2247 595 0,'0'-4'15,"0"4"1,0 0-1,0 0 1,0 0 0,0 0 15,0 0-15,0 4-1,0 4 1,0 0-1,0 5 1,0 3 0,0-4-1,0 17 1,0 8 0,0-4-1,0-4 1,0 0-1,0-9 17,0 1-32,0-5 31,0-4-15,0-3-1,0-1 1,0-8-1</inkml:trace>
  <inkml:trace contextRef="#ctx0" brushRef="#br0" timeOffset="6">2262 722 0,'7'0'0,"-7"0"31,0 0-15,0 0-1,0 0 1,0 0-1,0 0 1,0-4 0,0 4-1,0 0 1,0-4 0,0 0-1,0 4 1,8-12-1,-1 8 17,0-5-17,8-3 1,-1 4 0,1 0-1,-8 3 1,1 5-1,6 5 1,1-1 0,-8 0-1,8 0 1,-8 4 0,0 0-1,1 1 1,-1 3-1,0 4 1,-7 1 15,8 3-15,-8 1 0,0-1-1,0 1 1,0-13-1,0 13 1,0-13 0,0 4-1,0-4 1,0 5 0,0-9-1,0 8 1,0-8-1,0 5 17,0-1-32,0-4 31,0 0-15,0 0-1,-15 4 1,15-8-1</inkml:trace>
  <inkml:trace contextRef="#ctx0" brushRef="#br0" timeOffset="7">2459 743 0,'-14'-8'16,"14"8"-1,0 0 1,0 0 0,0 0-1,0 0 1,0 0 0,0 0-1,0 0 1,0 0-1,7-4 1,0-1 15,1 1-15,-1 0 0,7 0-1,1 4 1,0-4-1,-1 4 1,-6 0 0,-1 0-1,0 4 1,8-4 0,-8 4-1,0 4 1,1 1-1,-1 3 17,0 4-17,-7-3 1,8 3 0,-1-4-1,-7 9 1,7-9-1,-7 5 1,8-1 0,-8 5-1,0-9 1,0 0 0,0-3-1,0-1 1,0 0-1,7 0 1,-7 1 0,0 3 15,0-12-15</inkml:trace>
  <inkml:trace contextRef="#ctx0" brushRef="#br0" timeOffset="8">2854 702 0,'0'0'15,"0"0"1,0 0 0,0 0-1,0 4 1,0-4-1,0 4 1,0 8 0,0 13 15,-8 8-15,8 4-1,-7 0 1,7-4-1,-7 0 1,7-9 0,0-7-1,0-1 1,0-4 0,0-12-1</inkml:trace>
  <inkml:trace contextRef="#ctx0" brushRef="#br0" timeOffset="9">2876 739 0,'0'0'16,"0"0"-1,7 0 1,0-4-1,1 4 1,-1 0 15,8 0-15,-8-4 0,7 4-1,-6 0 1,-1-5-1,8 5 1,-1 0 0,-6 5-1,6 7 1,1 12 0,-8 1-1,0 4 1,-7-9-1,8-7 17,-8-1-17,0 5 1,0-5 0,0-4-1,0 0 1,0 1-1,0-5 1,0 4 0,0 4-1,0 1 1,0-5 0,0-4-1,0 0 1,0-4 15</inkml:trace>
  <inkml:trace contextRef="#ctx0" brushRef="#br0" timeOffset="10">3015 739 0,'0'-4'16,"0"4"-1,0 0 1,0 0-1,0 0 1,0 0 0,0 0-1,14-4 1,1-1 0,7 5-1,0-4 1,-8 4-1,8 0 1,-7 0 15,14 4-15,7 1 0,-6 3-1,-8 8 1,0 5-1,-15 3 1,0 1 0,0 0-1,-7 3 1,0-11 0,-7 3-1,7 5 1,0-8-1,0-9 17,7 4-17,-7-12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113" units="1/cm"/>
          <inkml:channelProperty channel="T" name="resolution" value="1" units="1/dev"/>
        </inkml:channelProperties>
      </inkml:inkSource>
      <inkml:timestamp xml:id="ts0" timeString="2018-12-11T15:01:06.9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87 684 0,'-7'0'16,"7"0"0,-7 0-1,7-4 1,0 0-1,0-4 1,0-4 0,0-1-1,0-3 1,14-13 0,-6-4-1,6-4 1,1 8-1,21-8 1,16-4 0,6 4 15,8 0-15,-8-4-1,23-4 1,6 8-1,8 8 1,-15-12 0,30 4-1,-15 13 1,-7 3 0,-1 5-1,16 3 1,6 1-1,-29 4 1,8 4 0,0 4 15,7-5-15,-15 5-1,0 0 1,8 5-1,0-5 1,7 4 0,-15 0-1,15 0 1,0 4 0,7 9-1,-22-5 1,1 0-1,14 13 1,0-5 15,-22-3-15,0-1 0,7 13-1,-7-8 1,0-1-1,8 1 1,-16 3 0,8-3-1,0 4 1,-14-5 0,14-3-1,-15-1 1,-7 17-1,0 0 17,8 0-17,-1 8 1,1-4 0,-15 0-1,14-4 1,-14 4-1,-8-13 1,-6 17 0,-1 0-1,0 0 1,8 13 0,-8-5-1,-7 5 1,0-13-1,-8 4 17,-7 0-32,1 13 31,-1 3-15,-7 1-1,0-13 1,-15 9-1,-6 3 1,13-11 0,-6-9-1,-1-4 1,8-4 0,-8 4-1,1 12 1,-23-8-1,0-4 17,1-12-32,-8-1 31,-14 1-15,21-13-1,1 1 1,-15 3-1,-8-8 1,1 5 0,-15-9-1,14 0 1,8 0 0,-22 0-1,0-4 1,0 0-1,7-4 17,1 0-17,-9 4 1,-6 0 0,0-4-1,14 4 1,0-4-1,-7 0 1,-7 4 0,7 0-1,0 0 1,7-4 0,-14 4-1,-8 4 1,1-4-1,13 0 17,-6-4-17,-8 8 1,8-8 0,-8-1-1,8 1 1,0 4-1,-8-4 1,8 0 0,-1 0-1,1 0 1,7 0 0,-7-9-1,-8 5 1,22-4-1,1 4 17,-8-1-17,14 1 1,1 0 0,-8-4-1,15-1 1,0-3-1,7 4 1,0-1 0,8 5-1,-1-4 1,1-1 0,-8-3-1,15-1 1,-8 1-1,0-9 17,1 1-17,-1 7 1,16 1 0,6 8-1,0-5 1,1 1-1,-8-9 1,-7-11 0,7 7-1,7-8 1,-7 0 0,8-4-1,-8-4 1,14 4-1,1 4 17,0-4-17,-1-8 1,1 4 0,0 0-1,0-13 1,7 13-1,0 4 1,0 0 0,7-4-1,22-16 1,0-21 0,-7-9-1,-22 87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M. Deveaux, Vertex 2013, Lake Starnberg, Germany, 16-20 September 2013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7C79-9FB7-422A-9143-9FB7056928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E756-3786-46F8-8FD9-1F5DEBA6CCE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0963"/>
            <a:ext cx="2058988" cy="6045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29325" cy="604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FB4D-9CD9-4EAC-88F1-4A47668B2F9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M. Deveaux, 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298B24-29AC-464F-B886-34241378A98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298B24-29AC-464F-B886-34241378A98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M. Deveaux, 532. WE-Heraeus-Seminar, 23.-25 May 2013, Physikzentrum Bad Honnef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E9B0-AC85-412C-9AFC-0492A78329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FDFA-BED2-4537-9C47-894E45DBBF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3191-96D9-44B0-ACF4-3AD2F2960D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5BE1-4896-4BF5-9D8F-B3A166AB6A5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2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13EE-CE79-440B-B442-2C7A8A15D3A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1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D0A0-F4B7-4167-9AB9-D392B0478AD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6FB5-B3E4-4D15-A196-C2E62954570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5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0963"/>
            <a:ext cx="8229600" cy="46831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TestText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621463"/>
            <a:ext cx="67691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M. Deveaux, 10. Sept 2010, Strasbourg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6080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55FA3-9F95-4E49-878E-7C3643510AF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2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customXml" Target="../ink/ink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9" Type="http://schemas.openxmlformats.org/officeDocument/2006/relationships/customXml" Target="../ink/ink64.xml"/><Relationship Id="rId21" Type="http://schemas.openxmlformats.org/officeDocument/2006/relationships/customXml" Target="../ink/ink55.xml"/><Relationship Id="rId34" Type="http://schemas.openxmlformats.org/officeDocument/2006/relationships/image" Target="../media/image25.emf"/><Relationship Id="rId42" Type="http://schemas.openxmlformats.org/officeDocument/2006/relationships/image" Target="../media/image30.emf"/><Relationship Id="rId47" Type="http://schemas.openxmlformats.org/officeDocument/2006/relationships/customXml" Target="../ink/ink68.xml"/><Relationship Id="rId50" Type="http://schemas.openxmlformats.org/officeDocument/2006/relationships/image" Target="../media/image76.emf"/><Relationship Id="rId55" Type="http://schemas.openxmlformats.org/officeDocument/2006/relationships/customXml" Target="../ink/ink72.xml"/><Relationship Id="rId7" Type="http://schemas.openxmlformats.org/officeDocument/2006/relationships/customXml" Target="../ink/ink48.xml"/><Relationship Id="rId2" Type="http://schemas.openxmlformats.org/officeDocument/2006/relationships/image" Target="../media/image9.png"/><Relationship Id="rId16" Type="http://schemas.openxmlformats.org/officeDocument/2006/relationships/image" Target="../media/image16.emf"/><Relationship Id="rId29" Type="http://schemas.openxmlformats.org/officeDocument/2006/relationships/customXml" Target="../ink/ink59.xml"/><Relationship Id="rId11" Type="http://schemas.openxmlformats.org/officeDocument/2006/relationships/customXml" Target="../ink/ink50.xml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37" Type="http://schemas.openxmlformats.org/officeDocument/2006/relationships/customXml" Target="../ink/ink63.xml"/><Relationship Id="rId40" Type="http://schemas.openxmlformats.org/officeDocument/2006/relationships/image" Target="../media/image29.emf"/><Relationship Id="rId45" Type="http://schemas.openxmlformats.org/officeDocument/2006/relationships/customXml" Target="../ink/ink67.xml"/><Relationship Id="rId53" Type="http://schemas.openxmlformats.org/officeDocument/2006/relationships/customXml" Target="../ink/ink71.xml"/><Relationship Id="rId58" Type="http://schemas.openxmlformats.org/officeDocument/2006/relationships/image" Target="../media/image37.emf"/><Relationship Id="rId5" Type="http://schemas.openxmlformats.org/officeDocument/2006/relationships/customXml" Target="../ink/ink47.xml"/><Relationship Id="rId19" Type="http://schemas.openxmlformats.org/officeDocument/2006/relationships/customXml" Target="../ink/ink54.xml"/><Relationship Id="rId4" Type="http://schemas.openxmlformats.org/officeDocument/2006/relationships/image" Target="../media/image10.emf"/><Relationship Id="rId9" Type="http://schemas.openxmlformats.org/officeDocument/2006/relationships/customXml" Target="../ink/ink49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customXml" Target="../ink/ink58.xml"/><Relationship Id="rId30" Type="http://schemas.openxmlformats.org/officeDocument/2006/relationships/image" Target="../media/image23.emf"/><Relationship Id="rId35" Type="http://schemas.openxmlformats.org/officeDocument/2006/relationships/customXml" Target="../ink/ink62.xml"/><Relationship Id="rId43" Type="http://schemas.openxmlformats.org/officeDocument/2006/relationships/customXml" Target="../ink/ink66.xml"/><Relationship Id="rId48" Type="http://schemas.openxmlformats.org/officeDocument/2006/relationships/image" Target="../media/image32.emf"/><Relationship Id="rId56" Type="http://schemas.openxmlformats.org/officeDocument/2006/relationships/image" Target="../media/image36.emf"/><Relationship Id="rId8" Type="http://schemas.openxmlformats.org/officeDocument/2006/relationships/image" Target="../media/image12.emf"/><Relationship Id="rId51" Type="http://schemas.openxmlformats.org/officeDocument/2006/relationships/customXml" Target="../ink/ink70.xml"/><Relationship Id="rId3" Type="http://schemas.openxmlformats.org/officeDocument/2006/relationships/customXml" Target="../ink/ink46.xml"/><Relationship Id="rId12" Type="http://schemas.openxmlformats.org/officeDocument/2006/relationships/image" Target="../media/image14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28.emf"/><Relationship Id="rId46" Type="http://schemas.openxmlformats.org/officeDocument/2006/relationships/image" Target="../media/image27.emf"/><Relationship Id="rId59" Type="http://schemas.openxmlformats.org/officeDocument/2006/relationships/customXml" Target="../ink/ink74.xml"/><Relationship Id="rId20" Type="http://schemas.openxmlformats.org/officeDocument/2006/relationships/image" Target="../media/image18.emf"/><Relationship Id="rId41" Type="http://schemas.openxmlformats.org/officeDocument/2006/relationships/customXml" Target="../ink/ink65.xml"/><Relationship Id="rId5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22.emf"/><Relationship Id="rId36" Type="http://schemas.openxmlformats.org/officeDocument/2006/relationships/image" Target="../media/image26.emf"/><Relationship Id="rId49" Type="http://schemas.openxmlformats.org/officeDocument/2006/relationships/customXml" Target="../ink/ink69.xml"/><Relationship Id="rId57" Type="http://schemas.openxmlformats.org/officeDocument/2006/relationships/customXml" Target="../ink/ink73.xml"/><Relationship Id="rId10" Type="http://schemas.openxmlformats.org/officeDocument/2006/relationships/image" Target="../media/image13.emf"/><Relationship Id="rId31" Type="http://schemas.openxmlformats.org/officeDocument/2006/relationships/customXml" Target="../ink/ink60.xml"/><Relationship Id="rId44" Type="http://schemas.openxmlformats.org/officeDocument/2006/relationships/image" Target="../media/image31.emf"/><Relationship Id="rId52" Type="http://schemas.openxmlformats.org/officeDocument/2006/relationships/image" Target="../media/image34.emf"/><Relationship Id="rId60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9" Type="http://schemas.openxmlformats.org/officeDocument/2006/relationships/customXml" Target="../ink/ink93.xml"/><Relationship Id="rId21" Type="http://schemas.openxmlformats.org/officeDocument/2006/relationships/customXml" Target="../ink/ink84.xml"/><Relationship Id="rId34" Type="http://schemas.openxmlformats.org/officeDocument/2006/relationships/image" Target="../media/image25.emf"/><Relationship Id="rId42" Type="http://schemas.openxmlformats.org/officeDocument/2006/relationships/image" Target="../media/image30.emf"/><Relationship Id="rId47" Type="http://schemas.openxmlformats.org/officeDocument/2006/relationships/customXml" Target="../ink/ink97.xml"/><Relationship Id="rId50" Type="http://schemas.openxmlformats.org/officeDocument/2006/relationships/image" Target="../media/image78.emf"/><Relationship Id="rId55" Type="http://schemas.openxmlformats.org/officeDocument/2006/relationships/customXml" Target="../ink/ink101.xml"/><Relationship Id="rId7" Type="http://schemas.openxmlformats.org/officeDocument/2006/relationships/customXml" Target="../ink/ink77.xml"/><Relationship Id="rId2" Type="http://schemas.openxmlformats.org/officeDocument/2006/relationships/image" Target="../media/image9.png"/><Relationship Id="rId16" Type="http://schemas.openxmlformats.org/officeDocument/2006/relationships/image" Target="../media/image16.emf"/><Relationship Id="rId29" Type="http://schemas.openxmlformats.org/officeDocument/2006/relationships/customXml" Target="../ink/ink88.xml"/><Relationship Id="rId11" Type="http://schemas.openxmlformats.org/officeDocument/2006/relationships/customXml" Target="../ink/ink79.xml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37" Type="http://schemas.openxmlformats.org/officeDocument/2006/relationships/customXml" Target="../ink/ink92.xml"/><Relationship Id="rId40" Type="http://schemas.openxmlformats.org/officeDocument/2006/relationships/image" Target="../media/image29.emf"/><Relationship Id="rId45" Type="http://schemas.openxmlformats.org/officeDocument/2006/relationships/customXml" Target="../ink/ink96.xml"/><Relationship Id="rId53" Type="http://schemas.openxmlformats.org/officeDocument/2006/relationships/customXml" Target="../ink/ink100.xml"/><Relationship Id="rId58" Type="http://schemas.openxmlformats.org/officeDocument/2006/relationships/image" Target="../media/image37.emf"/><Relationship Id="rId5" Type="http://schemas.openxmlformats.org/officeDocument/2006/relationships/customXml" Target="../ink/ink76.xml"/><Relationship Id="rId19" Type="http://schemas.openxmlformats.org/officeDocument/2006/relationships/customXml" Target="../ink/ink83.xml"/><Relationship Id="rId4" Type="http://schemas.openxmlformats.org/officeDocument/2006/relationships/image" Target="../media/image10.emf"/><Relationship Id="rId9" Type="http://schemas.openxmlformats.org/officeDocument/2006/relationships/customXml" Target="../ink/ink78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customXml" Target="../ink/ink87.xml"/><Relationship Id="rId30" Type="http://schemas.openxmlformats.org/officeDocument/2006/relationships/image" Target="../media/image23.emf"/><Relationship Id="rId35" Type="http://schemas.openxmlformats.org/officeDocument/2006/relationships/customXml" Target="../ink/ink91.xml"/><Relationship Id="rId43" Type="http://schemas.openxmlformats.org/officeDocument/2006/relationships/customXml" Target="../ink/ink95.xml"/><Relationship Id="rId48" Type="http://schemas.openxmlformats.org/officeDocument/2006/relationships/image" Target="../media/image32.emf"/><Relationship Id="rId56" Type="http://schemas.openxmlformats.org/officeDocument/2006/relationships/image" Target="../media/image36.emf"/><Relationship Id="rId8" Type="http://schemas.openxmlformats.org/officeDocument/2006/relationships/image" Target="../media/image12.emf"/><Relationship Id="rId51" Type="http://schemas.openxmlformats.org/officeDocument/2006/relationships/customXml" Target="../ink/ink99.xml"/><Relationship Id="rId3" Type="http://schemas.openxmlformats.org/officeDocument/2006/relationships/customXml" Target="../ink/ink75.xml"/><Relationship Id="rId12" Type="http://schemas.openxmlformats.org/officeDocument/2006/relationships/image" Target="../media/image14.emf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33" Type="http://schemas.openxmlformats.org/officeDocument/2006/relationships/customXml" Target="../ink/ink90.xml"/><Relationship Id="rId38" Type="http://schemas.openxmlformats.org/officeDocument/2006/relationships/image" Target="../media/image28.emf"/><Relationship Id="rId46" Type="http://schemas.openxmlformats.org/officeDocument/2006/relationships/image" Target="../media/image27.emf"/><Relationship Id="rId59" Type="http://schemas.openxmlformats.org/officeDocument/2006/relationships/customXml" Target="../ink/ink103.xml"/><Relationship Id="rId20" Type="http://schemas.openxmlformats.org/officeDocument/2006/relationships/image" Target="../media/image18.emf"/><Relationship Id="rId41" Type="http://schemas.openxmlformats.org/officeDocument/2006/relationships/customXml" Target="../ink/ink94.xml"/><Relationship Id="rId5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22.emf"/><Relationship Id="rId36" Type="http://schemas.openxmlformats.org/officeDocument/2006/relationships/image" Target="../media/image26.emf"/><Relationship Id="rId49" Type="http://schemas.openxmlformats.org/officeDocument/2006/relationships/customXml" Target="../ink/ink98.xml"/><Relationship Id="rId57" Type="http://schemas.openxmlformats.org/officeDocument/2006/relationships/customXml" Target="../ink/ink102.xml"/><Relationship Id="rId10" Type="http://schemas.openxmlformats.org/officeDocument/2006/relationships/image" Target="../media/image13.emf"/><Relationship Id="rId31" Type="http://schemas.openxmlformats.org/officeDocument/2006/relationships/customXml" Target="../ink/ink89.xml"/><Relationship Id="rId44" Type="http://schemas.openxmlformats.org/officeDocument/2006/relationships/image" Target="../media/image77.emf"/><Relationship Id="rId52" Type="http://schemas.openxmlformats.org/officeDocument/2006/relationships/image" Target="../media/image34.emf"/><Relationship Id="rId60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58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12" Type="http://schemas.openxmlformats.org/officeDocument/2006/relationships/customXml" Target="../ink/ink109.xml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57.emf"/><Relationship Id="rId5" Type="http://schemas.openxmlformats.org/officeDocument/2006/relationships/image" Target="../media/image45.emf"/><Relationship Id="rId10" Type="http://schemas.openxmlformats.org/officeDocument/2006/relationships/customXml" Target="../ink/ink108.xml"/><Relationship Id="rId4" Type="http://schemas.openxmlformats.org/officeDocument/2006/relationships/customXml" Target="../ink/ink105.xml"/><Relationship Id="rId9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5.emf"/><Relationship Id="rId42" Type="http://schemas.openxmlformats.org/officeDocument/2006/relationships/image" Target="../media/image29.emf"/><Relationship Id="rId47" Type="http://schemas.openxmlformats.org/officeDocument/2006/relationships/customXml" Target="../ink/ink23.xml"/><Relationship Id="rId50" Type="http://schemas.openxmlformats.org/officeDocument/2006/relationships/image" Target="../media/image33.emf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6" Type="http://schemas.openxmlformats.org/officeDocument/2006/relationships/image" Target="../media/image16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37" Type="http://schemas.openxmlformats.org/officeDocument/2006/relationships/customXml" Target="../ink/ink18.xml"/><Relationship Id="rId40" Type="http://schemas.openxmlformats.org/officeDocument/2006/relationships/image" Target="../media/image28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7.emf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customXml" Target="../ink/ink13.xml"/><Relationship Id="rId30" Type="http://schemas.openxmlformats.org/officeDocument/2006/relationships/image" Target="../media/image23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2.emf"/><Relationship Id="rId56" Type="http://schemas.openxmlformats.org/officeDocument/2006/relationships/image" Target="../media/image36.emf"/><Relationship Id="rId8" Type="http://schemas.openxmlformats.org/officeDocument/2006/relationships/image" Target="../media/image12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4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7.emf"/><Relationship Id="rId46" Type="http://schemas.openxmlformats.org/officeDocument/2006/relationships/image" Target="../media/image31.emf"/><Relationship Id="rId59" Type="http://schemas.openxmlformats.org/officeDocument/2006/relationships/customXml" Target="../ink/ink29.xml"/><Relationship Id="rId20" Type="http://schemas.openxmlformats.org/officeDocument/2006/relationships/image" Target="../media/image18.emf"/><Relationship Id="rId41" Type="http://schemas.openxmlformats.org/officeDocument/2006/relationships/customXml" Target="../ink/ink20.xml"/><Relationship Id="rId5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2.emf"/><Relationship Id="rId36" Type="http://schemas.openxmlformats.org/officeDocument/2006/relationships/image" Target="../media/image26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3.emf"/><Relationship Id="rId31" Type="http://schemas.openxmlformats.org/officeDocument/2006/relationships/customXml" Target="../ink/ink15.xml"/><Relationship Id="rId44" Type="http://schemas.openxmlformats.org/officeDocument/2006/relationships/image" Target="../media/image30.emf"/><Relationship Id="rId52" Type="http://schemas.openxmlformats.org/officeDocument/2006/relationships/image" Target="../media/image34.emf"/><Relationship Id="rId60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41.emf"/><Relationship Id="rId4" Type="http://schemas.openxmlformats.org/officeDocument/2006/relationships/customXml" Target="../ink/ink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12" Type="http://schemas.openxmlformats.org/officeDocument/2006/relationships/customXml" Target="../ink/ink37.xml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24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566A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566ABE"/>
              </a:solidFill>
              <a:latin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21" y="1171612"/>
            <a:ext cx="18716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1" y="148167"/>
            <a:ext cx="185843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9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70" y="2560527"/>
            <a:ext cx="8208912" cy="10080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 halo requirements of </a:t>
            </a: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CBM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and what is being done to relax them.</a:t>
            </a:r>
            <a:endParaRPr lang="en-US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9" name="Textfeld 1"/>
          <p:cNvSpPr txBox="1">
            <a:spLocks noChangeArrowheads="1"/>
          </p:cNvSpPr>
          <p:nvPr/>
        </p:nvSpPr>
        <p:spPr bwMode="auto">
          <a:xfrm>
            <a:off x="1149350" y="3979938"/>
            <a:ext cx="53816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M. </a:t>
            </a:r>
            <a:r>
              <a:rPr lang="en-US" dirty="0" err="1" smtClean="0"/>
              <a:t>Deveaux</a:t>
            </a:r>
            <a:r>
              <a:rPr lang="en-US" dirty="0" smtClean="0"/>
              <a:t>, Goethe </a:t>
            </a:r>
            <a:r>
              <a:rPr lang="en-US" smtClean="0"/>
              <a:t>University Frankfurt </a:t>
            </a:r>
          </a:p>
          <a:p>
            <a:pPr eaLnBrk="1" hangingPunct="1"/>
            <a:r>
              <a:rPr lang="en-US" smtClean="0"/>
              <a:t>on behalf of the CBM  collaboration.</a:t>
            </a:r>
            <a:endParaRPr lang="en-US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6372200" y="4664002"/>
          <a:ext cx="2304282" cy="189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hoto Editor Photo" r:id="rId6" imgW="5144218" imgH="7430537" progId="MSPhotoEd.3">
                  <p:embed/>
                </p:oleObj>
              </mc:Choice>
              <mc:Fallback>
                <p:oleObj name="Photo Editor Photo" r:id="rId6" imgW="5144218" imgH="7430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85" t="42290"/>
                      <a:stretch>
                        <a:fillRect/>
                      </a:stretch>
                    </p:blipFill>
                    <p:spPr bwMode="auto">
                      <a:xfrm>
                        <a:off x="6372200" y="4664002"/>
                        <a:ext cx="2304282" cy="189465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63135"/>
      </p:ext>
    </p:extLst>
  </p:cSld>
  <p:clrMapOvr>
    <a:masterClrMapping/>
  </p:clrMapOvr>
  <p:transition advTm="151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“Slow” radiation damage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3212432"/>
            <a:ext cx="17780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mpact of ions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3134288" y="1573565"/>
            <a:ext cx="1831495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Single event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263" y="1321521"/>
            <a:ext cx="1167307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Latch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4288" y="4058817"/>
            <a:ext cx="17625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ntegrated damage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524" y="3862009"/>
            <a:ext cx="24149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onizing (TID)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524" y="5033035"/>
            <a:ext cx="26812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/>
              <a:t>on-Ionizing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263" y="2107826"/>
            <a:ext cx="2294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Single event upset</a:t>
            </a:r>
          </a:p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(e.g. bit flip)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342463" y="2076954"/>
              <a:ext cx="818640" cy="1155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0583" y="2065074"/>
                <a:ext cx="84240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965783" y="1572594"/>
              <a:ext cx="897480" cy="330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903" y="1560714"/>
                <a:ext cx="9212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5004663" y="1918194"/>
              <a:ext cx="892440" cy="549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2783" y="1906314"/>
                <a:ext cx="9162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2392503" y="3692274"/>
              <a:ext cx="802440" cy="749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0623" y="3680394"/>
                <a:ext cx="82620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925463" y="4082514"/>
              <a:ext cx="875520" cy="4190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3583" y="4070634"/>
                <a:ext cx="8992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4915023" y="4504434"/>
              <a:ext cx="761760" cy="7808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3143" y="4492554"/>
                <a:ext cx="785520" cy="804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Connector 30"/>
          <p:cNvCxnSpPr/>
          <p:nvPr/>
        </p:nvCxnSpPr>
        <p:spPr>
          <a:xfrm>
            <a:off x="2983832" y="3375448"/>
            <a:ext cx="54759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57456" y="726928"/>
            <a:ext cx="4546437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“Sudden damage” in digital electronics</a:t>
            </a:r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7456" y="5667471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“Slow damage” in sensors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01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damage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6903"/>
              </p:ext>
            </p:extLst>
          </p:nvPr>
        </p:nvGraphicFramePr>
        <p:xfrm>
          <a:off x="905691" y="3764487"/>
          <a:ext cx="1794478" cy="164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Bitmap Image" r:id="rId3" imgW="1895238" imgH="1733333" progId="Paint.Picture">
                  <p:embed/>
                </p:oleObj>
              </mc:Choice>
              <mc:Fallback>
                <p:oleObj name="Bitmap Image" r:id="rId3" imgW="1895238" imgH="1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91" y="3764487"/>
                        <a:ext cx="1794478" cy="1641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02490"/>
              </p:ext>
            </p:extLst>
          </p:nvPr>
        </p:nvGraphicFramePr>
        <p:xfrm>
          <a:off x="5666921" y="1349375"/>
          <a:ext cx="2792867" cy="190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5" imgW="6211167" imgH="4238095" progId="Paint.Picture">
                  <p:embed/>
                </p:oleObj>
              </mc:Choice>
              <mc:Fallback>
                <p:oleObj name="Bitmap Image" r:id="rId5" imgW="6211167" imgH="4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921" y="1349375"/>
                        <a:ext cx="2792867" cy="190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7519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u="sng">
                <a:solidFill>
                  <a:srgbClr val="FF0000"/>
                </a:solidFill>
              </a:rPr>
              <a:t>T</a:t>
            </a:r>
            <a:r>
              <a:rPr lang="de-DE" altLang="en-US" b="1" u="sng"/>
              <a:t>o be measured and improved: Radiation hardness against…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51219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i="1">
                <a:solidFill>
                  <a:srgbClr val="FF0000"/>
                </a:solidFill>
              </a:rPr>
              <a:t>I</a:t>
            </a:r>
            <a:r>
              <a:rPr lang="de-DE" altLang="en-US" b="1" i="1"/>
              <a:t>onising radiation:</a:t>
            </a:r>
          </a:p>
          <a:p>
            <a:pPr>
              <a:buFontTx/>
              <a:buChar char="•"/>
            </a:pPr>
            <a:r>
              <a:rPr lang="de-DE" altLang="en-US"/>
              <a:t> Energy deposited into the </a:t>
            </a:r>
            <a:r>
              <a:rPr lang="de-DE" altLang="en-US"/>
              <a:t>electron </a:t>
            </a:r>
            <a:r>
              <a:rPr lang="de-DE" altLang="en-US" smtClean="0"/>
              <a:t>cloud.</a:t>
            </a:r>
            <a:endParaRPr lang="de-DE" altLang="en-US"/>
          </a:p>
          <a:p>
            <a:pPr>
              <a:buFontTx/>
              <a:buChar char="•"/>
            </a:pPr>
            <a:r>
              <a:rPr lang="de-DE" altLang="en-US"/>
              <a:t> May ionise atoms and </a:t>
            </a:r>
            <a:r>
              <a:rPr lang="de-DE" altLang="en-US"/>
              <a:t>destroy </a:t>
            </a:r>
            <a:r>
              <a:rPr lang="de-DE" altLang="en-US" smtClean="0"/>
              <a:t>molecules.</a:t>
            </a:r>
          </a:p>
          <a:p>
            <a:r>
              <a:rPr lang="de-DE" altLang="en-US" b="1" i="1"/>
              <a:t> </a:t>
            </a:r>
            <a:r>
              <a:rPr lang="de-DE" altLang="en-US" b="1" i="1" smtClean="0"/>
              <a:t> =&gt; Damage in transistors and photo diodes.</a:t>
            </a:r>
            <a:endParaRPr lang="de-DE" altLang="en-US" b="1" i="1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39381" y="3646642"/>
            <a:ext cx="4406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i="1">
                <a:solidFill>
                  <a:srgbClr val="FF0000"/>
                </a:solidFill>
              </a:rPr>
              <a:t>N</a:t>
            </a:r>
            <a:r>
              <a:rPr lang="de-DE" altLang="en-US" b="1" i="1"/>
              <a:t>on-ionising radiation:</a:t>
            </a:r>
          </a:p>
          <a:p>
            <a:pPr>
              <a:buFontTx/>
              <a:buChar char="•"/>
            </a:pPr>
            <a:r>
              <a:rPr lang="de-DE" altLang="en-US"/>
              <a:t> Energy deposited into the </a:t>
            </a:r>
            <a:r>
              <a:rPr lang="de-DE" altLang="en-US"/>
              <a:t>crystal </a:t>
            </a:r>
            <a:r>
              <a:rPr lang="de-DE" altLang="en-US" smtClean="0"/>
              <a:t>lattice.</a:t>
            </a:r>
            <a:endParaRPr lang="de-DE" altLang="en-US"/>
          </a:p>
          <a:p>
            <a:pPr>
              <a:buFontTx/>
              <a:buChar char="•"/>
            </a:pPr>
            <a:r>
              <a:rPr lang="de-DE" altLang="en-US"/>
              <a:t> Atoms </a:t>
            </a:r>
            <a:r>
              <a:rPr lang="de-DE" altLang="en-US"/>
              <a:t>get </a:t>
            </a:r>
            <a:r>
              <a:rPr lang="de-DE" altLang="en-US" smtClean="0"/>
              <a:t>displaced.</a:t>
            </a:r>
          </a:p>
          <a:p>
            <a:r>
              <a:rPr lang="de-DE" altLang="en-US" b="1" i="1" smtClean="0"/>
              <a:t>=&gt; Damage in photo diodes.</a:t>
            </a:r>
            <a:endParaRPr lang="de-DE" altLang="en-US" b="1" i="1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1938" y="3406186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3850" y="5413530"/>
            <a:ext cx="3767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altLang="en-US" sz="900"/>
              <a:t>Farnan I, HM Cho, WJ Weber, 2007. "Quantification of Actinide α-Radiation </a:t>
            </a:r>
          </a:p>
          <a:p>
            <a:r>
              <a:rPr lang="de-DE" altLang="en-US" sz="900"/>
              <a:t>Damage in Minerals and Ceramics." </a:t>
            </a:r>
            <a:r>
              <a:rPr lang="de-DE" altLang="en-US" sz="900" i="1"/>
              <a:t>Nature</a:t>
            </a:r>
            <a:r>
              <a:rPr lang="de-DE" altLang="en-US" sz="900"/>
              <a:t> 445(7124):190-193.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293" y="5972061"/>
            <a:ext cx="7225055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n-US" smtClean="0"/>
              <a:t>oth damage mechanisms add up.</a:t>
            </a:r>
          </a:p>
          <a:p>
            <a:r>
              <a:rPr lang="en-US" smtClean="0"/>
              <a:t>=&gt; Must validate immunity to each individual damaging mechanism.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damage (non-ionizing)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 rot="5400000">
            <a:off x="7682256" y="2904195"/>
            <a:ext cx="2309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M. A. Xapsos, et al., </a:t>
            </a:r>
            <a:r>
              <a:rPr lang="en-US" sz="1200" smtClean="0"/>
              <a:t>IEEE </a:t>
            </a:r>
            <a:r>
              <a:rPr lang="en-US" sz="1200" smtClean="0"/>
              <a:t>TNS</a:t>
            </a:r>
          </a:p>
          <a:p>
            <a:r>
              <a:rPr lang="en-US" sz="1200" smtClean="0"/>
              <a:t> </a:t>
            </a:r>
            <a:r>
              <a:rPr lang="en-US" sz="1200"/>
              <a:t>Vol. 51 (2004), P. 3250-3254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13508" y="1268760"/>
                <a:ext cx="3944983" cy="400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F</a:t>
                </a:r>
                <a:r>
                  <a:rPr lang="en-US" smtClean="0"/>
                  <a:t>ew knowledge, mostly theory calculations for space/satellite community.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 smtClean="0">
                    <a:solidFill>
                      <a:srgbClr val="FF0000"/>
                    </a:solidFill>
                  </a:rPr>
                  <a:t>C</a:t>
                </a:r>
                <a:r>
                  <a:rPr lang="en-US" smtClean="0"/>
                  <a:t>BM energy range not covered, guess work based on extrapolation done (initially for NA61/SHINE).</a:t>
                </a:r>
              </a:p>
              <a:p>
                <a:endParaRPr lang="en-US"/>
              </a:p>
              <a:p>
                <a:r>
                  <a:rPr lang="de-DE" smtClean="0">
                    <a:solidFill>
                      <a:srgbClr val="FF0000"/>
                    </a:solidFill>
                  </a:rPr>
                  <a:t>R</a:t>
                </a:r>
                <a:r>
                  <a:rPr lang="de-DE" smtClean="0"/>
                  <a:t>esults </a:t>
                </a:r>
                <a:r>
                  <a:rPr lang="de-DE"/>
                  <a:t>suggests:</a:t>
                </a:r>
              </a:p>
              <a:p>
                <a:r>
                  <a:rPr lang="de-DE"/>
                  <a:t>Pb-hardness factor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≈300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.</a:t>
                </a:r>
              </a:p>
              <a:p>
                <a:endParaRPr lang="en-US"/>
              </a:p>
              <a:p>
                <a:r>
                  <a:rPr lang="en-US" smtClean="0">
                    <a:solidFill>
                      <a:srgbClr val="FF0000"/>
                    </a:solidFill>
                  </a:rPr>
                  <a:t>N</a:t>
                </a:r>
                <a:r>
                  <a:rPr lang="en-US" smtClean="0"/>
                  <a:t>o empiciral data available (to the best of my knowledge) =&gt; Tests needed.</a:t>
                </a:r>
                <a:endParaRPr lang="en-US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268760"/>
                <a:ext cx="3944983" cy="4000519"/>
              </a:xfrm>
              <a:prstGeom prst="rect">
                <a:avLst/>
              </a:prstGeom>
              <a:blipFill rotWithShape="0">
                <a:blip r:embed="rId3"/>
                <a:stretch>
                  <a:fillRect l="-1235" t="-762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375" y="5804098"/>
            <a:ext cx="738766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=&gt; Test campaing started together with NA61/SHINE at the CERN/SPS</a:t>
            </a:r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07" y="1087104"/>
            <a:ext cx="5021794" cy="3336850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>
            <a:off x="4023360" y="1419497"/>
            <a:ext cx="748937" cy="339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43"/>
    </mc:Choice>
    <mc:Fallback xmlns="">
      <p:transition spd="slow" advTm="500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0180" y="980728"/>
            <a:ext cx="3369692" cy="3381955"/>
            <a:chOff x="50180" y="980728"/>
            <a:chExt cx="3369692" cy="3381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56"/>
            <a:stretch/>
          </p:blipFill>
          <p:spPr>
            <a:xfrm>
              <a:off x="179512" y="980728"/>
              <a:ext cx="3240360" cy="26866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180" y="3254687"/>
              <a:ext cx="2148345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L</a:t>
              </a:r>
              <a:r>
                <a:rPr lang="de-DE" smtClean="0"/>
                <a:t>ocation:</a:t>
              </a:r>
            </a:p>
            <a:p>
              <a:r>
                <a:rPr lang="de-DE" smtClean="0"/>
                <a:t>200m upstream</a:t>
              </a:r>
            </a:p>
            <a:p>
              <a:r>
                <a:rPr lang="de-DE" smtClean="0"/>
                <a:t>NA61 target.</a:t>
              </a: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Integrated damage (non-ionizing)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22" name="Group 21"/>
          <p:cNvGrpSpPr/>
          <p:nvPr/>
        </p:nvGrpSpPr>
        <p:grpSpPr>
          <a:xfrm>
            <a:off x="1043608" y="2108022"/>
            <a:ext cx="4281289" cy="4025266"/>
            <a:chOff x="1043608" y="2108022"/>
            <a:chExt cx="4281289" cy="40252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18401"/>
            <a:stretch/>
          </p:blipFill>
          <p:spPr>
            <a:xfrm>
              <a:off x="2411760" y="3109101"/>
              <a:ext cx="2913137" cy="276817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43608" y="2108022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0" idx="5"/>
            </p:cNvCxnSpPr>
            <p:nvPr/>
          </p:nvCxnSpPr>
          <p:spPr>
            <a:xfrm>
              <a:off x="1412384" y="2476798"/>
              <a:ext cx="1143392" cy="8801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08188" y="5363847"/>
              <a:ext cx="252028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R</a:t>
              </a:r>
              <a:r>
                <a:rPr lang="de-DE" smtClean="0"/>
                <a:t>adiation tolerant positioning table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764704"/>
            <a:ext cx="5924800" cy="2808758"/>
            <a:chOff x="3131840" y="764704"/>
            <a:chExt cx="5924800" cy="28087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2" t="31605" r="44318" b="18696"/>
            <a:stretch/>
          </p:blipFill>
          <p:spPr>
            <a:xfrm>
              <a:off x="4932040" y="764704"/>
              <a:ext cx="2304256" cy="14401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08104" y="2420293"/>
              <a:ext cx="35485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MIMOSA-34THR</a:t>
              </a:r>
            </a:p>
            <a:p>
              <a:r>
                <a:rPr lang="de-DE" smtClean="0"/>
                <a:t>Tower/Jazz 0.18µm CMOS</a:t>
              </a: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31840" y="3141414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1" idx="7"/>
            </p:cNvCxnSpPr>
            <p:nvPr/>
          </p:nvCxnSpPr>
          <p:spPr>
            <a:xfrm flipV="1">
              <a:off x="3500616" y="1772816"/>
              <a:ext cx="2655560" cy="14318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131840" y="3667364"/>
            <a:ext cx="6023848" cy="2128373"/>
            <a:chOff x="3131840" y="3667364"/>
            <a:chExt cx="6023848" cy="2128373"/>
          </a:xfrm>
        </p:grpSpPr>
        <p:sp>
          <p:nvSpPr>
            <p:cNvPr id="17" name="TextBox 16"/>
            <p:cNvSpPr txBox="1"/>
            <p:nvPr/>
          </p:nvSpPr>
          <p:spPr>
            <a:xfrm>
              <a:off x="5324896" y="4010633"/>
              <a:ext cx="3830792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Dosimetry:</a:t>
              </a:r>
            </a:p>
            <a:p>
              <a:r>
                <a:rPr lang="de-DE" smtClean="0"/>
                <a:t>4x4mm² scintillator</a:t>
              </a:r>
            </a:p>
            <a:p>
              <a:endParaRPr lang="de-DE"/>
            </a:p>
            <a:p>
              <a:r>
                <a:rPr lang="de-DE" smtClean="0"/>
                <a:t>Dose reached:</a:t>
              </a:r>
            </a:p>
            <a:p>
              <a:r>
                <a:rPr lang="de-DE"/>
                <a:t>1.2x10</a:t>
              </a:r>
              <a:r>
                <a:rPr lang="de-DE" baseline="30000"/>
                <a:t>10</a:t>
              </a:r>
              <a:r>
                <a:rPr lang="de-DE"/>
                <a:t> Pb/cm² (30</a:t>
              </a:r>
              <a:r>
                <a:rPr lang="de-DE" i="1"/>
                <a:t>A</a:t>
              </a:r>
              <a:r>
                <a:rPr lang="de-DE"/>
                <a:t> GeV/</a:t>
              </a:r>
              <a:r>
                <a:rPr lang="de-DE" i="1"/>
                <a:t>c</a:t>
              </a:r>
              <a:r>
                <a:rPr lang="de-DE"/>
                <a:t>)</a:t>
              </a: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3131840" y="3667364"/>
              <a:ext cx="2257741" cy="538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48" t="-7776" r="-12192" b="-8981"/>
          <a:stretch/>
        </p:blipFill>
        <p:spPr>
          <a:xfrm>
            <a:off x="7899526" y="16727"/>
            <a:ext cx="1244474" cy="12444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801189" y="6435634"/>
            <a:ext cx="640111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esult: Conversion factor confirmed (1 Pb-Ion &lt; 300 n</a:t>
            </a:r>
            <a:r>
              <a:rPr lang="en-US" baseline="-25000" smtClean="0"/>
              <a:t>eq</a:t>
            </a:r>
            <a:r>
              <a:rPr lang="en-US" smtClean="0"/>
              <a:t>/cm²)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4"/>
    </mc:Choice>
    <mc:Fallback xmlns="">
      <p:transition spd="slow" advTm="4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damage (ionizing)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23" y="800729"/>
            <a:ext cx="3563027" cy="241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47" y="3402056"/>
            <a:ext cx="7193432" cy="75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8377" y="251401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Projectile charge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2139" y="3485743"/>
            <a:ext cx="394283" cy="47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9990" y="2871958"/>
            <a:ext cx="539930" cy="698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8313" y="5071987"/>
                <a:ext cx="7116853" cy="105881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de-DE" smtClean="0"/>
                  <a:t>Dose</a:t>
                </a:r>
                <a:r>
                  <a:rPr lang="de-DE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krad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ions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[1]⋅2.86×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krad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mtClean="0"/>
                  <a:t>Holds for “minimum ionizing particles”, expect higher damage e.g. for target fragments (not covered today).</a:t>
                </a:r>
                <a:endParaRPr lang="en-US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5071987"/>
                <a:ext cx="7116853" cy="1058816"/>
              </a:xfrm>
              <a:prstGeom prst="rect">
                <a:avLst/>
              </a:prstGeom>
              <a:blipFill rotWithShape="0">
                <a:blip r:embed="rId4"/>
                <a:stretch>
                  <a:fillRect l="-771" r="-154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8313" y="760489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en-US" smtClean="0"/>
              <a:t>dea:</a:t>
            </a:r>
          </a:p>
          <a:p>
            <a:endParaRPr lang="en-US"/>
          </a:p>
          <a:p>
            <a:r>
              <a:rPr lang="en-US" smtClean="0"/>
              <a:t>Rely on Bethe-Bloch-Equation.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halo rates allowed (normal operation)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68313" y="833418"/>
            <a:ext cx="7487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ost exposed detector – MVD: </a:t>
            </a:r>
          </a:p>
          <a:p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Max. 100 kHz Au-Au or 10 MHz p-Au (collision rate).</a:t>
            </a:r>
          </a:p>
          <a:p>
            <a:r>
              <a:rPr lang="en-US" smtClean="0"/>
              <a:t>     =&gt; Beam intensity 10</a:t>
            </a:r>
            <a:r>
              <a:rPr lang="en-US" baseline="30000" smtClean="0"/>
              <a:t>7</a:t>
            </a:r>
            <a:r>
              <a:rPr lang="en-US" smtClean="0"/>
              <a:t> Au/s, 10</a:t>
            </a:r>
            <a:r>
              <a:rPr lang="en-US" baseline="30000" smtClean="0"/>
              <a:t>9</a:t>
            </a:r>
            <a:r>
              <a:rPr lang="en-US" smtClean="0"/>
              <a:t> p/s with 1% interaction target.</a:t>
            </a:r>
          </a:p>
          <a:p>
            <a:endParaRPr lang="en-US" sz="105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Integrated damage must not exceed 30% of projected sensor radiation tolerance within 1 year of operation.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80227"/>
              </p:ext>
            </p:extLst>
          </p:nvPr>
        </p:nvGraphicFramePr>
        <p:xfrm>
          <a:off x="468313" y="2871888"/>
          <a:ext cx="8397012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2361"/>
                <a:gridCol w="2002972"/>
                <a:gridCol w="2011679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Protons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Au-ions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Max. flux (to respect ioninzing dose limit).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60 kHz/mm²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</a:t>
                      </a:r>
                      <a:r>
                        <a:rPr lang="en-US" baseline="0" smtClean="0"/>
                        <a:t> Hz/mm²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Max. flux (to respect non-ioninzing dose limit).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1.8</a:t>
                      </a:r>
                      <a:r>
                        <a:rPr lang="en-US" baseline="0" smtClean="0"/>
                        <a:t> kHz/mm²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60 Hz/mm²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Limit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1.8 kHz/mm²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10 Hz/mm²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313" y="5347063"/>
            <a:ext cx="75522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ust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be fulfilled for r=5mm from the </a:t>
            </a:r>
            <a:r>
              <a:rPr lang="en-US" b="1" i="1" smtClean="0"/>
              <a:t>nominal</a:t>
            </a:r>
            <a:r>
              <a:rPr lang="en-US" smtClean="0"/>
              <a:t> beam axis at z=5-12 cm behind the CBM target. Also in case the beam moves!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950931" y="3426360"/>
              <a:ext cx="343800" cy="11419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9051" y="3414480"/>
                <a:ext cx="36756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979211" y="3832800"/>
              <a:ext cx="212760" cy="7056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7331" y="3820920"/>
                <a:ext cx="236520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1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 vs. information on 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549275"/>
            <a:ext cx="5254519" cy="30365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84663" y="2368040"/>
            <a:ext cx="313509" cy="278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799" y="1442926"/>
            <a:ext cx="34837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Beam diameter 2mm @ 4 AGeV</a:t>
            </a:r>
          </a:p>
          <a:p>
            <a:r>
              <a:rPr lang="en-US" smtClean="0"/>
              <a:t>Assume Gaussian profile.</a:t>
            </a:r>
            <a:endParaRPr lang="en-US"/>
          </a:p>
        </p:txBody>
      </p:sp>
      <p:cxnSp>
        <p:nvCxnSpPr>
          <p:cNvPr id="11" name="Straight Connector 10"/>
          <p:cNvCxnSpPr>
            <a:endCxn id="8" idx="7"/>
          </p:cNvCxnSpPr>
          <p:nvPr/>
        </p:nvCxnSpPr>
        <p:spPr>
          <a:xfrm flipH="1">
            <a:off x="1652260" y="2067540"/>
            <a:ext cx="185249" cy="341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74694" y="1169386"/>
            <a:ext cx="277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J. Pietraszko: “CBM+HADES in FAIR Beam </a:t>
            </a:r>
            <a:r>
              <a:rPr lang="en-US" sz="1200"/>
              <a:t>Parameter </a:t>
            </a:r>
            <a:r>
              <a:rPr lang="en-US" sz="1200" smtClean="0"/>
              <a:t>Booklet”, CBM Technical Board, 4. Sept. 2018.  </a:t>
            </a:r>
            <a:endParaRPr lang="en-US" sz="120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4"/>
          <a:stretch/>
        </p:blipFill>
        <p:spPr bwMode="auto">
          <a:xfrm>
            <a:off x="679268" y="3886306"/>
            <a:ext cx="348052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ußzeilenplatzhalter 1"/>
          <p:cNvSpPr>
            <a:spLocks noGrp="1"/>
          </p:cNvSpPr>
          <p:nvPr/>
        </p:nvSpPr>
        <p:spPr bwMode="auto">
          <a:xfrm>
            <a:off x="6173019" y="4614017"/>
            <a:ext cx="2286769" cy="7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J. Pietraszko, The Slow Extraction Workshop, Darmstadt, 1-3 June 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847" y="4796579"/>
            <a:ext cx="1959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SIS18, HADES beam monitoring.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462" t="27508" r="38534" b="43923"/>
          <a:stretch/>
        </p:blipFill>
        <p:spPr>
          <a:xfrm>
            <a:off x="468314" y="3607522"/>
            <a:ext cx="1391140" cy="1068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57942" y="6337855"/>
            <a:ext cx="6551794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/>
              <a:t>ote: Option of additional collimation (next talk) ignored.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698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 got worried…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761" y="865475"/>
            <a:ext cx="1238109" cy="441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6771" y="863682"/>
            <a:ext cx="1388245" cy="440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72610"/>
              </p:ext>
            </p:extLst>
          </p:nvPr>
        </p:nvGraphicFramePr>
        <p:xfrm>
          <a:off x="-108520" y="206860"/>
          <a:ext cx="8208912" cy="624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3" imgW="3886560" imgH="2954880" progId="">
                  <p:embed/>
                </p:oleObj>
              </mc:Choice>
              <mc:Fallback>
                <p:oleObj r:id="rId3" imgW="3886560" imgH="295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206860"/>
                        <a:ext cx="8208912" cy="6240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175714" y="195774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200">
                <a:solidFill>
                  <a:srgbClr val="000000"/>
                </a:solidFill>
              </a:rPr>
              <a:t>Sensor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52178" y="195774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200">
                <a:solidFill>
                  <a:srgbClr val="000000"/>
                </a:solidFill>
              </a:rPr>
              <a:t>Sensor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067" y="764704"/>
            <a:ext cx="19896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200">
                <a:solidFill>
                  <a:srgbClr val="FF0000"/>
                </a:solidFill>
              </a:rPr>
              <a:t>U</a:t>
            </a:r>
            <a:r>
              <a:rPr lang="de-DE" sz="2200">
                <a:solidFill>
                  <a:srgbClr val="000000"/>
                </a:solidFill>
              </a:rPr>
              <a:t>ncertainties: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200">
                <a:solidFill>
                  <a:srgbClr val="000000"/>
                </a:solidFill>
              </a:rPr>
              <a:t>About factor 3</a:t>
            </a:r>
            <a:endParaRPr lang="en-US" sz="220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51181" y="4658066"/>
            <a:ext cx="7837272" cy="646331"/>
            <a:chOff x="1051181" y="4658066"/>
            <a:chExt cx="7837272" cy="64633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51181" y="5238473"/>
              <a:ext cx="609170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98055" y="4658066"/>
              <a:ext cx="2390398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mtClean="0">
                  <a:solidFill>
                    <a:srgbClr val="000000"/>
                  </a:solidFill>
                </a:rPr>
                <a:t>Radiation from beam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mtClean="0">
                  <a:solidFill>
                    <a:srgbClr val="000000"/>
                  </a:solidFill>
                </a:rPr>
                <a:t>as requested.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16792" y="4342322"/>
            <a:ext cx="5216387" cy="646331"/>
            <a:chOff x="1106035" y="4350007"/>
            <a:chExt cx="5216387" cy="646331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106035" y="4963066"/>
              <a:ext cx="3398900" cy="1510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5671" y="4350007"/>
              <a:ext cx="182675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mtClean="0">
                  <a:solidFill>
                    <a:srgbClr val="000000"/>
                  </a:solidFill>
                </a:rPr>
                <a:t>Radiation from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mtClean="0">
                  <a:solidFill>
                    <a:srgbClr val="000000"/>
                  </a:solidFill>
                </a:rPr>
                <a:t>CBM physics</a:t>
              </a: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5" name="Left-Right Arrow 24"/>
          <p:cNvSpPr/>
          <p:nvPr/>
        </p:nvSpPr>
        <p:spPr>
          <a:xfrm>
            <a:off x="2865531" y="4150495"/>
            <a:ext cx="1323291" cy="457124"/>
          </a:xfrm>
          <a:prstGeom prst="leftRightArrow">
            <a:avLst>
              <a:gd name="adj1" fmla="val 99532"/>
              <a:gd name="adj2" fmla="val 50000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Width of sensor</a:t>
            </a:r>
            <a:endParaRPr lang="en-US" sz="1400"/>
          </a:p>
        </p:txBody>
      </p:sp>
      <p:grpSp>
        <p:nvGrpSpPr>
          <p:cNvPr id="38" name="Group 37"/>
          <p:cNvGrpSpPr/>
          <p:nvPr/>
        </p:nvGrpSpPr>
        <p:grpSpPr>
          <a:xfrm>
            <a:off x="1132114" y="3709751"/>
            <a:ext cx="2351316" cy="1182681"/>
            <a:chOff x="1132114" y="3709751"/>
            <a:chExt cx="2351316" cy="1182681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32114" y="3779520"/>
              <a:ext cx="2351316" cy="269966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150989" y="3709751"/>
              <a:ext cx="1923849" cy="1182681"/>
              <a:chOff x="1160734" y="3702828"/>
              <a:chExt cx="1923849" cy="1182681"/>
            </a:xfrm>
          </p:grpSpPr>
          <p:sp>
            <p:nvSpPr>
              <p:cNvPr id="27" name="Isosceles Triangle 26"/>
              <p:cNvSpPr/>
              <p:nvPr/>
            </p:nvSpPr>
            <p:spPr>
              <a:xfrm rot="4200291">
                <a:off x="1709967" y="3222929"/>
                <a:ext cx="894717" cy="1854515"/>
              </a:xfrm>
              <a:prstGeom prst="triangle">
                <a:avLst/>
              </a:prstGeom>
              <a:solidFill>
                <a:srgbClr val="FF9999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419497" y="3820613"/>
                <a:ext cx="1645993" cy="1064896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 rot="20577044">
                <a:off x="1160734" y="3993944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Extrapolation</a:t>
                </a:r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98823" y="6104961"/>
            <a:ext cx="7981672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adiation doses in both scenarios exceed the limit by orders of magnitude.</a:t>
            </a:r>
          </a:p>
          <a:p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n-US" smtClean="0"/>
              <a:t>eyond reach of sensor design =&gt; Help from accelerator community needed.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27343" y="89608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Gauß</a:t>
            </a:r>
            <a:endParaRPr lang="en-US" sz="1400"/>
          </a:p>
        </p:txBody>
      </p:sp>
      <p:sp>
        <p:nvSpPr>
          <p:cNvPr id="43" name="TextBox 42"/>
          <p:cNvSpPr txBox="1"/>
          <p:nvPr/>
        </p:nvSpPr>
        <p:spPr>
          <a:xfrm rot="2800244">
            <a:off x="6915921" y="1320289"/>
            <a:ext cx="208858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Scaled to 10 MHz Au beam.</a:t>
            </a:r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loss to detector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91676" y="716519"/>
            <a:ext cx="7739141" cy="4151630"/>
            <a:chOff x="582660" y="1208554"/>
            <a:chExt cx="7739141" cy="4151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7066" y="1748004"/>
              <a:ext cx="6327333" cy="34148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3385293" y="2523493"/>
                <a:ext cx="671400" cy="1861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73413" y="2511613"/>
                  <a:ext cx="695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3393213" y="2358613"/>
                <a:ext cx="941400" cy="2149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1333" y="2346733"/>
                  <a:ext cx="965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3437133" y="2097253"/>
                <a:ext cx="1176120" cy="1465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25253" y="2085373"/>
                  <a:ext cx="119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3365493" y="1977013"/>
                <a:ext cx="1544760" cy="2703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53613" y="1965133"/>
                  <a:ext cx="1568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3381333" y="2193373"/>
                <a:ext cx="60120" cy="936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69453" y="2181493"/>
                  <a:ext cx="83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3437133" y="4252213"/>
                <a:ext cx="585000" cy="17316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25246" y="4240333"/>
                  <a:ext cx="608775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3468813" y="4428613"/>
                <a:ext cx="871560" cy="1764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56928" y="4416709"/>
                  <a:ext cx="895330" cy="200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3449013" y="4680973"/>
                <a:ext cx="1222920" cy="2113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37133" y="4669093"/>
                  <a:ext cx="1246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3516333" y="4694293"/>
                <a:ext cx="1427760" cy="36864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4456" y="4682401"/>
                  <a:ext cx="1451514" cy="39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2698773" y="2577493"/>
                <a:ext cx="559800" cy="183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4653" y="2553373"/>
                  <a:ext cx="60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2758173" y="2247013"/>
                <a:ext cx="599760" cy="5292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34053" y="2222893"/>
                  <a:ext cx="648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734413" y="2419093"/>
                <a:ext cx="520200" cy="2088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10293" y="2394973"/>
                  <a:ext cx="56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2809653" y="2012293"/>
                <a:ext cx="441000" cy="212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85533" y="1988173"/>
                  <a:ext cx="489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2678613" y="4426453"/>
                <a:ext cx="572040" cy="2592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4493" y="4401993"/>
                  <a:ext cx="620280" cy="74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2742333" y="4607533"/>
                <a:ext cx="472680" cy="1836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18213" y="4583413"/>
                  <a:ext cx="520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/>
                <p14:cNvContentPartPr/>
                <p14:nvPr/>
              </p14:nvContentPartPr>
              <p14:xfrm>
                <a:off x="2734413" y="4763773"/>
                <a:ext cx="508320" cy="3816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0293" y="4739653"/>
                  <a:ext cx="55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/>
                <p14:cNvContentPartPr/>
                <p14:nvPr/>
              </p14:nvContentPartPr>
              <p14:xfrm>
                <a:off x="2722533" y="5040613"/>
                <a:ext cx="587880" cy="756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98398" y="5016493"/>
                  <a:ext cx="63615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/>
                <p14:cNvContentPartPr/>
                <p14:nvPr/>
              </p14:nvContentPartPr>
              <p14:xfrm>
                <a:off x="1919333" y="3705080"/>
                <a:ext cx="2264760" cy="799560"/>
              </p14:xfrm>
            </p:contentPart>
          </mc:Choice>
          <mc:Fallback>
            <p:pic>
              <p:nvPicPr>
                <p:cNvPr id="24" name="Ink 23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07453" y="3693195"/>
                  <a:ext cx="2288520" cy="82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/>
                <p14:cNvContentPartPr/>
                <p14:nvPr/>
              </p14:nvContentPartPr>
              <p14:xfrm>
                <a:off x="802260" y="4359370"/>
                <a:ext cx="926280" cy="36720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3977" y="4351090"/>
                  <a:ext cx="942846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/>
                <p14:cNvContentPartPr/>
                <p14:nvPr/>
              </p14:nvContentPartPr>
              <p14:xfrm>
                <a:off x="582660" y="4090810"/>
                <a:ext cx="1338840" cy="86796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780" y="4078935"/>
                  <a:ext cx="1362600" cy="891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/>
                <p14:cNvContentPartPr/>
                <p14:nvPr/>
              </p14:nvContentPartPr>
              <p14:xfrm>
                <a:off x="4065653" y="3183492"/>
                <a:ext cx="1328297" cy="62388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53771" y="3171612"/>
                  <a:ext cx="1352062" cy="647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1361906" y="3304466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Beam pipe</a:t>
              </a:r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49783" y="2763085"/>
              <a:ext cx="1569661" cy="369332"/>
            </a:xfrm>
            <a:prstGeom prst="rect">
              <a:avLst/>
            </a:prstGeom>
            <a:solidFill>
              <a:srgbClr val="FFFFFF">
                <a:alpha val="4784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/>
                <a:t>MVD-stations</a:t>
              </a:r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/>
                <p14:cNvContentPartPr/>
                <p14:nvPr/>
              </p14:nvContentPartPr>
              <p14:xfrm>
                <a:off x="5210093" y="1590733"/>
                <a:ext cx="902520" cy="933480"/>
              </p14:xfrm>
            </p:contentPart>
          </mc:Choice>
          <mc:Fallback>
            <p:pic>
              <p:nvPicPr>
                <p:cNvPr id="32" name="Ink 31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01813" y="1582453"/>
                  <a:ext cx="919080" cy="950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5227933" y="1208554"/>
              <a:ext cx="18474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Vacuum window</a:t>
              </a: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30426" y="329407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Beam pipe</a:t>
              </a:r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/>
                <p14:cNvContentPartPr/>
                <p14:nvPr/>
              </p14:nvContentPartPr>
              <p14:xfrm>
                <a:off x="5259773" y="3810133"/>
                <a:ext cx="381240" cy="1069920"/>
              </p14:xfrm>
            </p:contentPart>
          </mc:Choice>
          <mc:Fallback>
            <p:pic>
              <p:nvPicPr>
                <p:cNvPr id="35" name="Ink 34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47893" y="3798253"/>
                  <a:ext cx="405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/>
                <p14:cNvContentPartPr/>
                <p14:nvPr/>
              </p14:nvContentPartPr>
              <p14:xfrm>
                <a:off x="5823173" y="4817413"/>
                <a:ext cx="1188191" cy="357480"/>
              </p14:xfrm>
            </p:contentPart>
          </mc:Choice>
          <mc:Fallback>
            <p:pic>
              <p:nvPicPr>
                <p:cNvPr id="36" name="Ink 35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14892" y="4809125"/>
                  <a:ext cx="1204754" cy="374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/>
                <p14:cNvContentPartPr/>
                <p14:nvPr/>
              </p14:nvContentPartPr>
              <p14:xfrm>
                <a:off x="5648404" y="4669704"/>
                <a:ext cx="1581120" cy="690480"/>
              </p14:xfrm>
            </p:contentPart>
          </mc:Choice>
          <mc:Fallback>
            <p:pic>
              <p:nvPicPr>
                <p:cNvPr id="37" name="Ink 36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36521" y="4657818"/>
                  <a:ext cx="1604885" cy="71425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8" name="TextBox 37"/>
            <p:cNvSpPr txBox="1"/>
            <p:nvPr/>
          </p:nvSpPr>
          <p:spPr>
            <a:xfrm rot="20098105">
              <a:off x="5705873" y="2088806"/>
              <a:ext cx="253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75000"/>
                    </a:schemeClr>
                  </a:solidFill>
                </a:rPr>
                <a:t>Silicon tracking system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25143">
              <a:off x="5790338" y="4327404"/>
              <a:ext cx="253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75000"/>
                    </a:schemeClr>
                  </a:solidFill>
                </a:rPr>
                <a:t>Silicon tracking system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1491676" y="3236978"/>
            <a:ext cx="5919318" cy="20391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7427" y="30253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Beam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7427" y="5614276"/>
            <a:ext cx="7661072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US" smtClean="0"/>
              <a:t>he worry: </a:t>
            </a:r>
          </a:p>
          <a:p>
            <a:r>
              <a:rPr lang="en-US" smtClean="0"/>
              <a:t>Beam steering fail      =&gt; Detector is hit by full beam.</a:t>
            </a:r>
          </a:p>
          <a:p>
            <a:r>
              <a:rPr lang="en-US" smtClean="0"/>
              <a:t>Consequences           =&gt; Somewhat unknown (nothing to permanent fail).</a:t>
            </a:r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704109" y="1012709"/>
            <a:ext cx="3077529" cy="2326787"/>
            <a:chOff x="828162" y="1055722"/>
            <a:chExt cx="3077529" cy="2326787"/>
          </a:xfrm>
        </p:grpSpPr>
        <p:grpSp>
          <p:nvGrpSpPr>
            <p:cNvPr id="48" name="Group 47"/>
            <p:cNvGrpSpPr/>
            <p:nvPr/>
          </p:nvGrpSpPr>
          <p:grpSpPr>
            <a:xfrm>
              <a:off x="3248154" y="2670022"/>
              <a:ext cx="296092" cy="676080"/>
              <a:chOff x="-226423" y="1574133"/>
              <a:chExt cx="296092" cy="67608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-226423" y="1574133"/>
                <a:ext cx="296092" cy="676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-165463" y="1840533"/>
                <a:ext cx="165463" cy="140040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187739" y="3022243"/>
              <a:ext cx="680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Target</a:t>
              </a:r>
              <a:endParaRPr lang="en-US" sz="140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Ink 49"/>
                <p14:cNvContentPartPr/>
                <p14:nvPr/>
              </p14:nvContentPartPr>
              <p14:xfrm>
                <a:off x="1096722" y="1309043"/>
                <a:ext cx="907920" cy="334440"/>
              </p14:xfrm>
            </p:contentPart>
          </mc:Choice>
          <mc:Fallback>
            <p:pic>
              <p:nvPicPr>
                <p:cNvPr id="50" name="Ink 49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842" y="1297163"/>
                  <a:ext cx="931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Ink 50"/>
                <p14:cNvContentPartPr/>
                <p14:nvPr/>
              </p14:nvContentPartPr>
              <p14:xfrm>
                <a:off x="828162" y="1055722"/>
                <a:ext cx="1379520" cy="912240"/>
              </p14:xfrm>
            </p:contentPart>
          </mc:Choice>
          <mc:Fallback>
            <p:pic>
              <p:nvPicPr>
                <p:cNvPr id="51" name="Ink 50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9882" y="1047442"/>
                  <a:ext cx="139608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Ink 51"/>
                <p14:cNvContentPartPr/>
                <p14:nvPr/>
              </p14:nvContentPartPr>
              <p14:xfrm>
                <a:off x="1433931" y="1974189"/>
                <a:ext cx="1788480" cy="955800"/>
              </p14:xfrm>
            </p:contentPart>
          </mc:Choice>
          <mc:Fallback>
            <p:pic>
              <p:nvPicPr>
                <p:cNvPr id="52" name="Ink 51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25651" y="1965909"/>
                  <a:ext cx="180504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/>
                <p14:cNvContentPartPr/>
                <p14:nvPr/>
              </p14:nvContentPartPr>
              <p14:xfrm>
                <a:off x="3121611" y="2821989"/>
                <a:ext cx="784080" cy="560520"/>
              </p14:xfrm>
            </p:contentPart>
          </mc:Choice>
          <mc:Fallback>
            <p:pic>
              <p:nvPicPr>
                <p:cNvPr id="53" name="Ink 52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13331" y="2813709"/>
                  <a:ext cx="800640" cy="57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6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for beam loss protection (beam tuning)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91676" y="716519"/>
            <a:ext cx="7739141" cy="4151630"/>
            <a:chOff x="1491676" y="716519"/>
            <a:chExt cx="7739141" cy="4151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082" y="1255969"/>
              <a:ext cx="6327333" cy="34148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4294309" y="2031458"/>
                <a:ext cx="671400" cy="1861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82429" y="2019578"/>
                  <a:ext cx="695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4302229" y="1866578"/>
                <a:ext cx="941400" cy="2149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0349" y="1854698"/>
                  <a:ext cx="965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4346149" y="1605218"/>
                <a:ext cx="1176120" cy="1465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4269" y="1593338"/>
                  <a:ext cx="119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4274509" y="1484978"/>
                <a:ext cx="1544760" cy="2703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62629" y="1473098"/>
                  <a:ext cx="1568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4290349" y="1701338"/>
                <a:ext cx="60120" cy="936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8469" y="1689458"/>
                  <a:ext cx="83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4346149" y="3760178"/>
                <a:ext cx="585000" cy="17316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4262" y="3748298"/>
                  <a:ext cx="608775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4377829" y="3936578"/>
                <a:ext cx="871560" cy="1764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5944" y="3924674"/>
                  <a:ext cx="895330" cy="200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4358029" y="4188938"/>
                <a:ext cx="1222920" cy="2113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46149" y="4177058"/>
                  <a:ext cx="1246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4425349" y="4202258"/>
                <a:ext cx="1427760" cy="36864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3472" y="4190366"/>
                  <a:ext cx="1451514" cy="39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3607789" y="2085458"/>
                <a:ext cx="559800" cy="183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83669" y="2061338"/>
                  <a:ext cx="60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3667189" y="1754978"/>
                <a:ext cx="599760" cy="5292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43069" y="1730858"/>
                  <a:ext cx="648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3643429" y="1927058"/>
                <a:ext cx="520200" cy="2088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19309" y="1902938"/>
                  <a:ext cx="56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3718669" y="1520258"/>
                <a:ext cx="441000" cy="212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94549" y="1496138"/>
                  <a:ext cx="489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3587629" y="3934418"/>
                <a:ext cx="572040" cy="2592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63509" y="3909958"/>
                  <a:ext cx="620280" cy="74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3651349" y="4115498"/>
                <a:ext cx="472680" cy="1836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7229" y="4091378"/>
                  <a:ext cx="520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/>
                <p14:cNvContentPartPr/>
                <p14:nvPr/>
              </p14:nvContentPartPr>
              <p14:xfrm>
                <a:off x="3643429" y="4271738"/>
                <a:ext cx="508320" cy="3816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19309" y="4247618"/>
                  <a:ext cx="55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/>
                <p14:cNvContentPartPr/>
                <p14:nvPr/>
              </p14:nvContentPartPr>
              <p14:xfrm>
                <a:off x="3631549" y="4548578"/>
                <a:ext cx="587880" cy="756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07414" y="4524458"/>
                  <a:ext cx="63615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/>
                <p14:cNvContentPartPr/>
                <p14:nvPr/>
              </p14:nvContentPartPr>
              <p14:xfrm>
                <a:off x="2828349" y="3213045"/>
                <a:ext cx="2264760" cy="799560"/>
              </p14:xfrm>
            </p:contentPart>
          </mc:Choice>
          <mc:Fallback>
            <p:pic>
              <p:nvPicPr>
                <p:cNvPr id="24" name="Ink 23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16469" y="3201160"/>
                  <a:ext cx="2288520" cy="82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/>
                <p14:cNvContentPartPr/>
                <p14:nvPr/>
              </p14:nvContentPartPr>
              <p14:xfrm>
                <a:off x="1711276" y="3867335"/>
                <a:ext cx="926280" cy="36720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02993" y="3859055"/>
                  <a:ext cx="942846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/>
                <p14:cNvContentPartPr/>
                <p14:nvPr/>
              </p14:nvContentPartPr>
              <p14:xfrm>
                <a:off x="1491676" y="3598775"/>
                <a:ext cx="1338840" cy="86796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79796" y="3586900"/>
                  <a:ext cx="1362600" cy="891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/>
                <p14:cNvContentPartPr/>
                <p14:nvPr/>
              </p14:nvContentPartPr>
              <p14:xfrm>
                <a:off x="4974669" y="2691457"/>
                <a:ext cx="1328297" cy="62388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62790" y="2679577"/>
                  <a:ext cx="1352055" cy="647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2270922" y="2812431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Beam pipe</a:t>
              </a: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8799" y="2271050"/>
              <a:ext cx="1569661" cy="369332"/>
            </a:xfrm>
            <a:prstGeom prst="rect">
              <a:avLst/>
            </a:prstGeom>
            <a:solidFill>
              <a:srgbClr val="FFFFFF">
                <a:alpha val="4784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/>
                <a:t>MVD-stations</a:t>
              </a:r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/>
                <p14:cNvContentPartPr/>
                <p14:nvPr/>
              </p14:nvContentPartPr>
              <p14:xfrm>
                <a:off x="6119109" y="1098698"/>
                <a:ext cx="902520" cy="933480"/>
              </p14:xfrm>
            </p:contentPart>
          </mc:Choice>
          <mc:Fallback>
            <p:pic>
              <p:nvPicPr>
                <p:cNvPr id="30" name="Ink 2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10829" y="1090418"/>
                  <a:ext cx="919080" cy="950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136949" y="716519"/>
              <a:ext cx="18474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Vacuum window</a:t>
              </a: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9442" y="2802035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Beam pipe</a:t>
              </a:r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/>
                <p14:cNvContentPartPr/>
                <p14:nvPr/>
              </p14:nvContentPartPr>
              <p14:xfrm>
                <a:off x="6168789" y="3318098"/>
                <a:ext cx="381240" cy="1069920"/>
              </p14:xfrm>
            </p:contentPart>
          </mc:Choice>
          <mc:Fallback>
            <p:pic>
              <p:nvPicPr>
                <p:cNvPr id="33" name="Ink 32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56909" y="3306218"/>
                  <a:ext cx="405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/>
                <p14:cNvContentPartPr/>
                <p14:nvPr/>
              </p14:nvContentPartPr>
              <p14:xfrm>
                <a:off x="6732189" y="4325378"/>
                <a:ext cx="1188191" cy="357480"/>
              </p14:xfrm>
            </p:contentPart>
          </mc:Choice>
          <mc:Fallback>
            <p:pic>
              <p:nvPicPr>
                <p:cNvPr id="34" name="Ink 33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23910" y="4317098"/>
                  <a:ext cx="1204749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/>
                <p14:cNvContentPartPr/>
                <p14:nvPr/>
              </p14:nvContentPartPr>
              <p14:xfrm>
                <a:off x="6557420" y="4177669"/>
                <a:ext cx="1581120" cy="690480"/>
              </p14:xfrm>
            </p:contentPart>
          </mc:Choice>
          <mc:Fallback>
            <p:pic>
              <p:nvPicPr>
                <p:cNvPr id="35" name="Ink 34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45537" y="4165783"/>
                  <a:ext cx="1604885" cy="71425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6" name="TextBox 35"/>
            <p:cNvSpPr txBox="1"/>
            <p:nvPr/>
          </p:nvSpPr>
          <p:spPr>
            <a:xfrm rot="20098105">
              <a:off x="6614889" y="1596771"/>
              <a:ext cx="253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75000"/>
                    </a:schemeClr>
                  </a:solidFill>
                </a:rPr>
                <a:t>Silicon tracking system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425143">
              <a:off x="6699354" y="3835369"/>
              <a:ext cx="253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75000"/>
                    </a:schemeClr>
                  </a:solidFill>
                </a:rPr>
                <a:t>Silicon tracking system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83465" y="5298525"/>
            <a:ext cx="7090403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VD will be equipped with moving engine: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Power down and move out sensors during beam tuning.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Movement will be slow (few minutes).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Path to safe position should be minimized (major space concern).</a:t>
            </a: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849919" y="4020035"/>
            <a:ext cx="724630" cy="214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91794" y="3592651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100 mm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04109" y="1038835"/>
            <a:ext cx="3077529" cy="2326787"/>
            <a:chOff x="828162" y="1055722"/>
            <a:chExt cx="3077529" cy="2326787"/>
          </a:xfrm>
        </p:grpSpPr>
        <p:grpSp>
          <p:nvGrpSpPr>
            <p:cNvPr id="46" name="Group 45"/>
            <p:cNvGrpSpPr/>
            <p:nvPr/>
          </p:nvGrpSpPr>
          <p:grpSpPr>
            <a:xfrm>
              <a:off x="3248154" y="2670022"/>
              <a:ext cx="296092" cy="676080"/>
              <a:chOff x="-226423" y="1574133"/>
              <a:chExt cx="296092" cy="6760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-226423" y="1574133"/>
                <a:ext cx="296092" cy="676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irect Access Storage 52"/>
              <p:cNvSpPr/>
              <p:nvPr/>
            </p:nvSpPr>
            <p:spPr>
              <a:xfrm>
                <a:off x="-165463" y="1840533"/>
                <a:ext cx="165463" cy="140040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187739" y="3022243"/>
              <a:ext cx="680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Target</a:t>
              </a:r>
              <a:endParaRPr lang="en-US" sz="140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Ink 47"/>
                <p14:cNvContentPartPr/>
                <p14:nvPr/>
              </p14:nvContentPartPr>
              <p14:xfrm>
                <a:off x="1096722" y="1309043"/>
                <a:ext cx="907920" cy="334440"/>
              </p14:xfrm>
            </p:contentPart>
          </mc:Choice>
          <mc:Fallback>
            <p:pic>
              <p:nvPicPr>
                <p:cNvPr id="48" name="Ink 47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842" y="1297163"/>
                  <a:ext cx="931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Ink 48"/>
                <p14:cNvContentPartPr/>
                <p14:nvPr/>
              </p14:nvContentPartPr>
              <p14:xfrm>
                <a:off x="828162" y="1055722"/>
                <a:ext cx="1379520" cy="912240"/>
              </p14:xfrm>
            </p:contentPart>
          </mc:Choice>
          <mc:Fallback>
            <p:pic>
              <p:nvPicPr>
                <p:cNvPr id="49" name="Ink 48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9882" y="1047442"/>
                  <a:ext cx="139608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Ink 49"/>
                <p14:cNvContentPartPr/>
                <p14:nvPr/>
              </p14:nvContentPartPr>
              <p14:xfrm>
                <a:off x="1433931" y="1974189"/>
                <a:ext cx="1788480" cy="955800"/>
              </p14:xfrm>
            </p:contentPart>
          </mc:Choice>
          <mc:Fallback>
            <p:pic>
              <p:nvPicPr>
                <p:cNvPr id="50" name="Ink 49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25651" y="1965909"/>
                  <a:ext cx="180504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/>
                <p14:cNvContentPartPr/>
                <p14:nvPr/>
              </p14:nvContentPartPr>
              <p14:xfrm>
                <a:off x="3121611" y="2821989"/>
                <a:ext cx="784080" cy="560520"/>
              </p14:xfrm>
            </p:contentPart>
          </mc:Choice>
          <mc:Fallback>
            <p:pic>
              <p:nvPicPr>
                <p:cNvPr id="51" name="Ink 50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13331" y="2813709"/>
                  <a:ext cx="800640" cy="57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1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Introduction: Beam damage in the STAR-PXL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93" y="908187"/>
            <a:ext cx="4122320" cy="342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908187"/>
            <a:ext cx="3441836" cy="326878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9669" y="2542902"/>
            <a:ext cx="1097280" cy="408981"/>
          </a:xfrm>
          <a:prstGeom prst="rightArrow">
            <a:avLst>
              <a:gd name="adj1" fmla="val 100000"/>
              <a:gd name="adj2" fmla="val 50000"/>
            </a:avLst>
          </a:prstGeom>
          <a:scene3d>
            <a:camera prst="perspectiveContrasting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Beam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2480" y="4235523"/>
            <a:ext cx="338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One half of</a:t>
            </a:r>
            <a:r>
              <a:rPr lang="en-US" smtClean="0"/>
              <a:t> The STAR-PXL detector.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6440468" y="3610094"/>
            <a:ext cx="482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  <a:r>
              <a:rPr lang="en-US" sz="1400"/>
              <a:t>. </a:t>
            </a:r>
            <a:r>
              <a:rPr lang="en-US" sz="1400" smtClean="0"/>
              <a:t>Contin, the STAR collaboration, 2016 </a:t>
            </a:r>
            <a:r>
              <a:rPr lang="en-US" sz="1400"/>
              <a:t>JINST 11 C12068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572" y="4843552"/>
            <a:ext cx="6000361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</a:rPr>
              <a:t>O</a:t>
            </a:r>
            <a:r>
              <a:rPr lang="en-US" u="sng" smtClean="0"/>
              <a:t>peration experience with the STAR-PXL (2014):</a:t>
            </a:r>
          </a:p>
          <a:p>
            <a:endParaRPr lang="en-US" sz="105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Loss of 14% of sensors (inner layer) within 2 weeks.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Anticipated origin: Impact of heavy beam ions (halo).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Solved by modifying existing protection system.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8068" y="37346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2014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625" y="6311858"/>
            <a:ext cx="869981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Related system tests </a:t>
            </a:r>
            <a:r>
              <a:rPr lang="en-US"/>
              <a:t>and </a:t>
            </a:r>
            <a:r>
              <a:rPr lang="en-US"/>
              <a:t>existing </a:t>
            </a:r>
            <a:r>
              <a:rPr lang="en-US" smtClean="0"/>
              <a:t>latch-up protection </a:t>
            </a:r>
            <a:r>
              <a:rPr lang="en-US"/>
              <a:t>strategy did not avoid </a:t>
            </a:r>
            <a:r>
              <a:rPr lang="en-US"/>
              <a:t>incident</a:t>
            </a:r>
            <a:r>
              <a:rPr lang="en-US" smtClean="0"/>
              <a:t>.</a:t>
            </a:r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5078117" y="4846517"/>
            <a:ext cx="1849357" cy="510274"/>
          </a:xfrm>
          <a:prstGeom prst="bentConnector3">
            <a:avLst>
              <a:gd name="adj1" fmla="val -38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Sensors </a:t>
            </a:r>
            <a:r>
              <a:rPr lang="de-DE" smtClean="0"/>
              <a:t>– reaction to 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980728"/>
            <a:ext cx="2736304" cy="1928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737463" y="721739"/>
            <a:ext cx="4333318" cy="2356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5536" y="3252939"/>
            <a:ext cx="7434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M</a:t>
            </a:r>
            <a:r>
              <a:rPr lang="de-DE" sz="2000" smtClean="0"/>
              <a:t>IMOSA-26 operated in direct </a:t>
            </a:r>
            <a:r>
              <a:rPr lang="de-DE" sz="2000" smtClean="0"/>
              <a:t>SPS 30 </a:t>
            </a:r>
            <a:r>
              <a:rPr lang="de-DE" sz="2000" smtClean="0"/>
              <a:t>AGeV </a:t>
            </a:r>
            <a:r>
              <a:rPr lang="de-DE" sz="2000" smtClean="0"/>
              <a:t>Pb </a:t>
            </a:r>
            <a:r>
              <a:rPr lang="de-DE" sz="2000" smtClean="0"/>
              <a:t>beam for ~24h</a:t>
            </a:r>
          </a:p>
          <a:p>
            <a:r>
              <a:rPr lang="de-DE" sz="2000" smtClean="0"/>
              <a:t>Observation @few kHz beam intensity:</a:t>
            </a:r>
            <a:endParaRPr lang="de-DE" sz="2000" smtClean="0"/>
          </a:p>
          <a:p>
            <a:endParaRPr lang="de-DE" sz="20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No </a:t>
            </a:r>
            <a:r>
              <a:rPr lang="de-DE" sz="2000" smtClean="0"/>
              <a:t>obvious loss of functionality.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Observed 3 latch-ups. One persisted several hours before discovery. Chip recovered after power cycling.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302" y="5673943"/>
            <a:ext cx="7026282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de-DE" sz="2000" smtClean="0"/>
              <a:t>Sensor </a:t>
            </a:r>
            <a:r>
              <a:rPr lang="de-DE" sz="2000"/>
              <a:t>surprisingly </a:t>
            </a:r>
            <a:r>
              <a:rPr lang="de-DE" sz="2000" smtClean="0"/>
              <a:t>robust. But test represents ~1 spill CBM.</a:t>
            </a:r>
          </a:p>
          <a:p>
            <a:r>
              <a:rPr lang="de-DE" sz="2000" smtClean="0"/>
              <a:t>=&gt; Need to scale to CBM.</a:t>
            </a:r>
            <a:endParaRPr lang="en-US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48" t="-7776" r="-12192" b="-8981"/>
          <a:stretch/>
        </p:blipFill>
        <p:spPr>
          <a:xfrm>
            <a:off x="7899526" y="16727"/>
            <a:ext cx="1244474" cy="12444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82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5"/>
    </mc:Choice>
    <mc:Fallback xmlns="">
      <p:transition spd="slow" advTm="5200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impact studies (emergency stop)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48" t="-7776" r="-12192" b="-8981"/>
          <a:stretch/>
        </p:blipFill>
        <p:spPr>
          <a:xfrm>
            <a:off x="7899526" y="16727"/>
            <a:ext cx="1244474" cy="12444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68313" y="811779"/>
            <a:ext cx="5596404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en-US" smtClean="0"/>
              <a:t>dea:</a:t>
            </a:r>
          </a:p>
          <a:p>
            <a:endParaRPr lang="en-US" sz="1000" smtClean="0"/>
          </a:p>
          <a:p>
            <a:r>
              <a:rPr lang="en-US" smtClean="0"/>
              <a:t>Sensor tolerates charge of one ion at any point.</a:t>
            </a:r>
          </a:p>
          <a:p>
            <a:r>
              <a:rPr lang="en-US" smtClean="0"/>
              <a:t>Assume no charge evacuation (time scale unknown).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mtClean="0"/>
              <a:t>Avoid overlaping hits by emergency beam stop.</a:t>
            </a:r>
          </a:p>
          <a:p>
            <a:endParaRPr lang="en-US" sz="1000" smtClean="0"/>
          </a:p>
          <a:p>
            <a:r>
              <a:rPr lang="en-US" smtClean="0">
                <a:solidFill>
                  <a:srgbClr val="FF0000"/>
                </a:solidFill>
              </a:rPr>
              <a:t>O</a:t>
            </a:r>
            <a:r>
              <a:rPr lang="en-US" smtClean="0"/>
              <a:t>pen issue:</a:t>
            </a:r>
          </a:p>
          <a:p>
            <a:endParaRPr lang="en-US" sz="900"/>
          </a:p>
          <a:p>
            <a:r>
              <a:rPr lang="en-US" smtClean="0"/>
              <a:t>To what surface is the charge of an ion distributed?</a:t>
            </a:r>
          </a:p>
          <a:p>
            <a:endParaRPr lang="en-US"/>
          </a:p>
          <a:p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en-US" smtClean="0"/>
              <a:t>nput: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" y="3626197"/>
            <a:ext cx="4543357" cy="1957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525" y="2549229"/>
            <a:ext cx="2203269" cy="3246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941" y="6107763"/>
            <a:ext cx="636424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ough estimate: Most ion charge is concentrated in r=15µm.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impact studies (emergency stop)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4975" y="651187"/>
                <a:ext cx="5740674" cy="3137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>
                    <a:solidFill>
                      <a:srgbClr val="FF0000"/>
                    </a:solidFill>
                  </a:rPr>
                  <a:t>A</a:t>
                </a:r>
                <a:r>
                  <a:rPr lang="de-DE"/>
                  <a:t>ssume beam </a:t>
                </a:r>
                <a:r>
                  <a:rPr lang="de-DE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de-DE" i="1" baseline="3000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de-DE" smtClean="0"/>
                  <a:t>.</a:t>
                </a:r>
                <a:endParaRPr lang="de-DE"/>
              </a:p>
              <a:p>
                <a:r>
                  <a:rPr lang="de-DE" smtClean="0">
                    <a:solidFill>
                      <a:srgbClr val="FF0000"/>
                    </a:solidFill>
                  </a:rPr>
                  <a:t>M</a:t>
                </a:r>
                <a:r>
                  <a:rPr lang="de-DE" smtClean="0"/>
                  <a:t>aximum </a:t>
                </a:r>
                <a:r>
                  <a:rPr lang="de-DE" smtClean="0"/>
                  <a:t>allowed number of </a:t>
                </a:r>
                <a:r>
                  <a:rPr lang="de-DE" smtClean="0"/>
                  <a:t>Au - ions</a:t>
                </a:r>
                <a:r>
                  <a:rPr lang="de-DE" smtClean="0"/>
                  <a:t>:</a:t>
                </a:r>
              </a:p>
              <a:p>
                <a:endParaRPr lang="de-DE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𝐵𝑒𝑎𝑚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𝐼𝑜𝑛𝑠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de-DE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sSup>
                            <m:sSupPr>
                              <m:ctrlPr>
                                <a:rPr lang="de-D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de-DE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 µ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de-DE" smtClean="0">
                  <a:solidFill>
                    <a:schemeClr val="tx1"/>
                  </a:solidFill>
                </a:endParaRPr>
              </a:p>
              <a:p>
                <a:endParaRPr lang="de-DE">
                  <a:solidFill>
                    <a:srgbClr val="FF0000"/>
                  </a:solidFill>
                </a:endParaRPr>
              </a:p>
              <a:p>
                <a:r>
                  <a:rPr lang="de-DE" smtClean="0">
                    <a:solidFill>
                      <a:srgbClr val="FF0000"/>
                    </a:solidFill>
                  </a:rPr>
                  <a:t>S</a:t>
                </a:r>
                <a:r>
                  <a:rPr lang="de-DE" smtClean="0"/>
                  <a:t>hut within 140 </a:t>
                </a:r>
                <a:r>
                  <a:rPr lang="de-DE" smtClean="0"/>
                  <a:t>µs </a:t>
                </a:r>
                <a:r>
                  <a:rPr lang="de-DE" smtClean="0"/>
                  <a:t>needed.</a:t>
                </a:r>
              </a:p>
              <a:p>
                <a:r>
                  <a:rPr lang="de-DE"/>
                  <a:t> </a:t>
                </a:r>
                <a:r>
                  <a:rPr lang="de-DE" smtClean="0"/>
                  <a:t>           </a:t>
                </a:r>
                <a:r>
                  <a:rPr lang="de-DE" sz="1400" smtClean="0">
                    <a:solidFill>
                      <a:srgbClr val="0000CC"/>
                    </a:solidFill>
                  </a:rPr>
                  <a:t>Obvious: </a:t>
                </a:r>
                <a:r>
                  <a:rPr lang="de-DE" sz="1400" smtClean="0">
                    <a:solidFill>
                      <a:srgbClr val="0000CC"/>
                    </a:solidFill>
                  </a:rPr>
                  <a:t>High uncertainties, includes corse assumptions on</a:t>
                </a:r>
              </a:p>
              <a:p>
                <a:r>
                  <a:rPr lang="de-DE" sz="1400">
                    <a:solidFill>
                      <a:srgbClr val="0000CC"/>
                    </a:solidFill>
                  </a:rPr>
                  <a:t>	 </a:t>
                </a:r>
                <a:r>
                  <a:rPr lang="de-DE" sz="1400" smtClean="0">
                    <a:solidFill>
                      <a:srgbClr val="0000CC"/>
                    </a:solidFill>
                  </a:rPr>
                  <a:t>            device physics and beam focusing..</a:t>
                </a:r>
                <a:r>
                  <a:rPr lang="de-DE" sz="1400" smtClean="0">
                    <a:solidFill>
                      <a:srgbClr val="0000CC"/>
                    </a:solidFill>
                  </a:rPr>
                  <a:t>.</a:t>
                </a:r>
                <a:endParaRPr lang="en-US" sz="1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5" y="651187"/>
                <a:ext cx="5740674" cy="3137718"/>
              </a:xfrm>
              <a:prstGeom prst="rect">
                <a:avLst/>
              </a:prstGeom>
              <a:blipFill rotWithShape="0">
                <a:blip r:embed="rId2"/>
                <a:stretch>
                  <a:fillRect l="-849" t="-1165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945402"/>
            <a:ext cx="6847553" cy="1996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493" y="4861079"/>
            <a:ext cx="6624422" cy="332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701" y="6081565"/>
            <a:ext cx="795108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P</a:t>
            </a:r>
            <a:r>
              <a:rPr lang="en-US" sz="2000" smtClean="0"/>
              <a:t>reliminary conclusion: Very fast beam abort system is required.</a:t>
            </a:r>
          </a:p>
          <a:p>
            <a:r>
              <a:rPr lang="en-US" sz="1600" smtClean="0"/>
              <a:t>Note: Collimator, which defocuses/fragments the beam would already help (reduces z)</a:t>
            </a:r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7158446" y="984069"/>
            <a:ext cx="861462" cy="63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58446" y="981653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10308" y="981653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54148" y="996839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88388" y="1187987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32228" y="1187987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6068" y="1182900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6468" y="1378314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10308" y="1378314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54148" y="1378314"/>
            <a:ext cx="243840" cy="2438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166468" y="1554093"/>
                <a:ext cx="862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468" y="1554093"/>
                <a:ext cx="86235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251777" y="512297"/>
                <a:ext cx="674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777" y="512297"/>
                <a:ext cx="674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7532228" y="889463"/>
            <a:ext cx="56949" cy="216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731" y="1010194"/>
            <a:ext cx="7090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equirements on beam parameters (halo) were presented: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Numbers driven by needs of CBM-MVD (avoid destruction).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Numbers account for design safety features of MVD: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Advanced tolerance of sensors to integrated damage.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Latch-up protection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Triple vote logic for important sensor sub-systems.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Option to move sensors to safe position during beam tuning.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13856"/>
              </p:ext>
            </p:extLst>
          </p:nvPr>
        </p:nvGraphicFramePr>
        <p:xfrm>
          <a:off x="1341348" y="3673077"/>
          <a:ext cx="4310515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6092"/>
                <a:gridCol w="1776549"/>
                <a:gridCol w="1497874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Protons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Au-ions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Limit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1.8 kHz/mm²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10 Hz/mm²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40652" y="3714234"/>
            <a:ext cx="14456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Resonable precision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473" y="4882383"/>
            <a:ext cx="674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eaction time for beam loss to detector: ~100 µs</a:t>
            </a: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044155" y="3673077"/>
            <a:ext cx="217714" cy="7416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044155" y="4882383"/>
            <a:ext cx="217714" cy="3693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40652" y="4879257"/>
            <a:ext cx="1805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Poor  precision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473" y="5379063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</a:t>
            </a:r>
            <a:r>
              <a:rPr lang="en-US" smtClean="0"/>
              <a:t>ptions of the detector community are mostly exhausted</a:t>
            </a:r>
          </a:p>
          <a:p>
            <a:r>
              <a:rPr lang="en-US" smtClean="0"/>
              <a:t>=&gt; Help from accelerator community is required.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0473" y="3168261"/>
            <a:ext cx="703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eam halo limits for regular operation (r=5mm from beam axis):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115" y="6152742"/>
            <a:ext cx="444968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US" smtClean="0"/>
              <a:t>ry to hit the target… and nothing else </a:t>
            </a:r>
            <a:r>
              <a:rPr lang="en-US" sz="2400" smtClean="0">
                <a:sym typeface="Wingdings" panose="05000000000000000000" pitchFamily="2" charset="2"/>
              </a:rPr>
              <a:t>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damage by ions in CMOS sensors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3212432"/>
            <a:ext cx="17780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mpact of ions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3134288" y="1573565"/>
            <a:ext cx="1831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</a:t>
            </a:r>
            <a:r>
              <a:rPr lang="en-US" sz="2000" smtClean="0"/>
              <a:t>ingle event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263" y="1321521"/>
            <a:ext cx="11673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L</a:t>
            </a:r>
            <a:r>
              <a:rPr lang="en-US" sz="2000" smtClean="0"/>
              <a:t>atch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4288" y="4058817"/>
            <a:ext cx="17625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ntegrated damage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524" y="3862009"/>
            <a:ext cx="24149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onizing (TID)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524" y="5033035"/>
            <a:ext cx="26812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/>
              <a:t>on-Ionizing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263" y="2107826"/>
            <a:ext cx="22942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</a:t>
            </a:r>
            <a:r>
              <a:rPr lang="en-US" sz="2000" smtClean="0"/>
              <a:t>ingle event upset</a:t>
            </a:r>
          </a:p>
          <a:p>
            <a:r>
              <a:rPr lang="en-US" sz="2000" smtClean="0"/>
              <a:t>(e.g. bit flip)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342463" y="2076954"/>
              <a:ext cx="818640" cy="1155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0583" y="2065074"/>
                <a:ext cx="84240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965783" y="1572594"/>
              <a:ext cx="897480" cy="330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903" y="1560714"/>
                <a:ext cx="9212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5004663" y="1918194"/>
              <a:ext cx="892440" cy="549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2783" y="1906314"/>
                <a:ext cx="9162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2392503" y="3692274"/>
              <a:ext cx="802440" cy="749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0623" y="3680394"/>
                <a:ext cx="82620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925463" y="4082514"/>
              <a:ext cx="875520" cy="4190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3583" y="4070634"/>
                <a:ext cx="8992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4915023" y="4504434"/>
              <a:ext cx="761760" cy="7808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3143" y="4492554"/>
                <a:ext cx="785520" cy="804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Connector 30"/>
          <p:cNvCxnSpPr/>
          <p:nvPr/>
        </p:nvCxnSpPr>
        <p:spPr>
          <a:xfrm>
            <a:off x="2983832" y="3375448"/>
            <a:ext cx="54759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57456" y="726928"/>
            <a:ext cx="454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“Sudden damage” in digital electronics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3557456" y="5667471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“Slow damage” in sensors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02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61" y="3931296"/>
            <a:ext cx="3604739" cy="2403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57934" y="4744410"/>
            <a:ext cx="364974" cy="340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5" idx="7"/>
          </p:cNvCxnSpPr>
          <p:nvPr/>
        </p:nvCxnSpPr>
        <p:spPr>
          <a:xfrm flipV="1">
            <a:off x="8069459" y="3579223"/>
            <a:ext cx="396669" cy="12149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7814" y="1222371"/>
            <a:ext cx="51876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smtClean="0"/>
              <a:t>The CBM-MVD: Geometry and sensors.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Ion radiation damage in CMOS devices.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MVD sensor protection strategy.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Requirements on the beam.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16" y="711541"/>
            <a:ext cx="3546584" cy="28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MVD region (not to scale)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5988" y="6612239"/>
            <a:ext cx="608012" cy="219075"/>
          </a:xfrm>
        </p:spPr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08" y="4564134"/>
            <a:ext cx="3525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ain concern: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Radiation damage in sensors.</a:t>
            </a:r>
          </a:p>
          <a:p>
            <a:r>
              <a:rPr lang="en-US" smtClean="0">
                <a:solidFill>
                  <a:srgbClr val="FF0000"/>
                </a:solidFill>
              </a:rPr>
              <a:t>W</a:t>
            </a:r>
            <a:r>
              <a:rPr lang="en-US" smtClean="0"/>
              <a:t>orst case: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Sudden death of sensors.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17796" y="5045729"/>
            <a:ext cx="406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ain concern: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Secondary reactions</a:t>
            </a:r>
          </a:p>
          <a:p>
            <a:r>
              <a:rPr lang="en-US" smtClean="0">
                <a:solidFill>
                  <a:srgbClr val="FF0000"/>
                </a:solidFill>
              </a:rPr>
              <a:t>W</a:t>
            </a:r>
            <a:r>
              <a:rPr lang="en-US" smtClean="0"/>
              <a:t>orst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See secondaries instead of physics</a:t>
            </a:r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33" y="1288604"/>
            <a:ext cx="6327333" cy="3414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6" name="Ink 95"/>
              <p14:cNvContentPartPr/>
              <p14:nvPr/>
            </p14:nvContentPartPr>
            <p14:xfrm>
              <a:off x="3423560" y="2064093"/>
              <a:ext cx="671400" cy="1861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1680" y="2052213"/>
                <a:ext cx="6951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8" name="Ink 97"/>
              <p14:cNvContentPartPr/>
              <p14:nvPr/>
            </p14:nvContentPartPr>
            <p14:xfrm>
              <a:off x="3431480" y="1899213"/>
              <a:ext cx="941400" cy="21492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9600" y="1887333"/>
                <a:ext cx="965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0" name="Ink 99"/>
              <p14:cNvContentPartPr/>
              <p14:nvPr/>
            </p14:nvContentPartPr>
            <p14:xfrm>
              <a:off x="3475400" y="1637853"/>
              <a:ext cx="1176120" cy="1465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3520" y="1625973"/>
                <a:ext cx="1199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" name="Ink 102"/>
              <p14:cNvContentPartPr/>
              <p14:nvPr/>
            </p14:nvContentPartPr>
            <p14:xfrm>
              <a:off x="3403760" y="1517613"/>
              <a:ext cx="1544760" cy="2703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1880" y="1505733"/>
                <a:ext cx="1568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4" name="Ink 103"/>
              <p14:cNvContentPartPr/>
              <p14:nvPr/>
            </p14:nvContentPartPr>
            <p14:xfrm>
              <a:off x="3419600" y="1733973"/>
              <a:ext cx="60120" cy="93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7720" y="1722093"/>
                <a:ext cx="83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6" name="Ink 105"/>
              <p14:cNvContentPartPr/>
              <p14:nvPr/>
            </p14:nvContentPartPr>
            <p14:xfrm>
              <a:off x="3475400" y="3792813"/>
              <a:ext cx="585000" cy="1731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3513" y="3780933"/>
                <a:ext cx="608775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8" name="Ink 107"/>
              <p14:cNvContentPartPr/>
              <p14:nvPr/>
            </p14:nvContentPartPr>
            <p14:xfrm>
              <a:off x="3507080" y="3969213"/>
              <a:ext cx="871560" cy="1764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5195" y="3957309"/>
                <a:ext cx="895330" cy="20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0" name="Ink 109"/>
              <p14:cNvContentPartPr/>
              <p14:nvPr/>
            </p14:nvContentPartPr>
            <p14:xfrm>
              <a:off x="3487280" y="4221573"/>
              <a:ext cx="1222920" cy="21132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5400" y="4209693"/>
                <a:ext cx="1246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2" name="Ink 111"/>
              <p14:cNvContentPartPr/>
              <p14:nvPr/>
            </p14:nvContentPartPr>
            <p14:xfrm>
              <a:off x="3554600" y="4234893"/>
              <a:ext cx="1427760" cy="3686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2723" y="4223001"/>
                <a:ext cx="1451514" cy="392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7" name="Ink 116"/>
              <p14:cNvContentPartPr/>
              <p14:nvPr/>
            </p14:nvContentPartPr>
            <p14:xfrm>
              <a:off x="2737040" y="2118093"/>
              <a:ext cx="559800" cy="183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12920" y="2093973"/>
                <a:ext cx="608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0" name="Ink 119"/>
              <p14:cNvContentPartPr/>
              <p14:nvPr/>
            </p14:nvContentPartPr>
            <p14:xfrm>
              <a:off x="2796440" y="1787613"/>
              <a:ext cx="599760" cy="5292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72320" y="1763493"/>
                <a:ext cx="6480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1" name="Ink 120"/>
              <p14:cNvContentPartPr/>
              <p14:nvPr/>
            </p14:nvContentPartPr>
            <p14:xfrm>
              <a:off x="2772680" y="1959693"/>
              <a:ext cx="520200" cy="2088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8560" y="1935573"/>
                <a:ext cx="568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2" name="Ink 121"/>
              <p14:cNvContentPartPr/>
              <p14:nvPr/>
            </p14:nvContentPartPr>
            <p14:xfrm>
              <a:off x="2847920" y="1552893"/>
              <a:ext cx="441000" cy="2124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23800" y="1528773"/>
                <a:ext cx="489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5" name="Ink 124"/>
              <p14:cNvContentPartPr/>
              <p14:nvPr/>
            </p14:nvContentPartPr>
            <p14:xfrm>
              <a:off x="2716880" y="3967053"/>
              <a:ext cx="572040" cy="2592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92760" y="3942593"/>
                <a:ext cx="620280" cy="7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6" name="Ink 125"/>
              <p14:cNvContentPartPr/>
              <p14:nvPr/>
            </p14:nvContentPartPr>
            <p14:xfrm>
              <a:off x="2780600" y="4148133"/>
              <a:ext cx="472680" cy="183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6480" y="4124013"/>
                <a:ext cx="520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9" name="Ink 128"/>
              <p14:cNvContentPartPr/>
              <p14:nvPr/>
            </p14:nvContentPartPr>
            <p14:xfrm>
              <a:off x="2772680" y="4304373"/>
              <a:ext cx="508320" cy="3816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48560" y="4280253"/>
                <a:ext cx="556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0" name="Ink 129"/>
              <p14:cNvContentPartPr/>
              <p14:nvPr/>
            </p14:nvContentPartPr>
            <p14:xfrm>
              <a:off x="2760800" y="4581213"/>
              <a:ext cx="587880" cy="756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36665" y="4557093"/>
                <a:ext cx="636150" cy="55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1400173" y="284506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Beam pipe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8050" y="2303685"/>
            <a:ext cx="1569661" cy="369332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MVD-stations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" name="Ink 8"/>
              <p14:cNvContentPartPr/>
              <p14:nvPr/>
            </p14:nvContentPartPr>
            <p14:xfrm>
              <a:off x="5248360" y="1131333"/>
              <a:ext cx="902520" cy="933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0080" y="1123053"/>
                <a:ext cx="919080" cy="950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5266200" y="749154"/>
            <a:ext cx="18474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Vacuum window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20098105">
            <a:off x="5744140" y="162940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Silicon tracking system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425143">
            <a:off x="5828605" y="3868004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Silicon tracking system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ight Brace 43"/>
          <p:cNvSpPr/>
          <p:nvPr/>
        </p:nvSpPr>
        <p:spPr>
          <a:xfrm rot="5400000">
            <a:off x="1612465" y="4460559"/>
            <a:ext cx="325507" cy="29749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3938" y="611626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</a:t>
            </a:r>
            <a:r>
              <a:rPr lang="en-US" smtClean="0"/>
              <a:t>ur topic today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9540791">
            <a:off x="1828536" y="1606771"/>
            <a:ext cx="1313180" cy="369332"/>
          </a:xfrm>
          <a:prstGeom prst="rect">
            <a:avLst/>
          </a:prstGeom>
          <a:solidFill>
            <a:srgbClr val="FFFFFF">
              <a:alpha val="4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Electronics</a:t>
            </a:r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29528" y="2726292"/>
            <a:ext cx="6735298" cy="2176692"/>
            <a:chOff x="594692" y="2726292"/>
            <a:chExt cx="6735298" cy="21766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" name="Ink 6"/>
                <p14:cNvContentPartPr/>
                <p14:nvPr/>
              </p14:nvContentPartPr>
              <p14:xfrm>
                <a:off x="1931365" y="3247880"/>
                <a:ext cx="2264760" cy="79956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9485" y="3235995"/>
                  <a:ext cx="2288520" cy="82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/>
                <p14:cNvContentPartPr/>
                <p14:nvPr/>
              </p14:nvContentPartPr>
              <p14:xfrm>
                <a:off x="814292" y="3902170"/>
                <a:ext cx="926280" cy="36720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6009" y="3893890"/>
                  <a:ext cx="942846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/>
                <p14:cNvContentPartPr/>
                <p14:nvPr/>
              </p14:nvContentPartPr>
              <p14:xfrm>
                <a:off x="594692" y="3633610"/>
                <a:ext cx="1338840" cy="86796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812" y="3621735"/>
                  <a:ext cx="1362600" cy="891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/>
                <p14:cNvContentPartPr/>
                <p14:nvPr/>
              </p14:nvContentPartPr>
              <p14:xfrm>
                <a:off x="4077685" y="2726292"/>
                <a:ext cx="1328297" cy="623880"/>
              </p14:xfrm>
            </p:contentPart>
          </mc:Choice>
          <mc:Fallback>
            <p:pic>
              <p:nvPicPr>
                <p:cNvPr id="38" name="Ink 37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5803" y="2714412"/>
                  <a:ext cx="1352062" cy="647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042458" y="283687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Beam pipe</a:t>
              </a:r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" name="Ink 11"/>
                <p14:cNvContentPartPr/>
                <p14:nvPr/>
              </p14:nvContentPartPr>
              <p14:xfrm>
                <a:off x="5271805" y="3352933"/>
                <a:ext cx="381240" cy="10699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59925" y="3341053"/>
                  <a:ext cx="405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" name="Ink 16"/>
                <p14:cNvContentPartPr/>
                <p14:nvPr/>
              </p14:nvContentPartPr>
              <p14:xfrm>
                <a:off x="5835205" y="4360213"/>
                <a:ext cx="1188191" cy="35748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26924" y="4351933"/>
                  <a:ext cx="1204754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/>
                <p14:cNvContentPartPr/>
                <p14:nvPr/>
              </p14:nvContentPartPr>
              <p14:xfrm>
                <a:off x="5660436" y="4212504"/>
                <a:ext cx="1581120" cy="690480"/>
              </p14:xfrm>
            </p:contentPart>
          </mc:Choice>
          <mc:Fallback>
            <p:pic>
              <p:nvPicPr>
                <p:cNvPr id="37" name="Ink 36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48553" y="4200618"/>
                  <a:ext cx="1604885" cy="71425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0" name="Straight Arrow Connector 49"/>
          <p:cNvCxnSpPr/>
          <p:nvPr/>
        </p:nvCxnSpPr>
        <p:spPr>
          <a:xfrm>
            <a:off x="4372880" y="1111197"/>
            <a:ext cx="0" cy="869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41324" y="79527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z=12 cm</a:t>
            </a:r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828162" y="1055722"/>
            <a:ext cx="3077529" cy="2326787"/>
            <a:chOff x="828162" y="1055722"/>
            <a:chExt cx="3077529" cy="2326787"/>
          </a:xfrm>
        </p:grpSpPr>
        <p:grpSp>
          <p:nvGrpSpPr>
            <p:cNvPr id="54" name="Group 53"/>
            <p:cNvGrpSpPr/>
            <p:nvPr/>
          </p:nvGrpSpPr>
          <p:grpSpPr>
            <a:xfrm>
              <a:off x="3248154" y="2670022"/>
              <a:ext cx="296092" cy="676080"/>
              <a:chOff x="-226423" y="1574133"/>
              <a:chExt cx="296092" cy="67608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-226423" y="1574133"/>
                <a:ext cx="296092" cy="676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Direct Access Storage 51"/>
              <p:cNvSpPr/>
              <p:nvPr/>
            </p:nvSpPr>
            <p:spPr>
              <a:xfrm>
                <a:off x="-165463" y="1840533"/>
                <a:ext cx="165463" cy="140040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187739" y="3022243"/>
              <a:ext cx="680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Target</a:t>
              </a:r>
              <a:endParaRPr lang="en-US" sz="140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6" name="Ink 115"/>
                <p14:cNvContentPartPr/>
                <p14:nvPr/>
              </p14:nvContentPartPr>
              <p14:xfrm>
                <a:off x="1096722" y="1309043"/>
                <a:ext cx="907920" cy="334440"/>
              </p14:xfrm>
            </p:contentPart>
          </mc:Choice>
          <mc:Fallback>
            <p:pic>
              <p:nvPicPr>
                <p:cNvPr id="116" name="Ink 115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842" y="1297163"/>
                  <a:ext cx="931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4" name="Ink 123"/>
                <p14:cNvContentPartPr/>
                <p14:nvPr/>
              </p14:nvContentPartPr>
              <p14:xfrm>
                <a:off x="828162" y="1055722"/>
                <a:ext cx="1379520" cy="912240"/>
              </p14:xfrm>
            </p:contentPart>
          </mc:Choice>
          <mc:Fallback>
            <p:pic>
              <p:nvPicPr>
                <p:cNvPr id="124" name="Ink 123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9882" y="1047442"/>
                  <a:ext cx="139608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2" name="Ink 131"/>
                <p14:cNvContentPartPr/>
                <p14:nvPr/>
              </p14:nvContentPartPr>
              <p14:xfrm>
                <a:off x="1433931" y="1974189"/>
                <a:ext cx="1788480" cy="955800"/>
              </p14:xfrm>
            </p:contentPart>
          </mc:Choice>
          <mc:Fallback>
            <p:pic>
              <p:nvPicPr>
                <p:cNvPr id="132" name="Ink 131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25651" y="1965909"/>
                  <a:ext cx="180504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3" name="Ink 132"/>
                <p14:cNvContentPartPr/>
                <p14:nvPr/>
              </p14:nvContentPartPr>
              <p14:xfrm>
                <a:off x="3121611" y="2821989"/>
                <a:ext cx="784080" cy="560520"/>
              </p14:xfrm>
            </p:contentPart>
          </mc:Choice>
          <mc:Fallback>
            <p:pic>
              <p:nvPicPr>
                <p:cNvPr id="133" name="Ink 132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13331" y="2813709"/>
                  <a:ext cx="800640" cy="57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Monolithic Active Pixel Sensor (</a:t>
            </a:r>
            <a:r>
              <a:rPr lang="en-US"/>
              <a:t>MAPS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7" descr="C:\work\talks\my_talks\Vienna_2013\poster\pictures\Mimosa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6486" y="1253023"/>
            <a:ext cx="3418053" cy="22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569" y="2996626"/>
            <a:ext cx="1737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MIMOSA-26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740" y="1472496"/>
            <a:ext cx="481863" cy="4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6589" y="4439653"/>
            <a:ext cx="327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P</a:t>
            </a:r>
            <a:r>
              <a:rPr lang="en-US" sz="2000" smtClean="0"/>
              <a:t>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Sensitive to integrated radiation damage.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0372" y="4434955"/>
            <a:ext cx="3559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O</a:t>
            </a:r>
            <a:r>
              <a:rPr lang="en-US" sz="2000" smtClean="0"/>
              <a:t>n-chip computer (etc.)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Mostly sensitive to sudden (Single Event)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0" name="Left Brace 9"/>
          <p:cNvSpPr/>
          <p:nvPr/>
        </p:nvSpPr>
        <p:spPr>
          <a:xfrm rot="16200000">
            <a:off x="4360388" y="2232916"/>
            <a:ext cx="326971" cy="70745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3387" y="5924195"/>
            <a:ext cx="6157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R</a:t>
            </a:r>
            <a:r>
              <a:rPr lang="en-US" sz="2000" smtClean="0"/>
              <a:t>adiation hardening techniques exist in both fields…</a:t>
            </a:r>
          </a:p>
          <a:p>
            <a:r>
              <a:rPr lang="en-US" sz="2000"/>
              <a:t> </a:t>
            </a:r>
            <a:r>
              <a:rPr lang="en-US" sz="2000" smtClean="0"/>
              <a:t>  … but will not do miracles.</a:t>
            </a:r>
            <a:endParaRPr lang="en-US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427423" y="3066954"/>
              <a:ext cx="2916720" cy="1411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5543" y="3055074"/>
                <a:ext cx="2940480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958663" y="2943114"/>
              <a:ext cx="722520" cy="12949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6783" y="2931234"/>
                <a:ext cx="742680" cy="1315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46849"/>
              </p:ext>
            </p:extLst>
          </p:nvPr>
        </p:nvGraphicFramePr>
        <p:xfrm>
          <a:off x="412335" y="955774"/>
          <a:ext cx="399189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5945"/>
                <a:gridCol w="1995945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MIMOSIS design</a:t>
                      </a:r>
                      <a:r>
                        <a:rPr lang="en-US" baseline="0" smtClean="0"/>
                        <a:t> goal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Spatial resolution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~5 µm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Time resolution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 µs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Pixel</a:t>
                      </a:r>
                      <a:r>
                        <a:rPr lang="en-US" baseline="0" smtClean="0"/>
                        <a:t> Pitch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30x27µm²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Thickness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 µm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Rad. tolerance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 3Mrad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 x 10</a:t>
                      </a:r>
                      <a:r>
                        <a:rPr lang="en-US" baseline="30000" smtClean="0"/>
                        <a:t>13</a:t>
                      </a:r>
                      <a:r>
                        <a:rPr lang="en-US" baseline="0" smtClean="0"/>
                        <a:t>n</a:t>
                      </a:r>
                      <a:r>
                        <a:rPr lang="en-US" baseline="-25000" smtClean="0"/>
                        <a:t>eq</a:t>
                      </a:r>
                      <a:r>
                        <a:rPr lang="en-US" baseline="0" smtClean="0"/>
                        <a:t>/cm²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MAPS as beam monitor…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4" b="7010"/>
          <a:stretch/>
        </p:blipFill>
        <p:spPr>
          <a:xfrm>
            <a:off x="744793" y="1647749"/>
            <a:ext cx="4965639" cy="2651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8313" y="746761"/>
            <a:ext cx="534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US" smtClean="0"/>
              <a:t>est carried out by the NA61/SHINE collaboration.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2928" y="2004757"/>
            <a:ext cx="2011680" cy="12366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313" y="1313579"/>
            <a:ext cx="3859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SPS primary beam (30 AGeV Pb)</a:t>
            </a:r>
            <a:endParaRPr lang="en-US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2018768" y="1647749"/>
            <a:ext cx="0" cy="3570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83095" y="5247194"/>
            <a:ext cx="609012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An Au-ion creates ~6200 x more ionization than a proton.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mtClean="0"/>
              <a:t>More radiation damage.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mtClean="0"/>
              <a:t>More charge at unwanted places (e.g. in memory cells)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98235" y="4357159"/>
            <a:ext cx="162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1152 pixel, 2.1 cm</a:t>
            </a:r>
            <a:endParaRPr lang="en-US" sz="14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4793" y="4383719"/>
            <a:ext cx="418116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8918" y="1748674"/>
            <a:ext cx="0" cy="255048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5400000">
            <a:off x="-292687" y="2802569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574 pixel, 1.1 cm</a:t>
            </a:r>
            <a:endParaRPr lang="en-US" sz="1400"/>
          </a:p>
        </p:txBody>
      </p:sp>
      <p:grpSp>
        <p:nvGrpSpPr>
          <p:cNvPr id="45" name="Group 44"/>
          <p:cNvGrpSpPr/>
          <p:nvPr/>
        </p:nvGrpSpPr>
        <p:grpSpPr>
          <a:xfrm>
            <a:off x="3445026" y="1430034"/>
            <a:ext cx="5113875" cy="2377164"/>
            <a:chOff x="3445026" y="1430034"/>
            <a:chExt cx="5113875" cy="2377164"/>
          </a:xfrm>
        </p:grpSpPr>
        <p:sp>
          <p:nvSpPr>
            <p:cNvPr id="11" name="Oval 10"/>
            <p:cNvSpPr/>
            <p:nvPr/>
          </p:nvSpPr>
          <p:spPr>
            <a:xfrm>
              <a:off x="3445026" y="3372004"/>
              <a:ext cx="235132" cy="2525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680158" y="2265169"/>
              <a:ext cx="2246426" cy="11939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235012" y="3222423"/>
              <a:ext cx="1323889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MIP (proton)</a:t>
              </a:r>
            </a:p>
            <a:p>
              <a:r>
                <a:rPr lang="en-US" sz="1600" smtClean="0"/>
                <a:t>~2 pixels</a:t>
              </a:r>
              <a:endParaRPr lang="en-US" sz="16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330" t="58488" r="36865" b="26241"/>
            <a:stretch/>
          </p:blipFill>
          <p:spPr>
            <a:xfrm>
              <a:off x="5940014" y="1430034"/>
              <a:ext cx="1606161" cy="1515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754189" y="1440712"/>
              <a:ext cx="76655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~2x2 mm</a:t>
              </a:r>
              <a:endParaRPr lang="en-US" sz="11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75097" y="3205890"/>
              <a:ext cx="1226618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Heavy </a:t>
              </a:r>
              <a:r>
                <a:rPr lang="en-US" sz="1600" smtClean="0"/>
                <a:t>ion: </a:t>
              </a:r>
            </a:p>
            <a:p>
              <a:r>
                <a:rPr lang="en-US" sz="1600" smtClean="0"/>
                <a:t>~200 pixels</a:t>
              </a:r>
              <a:endParaRPr lang="en-US" sz="1600"/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V="1">
              <a:off x="6388406" y="2232852"/>
              <a:ext cx="394559" cy="9730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4" idx="0"/>
            </p:cNvCxnSpPr>
            <p:nvPr/>
          </p:nvCxnSpPr>
          <p:spPr>
            <a:xfrm flipH="1" flipV="1">
              <a:off x="7207495" y="2420645"/>
              <a:ext cx="689462" cy="8017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4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“sudden damage”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3212432"/>
            <a:ext cx="17780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mpact of ions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3134288" y="1573565"/>
            <a:ext cx="1831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</a:t>
            </a:r>
            <a:r>
              <a:rPr lang="en-US" sz="2000" smtClean="0"/>
              <a:t>ingle event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263" y="1321521"/>
            <a:ext cx="11673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L</a:t>
            </a:r>
            <a:r>
              <a:rPr lang="en-US" sz="2000" smtClean="0"/>
              <a:t>atch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4288" y="4058817"/>
            <a:ext cx="1762565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Integrated damage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524" y="3862009"/>
            <a:ext cx="2414981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Ionizing (TID)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524" y="5033035"/>
            <a:ext cx="268126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Non-Ionizing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263" y="2107826"/>
            <a:ext cx="22942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</a:t>
            </a:r>
            <a:r>
              <a:rPr lang="en-US" sz="2000" smtClean="0"/>
              <a:t>ingle event upset</a:t>
            </a:r>
          </a:p>
          <a:p>
            <a:r>
              <a:rPr lang="en-US" sz="2000" smtClean="0"/>
              <a:t>(e.g. bit flip)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342463" y="2076954"/>
              <a:ext cx="818640" cy="1155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0583" y="2065074"/>
                <a:ext cx="84240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965783" y="1572594"/>
              <a:ext cx="897480" cy="330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903" y="1560714"/>
                <a:ext cx="9212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5004663" y="1918194"/>
              <a:ext cx="892440" cy="549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2783" y="1906314"/>
                <a:ext cx="9162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2392503" y="3692274"/>
              <a:ext cx="802440" cy="749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0623" y="3680394"/>
                <a:ext cx="82620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925463" y="4082514"/>
              <a:ext cx="875520" cy="4190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3583" y="4070634"/>
                <a:ext cx="8992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4915023" y="4504434"/>
              <a:ext cx="761760" cy="7808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3143" y="4492554"/>
                <a:ext cx="785520" cy="804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Connector 30"/>
          <p:cNvCxnSpPr/>
          <p:nvPr/>
        </p:nvCxnSpPr>
        <p:spPr>
          <a:xfrm>
            <a:off x="2983832" y="3375448"/>
            <a:ext cx="54759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57456" y="726928"/>
            <a:ext cx="454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“Sudden damage” in digital electronics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3557456" y="5667471"/>
            <a:ext cx="3148619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“Slow damage” in sensors</a:t>
            </a:r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25" y="2820669"/>
            <a:ext cx="2863119" cy="2291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know on latch up?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99479" y="3462218"/>
            <a:ext cx="1672390" cy="160870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7107" y="717005"/>
            <a:ext cx="49165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solidFill>
                  <a:srgbClr val="FF0000"/>
                </a:solidFill>
              </a:rPr>
              <a:t>L</a:t>
            </a:r>
            <a:r>
              <a:rPr lang="en-US" sz="2000" b="1" u="sng" smtClean="0"/>
              <a:t>atch up:</a:t>
            </a:r>
          </a:p>
          <a:p>
            <a:endParaRPr lang="en-US" sz="1000"/>
          </a:p>
          <a:p>
            <a:r>
              <a:rPr lang="en-US" sz="2000" smtClean="0">
                <a:solidFill>
                  <a:srgbClr val="FF0000"/>
                </a:solidFill>
              </a:rPr>
              <a:t>I</a:t>
            </a:r>
            <a:r>
              <a:rPr lang="en-US" sz="2000" smtClean="0"/>
              <a:t>on creates short circuit in vulnerable CMOS-structures.</a:t>
            </a:r>
          </a:p>
          <a:p>
            <a:endParaRPr lang="en-US" sz="1000" smtClean="0"/>
          </a:p>
          <a:p>
            <a:r>
              <a:rPr lang="en-US" sz="2000" smtClean="0">
                <a:solidFill>
                  <a:srgbClr val="FF0000"/>
                </a:solidFill>
              </a:rPr>
              <a:t>R</a:t>
            </a:r>
            <a:r>
              <a:rPr lang="en-US" sz="2000" smtClean="0"/>
              <a:t>eversible, may be cured by power cycling.</a:t>
            </a:r>
          </a:p>
          <a:p>
            <a:endParaRPr lang="en-US" sz="1000" smtClean="0"/>
          </a:p>
          <a:p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/>
              <a:t>o power cycling =&gt; Thermal destruction of the device.</a:t>
            </a:r>
          </a:p>
          <a:p>
            <a:endParaRPr lang="en-US" sz="1000" smtClean="0"/>
          </a:p>
          <a:p>
            <a:r>
              <a:rPr lang="en-US" sz="2000" b="1" u="sng" smtClean="0">
                <a:solidFill>
                  <a:srgbClr val="FF0000"/>
                </a:solidFill>
              </a:rPr>
              <a:t>C</a:t>
            </a:r>
            <a:r>
              <a:rPr lang="en-US" sz="2000" b="1" u="sng" smtClean="0"/>
              <a:t>reated the STAR-incident.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mtClean="0"/>
              <a:t>Automatic power cycling installed but initially too high reaction threshold.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mtClean="0"/>
              <a:t>Reason: Thin sensors more vulnerable than the thick ones used for test.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73" y="606028"/>
            <a:ext cx="3835625" cy="18170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449295" y="2390567"/>
            <a:ext cx="340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V</a:t>
            </a:r>
            <a:r>
              <a:rPr lang="en-US" sz="1400" smtClean="0"/>
              <a:t>ulnerable structure: e.g CMOS inverter.</a:t>
            </a:r>
            <a:endParaRPr lang="en-US" sz="1400"/>
          </a:p>
        </p:txBody>
      </p:sp>
      <p:sp>
        <p:nvSpPr>
          <p:cNvPr id="23" name="Oval 22"/>
          <p:cNvSpPr/>
          <p:nvPr/>
        </p:nvSpPr>
        <p:spPr>
          <a:xfrm>
            <a:off x="6094909" y="3463883"/>
            <a:ext cx="1672390" cy="1608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774838" y="1514556"/>
            <a:ext cx="403056" cy="2438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800623">
            <a:off x="4747102" y="3441504"/>
            <a:ext cx="1385693" cy="2438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7107" y="4974535"/>
            <a:ext cx="8135560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FF0000"/>
                </a:solidFill>
              </a:rPr>
              <a:t>S</a:t>
            </a:r>
            <a:r>
              <a:rPr lang="en-US" sz="2000" b="1" u="sng" smtClean="0"/>
              <a:t>ituation at CBM:</a:t>
            </a:r>
          </a:p>
          <a:p>
            <a:endParaRPr lang="en-US" sz="1050" smtClean="0"/>
          </a:p>
          <a:p>
            <a:r>
              <a:rPr lang="en-US" sz="2000" smtClean="0"/>
              <a:t>MIMOSIS might be immune to this (operates at 1.8V instead of 3.3V).</a:t>
            </a:r>
          </a:p>
          <a:p>
            <a:r>
              <a:rPr lang="en-US" sz="2000" smtClean="0"/>
              <a:t>MVD will be equipped with improved latch-up protection hardware.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2398" y="6291479"/>
            <a:ext cx="7770269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</a:t>
            </a:r>
            <a:r>
              <a:rPr lang="en-US" sz="2000" smtClean="0"/>
              <a:t>hould avoid sensor losses. Still system up-time might be affected.</a:t>
            </a:r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 rot="5400000">
            <a:off x="7510644" y="3991839"/>
            <a:ext cx="2894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  <a:r>
              <a:rPr lang="en-US" sz="1400"/>
              <a:t>. </a:t>
            </a:r>
            <a:r>
              <a:rPr lang="en-US" sz="1400" smtClean="0"/>
              <a:t>Contin, 2016 </a:t>
            </a:r>
            <a:r>
              <a:rPr lang="en-US" sz="1400"/>
              <a:t>JINST 11 C12068</a:t>
            </a:r>
          </a:p>
        </p:txBody>
      </p:sp>
    </p:spTree>
    <p:extLst>
      <p:ext uri="{BB962C8B-B14F-4D97-AF65-F5344CB8AC3E}">
        <p14:creationId xmlns:p14="http://schemas.microsoft.com/office/powerpoint/2010/main" val="36092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4" grpId="0" animBg="1"/>
      <p:bldP spid="65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know about bit-flips?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98B24-29AC-464F-B886-34241378A98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6" y="749059"/>
            <a:ext cx="4346246" cy="31324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7060560" y="2373172"/>
            <a:ext cx="3552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B </a:t>
            </a:r>
            <a:r>
              <a:rPr lang="en-US" sz="1200"/>
              <a:t>Abelev </a:t>
            </a:r>
            <a:r>
              <a:rPr lang="en-US" sz="1200" smtClean="0"/>
              <a:t>et al and </a:t>
            </a:r>
            <a:r>
              <a:rPr lang="en-US" sz="1200"/>
              <a:t>The ALICE </a:t>
            </a:r>
            <a:r>
              <a:rPr lang="en-US" sz="1200"/>
              <a:t>Collaboration </a:t>
            </a:r>
            <a:r>
              <a:rPr lang="en-US" sz="1200" smtClean="0"/>
              <a:t>2014, </a:t>
            </a:r>
          </a:p>
          <a:p>
            <a:r>
              <a:rPr lang="en-US" sz="1200" smtClean="0"/>
              <a:t>J</a:t>
            </a:r>
            <a:r>
              <a:rPr lang="en-US" sz="1200"/>
              <a:t>. Phys. G: Nucl. Part. </a:t>
            </a:r>
            <a:r>
              <a:rPr lang="en-US" sz="1200"/>
              <a:t>Phys</a:t>
            </a:r>
            <a:r>
              <a:rPr lang="en-US" sz="1200" smtClean="0"/>
              <a:t>. 41 087002</a:t>
            </a:r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542052" y="3738844"/>
            <a:ext cx="80201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</a:rPr>
              <a:t>W</a:t>
            </a:r>
            <a:r>
              <a:rPr lang="en-US" b="1" u="sng" smtClean="0"/>
              <a:t>hat is done about it at CBM:</a:t>
            </a:r>
          </a:p>
          <a:p>
            <a:endParaRPr lang="en-US" b="1" u="sng" smtClean="0"/>
          </a:p>
          <a:p>
            <a:r>
              <a:rPr lang="en-US" smtClean="0">
                <a:solidFill>
                  <a:srgbClr val="FF0000"/>
                </a:solidFill>
              </a:rPr>
              <a:t>A</a:t>
            </a:r>
            <a:r>
              <a:rPr lang="en-US" smtClean="0"/>
              <a:t>ll important steering units of MIMOSIS will be carried out in triple-vote-logic.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mtClean="0"/>
              <a:t>Sensor may detect and correct individual bit flips e.g. by reset.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smtClean="0"/>
              <a:t>ata memories are not protected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mtClean="0"/>
              <a:t>Data may be corrupted. Impact on over all data quality is marginal.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992" y="5987270"/>
            <a:ext cx="794320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hould avoid system fail. Still system down-time for recovery may add up… .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053" y="827595"/>
            <a:ext cx="3649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</a:rPr>
              <a:t>B</a:t>
            </a:r>
            <a:r>
              <a:rPr lang="en-US" b="1" u="sng" smtClean="0"/>
              <a:t>it flips in CMOS devices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V</a:t>
            </a:r>
            <a:r>
              <a:rPr lang="en-US" smtClean="0"/>
              <a:t>ulnerability depends on CMOS</a:t>
            </a:r>
          </a:p>
          <a:p>
            <a:r>
              <a:rPr lang="en-US" smtClean="0"/>
              <a:t>process and memory design.</a:t>
            </a:r>
          </a:p>
          <a:p>
            <a:endParaRPr lang="en-US"/>
          </a:p>
          <a:p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esults for MIMOSIS-like devices</a:t>
            </a:r>
          </a:p>
          <a:p>
            <a:r>
              <a:rPr lang="en-US" smtClean="0"/>
              <a:t>exist for protons. </a:t>
            </a:r>
          </a:p>
          <a:p>
            <a:endParaRPr lang="en-US"/>
          </a:p>
          <a:p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US" smtClean="0"/>
              <a:t>ests for ions pending. Expect higher rates.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91080" y="2217444"/>
            <a:ext cx="478971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5.8|8.2|11.8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1628</Words>
  <Application>Microsoft Office PowerPoint</Application>
  <PresentationFormat>On-screen Show (4:3)</PresentationFormat>
  <Paragraphs>337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Cambria Math</vt:lpstr>
      <vt:lpstr>Courier New</vt:lpstr>
      <vt:lpstr>Symbol</vt:lpstr>
      <vt:lpstr>Times New Roman</vt:lpstr>
      <vt:lpstr>Wingdings</vt:lpstr>
      <vt:lpstr>1_Standarddesign</vt:lpstr>
      <vt:lpstr>Photo Editor Photo</vt:lpstr>
      <vt:lpstr>Bitmap Image</vt:lpstr>
      <vt:lpstr>PowerPoint Presentation</vt:lpstr>
      <vt:lpstr>Introduction: Beam damage in the STAR-PXL</vt:lpstr>
      <vt:lpstr>Outline</vt:lpstr>
      <vt:lpstr>The MVD region (not to scale)</vt:lpstr>
      <vt:lpstr>CMOS Monolithic Active Pixel Sensor (MAPS)</vt:lpstr>
      <vt:lpstr>Using a MAPS as beam monitor…</vt:lpstr>
      <vt:lpstr>On “sudden damage”</vt:lpstr>
      <vt:lpstr>What do we know on latch up?</vt:lpstr>
      <vt:lpstr>What do we know about bit-flips?</vt:lpstr>
      <vt:lpstr>“Slow” radiation damage</vt:lpstr>
      <vt:lpstr>Integrated damage</vt:lpstr>
      <vt:lpstr>Integrated damage (non-ionizing)</vt:lpstr>
      <vt:lpstr>Integrated damage (non-ionizing)</vt:lpstr>
      <vt:lpstr>Integrated damage (ionizing)</vt:lpstr>
      <vt:lpstr>Maximum halo rates allowed (normal operation)</vt:lpstr>
      <vt:lpstr>Requirement vs. information on beam</vt:lpstr>
      <vt:lpstr>Why I got worried…</vt:lpstr>
      <vt:lpstr>Beam loss to detector</vt:lpstr>
      <vt:lpstr>Measures for beam loss protection (beam tuning)</vt:lpstr>
      <vt:lpstr>Sensors – reaction to beam</vt:lpstr>
      <vt:lpstr>Beam impact studies (emergency stop)</vt:lpstr>
      <vt:lpstr>Beam impact studies (emergency stop)</vt:lpstr>
      <vt:lpstr>Summary and conclusion</vt:lpstr>
      <vt:lpstr>Radiation damage by ions in CMOS sensors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 for CBM: Non-ionizing dose</dc:title>
  <dc:creator>deveaux</dc:creator>
  <cp:lastModifiedBy>deveaux</cp:lastModifiedBy>
  <cp:revision>81</cp:revision>
  <dcterms:created xsi:type="dcterms:W3CDTF">2017-08-28T15:37:28Z</dcterms:created>
  <dcterms:modified xsi:type="dcterms:W3CDTF">2018-12-13T16:41:33Z</dcterms:modified>
</cp:coreProperties>
</file>