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0"/>
  </p:notesMasterIdLst>
  <p:sldIdLst>
    <p:sldId id="259" r:id="rId2"/>
    <p:sldId id="261" r:id="rId3"/>
    <p:sldId id="260" r:id="rId4"/>
    <p:sldId id="262" r:id="rId5"/>
    <p:sldId id="266" r:id="rId6"/>
    <p:sldId id="264" r:id="rId7"/>
    <p:sldId id="263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68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3DC1E-4B7D-3D40-848B-6F2CF60C806A}" type="datetimeFigureOut">
              <a:rPr lang="en-US" smtClean="0"/>
              <a:t>10.02.19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54667-96A8-6848-8CA9-D88660B96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6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26B7-DEC4-AE42-A27D-5111B9209A41}" type="datetimeFigureOut">
              <a:rPr lang="en-US" smtClean="0"/>
              <a:t>10.02.19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D75D-230D-0D45-93CF-889EF4FB9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26B7-DEC4-AE42-A27D-5111B9209A41}" type="datetimeFigureOut">
              <a:rPr lang="en-US" smtClean="0"/>
              <a:t>10.02.19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D75D-230D-0D45-93CF-889EF4FB9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26B7-DEC4-AE42-A27D-5111B9209A41}" type="datetimeFigureOut">
              <a:rPr lang="en-US" smtClean="0"/>
              <a:t>10.02.19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D75D-230D-0D45-93CF-889EF4FB9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26B7-DEC4-AE42-A27D-5111B9209A41}" type="datetimeFigureOut">
              <a:rPr lang="en-US" smtClean="0"/>
              <a:t>10.02.19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D75D-230D-0D45-93CF-889EF4FB9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26B7-DEC4-AE42-A27D-5111B9209A41}" type="datetimeFigureOut">
              <a:rPr lang="en-US" smtClean="0"/>
              <a:t>10.02.19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D75D-230D-0D45-93CF-889EF4FB9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26B7-DEC4-AE42-A27D-5111B9209A41}" type="datetimeFigureOut">
              <a:rPr lang="en-US" smtClean="0"/>
              <a:t>10.02.19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D75D-230D-0D45-93CF-889EF4FB9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26B7-DEC4-AE42-A27D-5111B9209A41}" type="datetimeFigureOut">
              <a:rPr lang="en-US" smtClean="0"/>
              <a:t>10.02.19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D75D-230D-0D45-93CF-889EF4FB9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26B7-DEC4-AE42-A27D-5111B9209A41}" type="datetimeFigureOut">
              <a:rPr lang="en-US" smtClean="0"/>
              <a:t>10.02.19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D75D-230D-0D45-93CF-889EF4FB9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26B7-DEC4-AE42-A27D-5111B9209A41}" type="datetimeFigureOut">
              <a:rPr lang="en-US" smtClean="0"/>
              <a:t>10.02.19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D75D-230D-0D45-93CF-889EF4FB9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26B7-DEC4-AE42-A27D-5111B9209A41}" type="datetimeFigureOut">
              <a:rPr lang="en-US" smtClean="0"/>
              <a:t>10.02.19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D75D-230D-0D45-93CF-889EF4FB9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26B7-DEC4-AE42-A27D-5111B9209A41}" type="datetimeFigureOut">
              <a:rPr lang="en-US" smtClean="0"/>
              <a:t>10.02.19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D75D-230D-0D45-93CF-889EF4FB9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Manuel Lorenz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200B0-D5CB-134A-AEFC-EDFC7F75B6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07" y="1559636"/>
            <a:ext cx="8799257" cy="85725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venir Book"/>
                <a:cs typeface="Avenir Book"/>
              </a:rPr>
              <a:t>Common data base and model interface</a:t>
            </a:r>
            <a:br>
              <a:rPr lang="en-US" sz="3600" dirty="0" smtClean="0">
                <a:solidFill>
                  <a:schemeClr val="bg1"/>
                </a:solidFill>
                <a:latin typeface="Avenir Book"/>
                <a:cs typeface="Avenir Book"/>
              </a:rPr>
            </a:br>
            <a:r>
              <a:rPr lang="en-US" sz="3100" dirty="0" smtClean="0">
                <a:solidFill>
                  <a:schemeClr val="bg1"/>
                </a:solidFill>
                <a:latin typeface="Avenir Book"/>
                <a:cs typeface="Avenir Book"/>
              </a:rPr>
              <a:t>(for FAIR and GSI energies)</a:t>
            </a:r>
            <a:br>
              <a:rPr lang="en-US" sz="3100" dirty="0" smtClean="0">
                <a:solidFill>
                  <a:schemeClr val="bg1"/>
                </a:solidFill>
                <a:latin typeface="Avenir Book"/>
                <a:cs typeface="Avenir Book"/>
              </a:rPr>
            </a:br>
            <a:r>
              <a:rPr lang="en-US" sz="3100" dirty="0">
                <a:solidFill>
                  <a:schemeClr val="bg1"/>
                </a:solidFill>
                <a:latin typeface="Avenir Book"/>
                <a:cs typeface="Avenir Book"/>
              </a:rPr>
              <a:t/>
            </a:r>
            <a:br>
              <a:rPr lang="en-US" sz="3100" dirty="0">
                <a:solidFill>
                  <a:schemeClr val="bg1"/>
                </a:solidFill>
                <a:latin typeface="Avenir Book"/>
                <a:cs typeface="Avenir Book"/>
              </a:rPr>
            </a:br>
            <a:r>
              <a:rPr lang="en-US" sz="3200" dirty="0" smtClean="0">
                <a:solidFill>
                  <a:schemeClr val="bg1"/>
                </a:solidFill>
                <a:latin typeface="Avenir Book"/>
                <a:cs typeface="Avenir Book"/>
              </a:rPr>
              <a:t>open discussion</a:t>
            </a:r>
            <a:endParaRPr lang="en-US" sz="3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25800" y="4869656"/>
            <a:ext cx="586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 smtClean="0"/>
              <a:t>EMMI Workshop Probing Dense Baryonic Matter with Hadrons: Status and Perspective | 2019-FEB-12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0471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49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3" y="-107950"/>
            <a:ext cx="8799257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venir Book"/>
                <a:cs typeface="Avenir Book"/>
              </a:rPr>
              <a:t>Goals:</a:t>
            </a:r>
            <a:endParaRPr lang="en-US" sz="3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25800" y="4869656"/>
            <a:ext cx="586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 smtClean="0"/>
              <a:t>EMMI Workshop Probing Dense Baryonic Matter with Hadrons: Status and Perspective | 2019-FEB-13 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292100" y="1260604"/>
            <a:ext cx="6464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Easy and fast comparison between</a:t>
            </a:r>
            <a:r>
              <a:rPr lang="en-US" sz="2800" dirty="0" smtClean="0"/>
              <a:t>:</a:t>
            </a:r>
          </a:p>
          <a:p>
            <a:endParaRPr lang="en-US" sz="800" dirty="0" smtClean="0"/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Different </a:t>
            </a:r>
            <a:r>
              <a:rPr lang="en-US" sz="2800" dirty="0"/>
              <a:t>E</a:t>
            </a:r>
            <a:r>
              <a:rPr lang="en-US" sz="2800" dirty="0" smtClean="0"/>
              <a:t>xperiments 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heory and </a:t>
            </a:r>
            <a:r>
              <a:rPr lang="en-US" sz="2800" dirty="0"/>
              <a:t>E</a:t>
            </a:r>
            <a:r>
              <a:rPr lang="en-US" sz="2800" dirty="0" smtClean="0"/>
              <a:t>xperiment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B</a:t>
            </a:r>
            <a:r>
              <a:rPr lang="en-US" sz="2800" dirty="0" smtClean="0"/>
              <a:t>enchmark </a:t>
            </a:r>
            <a:r>
              <a:rPr lang="en-US" sz="2800" dirty="0"/>
              <a:t>for </a:t>
            </a:r>
            <a:r>
              <a:rPr lang="en-US" sz="2800" dirty="0" smtClean="0"/>
              <a:t>Models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299200" y="1018907"/>
            <a:ext cx="1765300" cy="9876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base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6299200" y="3502115"/>
            <a:ext cx="1765300" cy="9809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Model Hub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6223000" y="2213104"/>
            <a:ext cx="1841500" cy="10888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Interface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424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5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43" y="-92079"/>
            <a:ext cx="8799257" cy="85725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hepdata.net</a:t>
            </a:r>
            <a:r>
              <a:rPr lang="en-US" sz="3200" dirty="0" smtClean="0">
                <a:solidFill>
                  <a:schemeClr val="bg1"/>
                </a:solidFill>
                <a:latin typeface="Avenir Book"/>
                <a:cs typeface="Avenir Book"/>
              </a:rPr>
              <a:t> as common data base</a:t>
            </a:r>
            <a:endParaRPr lang="en-US" sz="3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25800" y="4869656"/>
            <a:ext cx="586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 smtClean="0"/>
              <a:t>EMMI Workshop Probing Dense Baryonic Matter with Hadrons: Status and Perspective | 2019-FEB-13 </a:t>
            </a:r>
            <a:endParaRPr lang="en-US" sz="1000" dirty="0"/>
          </a:p>
        </p:txBody>
      </p:sp>
      <p:pic>
        <p:nvPicPr>
          <p:cNvPr id="3" name="Picture 2" descr="Bildschirmfoto 2019-02-08 um 12.01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" y="815971"/>
            <a:ext cx="6149408" cy="3692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0000" y="926068"/>
            <a:ext cx="25781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Frequently used </a:t>
            </a:r>
            <a:r>
              <a:rPr lang="en-US" dirty="0"/>
              <a:t> </a:t>
            </a:r>
            <a:r>
              <a:rPr lang="en-US" dirty="0" smtClean="0"/>
              <a:t>by LHC experiments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Existing since more than 30 years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 many data points from FAIR and GSI energies included yet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90500" y="4014653"/>
            <a:ext cx="1765300" cy="9876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base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068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5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43" y="-92079"/>
            <a:ext cx="8799257" cy="85725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hepdata.net</a:t>
            </a:r>
            <a:r>
              <a:rPr lang="en-US" sz="3200" dirty="0" smtClean="0">
                <a:solidFill>
                  <a:schemeClr val="bg1"/>
                </a:solidFill>
                <a:latin typeface="Avenir Book"/>
                <a:cs typeface="Avenir Book"/>
              </a:rPr>
              <a:t> as common data base</a:t>
            </a:r>
            <a:endParaRPr lang="en-US" sz="3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25800" y="4869656"/>
            <a:ext cx="586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 smtClean="0"/>
              <a:t>EMMI Workshop Probing Dense Baryonic Matter with Hadrons: Status and Perspective | 2019-FEB-13 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6160500" y="926068"/>
            <a:ext cx="2933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What should be stored?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Figures included in the paper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Corrected</a:t>
            </a:r>
            <a:r>
              <a:rPr lang="en-US" dirty="0" smtClean="0"/>
              <a:t> </a:t>
            </a:r>
            <a:r>
              <a:rPr lang="en-US" dirty="0" smtClean="0"/>
              <a:t>data as function of </a:t>
            </a:r>
            <a:r>
              <a:rPr lang="en-US" dirty="0" err="1" smtClean="0"/>
              <a:t>pt,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smtClean="0"/>
              <a:t>in addition?</a:t>
            </a:r>
            <a:endParaRPr lang="en-US" dirty="0"/>
          </a:p>
        </p:txBody>
      </p:sp>
      <p:pic>
        <p:nvPicPr>
          <p:cNvPr id="6" name="Picture 5" descr="Bildschirmfoto 2019-02-08 um 12.13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5170"/>
            <a:ext cx="6082310" cy="37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3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5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43" y="-92079"/>
            <a:ext cx="8799257" cy="85725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hepdata.net</a:t>
            </a:r>
            <a:r>
              <a:rPr lang="en-US" sz="3200" dirty="0" smtClean="0">
                <a:solidFill>
                  <a:schemeClr val="bg1"/>
                </a:solidFill>
                <a:latin typeface="Avenir Book"/>
                <a:cs typeface="Avenir Book"/>
              </a:rPr>
              <a:t> as common data base</a:t>
            </a:r>
            <a:endParaRPr lang="en-US" sz="3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25800" y="4869656"/>
            <a:ext cx="586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 smtClean="0"/>
              <a:t>EMMI Workshop Probing Dense Baryonic Matter with Hadrons: Status and Perspective | 2019-FEB-13 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5296900" y="963136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Umbrella data base </a:t>
            </a:r>
          </a:p>
          <a:p>
            <a:r>
              <a:rPr lang="en-US" dirty="0" smtClean="0"/>
              <a:t>e.g. on </a:t>
            </a:r>
            <a:r>
              <a:rPr lang="en-US" dirty="0" err="1" smtClean="0"/>
              <a:t>Quarkonii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926068"/>
            <a:ext cx="3733799" cy="406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0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5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43" y="-92079"/>
            <a:ext cx="8799257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venir Book"/>
                <a:cs typeface="Avenir Book"/>
              </a:rPr>
              <a:t>OSCAR </a:t>
            </a:r>
            <a:r>
              <a:rPr lang="en-US" sz="2800" dirty="0" smtClean="0">
                <a:solidFill>
                  <a:schemeClr val="bg1"/>
                </a:solidFill>
                <a:latin typeface="Avenir Book"/>
                <a:cs typeface="Avenir Book"/>
              </a:rPr>
              <a:t>(Open Standard </a:t>
            </a:r>
            <a:r>
              <a:rPr lang="en-US" sz="2800" dirty="0">
                <a:solidFill>
                  <a:schemeClr val="bg1"/>
                </a:solidFill>
                <a:latin typeface="Avenir Book"/>
                <a:cs typeface="Avenir Book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Avenir Book"/>
                <a:cs typeface="Avenir Book"/>
              </a:rPr>
              <a:t>odes and Routines)</a:t>
            </a:r>
            <a:endParaRPr lang="en-US" sz="28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25800" y="4869656"/>
            <a:ext cx="586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 smtClean="0"/>
              <a:t>EMMI Workshop Probing Dense Baryonic Matter with Hadrons: Status and Perspective | 2019-FEB-13 </a:t>
            </a:r>
            <a:endParaRPr lang="en-US" sz="1000" dirty="0"/>
          </a:p>
        </p:txBody>
      </p:sp>
      <p:pic>
        <p:nvPicPr>
          <p:cNvPr id="3" name="Picture 2" descr="Bildschirmfoto 2019-02-08 um 13.4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07" y="863601"/>
            <a:ext cx="6847993" cy="38917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7100" y="1630054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Needs constant maintenance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4943" y="3992607"/>
            <a:ext cx="1765300" cy="9809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Model Hub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778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5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43" y="-92079"/>
            <a:ext cx="8799257" cy="8572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venir Book"/>
                <a:cs typeface="Avenir Book"/>
              </a:rPr>
              <a:t>RIVET </a:t>
            </a:r>
            <a:r>
              <a:rPr lang="en-US" sz="2200" dirty="0" smtClean="0">
                <a:solidFill>
                  <a:schemeClr val="bg1"/>
                </a:solidFill>
                <a:latin typeface="Avenir Book"/>
                <a:cs typeface="Avenir Book"/>
              </a:rPr>
              <a:t>(Robust Independent Validation of Experiment and Theory )</a:t>
            </a:r>
            <a:endParaRPr lang="en-US" sz="2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25800" y="4869656"/>
            <a:ext cx="586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 smtClean="0"/>
              <a:t>EMMI Workshop Probing Dense Baryonic Matter with Hadrons: Status and Perspective | 2019-FEB-13 </a:t>
            </a:r>
            <a:endParaRPr lang="en-US" sz="1000" dirty="0"/>
          </a:p>
        </p:txBody>
      </p:sp>
      <p:pic>
        <p:nvPicPr>
          <p:cNvPr id="7" name="Picture 6" descr="Bildschirmfoto 2019-02-08 um 13.54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016000"/>
            <a:ext cx="6612709" cy="361632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65100" y="3960877"/>
            <a:ext cx="1841500" cy="10888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Interface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86500" y="807725"/>
            <a:ext cx="354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format for models: 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hep</a:t>
            </a:r>
            <a:r>
              <a:rPr lang="en-US" dirty="0" smtClean="0"/>
              <a:t> mc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9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5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43" y="-92079"/>
            <a:ext cx="8799257" cy="85725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Benchmark for models, example: Analysis Suite SMASH</a:t>
            </a:r>
            <a:endParaRPr lang="en-US" sz="2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225800" y="4869656"/>
            <a:ext cx="586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 smtClean="0"/>
              <a:t>EMMI Workshop Probing Dense Baryonic Matter with Hadrons: Status and Perspective | 2019-FEB</a:t>
            </a:r>
            <a:r>
              <a:rPr lang="en-US" sz="1000" smtClean="0"/>
              <a:t>-13 </a:t>
            </a:r>
            <a:endParaRPr lang="en-US" sz="1000" dirty="0"/>
          </a:p>
        </p:txBody>
      </p:sp>
      <p:pic>
        <p:nvPicPr>
          <p:cNvPr id="3" name="Picture 2" descr="Bildschirmfoto 2019-02-08 um 14.4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0" y="865826"/>
            <a:ext cx="2428236" cy="4163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9100" y="882812"/>
            <a:ext cx="6045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Python script machinery will be publicly available </a:t>
            </a:r>
            <a:r>
              <a:rPr lang="en-US" dirty="0" smtClean="0"/>
              <a:t>soon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impossible </a:t>
            </a:r>
            <a:r>
              <a:rPr lang="en-US" dirty="0"/>
              <a:t>to keep up within single groups,  </a:t>
            </a:r>
            <a:r>
              <a:rPr lang="en-US" dirty="0" smtClean="0"/>
              <a:t>therefore </a:t>
            </a:r>
            <a:r>
              <a:rPr lang="en-US" dirty="0"/>
              <a:t>create </a:t>
            </a:r>
            <a:r>
              <a:rPr lang="en-US" dirty="0" smtClean="0"/>
              <a:t>synergies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join </a:t>
            </a:r>
            <a:r>
              <a:rPr lang="en-US" dirty="0"/>
              <a:t>community effort (Rivet-HI) instead of island solution?</a:t>
            </a:r>
          </a:p>
        </p:txBody>
      </p:sp>
    </p:spTree>
    <p:extLst>
      <p:ext uri="{BB962C8B-B14F-4D97-AF65-F5344CB8AC3E}">
        <p14:creationId xmlns:p14="http://schemas.microsoft.com/office/powerpoint/2010/main" val="309205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7544</TotalTime>
  <Words>309</Words>
  <Application>Microsoft Macintosh PowerPoint</Application>
  <PresentationFormat>On-screen Show (16:9)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</vt:lpstr>
      <vt:lpstr>Common data base and model interface (for FAIR and GSI energies)  open discussion</vt:lpstr>
      <vt:lpstr>Goals:</vt:lpstr>
      <vt:lpstr>hepdata.net as common data base</vt:lpstr>
      <vt:lpstr>hepdata.net as common data base</vt:lpstr>
      <vt:lpstr>hepdata.net as common data base</vt:lpstr>
      <vt:lpstr>OSCAR (Open Standard Codes and Routines)</vt:lpstr>
      <vt:lpstr>RIVET (Robust Independent Validation of Experiment and Theory )</vt:lpstr>
      <vt:lpstr>Benchmark for models, example: Analysis Suite SMASH</vt:lpstr>
    </vt:vector>
  </TitlesOfParts>
  <Company>IKF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Lorenz</dc:creator>
  <cp:lastModifiedBy>Manuel Lorenz</cp:lastModifiedBy>
  <cp:revision>88</cp:revision>
  <dcterms:created xsi:type="dcterms:W3CDTF">2018-11-12T10:56:19Z</dcterms:created>
  <dcterms:modified xsi:type="dcterms:W3CDTF">2019-02-13T09:45:41Z</dcterms:modified>
</cp:coreProperties>
</file>