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4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54;&#1051;&#1070;&#1057;%20&#1055;&#1040;&#1053;&#1044;&#1040;\curv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 parts</c:v>
                </c:pt>
              </c:strCache>
            </c:strRef>
          </c:tx>
          <c:marker>
            <c:symbol val="none"/>
          </c:marker>
          <c:xVal>
            <c:numRef>
              <c:f>Лист1!$A$2:$A$1002</c:f>
              <c:numCache>
                <c:formatCode>General</c:formatCode>
                <c:ptCount val="1001"/>
                <c:pt idx="0">
                  <c:v>0.01</c:v>
                </c:pt>
                <c:pt idx="1">
                  <c:v>0.12998000000000001</c:v>
                </c:pt>
                <c:pt idx="2">
                  <c:v>0.24995999999999999</c:v>
                </c:pt>
                <c:pt idx="3">
                  <c:v>0.36993999999999999</c:v>
                </c:pt>
                <c:pt idx="4">
                  <c:v>0.48992000000000002</c:v>
                </c:pt>
                <c:pt idx="5">
                  <c:v>0.6099</c:v>
                </c:pt>
                <c:pt idx="6">
                  <c:v>0.72987999999999997</c:v>
                </c:pt>
                <c:pt idx="7">
                  <c:v>0.84985999999999995</c:v>
                </c:pt>
                <c:pt idx="8">
                  <c:v>0.96984000000000004</c:v>
                </c:pt>
                <c:pt idx="9">
                  <c:v>1.08982</c:v>
                </c:pt>
                <c:pt idx="10">
                  <c:v>1.2098</c:v>
                </c:pt>
                <c:pt idx="11">
                  <c:v>1.32978</c:v>
                </c:pt>
                <c:pt idx="12">
                  <c:v>1.4497599999999999</c:v>
                </c:pt>
                <c:pt idx="13">
                  <c:v>1.5697399999999999</c:v>
                </c:pt>
                <c:pt idx="14">
                  <c:v>1.6897200000000001</c:v>
                </c:pt>
                <c:pt idx="15">
                  <c:v>1.8097000000000001</c:v>
                </c:pt>
                <c:pt idx="16">
                  <c:v>1.9296800000000001</c:v>
                </c:pt>
                <c:pt idx="17">
                  <c:v>2.0496599999999998</c:v>
                </c:pt>
                <c:pt idx="18">
                  <c:v>2.1696399999999998</c:v>
                </c:pt>
                <c:pt idx="19">
                  <c:v>2.2896200000000002</c:v>
                </c:pt>
                <c:pt idx="20">
                  <c:v>2.4096000000000002</c:v>
                </c:pt>
                <c:pt idx="21">
                  <c:v>2.5295800000000002</c:v>
                </c:pt>
                <c:pt idx="22">
                  <c:v>2.6495600000000001</c:v>
                </c:pt>
                <c:pt idx="23">
                  <c:v>2.7695400000000001</c:v>
                </c:pt>
                <c:pt idx="24">
                  <c:v>2.8895200000000001</c:v>
                </c:pt>
                <c:pt idx="25">
                  <c:v>3.0095000000000001</c:v>
                </c:pt>
                <c:pt idx="26">
                  <c:v>3.12948</c:v>
                </c:pt>
                <c:pt idx="27">
                  <c:v>3.24946</c:v>
                </c:pt>
                <c:pt idx="28">
                  <c:v>3.36944</c:v>
                </c:pt>
                <c:pt idx="29">
                  <c:v>3.48942</c:v>
                </c:pt>
                <c:pt idx="30">
                  <c:v>3.6093999999999999</c:v>
                </c:pt>
                <c:pt idx="31">
                  <c:v>3.7293799999999999</c:v>
                </c:pt>
                <c:pt idx="32">
                  <c:v>3.8493599999999999</c:v>
                </c:pt>
                <c:pt idx="33">
                  <c:v>3.9693399999999999</c:v>
                </c:pt>
                <c:pt idx="34">
                  <c:v>4.0893199999999998</c:v>
                </c:pt>
                <c:pt idx="35">
                  <c:v>4.2092999999999998</c:v>
                </c:pt>
                <c:pt idx="36">
                  <c:v>4.3292799999999998</c:v>
                </c:pt>
                <c:pt idx="37">
                  <c:v>4.4492599999999998</c:v>
                </c:pt>
                <c:pt idx="38">
                  <c:v>4.5692399999999997</c:v>
                </c:pt>
                <c:pt idx="39">
                  <c:v>4.6892199999999997</c:v>
                </c:pt>
                <c:pt idx="40">
                  <c:v>4.8091999999999997</c:v>
                </c:pt>
                <c:pt idx="41">
                  <c:v>4.9291799999999997</c:v>
                </c:pt>
                <c:pt idx="42">
                  <c:v>5.0491599999999996</c:v>
                </c:pt>
                <c:pt idx="43">
                  <c:v>5.1691399999999996</c:v>
                </c:pt>
                <c:pt idx="44">
                  <c:v>5.2891199999999996</c:v>
                </c:pt>
                <c:pt idx="45">
                  <c:v>5.4090999999999996</c:v>
                </c:pt>
                <c:pt idx="46">
                  <c:v>5.5290800000000004</c:v>
                </c:pt>
                <c:pt idx="47">
                  <c:v>5.6490600000000004</c:v>
                </c:pt>
                <c:pt idx="48">
                  <c:v>5.7690400000000004</c:v>
                </c:pt>
                <c:pt idx="49">
                  <c:v>5.8890200000000004</c:v>
                </c:pt>
                <c:pt idx="50">
                  <c:v>6.0090000000000003</c:v>
                </c:pt>
                <c:pt idx="51">
                  <c:v>6.1289800000000003</c:v>
                </c:pt>
                <c:pt idx="52">
                  <c:v>6.2489600000000003</c:v>
                </c:pt>
                <c:pt idx="53">
                  <c:v>6.3689400000000003</c:v>
                </c:pt>
                <c:pt idx="54">
                  <c:v>6.4889200000000002</c:v>
                </c:pt>
                <c:pt idx="55">
                  <c:v>6.6089000000000002</c:v>
                </c:pt>
                <c:pt idx="56">
                  <c:v>6.7288800000000002</c:v>
                </c:pt>
                <c:pt idx="57">
                  <c:v>6.8488600000000002</c:v>
                </c:pt>
                <c:pt idx="58">
                  <c:v>6.9688400000000001</c:v>
                </c:pt>
                <c:pt idx="59">
                  <c:v>7.0888200000000001</c:v>
                </c:pt>
                <c:pt idx="60">
                  <c:v>7.2088000000000001</c:v>
                </c:pt>
                <c:pt idx="61">
                  <c:v>7.3287800000000001</c:v>
                </c:pt>
                <c:pt idx="62">
                  <c:v>7.44876</c:v>
                </c:pt>
                <c:pt idx="63">
                  <c:v>7.56874</c:v>
                </c:pt>
                <c:pt idx="64">
                  <c:v>7.68872</c:v>
                </c:pt>
                <c:pt idx="65">
                  <c:v>7.8087</c:v>
                </c:pt>
                <c:pt idx="66">
                  <c:v>7.9286799999999999</c:v>
                </c:pt>
                <c:pt idx="67">
                  <c:v>8.0486599999999999</c:v>
                </c:pt>
                <c:pt idx="68">
                  <c:v>8.1686399999999999</c:v>
                </c:pt>
                <c:pt idx="69">
                  <c:v>8.2886199999999999</c:v>
                </c:pt>
                <c:pt idx="70">
                  <c:v>8.4085999999999999</c:v>
                </c:pt>
                <c:pt idx="71">
                  <c:v>8.5285799999999998</c:v>
                </c:pt>
                <c:pt idx="72">
                  <c:v>8.6485599999999998</c:v>
                </c:pt>
                <c:pt idx="73">
                  <c:v>8.7685399999999998</c:v>
                </c:pt>
                <c:pt idx="74">
                  <c:v>8.8885199999999998</c:v>
                </c:pt>
                <c:pt idx="75">
                  <c:v>9.0084999999999997</c:v>
                </c:pt>
                <c:pt idx="76">
                  <c:v>9.1284799999999997</c:v>
                </c:pt>
                <c:pt idx="77">
                  <c:v>9.2484599999999997</c:v>
                </c:pt>
                <c:pt idx="78">
                  <c:v>9.3684399999999997</c:v>
                </c:pt>
                <c:pt idx="79">
                  <c:v>9.4884199999999996</c:v>
                </c:pt>
                <c:pt idx="80">
                  <c:v>9.6083999999999996</c:v>
                </c:pt>
                <c:pt idx="81">
                  <c:v>9.7283799999999996</c:v>
                </c:pt>
                <c:pt idx="82">
                  <c:v>9.8483599999999996</c:v>
                </c:pt>
                <c:pt idx="83">
                  <c:v>9.9683399999999995</c:v>
                </c:pt>
                <c:pt idx="84">
                  <c:v>10.08832</c:v>
                </c:pt>
                <c:pt idx="85">
                  <c:v>10.208299999999999</c:v>
                </c:pt>
                <c:pt idx="86">
                  <c:v>10.328279999999999</c:v>
                </c:pt>
                <c:pt idx="87">
                  <c:v>10.448259999999999</c:v>
                </c:pt>
                <c:pt idx="88">
                  <c:v>10.568239999999999</c:v>
                </c:pt>
                <c:pt idx="89">
                  <c:v>10.688219999999999</c:v>
                </c:pt>
                <c:pt idx="90">
                  <c:v>10.808199999999999</c:v>
                </c:pt>
                <c:pt idx="91">
                  <c:v>10.928179999999999</c:v>
                </c:pt>
                <c:pt idx="92">
                  <c:v>11.048159999999999</c:v>
                </c:pt>
                <c:pt idx="93">
                  <c:v>11.168139999999999</c:v>
                </c:pt>
                <c:pt idx="94">
                  <c:v>11.288119999999999</c:v>
                </c:pt>
                <c:pt idx="95">
                  <c:v>11.408099999999999</c:v>
                </c:pt>
                <c:pt idx="96">
                  <c:v>11.528079999999999</c:v>
                </c:pt>
                <c:pt idx="97">
                  <c:v>11.648059999999999</c:v>
                </c:pt>
                <c:pt idx="98">
                  <c:v>11.768039999999999</c:v>
                </c:pt>
                <c:pt idx="99">
                  <c:v>11.888019999999999</c:v>
                </c:pt>
                <c:pt idx="100">
                  <c:v>12.007999999999999</c:v>
                </c:pt>
                <c:pt idx="101">
                  <c:v>12.127980000000001</c:v>
                </c:pt>
                <c:pt idx="102">
                  <c:v>12.247960000000001</c:v>
                </c:pt>
                <c:pt idx="103">
                  <c:v>12.367940000000001</c:v>
                </c:pt>
                <c:pt idx="104">
                  <c:v>12.487920000000001</c:v>
                </c:pt>
                <c:pt idx="105">
                  <c:v>12.607900000000001</c:v>
                </c:pt>
                <c:pt idx="106">
                  <c:v>12.727880000000001</c:v>
                </c:pt>
                <c:pt idx="107">
                  <c:v>12.847860000000001</c:v>
                </c:pt>
                <c:pt idx="108">
                  <c:v>12.967840000000001</c:v>
                </c:pt>
                <c:pt idx="109">
                  <c:v>13.087820000000001</c:v>
                </c:pt>
                <c:pt idx="110">
                  <c:v>13.207800000000001</c:v>
                </c:pt>
                <c:pt idx="111">
                  <c:v>13.327780000000001</c:v>
                </c:pt>
                <c:pt idx="112">
                  <c:v>13.447760000000001</c:v>
                </c:pt>
                <c:pt idx="113">
                  <c:v>13.567740000000001</c:v>
                </c:pt>
                <c:pt idx="114">
                  <c:v>13.687720000000001</c:v>
                </c:pt>
                <c:pt idx="115">
                  <c:v>13.807700000000001</c:v>
                </c:pt>
                <c:pt idx="116">
                  <c:v>13.927680000000001</c:v>
                </c:pt>
                <c:pt idx="117">
                  <c:v>14.04766</c:v>
                </c:pt>
                <c:pt idx="118">
                  <c:v>14.16764</c:v>
                </c:pt>
                <c:pt idx="119">
                  <c:v>14.28762</c:v>
                </c:pt>
                <c:pt idx="120">
                  <c:v>14.4076</c:v>
                </c:pt>
                <c:pt idx="121">
                  <c:v>14.52758</c:v>
                </c:pt>
                <c:pt idx="122">
                  <c:v>14.64756</c:v>
                </c:pt>
                <c:pt idx="123">
                  <c:v>14.76754</c:v>
                </c:pt>
                <c:pt idx="124">
                  <c:v>14.88752</c:v>
                </c:pt>
                <c:pt idx="125">
                  <c:v>15.0075</c:v>
                </c:pt>
                <c:pt idx="126">
                  <c:v>15.12748</c:v>
                </c:pt>
                <c:pt idx="127">
                  <c:v>15.24746</c:v>
                </c:pt>
                <c:pt idx="128">
                  <c:v>15.36744</c:v>
                </c:pt>
                <c:pt idx="129">
                  <c:v>15.48742</c:v>
                </c:pt>
                <c:pt idx="130">
                  <c:v>15.6074</c:v>
                </c:pt>
                <c:pt idx="131">
                  <c:v>15.72738</c:v>
                </c:pt>
                <c:pt idx="132">
                  <c:v>15.84736</c:v>
                </c:pt>
                <c:pt idx="133">
                  <c:v>15.96734</c:v>
                </c:pt>
                <c:pt idx="134">
                  <c:v>16.087319999999998</c:v>
                </c:pt>
                <c:pt idx="135">
                  <c:v>16.2073</c:v>
                </c:pt>
                <c:pt idx="136">
                  <c:v>16.327279999999998</c:v>
                </c:pt>
                <c:pt idx="137">
                  <c:v>16.44726</c:v>
                </c:pt>
                <c:pt idx="138">
                  <c:v>16.567240000000002</c:v>
                </c:pt>
                <c:pt idx="139">
                  <c:v>16.68722</c:v>
                </c:pt>
                <c:pt idx="140">
                  <c:v>16.807200000000002</c:v>
                </c:pt>
                <c:pt idx="141">
                  <c:v>16.92718</c:v>
                </c:pt>
                <c:pt idx="142">
                  <c:v>17.047160000000002</c:v>
                </c:pt>
                <c:pt idx="143">
                  <c:v>17.16714</c:v>
                </c:pt>
                <c:pt idx="144">
                  <c:v>17.287120000000002</c:v>
                </c:pt>
                <c:pt idx="145">
                  <c:v>17.4071</c:v>
                </c:pt>
                <c:pt idx="146">
                  <c:v>17.527080000000002</c:v>
                </c:pt>
                <c:pt idx="147">
                  <c:v>17.64706</c:v>
                </c:pt>
                <c:pt idx="148">
                  <c:v>17.767040000000001</c:v>
                </c:pt>
                <c:pt idx="149">
                  <c:v>17.88702</c:v>
                </c:pt>
                <c:pt idx="150">
                  <c:v>18.007000000000001</c:v>
                </c:pt>
                <c:pt idx="151">
                  <c:v>18.12698</c:v>
                </c:pt>
                <c:pt idx="152">
                  <c:v>18.246960000000001</c:v>
                </c:pt>
                <c:pt idx="153">
                  <c:v>18.36694</c:v>
                </c:pt>
                <c:pt idx="154">
                  <c:v>18.486920000000001</c:v>
                </c:pt>
                <c:pt idx="155">
                  <c:v>18.6069</c:v>
                </c:pt>
                <c:pt idx="156">
                  <c:v>18.726880000000001</c:v>
                </c:pt>
                <c:pt idx="157">
                  <c:v>18.84686</c:v>
                </c:pt>
                <c:pt idx="158">
                  <c:v>18.966840000000001</c:v>
                </c:pt>
                <c:pt idx="159">
                  <c:v>19.086819999999999</c:v>
                </c:pt>
                <c:pt idx="160">
                  <c:v>19.206800000000001</c:v>
                </c:pt>
                <c:pt idx="161">
                  <c:v>19.326779999999999</c:v>
                </c:pt>
                <c:pt idx="162">
                  <c:v>19.446760000000001</c:v>
                </c:pt>
                <c:pt idx="163">
                  <c:v>19.566739999999999</c:v>
                </c:pt>
                <c:pt idx="164">
                  <c:v>19.686720000000001</c:v>
                </c:pt>
                <c:pt idx="165">
                  <c:v>19.806699999999999</c:v>
                </c:pt>
                <c:pt idx="166">
                  <c:v>19.926680000000001</c:v>
                </c:pt>
                <c:pt idx="167">
                  <c:v>20.046659999999999</c:v>
                </c:pt>
                <c:pt idx="168">
                  <c:v>20.166640000000001</c:v>
                </c:pt>
                <c:pt idx="169">
                  <c:v>20.286619999999999</c:v>
                </c:pt>
                <c:pt idx="170">
                  <c:v>20.406600000000001</c:v>
                </c:pt>
                <c:pt idx="171">
                  <c:v>20.526579999999999</c:v>
                </c:pt>
                <c:pt idx="172">
                  <c:v>20.646560000000001</c:v>
                </c:pt>
                <c:pt idx="173">
                  <c:v>20.766539999999999</c:v>
                </c:pt>
                <c:pt idx="174">
                  <c:v>20.886520000000001</c:v>
                </c:pt>
                <c:pt idx="175">
                  <c:v>21.006499999999999</c:v>
                </c:pt>
                <c:pt idx="176">
                  <c:v>21.126480000000001</c:v>
                </c:pt>
                <c:pt idx="177">
                  <c:v>21.246459999999999</c:v>
                </c:pt>
                <c:pt idx="178">
                  <c:v>21.366440000000001</c:v>
                </c:pt>
                <c:pt idx="179">
                  <c:v>21.486419999999999</c:v>
                </c:pt>
                <c:pt idx="180">
                  <c:v>21.606400000000001</c:v>
                </c:pt>
                <c:pt idx="181">
                  <c:v>21.726379999999999</c:v>
                </c:pt>
                <c:pt idx="182">
                  <c:v>21.846360000000001</c:v>
                </c:pt>
                <c:pt idx="183">
                  <c:v>21.966339999999999</c:v>
                </c:pt>
                <c:pt idx="184">
                  <c:v>22.086320000000001</c:v>
                </c:pt>
                <c:pt idx="185">
                  <c:v>22.206299999999999</c:v>
                </c:pt>
                <c:pt idx="186">
                  <c:v>22.326280000000001</c:v>
                </c:pt>
                <c:pt idx="187">
                  <c:v>22.446259999999999</c:v>
                </c:pt>
                <c:pt idx="188">
                  <c:v>22.566240000000001</c:v>
                </c:pt>
                <c:pt idx="189">
                  <c:v>22.686219999999999</c:v>
                </c:pt>
                <c:pt idx="190">
                  <c:v>22.8062</c:v>
                </c:pt>
                <c:pt idx="191">
                  <c:v>22.926179999999999</c:v>
                </c:pt>
                <c:pt idx="192">
                  <c:v>23.04616</c:v>
                </c:pt>
                <c:pt idx="193">
                  <c:v>23.166139999999999</c:v>
                </c:pt>
                <c:pt idx="194">
                  <c:v>23.28612</c:v>
                </c:pt>
                <c:pt idx="195">
                  <c:v>23.406099999999999</c:v>
                </c:pt>
                <c:pt idx="196">
                  <c:v>23.52608</c:v>
                </c:pt>
                <c:pt idx="197">
                  <c:v>23.646059999999999</c:v>
                </c:pt>
                <c:pt idx="198">
                  <c:v>23.76604</c:v>
                </c:pt>
                <c:pt idx="199">
                  <c:v>23.886019999999998</c:v>
                </c:pt>
                <c:pt idx="200">
                  <c:v>24.006</c:v>
                </c:pt>
                <c:pt idx="201">
                  <c:v>24.125979999999998</c:v>
                </c:pt>
                <c:pt idx="202">
                  <c:v>24.24596</c:v>
                </c:pt>
                <c:pt idx="203">
                  <c:v>24.365939999999998</c:v>
                </c:pt>
                <c:pt idx="204">
                  <c:v>24.48592</c:v>
                </c:pt>
                <c:pt idx="205">
                  <c:v>24.605899999999998</c:v>
                </c:pt>
                <c:pt idx="206">
                  <c:v>24.72588</c:v>
                </c:pt>
                <c:pt idx="207">
                  <c:v>24.845859999999998</c:v>
                </c:pt>
                <c:pt idx="208">
                  <c:v>24.96584</c:v>
                </c:pt>
                <c:pt idx="209">
                  <c:v>25.085819999999998</c:v>
                </c:pt>
                <c:pt idx="210">
                  <c:v>25.2058</c:v>
                </c:pt>
                <c:pt idx="211">
                  <c:v>25.325780000000002</c:v>
                </c:pt>
                <c:pt idx="212">
                  <c:v>25.44576</c:v>
                </c:pt>
                <c:pt idx="213">
                  <c:v>25.565740000000002</c:v>
                </c:pt>
                <c:pt idx="214">
                  <c:v>25.68572</c:v>
                </c:pt>
                <c:pt idx="215">
                  <c:v>25.805700000000002</c:v>
                </c:pt>
                <c:pt idx="216">
                  <c:v>25.92568</c:v>
                </c:pt>
                <c:pt idx="217">
                  <c:v>26.045660000000002</c:v>
                </c:pt>
                <c:pt idx="218">
                  <c:v>26.16564</c:v>
                </c:pt>
                <c:pt idx="219">
                  <c:v>26.285620000000002</c:v>
                </c:pt>
                <c:pt idx="220">
                  <c:v>26.4056</c:v>
                </c:pt>
                <c:pt idx="221">
                  <c:v>26.525580000000001</c:v>
                </c:pt>
                <c:pt idx="222">
                  <c:v>26.64556</c:v>
                </c:pt>
                <c:pt idx="223">
                  <c:v>26.765540000000001</c:v>
                </c:pt>
                <c:pt idx="224">
                  <c:v>26.88552</c:v>
                </c:pt>
                <c:pt idx="225">
                  <c:v>27.005500000000001</c:v>
                </c:pt>
                <c:pt idx="226">
                  <c:v>27.12548</c:v>
                </c:pt>
                <c:pt idx="227">
                  <c:v>27.245460000000001</c:v>
                </c:pt>
                <c:pt idx="228">
                  <c:v>27.36544</c:v>
                </c:pt>
                <c:pt idx="229">
                  <c:v>27.485420000000001</c:v>
                </c:pt>
                <c:pt idx="230">
                  <c:v>27.605399999999999</c:v>
                </c:pt>
                <c:pt idx="231">
                  <c:v>27.725380000000001</c:v>
                </c:pt>
                <c:pt idx="232">
                  <c:v>27.845359999999999</c:v>
                </c:pt>
                <c:pt idx="233">
                  <c:v>27.965340000000001</c:v>
                </c:pt>
                <c:pt idx="234">
                  <c:v>28.085319999999999</c:v>
                </c:pt>
                <c:pt idx="235">
                  <c:v>28.205300000000001</c:v>
                </c:pt>
                <c:pt idx="236">
                  <c:v>28.325279999999999</c:v>
                </c:pt>
                <c:pt idx="237">
                  <c:v>28.445260000000001</c:v>
                </c:pt>
                <c:pt idx="238">
                  <c:v>28.565239999999999</c:v>
                </c:pt>
                <c:pt idx="239">
                  <c:v>28.685220000000001</c:v>
                </c:pt>
                <c:pt idx="240">
                  <c:v>28.805199999999999</c:v>
                </c:pt>
                <c:pt idx="241">
                  <c:v>28.925180000000001</c:v>
                </c:pt>
                <c:pt idx="242">
                  <c:v>29.045159999999999</c:v>
                </c:pt>
                <c:pt idx="243">
                  <c:v>29.165140000000001</c:v>
                </c:pt>
                <c:pt idx="244">
                  <c:v>29.285119999999999</c:v>
                </c:pt>
                <c:pt idx="245">
                  <c:v>29.405100000000001</c:v>
                </c:pt>
                <c:pt idx="246">
                  <c:v>29.525079999999999</c:v>
                </c:pt>
                <c:pt idx="247">
                  <c:v>29.645060000000001</c:v>
                </c:pt>
                <c:pt idx="248">
                  <c:v>29.765039999999999</c:v>
                </c:pt>
                <c:pt idx="249">
                  <c:v>29.885020000000001</c:v>
                </c:pt>
                <c:pt idx="250">
                  <c:v>30.004999999999999</c:v>
                </c:pt>
                <c:pt idx="251">
                  <c:v>30.124980000000001</c:v>
                </c:pt>
                <c:pt idx="252">
                  <c:v>30.244959999999999</c:v>
                </c:pt>
                <c:pt idx="253">
                  <c:v>30.364940000000001</c:v>
                </c:pt>
                <c:pt idx="254">
                  <c:v>30.484919999999999</c:v>
                </c:pt>
                <c:pt idx="255">
                  <c:v>30.604900000000001</c:v>
                </c:pt>
                <c:pt idx="256">
                  <c:v>30.724879999999999</c:v>
                </c:pt>
                <c:pt idx="257">
                  <c:v>30.844860000000001</c:v>
                </c:pt>
                <c:pt idx="258">
                  <c:v>30.964839999999999</c:v>
                </c:pt>
                <c:pt idx="259">
                  <c:v>31.084820000000001</c:v>
                </c:pt>
                <c:pt idx="260">
                  <c:v>31.204799999999999</c:v>
                </c:pt>
                <c:pt idx="261">
                  <c:v>31.324780000000001</c:v>
                </c:pt>
                <c:pt idx="262">
                  <c:v>31.444759999999999</c:v>
                </c:pt>
                <c:pt idx="263">
                  <c:v>31.56474</c:v>
                </c:pt>
                <c:pt idx="264">
                  <c:v>31.684719999999999</c:v>
                </c:pt>
                <c:pt idx="265">
                  <c:v>31.8047</c:v>
                </c:pt>
                <c:pt idx="266">
                  <c:v>31.924679999999999</c:v>
                </c:pt>
                <c:pt idx="267">
                  <c:v>32.04466</c:v>
                </c:pt>
                <c:pt idx="268">
                  <c:v>32.164639999999999</c:v>
                </c:pt>
                <c:pt idx="269">
                  <c:v>32.284619999999997</c:v>
                </c:pt>
                <c:pt idx="270">
                  <c:v>32.404600000000002</c:v>
                </c:pt>
                <c:pt idx="271">
                  <c:v>32.52458</c:v>
                </c:pt>
                <c:pt idx="272">
                  <c:v>32.644559999999998</c:v>
                </c:pt>
                <c:pt idx="273">
                  <c:v>32.764539999999997</c:v>
                </c:pt>
                <c:pt idx="274">
                  <c:v>32.884520000000002</c:v>
                </c:pt>
                <c:pt idx="275">
                  <c:v>33.0045</c:v>
                </c:pt>
                <c:pt idx="276">
                  <c:v>33.124479999999998</c:v>
                </c:pt>
                <c:pt idx="277">
                  <c:v>33.244459999999997</c:v>
                </c:pt>
                <c:pt idx="278">
                  <c:v>33.364440000000002</c:v>
                </c:pt>
                <c:pt idx="279">
                  <c:v>33.48442</c:v>
                </c:pt>
                <c:pt idx="280">
                  <c:v>33.604399999999998</c:v>
                </c:pt>
                <c:pt idx="281">
                  <c:v>33.724379999999996</c:v>
                </c:pt>
                <c:pt idx="282">
                  <c:v>33.844360000000002</c:v>
                </c:pt>
                <c:pt idx="283">
                  <c:v>33.96434</c:v>
                </c:pt>
                <c:pt idx="284">
                  <c:v>34.084319999999998</c:v>
                </c:pt>
                <c:pt idx="285">
                  <c:v>34.204300000000003</c:v>
                </c:pt>
                <c:pt idx="286">
                  <c:v>34.324280000000002</c:v>
                </c:pt>
                <c:pt idx="287">
                  <c:v>34.44426</c:v>
                </c:pt>
                <c:pt idx="288">
                  <c:v>34.564239999999998</c:v>
                </c:pt>
                <c:pt idx="289">
                  <c:v>34.684220000000003</c:v>
                </c:pt>
                <c:pt idx="290">
                  <c:v>34.804200000000002</c:v>
                </c:pt>
                <c:pt idx="291">
                  <c:v>34.92418</c:v>
                </c:pt>
                <c:pt idx="292">
                  <c:v>35.044159999999998</c:v>
                </c:pt>
                <c:pt idx="293">
                  <c:v>35.164140000000003</c:v>
                </c:pt>
                <c:pt idx="294">
                  <c:v>35.284120000000001</c:v>
                </c:pt>
                <c:pt idx="295">
                  <c:v>35.4041</c:v>
                </c:pt>
                <c:pt idx="296">
                  <c:v>35.524079999999998</c:v>
                </c:pt>
                <c:pt idx="297">
                  <c:v>35.644060000000003</c:v>
                </c:pt>
                <c:pt idx="298">
                  <c:v>35.764040000000001</c:v>
                </c:pt>
                <c:pt idx="299">
                  <c:v>35.88402</c:v>
                </c:pt>
                <c:pt idx="300">
                  <c:v>36.003999999999998</c:v>
                </c:pt>
                <c:pt idx="301">
                  <c:v>36.123980000000003</c:v>
                </c:pt>
                <c:pt idx="302">
                  <c:v>36.243960000000001</c:v>
                </c:pt>
                <c:pt idx="303">
                  <c:v>36.363939999999999</c:v>
                </c:pt>
                <c:pt idx="304">
                  <c:v>36.483919999999998</c:v>
                </c:pt>
                <c:pt idx="305">
                  <c:v>36.603900000000003</c:v>
                </c:pt>
                <c:pt idx="306">
                  <c:v>36.723880000000001</c:v>
                </c:pt>
                <c:pt idx="307">
                  <c:v>36.843859999999999</c:v>
                </c:pt>
                <c:pt idx="308">
                  <c:v>36.963839999999998</c:v>
                </c:pt>
                <c:pt idx="309">
                  <c:v>37.083820000000003</c:v>
                </c:pt>
                <c:pt idx="310">
                  <c:v>37.203800000000001</c:v>
                </c:pt>
                <c:pt idx="311">
                  <c:v>37.323779999999999</c:v>
                </c:pt>
                <c:pt idx="312">
                  <c:v>37.443759999999997</c:v>
                </c:pt>
                <c:pt idx="313">
                  <c:v>37.563740000000003</c:v>
                </c:pt>
                <c:pt idx="314">
                  <c:v>37.683720000000001</c:v>
                </c:pt>
                <c:pt idx="315">
                  <c:v>37.803699999999999</c:v>
                </c:pt>
                <c:pt idx="316">
                  <c:v>37.923679999999997</c:v>
                </c:pt>
                <c:pt idx="317">
                  <c:v>38.043660000000003</c:v>
                </c:pt>
                <c:pt idx="318">
                  <c:v>38.163640000000001</c:v>
                </c:pt>
                <c:pt idx="319">
                  <c:v>38.283619999999999</c:v>
                </c:pt>
                <c:pt idx="320">
                  <c:v>38.403599999999997</c:v>
                </c:pt>
                <c:pt idx="321">
                  <c:v>38.523580000000003</c:v>
                </c:pt>
                <c:pt idx="322">
                  <c:v>38.643560000000001</c:v>
                </c:pt>
                <c:pt idx="323">
                  <c:v>38.763539999999999</c:v>
                </c:pt>
                <c:pt idx="324">
                  <c:v>38.883519999999997</c:v>
                </c:pt>
                <c:pt idx="325">
                  <c:v>39.003500000000003</c:v>
                </c:pt>
                <c:pt idx="326">
                  <c:v>39.123480000000001</c:v>
                </c:pt>
                <c:pt idx="327">
                  <c:v>39.243459999999999</c:v>
                </c:pt>
                <c:pt idx="328">
                  <c:v>39.363439999999997</c:v>
                </c:pt>
                <c:pt idx="329">
                  <c:v>39.483420000000002</c:v>
                </c:pt>
                <c:pt idx="330">
                  <c:v>39.603400000000001</c:v>
                </c:pt>
                <c:pt idx="331">
                  <c:v>39.723379999999999</c:v>
                </c:pt>
                <c:pt idx="332">
                  <c:v>39.843359999999997</c:v>
                </c:pt>
                <c:pt idx="333">
                  <c:v>39.963340000000002</c:v>
                </c:pt>
                <c:pt idx="334">
                  <c:v>40.083320000000001</c:v>
                </c:pt>
                <c:pt idx="335">
                  <c:v>40.203299999999999</c:v>
                </c:pt>
                <c:pt idx="336">
                  <c:v>40.323279999999997</c:v>
                </c:pt>
                <c:pt idx="337">
                  <c:v>40.443260000000002</c:v>
                </c:pt>
                <c:pt idx="338">
                  <c:v>40.56324</c:v>
                </c:pt>
                <c:pt idx="339">
                  <c:v>40.683219999999999</c:v>
                </c:pt>
                <c:pt idx="340">
                  <c:v>40.803199999999997</c:v>
                </c:pt>
                <c:pt idx="341">
                  <c:v>40.923180000000002</c:v>
                </c:pt>
                <c:pt idx="342">
                  <c:v>41.04316</c:v>
                </c:pt>
                <c:pt idx="343">
                  <c:v>41.163139999999999</c:v>
                </c:pt>
                <c:pt idx="344">
                  <c:v>41.283119999999997</c:v>
                </c:pt>
                <c:pt idx="345">
                  <c:v>41.403100000000002</c:v>
                </c:pt>
                <c:pt idx="346">
                  <c:v>41.52308</c:v>
                </c:pt>
                <c:pt idx="347">
                  <c:v>41.643059999999998</c:v>
                </c:pt>
                <c:pt idx="348">
                  <c:v>41.763039999999997</c:v>
                </c:pt>
                <c:pt idx="349">
                  <c:v>41.883020000000002</c:v>
                </c:pt>
                <c:pt idx="350">
                  <c:v>42.003</c:v>
                </c:pt>
                <c:pt idx="351">
                  <c:v>42.122979999999998</c:v>
                </c:pt>
                <c:pt idx="352">
                  <c:v>42.242959999999997</c:v>
                </c:pt>
                <c:pt idx="353">
                  <c:v>42.362940000000002</c:v>
                </c:pt>
                <c:pt idx="354">
                  <c:v>42.48292</c:v>
                </c:pt>
                <c:pt idx="355">
                  <c:v>42.602899999999998</c:v>
                </c:pt>
                <c:pt idx="356">
                  <c:v>42.722880000000004</c:v>
                </c:pt>
                <c:pt idx="357">
                  <c:v>42.842860000000002</c:v>
                </c:pt>
                <c:pt idx="358">
                  <c:v>42.96284</c:v>
                </c:pt>
                <c:pt idx="359">
                  <c:v>43.082819999999998</c:v>
                </c:pt>
                <c:pt idx="360">
                  <c:v>43.202800000000003</c:v>
                </c:pt>
                <c:pt idx="361">
                  <c:v>43.322780000000002</c:v>
                </c:pt>
                <c:pt idx="362">
                  <c:v>43.44276</c:v>
                </c:pt>
                <c:pt idx="363">
                  <c:v>43.562739999999998</c:v>
                </c:pt>
                <c:pt idx="364">
                  <c:v>43.682720000000003</c:v>
                </c:pt>
                <c:pt idx="365">
                  <c:v>43.802700000000002</c:v>
                </c:pt>
                <c:pt idx="366">
                  <c:v>43.92268</c:v>
                </c:pt>
                <c:pt idx="367">
                  <c:v>44.042659999999998</c:v>
                </c:pt>
                <c:pt idx="368">
                  <c:v>44.162640000000003</c:v>
                </c:pt>
                <c:pt idx="369">
                  <c:v>44.282620000000001</c:v>
                </c:pt>
                <c:pt idx="370">
                  <c:v>44.4026</c:v>
                </c:pt>
                <c:pt idx="371">
                  <c:v>44.522579999999998</c:v>
                </c:pt>
                <c:pt idx="372">
                  <c:v>44.642560000000003</c:v>
                </c:pt>
                <c:pt idx="373">
                  <c:v>44.762540000000001</c:v>
                </c:pt>
                <c:pt idx="374">
                  <c:v>44.88252</c:v>
                </c:pt>
                <c:pt idx="375">
                  <c:v>45.002499999999998</c:v>
                </c:pt>
                <c:pt idx="376">
                  <c:v>45.122480000000003</c:v>
                </c:pt>
                <c:pt idx="377">
                  <c:v>45.242460000000001</c:v>
                </c:pt>
                <c:pt idx="378">
                  <c:v>45.362439999999999</c:v>
                </c:pt>
                <c:pt idx="379">
                  <c:v>45.482419999999998</c:v>
                </c:pt>
                <c:pt idx="380">
                  <c:v>45.602400000000003</c:v>
                </c:pt>
                <c:pt idx="381">
                  <c:v>45.722380000000001</c:v>
                </c:pt>
                <c:pt idx="382">
                  <c:v>45.842359999999999</c:v>
                </c:pt>
                <c:pt idx="383">
                  <c:v>45.962339999999998</c:v>
                </c:pt>
                <c:pt idx="384">
                  <c:v>46.082320000000003</c:v>
                </c:pt>
                <c:pt idx="385">
                  <c:v>46.202300000000001</c:v>
                </c:pt>
                <c:pt idx="386">
                  <c:v>46.322279999999999</c:v>
                </c:pt>
                <c:pt idx="387">
                  <c:v>46.442259999999997</c:v>
                </c:pt>
                <c:pt idx="388">
                  <c:v>46.562240000000003</c:v>
                </c:pt>
                <c:pt idx="389">
                  <c:v>46.682220000000001</c:v>
                </c:pt>
                <c:pt idx="390">
                  <c:v>46.802199999999999</c:v>
                </c:pt>
                <c:pt idx="391">
                  <c:v>46.922179999999997</c:v>
                </c:pt>
                <c:pt idx="392">
                  <c:v>47.042160000000003</c:v>
                </c:pt>
                <c:pt idx="393">
                  <c:v>47.162140000000001</c:v>
                </c:pt>
                <c:pt idx="394">
                  <c:v>47.282119999999999</c:v>
                </c:pt>
                <c:pt idx="395">
                  <c:v>47.402099999999997</c:v>
                </c:pt>
                <c:pt idx="396">
                  <c:v>47.522080000000003</c:v>
                </c:pt>
                <c:pt idx="397">
                  <c:v>47.642060000000001</c:v>
                </c:pt>
                <c:pt idx="398">
                  <c:v>47.762039999999999</c:v>
                </c:pt>
                <c:pt idx="399">
                  <c:v>47.882019999999997</c:v>
                </c:pt>
                <c:pt idx="400">
                  <c:v>48.002000000000002</c:v>
                </c:pt>
                <c:pt idx="401">
                  <c:v>48.121980000000001</c:v>
                </c:pt>
                <c:pt idx="402">
                  <c:v>48.241959999999999</c:v>
                </c:pt>
                <c:pt idx="403">
                  <c:v>48.361939999999997</c:v>
                </c:pt>
                <c:pt idx="404">
                  <c:v>48.481920000000002</c:v>
                </c:pt>
                <c:pt idx="405">
                  <c:v>48.601900000000001</c:v>
                </c:pt>
                <c:pt idx="406">
                  <c:v>48.721879999999999</c:v>
                </c:pt>
                <c:pt idx="407">
                  <c:v>48.841859999999997</c:v>
                </c:pt>
                <c:pt idx="408">
                  <c:v>48.961840000000002</c:v>
                </c:pt>
                <c:pt idx="409">
                  <c:v>49.08182</c:v>
                </c:pt>
                <c:pt idx="410">
                  <c:v>49.201799999999999</c:v>
                </c:pt>
                <c:pt idx="411">
                  <c:v>49.321779999999997</c:v>
                </c:pt>
                <c:pt idx="412">
                  <c:v>49.441760000000002</c:v>
                </c:pt>
                <c:pt idx="413">
                  <c:v>49.56174</c:v>
                </c:pt>
                <c:pt idx="414">
                  <c:v>49.681719999999999</c:v>
                </c:pt>
                <c:pt idx="415">
                  <c:v>49.801699999999997</c:v>
                </c:pt>
                <c:pt idx="416">
                  <c:v>49.921680000000002</c:v>
                </c:pt>
                <c:pt idx="417">
                  <c:v>50.04166</c:v>
                </c:pt>
                <c:pt idx="418">
                  <c:v>50.161639999999998</c:v>
                </c:pt>
                <c:pt idx="419">
                  <c:v>50.281619999999997</c:v>
                </c:pt>
                <c:pt idx="420">
                  <c:v>50.401600000000002</c:v>
                </c:pt>
                <c:pt idx="421">
                  <c:v>50.52158</c:v>
                </c:pt>
                <c:pt idx="422">
                  <c:v>50.641559999999998</c:v>
                </c:pt>
                <c:pt idx="423">
                  <c:v>50.761539999999997</c:v>
                </c:pt>
                <c:pt idx="424">
                  <c:v>50.881520000000002</c:v>
                </c:pt>
                <c:pt idx="425">
                  <c:v>51.0015</c:v>
                </c:pt>
                <c:pt idx="426">
                  <c:v>51.121479999999998</c:v>
                </c:pt>
                <c:pt idx="427">
                  <c:v>51.241459999999996</c:v>
                </c:pt>
                <c:pt idx="428">
                  <c:v>51.361440000000002</c:v>
                </c:pt>
                <c:pt idx="429">
                  <c:v>51.48142</c:v>
                </c:pt>
                <c:pt idx="430">
                  <c:v>51.601399999999998</c:v>
                </c:pt>
                <c:pt idx="431">
                  <c:v>51.721380000000003</c:v>
                </c:pt>
                <c:pt idx="432">
                  <c:v>51.841360000000002</c:v>
                </c:pt>
                <c:pt idx="433">
                  <c:v>51.96134</c:v>
                </c:pt>
                <c:pt idx="434">
                  <c:v>52.081319999999998</c:v>
                </c:pt>
                <c:pt idx="435">
                  <c:v>52.201300000000003</c:v>
                </c:pt>
                <c:pt idx="436">
                  <c:v>52.321280000000002</c:v>
                </c:pt>
                <c:pt idx="437">
                  <c:v>52.44126</c:v>
                </c:pt>
                <c:pt idx="438">
                  <c:v>52.561239999999998</c:v>
                </c:pt>
                <c:pt idx="439">
                  <c:v>52.681220000000003</c:v>
                </c:pt>
                <c:pt idx="440">
                  <c:v>52.801200000000001</c:v>
                </c:pt>
                <c:pt idx="441">
                  <c:v>52.92118</c:v>
                </c:pt>
                <c:pt idx="442">
                  <c:v>53.041159999999998</c:v>
                </c:pt>
                <c:pt idx="443">
                  <c:v>53.161140000000003</c:v>
                </c:pt>
                <c:pt idx="444">
                  <c:v>53.281120000000001</c:v>
                </c:pt>
                <c:pt idx="445">
                  <c:v>53.4011</c:v>
                </c:pt>
                <c:pt idx="446">
                  <c:v>53.521079999999998</c:v>
                </c:pt>
                <c:pt idx="447">
                  <c:v>53.641060000000003</c:v>
                </c:pt>
                <c:pt idx="448">
                  <c:v>53.761040000000001</c:v>
                </c:pt>
                <c:pt idx="449">
                  <c:v>53.881019999999999</c:v>
                </c:pt>
                <c:pt idx="450">
                  <c:v>54.000999999999998</c:v>
                </c:pt>
                <c:pt idx="451">
                  <c:v>54.120980000000003</c:v>
                </c:pt>
                <c:pt idx="452">
                  <c:v>54.240960000000001</c:v>
                </c:pt>
                <c:pt idx="453">
                  <c:v>54.360939999999999</c:v>
                </c:pt>
                <c:pt idx="454">
                  <c:v>54.480919999999998</c:v>
                </c:pt>
                <c:pt idx="455">
                  <c:v>54.600900000000003</c:v>
                </c:pt>
                <c:pt idx="456">
                  <c:v>54.720880000000001</c:v>
                </c:pt>
                <c:pt idx="457">
                  <c:v>54.840859999999999</c:v>
                </c:pt>
                <c:pt idx="458">
                  <c:v>54.960839999999997</c:v>
                </c:pt>
                <c:pt idx="459">
                  <c:v>55.080820000000003</c:v>
                </c:pt>
                <c:pt idx="460">
                  <c:v>55.200800000000001</c:v>
                </c:pt>
                <c:pt idx="461">
                  <c:v>55.320779999999999</c:v>
                </c:pt>
                <c:pt idx="462">
                  <c:v>55.440759999999997</c:v>
                </c:pt>
                <c:pt idx="463">
                  <c:v>55.560740000000003</c:v>
                </c:pt>
                <c:pt idx="464">
                  <c:v>55.680720000000001</c:v>
                </c:pt>
                <c:pt idx="465">
                  <c:v>55.800699999999999</c:v>
                </c:pt>
                <c:pt idx="466">
                  <c:v>55.920679999999997</c:v>
                </c:pt>
                <c:pt idx="467">
                  <c:v>56.040660000000003</c:v>
                </c:pt>
                <c:pt idx="468">
                  <c:v>56.160640000000001</c:v>
                </c:pt>
                <c:pt idx="469">
                  <c:v>56.280619999999999</c:v>
                </c:pt>
                <c:pt idx="470">
                  <c:v>56.400599999999997</c:v>
                </c:pt>
                <c:pt idx="471">
                  <c:v>56.520580000000002</c:v>
                </c:pt>
                <c:pt idx="472">
                  <c:v>56.640560000000001</c:v>
                </c:pt>
                <c:pt idx="473">
                  <c:v>56.760539999999999</c:v>
                </c:pt>
                <c:pt idx="474">
                  <c:v>56.880519999999997</c:v>
                </c:pt>
                <c:pt idx="475">
                  <c:v>57.000500000000002</c:v>
                </c:pt>
                <c:pt idx="476">
                  <c:v>57.120480000000001</c:v>
                </c:pt>
                <c:pt idx="477">
                  <c:v>57.240459999999999</c:v>
                </c:pt>
                <c:pt idx="478">
                  <c:v>57.360439999999997</c:v>
                </c:pt>
                <c:pt idx="479">
                  <c:v>57.480420000000002</c:v>
                </c:pt>
                <c:pt idx="480">
                  <c:v>57.6004</c:v>
                </c:pt>
                <c:pt idx="481">
                  <c:v>57.720379999999999</c:v>
                </c:pt>
                <c:pt idx="482">
                  <c:v>57.840359999999997</c:v>
                </c:pt>
                <c:pt idx="483">
                  <c:v>57.960340000000002</c:v>
                </c:pt>
                <c:pt idx="484">
                  <c:v>58.08032</c:v>
                </c:pt>
                <c:pt idx="485">
                  <c:v>58.200299999999999</c:v>
                </c:pt>
                <c:pt idx="486">
                  <c:v>58.320279999999997</c:v>
                </c:pt>
                <c:pt idx="487">
                  <c:v>58.440260000000002</c:v>
                </c:pt>
                <c:pt idx="488">
                  <c:v>58.56024</c:v>
                </c:pt>
                <c:pt idx="489">
                  <c:v>58.680219999999998</c:v>
                </c:pt>
                <c:pt idx="490">
                  <c:v>58.800199999999997</c:v>
                </c:pt>
                <c:pt idx="491">
                  <c:v>58.920180000000002</c:v>
                </c:pt>
                <c:pt idx="492">
                  <c:v>59.04016</c:v>
                </c:pt>
                <c:pt idx="493">
                  <c:v>59.160139999999998</c:v>
                </c:pt>
                <c:pt idx="494">
                  <c:v>59.280119999999997</c:v>
                </c:pt>
                <c:pt idx="495">
                  <c:v>59.400100000000002</c:v>
                </c:pt>
                <c:pt idx="496">
                  <c:v>59.52008</c:v>
                </c:pt>
                <c:pt idx="497">
                  <c:v>59.640059999999998</c:v>
                </c:pt>
                <c:pt idx="498">
                  <c:v>59.760039999999996</c:v>
                </c:pt>
                <c:pt idx="499">
                  <c:v>59.880020000000002</c:v>
                </c:pt>
                <c:pt idx="500">
                  <c:v>60</c:v>
                </c:pt>
                <c:pt idx="501">
                  <c:v>60.119979999999998</c:v>
                </c:pt>
                <c:pt idx="502">
                  <c:v>60.239960000000004</c:v>
                </c:pt>
                <c:pt idx="503">
                  <c:v>60.359940000000002</c:v>
                </c:pt>
                <c:pt idx="504">
                  <c:v>60.47992</c:v>
                </c:pt>
                <c:pt idx="505">
                  <c:v>60.599899999999998</c:v>
                </c:pt>
                <c:pt idx="506">
                  <c:v>60.719880000000003</c:v>
                </c:pt>
                <c:pt idx="507">
                  <c:v>60.839860000000002</c:v>
                </c:pt>
                <c:pt idx="508">
                  <c:v>60.95984</c:v>
                </c:pt>
                <c:pt idx="509">
                  <c:v>61.079819999999998</c:v>
                </c:pt>
                <c:pt idx="510">
                  <c:v>61.199800000000003</c:v>
                </c:pt>
                <c:pt idx="511">
                  <c:v>61.319780000000002</c:v>
                </c:pt>
                <c:pt idx="512">
                  <c:v>61.43976</c:v>
                </c:pt>
                <c:pt idx="513">
                  <c:v>61.559739999999998</c:v>
                </c:pt>
                <c:pt idx="514">
                  <c:v>61.679720000000003</c:v>
                </c:pt>
                <c:pt idx="515">
                  <c:v>61.799700000000001</c:v>
                </c:pt>
                <c:pt idx="516">
                  <c:v>61.91968</c:v>
                </c:pt>
                <c:pt idx="517">
                  <c:v>62.039659999999998</c:v>
                </c:pt>
                <c:pt idx="518">
                  <c:v>62.159640000000003</c:v>
                </c:pt>
                <c:pt idx="519">
                  <c:v>62.279620000000001</c:v>
                </c:pt>
                <c:pt idx="520">
                  <c:v>62.3996</c:v>
                </c:pt>
                <c:pt idx="521">
                  <c:v>62.519579999999998</c:v>
                </c:pt>
                <c:pt idx="522">
                  <c:v>62.639560000000003</c:v>
                </c:pt>
                <c:pt idx="523">
                  <c:v>62.759540000000001</c:v>
                </c:pt>
                <c:pt idx="524">
                  <c:v>62.879519999999999</c:v>
                </c:pt>
                <c:pt idx="525">
                  <c:v>62.999499999999998</c:v>
                </c:pt>
                <c:pt idx="526">
                  <c:v>63.119480000000003</c:v>
                </c:pt>
                <c:pt idx="527">
                  <c:v>63.239460000000001</c:v>
                </c:pt>
                <c:pt idx="528">
                  <c:v>63.359439999999999</c:v>
                </c:pt>
                <c:pt idx="529">
                  <c:v>63.479419999999998</c:v>
                </c:pt>
                <c:pt idx="530">
                  <c:v>63.599400000000003</c:v>
                </c:pt>
                <c:pt idx="531">
                  <c:v>63.719380000000001</c:v>
                </c:pt>
                <c:pt idx="532">
                  <c:v>63.839359999999999</c:v>
                </c:pt>
                <c:pt idx="533">
                  <c:v>63.959339999999997</c:v>
                </c:pt>
                <c:pt idx="534">
                  <c:v>64.079319999999996</c:v>
                </c:pt>
                <c:pt idx="535">
                  <c:v>64.199299999999994</c:v>
                </c:pt>
                <c:pt idx="536">
                  <c:v>64.319280000000006</c:v>
                </c:pt>
                <c:pt idx="537">
                  <c:v>64.439260000000004</c:v>
                </c:pt>
                <c:pt idx="538">
                  <c:v>64.559240000000003</c:v>
                </c:pt>
                <c:pt idx="539">
                  <c:v>64.679220000000001</c:v>
                </c:pt>
                <c:pt idx="540">
                  <c:v>64.799199999999999</c:v>
                </c:pt>
                <c:pt idx="541">
                  <c:v>64.919179999999997</c:v>
                </c:pt>
                <c:pt idx="542">
                  <c:v>65.039159999999995</c:v>
                </c:pt>
                <c:pt idx="543">
                  <c:v>65.159139999999994</c:v>
                </c:pt>
                <c:pt idx="544">
                  <c:v>65.279120000000006</c:v>
                </c:pt>
                <c:pt idx="545">
                  <c:v>65.399100000000004</c:v>
                </c:pt>
                <c:pt idx="546">
                  <c:v>65.519080000000002</c:v>
                </c:pt>
                <c:pt idx="547">
                  <c:v>65.639060000000001</c:v>
                </c:pt>
                <c:pt idx="548">
                  <c:v>65.759039999999999</c:v>
                </c:pt>
                <c:pt idx="549">
                  <c:v>65.879019999999997</c:v>
                </c:pt>
                <c:pt idx="550">
                  <c:v>65.998999999999995</c:v>
                </c:pt>
                <c:pt idx="551">
                  <c:v>66.118979999999993</c:v>
                </c:pt>
                <c:pt idx="552">
                  <c:v>66.238960000000006</c:v>
                </c:pt>
                <c:pt idx="553">
                  <c:v>66.358940000000004</c:v>
                </c:pt>
                <c:pt idx="554">
                  <c:v>66.478920000000002</c:v>
                </c:pt>
                <c:pt idx="555">
                  <c:v>66.5989</c:v>
                </c:pt>
                <c:pt idx="556">
                  <c:v>66.718879999999999</c:v>
                </c:pt>
                <c:pt idx="557">
                  <c:v>66.838859999999997</c:v>
                </c:pt>
                <c:pt idx="558">
                  <c:v>66.958839999999995</c:v>
                </c:pt>
                <c:pt idx="559">
                  <c:v>67.078819999999993</c:v>
                </c:pt>
                <c:pt idx="560">
                  <c:v>67.198800000000006</c:v>
                </c:pt>
                <c:pt idx="561">
                  <c:v>67.318780000000004</c:v>
                </c:pt>
                <c:pt idx="562">
                  <c:v>67.438760000000002</c:v>
                </c:pt>
                <c:pt idx="563">
                  <c:v>67.55874</c:v>
                </c:pt>
                <c:pt idx="564">
                  <c:v>67.678719999999998</c:v>
                </c:pt>
                <c:pt idx="565">
                  <c:v>67.798699999999997</c:v>
                </c:pt>
                <c:pt idx="566">
                  <c:v>67.918679999999995</c:v>
                </c:pt>
                <c:pt idx="567">
                  <c:v>68.038659999999993</c:v>
                </c:pt>
                <c:pt idx="568">
                  <c:v>68.158640000000005</c:v>
                </c:pt>
                <c:pt idx="569">
                  <c:v>68.278620000000004</c:v>
                </c:pt>
                <c:pt idx="570">
                  <c:v>68.398600000000002</c:v>
                </c:pt>
                <c:pt idx="571">
                  <c:v>68.51858</c:v>
                </c:pt>
                <c:pt idx="572">
                  <c:v>68.638559999999998</c:v>
                </c:pt>
                <c:pt idx="573">
                  <c:v>68.758539999999996</c:v>
                </c:pt>
                <c:pt idx="574">
                  <c:v>68.878519999999995</c:v>
                </c:pt>
                <c:pt idx="575">
                  <c:v>68.998500000000007</c:v>
                </c:pt>
                <c:pt idx="576">
                  <c:v>69.118480000000005</c:v>
                </c:pt>
                <c:pt idx="577">
                  <c:v>69.238460000000003</c:v>
                </c:pt>
                <c:pt idx="578">
                  <c:v>69.358440000000002</c:v>
                </c:pt>
                <c:pt idx="579">
                  <c:v>69.47842</c:v>
                </c:pt>
                <c:pt idx="580">
                  <c:v>69.598399999999998</c:v>
                </c:pt>
                <c:pt idx="581">
                  <c:v>69.718379999999996</c:v>
                </c:pt>
                <c:pt idx="582">
                  <c:v>69.838359999999994</c:v>
                </c:pt>
                <c:pt idx="583">
                  <c:v>69.958340000000007</c:v>
                </c:pt>
                <c:pt idx="584">
                  <c:v>70.078320000000005</c:v>
                </c:pt>
                <c:pt idx="585">
                  <c:v>70.198300000000003</c:v>
                </c:pt>
                <c:pt idx="586">
                  <c:v>70.318280000000001</c:v>
                </c:pt>
                <c:pt idx="587">
                  <c:v>70.43826</c:v>
                </c:pt>
                <c:pt idx="588">
                  <c:v>70.558239999999998</c:v>
                </c:pt>
                <c:pt idx="589">
                  <c:v>70.678219999999996</c:v>
                </c:pt>
                <c:pt idx="590">
                  <c:v>70.798199999999994</c:v>
                </c:pt>
                <c:pt idx="591">
                  <c:v>70.918180000000007</c:v>
                </c:pt>
                <c:pt idx="592">
                  <c:v>71.038160000000005</c:v>
                </c:pt>
                <c:pt idx="593">
                  <c:v>71.158140000000003</c:v>
                </c:pt>
                <c:pt idx="594">
                  <c:v>71.278120000000001</c:v>
                </c:pt>
                <c:pt idx="595">
                  <c:v>71.398099999999999</c:v>
                </c:pt>
                <c:pt idx="596">
                  <c:v>71.518079999999998</c:v>
                </c:pt>
                <c:pt idx="597">
                  <c:v>71.638059999999996</c:v>
                </c:pt>
                <c:pt idx="598">
                  <c:v>71.758039999999994</c:v>
                </c:pt>
                <c:pt idx="599">
                  <c:v>71.878020000000006</c:v>
                </c:pt>
                <c:pt idx="600">
                  <c:v>71.998000000000005</c:v>
                </c:pt>
                <c:pt idx="601">
                  <c:v>72.117980000000003</c:v>
                </c:pt>
                <c:pt idx="602">
                  <c:v>72.237960000000001</c:v>
                </c:pt>
                <c:pt idx="603">
                  <c:v>72.357939999999999</c:v>
                </c:pt>
                <c:pt idx="604">
                  <c:v>72.477919999999997</c:v>
                </c:pt>
                <c:pt idx="605">
                  <c:v>72.597899999999996</c:v>
                </c:pt>
                <c:pt idx="606">
                  <c:v>72.717879999999994</c:v>
                </c:pt>
                <c:pt idx="607">
                  <c:v>72.837860000000006</c:v>
                </c:pt>
                <c:pt idx="608">
                  <c:v>72.957840000000004</c:v>
                </c:pt>
                <c:pt idx="609">
                  <c:v>73.077820000000003</c:v>
                </c:pt>
                <c:pt idx="610">
                  <c:v>73.197800000000001</c:v>
                </c:pt>
                <c:pt idx="611">
                  <c:v>73.317779999999999</c:v>
                </c:pt>
                <c:pt idx="612">
                  <c:v>73.437759999999997</c:v>
                </c:pt>
                <c:pt idx="613">
                  <c:v>73.557739999999995</c:v>
                </c:pt>
                <c:pt idx="614">
                  <c:v>73.677719999999994</c:v>
                </c:pt>
                <c:pt idx="615">
                  <c:v>73.797700000000006</c:v>
                </c:pt>
                <c:pt idx="616">
                  <c:v>73.917680000000004</c:v>
                </c:pt>
                <c:pt idx="617">
                  <c:v>74.037660000000002</c:v>
                </c:pt>
                <c:pt idx="618">
                  <c:v>74.157640000000001</c:v>
                </c:pt>
                <c:pt idx="619">
                  <c:v>74.277619999999999</c:v>
                </c:pt>
                <c:pt idx="620">
                  <c:v>74.397599999999997</c:v>
                </c:pt>
                <c:pt idx="621">
                  <c:v>74.517579999999995</c:v>
                </c:pt>
                <c:pt idx="622">
                  <c:v>74.637559999999993</c:v>
                </c:pt>
                <c:pt idx="623">
                  <c:v>74.757540000000006</c:v>
                </c:pt>
                <c:pt idx="624">
                  <c:v>74.877520000000004</c:v>
                </c:pt>
                <c:pt idx="625">
                  <c:v>74.997500000000002</c:v>
                </c:pt>
                <c:pt idx="626">
                  <c:v>75.11748</c:v>
                </c:pt>
                <c:pt idx="627">
                  <c:v>75.237459999999999</c:v>
                </c:pt>
                <c:pt idx="628">
                  <c:v>75.357439999999997</c:v>
                </c:pt>
                <c:pt idx="629">
                  <c:v>75.477419999999995</c:v>
                </c:pt>
                <c:pt idx="630">
                  <c:v>75.597399999999993</c:v>
                </c:pt>
                <c:pt idx="631">
                  <c:v>75.717380000000006</c:v>
                </c:pt>
                <c:pt idx="632">
                  <c:v>75.837360000000004</c:v>
                </c:pt>
                <c:pt idx="633">
                  <c:v>75.957340000000002</c:v>
                </c:pt>
                <c:pt idx="634">
                  <c:v>76.07732</c:v>
                </c:pt>
                <c:pt idx="635">
                  <c:v>76.197299999999998</c:v>
                </c:pt>
                <c:pt idx="636">
                  <c:v>76.317279999999997</c:v>
                </c:pt>
                <c:pt idx="637">
                  <c:v>76.437259999999995</c:v>
                </c:pt>
                <c:pt idx="638">
                  <c:v>76.557239999999993</c:v>
                </c:pt>
                <c:pt idx="639">
                  <c:v>76.677220000000005</c:v>
                </c:pt>
                <c:pt idx="640">
                  <c:v>76.797200000000004</c:v>
                </c:pt>
                <c:pt idx="641">
                  <c:v>76.917180000000002</c:v>
                </c:pt>
                <c:pt idx="642">
                  <c:v>77.03716</c:v>
                </c:pt>
                <c:pt idx="643">
                  <c:v>77.157139999999998</c:v>
                </c:pt>
                <c:pt idx="644">
                  <c:v>77.277119999999996</c:v>
                </c:pt>
                <c:pt idx="645">
                  <c:v>77.397099999999995</c:v>
                </c:pt>
                <c:pt idx="646">
                  <c:v>77.517080000000007</c:v>
                </c:pt>
                <c:pt idx="647">
                  <c:v>77.637060000000005</c:v>
                </c:pt>
                <c:pt idx="648">
                  <c:v>77.757040000000003</c:v>
                </c:pt>
                <c:pt idx="649">
                  <c:v>77.877020000000002</c:v>
                </c:pt>
                <c:pt idx="650">
                  <c:v>77.997</c:v>
                </c:pt>
                <c:pt idx="651">
                  <c:v>78.116979999999998</c:v>
                </c:pt>
                <c:pt idx="652">
                  <c:v>78.236959999999996</c:v>
                </c:pt>
                <c:pt idx="653">
                  <c:v>78.356939999999994</c:v>
                </c:pt>
                <c:pt idx="654">
                  <c:v>78.476920000000007</c:v>
                </c:pt>
                <c:pt idx="655">
                  <c:v>78.596900000000005</c:v>
                </c:pt>
                <c:pt idx="656">
                  <c:v>78.716880000000003</c:v>
                </c:pt>
                <c:pt idx="657">
                  <c:v>78.836860000000001</c:v>
                </c:pt>
                <c:pt idx="658">
                  <c:v>78.95684</c:v>
                </c:pt>
                <c:pt idx="659">
                  <c:v>79.076819999999998</c:v>
                </c:pt>
                <c:pt idx="660">
                  <c:v>79.196799999999996</c:v>
                </c:pt>
                <c:pt idx="661">
                  <c:v>79.316779999999994</c:v>
                </c:pt>
                <c:pt idx="662">
                  <c:v>79.436760000000007</c:v>
                </c:pt>
                <c:pt idx="663">
                  <c:v>79.556740000000005</c:v>
                </c:pt>
                <c:pt idx="664">
                  <c:v>79.676720000000003</c:v>
                </c:pt>
                <c:pt idx="665">
                  <c:v>79.796700000000001</c:v>
                </c:pt>
                <c:pt idx="666">
                  <c:v>79.916679999999999</c:v>
                </c:pt>
                <c:pt idx="667">
                  <c:v>80.036659999999998</c:v>
                </c:pt>
                <c:pt idx="668">
                  <c:v>80.156639999999996</c:v>
                </c:pt>
                <c:pt idx="669">
                  <c:v>80.276619999999994</c:v>
                </c:pt>
                <c:pt idx="670">
                  <c:v>80.396600000000007</c:v>
                </c:pt>
                <c:pt idx="671">
                  <c:v>80.516580000000005</c:v>
                </c:pt>
                <c:pt idx="672">
                  <c:v>80.636560000000003</c:v>
                </c:pt>
                <c:pt idx="673">
                  <c:v>80.756540000000001</c:v>
                </c:pt>
                <c:pt idx="674">
                  <c:v>80.876519999999999</c:v>
                </c:pt>
                <c:pt idx="675">
                  <c:v>80.996499999999997</c:v>
                </c:pt>
                <c:pt idx="676">
                  <c:v>81.116479999999996</c:v>
                </c:pt>
                <c:pt idx="677">
                  <c:v>81.236459999999994</c:v>
                </c:pt>
                <c:pt idx="678">
                  <c:v>81.356440000000006</c:v>
                </c:pt>
                <c:pt idx="679">
                  <c:v>81.476420000000005</c:v>
                </c:pt>
                <c:pt idx="680">
                  <c:v>81.596400000000003</c:v>
                </c:pt>
                <c:pt idx="681">
                  <c:v>81.716380000000001</c:v>
                </c:pt>
                <c:pt idx="682">
                  <c:v>81.836359999999999</c:v>
                </c:pt>
                <c:pt idx="683">
                  <c:v>81.956339999999997</c:v>
                </c:pt>
                <c:pt idx="684">
                  <c:v>82.076319999999996</c:v>
                </c:pt>
                <c:pt idx="685">
                  <c:v>82.196299999999994</c:v>
                </c:pt>
                <c:pt idx="686">
                  <c:v>82.316280000000006</c:v>
                </c:pt>
                <c:pt idx="687">
                  <c:v>82.436260000000004</c:v>
                </c:pt>
                <c:pt idx="688">
                  <c:v>82.556240000000003</c:v>
                </c:pt>
                <c:pt idx="689">
                  <c:v>82.676220000000001</c:v>
                </c:pt>
                <c:pt idx="690">
                  <c:v>82.796199999999999</c:v>
                </c:pt>
                <c:pt idx="691">
                  <c:v>82.916179999999997</c:v>
                </c:pt>
                <c:pt idx="692">
                  <c:v>83.036159999999995</c:v>
                </c:pt>
                <c:pt idx="693">
                  <c:v>83.156139999999994</c:v>
                </c:pt>
                <c:pt idx="694">
                  <c:v>83.276120000000006</c:v>
                </c:pt>
                <c:pt idx="695">
                  <c:v>83.396100000000004</c:v>
                </c:pt>
                <c:pt idx="696">
                  <c:v>83.516080000000002</c:v>
                </c:pt>
                <c:pt idx="697">
                  <c:v>83.636060000000001</c:v>
                </c:pt>
                <c:pt idx="698">
                  <c:v>83.756039999999999</c:v>
                </c:pt>
                <c:pt idx="699">
                  <c:v>83.876019999999997</c:v>
                </c:pt>
                <c:pt idx="700">
                  <c:v>83.995999999999995</c:v>
                </c:pt>
                <c:pt idx="701">
                  <c:v>84.115979999999993</c:v>
                </c:pt>
                <c:pt idx="702">
                  <c:v>84.235960000000006</c:v>
                </c:pt>
                <c:pt idx="703">
                  <c:v>84.355940000000004</c:v>
                </c:pt>
                <c:pt idx="704">
                  <c:v>84.475920000000002</c:v>
                </c:pt>
                <c:pt idx="705">
                  <c:v>84.5959</c:v>
                </c:pt>
                <c:pt idx="706">
                  <c:v>84.715879999999999</c:v>
                </c:pt>
                <c:pt idx="707">
                  <c:v>84.835859999999997</c:v>
                </c:pt>
                <c:pt idx="708">
                  <c:v>84.955839999999995</c:v>
                </c:pt>
                <c:pt idx="709">
                  <c:v>85.075819999999993</c:v>
                </c:pt>
                <c:pt idx="710">
                  <c:v>85.195800000000006</c:v>
                </c:pt>
                <c:pt idx="711">
                  <c:v>85.315780000000004</c:v>
                </c:pt>
                <c:pt idx="712">
                  <c:v>85.435760000000002</c:v>
                </c:pt>
                <c:pt idx="713">
                  <c:v>85.55574</c:v>
                </c:pt>
                <c:pt idx="714">
                  <c:v>85.675719999999998</c:v>
                </c:pt>
                <c:pt idx="715">
                  <c:v>85.795699999999997</c:v>
                </c:pt>
                <c:pt idx="716">
                  <c:v>85.915679999999995</c:v>
                </c:pt>
                <c:pt idx="717">
                  <c:v>86.035659999999993</c:v>
                </c:pt>
                <c:pt idx="718">
                  <c:v>86.155640000000005</c:v>
                </c:pt>
                <c:pt idx="719">
                  <c:v>86.275620000000004</c:v>
                </c:pt>
                <c:pt idx="720">
                  <c:v>86.395600000000002</c:v>
                </c:pt>
                <c:pt idx="721">
                  <c:v>86.51558</c:v>
                </c:pt>
                <c:pt idx="722">
                  <c:v>86.635559999999998</c:v>
                </c:pt>
                <c:pt idx="723">
                  <c:v>86.755539999999996</c:v>
                </c:pt>
                <c:pt idx="724">
                  <c:v>86.875519999999995</c:v>
                </c:pt>
                <c:pt idx="725">
                  <c:v>86.995500000000007</c:v>
                </c:pt>
                <c:pt idx="726">
                  <c:v>87.115480000000005</c:v>
                </c:pt>
                <c:pt idx="727">
                  <c:v>87.235460000000003</c:v>
                </c:pt>
                <c:pt idx="728">
                  <c:v>87.355440000000002</c:v>
                </c:pt>
                <c:pt idx="729">
                  <c:v>87.47542</c:v>
                </c:pt>
                <c:pt idx="730">
                  <c:v>87.595399999999998</c:v>
                </c:pt>
                <c:pt idx="731">
                  <c:v>87.715379999999996</c:v>
                </c:pt>
                <c:pt idx="732">
                  <c:v>87.835359999999994</c:v>
                </c:pt>
                <c:pt idx="733">
                  <c:v>87.955340000000007</c:v>
                </c:pt>
                <c:pt idx="734">
                  <c:v>88.075320000000005</c:v>
                </c:pt>
                <c:pt idx="735">
                  <c:v>88.195300000000003</c:v>
                </c:pt>
                <c:pt idx="736">
                  <c:v>88.315280000000001</c:v>
                </c:pt>
                <c:pt idx="737">
                  <c:v>88.43526</c:v>
                </c:pt>
                <c:pt idx="738">
                  <c:v>88.555239999999998</c:v>
                </c:pt>
                <c:pt idx="739">
                  <c:v>88.675219999999996</c:v>
                </c:pt>
                <c:pt idx="740">
                  <c:v>88.795199999999994</c:v>
                </c:pt>
                <c:pt idx="741">
                  <c:v>88.915180000000007</c:v>
                </c:pt>
                <c:pt idx="742">
                  <c:v>89.035160000000005</c:v>
                </c:pt>
                <c:pt idx="743">
                  <c:v>89.155140000000003</c:v>
                </c:pt>
                <c:pt idx="744">
                  <c:v>89.275120000000001</c:v>
                </c:pt>
                <c:pt idx="745">
                  <c:v>89.395099999999999</c:v>
                </c:pt>
                <c:pt idx="746">
                  <c:v>89.515079999999998</c:v>
                </c:pt>
                <c:pt idx="747">
                  <c:v>89.635059999999996</c:v>
                </c:pt>
                <c:pt idx="748">
                  <c:v>89.755039999999994</c:v>
                </c:pt>
                <c:pt idx="749">
                  <c:v>89.875020000000006</c:v>
                </c:pt>
                <c:pt idx="750">
                  <c:v>89.995000000000005</c:v>
                </c:pt>
                <c:pt idx="751">
                  <c:v>90.114980000000003</c:v>
                </c:pt>
                <c:pt idx="752">
                  <c:v>90.234960000000001</c:v>
                </c:pt>
                <c:pt idx="753">
                  <c:v>90.354939999999999</c:v>
                </c:pt>
                <c:pt idx="754">
                  <c:v>90.474919999999997</c:v>
                </c:pt>
                <c:pt idx="755">
                  <c:v>90.594899999999996</c:v>
                </c:pt>
                <c:pt idx="756">
                  <c:v>90.714879999999994</c:v>
                </c:pt>
                <c:pt idx="757">
                  <c:v>90.834860000000006</c:v>
                </c:pt>
                <c:pt idx="758">
                  <c:v>90.954840000000004</c:v>
                </c:pt>
                <c:pt idx="759">
                  <c:v>91.074820000000003</c:v>
                </c:pt>
                <c:pt idx="760">
                  <c:v>91.194800000000001</c:v>
                </c:pt>
                <c:pt idx="761">
                  <c:v>91.314779999999999</c:v>
                </c:pt>
                <c:pt idx="762">
                  <c:v>91.434759999999997</c:v>
                </c:pt>
                <c:pt idx="763">
                  <c:v>91.554739999999995</c:v>
                </c:pt>
                <c:pt idx="764">
                  <c:v>91.674719999999994</c:v>
                </c:pt>
                <c:pt idx="765">
                  <c:v>91.794700000000006</c:v>
                </c:pt>
                <c:pt idx="766">
                  <c:v>91.914680000000004</c:v>
                </c:pt>
                <c:pt idx="767">
                  <c:v>92.034660000000002</c:v>
                </c:pt>
                <c:pt idx="768">
                  <c:v>92.154640000000001</c:v>
                </c:pt>
                <c:pt idx="769">
                  <c:v>92.274619999999999</c:v>
                </c:pt>
                <c:pt idx="770">
                  <c:v>92.394599999999997</c:v>
                </c:pt>
                <c:pt idx="771">
                  <c:v>92.514579999999995</c:v>
                </c:pt>
                <c:pt idx="772">
                  <c:v>92.634559999999993</c:v>
                </c:pt>
                <c:pt idx="773">
                  <c:v>92.754540000000006</c:v>
                </c:pt>
                <c:pt idx="774">
                  <c:v>92.874520000000004</c:v>
                </c:pt>
                <c:pt idx="775">
                  <c:v>92.994500000000002</c:v>
                </c:pt>
                <c:pt idx="776">
                  <c:v>93.11448</c:v>
                </c:pt>
                <c:pt idx="777">
                  <c:v>93.234459999999999</c:v>
                </c:pt>
                <c:pt idx="778">
                  <c:v>93.354439999999997</c:v>
                </c:pt>
                <c:pt idx="779">
                  <c:v>93.474419999999995</c:v>
                </c:pt>
                <c:pt idx="780">
                  <c:v>93.594399999999993</c:v>
                </c:pt>
                <c:pt idx="781">
                  <c:v>93.714380000000006</c:v>
                </c:pt>
                <c:pt idx="782">
                  <c:v>93.834360000000004</c:v>
                </c:pt>
                <c:pt idx="783">
                  <c:v>93.954340000000002</c:v>
                </c:pt>
                <c:pt idx="784">
                  <c:v>94.07432</c:v>
                </c:pt>
                <c:pt idx="785">
                  <c:v>94.194299999999998</c:v>
                </c:pt>
                <c:pt idx="786">
                  <c:v>94.314279999999997</c:v>
                </c:pt>
                <c:pt idx="787">
                  <c:v>94.434259999999995</c:v>
                </c:pt>
                <c:pt idx="788">
                  <c:v>94.554239999999993</c:v>
                </c:pt>
                <c:pt idx="789">
                  <c:v>94.674220000000005</c:v>
                </c:pt>
                <c:pt idx="790">
                  <c:v>94.794200000000004</c:v>
                </c:pt>
                <c:pt idx="791">
                  <c:v>94.914180000000002</c:v>
                </c:pt>
                <c:pt idx="792">
                  <c:v>95.03416</c:v>
                </c:pt>
                <c:pt idx="793">
                  <c:v>95.154139999999998</c:v>
                </c:pt>
                <c:pt idx="794">
                  <c:v>95.274119999999996</c:v>
                </c:pt>
                <c:pt idx="795">
                  <c:v>95.394099999999995</c:v>
                </c:pt>
                <c:pt idx="796">
                  <c:v>95.514080000000007</c:v>
                </c:pt>
                <c:pt idx="797">
                  <c:v>95.634060000000005</c:v>
                </c:pt>
                <c:pt idx="798">
                  <c:v>95.754040000000003</c:v>
                </c:pt>
                <c:pt idx="799">
                  <c:v>95.874020000000002</c:v>
                </c:pt>
                <c:pt idx="800">
                  <c:v>95.994</c:v>
                </c:pt>
                <c:pt idx="801">
                  <c:v>96.113979999999998</c:v>
                </c:pt>
                <c:pt idx="802">
                  <c:v>96.233959999999996</c:v>
                </c:pt>
                <c:pt idx="803">
                  <c:v>96.353939999999994</c:v>
                </c:pt>
                <c:pt idx="804">
                  <c:v>96.473920000000007</c:v>
                </c:pt>
                <c:pt idx="805">
                  <c:v>96.593900000000005</c:v>
                </c:pt>
                <c:pt idx="806">
                  <c:v>96.713880000000003</c:v>
                </c:pt>
                <c:pt idx="807">
                  <c:v>96.833860000000001</c:v>
                </c:pt>
                <c:pt idx="808">
                  <c:v>96.95384</c:v>
                </c:pt>
                <c:pt idx="809">
                  <c:v>97.073819999999998</c:v>
                </c:pt>
                <c:pt idx="810">
                  <c:v>97.193799999999996</c:v>
                </c:pt>
                <c:pt idx="811">
                  <c:v>97.313779999999994</c:v>
                </c:pt>
                <c:pt idx="812">
                  <c:v>97.433760000000007</c:v>
                </c:pt>
                <c:pt idx="813">
                  <c:v>97.553740000000005</c:v>
                </c:pt>
                <c:pt idx="814">
                  <c:v>97.673720000000003</c:v>
                </c:pt>
                <c:pt idx="815">
                  <c:v>97.793700000000001</c:v>
                </c:pt>
                <c:pt idx="816">
                  <c:v>97.913679999999999</c:v>
                </c:pt>
                <c:pt idx="817">
                  <c:v>98.033659999999998</c:v>
                </c:pt>
                <c:pt idx="818">
                  <c:v>98.153639999999996</c:v>
                </c:pt>
                <c:pt idx="819">
                  <c:v>98.273619999999994</c:v>
                </c:pt>
                <c:pt idx="820">
                  <c:v>98.393600000000006</c:v>
                </c:pt>
                <c:pt idx="821">
                  <c:v>98.513580000000005</c:v>
                </c:pt>
                <c:pt idx="822">
                  <c:v>98.633560000000003</c:v>
                </c:pt>
                <c:pt idx="823">
                  <c:v>98.753540000000001</c:v>
                </c:pt>
                <c:pt idx="824">
                  <c:v>98.873519999999999</c:v>
                </c:pt>
                <c:pt idx="825">
                  <c:v>98.993499999999997</c:v>
                </c:pt>
                <c:pt idx="826">
                  <c:v>99.113479999999996</c:v>
                </c:pt>
                <c:pt idx="827">
                  <c:v>99.233459999999994</c:v>
                </c:pt>
                <c:pt idx="828">
                  <c:v>99.353440000000006</c:v>
                </c:pt>
                <c:pt idx="829">
                  <c:v>99.473420000000004</c:v>
                </c:pt>
                <c:pt idx="830">
                  <c:v>99.593400000000003</c:v>
                </c:pt>
                <c:pt idx="831">
                  <c:v>99.713380000000001</c:v>
                </c:pt>
                <c:pt idx="832">
                  <c:v>99.833359999999999</c:v>
                </c:pt>
                <c:pt idx="833">
                  <c:v>99.953339999999997</c:v>
                </c:pt>
                <c:pt idx="834">
                  <c:v>100.07332</c:v>
                </c:pt>
                <c:pt idx="835">
                  <c:v>100.19329999999999</c:v>
                </c:pt>
                <c:pt idx="836">
                  <c:v>100.31328000000001</c:v>
                </c:pt>
                <c:pt idx="837">
                  <c:v>100.43326</c:v>
                </c:pt>
                <c:pt idx="838">
                  <c:v>100.55324</c:v>
                </c:pt>
                <c:pt idx="839">
                  <c:v>100.67322</c:v>
                </c:pt>
                <c:pt idx="840">
                  <c:v>100.7932</c:v>
                </c:pt>
                <c:pt idx="841">
                  <c:v>100.91318</c:v>
                </c:pt>
                <c:pt idx="842">
                  <c:v>101.03316</c:v>
                </c:pt>
                <c:pt idx="843">
                  <c:v>101.15313999999999</c:v>
                </c:pt>
                <c:pt idx="844">
                  <c:v>101.27312000000001</c:v>
                </c:pt>
                <c:pt idx="845">
                  <c:v>101.3931</c:v>
                </c:pt>
                <c:pt idx="846">
                  <c:v>101.51308</c:v>
                </c:pt>
                <c:pt idx="847">
                  <c:v>101.63306</c:v>
                </c:pt>
                <c:pt idx="848">
                  <c:v>101.75304</c:v>
                </c:pt>
                <c:pt idx="849">
                  <c:v>101.87302</c:v>
                </c:pt>
                <c:pt idx="850">
                  <c:v>101.99299999999999</c:v>
                </c:pt>
                <c:pt idx="851">
                  <c:v>102.11297999999999</c:v>
                </c:pt>
                <c:pt idx="852">
                  <c:v>102.23296000000001</c:v>
                </c:pt>
                <c:pt idx="853">
                  <c:v>102.35294</c:v>
                </c:pt>
                <c:pt idx="854">
                  <c:v>102.47292</c:v>
                </c:pt>
                <c:pt idx="855">
                  <c:v>102.5929</c:v>
                </c:pt>
                <c:pt idx="856">
                  <c:v>102.71288</c:v>
                </c:pt>
                <c:pt idx="857">
                  <c:v>102.83286</c:v>
                </c:pt>
                <c:pt idx="858">
                  <c:v>102.95283999999999</c:v>
                </c:pt>
                <c:pt idx="859">
                  <c:v>103.07281999999999</c:v>
                </c:pt>
                <c:pt idx="860">
                  <c:v>103.19280000000001</c:v>
                </c:pt>
                <c:pt idx="861">
                  <c:v>103.31278</c:v>
                </c:pt>
                <c:pt idx="862">
                  <c:v>103.43276</c:v>
                </c:pt>
                <c:pt idx="863">
                  <c:v>103.55274</c:v>
                </c:pt>
                <c:pt idx="864">
                  <c:v>103.67272</c:v>
                </c:pt>
                <c:pt idx="865">
                  <c:v>103.7927</c:v>
                </c:pt>
                <c:pt idx="866">
                  <c:v>103.91267999999999</c:v>
                </c:pt>
                <c:pt idx="867">
                  <c:v>104.03266000000001</c:v>
                </c:pt>
                <c:pt idx="868">
                  <c:v>104.15264000000001</c:v>
                </c:pt>
                <c:pt idx="869">
                  <c:v>104.27262</c:v>
                </c:pt>
                <c:pt idx="870">
                  <c:v>104.3926</c:v>
                </c:pt>
                <c:pt idx="871">
                  <c:v>104.51258</c:v>
                </c:pt>
                <c:pt idx="872">
                  <c:v>104.63256</c:v>
                </c:pt>
                <c:pt idx="873">
                  <c:v>104.75254</c:v>
                </c:pt>
                <c:pt idx="874">
                  <c:v>104.87251999999999</c:v>
                </c:pt>
                <c:pt idx="875">
                  <c:v>104.99250000000001</c:v>
                </c:pt>
                <c:pt idx="876">
                  <c:v>105.11248000000001</c:v>
                </c:pt>
                <c:pt idx="877">
                  <c:v>105.23246</c:v>
                </c:pt>
                <c:pt idx="878">
                  <c:v>105.35244</c:v>
                </c:pt>
                <c:pt idx="879">
                  <c:v>105.47242</c:v>
                </c:pt>
                <c:pt idx="880">
                  <c:v>105.5924</c:v>
                </c:pt>
                <c:pt idx="881">
                  <c:v>105.71238</c:v>
                </c:pt>
                <c:pt idx="882">
                  <c:v>105.83235999999999</c:v>
                </c:pt>
                <c:pt idx="883">
                  <c:v>105.95234000000001</c:v>
                </c:pt>
                <c:pt idx="884">
                  <c:v>106.07232</c:v>
                </c:pt>
                <c:pt idx="885">
                  <c:v>106.1923</c:v>
                </c:pt>
                <c:pt idx="886">
                  <c:v>106.31228</c:v>
                </c:pt>
                <c:pt idx="887">
                  <c:v>106.43226</c:v>
                </c:pt>
                <c:pt idx="888">
                  <c:v>106.55224</c:v>
                </c:pt>
                <c:pt idx="889">
                  <c:v>106.67222</c:v>
                </c:pt>
                <c:pt idx="890">
                  <c:v>106.79219999999999</c:v>
                </c:pt>
                <c:pt idx="891">
                  <c:v>106.91218000000001</c:v>
                </c:pt>
                <c:pt idx="892">
                  <c:v>107.03216</c:v>
                </c:pt>
                <c:pt idx="893">
                  <c:v>107.15214</c:v>
                </c:pt>
                <c:pt idx="894">
                  <c:v>107.27212</c:v>
                </c:pt>
                <c:pt idx="895">
                  <c:v>107.3921</c:v>
                </c:pt>
                <c:pt idx="896">
                  <c:v>107.51208</c:v>
                </c:pt>
                <c:pt idx="897">
                  <c:v>107.63206</c:v>
                </c:pt>
                <c:pt idx="898">
                  <c:v>107.75203999999999</c:v>
                </c:pt>
                <c:pt idx="899">
                  <c:v>107.87202000000001</c:v>
                </c:pt>
                <c:pt idx="900">
                  <c:v>107.992</c:v>
                </c:pt>
                <c:pt idx="901">
                  <c:v>108.11198</c:v>
                </c:pt>
                <c:pt idx="902">
                  <c:v>108.23196</c:v>
                </c:pt>
                <c:pt idx="903">
                  <c:v>108.35194</c:v>
                </c:pt>
                <c:pt idx="904">
                  <c:v>108.47192</c:v>
                </c:pt>
                <c:pt idx="905">
                  <c:v>108.5919</c:v>
                </c:pt>
                <c:pt idx="906">
                  <c:v>108.71187999999999</c:v>
                </c:pt>
                <c:pt idx="907">
                  <c:v>108.83186000000001</c:v>
                </c:pt>
                <c:pt idx="908">
                  <c:v>108.95184</c:v>
                </c:pt>
                <c:pt idx="909">
                  <c:v>109.07182</c:v>
                </c:pt>
                <c:pt idx="910">
                  <c:v>109.1918</c:v>
                </c:pt>
                <c:pt idx="911">
                  <c:v>109.31178</c:v>
                </c:pt>
                <c:pt idx="912">
                  <c:v>109.43176</c:v>
                </c:pt>
                <c:pt idx="913">
                  <c:v>109.55174</c:v>
                </c:pt>
                <c:pt idx="914">
                  <c:v>109.67171999999999</c:v>
                </c:pt>
                <c:pt idx="915">
                  <c:v>109.79170000000001</c:v>
                </c:pt>
                <c:pt idx="916">
                  <c:v>109.91168</c:v>
                </c:pt>
                <c:pt idx="917">
                  <c:v>110.03166</c:v>
                </c:pt>
                <c:pt idx="918">
                  <c:v>110.15164</c:v>
                </c:pt>
                <c:pt idx="919">
                  <c:v>110.27162</c:v>
                </c:pt>
                <c:pt idx="920">
                  <c:v>110.3916</c:v>
                </c:pt>
                <c:pt idx="921">
                  <c:v>110.51158</c:v>
                </c:pt>
                <c:pt idx="922">
                  <c:v>110.63155999999999</c:v>
                </c:pt>
                <c:pt idx="923">
                  <c:v>110.75154000000001</c:v>
                </c:pt>
                <c:pt idx="924">
                  <c:v>110.87152</c:v>
                </c:pt>
                <c:pt idx="925">
                  <c:v>110.9915</c:v>
                </c:pt>
                <c:pt idx="926">
                  <c:v>111.11148</c:v>
                </c:pt>
                <c:pt idx="927">
                  <c:v>111.23146</c:v>
                </c:pt>
                <c:pt idx="928">
                  <c:v>111.35144</c:v>
                </c:pt>
                <c:pt idx="929">
                  <c:v>111.47141999999999</c:v>
                </c:pt>
                <c:pt idx="930">
                  <c:v>111.59139999999999</c:v>
                </c:pt>
                <c:pt idx="931">
                  <c:v>111.71138000000001</c:v>
                </c:pt>
                <c:pt idx="932">
                  <c:v>111.83136</c:v>
                </c:pt>
                <c:pt idx="933">
                  <c:v>111.95134</c:v>
                </c:pt>
                <c:pt idx="934">
                  <c:v>112.07132</c:v>
                </c:pt>
                <c:pt idx="935">
                  <c:v>112.1913</c:v>
                </c:pt>
                <c:pt idx="936">
                  <c:v>112.31128</c:v>
                </c:pt>
                <c:pt idx="937">
                  <c:v>112.43125999999999</c:v>
                </c:pt>
                <c:pt idx="938">
                  <c:v>112.55124000000001</c:v>
                </c:pt>
                <c:pt idx="939">
                  <c:v>112.67122000000001</c:v>
                </c:pt>
                <c:pt idx="940">
                  <c:v>112.7912</c:v>
                </c:pt>
                <c:pt idx="941">
                  <c:v>112.91118</c:v>
                </c:pt>
                <c:pt idx="942">
                  <c:v>113.03116</c:v>
                </c:pt>
                <c:pt idx="943">
                  <c:v>113.15114</c:v>
                </c:pt>
                <c:pt idx="944">
                  <c:v>113.27112</c:v>
                </c:pt>
                <c:pt idx="945">
                  <c:v>113.39109999999999</c:v>
                </c:pt>
                <c:pt idx="946">
                  <c:v>113.51108000000001</c:v>
                </c:pt>
                <c:pt idx="947">
                  <c:v>113.63106000000001</c:v>
                </c:pt>
                <c:pt idx="948">
                  <c:v>113.75104</c:v>
                </c:pt>
                <c:pt idx="949">
                  <c:v>113.87102</c:v>
                </c:pt>
                <c:pt idx="950">
                  <c:v>113.991</c:v>
                </c:pt>
                <c:pt idx="951">
                  <c:v>114.11098</c:v>
                </c:pt>
                <c:pt idx="952">
                  <c:v>114.23096</c:v>
                </c:pt>
                <c:pt idx="953">
                  <c:v>114.35093999999999</c:v>
                </c:pt>
                <c:pt idx="954">
                  <c:v>114.47092000000001</c:v>
                </c:pt>
                <c:pt idx="955">
                  <c:v>114.5909</c:v>
                </c:pt>
                <c:pt idx="956">
                  <c:v>114.71088</c:v>
                </c:pt>
                <c:pt idx="957">
                  <c:v>114.83086</c:v>
                </c:pt>
                <c:pt idx="958">
                  <c:v>114.95084</c:v>
                </c:pt>
                <c:pt idx="959">
                  <c:v>115.07082</c:v>
                </c:pt>
                <c:pt idx="960">
                  <c:v>115.1908</c:v>
                </c:pt>
                <c:pt idx="961">
                  <c:v>115.31077999999999</c:v>
                </c:pt>
                <c:pt idx="962">
                  <c:v>115.43076000000001</c:v>
                </c:pt>
                <c:pt idx="963">
                  <c:v>115.55074</c:v>
                </c:pt>
                <c:pt idx="964">
                  <c:v>115.67072</c:v>
                </c:pt>
                <c:pt idx="965">
                  <c:v>115.7907</c:v>
                </c:pt>
                <c:pt idx="966">
                  <c:v>115.91068</c:v>
                </c:pt>
                <c:pt idx="967">
                  <c:v>116.03066</c:v>
                </c:pt>
                <c:pt idx="968">
                  <c:v>116.15064</c:v>
                </c:pt>
                <c:pt idx="969">
                  <c:v>116.27061999999999</c:v>
                </c:pt>
                <c:pt idx="970">
                  <c:v>116.39060000000001</c:v>
                </c:pt>
                <c:pt idx="971">
                  <c:v>116.51058</c:v>
                </c:pt>
                <c:pt idx="972">
                  <c:v>116.63056</c:v>
                </c:pt>
                <c:pt idx="973">
                  <c:v>116.75054</c:v>
                </c:pt>
                <c:pt idx="974">
                  <c:v>116.87052</c:v>
                </c:pt>
                <c:pt idx="975">
                  <c:v>116.9905</c:v>
                </c:pt>
                <c:pt idx="976">
                  <c:v>117.11048</c:v>
                </c:pt>
                <c:pt idx="977">
                  <c:v>117.23045999999999</c:v>
                </c:pt>
                <c:pt idx="978">
                  <c:v>117.35044000000001</c:v>
                </c:pt>
                <c:pt idx="979">
                  <c:v>117.47042</c:v>
                </c:pt>
                <c:pt idx="980">
                  <c:v>117.5904</c:v>
                </c:pt>
                <c:pt idx="981">
                  <c:v>117.71038</c:v>
                </c:pt>
                <c:pt idx="982">
                  <c:v>117.83036</c:v>
                </c:pt>
                <c:pt idx="983">
                  <c:v>117.95034</c:v>
                </c:pt>
                <c:pt idx="984">
                  <c:v>118.07032</c:v>
                </c:pt>
                <c:pt idx="985">
                  <c:v>118.19029999999999</c:v>
                </c:pt>
                <c:pt idx="986">
                  <c:v>118.31028000000001</c:v>
                </c:pt>
                <c:pt idx="987">
                  <c:v>118.43026</c:v>
                </c:pt>
                <c:pt idx="988">
                  <c:v>118.55024</c:v>
                </c:pt>
                <c:pt idx="989">
                  <c:v>118.67022</c:v>
                </c:pt>
                <c:pt idx="990">
                  <c:v>118.7902</c:v>
                </c:pt>
                <c:pt idx="991">
                  <c:v>118.91018</c:v>
                </c:pt>
                <c:pt idx="992">
                  <c:v>119.03016</c:v>
                </c:pt>
                <c:pt idx="993">
                  <c:v>119.15013999999999</c:v>
                </c:pt>
                <c:pt idx="994">
                  <c:v>119.27012000000001</c:v>
                </c:pt>
                <c:pt idx="995">
                  <c:v>119.3901</c:v>
                </c:pt>
                <c:pt idx="996">
                  <c:v>119.51008</c:v>
                </c:pt>
                <c:pt idx="997">
                  <c:v>119.63006</c:v>
                </c:pt>
                <c:pt idx="998">
                  <c:v>119.75004</c:v>
                </c:pt>
                <c:pt idx="999">
                  <c:v>119.87002</c:v>
                </c:pt>
                <c:pt idx="1000">
                  <c:v>119.99</c:v>
                </c:pt>
              </c:numCache>
            </c:numRef>
          </c:xVal>
          <c:yVal>
            <c:numRef>
              <c:f>Лист1!$B$2:$B$1002</c:f>
              <c:numCache>
                <c:formatCode>0.0000E+00</c:formatCode>
                <c:ptCount val="1001"/>
                <c:pt idx="0">
                  <c:v>1.4159518247385001E-10</c:v>
                </c:pt>
                <c:pt idx="1">
                  <c:v>1.8404541817951E-9</c:v>
                </c:pt>
                <c:pt idx="2">
                  <c:v>3.5393131811163501E-9</c:v>
                </c:pt>
                <c:pt idx="3">
                  <c:v>5.5551645643240901E-9</c:v>
                </c:pt>
                <c:pt idx="4">
                  <c:v>7.5711216645182807E-9</c:v>
                </c:pt>
                <c:pt idx="5">
                  <c:v>9.6628675599292993E-9</c:v>
                </c:pt>
                <c:pt idx="6">
                  <c:v>1.17615647843284E-8</c:v>
                </c:pt>
                <c:pt idx="7">
                  <c:v>1.3883814516021799E-8</c:v>
                </c:pt>
                <c:pt idx="8">
                  <c:v>1.60108096557541E-8</c:v>
                </c:pt>
                <c:pt idx="9">
                  <c:v>1.81459699072994E-8</c:v>
                </c:pt>
                <c:pt idx="10">
                  <c:v>2.0283871861943E-8</c:v>
                </c:pt>
                <c:pt idx="11">
                  <c:v>2.24246704124333E-8</c:v>
                </c:pt>
                <c:pt idx="12">
                  <c:v>2.4566928516107701E-8</c:v>
                </c:pt>
                <c:pt idx="13">
                  <c:v>2.6710159905216299E-8</c:v>
                </c:pt>
                <c:pt idx="14">
                  <c:v>2.8854092439438299E-8</c:v>
                </c:pt>
                <c:pt idx="15">
                  <c:v>3.0998291022409799E-8</c:v>
                </c:pt>
                <c:pt idx="16">
                  <c:v>3.3142758238859E-8</c:v>
                </c:pt>
                <c:pt idx="17">
                  <c:v>3.5287244533126298E-8</c:v>
                </c:pt>
                <c:pt idx="18">
                  <c:v>3.7431757842136997E-8</c:v>
                </c:pt>
                <c:pt idx="19">
                  <c:v>3.95762186224683E-8</c:v>
                </c:pt>
                <c:pt idx="20">
                  <c:v>4.1720572860530903E-8</c:v>
                </c:pt>
                <c:pt idx="21">
                  <c:v>4.3864868169542201E-8</c:v>
                </c:pt>
                <c:pt idx="22">
                  <c:v>4.6008983384359699E-8</c:v>
                </c:pt>
                <c:pt idx="23">
                  <c:v>4.8153055682207498E-8</c:v>
                </c:pt>
                <c:pt idx="24">
                  <c:v>5.0296907377166801E-8</c:v>
                </c:pt>
                <c:pt idx="25">
                  <c:v>5.2440738184812903E-8</c:v>
                </c:pt>
                <c:pt idx="26">
                  <c:v>5.4584326083999502E-8</c:v>
                </c:pt>
                <c:pt idx="27">
                  <c:v>5.6727913983186299E-8</c:v>
                </c:pt>
                <c:pt idx="28">
                  <c:v>5.8871249059673003E-8</c:v>
                </c:pt>
                <c:pt idx="29">
                  <c:v>6.1014582993123499E-8</c:v>
                </c:pt>
                <c:pt idx="30">
                  <c:v>6.3157697706996194E-8</c:v>
                </c:pt>
                <c:pt idx="31">
                  <c:v>6.5300791220291796E-8</c:v>
                </c:pt>
                <c:pt idx="32">
                  <c:v>6.7443697554480702E-8</c:v>
                </c:pt>
                <c:pt idx="33">
                  <c:v>6.9586565043730203E-8</c:v>
                </c:pt>
                <c:pt idx="34">
                  <c:v>7.1729274692541094E-8</c:v>
                </c:pt>
                <c:pt idx="35">
                  <c:v>7.3871930161013206E-8</c:v>
                </c:pt>
                <c:pt idx="36">
                  <c:v>7.6014454197064995E-8</c:v>
                </c:pt>
                <c:pt idx="37">
                  <c:v>7.8156910759611306E-8</c:v>
                </c:pt>
                <c:pt idx="38">
                  <c:v>8.0299259501775498E-8</c:v>
                </c:pt>
                <c:pt idx="39">
                  <c:v>8.2441529231718598E-8</c:v>
                </c:pt>
                <c:pt idx="40">
                  <c:v>8.4583712218750202E-8</c:v>
                </c:pt>
                <c:pt idx="41">
                  <c:v>8.6725806147772497E-8</c:v>
                </c:pt>
                <c:pt idx="42">
                  <c:v>8.8867832164530801E-8</c:v>
                </c:pt>
                <c:pt idx="43">
                  <c:v>9.1009760346737803E-8</c:v>
                </c:pt>
                <c:pt idx="44">
                  <c:v>9.31516374742035E-8</c:v>
                </c:pt>
                <c:pt idx="45">
                  <c:v>9.5293409072876299E-8</c:v>
                </c:pt>
                <c:pt idx="46">
                  <c:v>9.7435144746771303E-8</c:v>
                </c:pt>
                <c:pt idx="47">
                  <c:v>9.9576768124851304E-8</c:v>
                </c:pt>
                <c:pt idx="48">
                  <c:v>1.01718369195112E-7</c:v>
                </c:pt>
                <c:pt idx="49">
                  <c:v>1.03859852001127E-7</c:v>
                </c:pt>
                <c:pt idx="50">
                  <c:v>1.0600132478849199E-7</c:v>
                </c:pt>
                <c:pt idx="51">
                  <c:v>1.0814267403476899E-7</c:v>
                </c:pt>
                <c:pt idx="52">
                  <c:v>1.10284023281045E-7</c:v>
                </c:pt>
                <c:pt idx="53">
                  <c:v>1.1242524651521199E-7</c:v>
                </c:pt>
                <c:pt idx="54">
                  <c:v>1.14566468647541E-7</c:v>
                </c:pt>
                <c:pt idx="55">
                  <c:v>1.16707580796782E-7</c:v>
                </c:pt>
                <c:pt idx="56">
                  <c:v>1.18848681755824E-7</c:v>
                </c:pt>
                <c:pt idx="57">
                  <c:v>1.2098968739472E-7</c:v>
                </c:pt>
                <c:pt idx="58">
                  <c:v>1.2313067266985501E-7</c:v>
                </c:pt>
                <c:pt idx="59">
                  <c:v>1.2527157606988499E-7</c:v>
                </c:pt>
                <c:pt idx="60">
                  <c:v>1.27412450746336E-7</c:v>
                </c:pt>
                <c:pt idx="61">
                  <c:v>1.2955325590335399E-7</c:v>
                </c:pt>
                <c:pt idx="62">
                  <c:v>1.31694024703422E-7</c:v>
                </c:pt>
                <c:pt idx="63">
                  <c:v>1.3383473536217599E-7</c:v>
                </c:pt>
                <c:pt idx="64">
                  <c:v>1.3597540268137699E-7</c:v>
                </c:pt>
                <c:pt idx="65">
                  <c:v>1.3811602235737399E-7</c:v>
                </c:pt>
                <c:pt idx="66">
                  <c:v>1.40256592296137E-7</c:v>
                </c:pt>
                <c:pt idx="67">
                  <c:v>1.42397124295189E-7</c:v>
                </c:pt>
                <c:pt idx="68">
                  <c:v>1.4453760068675499E-7</c:v>
                </c:pt>
                <c:pt idx="69">
                  <c:v>1.46678048122473E-7</c:v>
                </c:pt>
                <c:pt idx="70">
                  <c:v>1.48818434557473E-7</c:v>
                </c:pt>
                <c:pt idx="71">
                  <c:v>1.50958800366944E-7</c:v>
                </c:pt>
                <c:pt idx="72">
                  <c:v>1.53099100215141E-7</c:v>
                </c:pt>
                <c:pt idx="73">
                  <c:v>1.5523938717300799E-7</c:v>
                </c:pt>
                <c:pt idx="74">
                  <c:v>1.5737960360255699E-7</c:v>
                </c:pt>
                <c:pt idx="75">
                  <c:v>1.5951981433368E-7</c:v>
                </c:pt>
                <c:pt idx="76">
                  <c:v>1.6165995032826101E-7</c:v>
                </c:pt>
                <c:pt idx="77">
                  <c:v>1.63800086322843E-7</c:v>
                </c:pt>
                <c:pt idx="78">
                  <c:v>1.6594014569320701E-7</c:v>
                </c:pt>
                <c:pt idx="79">
                  <c:v>1.6808020406727401E-7</c:v>
                </c:pt>
                <c:pt idx="80">
                  <c:v>1.70220194714705E-7</c:v>
                </c:pt>
                <c:pt idx="81">
                  <c:v>1.72360178127133E-7</c:v>
                </c:pt>
                <c:pt idx="82">
                  <c:v>1.74500102147981E-7</c:v>
                </c:pt>
                <c:pt idx="83">
                  <c:v>1.7664001311427599E-7</c:v>
                </c:pt>
                <c:pt idx="84">
                  <c:v>1.78779872505599E-7</c:v>
                </c:pt>
                <c:pt idx="85">
                  <c:v>1.8091971340888401E-7</c:v>
                </c:pt>
                <c:pt idx="86">
                  <c:v>1.83059510075041E-7</c:v>
                </c:pt>
                <c:pt idx="87">
                  <c:v>1.8519928317594101E-7</c:v>
                </c:pt>
                <c:pt idx="88">
                  <c:v>1.87339018934622E-7</c:v>
                </c:pt>
                <c:pt idx="89">
                  <c:v>1.8947872638019599E-7</c:v>
                </c:pt>
                <c:pt idx="90">
                  <c:v>1.91618402967957E-7</c:v>
                </c:pt>
                <c:pt idx="91">
                  <c:v>1.9375804679977901E-7</c:v>
                </c:pt>
                <c:pt idx="92">
                  <c:v>1.95897665877114E-7</c:v>
                </c:pt>
                <c:pt idx="93">
                  <c:v>1.9803724803859999E-7</c:v>
                </c:pt>
                <c:pt idx="94">
                  <c:v>2.00176811194608E-7</c:v>
                </c:pt>
                <c:pt idx="95">
                  <c:v>2.02316333537697E-7</c:v>
                </c:pt>
                <c:pt idx="96">
                  <c:v>2.0445584229438601E-7</c:v>
                </c:pt>
                <c:pt idx="97">
                  <c:v>2.06595306585611E-7</c:v>
                </c:pt>
                <c:pt idx="98">
                  <c:v>2.0873476240185801E-7</c:v>
                </c:pt>
                <c:pt idx="99">
                  <c:v>2.1087417032789899E-7</c:v>
                </c:pt>
                <c:pt idx="100">
                  <c:v>2.13013574603113E-7</c:v>
                </c:pt>
                <c:pt idx="101">
                  <c:v>2.15152927775879E-7</c:v>
                </c:pt>
                <c:pt idx="102">
                  <c:v>2.17292280948645E-7</c:v>
                </c:pt>
                <c:pt idx="103">
                  <c:v>2.19431581814687E-7</c:v>
                </c:pt>
                <c:pt idx="104">
                  <c:v>2.2157088177598299E-7</c:v>
                </c:pt>
                <c:pt idx="105">
                  <c:v>2.2371013521068499E-7</c:v>
                </c:pt>
                <c:pt idx="106">
                  <c:v>2.25849383436478E-7</c:v>
                </c:pt>
                <c:pt idx="107">
                  <c:v>2.2798859061831699E-7</c:v>
                </c:pt>
                <c:pt idx="108">
                  <c:v>2.3012778852269599E-7</c:v>
                </c:pt>
                <c:pt idx="109">
                  <c:v>2.3226695058645099E-7</c:v>
                </c:pt>
                <c:pt idx="110">
                  <c:v>2.34406099525241E-7</c:v>
                </c:pt>
                <c:pt idx="111">
                  <c:v>2.3654521756424099E-7</c:v>
                </c:pt>
                <c:pt idx="112">
                  <c:v>2.3868431883837702E-7</c:v>
                </c:pt>
                <c:pt idx="113">
                  <c:v>2.4082339390658999E-7</c:v>
                </c:pt>
                <c:pt idx="114">
                  <c:v>2.42962448765215E-7</c:v>
                </c:pt>
                <c:pt idx="115">
                  <c:v>2.4510148187919999E-7</c:v>
                </c:pt>
                <c:pt idx="116">
                  <c:v>2.4724049152254099E-7</c:v>
                </c:pt>
                <c:pt idx="117">
                  <c:v>2.4937948366328699E-7</c:v>
                </c:pt>
                <c:pt idx="118">
                  <c:v>2.5151844924533002E-7</c:v>
                </c:pt>
                <c:pt idx="119">
                  <c:v>2.5365740135996503E-7</c:v>
                </c:pt>
                <c:pt idx="120">
                  <c:v>2.5579632399092701E-7</c:v>
                </c:pt>
                <c:pt idx="121">
                  <c:v>2.57935236994332E-7</c:v>
                </c:pt>
                <c:pt idx="122">
                  <c:v>2.60074117742979E-7</c:v>
                </c:pt>
                <c:pt idx="123">
                  <c:v>2.6221299251930602E-7</c:v>
                </c:pt>
                <c:pt idx="124">
                  <c:v>2.6435183241509801E-7</c:v>
                </c:pt>
                <c:pt idx="125">
                  <c:v>2.6649066981918101E-7</c:v>
                </c:pt>
                <c:pt idx="126">
                  <c:v>2.68629469854275E-7</c:v>
                </c:pt>
                <c:pt idx="127">
                  <c:v>2.7076826988936999E-7</c:v>
                </c:pt>
                <c:pt idx="128">
                  <c:v>2.7290703184411402E-7</c:v>
                </c:pt>
                <c:pt idx="129">
                  <c:v>2.7504579297525499E-7</c:v>
                </c:pt>
                <c:pt idx="130">
                  <c:v>2.7718452010783601E-7</c:v>
                </c:pt>
                <c:pt idx="131">
                  <c:v>2.7932324325808999E-7</c:v>
                </c:pt>
                <c:pt idx="132">
                  <c:v>2.81461936311096E-7</c:v>
                </c:pt>
                <c:pt idx="133">
                  <c:v>2.8360062237150003E-7</c:v>
                </c:pt>
                <c:pt idx="134">
                  <c:v>2.8573928206465398E-7</c:v>
                </c:pt>
                <c:pt idx="135">
                  <c:v>2.8787793189575499E-7</c:v>
                </c:pt>
                <c:pt idx="136">
                  <c:v>2.9001655892686798E-7</c:v>
                </c:pt>
                <c:pt idx="137">
                  <c:v>2.9215517336016101E-7</c:v>
                </c:pt>
                <c:pt idx="138">
                  <c:v>2.9429376840604698E-7</c:v>
                </c:pt>
                <c:pt idx="139">
                  <c:v>2.9643234824533198E-7</c:v>
                </c:pt>
                <c:pt idx="140">
                  <c:v>2.9857091196267002E-7</c:v>
                </c:pt>
                <c:pt idx="141">
                  <c:v>3.00709457985328E-7</c:v>
                </c:pt>
                <c:pt idx="142">
                  <c:v>3.0284799101148201E-7</c:v>
                </c:pt>
                <c:pt idx="143">
                  <c:v>3.0498650396966701E-7</c:v>
                </c:pt>
                <c:pt idx="144">
                  <c:v>3.0712500692345402E-7</c:v>
                </c:pt>
                <c:pt idx="145">
                  <c:v>3.0926348754522399E-7</c:v>
                </c:pt>
                <c:pt idx="146">
                  <c:v>3.1140196102765501E-7</c:v>
                </c:pt>
                <c:pt idx="147">
                  <c:v>3.1354041001804301E-7</c:v>
                </c:pt>
                <c:pt idx="148">
                  <c:v>3.1567885461302898E-7</c:v>
                </c:pt>
                <c:pt idx="149">
                  <c:v>3.17817272655033E-7</c:v>
                </c:pt>
                <c:pt idx="150">
                  <c:v>3.19955688930032E-7</c:v>
                </c:pt>
                <c:pt idx="151">
                  <c:v>3.2209407668557302E-7</c:v>
                </c:pt>
                <c:pt idx="152">
                  <c:v>3.2423246444111398E-7</c:v>
                </c:pt>
                <c:pt idx="153">
                  <c:v>3.2637082330305399E-7</c:v>
                </c:pt>
                <c:pt idx="154">
                  <c:v>3.28509181413869E-7</c:v>
                </c:pt>
                <c:pt idx="155">
                  <c:v>3.3064751366630702E-7</c:v>
                </c:pt>
                <c:pt idx="156">
                  <c:v>3.3278584275478397E-7</c:v>
                </c:pt>
                <c:pt idx="157">
                  <c:v>3.3492414890098502E-7</c:v>
                </c:pt>
                <c:pt idx="158">
                  <c:v>3.37062449570979E-7</c:v>
                </c:pt>
                <c:pt idx="159">
                  <c:v>3.3920073010086799E-7</c:v>
                </c:pt>
                <c:pt idx="160">
                  <c:v>3.4133900293845299E-7</c:v>
                </c:pt>
                <c:pt idx="161">
                  <c:v>3.4347725832910301E-7</c:v>
                </c:pt>
                <c:pt idx="162">
                  <c:v>3.4561550390329498E-7</c:v>
                </c:pt>
                <c:pt idx="163">
                  <c:v>3.47753734619372E-7</c:v>
                </c:pt>
                <c:pt idx="164">
                  <c:v>3.4989195348279799E-7</c:v>
                </c:pt>
                <c:pt idx="165">
                  <c:v>3.52030159977011E-7</c:v>
                </c:pt>
                <c:pt idx="166">
                  <c:v>3.5416835266657301E-7</c:v>
                </c:pt>
                <c:pt idx="167">
                  <c:v>3.5630653538008298E-7</c:v>
                </c:pt>
                <c:pt idx="168">
                  <c:v>3.5844470241755101E-7</c:v>
                </c:pt>
                <c:pt idx="169">
                  <c:v>3.60582861780371E-7</c:v>
                </c:pt>
                <c:pt idx="170">
                  <c:v>3.6272100367299202E-7</c:v>
                </c:pt>
                <c:pt idx="171">
                  <c:v>3.64859140104375E-7</c:v>
                </c:pt>
                <c:pt idx="172">
                  <c:v>3.66997257345406E-7</c:v>
                </c:pt>
                <c:pt idx="173">
                  <c:v>3.6913537125420202E-7</c:v>
                </c:pt>
                <c:pt idx="174">
                  <c:v>3.7127346432343702E-7</c:v>
                </c:pt>
                <c:pt idx="175">
                  <c:v>3.7341155610844101E-7</c:v>
                </c:pt>
                <c:pt idx="176">
                  <c:v>3.7554962547274398E-7</c:v>
                </c:pt>
                <c:pt idx="177">
                  <c:v>3.77687694837047E-7</c:v>
                </c:pt>
                <c:pt idx="178">
                  <c:v>3.7982574163679301E-7</c:v>
                </c:pt>
                <c:pt idx="179">
                  <c:v>3.8196378775053301E-7</c:v>
                </c:pt>
                <c:pt idx="180">
                  <c:v>3.8410181363762699E-7</c:v>
                </c:pt>
                <c:pt idx="181">
                  <c:v>3.8623983694316302E-7</c:v>
                </c:pt>
                <c:pt idx="182">
                  <c:v>3.8837784227662603E-7</c:v>
                </c:pt>
                <c:pt idx="183">
                  <c:v>3.9051584320473002E-7</c:v>
                </c:pt>
                <c:pt idx="184">
                  <c:v>3.9265382833519701E-7</c:v>
                </c:pt>
                <c:pt idx="185">
                  <c:v>3.9479180730546501E-7</c:v>
                </c:pt>
                <c:pt idx="186">
                  <c:v>3.9692977257546499E-7</c:v>
                </c:pt>
                <c:pt idx="187">
                  <c:v>3.9906772999672797E-7</c:v>
                </c:pt>
                <c:pt idx="188">
                  <c:v>4.0120567574092599E-7</c:v>
                </c:pt>
                <c:pt idx="189">
                  <c:v>4.0334361201161201E-7</c:v>
                </c:pt>
                <c:pt idx="190">
                  <c:v>4.0548153855705198E-7</c:v>
                </c:pt>
                <c:pt idx="191">
                  <c:v>4.0761945406554799E-7</c:v>
                </c:pt>
                <c:pt idx="192">
                  <c:v>4.0975736173188802E-7</c:v>
                </c:pt>
                <c:pt idx="193">
                  <c:v>4.1189525685689498E-7</c:v>
                </c:pt>
                <c:pt idx="194">
                  <c:v>4.1403314595663698E-7</c:v>
                </c:pt>
                <c:pt idx="195">
                  <c:v>4.1617102106748798E-7</c:v>
                </c:pt>
                <c:pt idx="196">
                  <c:v>4.1830889190618501E-7</c:v>
                </c:pt>
                <c:pt idx="197">
                  <c:v>4.2044674736315901E-7</c:v>
                </c:pt>
                <c:pt idx="198">
                  <c:v>4.2258460023962501E-7</c:v>
                </c:pt>
                <c:pt idx="199">
                  <c:v>4.2472243639426801E-7</c:v>
                </c:pt>
                <c:pt idx="200">
                  <c:v>4.2686027160079102E-7</c:v>
                </c:pt>
                <c:pt idx="201">
                  <c:v>4.28998088796181E-7</c:v>
                </c:pt>
                <c:pt idx="202">
                  <c:v>4.3113590599157198E-7</c:v>
                </c:pt>
                <c:pt idx="203">
                  <c:v>4.3327370518972501E-7</c:v>
                </c:pt>
                <c:pt idx="204">
                  <c:v>4.3541150376075402E-7</c:v>
                </c:pt>
                <c:pt idx="205">
                  <c:v>4.3754928618165702E-7</c:v>
                </c:pt>
                <c:pt idx="206">
                  <c:v>4.3968706645531101E-7</c:v>
                </c:pt>
                <c:pt idx="207">
                  <c:v>4.4182483236509801E-7</c:v>
                </c:pt>
                <c:pt idx="208">
                  <c:v>4.43962594660693E-7</c:v>
                </c:pt>
                <c:pt idx="209">
                  <c:v>4.4610034431992999E-7</c:v>
                </c:pt>
                <c:pt idx="210">
                  <c:v>4.4823808894935998E-7</c:v>
                </c:pt>
                <c:pt idx="211">
                  <c:v>4.5037582261321101E-7</c:v>
                </c:pt>
                <c:pt idx="212">
                  <c:v>4.5251354988119699E-7</c:v>
                </c:pt>
                <c:pt idx="213">
                  <c:v>4.5465126779955601E-7</c:v>
                </c:pt>
                <c:pt idx="214">
                  <c:v>4.5678897800383399E-7</c:v>
                </c:pt>
                <c:pt idx="215">
                  <c:v>4.5892668042148902E-7</c:v>
                </c:pt>
                <c:pt idx="216">
                  <c:v>4.6106437385307198E-7</c:v>
                </c:pt>
                <c:pt idx="217">
                  <c:v>4.6320206100983498E-7</c:v>
                </c:pt>
                <c:pt idx="218">
                  <c:v>4.6533973795318302E-7</c:v>
                </c:pt>
                <c:pt idx="219">
                  <c:v>4.6747741008402702E-7</c:v>
                </c:pt>
                <c:pt idx="220">
                  <c:v>4.6961507081726302E-7</c:v>
                </c:pt>
                <c:pt idx="221">
                  <c:v>4.7175272815245102E-7</c:v>
                </c:pt>
                <c:pt idx="222">
                  <c:v>4.7389037294754001E-7</c:v>
                </c:pt>
                <c:pt idx="223">
                  <c:v>4.76028015712748E-7</c:v>
                </c:pt>
                <c:pt idx="224">
                  <c:v>4.7816564483569396E-7</c:v>
                </c:pt>
                <c:pt idx="225">
                  <c:v>4.8030327325214296E-7</c:v>
                </c:pt>
                <c:pt idx="226">
                  <c:v>4.8244088696315503E-7</c:v>
                </c:pt>
                <c:pt idx="227">
                  <c:v>4.84578500674167E-7</c:v>
                </c:pt>
                <c:pt idx="228">
                  <c:v>4.8671609980139396E-7</c:v>
                </c:pt>
                <c:pt idx="229">
                  <c:v>4.8885369835507299E-7</c:v>
                </c:pt>
                <c:pt idx="230">
                  <c:v>4.90991283812197E-7</c:v>
                </c:pt>
                <c:pt idx="231">
                  <c:v>4.9312886745767296E-7</c:v>
                </c:pt>
                <c:pt idx="232">
                  <c:v>4.9526643944790897E-7</c:v>
                </c:pt>
                <c:pt idx="233">
                  <c:v>4.9740400842899998E-7</c:v>
                </c:pt>
                <c:pt idx="234">
                  <c:v>4.9954156715171605E-7</c:v>
                </c:pt>
                <c:pt idx="235">
                  <c:v>5.01679121707118E-7</c:v>
                </c:pt>
                <c:pt idx="236">
                  <c:v>5.0381666735791203E-7</c:v>
                </c:pt>
                <c:pt idx="237">
                  <c:v>5.0595420772130098E-7</c:v>
                </c:pt>
                <c:pt idx="238">
                  <c:v>5.0809174049209497E-7</c:v>
                </c:pt>
                <c:pt idx="239">
                  <c:v>5.1022926689228004E-7</c:v>
                </c:pt>
                <c:pt idx="240">
                  <c:v>5.1236678697142605E-7</c:v>
                </c:pt>
                <c:pt idx="241">
                  <c:v>5.1450429963251204E-7</c:v>
                </c:pt>
                <c:pt idx="242">
                  <c:v>5.16641807204862E-7</c:v>
                </c:pt>
                <c:pt idx="243">
                  <c:v>5.1877930634631399E-7</c:v>
                </c:pt>
                <c:pt idx="244">
                  <c:v>5.2091680159330499E-7</c:v>
                </c:pt>
                <c:pt idx="245">
                  <c:v>5.2305428743016103E-7</c:v>
                </c:pt>
                <c:pt idx="246">
                  <c:v>5.2519177052993004E-7</c:v>
                </c:pt>
                <c:pt idx="247">
                  <c:v>5.2732924327285801E-7</c:v>
                </c:pt>
                <c:pt idx="248">
                  <c:v>5.2946671440028303E-7</c:v>
                </c:pt>
                <c:pt idx="249">
                  <c:v>5.3160417425571398E-7</c:v>
                </c:pt>
                <c:pt idx="250">
                  <c:v>5.33741633582507E-7</c:v>
                </c:pt>
                <c:pt idx="251">
                  <c:v>5.3587908075276702E-7</c:v>
                </c:pt>
                <c:pt idx="252">
                  <c:v>5.3801652792302705E-7</c:v>
                </c:pt>
                <c:pt idx="253">
                  <c:v>5.4015396313094802E-7</c:v>
                </c:pt>
                <c:pt idx="254">
                  <c:v>5.4229139781433399E-7</c:v>
                </c:pt>
                <c:pt idx="255">
                  <c:v>5.4442882175026798E-7</c:v>
                </c:pt>
                <c:pt idx="256">
                  <c:v>5.4656624414119101E-7</c:v>
                </c:pt>
                <c:pt idx="257">
                  <c:v>5.4870365696399397E-7</c:v>
                </c:pt>
                <c:pt idx="258">
                  <c:v>5.5084106725305097E-7</c:v>
                </c:pt>
                <c:pt idx="259">
                  <c:v>5.5297846911880397E-7</c:v>
                </c:pt>
                <c:pt idx="260">
                  <c:v>5.55115867492888E-7</c:v>
                </c:pt>
                <c:pt idx="261">
                  <c:v>5.5725325855496297E-7</c:v>
                </c:pt>
                <c:pt idx="262">
                  <c:v>5.59390645197371E-7</c:v>
                </c:pt>
                <c:pt idx="263">
                  <c:v>5.6152802560648105E-7</c:v>
                </c:pt>
                <c:pt idx="264">
                  <c:v>5.6366540069697096E-7</c:v>
                </c:pt>
                <c:pt idx="265">
                  <c:v>5.6580277060123101E-7</c:v>
                </c:pt>
                <c:pt idx="266">
                  <c:v>5.6794013431614901E-7</c:v>
                </c:pt>
                <c:pt idx="267">
                  <c:v>5.7007749386114604E-7</c:v>
                </c:pt>
                <c:pt idx="268">
                  <c:v>5.7221484637349004E-7</c:v>
                </c:pt>
                <c:pt idx="269">
                  <c:v>5.74352195702331E-7</c:v>
                </c:pt>
                <c:pt idx="270">
                  <c:v>5.7648953718184004E-7</c:v>
                </c:pt>
                <c:pt idx="271">
                  <c:v>5.7862687643520302E-7</c:v>
                </c:pt>
                <c:pt idx="272">
                  <c:v>5.8076420704843703E-7</c:v>
                </c:pt>
                <c:pt idx="273">
                  <c:v>5.8290153636463098E-7</c:v>
                </c:pt>
                <c:pt idx="274">
                  <c:v>5.85038856275058E-7</c:v>
                </c:pt>
                <c:pt idx="275">
                  <c:v>5.8717617579007998E-7</c:v>
                </c:pt>
                <c:pt idx="276">
                  <c:v>5.8931348515813196E-7</c:v>
                </c:pt>
                <c:pt idx="277">
                  <c:v>5.9145079452618501E-7</c:v>
                </c:pt>
                <c:pt idx="278">
                  <c:v>5.9358809398885996E-7</c:v>
                </c:pt>
                <c:pt idx="279">
                  <c:v>5.9572539297201897E-7</c:v>
                </c:pt>
                <c:pt idx="280">
                  <c:v>5.9786268305334505E-7</c:v>
                </c:pt>
                <c:pt idx="281">
                  <c:v>5.9999997180621705E-7</c:v>
                </c:pt>
                <c:pt idx="282">
                  <c:v>6.0213725263271397E-7</c:v>
                </c:pt>
                <c:pt idx="283">
                  <c:v>6.0427453130709404E-7</c:v>
                </c:pt>
                <c:pt idx="284">
                  <c:v>6.0641180300321901E-7</c:v>
                </c:pt>
                <c:pt idx="285">
                  <c:v>6.0854907174815095E-7</c:v>
                </c:pt>
                <c:pt idx="286">
                  <c:v>6.1068633443634099E-7</c:v>
                </c:pt>
                <c:pt idx="287">
                  <c:v>6.12823593398183E-7</c:v>
                </c:pt>
                <c:pt idx="288">
                  <c:v>6.1496084719890896E-7</c:v>
                </c:pt>
                <c:pt idx="289">
                  <c:v>6.1709809652141905E-7</c:v>
                </c:pt>
                <c:pt idx="290">
                  <c:v>6.1923534155321598E-7</c:v>
                </c:pt>
                <c:pt idx="291">
                  <c:v>6.21372581377576E-7</c:v>
                </c:pt>
                <c:pt idx="292">
                  <c:v>6.2350981775707696E-7</c:v>
                </c:pt>
                <c:pt idx="293">
                  <c:v>6.2564704822196401E-7</c:v>
                </c:pt>
                <c:pt idx="294">
                  <c:v>6.2778427606395096E-7</c:v>
                </c:pt>
                <c:pt idx="295">
                  <c:v>6.2992149730563495E-7</c:v>
                </c:pt>
                <c:pt idx="296">
                  <c:v>6.3205871672308398E-7</c:v>
                </c:pt>
                <c:pt idx="297">
                  <c:v>6.3419592887540903E-7</c:v>
                </c:pt>
                <c:pt idx="298">
                  <c:v>6.36333139979493E-7</c:v>
                </c:pt>
                <c:pt idx="299">
                  <c:v>6.3847034317398597E-7</c:v>
                </c:pt>
                <c:pt idx="300">
                  <c:v>6.4060754607414398E-7</c:v>
                </c:pt>
                <c:pt idx="301">
                  <c:v>6.4274474044005499E-7</c:v>
                </c:pt>
                <c:pt idx="302">
                  <c:v>6.4488193480596695E-7</c:v>
                </c:pt>
                <c:pt idx="303">
                  <c:v>6.4701912090835804E-7</c:v>
                </c:pt>
                <c:pt idx="304">
                  <c:v>6.49156306572698E-7</c:v>
                </c:pt>
                <c:pt idx="305">
                  <c:v>6.5129348480977503E-7</c:v>
                </c:pt>
                <c:pt idx="306">
                  <c:v>6.5343066189737901E-7</c:v>
                </c:pt>
                <c:pt idx="307">
                  <c:v>6.5556783237142004E-7</c:v>
                </c:pt>
                <c:pt idx="308">
                  <c:v>6.5770500100499305E-7</c:v>
                </c:pt>
                <c:pt idx="309">
                  <c:v>6.5984216381670204E-7</c:v>
                </c:pt>
                <c:pt idx="310">
                  <c:v>6.6197932411685596E-7</c:v>
                </c:pt>
                <c:pt idx="311">
                  <c:v>6.6411647936540004E-7</c:v>
                </c:pt>
                <c:pt idx="312">
                  <c:v>6.6625363145069704E-7</c:v>
                </c:pt>
                <c:pt idx="313">
                  <c:v>6.6839077923375096E-7</c:v>
                </c:pt>
                <c:pt idx="314">
                  <c:v>6.7052792322078596E-7</c:v>
                </c:pt>
                <c:pt idx="315">
                  <c:v>6.7266506363453804E-7</c:v>
                </c:pt>
                <c:pt idx="316">
                  <c:v>6.7480219963791302E-7</c:v>
                </c:pt>
                <c:pt idx="317">
                  <c:v>6.7693933277709596E-7</c:v>
                </c:pt>
                <c:pt idx="318">
                  <c:v>6.7907646090951797E-7</c:v>
                </c:pt>
                <c:pt idx="319">
                  <c:v>6.8121358686745405E-7</c:v>
                </c:pt>
                <c:pt idx="320">
                  <c:v>6.8335070723976603E-7</c:v>
                </c:pt>
                <c:pt idx="321">
                  <c:v>6.8548782610838203E-7</c:v>
                </c:pt>
                <c:pt idx="322">
                  <c:v>6.8762493882957097E-7</c:v>
                </c:pt>
                <c:pt idx="323">
                  <c:v>6.8976205069941398E-7</c:v>
                </c:pt>
                <c:pt idx="324">
                  <c:v>6.9189915587669096E-7</c:v>
                </c:pt>
                <c:pt idx="325">
                  <c:v>6.9403626083697599E-7</c:v>
                </c:pt>
                <c:pt idx="326">
                  <c:v>6.9617335857579005E-7</c:v>
                </c:pt>
                <c:pt idx="327">
                  <c:v>6.98310456314604E-7</c:v>
                </c:pt>
                <c:pt idx="328">
                  <c:v>7.0044754711846603E-7</c:v>
                </c:pt>
                <c:pt idx="329">
                  <c:v>7.0258463752251601E-7</c:v>
                </c:pt>
                <c:pt idx="330">
                  <c:v>7.0472172169333704E-7</c:v>
                </c:pt>
                <c:pt idx="331">
                  <c:v>7.0685880486467105E-7</c:v>
                </c:pt>
                <c:pt idx="332">
                  <c:v>7.0899588248612195E-7</c:v>
                </c:pt>
                <c:pt idx="333">
                  <c:v>7.1113295852512101E-7</c:v>
                </c:pt>
                <c:pt idx="334">
                  <c:v>7.13270029679658E-7</c:v>
                </c:pt>
                <c:pt idx="335">
                  <c:v>7.1540709868508002E-7</c:v>
                </c:pt>
                <c:pt idx="336">
                  <c:v>7.1754416345396404E-7</c:v>
                </c:pt>
                <c:pt idx="337">
                  <c:v>7.1968122552298E-7</c:v>
                </c:pt>
                <c:pt idx="338">
                  <c:v>7.2181828398630195E-7</c:v>
                </c:pt>
                <c:pt idx="339">
                  <c:v>7.2395533921453403E-7</c:v>
                </c:pt>
                <c:pt idx="340">
                  <c:v>7.2609239145123102E-7</c:v>
                </c:pt>
                <c:pt idx="341">
                  <c:v>7.28229439932765E-7</c:v>
                </c:pt>
                <c:pt idx="342">
                  <c:v>7.3036648602064802E-7</c:v>
                </c:pt>
                <c:pt idx="343">
                  <c:v>7.3250352784809604E-7</c:v>
                </c:pt>
                <c:pt idx="344">
                  <c:v>7.3464056786386403E-7</c:v>
                </c:pt>
                <c:pt idx="345">
                  <c:v>7.3677760312834704E-7</c:v>
                </c:pt>
                <c:pt idx="346">
                  <c:v>7.3891463714759801E-7</c:v>
                </c:pt>
                <c:pt idx="347">
                  <c:v>7.4105166593881404E-7</c:v>
                </c:pt>
                <c:pt idx="348">
                  <c:v>7.4318869403608202E-7</c:v>
                </c:pt>
                <c:pt idx="349">
                  <c:v>7.4532571644233499E-7</c:v>
                </c:pt>
                <c:pt idx="350">
                  <c:v>7.4746273869111004E-7</c:v>
                </c:pt>
                <c:pt idx="351">
                  <c:v>7.4959975479928501E-7</c:v>
                </c:pt>
                <c:pt idx="352">
                  <c:v>7.5173677090745998E-7</c:v>
                </c:pt>
                <c:pt idx="353">
                  <c:v>7.5387378116764801E-7</c:v>
                </c:pt>
                <c:pt idx="354">
                  <c:v>7.5601079106330895E-7</c:v>
                </c:pt>
                <c:pt idx="355">
                  <c:v>7.5814779570307E-7</c:v>
                </c:pt>
                <c:pt idx="356">
                  <c:v>7.6028479947042396E-7</c:v>
                </c:pt>
                <c:pt idx="357">
                  <c:v>7.6242179855888905E-7</c:v>
                </c:pt>
                <c:pt idx="358">
                  <c:v>7.6455879628087198E-7</c:v>
                </c:pt>
                <c:pt idx="359">
                  <c:v>7.6669578988619295E-7</c:v>
                </c:pt>
                <c:pt idx="360">
                  <c:v>7.68832781644433E-7</c:v>
                </c:pt>
                <c:pt idx="361">
                  <c:v>7.7096976983382298E-7</c:v>
                </c:pt>
                <c:pt idx="362">
                  <c:v>7.7310675570870696E-7</c:v>
                </c:pt>
                <c:pt idx="363">
                  <c:v>7.75243738548454E-7</c:v>
                </c:pt>
                <c:pt idx="364">
                  <c:v>7.7738071861913503E-7</c:v>
                </c:pt>
                <c:pt idx="365">
                  <c:v>7.7951769617461101E-7</c:v>
                </c:pt>
                <c:pt idx="366">
                  <c:v>7.8165467051902395E-7</c:v>
                </c:pt>
                <c:pt idx="367">
                  <c:v>7.8379164285470101E-7</c:v>
                </c:pt>
                <c:pt idx="368">
                  <c:v>7.8592861154960399E-7</c:v>
                </c:pt>
                <c:pt idx="369">
                  <c:v>7.8806557872908E-7</c:v>
                </c:pt>
                <c:pt idx="370">
                  <c:v>7.9020254185006996E-7</c:v>
                </c:pt>
                <c:pt idx="371">
                  <c:v>7.9233950393607004E-7</c:v>
                </c:pt>
                <c:pt idx="372">
                  <c:v>7.9447646155758096E-7</c:v>
                </c:pt>
                <c:pt idx="373">
                  <c:v>7.9661341861196595E-7</c:v>
                </c:pt>
                <c:pt idx="374">
                  <c:v>7.9875037080733203E-7</c:v>
                </c:pt>
                <c:pt idx="375">
                  <c:v>8.0088732289114102E-7</c:v>
                </c:pt>
                <c:pt idx="376">
                  <c:v>8.0302426973258495E-7</c:v>
                </c:pt>
                <c:pt idx="377">
                  <c:v>8.05161216574029E-7</c:v>
                </c:pt>
                <c:pt idx="378">
                  <c:v>8.0729815846468203E-7</c:v>
                </c:pt>
                <c:pt idx="379">
                  <c:v>8.09435100023344E-7</c:v>
                </c:pt>
                <c:pt idx="380">
                  <c:v>8.1157203713307998E-7</c:v>
                </c:pt>
                <c:pt idx="381">
                  <c:v>8.1370897347902697E-7</c:v>
                </c:pt>
                <c:pt idx="382">
                  <c:v>8.1584590586540399E-7</c:v>
                </c:pt>
                <c:pt idx="383">
                  <c:v>8.1798283706768295E-7</c:v>
                </c:pt>
                <c:pt idx="384">
                  <c:v>8.2011976478747404E-7</c:v>
                </c:pt>
                <c:pt idx="385">
                  <c:v>8.2225669091408404E-7</c:v>
                </c:pt>
                <c:pt idx="386">
                  <c:v>8.2439361402330295E-7</c:v>
                </c:pt>
                <c:pt idx="387">
                  <c:v>8.2653053514124196E-7</c:v>
                </c:pt>
                <c:pt idx="388">
                  <c:v>8.2866745369515898E-7</c:v>
                </c:pt>
                <c:pt idx="389">
                  <c:v>8.3080436987043395E-7</c:v>
                </c:pt>
                <c:pt idx="390">
                  <c:v>8.3294128392359397E-7</c:v>
                </c:pt>
                <c:pt idx="391">
                  <c:v>8.3507819522125597E-7</c:v>
                </c:pt>
                <c:pt idx="392">
                  <c:v>8.3721510482748105E-7</c:v>
                </c:pt>
                <c:pt idx="393">
                  <c:v>8.3935201131160897E-7</c:v>
                </c:pt>
                <c:pt idx="394">
                  <c:v>8.4148891652400501E-7</c:v>
                </c:pt>
                <c:pt idx="395">
                  <c:v>8.4362581825774399E-7</c:v>
                </c:pt>
                <c:pt idx="396">
                  <c:v>8.4576271912871395E-7</c:v>
                </c:pt>
                <c:pt idx="397">
                  <c:v>8.4789961617427295E-7</c:v>
                </c:pt>
                <c:pt idx="398">
                  <c:v>8.5003651275552798E-7</c:v>
                </c:pt>
                <c:pt idx="399">
                  <c:v>8.5217340517423897E-7</c:v>
                </c:pt>
                <c:pt idx="400">
                  <c:v>8.5431029751683102E-7</c:v>
                </c:pt>
                <c:pt idx="401">
                  <c:v>8.5644718536911295E-7</c:v>
                </c:pt>
                <c:pt idx="402">
                  <c:v>8.5858407322139499E-7</c:v>
                </c:pt>
                <c:pt idx="403">
                  <c:v>8.60720956868815E-7</c:v>
                </c:pt>
                <c:pt idx="404">
                  <c:v>8.6285784021422499E-7</c:v>
                </c:pt>
                <c:pt idx="405">
                  <c:v>8.6499471978174596E-7</c:v>
                </c:pt>
                <c:pt idx="406">
                  <c:v>8.6713159867895999E-7</c:v>
                </c:pt>
                <c:pt idx="407">
                  <c:v>8.6926847421480901E-7</c:v>
                </c:pt>
                <c:pt idx="408">
                  <c:v>8.7140534872168198E-7</c:v>
                </c:pt>
                <c:pt idx="409">
                  <c:v>8.7354222027344598E-7</c:v>
                </c:pt>
                <c:pt idx="410">
                  <c:v>8.7567909044697695E-7</c:v>
                </c:pt>
                <c:pt idx="411">
                  <c:v>8.7781595806163802E-7</c:v>
                </c:pt>
                <c:pt idx="412">
                  <c:v>8.7995282395802805E-7</c:v>
                </c:pt>
                <c:pt idx="413">
                  <c:v>8.8208968768195698E-7</c:v>
                </c:pt>
                <c:pt idx="414">
                  <c:v>8.8422654935657895E-7</c:v>
                </c:pt>
                <c:pt idx="415">
                  <c:v>8.8636340923555905E-7</c:v>
                </c:pt>
                <c:pt idx="416">
                  <c:v>8.8850026674304002E-7</c:v>
                </c:pt>
                <c:pt idx="417">
                  <c:v>8.9063712282227097E-7</c:v>
                </c:pt>
                <c:pt idx="418">
                  <c:v>8.9277397621641903E-7</c:v>
                </c:pt>
                <c:pt idx="419">
                  <c:v>8.9491082854050601E-7</c:v>
                </c:pt>
                <c:pt idx="420">
                  <c:v>8.9704767787437898E-7</c:v>
                </c:pt>
                <c:pt idx="421">
                  <c:v>8.9918452648736104E-7</c:v>
                </c:pt>
                <c:pt idx="422">
                  <c:v>9.0132137181324001E-7</c:v>
                </c:pt>
                <c:pt idx="423">
                  <c:v>9.0345821675858297E-7</c:v>
                </c:pt>
                <c:pt idx="424">
                  <c:v>9.0559505812806898E-7</c:v>
                </c:pt>
                <c:pt idx="425">
                  <c:v>9.0773189944872703E-7</c:v>
                </c:pt>
                <c:pt idx="426">
                  <c:v>9.09868736912623E-7</c:v>
                </c:pt>
                <c:pt idx="427">
                  <c:v>9.1200557437652003E-7</c:v>
                </c:pt>
                <c:pt idx="428">
                  <c:v>9.1414240825940305E-7</c:v>
                </c:pt>
                <c:pt idx="429">
                  <c:v>9.1627924186786201E-7</c:v>
                </c:pt>
                <c:pt idx="430">
                  <c:v>9.1841607225968001E-7</c:v>
                </c:pt>
                <c:pt idx="431">
                  <c:v>9.2055290206209796E-7</c:v>
                </c:pt>
                <c:pt idx="432">
                  <c:v>9.2268972900346805E-7</c:v>
                </c:pt>
                <c:pt idx="433">
                  <c:v>9.2482655504857003E-7</c:v>
                </c:pt>
                <c:pt idx="434">
                  <c:v>9.2696337857959596E-7</c:v>
                </c:pt>
                <c:pt idx="435">
                  <c:v>9.2910020091541795E-7</c:v>
                </c:pt>
                <c:pt idx="436">
                  <c:v>9.3123702107571703E-7</c:v>
                </c:pt>
                <c:pt idx="437">
                  <c:v>9.3337383974965497E-7</c:v>
                </c:pt>
                <c:pt idx="438">
                  <c:v>9.3551065657832899E-7</c:v>
                </c:pt>
                <c:pt idx="439">
                  <c:v>9.3764747163706996E-7</c:v>
                </c:pt>
                <c:pt idx="440">
                  <c:v>9.3978428517273103E-7</c:v>
                </c:pt>
                <c:pt idx="441">
                  <c:v>9.4192109666235002E-7</c:v>
                </c:pt>
                <c:pt idx="442">
                  <c:v>9.4405790694313696E-7</c:v>
                </c:pt>
                <c:pt idx="443">
                  <c:v>9.46194714909054E-7</c:v>
                </c:pt>
                <c:pt idx="444">
                  <c:v>9.4833152197262504E-7</c:v>
                </c:pt>
                <c:pt idx="445">
                  <c:v>9.5046832645963801E-7</c:v>
                </c:pt>
                <c:pt idx="446">
                  <c:v>9.5260513034318405E-7</c:v>
                </c:pt>
                <c:pt idx="447">
                  <c:v>9.547419313954709E-7</c:v>
                </c:pt>
                <c:pt idx="448">
                  <c:v>9.5687873213571801E-7</c:v>
                </c:pt>
                <c:pt idx="449">
                  <c:v>9.5901552979683794E-7</c:v>
                </c:pt>
                <c:pt idx="450">
                  <c:v>9.6115232743005109E-7</c:v>
                </c:pt>
                <c:pt idx="451">
                  <c:v>9.6328912174297302E-7</c:v>
                </c:pt>
                <c:pt idx="452">
                  <c:v>9.6542591605589495E-7</c:v>
                </c:pt>
                <c:pt idx="453">
                  <c:v>9.6756270731208102E-7</c:v>
                </c:pt>
                <c:pt idx="454">
                  <c:v>9.6969949831918794E-7</c:v>
                </c:pt>
                <c:pt idx="455">
                  <c:v>9.7183628658134103E-7</c:v>
                </c:pt>
                <c:pt idx="456">
                  <c:v>9.7397307432442808E-7</c:v>
                </c:pt>
                <c:pt idx="457">
                  <c:v>9.7610985962690998E-7</c:v>
                </c:pt>
                <c:pt idx="458">
                  <c:v>9.7824664414719401E-7</c:v>
                </c:pt>
                <c:pt idx="459">
                  <c:v>9.8038342652394492E-7</c:v>
                </c:pt>
                <c:pt idx="460">
                  <c:v>9.8252020786208308E-7</c:v>
                </c:pt>
                <c:pt idx="461">
                  <c:v>9.8465698734664104E-7</c:v>
                </c:pt>
                <c:pt idx="462">
                  <c:v>9.8679376554275411E-7</c:v>
                </c:pt>
                <c:pt idx="463">
                  <c:v>9.8893054216824108E-7</c:v>
                </c:pt>
                <c:pt idx="464">
                  <c:v>9.9106731726188994E-7</c:v>
                </c:pt>
                <c:pt idx="465">
                  <c:v>9.9320409106101304E-7</c:v>
                </c:pt>
                <c:pt idx="466">
                  <c:v>9.9534086309120694E-7</c:v>
                </c:pt>
                <c:pt idx="467">
                  <c:v>9.9747763409628091E-7</c:v>
                </c:pt>
                <c:pt idx="468">
                  <c:v>9.9961440310153889E-7</c:v>
                </c:pt>
                <c:pt idx="469">
                  <c:v>1.0017511713444901E-6</c:v>
                </c:pt>
                <c:pt idx="470">
                  <c:v>1.00388793736274E-6</c:v>
                </c:pt>
                <c:pt idx="471">
                  <c:v>1.00602470287507E-6</c:v>
                </c:pt>
                <c:pt idx="472">
                  <c:v>1.00816146594382E-6</c:v>
                </c:pt>
                <c:pt idx="473">
                  <c:v>1.01029822875671E-6</c:v>
                </c:pt>
                <c:pt idx="474">
                  <c:v>1.0124349889128901E-6</c:v>
                </c:pt>
                <c:pt idx="475">
                  <c:v>1.01457174905708E-6</c:v>
                </c:pt>
                <c:pt idx="476">
                  <c:v>1.0167085063371601E-6</c:v>
                </c:pt>
                <c:pt idx="477">
                  <c:v>1.01884526361724E-6</c:v>
                </c:pt>
                <c:pt idx="478">
                  <c:v>1.0209820182830101E-6</c:v>
                </c:pt>
                <c:pt idx="479">
                  <c:v>1.02311877272294E-6</c:v>
                </c:pt>
                <c:pt idx="480">
                  <c:v>1.0252555248159199E-6</c:v>
                </c:pt>
                <c:pt idx="481">
                  <c:v>1.0273922764511899E-6</c:v>
                </c:pt>
                <c:pt idx="482">
                  <c:v>1.0295290260005799E-6</c:v>
                </c:pt>
                <c:pt idx="483">
                  <c:v>1.0316657748662E-6</c:v>
                </c:pt>
                <c:pt idx="484">
                  <c:v>1.03380252190083E-6</c:v>
                </c:pt>
                <c:pt idx="485">
                  <c:v>1.03593926803134E-6</c:v>
                </c:pt>
                <c:pt idx="486">
                  <c:v>1.0380760125796899E-6</c:v>
                </c:pt>
                <c:pt idx="487">
                  <c:v>1.0402127560091801E-6</c:v>
                </c:pt>
                <c:pt idx="488">
                  <c:v>1.0423494980994101E-6</c:v>
                </c:pt>
                <c:pt idx="489">
                  <c:v>1.0444862388614799E-6</c:v>
                </c:pt>
                <c:pt idx="490">
                  <c:v>1.0466229785213901E-6</c:v>
                </c:pt>
                <c:pt idx="491">
                  <c:v>1.04875971664924E-6</c:v>
                </c:pt>
                <c:pt idx="492">
                  <c:v>1.0508964539063201E-6</c:v>
                </c:pt>
                <c:pt idx="493">
                  <c:v>1.0530331894326701E-6</c:v>
                </c:pt>
                <c:pt idx="494">
                  <c:v>1.05516992431405E-6</c:v>
                </c:pt>
                <c:pt idx="495">
                  <c:v>1.0573066572712201E-6</c:v>
                </c:pt>
                <c:pt idx="496">
                  <c:v>1.05944338980373E-6</c:v>
                </c:pt>
                <c:pt idx="497">
                  <c:v>1.06158012022356E-6</c:v>
                </c:pt>
                <c:pt idx="498">
                  <c:v>1.0637168504337101E-6</c:v>
                </c:pt>
                <c:pt idx="499">
                  <c:v>1.06585357834767E-6</c:v>
                </c:pt>
                <c:pt idx="500">
                  <c:v>1.06799030626163E-6</c:v>
                </c:pt>
                <c:pt idx="501">
                  <c:v>1.0701270317007599E-6</c:v>
                </c:pt>
                <c:pt idx="502">
                  <c:v>1.0722637571398801E-6</c:v>
                </c:pt>
                <c:pt idx="503">
                  <c:v>1.07440048033933E-6</c:v>
                </c:pt>
                <c:pt idx="504">
                  <c:v>1.07653720333424E-6</c:v>
                </c:pt>
                <c:pt idx="505">
                  <c:v>1.0786739243191701E-6</c:v>
                </c:pt>
                <c:pt idx="506">
                  <c:v>1.08081064490008E-6</c:v>
                </c:pt>
                <c:pt idx="507">
                  <c:v>1.08294736369537E-6</c:v>
                </c:pt>
                <c:pt idx="508">
                  <c:v>1.08508408189213E-6</c:v>
                </c:pt>
                <c:pt idx="509">
                  <c:v>1.08722079852234E-6</c:v>
                </c:pt>
                <c:pt idx="510">
                  <c:v>1.0893575143643501E-6</c:v>
                </c:pt>
                <c:pt idx="511">
                  <c:v>1.09149422885375E-6</c:v>
                </c:pt>
                <c:pt idx="512">
                  <c:v>1.09363094237006E-6</c:v>
                </c:pt>
                <c:pt idx="513">
                  <c:v>1.09576765474266E-6</c:v>
                </c:pt>
                <c:pt idx="514">
                  <c:v>1.09790436596197E-6</c:v>
                </c:pt>
                <c:pt idx="515">
                  <c:v>1.10004107624148E-6</c:v>
                </c:pt>
                <c:pt idx="516">
                  <c:v>1.1021777851920399E-6</c:v>
                </c:pt>
                <c:pt idx="517">
                  <c:v>1.10431449340188E-6</c:v>
                </c:pt>
                <c:pt idx="518">
                  <c:v>1.10645120011162E-6</c:v>
                </c:pt>
                <c:pt idx="519">
                  <c:v>1.10858790627497E-6</c:v>
                </c:pt>
                <c:pt idx="520">
                  <c:v>1.11072461077146E-6</c:v>
                </c:pt>
                <c:pt idx="521">
                  <c:v>1.1128613149112E-6</c:v>
                </c:pt>
                <c:pt idx="522">
                  <c:v>1.1149980172216101E-6</c:v>
                </c:pt>
                <c:pt idx="523">
                  <c:v>1.1171347193603301E-6</c:v>
                </c:pt>
                <c:pt idx="524">
                  <c:v>1.11927141951153E-6</c:v>
                </c:pt>
                <c:pt idx="525">
                  <c:v>1.1214081196627199E-6</c:v>
                </c:pt>
                <c:pt idx="526">
                  <c:v>1.1235448176900701E-6</c:v>
                </c:pt>
                <c:pt idx="527">
                  <c:v>1.12568151570853E-6</c:v>
                </c:pt>
                <c:pt idx="528">
                  <c:v>1.12781821180547E-6</c:v>
                </c:pt>
                <c:pt idx="529">
                  <c:v>1.1299549077173501E-6</c:v>
                </c:pt>
                <c:pt idx="530">
                  <c:v>1.1320916019053701E-6</c:v>
                </c:pt>
                <c:pt idx="531">
                  <c:v>1.1342282957364701E-6</c:v>
                </c:pt>
                <c:pt idx="532">
                  <c:v>1.13636498803681E-6</c:v>
                </c:pt>
                <c:pt idx="533">
                  <c:v>1.1385016798126199E-6</c:v>
                </c:pt>
                <c:pt idx="534">
                  <c:v>1.1406383702462799E-6</c:v>
                </c:pt>
                <c:pt idx="535">
                  <c:v>1.1427750599919501E-6</c:v>
                </c:pt>
                <c:pt idx="536">
                  <c:v>1.14491174857968E-6</c:v>
                </c:pt>
                <c:pt idx="537">
                  <c:v>1.1470484363200001E-6</c:v>
                </c:pt>
                <c:pt idx="538">
                  <c:v>1.14918512308229E-6</c:v>
                </c:pt>
                <c:pt idx="539">
                  <c:v>1.15132180884179E-6</c:v>
                </c:pt>
                <c:pt idx="540">
                  <c:v>1.1534584937989301E-6</c:v>
                </c:pt>
                <c:pt idx="541">
                  <c:v>1.15559517760179E-6</c:v>
                </c:pt>
                <c:pt idx="542">
                  <c:v>1.15773186077381E-6</c:v>
                </c:pt>
                <c:pt idx="543">
                  <c:v>1.15986854264389E-6</c:v>
                </c:pt>
                <c:pt idx="544">
                  <c:v>1.16200522405059E-6</c:v>
                </c:pt>
                <c:pt idx="545">
                  <c:v>1.1641419040114701E-6</c:v>
                </c:pt>
                <c:pt idx="546">
                  <c:v>1.1662785836724401E-6</c:v>
                </c:pt>
                <c:pt idx="547">
                  <c:v>1.16841526174738E-6</c:v>
                </c:pt>
                <c:pt idx="548">
                  <c:v>1.1705519396819499E-6</c:v>
                </c:pt>
                <c:pt idx="549">
                  <c:v>1.1726886158939E-6</c:v>
                </c:pt>
                <c:pt idx="550">
                  <c:v>1.1748252921058499E-6</c:v>
                </c:pt>
                <c:pt idx="551">
                  <c:v>1.1769619664928499E-6</c:v>
                </c:pt>
                <c:pt idx="552">
                  <c:v>1.1790986408645E-6</c:v>
                </c:pt>
                <c:pt idx="553">
                  <c:v>1.1812353135855E-6</c:v>
                </c:pt>
                <c:pt idx="554">
                  <c:v>1.1833719861392101E-6</c:v>
                </c:pt>
                <c:pt idx="555">
                  <c:v>1.1855086572126299E-6</c:v>
                </c:pt>
                <c:pt idx="556">
                  <c:v>1.18764532797053E-6</c:v>
                </c:pt>
                <c:pt idx="557">
                  <c:v>1.18978199741455E-6</c:v>
                </c:pt>
                <c:pt idx="558">
                  <c:v>1.19191866639843E-6</c:v>
                </c:pt>
                <c:pt idx="559">
                  <c:v>1.19405533423103E-6</c:v>
                </c:pt>
                <c:pt idx="560">
                  <c:v>1.19619200146242E-6</c:v>
                </c:pt>
                <c:pt idx="561">
                  <c:v>1.1983286677013599E-6</c:v>
                </c:pt>
                <c:pt idx="562">
                  <c:v>1.2004653332015201E-6</c:v>
                </c:pt>
                <c:pt idx="563">
                  <c:v>1.20260199786438E-6</c:v>
                </c:pt>
                <c:pt idx="564">
                  <c:v>1.2047386616543E-6</c:v>
                </c:pt>
                <c:pt idx="565">
                  <c:v>1.2068753247584601E-6</c:v>
                </c:pt>
                <c:pt idx="566">
                  <c:v>1.2090119868588701E-6</c:v>
                </c:pt>
                <c:pt idx="567">
                  <c:v>1.21114864842148E-6</c:v>
                </c:pt>
                <c:pt idx="568">
                  <c:v>1.21328530885282E-6</c:v>
                </c:pt>
                <c:pt idx="569">
                  <c:v>1.2154219688908399E-6</c:v>
                </c:pt>
                <c:pt idx="570">
                  <c:v>1.2175586276733299E-6</c:v>
                </c:pt>
                <c:pt idx="571">
                  <c:v>1.21969528620357E-6</c:v>
                </c:pt>
                <c:pt idx="572">
                  <c:v>1.22183194335715E-6</c:v>
                </c:pt>
                <c:pt idx="573">
                  <c:v>1.22396860039618E-6</c:v>
                </c:pt>
                <c:pt idx="574">
                  <c:v>1.22610525594053E-6</c:v>
                </c:pt>
                <c:pt idx="575">
                  <c:v>1.22824191148488E-6</c:v>
                </c:pt>
                <c:pt idx="576">
                  <c:v>1.2303785654593099E-6</c:v>
                </c:pt>
                <c:pt idx="577">
                  <c:v>1.23251521941386E-6</c:v>
                </c:pt>
                <c:pt idx="578">
                  <c:v>1.2346518719488899E-6</c:v>
                </c:pt>
                <c:pt idx="579">
                  <c:v>1.2367885243328601E-6</c:v>
                </c:pt>
                <c:pt idx="580">
                  <c:v>1.2389251754442699E-6</c:v>
                </c:pt>
                <c:pt idx="581">
                  <c:v>1.2410618262765801E-6</c:v>
                </c:pt>
                <c:pt idx="582">
                  <c:v>1.2431984759799799E-6</c:v>
                </c:pt>
                <c:pt idx="583">
                  <c:v>1.2453351252793801E-6</c:v>
                </c:pt>
                <c:pt idx="584">
                  <c:v>1.2474717735901801E-6</c:v>
                </c:pt>
                <c:pt idx="585">
                  <c:v>1.2496084213751299E-6</c:v>
                </c:pt>
                <c:pt idx="586">
                  <c:v>1.2517450683086E-6</c:v>
                </c:pt>
                <c:pt idx="587">
                  <c:v>1.25388171459736E-6</c:v>
                </c:pt>
                <c:pt idx="588">
                  <c:v>1.25601836016857E-6</c:v>
                </c:pt>
                <c:pt idx="589">
                  <c:v>1.25815500497913E-6</c:v>
                </c:pt>
                <c:pt idx="590">
                  <c:v>1.260291649203E-6</c:v>
                </c:pt>
                <c:pt idx="591">
                  <c:v>1.2624282925531601E-6</c:v>
                </c:pt>
                <c:pt idx="592">
                  <c:v>1.2645649354444201E-6</c:v>
                </c:pt>
                <c:pt idx="593">
                  <c:v>1.2667015773517499E-6</c:v>
                </c:pt>
                <c:pt idx="594">
                  <c:v>1.2688382189249801E-6</c:v>
                </c:pt>
                <c:pt idx="595">
                  <c:v>1.27097485940681E-6</c:v>
                </c:pt>
                <c:pt idx="596">
                  <c:v>1.2731114996764101E-6</c:v>
                </c:pt>
                <c:pt idx="597">
                  <c:v>1.2752481387498899E-6</c:v>
                </c:pt>
                <c:pt idx="598">
                  <c:v>1.2773847777301199E-6</c:v>
                </c:pt>
                <c:pt idx="599">
                  <c:v>1.27952141541215E-6</c:v>
                </c:pt>
                <c:pt idx="600">
                  <c:v>1.28165805309418E-6</c:v>
                </c:pt>
                <c:pt idx="601">
                  <c:v>1.2837946894243701E-6</c:v>
                </c:pt>
                <c:pt idx="602">
                  <c:v>1.28593132573165E-6</c:v>
                </c:pt>
                <c:pt idx="603">
                  <c:v>1.2880679608169599E-6</c:v>
                </c:pt>
                <c:pt idx="604">
                  <c:v>1.2902045957659799E-6</c:v>
                </c:pt>
                <c:pt idx="605">
                  <c:v>1.2923412296199901E-6</c:v>
                </c:pt>
                <c:pt idx="606">
                  <c:v>1.2944778632270501E-6</c:v>
                </c:pt>
                <c:pt idx="607">
                  <c:v>1.29661449586316E-6</c:v>
                </c:pt>
                <c:pt idx="608">
                  <c:v>1.2987511281443301E-6</c:v>
                </c:pt>
                <c:pt idx="609">
                  <c:v>1.3008877595758201E-6</c:v>
                </c:pt>
                <c:pt idx="610">
                  <c:v>1.30302439054699E-6</c:v>
                </c:pt>
                <c:pt idx="611">
                  <c:v>1.3051610207869699E-6</c:v>
                </c:pt>
                <c:pt idx="612">
                  <c:v>1.3072976504638301E-6</c:v>
                </c:pt>
                <c:pt idx="613">
                  <c:v>1.30943427952526E-6</c:v>
                </c:pt>
                <c:pt idx="614">
                  <c:v>1.31157090792328E-6</c:v>
                </c:pt>
                <c:pt idx="615">
                  <c:v>1.31370753581897E-6</c:v>
                </c:pt>
                <c:pt idx="616">
                  <c:v>1.31584416295346E-6</c:v>
                </c:pt>
                <c:pt idx="617">
                  <c:v>1.31798078969608E-6</c:v>
                </c:pt>
                <c:pt idx="618">
                  <c:v>1.3201174155821499E-6</c:v>
                </c:pt>
                <c:pt idx="619">
                  <c:v>1.32225404118426E-6</c:v>
                </c:pt>
                <c:pt idx="620">
                  <c:v>1.3243906658368299E-6</c:v>
                </c:pt>
                <c:pt idx="621">
                  <c:v>1.32652729031082E-6</c:v>
                </c:pt>
                <c:pt idx="622">
                  <c:v>1.32866391374463E-6</c:v>
                </c:pt>
                <c:pt idx="623">
                  <c:v>1.3308005371027601E-6</c:v>
                </c:pt>
                <c:pt idx="624">
                  <c:v>1.33293715933233E-6</c:v>
                </c:pt>
                <c:pt idx="625">
                  <c:v>1.33507378156191E-6</c:v>
                </c:pt>
                <c:pt idx="626">
                  <c:v>1.3372104026264299E-6</c:v>
                </c:pt>
                <c:pt idx="627">
                  <c:v>1.3393470236661499E-6</c:v>
                </c:pt>
                <c:pt idx="628">
                  <c:v>1.3414836436531101E-6</c:v>
                </c:pt>
                <c:pt idx="629">
                  <c:v>1.3436202635172001E-6</c:v>
                </c:pt>
                <c:pt idx="630">
                  <c:v>1.3457568824382599E-6</c:v>
                </c:pt>
                <c:pt idx="631">
                  <c:v>1.3478935011407001E-6</c:v>
                </c:pt>
                <c:pt idx="632">
                  <c:v>1.3500301190074201E-6</c:v>
                </c:pt>
                <c:pt idx="633">
                  <c:v>1.35216673656208E-6</c:v>
                </c:pt>
                <c:pt idx="634">
                  <c:v>1.35430335338587E-6</c:v>
                </c:pt>
                <c:pt idx="635">
                  <c:v>1.3564399698064E-6</c:v>
                </c:pt>
                <c:pt idx="636">
                  <c:v>1.35857658559855E-6</c:v>
                </c:pt>
                <c:pt idx="637">
                  <c:v>1.36071320089848E-6</c:v>
                </c:pt>
                <c:pt idx="638">
                  <c:v>1.3628498156701501E-6</c:v>
                </c:pt>
                <c:pt idx="639">
                  <c:v>1.3649864298627999E-6</c:v>
                </c:pt>
                <c:pt idx="640">
                  <c:v>1.3671230436250401E-6</c:v>
                </c:pt>
                <c:pt idx="641">
                  <c:v>1.3692596567236001E-6</c:v>
                </c:pt>
                <c:pt idx="642">
                  <c:v>1.3713962694873199E-6</c:v>
                </c:pt>
                <c:pt idx="643">
                  <c:v>1.37353288150478E-6</c:v>
                </c:pt>
                <c:pt idx="644">
                  <c:v>1.37566949328078E-6</c:v>
                </c:pt>
                <c:pt idx="645">
                  <c:v>1.3778061042300301E-6</c:v>
                </c:pt>
                <c:pt idx="646">
                  <c:v>1.379942715029E-6</c:v>
                </c:pt>
                <c:pt idx="647">
                  <c:v>1.3820793249226999E-6</c:v>
                </c:pt>
                <c:pt idx="648">
                  <c:v>1.3842159347552E-6</c:v>
                </c:pt>
                <c:pt idx="649">
                  <c:v>1.3863525436058999E-6</c:v>
                </c:pt>
                <c:pt idx="650">
                  <c:v>1.3884891524566001E-6</c:v>
                </c:pt>
                <c:pt idx="651">
                  <c:v>1.3906257603024301E-6</c:v>
                </c:pt>
                <c:pt idx="652">
                  <c:v>1.3927623681224999E-6</c:v>
                </c:pt>
                <c:pt idx="653">
                  <c:v>1.39489897503487E-6</c:v>
                </c:pt>
                <c:pt idx="654">
                  <c:v>1.39703558183655E-6</c:v>
                </c:pt>
                <c:pt idx="655">
                  <c:v>1.3991721878255099E-6</c:v>
                </c:pt>
                <c:pt idx="656">
                  <c:v>1.40130879362089E-6</c:v>
                </c:pt>
                <c:pt idx="657">
                  <c:v>1.40344539869638E-6</c:v>
                </c:pt>
                <c:pt idx="658">
                  <c:v>1.4055820034973801E-6</c:v>
                </c:pt>
                <c:pt idx="659">
                  <c:v>1.4077186076692599E-6</c:v>
                </c:pt>
                <c:pt idx="660">
                  <c:v>1.4098552114877001E-6</c:v>
                </c:pt>
                <c:pt idx="661">
                  <c:v>1.4119918147656999E-6</c:v>
                </c:pt>
                <c:pt idx="662">
                  <c:v>1.4141284176131801E-6</c:v>
                </c:pt>
                <c:pt idx="663">
                  <c:v>1.4162650200069301E-6</c:v>
                </c:pt>
                <c:pt idx="664">
                  <c:v>1.41840162189498E-6</c:v>
                </c:pt>
                <c:pt idx="665">
                  <c:v>1.4205382234140101E-6</c:v>
                </c:pt>
                <c:pt idx="666">
                  <c:v>1.42267482435399E-6</c:v>
                </c:pt>
                <c:pt idx="667">
                  <c:v>1.4248114250077001E-6</c:v>
                </c:pt>
                <c:pt idx="668">
                  <c:v>1.4269480250108099E-6</c:v>
                </c:pt>
                <c:pt idx="669">
                  <c:v>1.42908462480851E-6</c:v>
                </c:pt>
                <c:pt idx="670">
                  <c:v>1.4312212238858501E-6</c:v>
                </c:pt>
                <c:pt idx="671">
                  <c:v>1.43335782283678E-6</c:v>
                </c:pt>
                <c:pt idx="672">
                  <c:v>1.4354944209993E-6</c:v>
                </c:pt>
                <c:pt idx="673">
                  <c:v>1.4376310191125499E-6</c:v>
                </c:pt>
                <c:pt idx="674">
                  <c:v>1.4397676163710699E-6</c:v>
                </c:pt>
                <c:pt idx="675">
                  <c:v>1.4419042136296001E-6</c:v>
                </c:pt>
                <c:pt idx="676">
                  <c:v>1.44404081002086E-6</c:v>
                </c:pt>
                <c:pt idx="677">
                  <c:v>1.4461774063860501E-6</c:v>
                </c:pt>
                <c:pt idx="678">
                  <c:v>1.44831400196811E-6</c:v>
                </c:pt>
                <c:pt idx="679">
                  <c:v>1.4504505974505499E-6</c:v>
                </c:pt>
                <c:pt idx="680">
                  <c:v>1.45258719223209E-6</c:v>
                </c:pt>
                <c:pt idx="681">
                  <c:v>1.45472378684218E-6</c:v>
                </c:pt>
                <c:pt idx="682">
                  <c:v>1.4568603808317999E-6</c:v>
                </c:pt>
                <c:pt idx="683">
                  <c:v>1.45899697457987E-6</c:v>
                </c:pt>
                <c:pt idx="684">
                  <c:v>1.46113356778604E-6</c:v>
                </c:pt>
                <c:pt idx="685">
                  <c:v>1.46327016068222E-6</c:v>
                </c:pt>
                <c:pt idx="686">
                  <c:v>1.46540675311338E-6</c:v>
                </c:pt>
                <c:pt idx="687">
                  <c:v>1.4675433451677701E-6</c:v>
                </c:pt>
                <c:pt idx="688">
                  <c:v>1.46967993683221E-6</c:v>
                </c:pt>
                <c:pt idx="689">
                  <c:v>1.4718165280547099E-6</c:v>
                </c:pt>
                <c:pt idx="690">
                  <c:v>1.4739531189606501E-6</c:v>
                </c:pt>
                <c:pt idx="691">
                  <c:v>1.47608970936107E-6</c:v>
                </c:pt>
                <c:pt idx="692">
                  <c:v>1.47822629951665E-6</c:v>
                </c:pt>
                <c:pt idx="693">
                  <c:v>1.4803628891046901E-6</c:v>
                </c:pt>
                <c:pt idx="694">
                  <c:v>1.4824994785179501E-6</c:v>
                </c:pt>
                <c:pt idx="695">
                  <c:v>1.48463606730317E-6</c:v>
                </c:pt>
                <c:pt idx="696">
                  <c:v>1.4867726559820601E-6</c:v>
                </c:pt>
                <c:pt idx="697">
                  <c:v>1.4889092439739401E-6</c:v>
                </c:pt>
                <c:pt idx="698">
                  <c:v>1.4910458319263399E-6</c:v>
                </c:pt>
                <c:pt idx="699">
                  <c:v>1.4931824191341999E-6</c:v>
                </c:pt>
                <c:pt idx="700">
                  <c:v>1.4953190063420499E-6</c:v>
                </c:pt>
                <c:pt idx="701">
                  <c:v>1.4974555928009401E-6</c:v>
                </c:pt>
                <c:pt idx="702">
                  <c:v>1.499592179234E-6</c:v>
                </c:pt>
                <c:pt idx="703">
                  <c:v>1.50172876499101E-6</c:v>
                </c:pt>
                <c:pt idx="704">
                  <c:v>1.5038653506584201E-6</c:v>
                </c:pt>
                <c:pt idx="705">
                  <c:v>1.5060019357210101E-6</c:v>
                </c:pt>
                <c:pt idx="706">
                  <c:v>1.50813852063174E-6</c:v>
                </c:pt>
                <c:pt idx="707">
                  <c:v>1.51027510500737E-6</c:v>
                </c:pt>
                <c:pt idx="708">
                  <c:v>1.51241168917036E-6</c:v>
                </c:pt>
                <c:pt idx="709">
                  <c:v>1.51454827286635E-6</c:v>
                </c:pt>
                <c:pt idx="710">
                  <c:v>1.5166848562903499E-6</c:v>
                </c:pt>
                <c:pt idx="711">
                  <c:v>1.51882143931397E-6</c:v>
                </c:pt>
                <c:pt idx="712">
                  <c:v>1.5209580220076899E-6</c:v>
                </c:pt>
                <c:pt idx="713">
                  <c:v>1.52309460436613E-6</c:v>
                </c:pt>
                <c:pt idx="714">
                  <c:v>1.5252311863381401E-6</c:v>
                </c:pt>
                <c:pt idx="715">
                  <c:v>1.52736776803849E-6</c:v>
                </c:pt>
                <c:pt idx="716">
                  <c:v>1.5295043492972699E-6</c:v>
                </c:pt>
                <c:pt idx="717">
                  <c:v>1.53164093034656E-6</c:v>
                </c:pt>
                <c:pt idx="718">
                  <c:v>1.5337775109005E-6</c:v>
                </c:pt>
                <c:pt idx="719">
                  <c:v>1.5359140913056899E-6</c:v>
                </c:pt>
                <c:pt idx="720">
                  <c:v>1.5380506711630501E-6</c:v>
                </c:pt>
                <c:pt idx="721">
                  <c:v>1.5401872509310201E-6</c:v>
                </c:pt>
                <c:pt idx="722">
                  <c:v>1.54232383009998E-6</c:v>
                </c:pt>
                <c:pt idx="723">
                  <c:v>1.54446040923752E-6</c:v>
                </c:pt>
                <c:pt idx="724">
                  <c:v>1.54659698772615E-6</c:v>
                </c:pt>
                <c:pt idx="725">
                  <c:v>1.5487335662147799E-6</c:v>
                </c:pt>
                <c:pt idx="726">
                  <c:v>1.5508701440562601E-6</c:v>
                </c:pt>
                <c:pt idx="727">
                  <c:v>1.5530067218725201E-6</c:v>
                </c:pt>
                <c:pt idx="728">
                  <c:v>1.5551432991048701E-6</c:v>
                </c:pt>
                <c:pt idx="729">
                  <c:v>1.5572798762566899E-6</c:v>
                </c:pt>
                <c:pt idx="730">
                  <c:v>1.55941645288637E-6</c:v>
                </c:pt>
                <c:pt idx="731">
                  <c:v>1.56155302938151E-6</c:v>
                </c:pt>
                <c:pt idx="732">
                  <c:v>1.5636896054149401E-6</c:v>
                </c:pt>
                <c:pt idx="733">
                  <c:v>1.5658261812611101E-6</c:v>
                </c:pt>
                <c:pt idx="734">
                  <c:v>1.56796275670464E-6</c:v>
                </c:pt>
                <c:pt idx="735">
                  <c:v>1.5700993319094301E-6</c:v>
                </c:pt>
                <c:pt idx="736">
                  <c:v>1.5722359067693299E-6</c:v>
                </c:pt>
                <c:pt idx="737">
                  <c:v>1.5743724813402601E-6</c:v>
                </c:pt>
                <c:pt idx="738">
                  <c:v>1.57650905562276E-6</c:v>
                </c:pt>
                <c:pt idx="739">
                  <c:v>1.57864562956724E-6</c:v>
                </c:pt>
                <c:pt idx="740">
                  <c:v>1.5807822032785001E-6</c:v>
                </c:pt>
                <c:pt idx="741">
                  <c:v>1.5829187766038799E-6</c:v>
                </c:pt>
                <c:pt idx="742">
                  <c:v>1.58505534974996E-6</c:v>
                </c:pt>
                <c:pt idx="743">
                  <c:v>1.5871919224634699E-6</c:v>
                </c:pt>
                <c:pt idx="744">
                  <c:v>1.58932849505037E-6</c:v>
                </c:pt>
                <c:pt idx="745">
                  <c:v>1.5914650671591801E-6</c:v>
                </c:pt>
                <c:pt idx="746">
                  <c:v>1.59360163919287E-6</c:v>
                </c:pt>
                <c:pt idx="747">
                  <c:v>1.5957382107040601E-6</c:v>
                </c:pt>
                <c:pt idx="748">
                  <c:v>1.5978747821904401E-6</c:v>
                </c:pt>
                <c:pt idx="749">
                  <c:v>1.60001135311099E-6</c:v>
                </c:pt>
                <c:pt idx="750">
                  <c:v>1.60214792403154E-6</c:v>
                </c:pt>
                <c:pt idx="751">
                  <c:v>1.6042844943926799E-6</c:v>
                </c:pt>
                <c:pt idx="752">
                  <c:v>1.60642106472948E-6</c:v>
                </c:pt>
                <c:pt idx="753">
                  <c:v>1.6085576345616999E-6</c:v>
                </c:pt>
                <c:pt idx="754">
                  <c:v>1.6106942043216E-6</c:v>
                </c:pt>
                <c:pt idx="755">
                  <c:v>1.6128307736305E-6</c:v>
                </c:pt>
                <c:pt idx="756">
                  <c:v>1.61496734282022E-6</c:v>
                </c:pt>
                <c:pt idx="757">
                  <c:v>1.61710391161138E-6</c:v>
                </c:pt>
                <c:pt idx="758">
                  <c:v>1.61924048023759E-6</c:v>
                </c:pt>
                <c:pt idx="759">
                  <c:v>1.6213770485165099E-6</c:v>
                </c:pt>
                <c:pt idx="760">
                  <c:v>1.6235136165858199E-6</c:v>
                </c:pt>
                <c:pt idx="761">
                  <c:v>1.62565018435792E-6</c:v>
                </c:pt>
                <c:pt idx="762">
                  <c:v>1.62778675187677E-6</c:v>
                </c:pt>
                <c:pt idx="763">
                  <c:v>1.6299233191474299E-6</c:v>
                </c:pt>
                <c:pt idx="764">
                  <c:v>1.6320598861223001E-6</c:v>
                </c:pt>
                <c:pt idx="765">
                  <c:v>1.6341964528968499E-6</c:v>
                </c:pt>
                <c:pt idx="766">
                  <c:v>1.63633301933406E-6</c:v>
                </c:pt>
                <c:pt idx="767">
                  <c:v>1.63846958561778E-6</c:v>
                </c:pt>
                <c:pt idx="768">
                  <c:v>1.6406061515236201E-6</c:v>
                </c:pt>
                <c:pt idx="769">
                  <c:v>1.6427427173217E-6</c:v>
                </c:pt>
                <c:pt idx="770">
                  <c:v>1.6448792827023601E-6</c:v>
                </c:pt>
                <c:pt idx="771">
                  <c:v>1.64701584801994E-6</c:v>
                </c:pt>
                <c:pt idx="772">
                  <c:v>1.64915241288154E-6</c:v>
                </c:pt>
                <c:pt idx="773">
                  <c:v>1.65128897772373E-6</c:v>
                </c:pt>
                <c:pt idx="774">
                  <c:v>1.6534255420723199E-6</c:v>
                </c:pt>
                <c:pt idx="775">
                  <c:v>1.65556210642091E-6</c:v>
                </c:pt>
                <c:pt idx="776">
                  <c:v>1.6576986702857401E-6</c:v>
                </c:pt>
                <c:pt idx="777">
                  <c:v>1.6598352341273299E-6</c:v>
                </c:pt>
                <c:pt idx="778">
                  <c:v>1.66197179753271E-6</c:v>
                </c:pt>
                <c:pt idx="779">
                  <c:v>1.6641083608731901E-6</c:v>
                </c:pt>
                <c:pt idx="780">
                  <c:v>1.6662449238239799E-6</c:v>
                </c:pt>
                <c:pt idx="781">
                  <c:v>1.6683814866691901E-6</c:v>
                </c:pt>
                <c:pt idx="782">
                  <c:v>1.6705180491702101E-6</c:v>
                </c:pt>
                <c:pt idx="783">
                  <c:v>1.6726546115259E-6</c:v>
                </c:pt>
                <c:pt idx="784">
                  <c:v>1.67479117358191E-6</c:v>
                </c:pt>
                <c:pt idx="785">
                  <c:v>1.67692773545382E-6</c:v>
                </c:pt>
                <c:pt idx="786">
                  <c:v>1.6790642970695401E-6</c:v>
                </c:pt>
                <c:pt idx="787">
                  <c:v>1.68120085846328E-6</c:v>
                </c:pt>
                <c:pt idx="788">
                  <c:v>1.68333741964336E-6</c:v>
                </c:pt>
                <c:pt idx="789">
                  <c:v>1.68547398056448E-6</c:v>
                </c:pt>
                <c:pt idx="790">
                  <c:v>1.68761054131354E-6</c:v>
                </c:pt>
                <c:pt idx="791">
                  <c:v>1.68974710176758E-6</c:v>
                </c:pt>
                <c:pt idx="792">
                  <c:v>1.6918836620901699E-6</c:v>
                </c:pt>
                <c:pt idx="793">
                  <c:v>1.6940202220825401E-6</c:v>
                </c:pt>
                <c:pt idx="794">
                  <c:v>1.6961567819831799E-6</c:v>
                </c:pt>
                <c:pt idx="795">
                  <c:v>1.69829334151926E-6</c:v>
                </c:pt>
                <c:pt idx="796">
                  <c:v>1.70042990100241E-6</c:v>
                </c:pt>
                <c:pt idx="797">
                  <c:v>1.7025664600875001E-6</c:v>
                </c:pt>
                <c:pt idx="798">
                  <c:v>1.7047030191575799E-6</c:v>
                </c:pt>
                <c:pt idx="799">
                  <c:v>1.7068395777969401E-6</c:v>
                </c:pt>
                <c:pt idx="800">
                  <c:v>1.7089761364363E-6</c:v>
                </c:pt>
                <c:pt idx="801">
                  <c:v>1.71111269465712E-6</c:v>
                </c:pt>
                <c:pt idx="802">
                  <c:v>1.71324925285591E-6</c:v>
                </c:pt>
                <c:pt idx="803">
                  <c:v>1.7153858106774901E-6</c:v>
                </c:pt>
                <c:pt idx="804">
                  <c:v>1.71752236844087E-6</c:v>
                </c:pt>
                <c:pt idx="805">
                  <c:v>1.71965892586741E-6</c:v>
                </c:pt>
                <c:pt idx="806">
                  <c:v>1.7217954832003999E-6</c:v>
                </c:pt>
                <c:pt idx="807">
                  <c:v>1.7239320402360701E-6</c:v>
                </c:pt>
                <c:pt idx="808">
                  <c:v>1.7260685971436801E-6</c:v>
                </c:pt>
                <c:pt idx="809">
                  <c:v>1.7282051537926299E-6</c:v>
                </c:pt>
                <c:pt idx="810">
                  <c:v>1.73034171027982E-6</c:v>
                </c:pt>
                <c:pt idx="811">
                  <c:v>1.7324782665461199E-6</c:v>
                </c:pt>
                <c:pt idx="812">
                  <c:v>1.73461482261776E-6</c:v>
                </c:pt>
                <c:pt idx="813">
                  <c:v>1.7367513785054401E-6</c:v>
                </c:pt>
                <c:pt idx="814">
                  <c:v>1.73888793416637E-6</c:v>
                </c:pt>
                <c:pt idx="815">
                  <c:v>1.74102448967944E-6</c:v>
                </c:pt>
                <c:pt idx="816">
                  <c:v>1.7431610449344201E-6</c:v>
                </c:pt>
                <c:pt idx="817">
                  <c:v>1.7452976000768401E-6</c:v>
                </c:pt>
                <c:pt idx="818">
                  <c:v>1.7474341549305599E-6</c:v>
                </c:pt>
                <c:pt idx="819">
                  <c:v>1.74957070970621E-6</c:v>
                </c:pt>
                <c:pt idx="820">
                  <c:v>1.75170726416337E-6</c:v>
                </c:pt>
                <c:pt idx="821">
                  <c:v>1.75384381857617E-6</c:v>
                </c:pt>
                <c:pt idx="822">
                  <c:v>1.7559803726413401E-6</c:v>
                </c:pt>
                <c:pt idx="823">
                  <c:v>1.75811692669509E-6</c:v>
                </c:pt>
                <c:pt idx="824">
                  <c:v>1.7602534803728399E-6</c:v>
                </c:pt>
                <c:pt idx="825">
                  <c:v>1.76239003405059E-6</c:v>
                </c:pt>
                <c:pt idx="826">
                  <c:v>1.7645265873661601E-6</c:v>
                </c:pt>
                <c:pt idx="827">
                  <c:v>1.7666631406609799E-6</c:v>
                </c:pt>
                <c:pt idx="828">
                  <c:v>1.7687996936294699E-6</c:v>
                </c:pt>
                <c:pt idx="829">
                  <c:v>1.77093624654579E-6</c:v>
                </c:pt>
                <c:pt idx="830">
                  <c:v>1.7730727991708799E-6</c:v>
                </c:pt>
                <c:pt idx="831">
                  <c:v>1.7752093517131E-6</c:v>
                </c:pt>
                <c:pt idx="832">
                  <c:v>1.7773459039984101E-6</c:v>
                </c:pt>
                <c:pt idx="833">
                  <c:v>1.7794824561708601E-6</c:v>
                </c:pt>
                <c:pt idx="834">
                  <c:v>1.7805808322420601E-6</c:v>
                </c:pt>
                <c:pt idx="835">
                  <c:v>1.7810185250497E-6</c:v>
                </c:pt>
                <c:pt idx="836">
                  <c:v>1.7812889733942499E-6</c:v>
                </c:pt>
                <c:pt idx="837">
                  <c:v>1.78140956773979E-6</c:v>
                </c:pt>
                <c:pt idx="838">
                  <c:v>1.7814934467726001E-6</c:v>
                </c:pt>
                <c:pt idx="839">
                  <c:v>1.7815313006368699E-6</c:v>
                </c:pt>
                <c:pt idx="840">
                  <c:v>1.7815589654263999E-6</c:v>
                </c:pt>
                <c:pt idx="841">
                  <c:v>1.7815685210224299E-6</c:v>
                </c:pt>
                <c:pt idx="842">
                  <c:v>1.7815750621031201E-6</c:v>
                </c:pt>
                <c:pt idx="843">
                  <c:v>1.7815737105353999E-6</c:v>
                </c:pt>
                <c:pt idx="844">
                  <c:v>1.78157151947663E-6</c:v>
                </c:pt>
                <c:pt idx="845">
                  <c:v>1.78156581141508E-6</c:v>
                </c:pt>
                <c:pt idx="846">
                  <c:v>1.78155992077302E-6</c:v>
                </c:pt>
                <c:pt idx="847">
                  <c:v>1.78155253794013E-6</c:v>
                </c:pt>
                <c:pt idx="848">
                  <c:v>1.7815451415511601E-6</c:v>
                </c:pt>
                <c:pt idx="849">
                  <c:v>1.7815372236991999E-6</c:v>
                </c:pt>
                <c:pt idx="850">
                  <c:v>1.7815293058472499E-6</c:v>
                </c:pt>
                <c:pt idx="851">
                  <c:v>1.7815213442783801E-6</c:v>
                </c:pt>
                <c:pt idx="852">
                  <c:v>1.7815133800009E-6</c:v>
                </c:pt>
                <c:pt idx="853">
                  <c:v>1.7815055519201801E-6</c:v>
                </c:pt>
                <c:pt idx="854">
                  <c:v>1.7814977463845501E-6</c:v>
                </c:pt>
                <c:pt idx="855">
                  <c:v>1.78149012567174E-6</c:v>
                </c:pt>
                <c:pt idx="856">
                  <c:v>1.78148255883407E-6</c:v>
                </c:pt>
                <c:pt idx="857">
                  <c:v>1.7814751737651499E-6</c:v>
                </c:pt>
                <c:pt idx="858">
                  <c:v>1.7814678701258099E-6</c:v>
                </c:pt>
                <c:pt idx="859">
                  <c:v>1.78146072640034E-6</c:v>
                </c:pt>
                <c:pt idx="860">
                  <c:v>1.7814536862389799E-6</c:v>
                </c:pt>
                <c:pt idx="861">
                  <c:v>1.7814467788018E-6</c:v>
                </c:pt>
                <c:pt idx="862">
                  <c:v>1.78143999229205E-6</c:v>
                </c:pt>
                <c:pt idx="863">
                  <c:v>1.78143331132809E-6</c:v>
                </c:pt>
                <c:pt idx="864">
                  <c:v>1.7814267649279899E-6</c:v>
                </c:pt>
                <c:pt idx="865">
                  <c:v>1.7814202988589699E-6</c:v>
                </c:pt>
                <c:pt idx="866">
                  <c:v>1.7814139781760099E-6</c:v>
                </c:pt>
                <c:pt idx="867">
                  <c:v>1.78140771512508E-6</c:v>
                </c:pt>
                <c:pt idx="868">
                  <c:v>1.78140160615955E-6</c:v>
                </c:pt>
                <c:pt idx="869">
                  <c:v>1.7813955346375099E-6</c:v>
                </c:pt>
                <c:pt idx="870">
                  <c:v>1.78138962427806E-6</c:v>
                </c:pt>
                <c:pt idx="871">
                  <c:v>1.78138373347709E-6</c:v>
                </c:pt>
                <c:pt idx="872">
                  <c:v>1.78137800965387E-6</c:v>
                </c:pt>
                <c:pt idx="873">
                  <c:v>1.7813722895462001E-6</c:v>
                </c:pt>
                <c:pt idx="874">
                  <c:v>1.7813667412309401E-6</c:v>
                </c:pt>
                <c:pt idx="875">
                  <c:v>1.7813611929156799E-6</c:v>
                </c:pt>
                <c:pt idx="876">
                  <c:v>1.7813557997148601E-6</c:v>
                </c:pt>
                <c:pt idx="877">
                  <c:v>1.78135041685685E-6</c:v>
                </c:pt>
                <c:pt idx="878">
                  <c:v>1.78134516744689E-6</c:v>
                </c:pt>
                <c:pt idx="879">
                  <c:v>1.78133994088619E-6</c:v>
                </c:pt>
                <c:pt idx="880">
                  <c:v>1.78133482825649E-6</c:v>
                </c:pt>
                <c:pt idx="881">
                  <c:v>1.7813297496334699E-6</c:v>
                </c:pt>
                <c:pt idx="882">
                  <c:v>1.78132476731385E-6</c:v>
                </c:pt>
                <c:pt idx="883">
                  <c:v>1.78131982898324E-6</c:v>
                </c:pt>
                <c:pt idx="884">
                  <c:v>1.7813149709914299E-6</c:v>
                </c:pt>
                <c:pt idx="885">
                  <c:v>1.7813101659441299E-6</c:v>
                </c:pt>
                <c:pt idx="886">
                  <c:v>1.78130542673815E-6</c:v>
                </c:pt>
                <c:pt idx="887">
                  <c:v>1.78130074853159E-6</c:v>
                </c:pt>
                <c:pt idx="888">
                  <c:v>1.781296122967E-6</c:v>
                </c:pt>
                <c:pt idx="889">
                  <c:v>1.7812915656636399E-6</c:v>
                </c:pt>
                <c:pt idx="890">
                  <c:v>1.7812870489553501E-6</c:v>
                </c:pt>
                <c:pt idx="891">
                  <c:v>1.7812826070689501E-6</c:v>
                </c:pt>
                <c:pt idx="892">
                  <c:v>1.78127819475722E-6</c:v>
                </c:pt>
                <c:pt idx="893">
                  <c:v>1.7812738632056401E-6</c:v>
                </c:pt>
                <c:pt idx="894">
                  <c:v>1.78126955112576E-6</c:v>
                </c:pt>
                <c:pt idx="895">
                  <c:v>1.78126532518972E-6</c:v>
                </c:pt>
                <c:pt idx="896">
                  <c:v>1.7812611094451701E-6</c:v>
                </c:pt>
                <c:pt idx="897">
                  <c:v>1.7812569847322001E-6</c:v>
                </c:pt>
                <c:pt idx="898">
                  <c:v>1.78125286167064E-6</c:v>
                </c:pt>
                <c:pt idx="899">
                  <c:v>1.7812488340832501E-6</c:v>
                </c:pt>
                <c:pt idx="900">
                  <c:v>1.78124480649586E-6</c:v>
                </c:pt>
                <c:pt idx="901">
                  <c:v>1.7812408659830401E-6</c:v>
                </c:pt>
                <c:pt idx="902">
                  <c:v>1.78123693169095E-6</c:v>
                </c:pt>
                <c:pt idx="903">
                  <c:v>1.78123307361816E-6</c:v>
                </c:pt>
                <c:pt idx="904">
                  <c:v>1.7812292290336601E-6</c:v>
                </c:pt>
                <c:pt idx="905">
                  <c:v>1.7812254505827301E-6</c:v>
                </c:pt>
                <c:pt idx="906">
                  <c:v>1.78122169233888E-6</c:v>
                </c:pt>
                <c:pt idx="907">
                  <c:v>1.7812179908439599E-6</c:v>
                </c:pt>
                <c:pt idx="908">
                  <c:v>1.78121431577548E-6</c:v>
                </c:pt>
                <c:pt idx="909">
                  <c:v>1.78121068871142E-6</c:v>
                </c:pt>
                <c:pt idx="910">
                  <c:v>1.78120709383745E-6</c:v>
                </c:pt>
                <c:pt idx="911">
                  <c:v>1.78120353880936E-6</c:v>
                </c:pt>
                <c:pt idx="912">
                  <c:v>1.78120002131819E-6</c:v>
                </c:pt>
                <c:pt idx="913">
                  <c:v>1.7811965360520399E-6</c:v>
                </c:pt>
                <c:pt idx="914">
                  <c:v>1.78119309328754E-6</c:v>
                </c:pt>
                <c:pt idx="915">
                  <c:v>1.78118967562154E-6</c:v>
                </c:pt>
                <c:pt idx="916">
                  <c:v>1.78118630507091E-6</c:v>
                </c:pt>
                <c:pt idx="917">
                  <c:v>1.7811829529477401E-6</c:v>
                </c:pt>
                <c:pt idx="918">
                  <c:v>1.78117965223055E-6</c:v>
                </c:pt>
                <c:pt idx="919">
                  <c:v>1.7811763636902299E-6</c:v>
                </c:pt>
                <c:pt idx="920">
                  <c:v>1.7811731305484999E-6</c:v>
                </c:pt>
                <c:pt idx="921">
                  <c:v>1.78116990372192E-6</c:v>
                </c:pt>
                <c:pt idx="922">
                  <c:v>1.78116673601119E-6</c:v>
                </c:pt>
                <c:pt idx="923">
                  <c:v>1.78116356911412E-6</c:v>
                </c:pt>
                <c:pt idx="924">
                  <c:v>1.78116046479541E-6</c:v>
                </c:pt>
                <c:pt idx="925">
                  <c:v>1.7811573604766899E-6</c:v>
                </c:pt>
                <c:pt idx="926">
                  <c:v>1.7811543132556E-6</c:v>
                </c:pt>
                <c:pt idx="927">
                  <c:v>1.78115127038804E-6</c:v>
                </c:pt>
                <c:pt idx="928">
                  <c:v>1.7811482779122201E-6</c:v>
                </c:pt>
                <c:pt idx="929">
                  <c:v>1.7811452946464199E-6</c:v>
                </c:pt>
                <c:pt idx="930">
                  <c:v>1.78114235544101E-6</c:v>
                </c:pt>
                <c:pt idx="931">
                  <c:v>1.7811394300129099E-6</c:v>
                </c:pt>
                <c:pt idx="932">
                  <c:v>1.78113654266322E-6</c:v>
                </c:pt>
                <c:pt idx="933">
                  <c:v>1.7811336733886101E-6</c:v>
                </c:pt>
                <c:pt idx="934">
                  <c:v>1.78113083653671E-6</c:v>
                </c:pt>
                <c:pt idx="935">
                  <c:v>1.7811280218061099E-6</c:v>
                </c:pt>
                <c:pt idx="936">
                  <c:v>1.7811252341477101E-6</c:v>
                </c:pt>
                <c:pt idx="937">
                  <c:v>1.7811224724217301E-6</c:v>
                </c:pt>
                <c:pt idx="938">
                  <c:v>1.7811197327031801E-6</c:v>
                </c:pt>
                <c:pt idx="939">
                  <c:v>1.7811170225082599E-6</c:v>
                </c:pt>
                <c:pt idx="940">
                  <c:v>1.7811143295238401E-6</c:v>
                </c:pt>
                <c:pt idx="941">
                  <c:v>1.78111166944822E-6</c:v>
                </c:pt>
                <c:pt idx="942">
                  <c:v>1.7811090220375601E-6</c:v>
                </c:pt>
                <c:pt idx="943">
                  <c:v>1.78110641072773E-6</c:v>
                </c:pt>
                <c:pt idx="944">
                  <c:v>1.7811038077735199E-6</c:v>
                </c:pt>
                <c:pt idx="945">
                  <c:v>1.7811012439308701E-6</c:v>
                </c:pt>
                <c:pt idx="946">
                  <c:v>1.7810986843566001E-6</c:v>
                </c:pt>
                <c:pt idx="947">
                  <c:v>1.7810961667342601E-6</c:v>
                </c:pt>
                <c:pt idx="948">
                  <c:v>1.78109364950217E-6</c:v>
                </c:pt>
                <c:pt idx="949">
                  <c:v>1.78109117690214E-6</c:v>
                </c:pt>
                <c:pt idx="950">
                  <c:v>1.7810887043021001E-6</c:v>
                </c:pt>
                <c:pt idx="951">
                  <c:v>1.78108627228179E-6</c:v>
                </c:pt>
                <c:pt idx="952">
                  <c:v>1.7810838435523101E-6</c:v>
                </c:pt>
                <c:pt idx="953">
                  <c:v>1.78108145079924E-6</c:v>
                </c:pt>
                <c:pt idx="954">
                  <c:v>1.7810790648322999E-6</c:v>
                </c:pt>
                <c:pt idx="955">
                  <c:v>1.7810767104552899E-6</c:v>
                </c:pt>
                <c:pt idx="956">
                  <c:v>1.7810743661842701E-6</c:v>
                </c:pt>
                <c:pt idx="957">
                  <c:v>1.7810720493217001E-6</c:v>
                </c:pt>
                <c:pt idx="958">
                  <c:v>1.7810697457193099E-6</c:v>
                </c:pt>
                <c:pt idx="959">
                  <c:v>1.7810674655377899E-6</c:v>
                </c:pt>
                <c:pt idx="960">
                  <c:v>1.78106520161396E-6</c:v>
                </c:pt>
                <c:pt idx="961">
                  <c:v>1.7810629573070901E-6</c:v>
                </c:pt>
                <c:pt idx="962">
                  <c:v>1.78106073210722E-6</c:v>
                </c:pt>
                <c:pt idx="963">
                  <c:v>1.78105852289435E-6</c:v>
                </c:pt>
                <c:pt idx="964">
                  <c:v>1.7810563354974001E-6</c:v>
                </c:pt>
                <c:pt idx="965">
                  <c:v>1.78105416062252E-6</c:v>
                </c:pt>
                <c:pt idx="966">
                  <c:v>1.7810520101395201E-6</c:v>
                </c:pt>
                <c:pt idx="967">
                  <c:v>1.7810498688702099E-6</c:v>
                </c:pt>
                <c:pt idx="968">
                  <c:v>1.78104775444263E-6</c:v>
                </c:pt>
                <c:pt idx="969">
                  <c:v>1.7810456460690399E-6</c:v>
                </c:pt>
                <c:pt idx="970">
                  <c:v>1.78104356686737E-6</c:v>
                </c:pt>
                <c:pt idx="971">
                  <c:v>1.7810414907012699E-6</c:v>
                </c:pt>
                <c:pt idx="972">
                  <c:v>1.7810394459237E-6</c:v>
                </c:pt>
                <c:pt idx="973">
                  <c:v>1.7810374012975701E-6</c:v>
                </c:pt>
                <c:pt idx="974">
                  <c:v>1.7810353901686801E-6</c:v>
                </c:pt>
                <c:pt idx="975">
                  <c:v>1.7810333790397801E-6</c:v>
                </c:pt>
                <c:pt idx="976">
                  <c:v>1.7810313982044301E-6</c:v>
                </c:pt>
                <c:pt idx="977">
                  <c:v>1.78102941997397E-6</c:v>
                </c:pt>
                <c:pt idx="978">
                  <c:v>1.7810274686762299E-6</c:v>
                </c:pt>
                <c:pt idx="979">
                  <c:v>1.78102552261808E-6</c:v>
                </c:pt>
                <c:pt idx="980">
                  <c:v>1.78102360027064E-6</c:v>
                </c:pt>
                <c:pt idx="981">
                  <c:v>1.78102168568163E-6</c:v>
                </c:pt>
                <c:pt idx="982">
                  <c:v>1.7810197917137799E-6</c:v>
                </c:pt>
                <c:pt idx="983">
                  <c:v>1.7810179079128E-6</c:v>
                </c:pt>
                <c:pt idx="984">
                  <c:v>1.78101604176973E-6</c:v>
                </c:pt>
                <c:pt idx="985">
                  <c:v>1.7810141880966699E-6</c:v>
                </c:pt>
                <c:pt idx="986">
                  <c:v>1.7810123492389101E-6</c:v>
                </c:pt>
                <c:pt idx="987">
                  <c:v>1.7810105250538901E-6</c:v>
                </c:pt>
                <c:pt idx="988">
                  <c:v>1.7810087129567E-6</c:v>
                </c:pt>
                <c:pt idx="989">
                  <c:v>1.7810069176391001E-6</c:v>
                </c:pt>
                <c:pt idx="990">
                  <c:v>1.78100513179196E-6</c:v>
                </c:pt>
                <c:pt idx="991">
                  <c:v>1.7810033647397E-6</c:v>
                </c:pt>
                <c:pt idx="992">
                  <c:v>1.7810016046457699E-6</c:v>
                </c:pt>
                <c:pt idx="993">
                  <c:v>1.7809998652745901E-6</c:v>
                </c:pt>
                <c:pt idx="994">
                  <c:v>1.78099813045023E-6</c:v>
                </c:pt>
                <c:pt idx="995">
                  <c:v>1.7809964181928001E-6</c:v>
                </c:pt>
                <c:pt idx="996">
                  <c:v>1.7809947081670199E-6</c:v>
                </c:pt>
                <c:pt idx="997">
                  <c:v>1.7809930224724399E-6</c:v>
                </c:pt>
                <c:pt idx="998">
                  <c:v>1.7809913367865401E-6</c:v>
                </c:pt>
                <c:pt idx="999">
                  <c:v>1.7809896771196101E-6</c:v>
                </c:pt>
                <c:pt idx="1000">
                  <c:v>1.78098801745269E-6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4D-4851-A02C-4898BDDAA8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parts</c:v>
                </c:pt>
              </c:strCache>
            </c:strRef>
          </c:tx>
          <c:marker>
            <c:symbol val="none"/>
          </c:marker>
          <c:xVal>
            <c:numRef>
              <c:f>Лист1!$A$2:$A$1002</c:f>
              <c:numCache>
                <c:formatCode>General</c:formatCode>
                <c:ptCount val="1001"/>
                <c:pt idx="0">
                  <c:v>0.01</c:v>
                </c:pt>
                <c:pt idx="1">
                  <c:v>0.12998000000000001</c:v>
                </c:pt>
                <c:pt idx="2">
                  <c:v>0.24995999999999999</c:v>
                </c:pt>
                <c:pt idx="3">
                  <c:v>0.36993999999999999</c:v>
                </c:pt>
                <c:pt idx="4">
                  <c:v>0.48992000000000002</c:v>
                </c:pt>
                <c:pt idx="5">
                  <c:v>0.6099</c:v>
                </c:pt>
                <c:pt idx="6">
                  <c:v>0.72987999999999997</c:v>
                </c:pt>
                <c:pt idx="7">
                  <c:v>0.84985999999999995</c:v>
                </c:pt>
                <c:pt idx="8">
                  <c:v>0.96984000000000004</c:v>
                </c:pt>
                <c:pt idx="9">
                  <c:v>1.08982</c:v>
                </c:pt>
                <c:pt idx="10">
                  <c:v>1.2098</c:v>
                </c:pt>
                <c:pt idx="11">
                  <c:v>1.32978</c:v>
                </c:pt>
                <c:pt idx="12">
                  <c:v>1.4497599999999999</c:v>
                </c:pt>
                <c:pt idx="13">
                  <c:v>1.5697399999999999</c:v>
                </c:pt>
                <c:pt idx="14">
                  <c:v>1.6897200000000001</c:v>
                </c:pt>
                <c:pt idx="15">
                  <c:v>1.8097000000000001</c:v>
                </c:pt>
                <c:pt idx="16">
                  <c:v>1.9296800000000001</c:v>
                </c:pt>
                <c:pt idx="17">
                  <c:v>2.0496599999999998</c:v>
                </c:pt>
                <c:pt idx="18">
                  <c:v>2.1696399999999998</c:v>
                </c:pt>
                <c:pt idx="19">
                  <c:v>2.2896200000000002</c:v>
                </c:pt>
                <c:pt idx="20">
                  <c:v>2.4096000000000002</c:v>
                </c:pt>
                <c:pt idx="21">
                  <c:v>2.5295800000000002</c:v>
                </c:pt>
                <c:pt idx="22">
                  <c:v>2.6495600000000001</c:v>
                </c:pt>
                <c:pt idx="23">
                  <c:v>2.7695400000000001</c:v>
                </c:pt>
                <c:pt idx="24">
                  <c:v>2.8895200000000001</c:v>
                </c:pt>
                <c:pt idx="25">
                  <c:v>3.0095000000000001</c:v>
                </c:pt>
                <c:pt idx="26">
                  <c:v>3.12948</c:v>
                </c:pt>
                <c:pt idx="27">
                  <c:v>3.24946</c:v>
                </c:pt>
                <c:pt idx="28">
                  <c:v>3.36944</c:v>
                </c:pt>
                <c:pt idx="29">
                  <c:v>3.48942</c:v>
                </c:pt>
                <c:pt idx="30">
                  <c:v>3.6093999999999999</c:v>
                </c:pt>
                <c:pt idx="31">
                  <c:v>3.7293799999999999</c:v>
                </c:pt>
                <c:pt idx="32">
                  <c:v>3.8493599999999999</c:v>
                </c:pt>
                <c:pt idx="33">
                  <c:v>3.9693399999999999</c:v>
                </c:pt>
                <c:pt idx="34">
                  <c:v>4.0893199999999998</c:v>
                </c:pt>
                <c:pt idx="35">
                  <c:v>4.2092999999999998</c:v>
                </c:pt>
                <c:pt idx="36">
                  <c:v>4.3292799999999998</c:v>
                </c:pt>
                <c:pt idx="37">
                  <c:v>4.4492599999999998</c:v>
                </c:pt>
                <c:pt idx="38">
                  <c:v>4.5692399999999997</c:v>
                </c:pt>
                <c:pt idx="39">
                  <c:v>4.6892199999999997</c:v>
                </c:pt>
                <c:pt idx="40">
                  <c:v>4.8091999999999997</c:v>
                </c:pt>
                <c:pt idx="41">
                  <c:v>4.9291799999999997</c:v>
                </c:pt>
                <c:pt idx="42">
                  <c:v>5.0491599999999996</c:v>
                </c:pt>
                <c:pt idx="43">
                  <c:v>5.1691399999999996</c:v>
                </c:pt>
                <c:pt idx="44">
                  <c:v>5.2891199999999996</c:v>
                </c:pt>
                <c:pt idx="45">
                  <c:v>5.4090999999999996</c:v>
                </c:pt>
                <c:pt idx="46">
                  <c:v>5.5290800000000004</c:v>
                </c:pt>
                <c:pt idx="47">
                  <c:v>5.6490600000000004</c:v>
                </c:pt>
                <c:pt idx="48">
                  <c:v>5.7690400000000004</c:v>
                </c:pt>
                <c:pt idx="49">
                  <c:v>5.8890200000000004</c:v>
                </c:pt>
                <c:pt idx="50">
                  <c:v>6.0090000000000003</c:v>
                </c:pt>
                <c:pt idx="51">
                  <c:v>6.1289800000000003</c:v>
                </c:pt>
                <c:pt idx="52">
                  <c:v>6.2489600000000003</c:v>
                </c:pt>
                <c:pt idx="53">
                  <c:v>6.3689400000000003</c:v>
                </c:pt>
                <c:pt idx="54">
                  <c:v>6.4889200000000002</c:v>
                </c:pt>
                <c:pt idx="55">
                  <c:v>6.6089000000000002</c:v>
                </c:pt>
                <c:pt idx="56">
                  <c:v>6.7288800000000002</c:v>
                </c:pt>
                <c:pt idx="57">
                  <c:v>6.8488600000000002</c:v>
                </c:pt>
                <c:pt idx="58">
                  <c:v>6.9688400000000001</c:v>
                </c:pt>
                <c:pt idx="59">
                  <c:v>7.0888200000000001</c:v>
                </c:pt>
                <c:pt idx="60">
                  <c:v>7.2088000000000001</c:v>
                </c:pt>
                <c:pt idx="61">
                  <c:v>7.3287800000000001</c:v>
                </c:pt>
                <c:pt idx="62">
                  <c:v>7.44876</c:v>
                </c:pt>
                <c:pt idx="63">
                  <c:v>7.56874</c:v>
                </c:pt>
                <c:pt idx="64">
                  <c:v>7.68872</c:v>
                </c:pt>
                <c:pt idx="65">
                  <c:v>7.8087</c:v>
                </c:pt>
                <c:pt idx="66">
                  <c:v>7.9286799999999999</c:v>
                </c:pt>
                <c:pt idx="67">
                  <c:v>8.0486599999999999</c:v>
                </c:pt>
                <c:pt idx="68">
                  <c:v>8.1686399999999999</c:v>
                </c:pt>
                <c:pt idx="69">
                  <c:v>8.2886199999999999</c:v>
                </c:pt>
                <c:pt idx="70">
                  <c:v>8.4085999999999999</c:v>
                </c:pt>
                <c:pt idx="71">
                  <c:v>8.5285799999999998</c:v>
                </c:pt>
                <c:pt idx="72">
                  <c:v>8.6485599999999998</c:v>
                </c:pt>
                <c:pt idx="73">
                  <c:v>8.7685399999999998</c:v>
                </c:pt>
                <c:pt idx="74">
                  <c:v>8.8885199999999998</c:v>
                </c:pt>
                <c:pt idx="75">
                  <c:v>9.0084999999999997</c:v>
                </c:pt>
                <c:pt idx="76">
                  <c:v>9.1284799999999997</c:v>
                </c:pt>
                <c:pt idx="77">
                  <c:v>9.2484599999999997</c:v>
                </c:pt>
                <c:pt idx="78">
                  <c:v>9.3684399999999997</c:v>
                </c:pt>
                <c:pt idx="79">
                  <c:v>9.4884199999999996</c:v>
                </c:pt>
                <c:pt idx="80">
                  <c:v>9.6083999999999996</c:v>
                </c:pt>
                <c:pt idx="81">
                  <c:v>9.7283799999999996</c:v>
                </c:pt>
                <c:pt idx="82">
                  <c:v>9.8483599999999996</c:v>
                </c:pt>
                <c:pt idx="83">
                  <c:v>9.9683399999999995</c:v>
                </c:pt>
                <c:pt idx="84">
                  <c:v>10.08832</c:v>
                </c:pt>
                <c:pt idx="85">
                  <c:v>10.208299999999999</c:v>
                </c:pt>
                <c:pt idx="86">
                  <c:v>10.328279999999999</c:v>
                </c:pt>
                <c:pt idx="87">
                  <c:v>10.448259999999999</c:v>
                </c:pt>
                <c:pt idx="88">
                  <c:v>10.568239999999999</c:v>
                </c:pt>
                <c:pt idx="89">
                  <c:v>10.688219999999999</c:v>
                </c:pt>
                <c:pt idx="90">
                  <c:v>10.808199999999999</c:v>
                </c:pt>
                <c:pt idx="91">
                  <c:v>10.928179999999999</c:v>
                </c:pt>
                <c:pt idx="92">
                  <c:v>11.048159999999999</c:v>
                </c:pt>
                <c:pt idx="93">
                  <c:v>11.168139999999999</c:v>
                </c:pt>
                <c:pt idx="94">
                  <c:v>11.288119999999999</c:v>
                </c:pt>
                <c:pt idx="95">
                  <c:v>11.408099999999999</c:v>
                </c:pt>
                <c:pt idx="96">
                  <c:v>11.528079999999999</c:v>
                </c:pt>
                <c:pt idx="97">
                  <c:v>11.648059999999999</c:v>
                </c:pt>
                <c:pt idx="98">
                  <c:v>11.768039999999999</c:v>
                </c:pt>
                <c:pt idx="99">
                  <c:v>11.888019999999999</c:v>
                </c:pt>
                <c:pt idx="100">
                  <c:v>12.007999999999999</c:v>
                </c:pt>
                <c:pt idx="101">
                  <c:v>12.127980000000001</c:v>
                </c:pt>
                <c:pt idx="102">
                  <c:v>12.247960000000001</c:v>
                </c:pt>
                <c:pt idx="103">
                  <c:v>12.367940000000001</c:v>
                </c:pt>
                <c:pt idx="104">
                  <c:v>12.487920000000001</c:v>
                </c:pt>
                <c:pt idx="105">
                  <c:v>12.607900000000001</c:v>
                </c:pt>
                <c:pt idx="106">
                  <c:v>12.727880000000001</c:v>
                </c:pt>
                <c:pt idx="107">
                  <c:v>12.847860000000001</c:v>
                </c:pt>
                <c:pt idx="108">
                  <c:v>12.967840000000001</c:v>
                </c:pt>
                <c:pt idx="109">
                  <c:v>13.087820000000001</c:v>
                </c:pt>
                <c:pt idx="110">
                  <c:v>13.207800000000001</c:v>
                </c:pt>
                <c:pt idx="111">
                  <c:v>13.327780000000001</c:v>
                </c:pt>
                <c:pt idx="112">
                  <c:v>13.447760000000001</c:v>
                </c:pt>
                <c:pt idx="113">
                  <c:v>13.567740000000001</c:v>
                </c:pt>
                <c:pt idx="114">
                  <c:v>13.687720000000001</c:v>
                </c:pt>
                <c:pt idx="115">
                  <c:v>13.807700000000001</c:v>
                </c:pt>
                <c:pt idx="116">
                  <c:v>13.927680000000001</c:v>
                </c:pt>
                <c:pt idx="117">
                  <c:v>14.04766</c:v>
                </c:pt>
                <c:pt idx="118">
                  <c:v>14.16764</c:v>
                </c:pt>
                <c:pt idx="119">
                  <c:v>14.28762</c:v>
                </c:pt>
                <c:pt idx="120">
                  <c:v>14.4076</c:v>
                </c:pt>
                <c:pt idx="121">
                  <c:v>14.52758</c:v>
                </c:pt>
                <c:pt idx="122">
                  <c:v>14.64756</c:v>
                </c:pt>
                <c:pt idx="123">
                  <c:v>14.76754</c:v>
                </c:pt>
                <c:pt idx="124">
                  <c:v>14.88752</c:v>
                </c:pt>
                <c:pt idx="125">
                  <c:v>15.0075</c:v>
                </c:pt>
                <c:pt idx="126">
                  <c:v>15.12748</c:v>
                </c:pt>
                <c:pt idx="127">
                  <c:v>15.24746</c:v>
                </c:pt>
                <c:pt idx="128">
                  <c:v>15.36744</c:v>
                </c:pt>
                <c:pt idx="129">
                  <c:v>15.48742</c:v>
                </c:pt>
                <c:pt idx="130">
                  <c:v>15.6074</c:v>
                </c:pt>
                <c:pt idx="131">
                  <c:v>15.72738</c:v>
                </c:pt>
                <c:pt idx="132">
                  <c:v>15.84736</c:v>
                </c:pt>
                <c:pt idx="133">
                  <c:v>15.96734</c:v>
                </c:pt>
                <c:pt idx="134">
                  <c:v>16.087319999999998</c:v>
                </c:pt>
                <c:pt idx="135">
                  <c:v>16.2073</c:v>
                </c:pt>
                <c:pt idx="136">
                  <c:v>16.327279999999998</c:v>
                </c:pt>
                <c:pt idx="137">
                  <c:v>16.44726</c:v>
                </c:pt>
                <c:pt idx="138">
                  <c:v>16.567240000000002</c:v>
                </c:pt>
                <c:pt idx="139">
                  <c:v>16.68722</c:v>
                </c:pt>
                <c:pt idx="140">
                  <c:v>16.807200000000002</c:v>
                </c:pt>
                <c:pt idx="141">
                  <c:v>16.92718</c:v>
                </c:pt>
                <c:pt idx="142">
                  <c:v>17.047160000000002</c:v>
                </c:pt>
                <c:pt idx="143">
                  <c:v>17.16714</c:v>
                </c:pt>
                <c:pt idx="144">
                  <c:v>17.287120000000002</c:v>
                </c:pt>
                <c:pt idx="145">
                  <c:v>17.4071</c:v>
                </c:pt>
                <c:pt idx="146">
                  <c:v>17.527080000000002</c:v>
                </c:pt>
                <c:pt idx="147">
                  <c:v>17.64706</c:v>
                </c:pt>
                <c:pt idx="148">
                  <c:v>17.767040000000001</c:v>
                </c:pt>
                <c:pt idx="149">
                  <c:v>17.88702</c:v>
                </c:pt>
                <c:pt idx="150">
                  <c:v>18.007000000000001</c:v>
                </c:pt>
                <c:pt idx="151">
                  <c:v>18.12698</c:v>
                </c:pt>
                <c:pt idx="152">
                  <c:v>18.246960000000001</c:v>
                </c:pt>
                <c:pt idx="153">
                  <c:v>18.36694</c:v>
                </c:pt>
                <c:pt idx="154">
                  <c:v>18.486920000000001</c:v>
                </c:pt>
                <c:pt idx="155">
                  <c:v>18.6069</c:v>
                </c:pt>
                <c:pt idx="156">
                  <c:v>18.726880000000001</c:v>
                </c:pt>
                <c:pt idx="157">
                  <c:v>18.84686</c:v>
                </c:pt>
                <c:pt idx="158">
                  <c:v>18.966840000000001</c:v>
                </c:pt>
                <c:pt idx="159">
                  <c:v>19.086819999999999</c:v>
                </c:pt>
                <c:pt idx="160">
                  <c:v>19.206800000000001</c:v>
                </c:pt>
                <c:pt idx="161">
                  <c:v>19.326779999999999</c:v>
                </c:pt>
                <c:pt idx="162">
                  <c:v>19.446760000000001</c:v>
                </c:pt>
                <c:pt idx="163">
                  <c:v>19.566739999999999</c:v>
                </c:pt>
                <c:pt idx="164">
                  <c:v>19.686720000000001</c:v>
                </c:pt>
                <c:pt idx="165">
                  <c:v>19.806699999999999</c:v>
                </c:pt>
                <c:pt idx="166">
                  <c:v>19.926680000000001</c:v>
                </c:pt>
                <c:pt idx="167">
                  <c:v>20.046659999999999</c:v>
                </c:pt>
                <c:pt idx="168">
                  <c:v>20.166640000000001</c:v>
                </c:pt>
                <c:pt idx="169">
                  <c:v>20.286619999999999</c:v>
                </c:pt>
                <c:pt idx="170">
                  <c:v>20.406600000000001</c:v>
                </c:pt>
                <c:pt idx="171">
                  <c:v>20.526579999999999</c:v>
                </c:pt>
                <c:pt idx="172">
                  <c:v>20.646560000000001</c:v>
                </c:pt>
                <c:pt idx="173">
                  <c:v>20.766539999999999</c:v>
                </c:pt>
                <c:pt idx="174">
                  <c:v>20.886520000000001</c:v>
                </c:pt>
                <c:pt idx="175">
                  <c:v>21.006499999999999</c:v>
                </c:pt>
                <c:pt idx="176">
                  <c:v>21.126480000000001</c:v>
                </c:pt>
                <c:pt idx="177">
                  <c:v>21.246459999999999</c:v>
                </c:pt>
                <c:pt idx="178">
                  <c:v>21.366440000000001</c:v>
                </c:pt>
                <c:pt idx="179">
                  <c:v>21.486419999999999</c:v>
                </c:pt>
                <c:pt idx="180">
                  <c:v>21.606400000000001</c:v>
                </c:pt>
                <c:pt idx="181">
                  <c:v>21.726379999999999</c:v>
                </c:pt>
                <c:pt idx="182">
                  <c:v>21.846360000000001</c:v>
                </c:pt>
                <c:pt idx="183">
                  <c:v>21.966339999999999</c:v>
                </c:pt>
                <c:pt idx="184">
                  <c:v>22.086320000000001</c:v>
                </c:pt>
                <c:pt idx="185">
                  <c:v>22.206299999999999</c:v>
                </c:pt>
                <c:pt idx="186">
                  <c:v>22.326280000000001</c:v>
                </c:pt>
                <c:pt idx="187">
                  <c:v>22.446259999999999</c:v>
                </c:pt>
                <c:pt idx="188">
                  <c:v>22.566240000000001</c:v>
                </c:pt>
                <c:pt idx="189">
                  <c:v>22.686219999999999</c:v>
                </c:pt>
                <c:pt idx="190">
                  <c:v>22.8062</c:v>
                </c:pt>
                <c:pt idx="191">
                  <c:v>22.926179999999999</c:v>
                </c:pt>
                <c:pt idx="192">
                  <c:v>23.04616</c:v>
                </c:pt>
                <c:pt idx="193">
                  <c:v>23.166139999999999</c:v>
                </c:pt>
                <c:pt idx="194">
                  <c:v>23.28612</c:v>
                </c:pt>
                <c:pt idx="195">
                  <c:v>23.406099999999999</c:v>
                </c:pt>
                <c:pt idx="196">
                  <c:v>23.52608</c:v>
                </c:pt>
                <c:pt idx="197">
                  <c:v>23.646059999999999</c:v>
                </c:pt>
                <c:pt idx="198">
                  <c:v>23.76604</c:v>
                </c:pt>
                <c:pt idx="199">
                  <c:v>23.886019999999998</c:v>
                </c:pt>
                <c:pt idx="200">
                  <c:v>24.006</c:v>
                </c:pt>
                <c:pt idx="201">
                  <c:v>24.125979999999998</c:v>
                </c:pt>
                <c:pt idx="202">
                  <c:v>24.24596</c:v>
                </c:pt>
                <c:pt idx="203">
                  <c:v>24.365939999999998</c:v>
                </c:pt>
                <c:pt idx="204">
                  <c:v>24.48592</c:v>
                </c:pt>
                <c:pt idx="205">
                  <c:v>24.605899999999998</c:v>
                </c:pt>
                <c:pt idx="206">
                  <c:v>24.72588</c:v>
                </c:pt>
                <c:pt idx="207">
                  <c:v>24.845859999999998</c:v>
                </c:pt>
                <c:pt idx="208">
                  <c:v>24.96584</c:v>
                </c:pt>
                <c:pt idx="209">
                  <c:v>25.085819999999998</c:v>
                </c:pt>
                <c:pt idx="210">
                  <c:v>25.2058</c:v>
                </c:pt>
                <c:pt idx="211">
                  <c:v>25.325780000000002</c:v>
                </c:pt>
                <c:pt idx="212">
                  <c:v>25.44576</c:v>
                </c:pt>
                <c:pt idx="213">
                  <c:v>25.565740000000002</c:v>
                </c:pt>
                <c:pt idx="214">
                  <c:v>25.68572</c:v>
                </c:pt>
                <c:pt idx="215">
                  <c:v>25.805700000000002</c:v>
                </c:pt>
                <c:pt idx="216">
                  <c:v>25.92568</c:v>
                </c:pt>
                <c:pt idx="217">
                  <c:v>26.045660000000002</c:v>
                </c:pt>
                <c:pt idx="218">
                  <c:v>26.16564</c:v>
                </c:pt>
                <c:pt idx="219">
                  <c:v>26.285620000000002</c:v>
                </c:pt>
                <c:pt idx="220">
                  <c:v>26.4056</c:v>
                </c:pt>
                <c:pt idx="221">
                  <c:v>26.525580000000001</c:v>
                </c:pt>
                <c:pt idx="222">
                  <c:v>26.64556</c:v>
                </c:pt>
                <c:pt idx="223">
                  <c:v>26.765540000000001</c:v>
                </c:pt>
                <c:pt idx="224">
                  <c:v>26.88552</c:v>
                </c:pt>
                <c:pt idx="225">
                  <c:v>27.005500000000001</c:v>
                </c:pt>
                <c:pt idx="226">
                  <c:v>27.12548</c:v>
                </c:pt>
                <c:pt idx="227">
                  <c:v>27.245460000000001</c:v>
                </c:pt>
                <c:pt idx="228">
                  <c:v>27.36544</c:v>
                </c:pt>
                <c:pt idx="229">
                  <c:v>27.485420000000001</c:v>
                </c:pt>
                <c:pt idx="230">
                  <c:v>27.605399999999999</c:v>
                </c:pt>
                <c:pt idx="231">
                  <c:v>27.725380000000001</c:v>
                </c:pt>
                <c:pt idx="232">
                  <c:v>27.845359999999999</c:v>
                </c:pt>
                <c:pt idx="233">
                  <c:v>27.965340000000001</c:v>
                </c:pt>
                <c:pt idx="234">
                  <c:v>28.085319999999999</c:v>
                </c:pt>
                <c:pt idx="235">
                  <c:v>28.205300000000001</c:v>
                </c:pt>
                <c:pt idx="236">
                  <c:v>28.325279999999999</c:v>
                </c:pt>
                <c:pt idx="237">
                  <c:v>28.445260000000001</c:v>
                </c:pt>
                <c:pt idx="238">
                  <c:v>28.565239999999999</c:v>
                </c:pt>
                <c:pt idx="239">
                  <c:v>28.685220000000001</c:v>
                </c:pt>
                <c:pt idx="240">
                  <c:v>28.805199999999999</c:v>
                </c:pt>
                <c:pt idx="241">
                  <c:v>28.925180000000001</c:v>
                </c:pt>
                <c:pt idx="242">
                  <c:v>29.045159999999999</c:v>
                </c:pt>
                <c:pt idx="243">
                  <c:v>29.165140000000001</c:v>
                </c:pt>
                <c:pt idx="244">
                  <c:v>29.285119999999999</c:v>
                </c:pt>
                <c:pt idx="245">
                  <c:v>29.405100000000001</c:v>
                </c:pt>
                <c:pt idx="246">
                  <c:v>29.525079999999999</c:v>
                </c:pt>
                <c:pt idx="247">
                  <c:v>29.645060000000001</c:v>
                </c:pt>
                <c:pt idx="248">
                  <c:v>29.765039999999999</c:v>
                </c:pt>
                <c:pt idx="249">
                  <c:v>29.885020000000001</c:v>
                </c:pt>
                <c:pt idx="250">
                  <c:v>30.004999999999999</c:v>
                </c:pt>
                <c:pt idx="251">
                  <c:v>30.124980000000001</c:v>
                </c:pt>
                <c:pt idx="252">
                  <c:v>30.244959999999999</c:v>
                </c:pt>
                <c:pt idx="253">
                  <c:v>30.364940000000001</c:v>
                </c:pt>
                <c:pt idx="254">
                  <c:v>30.484919999999999</c:v>
                </c:pt>
                <c:pt idx="255">
                  <c:v>30.604900000000001</c:v>
                </c:pt>
                <c:pt idx="256">
                  <c:v>30.724879999999999</c:v>
                </c:pt>
                <c:pt idx="257">
                  <c:v>30.844860000000001</c:v>
                </c:pt>
                <c:pt idx="258">
                  <c:v>30.964839999999999</c:v>
                </c:pt>
                <c:pt idx="259">
                  <c:v>31.084820000000001</c:v>
                </c:pt>
                <c:pt idx="260">
                  <c:v>31.204799999999999</c:v>
                </c:pt>
                <c:pt idx="261">
                  <c:v>31.324780000000001</c:v>
                </c:pt>
                <c:pt idx="262">
                  <c:v>31.444759999999999</c:v>
                </c:pt>
                <c:pt idx="263">
                  <c:v>31.56474</c:v>
                </c:pt>
                <c:pt idx="264">
                  <c:v>31.684719999999999</c:v>
                </c:pt>
                <c:pt idx="265">
                  <c:v>31.8047</c:v>
                </c:pt>
                <c:pt idx="266">
                  <c:v>31.924679999999999</c:v>
                </c:pt>
                <c:pt idx="267">
                  <c:v>32.04466</c:v>
                </c:pt>
                <c:pt idx="268">
                  <c:v>32.164639999999999</c:v>
                </c:pt>
                <c:pt idx="269">
                  <c:v>32.284619999999997</c:v>
                </c:pt>
                <c:pt idx="270">
                  <c:v>32.404600000000002</c:v>
                </c:pt>
                <c:pt idx="271">
                  <c:v>32.52458</c:v>
                </c:pt>
                <c:pt idx="272">
                  <c:v>32.644559999999998</c:v>
                </c:pt>
                <c:pt idx="273">
                  <c:v>32.764539999999997</c:v>
                </c:pt>
                <c:pt idx="274">
                  <c:v>32.884520000000002</c:v>
                </c:pt>
                <c:pt idx="275">
                  <c:v>33.0045</c:v>
                </c:pt>
                <c:pt idx="276">
                  <c:v>33.124479999999998</c:v>
                </c:pt>
                <c:pt idx="277">
                  <c:v>33.244459999999997</c:v>
                </c:pt>
                <c:pt idx="278">
                  <c:v>33.364440000000002</c:v>
                </c:pt>
                <c:pt idx="279">
                  <c:v>33.48442</c:v>
                </c:pt>
                <c:pt idx="280">
                  <c:v>33.604399999999998</c:v>
                </c:pt>
                <c:pt idx="281">
                  <c:v>33.724379999999996</c:v>
                </c:pt>
                <c:pt idx="282">
                  <c:v>33.844360000000002</c:v>
                </c:pt>
                <c:pt idx="283">
                  <c:v>33.96434</c:v>
                </c:pt>
                <c:pt idx="284">
                  <c:v>34.084319999999998</c:v>
                </c:pt>
                <c:pt idx="285">
                  <c:v>34.204300000000003</c:v>
                </c:pt>
                <c:pt idx="286">
                  <c:v>34.324280000000002</c:v>
                </c:pt>
                <c:pt idx="287">
                  <c:v>34.44426</c:v>
                </c:pt>
                <c:pt idx="288">
                  <c:v>34.564239999999998</c:v>
                </c:pt>
                <c:pt idx="289">
                  <c:v>34.684220000000003</c:v>
                </c:pt>
                <c:pt idx="290">
                  <c:v>34.804200000000002</c:v>
                </c:pt>
                <c:pt idx="291">
                  <c:v>34.92418</c:v>
                </c:pt>
                <c:pt idx="292">
                  <c:v>35.044159999999998</c:v>
                </c:pt>
                <c:pt idx="293">
                  <c:v>35.164140000000003</c:v>
                </c:pt>
                <c:pt idx="294">
                  <c:v>35.284120000000001</c:v>
                </c:pt>
                <c:pt idx="295">
                  <c:v>35.4041</c:v>
                </c:pt>
                <c:pt idx="296">
                  <c:v>35.524079999999998</c:v>
                </c:pt>
                <c:pt idx="297">
                  <c:v>35.644060000000003</c:v>
                </c:pt>
                <c:pt idx="298">
                  <c:v>35.764040000000001</c:v>
                </c:pt>
                <c:pt idx="299">
                  <c:v>35.88402</c:v>
                </c:pt>
                <c:pt idx="300">
                  <c:v>36.003999999999998</c:v>
                </c:pt>
                <c:pt idx="301">
                  <c:v>36.123980000000003</c:v>
                </c:pt>
                <c:pt idx="302">
                  <c:v>36.243960000000001</c:v>
                </c:pt>
                <c:pt idx="303">
                  <c:v>36.363939999999999</c:v>
                </c:pt>
                <c:pt idx="304">
                  <c:v>36.483919999999998</c:v>
                </c:pt>
                <c:pt idx="305">
                  <c:v>36.603900000000003</c:v>
                </c:pt>
                <c:pt idx="306">
                  <c:v>36.723880000000001</c:v>
                </c:pt>
                <c:pt idx="307">
                  <c:v>36.843859999999999</c:v>
                </c:pt>
                <c:pt idx="308">
                  <c:v>36.963839999999998</c:v>
                </c:pt>
                <c:pt idx="309">
                  <c:v>37.083820000000003</c:v>
                </c:pt>
                <c:pt idx="310">
                  <c:v>37.203800000000001</c:v>
                </c:pt>
                <c:pt idx="311">
                  <c:v>37.323779999999999</c:v>
                </c:pt>
                <c:pt idx="312">
                  <c:v>37.443759999999997</c:v>
                </c:pt>
                <c:pt idx="313">
                  <c:v>37.563740000000003</c:v>
                </c:pt>
                <c:pt idx="314">
                  <c:v>37.683720000000001</c:v>
                </c:pt>
                <c:pt idx="315">
                  <c:v>37.803699999999999</c:v>
                </c:pt>
                <c:pt idx="316">
                  <c:v>37.923679999999997</c:v>
                </c:pt>
                <c:pt idx="317">
                  <c:v>38.043660000000003</c:v>
                </c:pt>
                <c:pt idx="318">
                  <c:v>38.163640000000001</c:v>
                </c:pt>
                <c:pt idx="319">
                  <c:v>38.283619999999999</c:v>
                </c:pt>
                <c:pt idx="320">
                  <c:v>38.403599999999997</c:v>
                </c:pt>
                <c:pt idx="321">
                  <c:v>38.523580000000003</c:v>
                </c:pt>
                <c:pt idx="322">
                  <c:v>38.643560000000001</c:v>
                </c:pt>
                <c:pt idx="323">
                  <c:v>38.763539999999999</c:v>
                </c:pt>
                <c:pt idx="324">
                  <c:v>38.883519999999997</c:v>
                </c:pt>
                <c:pt idx="325">
                  <c:v>39.003500000000003</c:v>
                </c:pt>
                <c:pt idx="326">
                  <c:v>39.123480000000001</c:v>
                </c:pt>
                <c:pt idx="327">
                  <c:v>39.243459999999999</c:v>
                </c:pt>
                <c:pt idx="328">
                  <c:v>39.363439999999997</c:v>
                </c:pt>
                <c:pt idx="329">
                  <c:v>39.483420000000002</c:v>
                </c:pt>
                <c:pt idx="330">
                  <c:v>39.603400000000001</c:v>
                </c:pt>
                <c:pt idx="331">
                  <c:v>39.723379999999999</c:v>
                </c:pt>
                <c:pt idx="332">
                  <c:v>39.843359999999997</c:v>
                </c:pt>
                <c:pt idx="333">
                  <c:v>39.963340000000002</c:v>
                </c:pt>
                <c:pt idx="334">
                  <c:v>40.083320000000001</c:v>
                </c:pt>
                <c:pt idx="335">
                  <c:v>40.203299999999999</c:v>
                </c:pt>
                <c:pt idx="336">
                  <c:v>40.323279999999997</c:v>
                </c:pt>
                <c:pt idx="337">
                  <c:v>40.443260000000002</c:v>
                </c:pt>
                <c:pt idx="338">
                  <c:v>40.56324</c:v>
                </c:pt>
                <c:pt idx="339">
                  <c:v>40.683219999999999</c:v>
                </c:pt>
                <c:pt idx="340">
                  <c:v>40.803199999999997</c:v>
                </c:pt>
                <c:pt idx="341">
                  <c:v>40.923180000000002</c:v>
                </c:pt>
                <c:pt idx="342">
                  <c:v>41.04316</c:v>
                </c:pt>
                <c:pt idx="343">
                  <c:v>41.163139999999999</c:v>
                </c:pt>
                <c:pt idx="344">
                  <c:v>41.283119999999997</c:v>
                </c:pt>
                <c:pt idx="345">
                  <c:v>41.403100000000002</c:v>
                </c:pt>
                <c:pt idx="346">
                  <c:v>41.52308</c:v>
                </c:pt>
                <c:pt idx="347">
                  <c:v>41.643059999999998</c:v>
                </c:pt>
                <c:pt idx="348">
                  <c:v>41.763039999999997</c:v>
                </c:pt>
                <c:pt idx="349">
                  <c:v>41.883020000000002</c:v>
                </c:pt>
                <c:pt idx="350">
                  <c:v>42.003</c:v>
                </c:pt>
                <c:pt idx="351">
                  <c:v>42.122979999999998</c:v>
                </c:pt>
                <c:pt idx="352">
                  <c:v>42.242959999999997</c:v>
                </c:pt>
                <c:pt idx="353">
                  <c:v>42.362940000000002</c:v>
                </c:pt>
                <c:pt idx="354">
                  <c:v>42.48292</c:v>
                </c:pt>
                <c:pt idx="355">
                  <c:v>42.602899999999998</c:v>
                </c:pt>
                <c:pt idx="356">
                  <c:v>42.722880000000004</c:v>
                </c:pt>
                <c:pt idx="357">
                  <c:v>42.842860000000002</c:v>
                </c:pt>
                <c:pt idx="358">
                  <c:v>42.96284</c:v>
                </c:pt>
                <c:pt idx="359">
                  <c:v>43.082819999999998</c:v>
                </c:pt>
                <c:pt idx="360">
                  <c:v>43.202800000000003</c:v>
                </c:pt>
                <c:pt idx="361">
                  <c:v>43.322780000000002</c:v>
                </c:pt>
                <c:pt idx="362">
                  <c:v>43.44276</c:v>
                </c:pt>
                <c:pt idx="363">
                  <c:v>43.562739999999998</c:v>
                </c:pt>
                <c:pt idx="364">
                  <c:v>43.682720000000003</c:v>
                </c:pt>
                <c:pt idx="365">
                  <c:v>43.802700000000002</c:v>
                </c:pt>
                <c:pt idx="366">
                  <c:v>43.92268</c:v>
                </c:pt>
                <c:pt idx="367">
                  <c:v>44.042659999999998</c:v>
                </c:pt>
                <c:pt idx="368">
                  <c:v>44.162640000000003</c:v>
                </c:pt>
                <c:pt idx="369">
                  <c:v>44.282620000000001</c:v>
                </c:pt>
                <c:pt idx="370">
                  <c:v>44.4026</c:v>
                </c:pt>
                <c:pt idx="371">
                  <c:v>44.522579999999998</c:v>
                </c:pt>
                <c:pt idx="372">
                  <c:v>44.642560000000003</c:v>
                </c:pt>
                <c:pt idx="373">
                  <c:v>44.762540000000001</c:v>
                </c:pt>
                <c:pt idx="374">
                  <c:v>44.88252</c:v>
                </c:pt>
                <c:pt idx="375">
                  <c:v>45.002499999999998</c:v>
                </c:pt>
                <c:pt idx="376">
                  <c:v>45.122480000000003</c:v>
                </c:pt>
                <c:pt idx="377">
                  <c:v>45.242460000000001</c:v>
                </c:pt>
                <c:pt idx="378">
                  <c:v>45.362439999999999</c:v>
                </c:pt>
                <c:pt idx="379">
                  <c:v>45.482419999999998</c:v>
                </c:pt>
                <c:pt idx="380">
                  <c:v>45.602400000000003</c:v>
                </c:pt>
                <c:pt idx="381">
                  <c:v>45.722380000000001</c:v>
                </c:pt>
                <c:pt idx="382">
                  <c:v>45.842359999999999</c:v>
                </c:pt>
                <c:pt idx="383">
                  <c:v>45.962339999999998</c:v>
                </c:pt>
                <c:pt idx="384">
                  <c:v>46.082320000000003</c:v>
                </c:pt>
                <c:pt idx="385">
                  <c:v>46.202300000000001</c:v>
                </c:pt>
                <c:pt idx="386">
                  <c:v>46.322279999999999</c:v>
                </c:pt>
                <c:pt idx="387">
                  <c:v>46.442259999999997</c:v>
                </c:pt>
                <c:pt idx="388">
                  <c:v>46.562240000000003</c:v>
                </c:pt>
                <c:pt idx="389">
                  <c:v>46.682220000000001</c:v>
                </c:pt>
                <c:pt idx="390">
                  <c:v>46.802199999999999</c:v>
                </c:pt>
                <c:pt idx="391">
                  <c:v>46.922179999999997</c:v>
                </c:pt>
                <c:pt idx="392">
                  <c:v>47.042160000000003</c:v>
                </c:pt>
                <c:pt idx="393">
                  <c:v>47.162140000000001</c:v>
                </c:pt>
                <c:pt idx="394">
                  <c:v>47.282119999999999</c:v>
                </c:pt>
                <c:pt idx="395">
                  <c:v>47.402099999999997</c:v>
                </c:pt>
                <c:pt idx="396">
                  <c:v>47.522080000000003</c:v>
                </c:pt>
                <c:pt idx="397">
                  <c:v>47.642060000000001</c:v>
                </c:pt>
                <c:pt idx="398">
                  <c:v>47.762039999999999</c:v>
                </c:pt>
                <c:pt idx="399">
                  <c:v>47.882019999999997</c:v>
                </c:pt>
                <c:pt idx="400">
                  <c:v>48.002000000000002</c:v>
                </c:pt>
                <c:pt idx="401">
                  <c:v>48.121980000000001</c:v>
                </c:pt>
                <c:pt idx="402">
                  <c:v>48.241959999999999</c:v>
                </c:pt>
                <c:pt idx="403">
                  <c:v>48.361939999999997</c:v>
                </c:pt>
                <c:pt idx="404">
                  <c:v>48.481920000000002</c:v>
                </c:pt>
                <c:pt idx="405">
                  <c:v>48.601900000000001</c:v>
                </c:pt>
                <c:pt idx="406">
                  <c:v>48.721879999999999</c:v>
                </c:pt>
                <c:pt idx="407">
                  <c:v>48.841859999999997</c:v>
                </c:pt>
                <c:pt idx="408">
                  <c:v>48.961840000000002</c:v>
                </c:pt>
                <c:pt idx="409">
                  <c:v>49.08182</c:v>
                </c:pt>
                <c:pt idx="410">
                  <c:v>49.201799999999999</c:v>
                </c:pt>
                <c:pt idx="411">
                  <c:v>49.321779999999997</c:v>
                </c:pt>
                <c:pt idx="412">
                  <c:v>49.441760000000002</c:v>
                </c:pt>
                <c:pt idx="413">
                  <c:v>49.56174</c:v>
                </c:pt>
                <c:pt idx="414">
                  <c:v>49.681719999999999</c:v>
                </c:pt>
                <c:pt idx="415">
                  <c:v>49.801699999999997</c:v>
                </c:pt>
                <c:pt idx="416">
                  <c:v>49.921680000000002</c:v>
                </c:pt>
                <c:pt idx="417">
                  <c:v>50.04166</c:v>
                </c:pt>
                <c:pt idx="418">
                  <c:v>50.161639999999998</c:v>
                </c:pt>
                <c:pt idx="419">
                  <c:v>50.281619999999997</c:v>
                </c:pt>
                <c:pt idx="420">
                  <c:v>50.401600000000002</c:v>
                </c:pt>
                <c:pt idx="421">
                  <c:v>50.52158</c:v>
                </c:pt>
                <c:pt idx="422">
                  <c:v>50.641559999999998</c:v>
                </c:pt>
                <c:pt idx="423">
                  <c:v>50.761539999999997</c:v>
                </c:pt>
                <c:pt idx="424">
                  <c:v>50.881520000000002</c:v>
                </c:pt>
                <c:pt idx="425">
                  <c:v>51.0015</c:v>
                </c:pt>
                <c:pt idx="426">
                  <c:v>51.121479999999998</c:v>
                </c:pt>
                <c:pt idx="427">
                  <c:v>51.241459999999996</c:v>
                </c:pt>
                <c:pt idx="428">
                  <c:v>51.361440000000002</c:v>
                </c:pt>
                <c:pt idx="429">
                  <c:v>51.48142</c:v>
                </c:pt>
                <c:pt idx="430">
                  <c:v>51.601399999999998</c:v>
                </c:pt>
                <c:pt idx="431">
                  <c:v>51.721380000000003</c:v>
                </c:pt>
                <c:pt idx="432">
                  <c:v>51.841360000000002</c:v>
                </c:pt>
                <c:pt idx="433">
                  <c:v>51.96134</c:v>
                </c:pt>
                <c:pt idx="434">
                  <c:v>52.081319999999998</c:v>
                </c:pt>
                <c:pt idx="435">
                  <c:v>52.201300000000003</c:v>
                </c:pt>
                <c:pt idx="436">
                  <c:v>52.321280000000002</c:v>
                </c:pt>
                <c:pt idx="437">
                  <c:v>52.44126</c:v>
                </c:pt>
                <c:pt idx="438">
                  <c:v>52.561239999999998</c:v>
                </c:pt>
                <c:pt idx="439">
                  <c:v>52.681220000000003</c:v>
                </c:pt>
                <c:pt idx="440">
                  <c:v>52.801200000000001</c:v>
                </c:pt>
                <c:pt idx="441">
                  <c:v>52.92118</c:v>
                </c:pt>
                <c:pt idx="442">
                  <c:v>53.041159999999998</c:v>
                </c:pt>
                <c:pt idx="443">
                  <c:v>53.161140000000003</c:v>
                </c:pt>
                <c:pt idx="444">
                  <c:v>53.281120000000001</c:v>
                </c:pt>
                <c:pt idx="445">
                  <c:v>53.4011</c:v>
                </c:pt>
                <c:pt idx="446">
                  <c:v>53.521079999999998</c:v>
                </c:pt>
                <c:pt idx="447">
                  <c:v>53.641060000000003</c:v>
                </c:pt>
                <c:pt idx="448">
                  <c:v>53.761040000000001</c:v>
                </c:pt>
                <c:pt idx="449">
                  <c:v>53.881019999999999</c:v>
                </c:pt>
                <c:pt idx="450">
                  <c:v>54.000999999999998</c:v>
                </c:pt>
                <c:pt idx="451">
                  <c:v>54.120980000000003</c:v>
                </c:pt>
                <c:pt idx="452">
                  <c:v>54.240960000000001</c:v>
                </c:pt>
                <c:pt idx="453">
                  <c:v>54.360939999999999</c:v>
                </c:pt>
                <c:pt idx="454">
                  <c:v>54.480919999999998</c:v>
                </c:pt>
                <c:pt idx="455">
                  <c:v>54.600900000000003</c:v>
                </c:pt>
                <c:pt idx="456">
                  <c:v>54.720880000000001</c:v>
                </c:pt>
                <c:pt idx="457">
                  <c:v>54.840859999999999</c:v>
                </c:pt>
                <c:pt idx="458">
                  <c:v>54.960839999999997</c:v>
                </c:pt>
                <c:pt idx="459">
                  <c:v>55.080820000000003</c:v>
                </c:pt>
                <c:pt idx="460">
                  <c:v>55.200800000000001</c:v>
                </c:pt>
                <c:pt idx="461">
                  <c:v>55.320779999999999</c:v>
                </c:pt>
                <c:pt idx="462">
                  <c:v>55.440759999999997</c:v>
                </c:pt>
                <c:pt idx="463">
                  <c:v>55.560740000000003</c:v>
                </c:pt>
                <c:pt idx="464">
                  <c:v>55.680720000000001</c:v>
                </c:pt>
                <c:pt idx="465">
                  <c:v>55.800699999999999</c:v>
                </c:pt>
                <c:pt idx="466">
                  <c:v>55.920679999999997</c:v>
                </c:pt>
                <c:pt idx="467">
                  <c:v>56.040660000000003</c:v>
                </c:pt>
                <c:pt idx="468">
                  <c:v>56.160640000000001</c:v>
                </c:pt>
                <c:pt idx="469">
                  <c:v>56.280619999999999</c:v>
                </c:pt>
                <c:pt idx="470">
                  <c:v>56.400599999999997</c:v>
                </c:pt>
                <c:pt idx="471">
                  <c:v>56.520580000000002</c:v>
                </c:pt>
                <c:pt idx="472">
                  <c:v>56.640560000000001</c:v>
                </c:pt>
                <c:pt idx="473">
                  <c:v>56.760539999999999</c:v>
                </c:pt>
                <c:pt idx="474">
                  <c:v>56.880519999999997</c:v>
                </c:pt>
                <c:pt idx="475">
                  <c:v>57.000500000000002</c:v>
                </c:pt>
                <c:pt idx="476">
                  <c:v>57.120480000000001</c:v>
                </c:pt>
                <c:pt idx="477">
                  <c:v>57.240459999999999</c:v>
                </c:pt>
                <c:pt idx="478">
                  <c:v>57.360439999999997</c:v>
                </c:pt>
                <c:pt idx="479">
                  <c:v>57.480420000000002</c:v>
                </c:pt>
                <c:pt idx="480">
                  <c:v>57.6004</c:v>
                </c:pt>
                <c:pt idx="481">
                  <c:v>57.720379999999999</c:v>
                </c:pt>
                <c:pt idx="482">
                  <c:v>57.840359999999997</c:v>
                </c:pt>
                <c:pt idx="483">
                  <c:v>57.960340000000002</c:v>
                </c:pt>
                <c:pt idx="484">
                  <c:v>58.08032</c:v>
                </c:pt>
                <c:pt idx="485">
                  <c:v>58.200299999999999</c:v>
                </c:pt>
                <c:pt idx="486">
                  <c:v>58.320279999999997</c:v>
                </c:pt>
                <c:pt idx="487">
                  <c:v>58.440260000000002</c:v>
                </c:pt>
                <c:pt idx="488">
                  <c:v>58.56024</c:v>
                </c:pt>
                <c:pt idx="489">
                  <c:v>58.680219999999998</c:v>
                </c:pt>
                <c:pt idx="490">
                  <c:v>58.800199999999997</c:v>
                </c:pt>
                <c:pt idx="491">
                  <c:v>58.920180000000002</c:v>
                </c:pt>
                <c:pt idx="492">
                  <c:v>59.04016</c:v>
                </c:pt>
                <c:pt idx="493">
                  <c:v>59.160139999999998</c:v>
                </c:pt>
                <c:pt idx="494">
                  <c:v>59.280119999999997</c:v>
                </c:pt>
                <c:pt idx="495">
                  <c:v>59.400100000000002</c:v>
                </c:pt>
                <c:pt idx="496">
                  <c:v>59.52008</c:v>
                </c:pt>
                <c:pt idx="497">
                  <c:v>59.640059999999998</c:v>
                </c:pt>
                <c:pt idx="498">
                  <c:v>59.760039999999996</c:v>
                </c:pt>
                <c:pt idx="499">
                  <c:v>59.880020000000002</c:v>
                </c:pt>
                <c:pt idx="500">
                  <c:v>60</c:v>
                </c:pt>
                <c:pt idx="501">
                  <c:v>60.119979999999998</c:v>
                </c:pt>
                <c:pt idx="502">
                  <c:v>60.239960000000004</c:v>
                </c:pt>
                <c:pt idx="503">
                  <c:v>60.359940000000002</c:v>
                </c:pt>
                <c:pt idx="504">
                  <c:v>60.47992</c:v>
                </c:pt>
                <c:pt idx="505">
                  <c:v>60.599899999999998</c:v>
                </c:pt>
                <c:pt idx="506">
                  <c:v>60.719880000000003</c:v>
                </c:pt>
                <c:pt idx="507">
                  <c:v>60.839860000000002</c:v>
                </c:pt>
                <c:pt idx="508">
                  <c:v>60.95984</c:v>
                </c:pt>
                <c:pt idx="509">
                  <c:v>61.079819999999998</c:v>
                </c:pt>
                <c:pt idx="510">
                  <c:v>61.199800000000003</c:v>
                </c:pt>
                <c:pt idx="511">
                  <c:v>61.319780000000002</c:v>
                </c:pt>
                <c:pt idx="512">
                  <c:v>61.43976</c:v>
                </c:pt>
                <c:pt idx="513">
                  <c:v>61.559739999999998</c:v>
                </c:pt>
                <c:pt idx="514">
                  <c:v>61.679720000000003</c:v>
                </c:pt>
                <c:pt idx="515">
                  <c:v>61.799700000000001</c:v>
                </c:pt>
                <c:pt idx="516">
                  <c:v>61.91968</c:v>
                </c:pt>
                <c:pt idx="517">
                  <c:v>62.039659999999998</c:v>
                </c:pt>
                <c:pt idx="518">
                  <c:v>62.159640000000003</c:v>
                </c:pt>
                <c:pt idx="519">
                  <c:v>62.279620000000001</c:v>
                </c:pt>
                <c:pt idx="520">
                  <c:v>62.3996</c:v>
                </c:pt>
                <c:pt idx="521">
                  <c:v>62.519579999999998</c:v>
                </c:pt>
                <c:pt idx="522">
                  <c:v>62.639560000000003</c:v>
                </c:pt>
                <c:pt idx="523">
                  <c:v>62.759540000000001</c:v>
                </c:pt>
                <c:pt idx="524">
                  <c:v>62.879519999999999</c:v>
                </c:pt>
                <c:pt idx="525">
                  <c:v>62.999499999999998</c:v>
                </c:pt>
                <c:pt idx="526">
                  <c:v>63.119480000000003</c:v>
                </c:pt>
                <c:pt idx="527">
                  <c:v>63.239460000000001</c:v>
                </c:pt>
                <c:pt idx="528">
                  <c:v>63.359439999999999</c:v>
                </c:pt>
                <c:pt idx="529">
                  <c:v>63.479419999999998</c:v>
                </c:pt>
                <c:pt idx="530">
                  <c:v>63.599400000000003</c:v>
                </c:pt>
                <c:pt idx="531">
                  <c:v>63.719380000000001</c:v>
                </c:pt>
                <c:pt idx="532">
                  <c:v>63.839359999999999</c:v>
                </c:pt>
                <c:pt idx="533">
                  <c:v>63.959339999999997</c:v>
                </c:pt>
                <c:pt idx="534">
                  <c:v>64.079319999999996</c:v>
                </c:pt>
                <c:pt idx="535">
                  <c:v>64.199299999999994</c:v>
                </c:pt>
                <c:pt idx="536">
                  <c:v>64.319280000000006</c:v>
                </c:pt>
                <c:pt idx="537">
                  <c:v>64.439260000000004</c:v>
                </c:pt>
                <c:pt idx="538">
                  <c:v>64.559240000000003</c:v>
                </c:pt>
                <c:pt idx="539">
                  <c:v>64.679220000000001</c:v>
                </c:pt>
                <c:pt idx="540">
                  <c:v>64.799199999999999</c:v>
                </c:pt>
                <c:pt idx="541">
                  <c:v>64.919179999999997</c:v>
                </c:pt>
                <c:pt idx="542">
                  <c:v>65.039159999999995</c:v>
                </c:pt>
                <c:pt idx="543">
                  <c:v>65.159139999999994</c:v>
                </c:pt>
                <c:pt idx="544">
                  <c:v>65.279120000000006</c:v>
                </c:pt>
                <c:pt idx="545">
                  <c:v>65.399100000000004</c:v>
                </c:pt>
                <c:pt idx="546">
                  <c:v>65.519080000000002</c:v>
                </c:pt>
                <c:pt idx="547">
                  <c:v>65.639060000000001</c:v>
                </c:pt>
                <c:pt idx="548">
                  <c:v>65.759039999999999</c:v>
                </c:pt>
                <c:pt idx="549">
                  <c:v>65.879019999999997</c:v>
                </c:pt>
                <c:pt idx="550">
                  <c:v>65.998999999999995</c:v>
                </c:pt>
                <c:pt idx="551">
                  <c:v>66.118979999999993</c:v>
                </c:pt>
                <c:pt idx="552">
                  <c:v>66.238960000000006</c:v>
                </c:pt>
                <c:pt idx="553">
                  <c:v>66.358940000000004</c:v>
                </c:pt>
                <c:pt idx="554">
                  <c:v>66.478920000000002</c:v>
                </c:pt>
                <c:pt idx="555">
                  <c:v>66.5989</c:v>
                </c:pt>
                <c:pt idx="556">
                  <c:v>66.718879999999999</c:v>
                </c:pt>
                <c:pt idx="557">
                  <c:v>66.838859999999997</c:v>
                </c:pt>
                <c:pt idx="558">
                  <c:v>66.958839999999995</c:v>
                </c:pt>
                <c:pt idx="559">
                  <c:v>67.078819999999993</c:v>
                </c:pt>
                <c:pt idx="560">
                  <c:v>67.198800000000006</c:v>
                </c:pt>
                <c:pt idx="561">
                  <c:v>67.318780000000004</c:v>
                </c:pt>
                <c:pt idx="562">
                  <c:v>67.438760000000002</c:v>
                </c:pt>
                <c:pt idx="563">
                  <c:v>67.55874</c:v>
                </c:pt>
                <c:pt idx="564">
                  <c:v>67.678719999999998</c:v>
                </c:pt>
                <c:pt idx="565">
                  <c:v>67.798699999999997</c:v>
                </c:pt>
                <c:pt idx="566">
                  <c:v>67.918679999999995</c:v>
                </c:pt>
                <c:pt idx="567">
                  <c:v>68.038659999999993</c:v>
                </c:pt>
                <c:pt idx="568">
                  <c:v>68.158640000000005</c:v>
                </c:pt>
                <c:pt idx="569">
                  <c:v>68.278620000000004</c:v>
                </c:pt>
                <c:pt idx="570">
                  <c:v>68.398600000000002</c:v>
                </c:pt>
                <c:pt idx="571">
                  <c:v>68.51858</c:v>
                </c:pt>
                <c:pt idx="572">
                  <c:v>68.638559999999998</c:v>
                </c:pt>
                <c:pt idx="573">
                  <c:v>68.758539999999996</c:v>
                </c:pt>
                <c:pt idx="574">
                  <c:v>68.878519999999995</c:v>
                </c:pt>
                <c:pt idx="575">
                  <c:v>68.998500000000007</c:v>
                </c:pt>
                <c:pt idx="576">
                  <c:v>69.118480000000005</c:v>
                </c:pt>
                <c:pt idx="577">
                  <c:v>69.238460000000003</c:v>
                </c:pt>
                <c:pt idx="578">
                  <c:v>69.358440000000002</c:v>
                </c:pt>
                <c:pt idx="579">
                  <c:v>69.47842</c:v>
                </c:pt>
                <c:pt idx="580">
                  <c:v>69.598399999999998</c:v>
                </c:pt>
                <c:pt idx="581">
                  <c:v>69.718379999999996</c:v>
                </c:pt>
                <c:pt idx="582">
                  <c:v>69.838359999999994</c:v>
                </c:pt>
                <c:pt idx="583">
                  <c:v>69.958340000000007</c:v>
                </c:pt>
                <c:pt idx="584">
                  <c:v>70.078320000000005</c:v>
                </c:pt>
                <c:pt idx="585">
                  <c:v>70.198300000000003</c:v>
                </c:pt>
                <c:pt idx="586">
                  <c:v>70.318280000000001</c:v>
                </c:pt>
                <c:pt idx="587">
                  <c:v>70.43826</c:v>
                </c:pt>
                <c:pt idx="588">
                  <c:v>70.558239999999998</c:v>
                </c:pt>
                <c:pt idx="589">
                  <c:v>70.678219999999996</c:v>
                </c:pt>
                <c:pt idx="590">
                  <c:v>70.798199999999994</c:v>
                </c:pt>
                <c:pt idx="591">
                  <c:v>70.918180000000007</c:v>
                </c:pt>
                <c:pt idx="592">
                  <c:v>71.038160000000005</c:v>
                </c:pt>
                <c:pt idx="593">
                  <c:v>71.158140000000003</c:v>
                </c:pt>
                <c:pt idx="594">
                  <c:v>71.278120000000001</c:v>
                </c:pt>
                <c:pt idx="595">
                  <c:v>71.398099999999999</c:v>
                </c:pt>
                <c:pt idx="596">
                  <c:v>71.518079999999998</c:v>
                </c:pt>
                <c:pt idx="597">
                  <c:v>71.638059999999996</c:v>
                </c:pt>
                <c:pt idx="598">
                  <c:v>71.758039999999994</c:v>
                </c:pt>
                <c:pt idx="599">
                  <c:v>71.878020000000006</c:v>
                </c:pt>
                <c:pt idx="600">
                  <c:v>71.998000000000005</c:v>
                </c:pt>
                <c:pt idx="601">
                  <c:v>72.117980000000003</c:v>
                </c:pt>
                <c:pt idx="602">
                  <c:v>72.237960000000001</c:v>
                </c:pt>
                <c:pt idx="603">
                  <c:v>72.357939999999999</c:v>
                </c:pt>
                <c:pt idx="604">
                  <c:v>72.477919999999997</c:v>
                </c:pt>
                <c:pt idx="605">
                  <c:v>72.597899999999996</c:v>
                </c:pt>
                <c:pt idx="606">
                  <c:v>72.717879999999994</c:v>
                </c:pt>
                <c:pt idx="607">
                  <c:v>72.837860000000006</c:v>
                </c:pt>
                <c:pt idx="608">
                  <c:v>72.957840000000004</c:v>
                </c:pt>
                <c:pt idx="609">
                  <c:v>73.077820000000003</c:v>
                </c:pt>
                <c:pt idx="610">
                  <c:v>73.197800000000001</c:v>
                </c:pt>
                <c:pt idx="611">
                  <c:v>73.317779999999999</c:v>
                </c:pt>
                <c:pt idx="612">
                  <c:v>73.437759999999997</c:v>
                </c:pt>
                <c:pt idx="613">
                  <c:v>73.557739999999995</c:v>
                </c:pt>
                <c:pt idx="614">
                  <c:v>73.677719999999994</c:v>
                </c:pt>
                <c:pt idx="615">
                  <c:v>73.797700000000006</c:v>
                </c:pt>
                <c:pt idx="616">
                  <c:v>73.917680000000004</c:v>
                </c:pt>
                <c:pt idx="617">
                  <c:v>74.037660000000002</c:v>
                </c:pt>
                <c:pt idx="618">
                  <c:v>74.157640000000001</c:v>
                </c:pt>
                <c:pt idx="619">
                  <c:v>74.277619999999999</c:v>
                </c:pt>
                <c:pt idx="620">
                  <c:v>74.397599999999997</c:v>
                </c:pt>
                <c:pt idx="621">
                  <c:v>74.517579999999995</c:v>
                </c:pt>
                <c:pt idx="622">
                  <c:v>74.637559999999993</c:v>
                </c:pt>
                <c:pt idx="623">
                  <c:v>74.757540000000006</c:v>
                </c:pt>
                <c:pt idx="624">
                  <c:v>74.877520000000004</c:v>
                </c:pt>
                <c:pt idx="625">
                  <c:v>74.997500000000002</c:v>
                </c:pt>
                <c:pt idx="626">
                  <c:v>75.11748</c:v>
                </c:pt>
                <c:pt idx="627">
                  <c:v>75.237459999999999</c:v>
                </c:pt>
                <c:pt idx="628">
                  <c:v>75.357439999999997</c:v>
                </c:pt>
                <c:pt idx="629">
                  <c:v>75.477419999999995</c:v>
                </c:pt>
                <c:pt idx="630">
                  <c:v>75.597399999999993</c:v>
                </c:pt>
                <c:pt idx="631">
                  <c:v>75.717380000000006</c:v>
                </c:pt>
                <c:pt idx="632">
                  <c:v>75.837360000000004</c:v>
                </c:pt>
                <c:pt idx="633">
                  <c:v>75.957340000000002</c:v>
                </c:pt>
                <c:pt idx="634">
                  <c:v>76.07732</c:v>
                </c:pt>
                <c:pt idx="635">
                  <c:v>76.197299999999998</c:v>
                </c:pt>
                <c:pt idx="636">
                  <c:v>76.317279999999997</c:v>
                </c:pt>
                <c:pt idx="637">
                  <c:v>76.437259999999995</c:v>
                </c:pt>
                <c:pt idx="638">
                  <c:v>76.557239999999993</c:v>
                </c:pt>
                <c:pt idx="639">
                  <c:v>76.677220000000005</c:v>
                </c:pt>
                <c:pt idx="640">
                  <c:v>76.797200000000004</c:v>
                </c:pt>
                <c:pt idx="641">
                  <c:v>76.917180000000002</c:v>
                </c:pt>
                <c:pt idx="642">
                  <c:v>77.03716</c:v>
                </c:pt>
                <c:pt idx="643">
                  <c:v>77.157139999999998</c:v>
                </c:pt>
                <c:pt idx="644">
                  <c:v>77.277119999999996</c:v>
                </c:pt>
                <c:pt idx="645">
                  <c:v>77.397099999999995</c:v>
                </c:pt>
                <c:pt idx="646">
                  <c:v>77.517080000000007</c:v>
                </c:pt>
                <c:pt idx="647">
                  <c:v>77.637060000000005</c:v>
                </c:pt>
                <c:pt idx="648">
                  <c:v>77.757040000000003</c:v>
                </c:pt>
                <c:pt idx="649">
                  <c:v>77.877020000000002</c:v>
                </c:pt>
                <c:pt idx="650">
                  <c:v>77.997</c:v>
                </c:pt>
                <c:pt idx="651">
                  <c:v>78.116979999999998</c:v>
                </c:pt>
                <c:pt idx="652">
                  <c:v>78.236959999999996</c:v>
                </c:pt>
                <c:pt idx="653">
                  <c:v>78.356939999999994</c:v>
                </c:pt>
                <c:pt idx="654">
                  <c:v>78.476920000000007</c:v>
                </c:pt>
                <c:pt idx="655">
                  <c:v>78.596900000000005</c:v>
                </c:pt>
                <c:pt idx="656">
                  <c:v>78.716880000000003</c:v>
                </c:pt>
                <c:pt idx="657">
                  <c:v>78.836860000000001</c:v>
                </c:pt>
                <c:pt idx="658">
                  <c:v>78.95684</c:v>
                </c:pt>
                <c:pt idx="659">
                  <c:v>79.076819999999998</c:v>
                </c:pt>
                <c:pt idx="660">
                  <c:v>79.196799999999996</c:v>
                </c:pt>
                <c:pt idx="661">
                  <c:v>79.316779999999994</c:v>
                </c:pt>
                <c:pt idx="662">
                  <c:v>79.436760000000007</c:v>
                </c:pt>
                <c:pt idx="663">
                  <c:v>79.556740000000005</c:v>
                </c:pt>
                <c:pt idx="664">
                  <c:v>79.676720000000003</c:v>
                </c:pt>
                <c:pt idx="665">
                  <c:v>79.796700000000001</c:v>
                </c:pt>
                <c:pt idx="666">
                  <c:v>79.916679999999999</c:v>
                </c:pt>
                <c:pt idx="667">
                  <c:v>80.036659999999998</c:v>
                </c:pt>
                <c:pt idx="668">
                  <c:v>80.156639999999996</c:v>
                </c:pt>
                <c:pt idx="669">
                  <c:v>80.276619999999994</c:v>
                </c:pt>
                <c:pt idx="670">
                  <c:v>80.396600000000007</c:v>
                </c:pt>
                <c:pt idx="671">
                  <c:v>80.516580000000005</c:v>
                </c:pt>
                <c:pt idx="672">
                  <c:v>80.636560000000003</c:v>
                </c:pt>
                <c:pt idx="673">
                  <c:v>80.756540000000001</c:v>
                </c:pt>
                <c:pt idx="674">
                  <c:v>80.876519999999999</c:v>
                </c:pt>
                <c:pt idx="675">
                  <c:v>80.996499999999997</c:v>
                </c:pt>
                <c:pt idx="676">
                  <c:v>81.116479999999996</c:v>
                </c:pt>
                <c:pt idx="677">
                  <c:v>81.236459999999994</c:v>
                </c:pt>
                <c:pt idx="678">
                  <c:v>81.356440000000006</c:v>
                </c:pt>
                <c:pt idx="679">
                  <c:v>81.476420000000005</c:v>
                </c:pt>
                <c:pt idx="680">
                  <c:v>81.596400000000003</c:v>
                </c:pt>
                <c:pt idx="681">
                  <c:v>81.716380000000001</c:v>
                </c:pt>
                <c:pt idx="682">
                  <c:v>81.836359999999999</c:v>
                </c:pt>
                <c:pt idx="683">
                  <c:v>81.956339999999997</c:v>
                </c:pt>
                <c:pt idx="684">
                  <c:v>82.076319999999996</c:v>
                </c:pt>
                <c:pt idx="685">
                  <c:v>82.196299999999994</c:v>
                </c:pt>
                <c:pt idx="686">
                  <c:v>82.316280000000006</c:v>
                </c:pt>
                <c:pt idx="687">
                  <c:v>82.436260000000004</c:v>
                </c:pt>
                <c:pt idx="688">
                  <c:v>82.556240000000003</c:v>
                </c:pt>
                <c:pt idx="689">
                  <c:v>82.676220000000001</c:v>
                </c:pt>
                <c:pt idx="690">
                  <c:v>82.796199999999999</c:v>
                </c:pt>
                <c:pt idx="691">
                  <c:v>82.916179999999997</c:v>
                </c:pt>
                <c:pt idx="692">
                  <c:v>83.036159999999995</c:v>
                </c:pt>
                <c:pt idx="693">
                  <c:v>83.156139999999994</c:v>
                </c:pt>
                <c:pt idx="694">
                  <c:v>83.276120000000006</c:v>
                </c:pt>
                <c:pt idx="695">
                  <c:v>83.396100000000004</c:v>
                </c:pt>
                <c:pt idx="696">
                  <c:v>83.516080000000002</c:v>
                </c:pt>
                <c:pt idx="697">
                  <c:v>83.636060000000001</c:v>
                </c:pt>
                <c:pt idx="698">
                  <c:v>83.756039999999999</c:v>
                </c:pt>
                <c:pt idx="699">
                  <c:v>83.876019999999997</c:v>
                </c:pt>
                <c:pt idx="700">
                  <c:v>83.995999999999995</c:v>
                </c:pt>
                <c:pt idx="701">
                  <c:v>84.115979999999993</c:v>
                </c:pt>
                <c:pt idx="702">
                  <c:v>84.235960000000006</c:v>
                </c:pt>
                <c:pt idx="703">
                  <c:v>84.355940000000004</c:v>
                </c:pt>
                <c:pt idx="704">
                  <c:v>84.475920000000002</c:v>
                </c:pt>
                <c:pt idx="705">
                  <c:v>84.5959</c:v>
                </c:pt>
                <c:pt idx="706">
                  <c:v>84.715879999999999</c:v>
                </c:pt>
                <c:pt idx="707">
                  <c:v>84.835859999999997</c:v>
                </c:pt>
                <c:pt idx="708">
                  <c:v>84.955839999999995</c:v>
                </c:pt>
                <c:pt idx="709">
                  <c:v>85.075819999999993</c:v>
                </c:pt>
                <c:pt idx="710">
                  <c:v>85.195800000000006</c:v>
                </c:pt>
                <c:pt idx="711">
                  <c:v>85.315780000000004</c:v>
                </c:pt>
                <c:pt idx="712">
                  <c:v>85.435760000000002</c:v>
                </c:pt>
                <c:pt idx="713">
                  <c:v>85.55574</c:v>
                </c:pt>
                <c:pt idx="714">
                  <c:v>85.675719999999998</c:v>
                </c:pt>
                <c:pt idx="715">
                  <c:v>85.795699999999997</c:v>
                </c:pt>
                <c:pt idx="716">
                  <c:v>85.915679999999995</c:v>
                </c:pt>
                <c:pt idx="717">
                  <c:v>86.035659999999993</c:v>
                </c:pt>
                <c:pt idx="718">
                  <c:v>86.155640000000005</c:v>
                </c:pt>
                <c:pt idx="719">
                  <c:v>86.275620000000004</c:v>
                </c:pt>
                <c:pt idx="720">
                  <c:v>86.395600000000002</c:v>
                </c:pt>
                <c:pt idx="721">
                  <c:v>86.51558</c:v>
                </c:pt>
                <c:pt idx="722">
                  <c:v>86.635559999999998</c:v>
                </c:pt>
                <c:pt idx="723">
                  <c:v>86.755539999999996</c:v>
                </c:pt>
                <c:pt idx="724">
                  <c:v>86.875519999999995</c:v>
                </c:pt>
                <c:pt idx="725">
                  <c:v>86.995500000000007</c:v>
                </c:pt>
                <c:pt idx="726">
                  <c:v>87.115480000000005</c:v>
                </c:pt>
                <c:pt idx="727">
                  <c:v>87.235460000000003</c:v>
                </c:pt>
                <c:pt idx="728">
                  <c:v>87.355440000000002</c:v>
                </c:pt>
                <c:pt idx="729">
                  <c:v>87.47542</c:v>
                </c:pt>
                <c:pt idx="730">
                  <c:v>87.595399999999998</c:v>
                </c:pt>
                <c:pt idx="731">
                  <c:v>87.715379999999996</c:v>
                </c:pt>
                <c:pt idx="732">
                  <c:v>87.835359999999994</c:v>
                </c:pt>
                <c:pt idx="733">
                  <c:v>87.955340000000007</c:v>
                </c:pt>
                <c:pt idx="734">
                  <c:v>88.075320000000005</c:v>
                </c:pt>
                <c:pt idx="735">
                  <c:v>88.195300000000003</c:v>
                </c:pt>
                <c:pt idx="736">
                  <c:v>88.315280000000001</c:v>
                </c:pt>
                <c:pt idx="737">
                  <c:v>88.43526</c:v>
                </c:pt>
                <c:pt idx="738">
                  <c:v>88.555239999999998</c:v>
                </c:pt>
                <c:pt idx="739">
                  <c:v>88.675219999999996</c:v>
                </c:pt>
                <c:pt idx="740">
                  <c:v>88.795199999999994</c:v>
                </c:pt>
                <c:pt idx="741">
                  <c:v>88.915180000000007</c:v>
                </c:pt>
                <c:pt idx="742">
                  <c:v>89.035160000000005</c:v>
                </c:pt>
                <c:pt idx="743">
                  <c:v>89.155140000000003</c:v>
                </c:pt>
                <c:pt idx="744">
                  <c:v>89.275120000000001</c:v>
                </c:pt>
                <c:pt idx="745">
                  <c:v>89.395099999999999</c:v>
                </c:pt>
                <c:pt idx="746">
                  <c:v>89.515079999999998</c:v>
                </c:pt>
                <c:pt idx="747">
                  <c:v>89.635059999999996</c:v>
                </c:pt>
                <c:pt idx="748">
                  <c:v>89.755039999999994</c:v>
                </c:pt>
                <c:pt idx="749">
                  <c:v>89.875020000000006</c:v>
                </c:pt>
                <c:pt idx="750">
                  <c:v>89.995000000000005</c:v>
                </c:pt>
                <c:pt idx="751">
                  <c:v>90.114980000000003</c:v>
                </c:pt>
                <c:pt idx="752">
                  <c:v>90.234960000000001</c:v>
                </c:pt>
                <c:pt idx="753">
                  <c:v>90.354939999999999</c:v>
                </c:pt>
                <c:pt idx="754">
                  <c:v>90.474919999999997</c:v>
                </c:pt>
                <c:pt idx="755">
                  <c:v>90.594899999999996</c:v>
                </c:pt>
                <c:pt idx="756">
                  <c:v>90.714879999999994</c:v>
                </c:pt>
                <c:pt idx="757">
                  <c:v>90.834860000000006</c:v>
                </c:pt>
                <c:pt idx="758">
                  <c:v>90.954840000000004</c:v>
                </c:pt>
                <c:pt idx="759">
                  <c:v>91.074820000000003</c:v>
                </c:pt>
                <c:pt idx="760">
                  <c:v>91.194800000000001</c:v>
                </c:pt>
                <c:pt idx="761">
                  <c:v>91.314779999999999</c:v>
                </c:pt>
                <c:pt idx="762">
                  <c:v>91.434759999999997</c:v>
                </c:pt>
                <c:pt idx="763">
                  <c:v>91.554739999999995</c:v>
                </c:pt>
                <c:pt idx="764">
                  <c:v>91.674719999999994</c:v>
                </c:pt>
                <c:pt idx="765">
                  <c:v>91.794700000000006</c:v>
                </c:pt>
                <c:pt idx="766">
                  <c:v>91.914680000000004</c:v>
                </c:pt>
                <c:pt idx="767">
                  <c:v>92.034660000000002</c:v>
                </c:pt>
                <c:pt idx="768">
                  <c:v>92.154640000000001</c:v>
                </c:pt>
                <c:pt idx="769">
                  <c:v>92.274619999999999</c:v>
                </c:pt>
                <c:pt idx="770">
                  <c:v>92.394599999999997</c:v>
                </c:pt>
                <c:pt idx="771">
                  <c:v>92.514579999999995</c:v>
                </c:pt>
                <c:pt idx="772">
                  <c:v>92.634559999999993</c:v>
                </c:pt>
                <c:pt idx="773">
                  <c:v>92.754540000000006</c:v>
                </c:pt>
                <c:pt idx="774">
                  <c:v>92.874520000000004</c:v>
                </c:pt>
                <c:pt idx="775">
                  <c:v>92.994500000000002</c:v>
                </c:pt>
                <c:pt idx="776">
                  <c:v>93.11448</c:v>
                </c:pt>
                <c:pt idx="777">
                  <c:v>93.234459999999999</c:v>
                </c:pt>
                <c:pt idx="778">
                  <c:v>93.354439999999997</c:v>
                </c:pt>
                <c:pt idx="779">
                  <c:v>93.474419999999995</c:v>
                </c:pt>
                <c:pt idx="780">
                  <c:v>93.594399999999993</c:v>
                </c:pt>
                <c:pt idx="781">
                  <c:v>93.714380000000006</c:v>
                </c:pt>
                <c:pt idx="782">
                  <c:v>93.834360000000004</c:v>
                </c:pt>
                <c:pt idx="783">
                  <c:v>93.954340000000002</c:v>
                </c:pt>
                <c:pt idx="784">
                  <c:v>94.07432</c:v>
                </c:pt>
                <c:pt idx="785">
                  <c:v>94.194299999999998</c:v>
                </c:pt>
                <c:pt idx="786">
                  <c:v>94.314279999999997</c:v>
                </c:pt>
                <c:pt idx="787">
                  <c:v>94.434259999999995</c:v>
                </c:pt>
                <c:pt idx="788">
                  <c:v>94.554239999999993</c:v>
                </c:pt>
                <c:pt idx="789">
                  <c:v>94.674220000000005</c:v>
                </c:pt>
                <c:pt idx="790">
                  <c:v>94.794200000000004</c:v>
                </c:pt>
                <c:pt idx="791">
                  <c:v>94.914180000000002</c:v>
                </c:pt>
                <c:pt idx="792">
                  <c:v>95.03416</c:v>
                </c:pt>
                <c:pt idx="793">
                  <c:v>95.154139999999998</c:v>
                </c:pt>
                <c:pt idx="794">
                  <c:v>95.274119999999996</c:v>
                </c:pt>
                <c:pt idx="795">
                  <c:v>95.394099999999995</c:v>
                </c:pt>
                <c:pt idx="796">
                  <c:v>95.514080000000007</c:v>
                </c:pt>
                <c:pt idx="797">
                  <c:v>95.634060000000005</c:v>
                </c:pt>
                <c:pt idx="798">
                  <c:v>95.754040000000003</c:v>
                </c:pt>
                <c:pt idx="799">
                  <c:v>95.874020000000002</c:v>
                </c:pt>
                <c:pt idx="800">
                  <c:v>95.994</c:v>
                </c:pt>
                <c:pt idx="801">
                  <c:v>96.113979999999998</c:v>
                </c:pt>
                <c:pt idx="802">
                  <c:v>96.233959999999996</c:v>
                </c:pt>
                <c:pt idx="803">
                  <c:v>96.353939999999994</c:v>
                </c:pt>
                <c:pt idx="804">
                  <c:v>96.473920000000007</c:v>
                </c:pt>
                <c:pt idx="805">
                  <c:v>96.593900000000005</c:v>
                </c:pt>
                <c:pt idx="806">
                  <c:v>96.713880000000003</c:v>
                </c:pt>
                <c:pt idx="807">
                  <c:v>96.833860000000001</c:v>
                </c:pt>
                <c:pt idx="808">
                  <c:v>96.95384</c:v>
                </c:pt>
                <c:pt idx="809">
                  <c:v>97.073819999999998</c:v>
                </c:pt>
                <c:pt idx="810">
                  <c:v>97.193799999999996</c:v>
                </c:pt>
                <c:pt idx="811">
                  <c:v>97.313779999999994</c:v>
                </c:pt>
                <c:pt idx="812">
                  <c:v>97.433760000000007</c:v>
                </c:pt>
                <c:pt idx="813">
                  <c:v>97.553740000000005</c:v>
                </c:pt>
                <c:pt idx="814">
                  <c:v>97.673720000000003</c:v>
                </c:pt>
                <c:pt idx="815">
                  <c:v>97.793700000000001</c:v>
                </c:pt>
                <c:pt idx="816">
                  <c:v>97.913679999999999</c:v>
                </c:pt>
                <c:pt idx="817">
                  <c:v>98.033659999999998</c:v>
                </c:pt>
                <c:pt idx="818">
                  <c:v>98.153639999999996</c:v>
                </c:pt>
                <c:pt idx="819">
                  <c:v>98.273619999999994</c:v>
                </c:pt>
                <c:pt idx="820">
                  <c:v>98.393600000000006</c:v>
                </c:pt>
                <c:pt idx="821">
                  <c:v>98.513580000000005</c:v>
                </c:pt>
                <c:pt idx="822">
                  <c:v>98.633560000000003</c:v>
                </c:pt>
                <c:pt idx="823">
                  <c:v>98.753540000000001</c:v>
                </c:pt>
                <c:pt idx="824">
                  <c:v>98.873519999999999</c:v>
                </c:pt>
                <c:pt idx="825">
                  <c:v>98.993499999999997</c:v>
                </c:pt>
                <c:pt idx="826">
                  <c:v>99.113479999999996</c:v>
                </c:pt>
                <c:pt idx="827">
                  <c:v>99.233459999999994</c:v>
                </c:pt>
                <c:pt idx="828">
                  <c:v>99.353440000000006</c:v>
                </c:pt>
                <c:pt idx="829">
                  <c:v>99.473420000000004</c:v>
                </c:pt>
                <c:pt idx="830">
                  <c:v>99.593400000000003</c:v>
                </c:pt>
                <c:pt idx="831">
                  <c:v>99.713380000000001</c:v>
                </c:pt>
                <c:pt idx="832">
                  <c:v>99.833359999999999</c:v>
                </c:pt>
                <c:pt idx="833">
                  <c:v>99.953339999999997</c:v>
                </c:pt>
                <c:pt idx="834">
                  <c:v>100.07332</c:v>
                </c:pt>
                <c:pt idx="835">
                  <c:v>100.19329999999999</c:v>
                </c:pt>
                <c:pt idx="836">
                  <c:v>100.31328000000001</c:v>
                </c:pt>
                <c:pt idx="837">
                  <c:v>100.43326</c:v>
                </c:pt>
                <c:pt idx="838">
                  <c:v>100.55324</c:v>
                </c:pt>
                <c:pt idx="839">
                  <c:v>100.67322</c:v>
                </c:pt>
                <c:pt idx="840">
                  <c:v>100.7932</c:v>
                </c:pt>
                <c:pt idx="841">
                  <c:v>100.91318</c:v>
                </c:pt>
                <c:pt idx="842">
                  <c:v>101.03316</c:v>
                </c:pt>
                <c:pt idx="843">
                  <c:v>101.15313999999999</c:v>
                </c:pt>
                <c:pt idx="844">
                  <c:v>101.27312000000001</c:v>
                </c:pt>
                <c:pt idx="845">
                  <c:v>101.3931</c:v>
                </c:pt>
                <c:pt idx="846">
                  <c:v>101.51308</c:v>
                </c:pt>
                <c:pt idx="847">
                  <c:v>101.63306</c:v>
                </c:pt>
                <c:pt idx="848">
                  <c:v>101.75304</c:v>
                </c:pt>
                <c:pt idx="849">
                  <c:v>101.87302</c:v>
                </c:pt>
                <c:pt idx="850">
                  <c:v>101.99299999999999</c:v>
                </c:pt>
                <c:pt idx="851">
                  <c:v>102.11297999999999</c:v>
                </c:pt>
                <c:pt idx="852">
                  <c:v>102.23296000000001</c:v>
                </c:pt>
                <c:pt idx="853">
                  <c:v>102.35294</c:v>
                </c:pt>
                <c:pt idx="854">
                  <c:v>102.47292</c:v>
                </c:pt>
                <c:pt idx="855">
                  <c:v>102.5929</c:v>
                </c:pt>
                <c:pt idx="856">
                  <c:v>102.71288</c:v>
                </c:pt>
                <c:pt idx="857">
                  <c:v>102.83286</c:v>
                </c:pt>
                <c:pt idx="858">
                  <c:v>102.95283999999999</c:v>
                </c:pt>
                <c:pt idx="859">
                  <c:v>103.07281999999999</c:v>
                </c:pt>
                <c:pt idx="860">
                  <c:v>103.19280000000001</c:v>
                </c:pt>
                <c:pt idx="861">
                  <c:v>103.31278</c:v>
                </c:pt>
                <c:pt idx="862">
                  <c:v>103.43276</c:v>
                </c:pt>
                <c:pt idx="863">
                  <c:v>103.55274</c:v>
                </c:pt>
                <c:pt idx="864">
                  <c:v>103.67272</c:v>
                </c:pt>
                <c:pt idx="865">
                  <c:v>103.7927</c:v>
                </c:pt>
                <c:pt idx="866">
                  <c:v>103.91267999999999</c:v>
                </c:pt>
                <c:pt idx="867">
                  <c:v>104.03266000000001</c:v>
                </c:pt>
                <c:pt idx="868">
                  <c:v>104.15264000000001</c:v>
                </c:pt>
                <c:pt idx="869">
                  <c:v>104.27262</c:v>
                </c:pt>
                <c:pt idx="870">
                  <c:v>104.3926</c:v>
                </c:pt>
                <c:pt idx="871">
                  <c:v>104.51258</c:v>
                </c:pt>
                <c:pt idx="872">
                  <c:v>104.63256</c:v>
                </c:pt>
                <c:pt idx="873">
                  <c:v>104.75254</c:v>
                </c:pt>
                <c:pt idx="874">
                  <c:v>104.87251999999999</c:v>
                </c:pt>
                <c:pt idx="875">
                  <c:v>104.99250000000001</c:v>
                </c:pt>
                <c:pt idx="876">
                  <c:v>105.11248000000001</c:v>
                </c:pt>
                <c:pt idx="877">
                  <c:v>105.23246</c:v>
                </c:pt>
                <c:pt idx="878">
                  <c:v>105.35244</c:v>
                </c:pt>
                <c:pt idx="879">
                  <c:v>105.47242</c:v>
                </c:pt>
                <c:pt idx="880">
                  <c:v>105.5924</c:v>
                </c:pt>
                <c:pt idx="881">
                  <c:v>105.71238</c:v>
                </c:pt>
                <c:pt idx="882">
                  <c:v>105.83235999999999</c:v>
                </c:pt>
                <c:pt idx="883">
                  <c:v>105.95234000000001</c:v>
                </c:pt>
                <c:pt idx="884">
                  <c:v>106.07232</c:v>
                </c:pt>
                <c:pt idx="885">
                  <c:v>106.1923</c:v>
                </c:pt>
                <c:pt idx="886">
                  <c:v>106.31228</c:v>
                </c:pt>
                <c:pt idx="887">
                  <c:v>106.43226</c:v>
                </c:pt>
                <c:pt idx="888">
                  <c:v>106.55224</c:v>
                </c:pt>
                <c:pt idx="889">
                  <c:v>106.67222</c:v>
                </c:pt>
                <c:pt idx="890">
                  <c:v>106.79219999999999</c:v>
                </c:pt>
                <c:pt idx="891">
                  <c:v>106.91218000000001</c:v>
                </c:pt>
                <c:pt idx="892">
                  <c:v>107.03216</c:v>
                </c:pt>
                <c:pt idx="893">
                  <c:v>107.15214</c:v>
                </c:pt>
                <c:pt idx="894">
                  <c:v>107.27212</c:v>
                </c:pt>
                <c:pt idx="895">
                  <c:v>107.3921</c:v>
                </c:pt>
                <c:pt idx="896">
                  <c:v>107.51208</c:v>
                </c:pt>
                <c:pt idx="897">
                  <c:v>107.63206</c:v>
                </c:pt>
                <c:pt idx="898">
                  <c:v>107.75203999999999</c:v>
                </c:pt>
                <c:pt idx="899">
                  <c:v>107.87202000000001</c:v>
                </c:pt>
                <c:pt idx="900">
                  <c:v>107.992</c:v>
                </c:pt>
                <c:pt idx="901">
                  <c:v>108.11198</c:v>
                </c:pt>
                <c:pt idx="902">
                  <c:v>108.23196</c:v>
                </c:pt>
                <c:pt idx="903">
                  <c:v>108.35194</c:v>
                </c:pt>
                <c:pt idx="904">
                  <c:v>108.47192</c:v>
                </c:pt>
                <c:pt idx="905">
                  <c:v>108.5919</c:v>
                </c:pt>
                <c:pt idx="906">
                  <c:v>108.71187999999999</c:v>
                </c:pt>
                <c:pt idx="907">
                  <c:v>108.83186000000001</c:v>
                </c:pt>
                <c:pt idx="908">
                  <c:v>108.95184</c:v>
                </c:pt>
                <c:pt idx="909">
                  <c:v>109.07182</c:v>
                </c:pt>
                <c:pt idx="910">
                  <c:v>109.1918</c:v>
                </c:pt>
                <c:pt idx="911">
                  <c:v>109.31178</c:v>
                </c:pt>
                <c:pt idx="912">
                  <c:v>109.43176</c:v>
                </c:pt>
                <c:pt idx="913">
                  <c:v>109.55174</c:v>
                </c:pt>
                <c:pt idx="914">
                  <c:v>109.67171999999999</c:v>
                </c:pt>
                <c:pt idx="915">
                  <c:v>109.79170000000001</c:v>
                </c:pt>
                <c:pt idx="916">
                  <c:v>109.91168</c:v>
                </c:pt>
                <c:pt idx="917">
                  <c:v>110.03166</c:v>
                </c:pt>
                <c:pt idx="918">
                  <c:v>110.15164</c:v>
                </c:pt>
                <c:pt idx="919">
                  <c:v>110.27162</c:v>
                </c:pt>
                <c:pt idx="920">
                  <c:v>110.3916</c:v>
                </c:pt>
                <c:pt idx="921">
                  <c:v>110.51158</c:v>
                </c:pt>
                <c:pt idx="922">
                  <c:v>110.63155999999999</c:v>
                </c:pt>
                <c:pt idx="923">
                  <c:v>110.75154000000001</c:v>
                </c:pt>
                <c:pt idx="924">
                  <c:v>110.87152</c:v>
                </c:pt>
                <c:pt idx="925">
                  <c:v>110.9915</c:v>
                </c:pt>
                <c:pt idx="926">
                  <c:v>111.11148</c:v>
                </c:pt>
                <c:pt idx="927">
                  <c:v>111.23146</c:v>
                </c:pt>
                <c:pt idx="928">
                  <c:v>111.35144</c:v>
                </c:pt>
                <c:pt idx="929">
                  <c:v>111.47141999999999</c:v>
                </c:pt>
                <c:pt idx="930">
                  <c:v>111.59139999999999</c:v>
                </c:pt>
                <c:pt idx="931">
                  <c:v>111.71138000000001</c:v>
                </c:pt>
                <c:pt idx="932">
                  <c:v>111.83136</c:v>
                </c:pt>
                <c:pt idx="933">
                  <c:v>111.95134</c:v>
                </c:pt>
                <c:pt idx="934">
                  <c:v>112.07132</c:v>
                </c:pt>
                <c:pt idx="935">
                  <c:v>112.1913</c:v>
                </c:pt>
                <c:pt idx="936">
                  <c:v>112.31128</c:v>
                </c:pt>
                <c:pt idx="937">
                  <c:v>112.43125999999999</c:v>
                </c:pt>
                <c:pt idx="938">
                  <c:v>112.55124000000001</c:v>
                </c:pt>
                <c:pt idx="939">
                  <c:v>112.67122000000001</c:v>
                </c:pt>
                <c:pt idx="940">
                  <c:v>112.7912</c:v>
                </c:pt>
                <c:pt idx="941">
                  <c:v>112.91118</c:v>
                </c:pt>
                <c:pt idx="942">
                  <c:v>113.03116</c:v>
                </c:pt>
                <c:pt idx="943">
                  <c:v>113.15114</c:v>
                </c:pt>
                <c:pt idx="944">
                  <c:v>113.27112</c:v>
                </c:pt>
                <c:pt idx="945">
                  <c:v>113.39109999999999</c:v>
                </c:pt>
                <c:pt idx="946">
                  <c:v>113.51108000000001</c:v>
                </c:pt>
                <c:pt idx="947">
                  <c:v>113.63106000000001</c:v>
                </c:pt>
                <c:pt idx="948">
                  <c:v>113.75104</c:v>
                </c:pt>
                <c:pt idx="949">
                  <c:v>113.87102</c:v>
                </c:pt>
                <c:pt idx="950">
                  <c:v>113.991</c:v>
                </c:pt>
                <c:pt idx="951">
                  <c:v>114.11098</c:v>
                </c:pt>
                <c:pt idx="952">
                  <c:v>114.23096</c:v>
                </c:pt>
                <c:pt idx="953">
                  <c:v>114.35093999999999</c:v>
                </c:pt>
                <c:pt idx="954">
                  <c:v>114.47092000000001</c:v>
                </c:pt>
                <c:pt idx="955">
                  <c:v>114.5909</c:v>
                </c:pt>
                <c:pt idx="956">
                  <c:v>114.71088</c:v>
                </c:pt>
                <c:pt idx="957">
                  <c:v>114.83086</c:v>
                </c:pt>
                <c:pt idx="958">
                  <c:v>114.95084</c:v>
                </c:pt>
                <c:pt idx="959">
                  <c:v>115.07082</c:v>
                </c:pt>
                <c:pt idx="960">
                  <c:v>115.1908</c:v>
                </c:pt>
                <c:pt idx="961">
                  <c:v>115.31077999999999</c:v>
                </c:pt>
                <c:pt idx="962">
                  <c:v>115.43076000000001</c:v>
                </c:pt>
                <c:pt idx="963">
                  <c:v>115.55074</c:v>
                </c:pt>
                <c:pt idx="964">
                  <c:v>115.67072</c:v>
                </c:pt>
                <c:pt idx="965">
                  <c:v>115.7907</c:v>
                </c:pt>
                <c:pt idx="966">
                  <c:v>115.91068</c:v>
                </c:pt>
                <c:pt idx="967">
                  <c:v>116.03066</c:v>
                </c:pt>
                <c:pt idx="968">
                  <c:v>116.15064</c:v>
                </c:pt>
                <c:pt idx="969">
                  <c:v>116.27061999999999</c:v>
                </c:pt>
                <c:pt idx="970">
                  <c:v>116.39060000000001</c:v>
                </c:pt>
                <c:pt idx="971">
                  <c:v>116.51058</c:v>
                </c:pt>
                <c:pt idx="972">
                  <c:v>116.63056</c:v>
                </c:pt>
                <c:pt idx="973">
                  <c:v>116.75054</c:v>
                </c:pt>
                <c:pt idx="974">
                  <c:v>116.87052</c:v>
                </c:pt>
                <c:pt idx="975">
                  <c:v>116.9905</c:v>
                </c:pt>
                <c:pt idx="976">
                  <c:v>117.11048</c:v>
                </c:pt>
                <c:pt idx="977">
                  <c:v>117.23045999999999</c:v>
                </c:pt>
                <c:pt idx="978">
                  <c:v>117.35044000000001</c:v>
                </c:pt>
                <c:pt idx="979">
                  <c:v>117.47042</c:v>
                </c:pt>
                <c:pt idx="980">
                  <c:v>117.5904</c:v>
                </c:pt>
                <c:pt idx="981">
                  <c:v>117.71038</c:v>
                </c:pt>
                <c:pt idx="982">
                  <c:v>117.83036</c:v>
                </c:pt>
                <c:pt idx="983">
                  <c:v>117.95034</c:v>
                </c:pt>
                <c:pt idx="984">
                  <c:v>118.07032</c:v>
                </c:pt>
                <c:pt idx="985">
                  <c:v>118.19029999999999</c:v>
                </c:pt>
                <c:pt idx="986">
                  <c:v>118.31028000000001</c:v>
                </c:pt>
                <c:pt idx="987">
                  <c:v>118.43026</c:v>
                </c:pt>
                <c:pt idx="988">
                  <c:v>118.55024</c:v>
                </c:pt>
                <c:pt idx="989">
                  <c:v>118.67022</c:v>
                </c:pt>
                <c:pt idx="990">
                  <c:v>118.7902</c:v>
                </c:pt>
                <c:pt idx="991">
                  <c:v>118.91018</c:v>
                </c:pt>
                <c:pt idx="992">
                  <c:v>119.03016</c:v>
                </c:pt>
                <c:pt idx="993">
                  <c:v>119.15013999999999</c:v>
                </c:pt>
                <c:pt idx="994">
                  <c:v>119.27012000000001</c:v>
                </c:pt>
                <c:pt idx="995">
                  <c:v>119.3901</c:v>
                </c:pt>
                <c:pt idx="996">
                  <c:v>119.51008</c:v>
                </c:pt>
                <c:pt idx="997">
                  <c:v>119.63006</c:v>
                </c:pt>
                <c:pt idx="998">
                  <c:v>119.75004</c:v>
                </c:pt>
                <c:pt idx="999">
                  <c:v>119.87002</c:v>
                </c:pt>
                <c:pt idx="1000">
                  <c:v>119.99</c:v>
                </c:pt>
              </c:numCache>
            </c:numRef>
          </c:xVal>
          <c:yVal>
            <c:numRef>
              <c:f>Лист1!$C$2:$C$1002</c:f>
              <c:numCache>
                <c:formatCode>0.0000E+00</c:formatCode>
                <c:ptCount val="1001"/>
                <c:pt idx="0">
                  <c:v>1.1015108698396699E-10</c:v>
                </c:pt>
                <c:pt idx="1">
                  <c:v>1.4317438286176E-9</c:v>
                </c:pt>
                <c:pt idx="2">
                  <c:v>2.7533365702512298E-9</c:v>
                </c:pt>
                <c:pt idx="3">
                  <c:v>4.4506026078816303E-9</c:v>
                </c:pt>
                <c:pt idx="4">
                  <c:v>6.1479939325875598E-9</c:v>
                </c:pt>
                <c:pt idx="5">
                  <c:v>7.9784433134657702E-9</c:v>
                </c:pt>
                <c:pt idx="6">
                  <c:v>9.8210967453559592E-9</c:v>
                </c:pt>
                <c:pt idx="7">
                  <c:v>1.17300107866592E-8</c:v>
                </c:pt>
                <c:pt idx="8">
                  <c:v>1.36522751530314E-8</c:v>
                </c:pt>
                <c:pt idx="9">
                  <c:v>1.5613459348400099E-8</c:v>
                </c:pt>
                <c:pt idx="10">
                  <c:v>1.75877121481167E-8</c:v>
                </c:pt>
                <c:pt idx="11">
                  <c:v>1.9586666224286299E-8</c:v>
                </c:pt>
                <c:pt idx="12">
                  <c:v>2.15980669200774E-8</c:v>
                </c:pt>
                <c:pt idx="13">
                  <c:v>2.36256309023051E-8</c:v>
                </c:pt>
                <c:pt idx="14">
                  <c:v>2.5664838754773301E-8</c:v>
                </c:pt>
                <c:pt idx="15">
                  <c:v>2.77146638601597E-8</c:v>
                </c:pt>
                <c:pt idx="16">
                  <c:v>2.9775209367655201E-8</c:v>
                </c:pt>
                <c:pt idx="17">
                  <c:v>3.1842626516934701E-8</c:v>
                </c:pt>
                <c:pt idx="18">
                  <c:v>3.39197741102388E-8</c:v>
                </c:pt>
                <c:pt idx="19">
                  <c:v>3.6001222505686098E-8</c:v>
                </c:pt>
                <c:pt idx="20">
                  <c:v>3.8091394082865399E-8</c:v>
                </c:pt>
                <c:pt idx="21">
                  <c:v>4.0184097592501498E-8</c:v>
                </c:pt>
                <c:pt idx="22">
                  <c:v>4.22845389890233E-8</c:v>
                </c:pt>
                <c:pt idx="23">
                  <c:v>4.4386303775424198E-8</c:v>
                </c:pt>
                <c:pt idx="24">
                  <c:v>4.64948710838039E-8</c:v>
                </c:pt>
                <c:pt idx="25">
                  <c:v>4.8603948713621499E-8</c:v>
                </c:pt>
                <c:pt idx="26">
                  <c:v>5.07189611131723E-8</c:v>
                </c:pt>
                <c:pt idx="27">
                  <c:v>5.2833973512723002E-8</c:v>
                </c:pt>
                <c:pt idx="28">
                  <c:v>5.4954083847214497E-8</c:v>
                </c:pt>
                <c:pt idx="29">
                  <c:v>5.70742172299717E-8</c:v>
                </c:pt>
                <c:pt idx="30">
                  <c:v>5.91980656150135E-8</c:v>
                </c:pt>
                <c:pt idx="31">
                  <c:v>6.1322273275413301E-8</c:v>
                </c:pt>
                <c:pt idx="32">
                  <c:v>6.3449167966030195E-8</c:v>
                </c:pt>
                <c:pt idx="33">
                  <c:v>6.5576620291138595E-8</c:v>
                </c:pt>
                <c:pt idx="34">
                  <c:v>6.7705997559427502E-8</c:v>
                </c:pt>
                <c:pt idx="35">
                  <c:v>6.9836035584074506E-8</c:v>
                </c:pt>
                <c:pt idx="36">
                  <c:v>7.1967435678194401E-8</c:v>
                </c:pt>
                <c:pt idx="37">
                  <c:v>7.4099535018373299E-8</c:v>
                </c:pt>
                <c:pt idx="38">
                  <c:v>7.6232582726519996E-8</c:v>
                </c:pt>
                <c:pt idx="39">
                  <c:v>7.83663254114243E-8</c:v>
                </c:pt>
                <c:pt idx="40">
                  <c:v>8.0500714321223503E-8</c:v>
                </c:pt>
                <c:pt idx="41">
                  <c:v>8.2635766703135997E-8</c:v>
                </c:pt>
                <c:pt idx="42">
                  <c:v>8.4771246436176404E-8</c:v>
                </c:pt>
                <c:pt idx="43">
                  <c:v>8.6907341812155404E-8</c:v>
                </c:pt>
                <c:pt idx="44">
                  <c:v>8.9043707659887604E-8</c:v>
                </c:pt>
                <c:pt idx="45">
                  <c:v>9.1180632565542805E-8</c:v>
                </c:pt>
                <c:pt idx="46">
                  <c:v>9.3317717067179594E-8</c:v>
                </c:pt>
                <c:pt idx="47">
                  <c:v>9.5455300443462796E-8</c:v>
                </c:pt>
                <c:pt idx="48">
                  <c:v>9.7592966536697904E-8</c:v>
                </c:pt>
                <c:pt idx="49">
                  <c:v>9.9731071151420203E-8</c:v>
                </c:pt>
                <c:pt idx="50">
                  <c:v>1.01869206598419E-7</c:v>
                </c:pt>
                <c:pt idx="51">
                  <c:v>1.0400772224164E-7</c:v>
                </c:pt>
                <c:pt idx="52">
                  <c:v>1.06146237884862E-7</c:v>
                </c:pt>
                <c:pt idx="53">
                  <c:v>1.08285073167974E-7</c:v>
                </c:pt>
                <c:pt idx="54">
                  <c:v>1.10423911245987E-7</c:v>
                </c:pt>
                <c:pt idx="55">
                  <c:v>1.12562977286094E-7</c:v>
                </c:pt>
                <c:pt idx="56">
                  <c:v>1.14702066520142E-7</c:v>
                </c:pt>
                <c:pt idx="57">
                  <c:v>1.1684131541092901E-7</c:v>
                </c:pt>
                <c:pt idx="58">
                  <c:v>1.1898059841005401E-7</c:v>
                </c:pt>
                <c:pt idx="59">
                  <c:v>1.2111999062233401E-7</c:v>
                </c:pt>
                <c:pt idx="60">
                  <c:v>1.2325942114897901E-7</c:v>
                </c:pt>
                <c:pt idx="61">
                  <c:v>1.2539892407255699E-7</c:v>
                </c:pt>
                <c:pt idx="62">
                  <c:v>1.27538464857948E-7</c:v>
                </c:pt>
                <c:pt idx="63">
                  <c:v>1.2967805159860499E-7</c:v>
                </c:pt>
                <c:pt idx="64">
                  <c:v>1.31817672595124E-7</c:v>
                </c:pt>
                <c:pt idx="65">
                  <c:v>1.33957320982099E-7</c:v>
                </c:pt>
                <c:pt idx="66">
                  <c:v>1.36096997963406E-7</c:v>
                </c:pt>
                <c:pt idx="67">
                  <c:v>1.3823668973048101E-7</c:v>
                </c:pt>
                <c:pt idx="68">
                  <c:v>1.4037640316876501E-7</c:v>
                </c:pt>
                <c:pt idx="69">
                  <c:v>1.4251612327849901E-7</c:v>
                </c:pt>
                <c:pt idx="70">
                  <c:v>1.4465585744284299E-7</c:v>
                </c:pt>
                <c:pt idx="71">
                  <c:v>1.4679559352881201E-7</c:v>
                </c:pt>
                <c:pt idx="72">
                  <c:v>1.4893533576021199E-7</c:v>
                </c:pt>
                <c:pt idx="73">
                  <c:v>1.51075077666531E-7</c:v>
                </c:pt>
                <c:pt idx="74">
                  <c:v>1.5321481779419801E-7</c:v>
                </c:pt>
                <c:pt idx="75">
                  <c:v>1.55354557195218E-7</c:v>
                </c:pt>
                <c:pt idx="76">
                  <c:v>1.57494287066047E-7</c:v>
                </c:pt>
                <c:pt idx="77">
                  <c:v>1.59634016936875E-7</c:v>
                </c:pt>
                <c:pt idx="78">
                  <c:v>1.61773730250913E-7</c:v>
                </c:pt>
                <c:pt idx="79">
                  <c:v>1.63913443349673E-7</c:v>
                </c:pt>
                <c:pt idx="80">
                  <c:v>1.6605313661118499E-7</c:v>
                </c:pt>
                <c:pt idx="81">
                  <c:v>1.68192827753553E-7</c:v>
                </c:pt>
                <c:pt idx="82">
                  <c:v>1.7033249753329001E-7</c:v>
                </c:pt>
                <c:pt idx="83">
                  <c:v>1.7247216261741901E-7</c:v>
                </c:pt>
                <c:pt idx="84">
                  <c:v>1.7461180614866801E-7</c:v>
                </c:pt>
                <c:pt idx="85">
                  <c:v>1.76751441953873E-7</c:v>
                </c:pt>
                <c:pt idx="86">
                  <c:v>1.7889105702328899E-7</c:v>
                </c:pt>
                <c:pt idx="87">
                  <c:v>1.8103066104668601E-7</c:v>
                </c:pt>
                <c:pt idx="88">
                  <c:v>1.8317024590303999E-7</c:v>
                </c:pt>
                <c:pt idx="89">
                  <c:v>1.8530981622682201E-7</c:v>
                </c:pt>
                <c:pt idx="90">
                  <c:v>1.87449369504692E-7</c:v>
                </c:pt>
                <c:pt idx="91">
                  <c:v>1.8958890468812201E-7</c:v>
                </c:pt>
                <c:pt idx="92">
                  <c:v>1.91728425344073E-7</c:v>
                </c:pt>
                <c:pt idx="93">
                  <c:v>1.93867924335501E-7</c:v>
                </c:pt>
                <c:pt idx="94">
                  <c:v>1.9600741159470101E-7</c:v>
                </c:pt>
                <c:pt idx="95">
                  <c:v>1.98146873659775E-7</c:v>
                </c:pt>
                <c:pt idx="96">
                  <c:v>2.0028632697131001E-7</c:v>
                </c:pt>
                <c:pt idx="97">
                  <c:v>2.02425751634328E-7</c:v>
                </c:pt>
                <c:pt idx="98">
                  <c:v>2.0456517063378699E-7</c:v>
                </c:pt>
                <c:pt idx="99">
                  <c:v>2.06704557629737E-7</c:v>
                </c:pt>
                <c:pt idx="100">
                  <c:v>2.08843942107888E-7</c:v>
                </c:pt>
                <c:pt idx="101">
                  <c:v>2.1098329134313101E-7</c:v>
                </c:pt>
                <c:pt idx="102">
                  <c:v>2.1312264057837499E-7</c:v>
                </c:pt>
                <c:pt idx="103">
                  <c:v>2.15261952739691E-7</c:v>
                </c:pt>
                <c:pt idx="104">
                  <c:v>2.1740126425974099E-7</c:v>
                </c:pt>
                <c:pt idx="105">
                  <c:v>2.1954054200416801E-7</c:v>
                </c:pt>
                <c:pt idx="106">
                  <c:v>2.21679815967227E-7</c:v>
                </c:pt>
                <c:pt idx="107">
                  <c:v>2.2381905950064499E-7</c:v>
                </c:pt>
                <c:pt idx="108">
                  <c:v>2.25958296155833E-7</c:v>
                </c:pt>
                <c:pt idx="109">
                  <c:v>2.2809750573911699E-7</c:v>
                </c:pt>
                <c:pt idx="110">
                  <c:v>2.3023670540857199E-7</c:v>
                </c:pt>
                <c:pt idx="111">
                  <c:v>2.3237588134771601E-7</c:v>
                </c:pt>
                <c:pt idx="112">
                  <c:v>2.3451504441183799E-7</c:v>
                </c:pt>
                <c:pt idx="113">
                  <c:v>2.3665418704960099E-7</c:v>
                </c:pt>
                <c:pt idx="114">
                  <c:v>2.3879331393488301E-7</c:v>
                </c:pt>
                <c:pt idx="115">
                  <c:v>2.4093242364371299E-7</c:v>
                </c:pt>
                <c:pt idx="116">
                  <c:v>2.4307151481269302E-7</c:v>
                </c:pt>
                <c:pt idx="117">
                  <c:v>2.4521059198875001E-7</c:v>
                </c:pt>
                <c:pt idx="118">
                  <c:v>2.4734964793173602E-7</c:v>
                </c:pt>
                <c:pt idx="119">
                  <c:v>2.4948869298982699E-7</c:v>
                </c:pt>
                <c:pt idx="120">
                  <c:v>2.5162771421804402E-7</c:v>
                </c:pt>
                <c:pt idx="121">
                  <c:v>2.5376672758734198E-7</c:v>
                </c:pt>
                <c:pt idx="122">
                  <c:v>2.5590571462726902E-7</c:v>
                </c:pt>
                <c:pt idx="123">
                  <c:v>2.5804469674769101E-7</c:v>
                </c:pt>
                <c:pt idx="124">
                  <c:v>2.6018365013641201E-7</c:v>
                </c:pt>
                <c:pt idx="125">
                  <c:v>2.6232260145557502E-7</c:v>
                </c:pt>
                <c:pt idx="126">
                  <c:v>2.6446152173690399E-7</c:v>
                </c:pt>
                <c:pt idx="127">
                  <c:v>2.6660044201823199E-7</c:v>
                </c:pt>
                <c:pt idx="128">
                  <c:v>2.6873933042885401E-7</c:v>
                </c:pt>
                <c:pt idx="129">
                  <c:v>2.7087821815017401E-7</c:v>
                </c:pt>
                <c:pt idx="130">
                  <c:v>2.7301707721626199E-7</c:v>
                </c:pt>
                <c:pt idx="131">
                  <c:v>2.7515593292589902E-7</c:v>
                </c:pt>
                <c:pt idx="132">
                  <c:v>2.7729476310304699E-7</c:v>
                </c:pt>
                <c:pt idx="133">
                  <c:v>2.7943358734814102E-7</c:v>
                </c:pt>
                <c:pt idx="134">
                  <c:v>2.8157238908976001E-7</c:v>
                </c:pt>
                <c:pt idx="135">
                  <c:v>2.83711182414481E-7</c:v>
                </c:pt>
                <c:pt idx="136">
                  <c:v>2.8584995617085097E-7</c:v>
                </c:pt>
                <c:pt idx="137">
                  <c:v>2.87988719114998E-7</c:v>
                </c:pt>
                <c:pt idx="138">
                  <c:v>2.9012746533246502E-7</c:v>
                </c:pt>
                <c:pt idx="139">
                  <c:v>2.9226619843028398E-7</c:v>
                </c:pt>
                <c:pt idx="140">
                  <c:v>2.9440491755058998E-7</c:v>
                </c:pt>
                <c:pt idx="141">
                  <c:v>2.9654362132984197E-7</c:v>
                </c:pt>
                <c:pt idx="142">
                  <c:v>2.9868231378958198E-7</c:v>
                </c:pt>
                <c:pt idx="143">
                  <c:v>3.0082098877080602E-7</c:v>
                </c:pt>
                <c:pt idx="144">
                  <c:v>3.0295965500098401E-7</c:v>
                </c:pt>
                <c:pt idx="145">
                  <c:v>3.0509830169690099E-7</c:v>
                </c:pt>
                <c:pt idx="146">
                  <c:v>3.0723694212256002E-7</c:v>
                </c:pt>
                <c:pt idx="147">
                  <c:v>3.0937556103762401E-7</c:v>
                </c:pt>
                <c:pt idx="148">
                  <c:v>3.1151417607756998E-7</c:v>
                </c:pt>
                <c:pt idx="149">
                  <c:v>3.13652767707622E-7</c:v>
                </c:pt>
                <c:pt idx="150">
                  <c:v>3.1579135777419499E-7</c:v>
                </c:pt>
                <c:pt idx="151">
                  <c:v>3.1792992260622002E-7</c:v>
                </c:pt>
                <c:pt idx="152">
                  <c:v>3.20068487438245E-7</c:v>
                </c:pt>
                <c:pt idx="153">
                  <c:v>3.2220702661707301E-7</c:v>
                </c:pt>
                <c:pt idx="154">
                  <c:v>3.24345565129015E-7</c:v>
                </c:pt>
                <c:pt idx="155">
                  <c:v>3.2648408060793098E-7</c:v>
                </c:pt>
                <c:pt idx="156">
                  <c:v>3.2862259326858702E-7</c:v>
                </c:pt>
                <c:pt idx="157">
                  <c:v>3.3076108543051E-7</c:v>
                </c:pt>
                <c:pt idx="158">
                  <c:v>3.3289957269948802E-7</c:v>
                </c:pt>
                <c:pt idx="159">
                  <c:v>3.3503804192044302E-7</c:v>
                </c:pt>
                <c:pt idx="160">
                  <c:v>3.3717650424814299E-7</c:v>
                </c:pt>
                <c:pt idx="161">
                  <c:v>3.3931495089727401E-7</c:v>
                </c:pt>
                <c:pt idx="162">
                  <c:v>3.4145338872491201E-7</c:v>
                </c:pt>
                <c:pt idx="163">
                  <c:v>3.43591813164523E-7</c:v>
                </c:pt>
                <c:pt idx="164">
                  <c:v>3.4573022692420298E-7</c:v>
                </c:pt>
                <c:pt idx="165">
                  <c:v>3.4786862950980802E-7</c:v>
                </c:pt>
                <c:pt idx="166">
                  <c:v>3.5000701962459498E-7</c:v>
                </c:pt>
                <c:pt idx="167">
                  <c:v>3.5214540070498402E-7</c:v>
                </c:pt>
                <c:pt idx="168">
                  <c:v>3.5428376758901499E-7</c:v>
                </c:pt>
                <c:pt idx="169">
                  <c:v>3.5642212750632702E-7</c:v>
                </c:pt>
                <c:pt idx="170">
                  <c:v>3.5856047156493499E-7</c:v>
                </c:pt>
                <c:pt idx="171">
                  <c:v>3.6069881065474399E-7</c:v>
                </c:pt>
                <c:pt idx="172">
                  <c:v>3.6283713228459302E-7</c:v>
                </c:pt>
                <c:pt idx="173">
                  <c:v>3.64975450876003E-7</c:v>
                </c:pt>
                <c:pt idx="174">
                  <c:v>3.6711375046522899E-7</c:v>
                </c:pt>
                <c:pt idx="175">
                  <c:v>3.6925204888096399E-7</c:v>
                </c:pt>
                <c:pt idx="176">
                  <c:v>3.7139032680933602E-7</c:v>
                </c:pt>
                <c:pt idx="177">
                  <c:v>3.73528604737709E-7</c:v>
                </c:pt>
                <c:pt idx="178">
                  <c:v>3.7566686200493002E-7</c:v>
                </c:pt>
                <c:pt idx="179">
                  <c:v>3.7780511864401301E-7</c:v>
                </c:pt>
                <c:pt idx="180">
                  <c:v>3.7994335672581898E-7</c:v>
                </c:pt>
                <c:pt idx="181">
                  <c:v>3.8208159243913099E-7</c:v>
                </c:pt>
                <c:pt idx="182">
                  <c:v>3.8421981163188302E-7</c:v>
                </c:pt>
                <c:pt idx="183">
                  <c:v>3.8635802677507598E-7</c:v>
                </c:pt>
                <c:pt idx="184">
                  <c:v>3.8849622736935802E-7</c:v>
                </c:pt>
                <c:pt idx="185">
                  <c:v>3.9063442229037602E-7</c:v>
                </c:pt>
                <c:pt idx="186">
                  <c:v>3.9277260457112098E-7</c:v>
                </c:pt>
                <c:pt idx="187">
                  <c:v>3.9491077961038899E-7</c:v>
                </c:pt>
                <c:pt idx="188">
                  <c:v>3.9704894385698199E-7</c:v>
                </c:pt>
                <c:pt idx="189">
                  <c:v>3.9918709934756099E-7</c:v>
                </c:pt>
                <c:pt idx="190">
                  <c:v>4.0132524583395801E-7</c:v>
                </c:pt>
                <c:pt idx="191">
                  <c:v>4.03463382101728E-7</c:v>
                </c:pt>
                <c:pt idx="192">
                  <c:v>4.0560151109657299E-7</c:v>
                </c:pt>
                <c:pt idx="193">
                  <c:v>4.0773962846040899E-7</c:v>
                </c:pt>
                <c:pt idx="194">
                  <c:v>4.0987774022714599E-7</c:v>
                </c:pt>
                <c:pt idx="195">
                  <c:v>4.1201583899906498E-7</c:v>
                </c:pt>
                <c:pt idx="196">
                  <c:v>4.1415393379603999E-7</c:v>
                </c:pt>
                <c:pt idx="197">
                  <c:v>4.1629201428138602E-7</c:v>
                </c:pt>
                <c:pt idx="198">
                  <c:v>4.1843009236196898E-7</c:v>
                </c:pt>
                <c:pt idx="199">
                  <c:v>4.2056815485957601E-7</c:v>
                </c:pt>
                <c:pt idx="200">
                  <c:v>4.22706216472272E-7</c:v>
                </c:pt>
                <c:pt idx="201">
                  <c:v>4.2484426127461902E-7</c:v>
                </c:pt>
                <c:pt idx="202">
                  <c:v>4.26982306076967E-7</c:v>
                </c:pt>
                <c:pt idx="203">
                  <c:v>4.2912033405653798E-7</c:v>
                </c:pt>
                <c:pt idx="204">
                  <c:v>4.3125836144991002E-7</c:v>
                </c:pt>
                <c:pt idx="205">
                  <c:v>4.3339637372465699E-7</c:v>
                </c:pt>
                <c:pt idx="206">
                  <c:v>4.3553438398929901E-7</c:v>
                </c:pt>
                <c:pt idx="207">
                  <c:v>4.3767238078786598E-7</c:v>
                </c:pt>
                <c:pt idx="208">
                  <c:v>4.3981037419814102E-7</c:v>
                </c:pt>
                <c:pt idx="209">
                  <c:v>4.4194835574487101E-7</c:v>
                </c:pt>
                <c:pt idx="210">
                  <c:v>4.4408633256940698E-7</c:v>
                </c:pt>
                <c:pt idx="211">
                  <c:v>4.4622429908443501E-7</c:v>
                </c:pt>
                <c:pt idx="212">
                  <c:v>4.4836225958626402E-7</c:v>
                </c:pt>
                <c:pt idx="213">
                  <c:v>4.5050021128561399E-7</c:v>
                </c:pt>
                <c:pt idx="214">
                  <c:v>4.5263815572231803E-7</c:v>
                </c:pt>
                <c:pt idx="215">
                  <c:v>4.5477609281799799E-7</c:v>
                </c:pt>
                <c:pt idx="216">
                  <c:v>4.5691402144184802E-7</c:v>
                </c:pt>
                <c:pt idx="217">
                  <c:v>4.59051944141941E-7</c:v>
                </c:pt>
                <c:pt idx="218">
                  <c:v>4.6118985720003602E-7</c:v>
                </c:pt>
                <c:pt idx="219">
                  <c:v>4.6332776570878701E-7</c:v>
                </c:pt>
                <c:pt idx="220">
                  <c:v>4.65465663443177E-7</c:v>
                </c:pt>
                <c:pt idx="221">
                  <c:v>4.67603557961077E-7</c:v>
                </c:pt>
                <c:pt idx="222">
                  <c:v>4.6974144060889901E-7</c:v>
                </c:pt>
                <c:pt idx="223">
                  <c:v>4.7187932133277901E-7</c:v>
                </c:pt>
                <c:pt idx="224">
                  <c:v>4.7401718912638099E-7</c:v>
                </c:pt>
                <c:pt idx="225">
                  <c:v>4.76155056249487E-7</c:v>
                </c:pt>
                <c:pt idx="226">
                  <c:v>4.7829290941653803E-7</c:v>
                </c:pt>
                <c:pt idx="227">
                  <c:v>4.8043076258358895E-7</c:v>
                </c:pt>
                <c:pt idx="228">
                  <c:v>4.8256860189222996E-7</c:v>
                </c:pt>
                <c:pt idx="229">
                  <c:v>4.8470644065585005E-7</c:v>
                </c:pt>
                <c:pt idx="230">
                  <c:v>4.8684426695846098E-7</c:v>
                </c:pt>
                <c:pt idx="231">
                  <c:v>4.88982091537339E-7</c:v>
                </c:pt>
                <c:pt idx="232">
                  <c:v>4.91119905012568E-7</c:v>
                </c:pt>
                <c:pt idx="233">
                  <c:v>4.9325771562106195E-7</c:v>
                </c:pt>
                <c:pt idx="234">
                  <c:v>4.9539551644438905E-7</c:v>
                </c:pt>
                <c:pt idx="235">
                  <c:v>4.9753331329263499E-7</c:v>
                </c:pt>
                <c:pt idx="236">
                  <c:v>4.9967110163645404E-7</c:v>
                </c:pt>
                <c:pt idx="237">
                  <c:v>5.0180888493048797E-7</c:v>
                </c:pt>
                <c:pt idx="238">
                  <c:v>5.0394666096417095E-7</c:v>
                </c:pt>
                <c:pt idx="239">
                  <c:v>5.0608443090601404E-7</c:v>
                </c:pt>
                <c:pt idx="240">
                  <c:v>5.0822219479596395E-7</c:v>
                </c:pt>
                <c:pt idx="241">
                  <c:v>5.1035995158371201E-7</c:v>
                </c:pt>
                <c:pt idx="242">
                  <c:v>5.1249770349344899E-7</c:v>
                </c:pt>
                <c:pt idx="243">
                  <c:v>5.1463544732141402E-7</c:v>
                </c:pt>
                <c:pt idx="244">
                  <c:v>5.1677318741163504E-7</c:v>
                </c:pt>
                <c:pt idx="245">
                  <c:v>5.1891091847039003E-7</c:v>
                </c:pt>
                <c:pt idx="246">
                  <c:v>5.2104864689901497E-7</c:v>
                </c:pt>
                <c:pt idx="247">
                  <c:v>5.2318636537550803E-7</c:v>
                </c:pt>
                <c:pt idx="248">
                  <c:v>5.2532408229775302E-7</c:v>
                </c:pt>
                <c:pt idx="249">
                  <c:v>5.2746178837539496E-7</c:v>
                </c:pt>
                <c:pt idx="250">
                  <c:v>5.2959949394383202E-7</c:v>
                </c:pt>
                <c:pt idx="251">
                  <c:v>5.3173718780259096E-7</c:v>
                </c:pt>
                <c:pt idx="252">
                  <c:v>5.3387488166135001E-7</c:v>
                </c:pt>
                <c:pt idx="253">
                  <c:v>5.3601256398364896E-7</c:v>
                </c:pt>
                <c:pt idx="254">
                  <c:v>5.3815024580008596E-7</c:v>
                </c:pt>
                <c:pt idx="255">
                  <c:v>5.40287917239313E-7</c:v>
                </c:pt>
                <c:pt idx="256">
                  <c:v>5.4242558718675504E-7</c:v>
                </c:pt>
                <c:pt idx="257">
                  <c:v>5.4456324788465902E-7</c:v>
                </c:pt>
                <c:pt idx="258">
                  <c:v>5.46700906133181E-7</c:v>
                </c:pt>
                <c:pt idx="259">
                  <c:v>5.4883855622916904E-7</c:v>
                </c:pt>
                <c:pt idx="260">
                  <c:v>5.5097620294572802E-7</c:v>
                </c:pt>
                <c:pt idx="261">
                  <c:v>5.5311384257691496E-7</c:v>
                </c:pt>
                <c:pt idx="262">
                  <c:v>5.5525147792542199E-7</c:v>
                </c:pt>
                <c:pt idx="263">
                  <c:v>5.5738910722666298E-7</c:v>
                </c:pt>
                <c:pt idx="264">
                  <c:v>5.5952673136801695E-7</c:v>
                </c:pt>
                <c:pt idx="265">
                  <c:v>5.6166435047195905E-7</c:v>
                </c:pt>
                <c:pt idx="266">
                  <c:v>5.6380196356415902E-7</c:v>
                </c:pt>
                <c:pt idx="267">
                  <c:v>5.6593957260130004E-7</c:v>
                </c:pt>
                <c:pt idx="268">
                  <c:v>5.6807717479950297E-7</c:v>
                </c:pt>
                <c:pt idx="269">
                  <c:v>5.7021477389822695E-7</c:v>
                </c:pt>
                <c:pt idx="270">
                  <c:v>5.7235236535479099E-7</c:v>
                </c:pt>
                <c:pt idx="271">
                  <c:v>5.7448995464140304E-7</c:v>
                </c:pt>
                <c:pt idx="272">
                  <c:v>5.76627535505988E-7</c:v>
                </c:pt>
                <c:pt idx="273">
                  <c:v>5.7876511510477803E-7</c:v>
                </c:pt>
                <c:pt idx="274">
                  <c:v>5.8090268552438001E-7</c:v>
                </c:pt>
                <c:pt idx="275">
                  <c:v>5.8304025555764603E-7</c:v>
                </c:pt>
                <c:pt idx="276">
                  <c:v>5.8517781567666298E-7</c:v>
                </c:pt>
                <c:pt idx="277">
                  <c:v>5.8731537579568004E-7</c:v>
                </c:pt>
                <c:pt idx="278">
                  <c:v>5.8945292622506401E-7</c:v>
                </c:pt>
                <c:pt idx="279">
                  <c:v>5.9159047618537596E-7</c:v>
                </c:pt>
                <c:pt idx="280">
                  <c:v>5.9372801742742502E-7</c:v>
                </c:pt>
                <c:pt idx="281">
                  <c:v>5.9586555736841399E-7</c:v>
                </c:pt>
                <c:pt idx="282">
                  <c:v>5.9800308953729303E-7</c:v>
                </c:pt>
                <c:pt idx="283">
                  <c:v>6.0014061959593897E-7</c:v>
                </c:pt>
                <c:pt idx="284">
                  <c:v>6.0227814280402999E-7</c:v>
                </c:pt>
                <c:pt idx="285">
                  <c:v>6.0441566311493395E-7</c:v>
                </c:pt>
                <c:pt idx="286">
                  <c:v>6.0655317747289196E-7</c:v>
                </c:pt>
                <c:pt idx="287">
                  <c:v>6.0869068816836102E-7</c:v>
                </c:pt>
                <c:pt idx="288">
                  <c:v>6.1082819378511995E-7</c:v>
                </c:pt>
                <c:pt idx="289">
                  <c:v>6.1296569499516605E-7</c:v>
                </c:pt>
                <c:pt idx="290">
                  <c:v>6.1510319197799301E-7</c:v>
                </c:pt>
                <c:pt idx="291">
                  <c:v>6.17240683830444E-7</c:v>
                </c:pt>
                <c:pt idx="292">
                  <c:v>6.1937817228497605E-7</c:v>
                </c:pt>
                <c:pt idx="293">
                  <c:v>6.2151565490549096E-7</c:v>
                </c:pt>
                <c:pt idx="294">
                  <c:v>6.2365313493575201E-7</c:v>
                </c:pt>
                <c:pt idx="295">
                  <c:v>6.2579060844786499E-7</c:v>
                </c:pt>
                <c:pt idx="296">
                  <c:v>6.2792808015629903E-7</c:v>
                </c:pt>
                <c:pt idx="297">
                  <c:v>6.3006554468148E-7</c:v>
                </c:pt>
                <c:pt idx="298">
                  <c:v>6.3220300816899098E-7</c:v>
                </c:pt>
                <c:pt idx="299">
                  <c:v>6.3434046382667603E-7</c:v>
                </c:pt>
                <c:pt idx="300">
                  <c:v>6.3647791919264495E-7</c:v>
                </c:pt>
                <c:pt idx="301">
                  <c:v>6.3861536610030803E-7</c:v>
                </c:pt>
                <c:pt idx="302">
                  <c:v>6.4075281300797196E-7</c:v>
                </c:pt>
                <c:pt idx="303">
                  <c:v>6.4289025171580596E-7</c:v>
                </c:pt>
                <c:pt idx="304">
                  <c:v>6.4502768998896405E-7</c:v>
                </c:pt>
                <c:pt idx="305">
                  <c:v>6.4716512088323198E-7</c:v>
                </c:pt>
                <c:pt idx="306">
                  <c:v>6.49302550635512E-7</c:v>
                </c:pt>
                <c:pt idx="307">
                  <c:v>6.5143997380936303E-7</c:v>
                </c:pt>
                <c:pt idx="308">
                  <c:v>6.5357739515252399E-7</c:v>
                </c:pt>
                <c:pt idx="309">
                  <c:v>6.5571481069775204E-7</c:v>
                </c:pt>
                <c:pt idx="310">
                  <c:v>6.5785222374174802E-7</c:v>
                </c:pt>
                <c:pt idx="311">
                  <c:v>6.5998963174879905E-7</c:v>
                </c:pt>
                <c:pt idx="312">
                  <c:v>6.62127036601786E-7</c:v>
                </c:pt>
                <c:pt idx="313">
                  <c:v>6.6426443715980303E-7</c:v>
                </c:pt>
                <c:pt idx="314">
                  <c:v>6.6640183392821795E-7</c:v>
                </c:pt>
                <c:pt idx="315">
                  <c:v>6.6853922712504803E-7</c:v>
                </c:pt>
                <c:pt idx="316">
                  <c:v>6.70676615913597E-7</c:v>
                </c:pt>
                <c:pt idx="317">
                  <c:v>6.7281400183581602E-7</c:v>
                </c:pt>
                <c:pt idx="318">
                  <c:v>6.74951382747539E-7</c:v>
                </c:pt>
                <c:pt idx="319">
                  <c:v>6.7708876148048795E-7</c:v>
                </c:pt>
                <c:pt idx="320">
                  <c:v>6.7922613461679905E-7</c:v>
                </c:pt>
                <c:pt idx="321">
                  <c:v>6.8136350624459995E-7</c:v>
                </c:pt>
                <c:pt idx="322">
                  <c:v>6.8350087170529202E-7</c:v>
                </c:pt>
                <c:pt idx="323">
                  <c:v>6.8563823631085998E-7</c:v>
                </c:pt>
                <c:pt idx="324">
                  <c:v>6.8777559419416397E-7</c:v>
                </c:pt>
                <c:pt idx="325">
                  <c:v>6.8991295185924401E-7</c:v>
                </c:pt>
                <c:pt idx="326">
                  <c:v>6.9205030226183402E-7</c:v>
                </c:pt>
                <c:pt idx="327">
                  <c:v>6.9418765266442498E-7</c:v>
                </c:pt>
                <c:pt idx="328">
                  <c:v>6.96324996084074E-7</c:v>
                </c:pt>
                <c:pt idx="329">
                  <c:v>6.9846233910114604E-7</c:v>
                </c:pt>
                <c:pt idx="330">
                  <c:v>7.0059967583403703E-7</c:v>
                </c:pt>
                <c:pt idx="331">
                  <c:v>7.0273701155927104E-7</c:v>
                </c:pt>
                <c:pt idx="332">
                  <c:v>7.0487434168229405E-7</c:v>
                </c:pt>
                <c:pt idx="333">
                  <c:v>7.0701167020794304E-7</c:v>
                </c:pt>
                <c:pt idx="334">
                  <c:v>7.09148993796927E-7</c:v>
                </c:pt>
                <c:pt idx="335">
                  <c:v>7.1128631521382604E-7</c:v>
                </c:pt>
                <c:pt idx="336">
                  <c:v>7.1342363234353601E-7</c:v>
                </c:pt>
                <c:pt idx="337">
                  <c:v>7.1556094674109896E-7</c:v>
                </c:pt>
                <c:pt idx="338">
                  <c:v>7.1769825748528704E-7</c:v>
                </c:pt>
                <c:pt idx="339">
                  <c:v>7.1983556495160501E-7</c:v>
                </c:pt>
                <c:pt idx="340">
                  <c:v>7.2197286938300202E-7</c:v>
                </c:pt>
                <c:pt idx="341">
                  <c:v>7.2411017000477401E-7</c:v>
                </c:pt>
                <c:pt idx="342">
                  <c:v>7.2624746819511198E-7</c:v>
                </c:pt>
                <c:pt idx="343">
                  <c:v>7.28384762057769E-7</c:v>
                </c:pt>
                <c:pt idx="344">
                  <c:v>7.3052205407781903E-7</c:v>
                </c:pt>
                <c:pt idx="345">
                  <c:v>7.3265934126547896E-7</c:v>
                </c:pt>
                <c:pt idx="346">
                  <c:v>7.3479662718504005E-7</c:v>
                </c:pt>
                <c:pt idx="347">
                  <c:v>7.36933907780564E-7</c:v>
                </c:pt>
                <c:pt idx="348">
                  <c:v>7.39071187668494E-7</c:v>
                </c:pt>
                <c:pt idx="349">
                  <c:v>7.4120846175349804E-7</c:v>
                </c:pt>
                <c:pt idx="350">
                  <c:v>7.43345735677722E-7</c:v>
                </c:pt>
                <c:pt idx="351">
                  <c:v>7.4548300333262197E-7</c:v>
                </c:pt>
                <c:pt idx="352">
                  <c:v>7.4762027098752204E-7</c:v>
                </c:pt>
                <c:pt idx="353">
                  <c:v>7.4975753266415303E-7</c:v>
                </c:pt>
                <c:pt idx="354">
                  <c:v>7.5189479396813496E-7</c:v>
                </c:pt>
                <c:pt idx="355">
                  <c:v>7.5403204989224397E-7</c:v>
                </c:pt>
                <c:pt idx="356">
                  <c:v>7.5616930492336702E-7</c:v>
                </c:pt>
                <c:pt idx="357">
                  <c:v>7.5830655515904395E-7</c:v>
                </c:pt>
                <c:pt idx="358">
                  <c:v>7.6044380399419701E-7</c:v>
                </c:pt>
                <c:pt idx="359">
                  <c:v>7.62581048604686E-7</c:v>
                </c:pt>
                <c:pt idx="360">
                  <c:v>7.6471829131963596E-7</c:v>
                </c:pt>
                <c:pt idx="361">
                  <c:v>7.6685553036734195E-7</c:v>
                </c:pt>
                <c:pt idx="362">
                  <c:v>7.6899276703672903E-7</c:v>
                </c:pt>
                <c:pt idx="363">
                  <c:v>7.7113000058323999E-7</c:v>
                </c:pt>
                <c:pt idx="364">
                  <c:v>7.7326723128063705E-7</c:v>
                </c:pt>
                <c:pt idx="365">
                  <c:v>7.7540445938674804E-7</c:v>
                </c:pt>
                <c:pt idx="366">
                  <c:v>7.7754168418466597E-7</c:v>
                </c:pt>
                <c:pt idx="367">
                  <c:v>7.7967890691037201E-7</c:v>
                </c:pt>
                <c:pt idx="368">
                  <c:v>7.8181612588025604E-7</c:v>
                </c:pt>
                <c:pt idx="369">
                  <c:v>7.8395334328477203E-7</c:v>
                </c:pt>
                <c:pt idx="370">
                  <c:v>7.8609055649705601E-7</c:v>
                </c:pt>
                <c:pt idx="371">
                  <c:v>7.8822776863883401E-7</c:v>
                </c:pt>
                <c:pt idx="372">
                  <c:v>7.9036497616292699E-7</c:v>
                </c:pt>
                <c:pt idx="373">
                  <c:v>7.9250218309965799E-7</c:v>
                </c:pt>
                <c:pt idx="374">
                  <c:v>7.9463938500399304E-7</c:v>
                </c:pt>
                <c:pt idx="375">
                  <c:v>7.9677658679263503E-7</c:v>
                </c:pt>
                <c:pt idx="376">
                  <c:v>7.9891378314466699E-7</c:v>
                </c:pt>
                <c:pt idx="377">
                  <c:v>8.0105097949669895E-7</c:v>
                </c:pt>
                <c:pt idx="378">
                  <c:v>8.0318817070766698E-7</c:v>
                </c:pt>
                <c:pt idx="379">
                  <c:v>8.0532536157388603E-7</c:v>
                </c:pt>
                <c:pt idx="380">
                  <c:v>8.0746254781404301E-7</c:v>
                </c:pt>
                <c:pt idx="381">
                  <c:v>8.0959973325999796E-7</c:v>
                </c:pt>
                <c:pt idx="382">
                  <c:v>8.1173691458321603E-7</c:v>
                </c:pt>
                <c:pt idx="383">
                  <c:v>8.13874094673539E-7</c:v>
                </c:pt>
                <c:pt idx="384">
                  <c:v>8.1601127113301902E-7</c:v>
                </c:pt>
                <c:pt idx="385">
                  <c:v>8.1814844593144902E-7</c:v>
                </c:pt>
                <c:pt idx="386">
                  <c:v>8.2028561757971203E-7</c:v>
                </c:pt>
                <c:pt idx="387">
                  <c:v>8.2242278714907401E-7</c:v>
                </c:pt>
                <c:pt idx="388">
                  <c:v>8.2455995403798002E-7</c:v>
                </c:pt>
                <c:pt idx="389">
                  <c:v>8.2669711844023001E-7</c:v>
                </c:pt>
                <c:pt idx="390">
                  <c:v>8.2883428062099898E-7</c:v>
                </c:pt>
                <c:pt idx="391">
                  <c:v>8.3097143991724998E-7</c:v>
                </c:pt>
                <c:pt idx="392">
                  <c:v>8.3310859744045996E-7</c:v>
                </c:pt>
                <c:pt idx="393">
                  <c:v>8.3524575169094998E-7</c:v>
                </c:pt>
                <c:pt idx="394">
                  <c:v>8.3738290460653896E-7</c:v>
                </c:pt>
                <c:pt idx="395">
                  <c:v>8.3952005387068896E-7</c:v>
                </c:pt>
                <c:pt idx="396">
                  <c:v>8.4165720222798495E-7</c:v>
                </c:pt>
                <c:pt idx="397">
                  <c:v>8.4379434656441098E-7</c:v>
                </c:pt>
                <c:pt idx="398">
                  <c:v>8.4593149041213903E-7</c:v>
                </c:pt>
                <c:pt idx="399">
                  <c:v>8.4806862987862802E-7</c:v>
                </c:pt>
                <c:pt idx="400">
                  <c:v>8.5020576926488901E-7</c:v>
                </c:pt>
                <c:pt idx="401">
                  <c:v>8.5234290391846098E-7</c:v>
                </c:pt>
                <c:pt idx="402">
                  <c:v>8.5448003857203305E-7</c:v>
                </c:pt>
                <c:pt idx="403">
                  <c:v>8.5661716878767299E-7</c:v>
                </c:pt>
                <c:pt idx="404">
                  <c:v>8.5875429868456299E-7</c:v>
                </c:pt>
                <c:pt idx="405">
                  <c:v>8.6089142458868102E-7</c:v>
                </c:pt>
                <c:pt idx="406">
                  <c:v>8.6302854978436601E-7</c:v>
                </c:pt>
                <c:pt idx="407">
                  <c:v>8.6516567142256502E-7</c:v>
                </c:pt>
                <c:pt idx="408">
                  <c:v>8.6730279197175305E-7</c:v>
                </c:pt>
                <c:pt idx="409">
                  <c:v>8.6943990938910102E-7</c:v>
                </c:pt>
                <c:pt idx="410">
                  <c:v>8.7157702534579298E-7</c:v>
                </c:pt>
                <c:pt idx="411">
                  <c:v>8.7371413858680297E-7</c:v>
                </c:pt>
                <c:pt idx="412">
                  <c:v>8.7585125000424399E-7</c:v>
                </c:pt>
                <c:pt idx="413">
                  <c:v>8.7798835911289204E-7</c:v>
                </c:pt>
                <c:pt idx="414">
                  <c:v>8.8012546604362897E-7</c:v>
                </c:pt>
                <c:pt idx="415">
                  <c:v>8.8226257106336301E-7</c:v>
                </c:pt>
                <c:pt idx="416">
                  <c:v>8.8439967355924295E-7</c:v>
                </c:pt>
                <c:pt idx="417">
                  <c:v>8.8653677453299198E-7</c:v>
                </c:pt>
                <c:pt idx="418">
                  <c:v>8.8867387264516196E-7</c:v>
                </c:pt>
                <c:pt idx="419">
                  <c:v>8.9081096961533597E-7</c:v>
                </c:pt>
                <c:pt idx="420">
                  <c:v>8.9294806339427301E-7</c:v>
                </c:pt>
                <c:pt idx="421">
                  <c:v>8.9508515640277799E-7</c:v>
                </c:pt>
                <c:pt idx="422">
                  <c:v>8.9722224589827799E-7</c:v>
                </c:pt>
                <c:pt idx="423">
                  <c:v>8.9935933498651195E-7</c:v>
                </c:pt>
                <c:pt idx="424">
                  <c:v>9.0149642024771595E-7</c:v>
                </c:pt>
                <c:pt idx="425">
                  <c:v>9.0363350545658899E-7</c:v>
                </c:pt>
                <c:pt idx="426">
                  <c:v>9.0577058653201504E-7</c:v>
                </c:pt>
                <c:pt idx="427">
                  <c:v>9.0790766760744204E-7</c:v>
                </c:pt>
                <c:pt idx="428">
                  <c:v>9.1004474483946796E-7</c:v>
                </c:pt>
                <c:pt idx="429">
                  <c:v>9.1218182177696304E-7</c:v>
                </c:pt>
                <c:pt idx="430">
                  <c:v>9.1431889525724402E-7</c:v>
                </c:pt>
                <c:pt idx="431">
                  <c:v>9.1645596810404304E-7</c:v>
                </c:pt>
                <c:pt idx="432">
                  <c:v>9.1859303787143801E-7</c:v>
                </c:pt>
                <c:pt idx="433">
                  <c:v>9.2073010667415996E-7</c:v>
                </c:pt>
                <c:pt idx="434">
                  <c:v>9.2286717276708099E-7</c:v>
                </c:pt>
                <c:pt idx="435">
                  <c:v>9.2500423757174496E-7</c:v>
                </c:pt>
                <c:pt idx="436">
                  <c:v>9.2714130002814297E-7</c:v>
                </c:pt>
                <c:pt idx="437">
                  <c:v>9.2927836088015501E-7</c:v>
                </c:pt>
                <c:pt idx="438">
                  <c:v>9.3141541973754199E-7</c:v>
                </c:pt>
                <c:pt idx="439">
                  <c:v>9.3355247668173195E-7</c:v>
                </c:pt>
                <c:pt idx="440">
                  <c:v>9.3568953197718499E-7</c:v>
                </c:pt>
                <c:pt idx="441">
                  <c:v>9.3782658505779298E-7</c:v>
                </c:pt>
                <c:pt idx="442">
                  <c:v>9.3996363682796E-7</c:v>
                </c:pt>
                <c:pt idx="443">
                  <c:v>9.42100686088678E-7</c:v>
                </c:pt>
                <c:pt idx="444">
                  <c:v>9.4423773436978396E-7</c:v>
                </c:pt>
                <c:pt idx="445">
                  <c:v>9.4637477985371196E-7</c:v>
                </c:pt>
                <c:pt idx="446">
                  <c:v>9.4851182468155205E-7</c:v>
                </c:pt>
                <c:pt idx="447">
                  <c:v>9.5064886643126002E-7</c:v>
                </c:pt>
                <c:pt idx="448">
                  <c:v>9.5278590784122995E-7</c:v>
                </c:pt>
                <c:pt idx="449">
                  <c:v>9.5492294589874396E-7</c:v>
                </c:pt>
                <c:pt idx="450">
                  <c:v>9.5705998392583E-7</c:v>
                </c:pt>
                <c:pt idx="451">
                  <c:v>9.5919701833262904E-7</c:v>
                </c:pt>
                <c:pt idx="452">
                  <c:v>9.6133405273942893E-7</c:v>
                </c:pt>
                <c:pt idx="453">
                  <c:v>9.6347108380845398E-7</c:v>
                </c:pt>
                <c:pt idx="454">
                  <c:v>9.6560811460549802E-7</c:v>
                </c:pt>
                <c:pt idx="455">
                  <c:v>9.6774514240083497E-7</c:v>
                </c:pt>
                <c:pt idx="456">
                  <c:v>9.6988216962855396E-7</c:v>
                </c:pt>
                <c:pt idx="457">
                  <c:v>9.7201919418348399E-7</c:v>
                </c:pt>
                <c:pt idx="458">
                  <c:v>9.741562178818041E-7</c:v>
                </c:pt>
                <c:pt idx="459">
                  <c:v>9.7629323922924292E-7</c:v>
                </c:pt>
                <c:pt idx="460">
                  <c:v>9.7843025943760093E-7</c:v>
                </c:pt>
                <c:pt idx="461">
                  <c:v>9.8056727761007291E-7</c:v>
                </c:pt>
                <c:pt idx="462">
                  <c:v>9.8270429436737793E-7</c:v>
                </c:pt>
                <c:pt idx="463">
                  <c:v>9.8484130939704892E-7</c:v>
                </c:pt>
                <c:pt idx="464">
                  <c:v>9.8697832274174904E-7</c:v>
                </c:pt>
                <c:pt idx="465">
                  <c:v>9.8911533466041795E-7</c:v>
                </c:pt>
                <c:pt idx="466">
                  <c:v>9.9125234463045601E-7</c:v>
                </c:pt>
                <c:pt idx="467">
                  <c:v>9.933893534695649E-7</c:v>
                </c:pt>
                <c:pt idx="468">
                  <c:v>9.9552636010244202E-7</c:v>
                </c:pt>
                <c:pt idx="469">
                  <c:v>9.9766336589308907E-7</c:v>
                </c:pt>
                <c:pt idx="470">
                  <c:v>9.9980036922580999E-7</c:v>
                </c:pt>
                <c:pt idx="471">
                  <c:v>1.00193737199873E-6</c:v>
                </c:pt>
                <c:pt idx="472">
                  <c:v>1.0040743720678499E-6</c:v>
                </c:pt>
                <c:pt idx="473">
                  <c:v>1.00621137185343E-6</c:v>
                </c:pt>
                <c:pt idx="474">
                  <c:v>1.00834836869503E-6</c:v>
                </c:pt>
                <c:pt idx="475">
                  <c:v>1.01048536552334E-6</c:v>
                </c:pt>
                <c:pt idx="476">
                  <c:v>1.01262235917311E-6</c:v>
                </c:pt>
                <c:pt idx="477">
                  <c:v>1.01475935282287E-6</c:v>
                </c:pt>
                <c:pt idx="478">
                  <c:v>1.016896343567E-6</c:v>
                </c:pt>
                <c:pt idx="479">
                  <c:v>1.0190333340601299E-6</c:v>
                </c:pt>
                <c:pt idx="480">
                  <c:v>1.0211703219408701E-6</c:v>
                </c:pt>
                <c:pt idx="481">
                  <c:v>1.0233073093121401E-6</c:v>
                </c:pt>
                <c:pt idx="482">
                  <c:v>1.0254442943581199E-6</c:v>
                </c:pt>
                <c:pt idx="483">
                  <c:v>1.0275812786418701E-6</c:v>
                </c:pt>
                <c:pt idx="484">
                  <c:v>1.0297182608814299E-6</c:v>
                </c:pt>
                <c:pt idx="485">
                  <c:v>1.03185524211161E-6</c:v>
                </c:pt>
                <c:pt idx="486">
                  <c:v>1.0339922215727499E-6</c:v>
                </c:pt>
                <c:pt idx="487">
                  <c:v>1.03612919978288E-6</c:v>
                </c:pt>
                <c:pt idx="488">
                  <c:v>1.0382661764932999E-6</c:v>
                </c:pt>
                <c:pt idx="489">
                  <c:v>1.04040315171646E-6</c:v>
                </c:pt>
                <c:pt idx="490">
                  <c:v>1.04254012570355E-6</c:v>
                </c:pt>
                <c:pt idx="491">
                  <c:v>1.0446770979724601E-6</c:v>
                </c:pt>
                <c:pt idx="492">
                  <c:v>1.0468140692633201E-6</c:v>
                </c:pt>
                <c:pt idx="493">
                  <c:v>1.04895103861027E-6</c:v>
                </c:pt>
                <c:pt idx="494">
                  <c:v>1.05108800723169E-6</c:v>
                </c:pt>
                <c:pt idx="495">
                  <c:v>1.0532249736885899E-6</c:v>
                </c:pt>
                <c:pt idx="496">
                  <c:v>1.0553619396670799E-6</c:v>
                </c:pt>
                <c:pt idx="497">
                  <c:v>1.05749890326548E-6</c:v>
                </c:pt>
                <c:pt idx="498">
                  <c:v>1.0596358666272699E-6</c:v>
                </c:pt>
                <c:pt idx="499">
                  <c:v>1.0617728273982799E-6</c:v>
                </c:pt>
                <c:pt idx="500">
                  <c:v>1.0639097881692899E-6</c:v>
                </c:pt>
                <c:pt idx="501">
                  <c:v>1.06604674614369E-6</c:v>
                </c:pt>
                <c:pt idx="502">
                  <c:v>1.0681837041180899E-6</c:v>
                </c:pt>
                <c:pt idx="503">
                  <c:v>1.07032065955775E-6</c:v>
                </c:pt>
                <c:pt idx="504">
                  <c:v>1.07245761476594E-6</c:v>
                </c:pt>
                <c:pt idx="505">
                  <c:v>1.0745945676958801E-6</c:v>
                </c:pt>
                <c:pt idx="506">
                  <c:v>1.0767315201678999E-6</c:v>
                </c:pt>
                <c:pt idx="507">
                  <c:v>1.0788684706128399E-6</c:v>
                </c:pt>
                <c:pt idx="508">
                  <c:v>1.08100542037834E-6</c:v>
                </c:pt>
                <c:pt idx="509">
                  <c:v>1.08314236836277E-6</c:v>
                </c:pt>
                <c:pt idx="510">
                  <c:v>1.0852793154510701E-6</c:v>
                </c:pt>
                <c:pt idx="511">
                  <c:v>1.08741626099918E-6</c:v>
                </c:pt>
                <c:pt idx="512">
                  <c:v>1.0895532054392599E-6</c:v>
                </c:pt>
                <c:pt idx="513">
                  <c:v>1.091690148575E-6</c:v>
                </c:pt>
                <c:pt idx="514">
                  <c:v>1.09382709039547E-6</c:v>
                </c:pt>
                <c:pt idx="515">
                  <c:v>1.0959640311425199E-6</c:v>
                </c:pt>
                <c:pt idx="516">
                  <c:v>1.0981009703716601E-6</c:v>
                </c:pt>
                <c:pt idx="517">
                  <c:v>1.1002379087534601E-6</c:v>
                </c:pt>
                <c:pt idx="518">
                  <c:v>1.10237484541922E-6</c:v>
                </c:pt>
                <c:pt idx="519">
                  <c:v>1.10451178145896E-6</c:v>
                </c:pt>
                <c:pt idx="520">
                  <c:v>1.10664871558895E-6</c:v>
                </c:pt>
                <c:pt idx="521">
                  <c:v>1.10878564930958E-6</c:v>
                </c:pt>
                <c:pt idx="522">
                  <c:v>1.1109225809310899E-6</c:v>
                </c:pt>
                <c:pt idx="523">
                  <c:v>1.11305951235528E-6</c:v>
                </c:pt>
                <c:pt idx="524">
                  <c:v>1.11519644149525E-6</c:v>
                </c:pt>
                <c:pt idx="525">
                  <c:v>1.11733337063523E-6</c:v>
                </c:pt>
                <c:pt idx="526">
                  <c:v>1.11947029733057E-6</c:v>
                </c:pt>
                <c:pt idx="527">
                  <c:v>1.1216072240156899E-6</c:v>
                </c:pt>
                <c:pt idx="528">
                  <c:v>1.12374414848559E-6</c:v>
                </c:pt>
                <c:pt idx="529">
                  <c:v>1.12588107274215E-6</c:v>
                </c:pt>
                <c:pt idx="530">
                  <c:v>1.1280179950083001E-6</c:v>
                </c:pt>
                <c:pt idx="531">
                  <c:v>1.13015491686234E-6</c:v>
                </c:pt>
                <c:pt idx="532">
                  <c:v>1.1322918369461701E-6</c:v>
                </c:pt>
                <c:pt idx="533">
                  <c:v>1.13442875642341E-6</c:v>
                </c:pt>
                <c:pt idx="534">
                  <c:v>1.1365656743461199E-6</c:v>
                </c:pt>
                <c:pt idx="535">
                  <c:v>1.13870259147196E-6</c:v>
                </c:pt>
                <c:pt idx="536">
                  <c:v>1.1408395072545499E-6</c:v>
                </c:pt>
                <c:pt idx="537">
                  <c:v>1.14297642205413E-6</c:v>
                </c:pt>
                <c:pt idx="538">
                  <c:v>1.14511333571737E-6</c:v>
                </c:pt>
                <c:pt idx="539">
                  <c:v>1.1472502482155E-6</c:v>
                </c:pt>
                <c:pt idx="540">
                  <c:v>1.14938715977994E-6</c:v>
                </c:pt>
                <c:pt idx="541">
                  <c:v>1.1515240700011699E-6</c:v>
                </c:pt>
                <c:pt idx="542">
                  <c:v>1.1536609794871499E-6</c:v>
                </c:pt>
                <c:pt idx="543">
                  <c:v>1.1557978874557099E-6</c:v>
                </c:pt>
                <c:pt idx="544">
                  <c:v>1.1579347948833501E-6</c:v>
                </c:pt>
                <c:pt idx="545">
                  <c:v>1.1600717006232199E-6</c:v>
                </c:pt>
                <c:pt idx="546">
                  <c:v>1.1622086060124399E-6</c:v>
                </c:pt>
                <c:pt idx="547">
                  <c:v>1.1643455095473301E-6</c:v>
                </c:pt>
                <c:pt idx="548">
                  <c:v>1.1664824129178501E-6</c:v>
                </c:pt>
                <c:pt idx="549">
                  <c:v>1.16861931427115E-6</c:v>
                </c:pt>
                <c:pt idx="550">
                  <c:v>1.17075621562445E-6</c:v>
                </c:pt>
                <c:pt idx="551">
                  <c:v>1.1728931148373101E-6</c:v>
                </c:pt>
                <c:pt idx="552">
                  <c:v>1.1750300140321801E-6</c:v>
                </c:pt>
                <c:pt idx="553">
                  <c:v>1.177166911288E-6</c:v>
                </c:pt>
                <c:pt idx="554">
                  <c:v>1.1793038083473099E-6</c:v>
                </c:pt>
                <c:pt idx="555">
                  <c:v>1.18144070366492E-6</c:v>
                </c:pt>
                <c:pt idx="556">
                  <c:v>1.1835775986112999E-6</c:v>
                </c:pt>
                <c:pt idx="557">
                  <c:v>1.1857144920093599E-6</c:v>
                </c:pt>
                <c:pt idx="558">
                  <c:v>1.18785138486517E-6</c:v>
                </c:pt>
                <c:pt idx="559">
                  <c:v>1.1899882763621001E-6</c:v>
                </c:pt>
                <c:pt idx="560">
                  <c:v>1.19212516714941E-6</c:v>
                </c:pt>
                <c:pt idx="561">
                  <c:v>1.1942620567634699E-6</c:v>
                </c:pt>
                <c:pt idx="562">
                  <c:v>1.1963989455041599E-6</c:v>
                </c:pt>
                <c:pt idx="563">
                  <c:v>1.19853583325343E-6</c:v>
                </c:pt>
                <c:pt idx="564">
                  <c:v>1.2006727199690701E-6</c:v>
                </c:pt>
                <c:pt idx="565">
                  <c:v>1.20280960587142E-6</c:v>
                </c:pt>
                <c:pt idx="566">
                  <c:v>1.2049464905833901E-6</c:v>
                </c:pt>
                <c:pt idx="567">
                  <c:v>1.2070833746565201E-6</c:v>
                </c:pt>
                <c:pt idx="568">
                  <c:v>1.20922025738591E-6</c:v>
                </c:pt>
                <c:pt idx="569">
                  <c:v>1.2113571396473401E-6</c:v>
                </c:pt>
                <c:pt idx="570">
                  <c:v>1.213494020415E-6</c:v>
                </c:pt>
                <c:pt idx="571">
                  <c:v>1.21563090088207E-6</c:v>
                </c:pt>
                <c:pt idx="572">
                  <c:v>1.2177677797086499E-6</c:v>
                </c:pt>
                <c:pt idx="573">
                  <c:v>1.2199046583985101E-6</c:v>
                </c:pt>
                <c:pt idx="574">
                  <c:v>1.2220415353043901E-6</c:v>
                </c:pt>
                <c:pt idx="575">
                  <c:v>1.2241784122102699E-6</c:v>
                </c:pt>
                <c:pt idx="576">
                  <c:v>1.2263152872393801E-6</c:v>
                </c:pt>
                <c:pt idx="577">
                  <c:v>1.22845216224472E-6</c:v>
                </c:pt>
                <c:pt idx="578">
                  <c:v>1.23058903555035E-6</c:v>
                </c:pt>
                <c:pt idx="579">
                  <c:v>1.23272590867509E-6</c:v>
                </c:pt>
                <c:pt idx="580">
                  <c:v>1.23486278027365E-6</c:v>
                </c:pt>
                <c:pt idx="581">
                  <c:v>1.23699965153751E-6</c:v>
                </c:pt>
                <c:pt idx="582">
                  <c:v>1.23913652144525E-6</c:v>
                </c:pt>
                <c:pt idx="583">
                  <c:v>1.2412733908676901E-6</c:v>
                </c:pt>
                <c:pt idx="584">
                  <c:v>1.2434102591006901E-6</c:v>
                </c:pt>
                <c:pt idx="585">
                  <c:v>1.24554712670101E-6</c:v>
                </c:pt>
                <c:pt idx="586">
                  <c:v>1.24768399327519E-6</c:v>
                </c:pt>
                <c:pt idx="587">
                  <c:v>1.2498208590724099E-6</c:v>
                </c:pt>
                <c:pt idx="588">
                  <c:v>1.2519577240035201E-6</c:v>
                </c:pt>
                <c:pt idx="589">
                  <c:v>1.2540945880164799E-6</c:v>
                </c:pt>
                <c:pt idx="590">
                  <c:v>1.25623145132013E-6</c:v>
                </c:pt>
                <c:pt idx="591">
                  <c:v>1.2583683135674399E-6</c:v>
                </c:pt>
                <c:pt idx="592">
                  <c:v>1.26050517525906E-6</c:v>
                </c:pt>
                <c:pt idx="593">
                  <c:v>1.26264203575916E-6</c:v>
                </c:pt>
                <c:pt idx="594">
                  <c:v>1.26477889585404E-6</c:v>
                </c:pt>
                <c:pt idx="595">
                  <c:v>1.26691575462514E-6</c:v>
                </c:pt>
                <c:pt idx="596">
                  <c:v>1.2690526131384001E-6</c:v>
                </c:pt>
                <c:pt idx="597">
                  <c:v>1.27118947019849E-6</c:v>
                </c:pt>
                <c:pt idx="598">
                  <c:v>1.2733263271451099E-6</c:v>
                </c:pt>
                <c:pt idx="599">
                  <c:v>1.2754631825119901E-6</c:v>
                </c:pt>
                <c:pt idx="600">
                  <c:v>1.2776000378788601E-6</c:v>
                </c:pt>
                <c:pt idx="601">
                  <c:v>1.2797368915980699E-6</c:v>
                </c:pt>
                <c:pt idx="602">
                  <c:v>1.28187374528934E-6</c:v>
                </c:pt>
                <c:pt idx="603">
                  <c:v>1.28401059748883E-6</c:v>
                </c:pt>
                <c:pt idx="604">
                  <c:v>1.2861474495219101E-6</c:v>
                </c:pt>
                <c:pt idx="605">
                  <c:v>1.2882843002160099E-6</c:v>
                </c:pt>
                <c:pt idx="606">
                  <c:v>1.2904211506081199E-6</c:v>
                </c:pt>
                <c:pt idx="607">
                  <c:v>1.29255799981102E-6</c:v>
                </c:pt>
                <c:pt idx="608">
                  <c:v>1.2946948485791601E-6</c:v>
                </c:pt>
                <c:pt idx="609">
                  <c:v>1.2968316963049101E-6</c:v>
                </c:pt>
                <c:pt idx="610">
                  <c:v>1.29896854346594E-6</c:v>
                </c:pt>
                <c:pt idx="611">
                  <c:v>1.3011053897284601E-6</c:v>
                </c:pt>
                <c:pt idx="612">
                  <c:v>1.303242235299E-6</c:v>
                </c:pt>
                <c:pt idx="613">
                  <c:v>1.3053790801120601E-6</c:v>
                </c:pt>
                <c:pt idx="614">
                  <c:v>1.30751592410859E-6</c:v>
                </c:pt>
                <c:pt idx="615">
                  <c:v>1.30965276748581E-6</c:v>
                </c:pt>
                <c:pt idx="616">
                  <c:v>1.3117896099246099E-6</c:v>
                </c:pt>
                <c:pt idx="617">
                  <c:v>1.31392645187951E-6</c:v>
                </c:pt>
                <c:pt idx="618">
                  <c:v>1.3160632927766799E-6</c:v>
                </c:pt>
                <c:pt idx="619">
                  <c:v>1.3182001333226199E-6</c:v>
                </c:pt>
                <c:pt idx="620">
                  <c:v>1.3203369726940901E-6</c:v>
                </c:pt>
                <c:pt idx="621">
                  <c:v>1.3224738118443E-6</c:v>
                </c:pt>
                <c:pt idx="622">
                  <c:v>1.32461064970578E-6</c:v>
                </c:pt>
                <c:pt idx="623">
                  <c:v>1.3267474874733501E-6</c:v>
                </c:pt>
                <c:pt idx="624">
                  <c:v>1.3288843238404601E-6</c:v>
                </c:pt>
                <c:pt idx="625">
                  <c:v>1.33102116020757E-6</c:v>
                </c:pt>
                <c:pt idx="626">
                  <c:v>1.3331579951265101E-6</c:v>
                </c:pt>
                <c:pt idx="627">
                  <c:v>1.3352948300146399E-6</c:v>
                </c:pt>
                <c:pt idx="628">
                  <c:v>1.3374316635919899E-6</c:v>
                </c:pt>
                <c:pt idx="629">
                  <c:v>1.3395684970163501E-6</c:v>
                </c:pt>
                <c:pt idx="630">
                  <c:v>1.34170532926467E-6</c:v>
                </c:pt>
                <c:pt idx="631">
                  <c:v>1.3438421612403499E-6</c:v>
                </c:pt>
                <c:pt idx="632">
                  <c:v>1.3459789921720499E-6</c:v>
                </c:pt>
                <c:pt idx="633">
                  <c:v>1.34811582271394E-6</c:v>
                </c:pt>
                <c:pt idx="634">
                  <c:v>1.35025265234135E-6</c:v>
                </c:pt>
                <c:pt idx="635">
                  <c:v>1.3523894814642101E-6</c:v>
                </c:pt>
                <c:pt idx="636">
                  <c:v>1.3545263097994999E-6</c:v>
                </c:pt>
                <c:pt idx="637">
                  <c:v>1.35666313751789E-6</c:v>
                </c:pt>
                <c:pt idx="638">
                  <c:v>1.35879996457311E-6</c:v>
                </c:pt>
                <c:pt idx="639">
                  <c:v>1.36093679090143E-6</c:v>
                </c:pt>
                <c:pt idx="640">
                  <c:v>1.36307361668852E-6</c:v>
                </c:pt>
                <c:pt idx="641">
                  <c:v>1.3652104416410601E-6</c:v>
                </c:pt>
                <c:pt idx="642">
                  <c:v>1.36734726617186E-6</c:v>
                </c:pt>
                <c:pt idx="643">
                  <c:v>1.3694840897627099E-6</c:v>
                </c:pt>
                <c:pt idx="644">
                  <c:v>1.37162091304893E-6</c:v>
                </c:pt>
                <c:pt idx="645">
                  <c:v>1.37375773529204E-6</c:v>
                </c:pt>
                <c:pt idx="646">
                  <c:v>1.37589455734527E-6</c:v>
                </c:pt>
                <c:pt idx="647">
                  <c:v>1.37803137825446E-6</c:v>
                </c:pt>
                <c:pt idx="648">
                  <c:v>1.38016819908618E-6</c:v>
                </c:pt>
                <c:pt idx="649">
                  <c:v>1.38230501867508E-6</c:v>
                </c:pt>
                <c:pt idx="650">
                  <c:v>1.3844418382639799E-6</c:v>
                </c:pt>
                <c:pt idx="651">
                  <c:v>1.38657865657878E-6</c:v>
                </c:pt>
                <c:pt idx="652">
                  <c:v>1.3887154748609101E-6</c:v>
                </c:pt>
                <c:pt idx="653">
                  <c:v>1.39085229199018E-6</c:v>
                </c:pt>
                <c:pt idx="654">
                  <c:v>1.3929891089788799E-6</c:v>
                </c:pt>
                <c:pt idx="655">
                  <c:v>1.3951259249336201E-6</c:v>
                </c:pt>
                <c:pt idx="656">
                  <c:v>1.3972627406420801E-6</c:v>
                </c:pt>
                <c:pt idx="657">
                  <c:v>1.3993995554332E-6</c:v>
                </c:pt>
                <c:pt idx="658">
                  <c:v>1.4015363698745299E-6</c:v>
                </c:pt>
                <c:pt idx="659">
                  <c:v>1.4036731835128101E-6</c:v>
                </c:pt>
                <c:pt idx="660">
                  <c:v>1.4058099966999201E-6</c:v>
                </c:pt>
                <c:pt idx="661">
                  <c:v>1.4079468091960701E-6</c:v>
                </c:pt>
                <c:pt idx="662">
                  <c:v>1.4100836211417599E-6</c:v>
                </c:pt>
                <c:pt idx="663">
                  <c:v>1.41222043250634E-6</c:v>
                </c:pt>
                <c:pt idx="664">
                  <c:v>1.41435724322323E-6</c:v>
                </c:pt>
                <c:pt idx="665">
                  <c:v>1.4164940534667099E-6</c:v>
                </c:pt>
                <c:pt idx="666">
                  <c:v>1.41863086296733E-6</c:v>
                </c:pt>
                <c:pt idx="667">
                  <c:v>1.4207676721001001E-6</c:v>
                </c:pt>
                <c:pt idx="668">
                  <c:v>1.42290448039683E-6</c:v>
                </c:pt>
                <c:pt idx="669">
                  <c:v>1.42504128842917E-6</c:v>
                </c:pt>
                <c:pt idx="670">
                  <c:v>1.4271780955342501E-6</c:v>
                </c:pt>
                <c:pt idx="671">
                  <c:v>1.4293149024763401E-6</c:v>
                </c:pt>
                <c:pt idx="672">
                  <c:v>1.4314517084018899E-6</c:v>
                </c:pt>
                <c:pt idx="673">
                  <c:v>1.4335885142637999E-6</c:v>
                </c:pt>
                <c:pt idx="674">
                  <c:v>1.4357253190218E-6</c:v>
                </c:pt>
                <c:pt idx="675">
                  <c:v>1.4378621237798001E-6</c:v>
                </c:pt>
                <c:pt idx="676">
                  <c:v>1.43999892741581E-6</c:v>
                </c:pt>
                <c:pt idx="677">
                  <c:v>1.44213573101811E-6</c:v>
                </c:pt>
                <c:pt idx="678">
                  <c:v>1.4442725336055501E-6</c:v>
                </c:pt>
                <c:pt idx="679">
                  <c:v>1.44640933606389E-6</c:v>
                </c:pt>
                <c:pt idx="680">
                  <c:v>1.4485461376124101E-6</c:v>
                </c:pt>
                <c:pt idx="681">
                  <c:v>1.45068293893839E-6</c:v>
                </c:pt>
                <c:pt idx="682">
                  <c:v>1.45281973945757E-6</c:v>
                </c:pt>
                <c:pt idx="683">
                  <c:v>1.45495653966266E-6</c:v>
                </c:pt>
                <c:pt idx="684">
                  <c:v>1.4570933391619801E-6</c:v>
                </c:pt>
                <c:pt idx="685">
                  <c:v>1.4592301382575399E-6</c:v>
                </c:pt>
                <c:pt idx="686">
                  <c:v>1.46136693674638E-6</c:v>
                </c:pt>
                <c:pt idx="687">
                  <c:v>1.4635037347436501E-6</c:v>
                </c:pt>
                <c:pt idx="688">
                  <c:v>1.4656405322313099E-6</c:v>
                </c:pt>
                <c:pt idx="689">
                  <c:v>1.46777732914142E-6</c:v>
                </c:pt>
                <c:pt idx="690">
                  <c:v>1.46991412563712E-6</c:v>
                </c:pt>
                <c:pt idx="691">
                  <c:v>1.47205092147102E-6</c:v>
                </c:pt>
                <c:pt idx="692">
                  <c:v>1.47418771698386E-6</c:v>
                </c:pt>
                <c:pt idx="693">
                  <c:v>1.4763245117524601E-6</c:v>
                </c:pt>
                <c:pt idx="694">
                  <c:v>1.47846130629149E-6</c:v>
                </c:pt>
                <c:pt idx="695">
                  <c:v>1.4805981000055601E-6</c:v>
                </c:pt>
                <c:pt idx="696">
                  <c:v>1.4827348935797399E-6</c:v>
                </c:pt>
                <c:pt idx="697">
                  <c:v>1.48487168624991E-6</c:v>
                </c:pt>
                <c:pt idx="698">
                  <c:v>1.4870084788680601E-6</c:v>
                </c:pt>
                <c:pt idx="699">
                  <c:v>1.4891452705049099E-6</c:v>
                </c:pt>
                <c:pt idx="700">
                  <c:v>1.4912820621417501E-6</c:v>
                </c:pt>
                <c:pt idx="701">
                  <c:v>1.4934188527897701E-6</c:v>
                </c:pt>
                <c:pt idx="702">
                  <c:v>1.4955556434036699E-6</c:v>
                </c:pt>
                <c:pt idx="703">
                  <c:v>1.4976924331234699E-6</c:v>
                </c:pt>
                <c:pt idx="704">
                  <c:v>1.4998292227247601E-6</c:v>
                </c:pt>
                <c:pt idx="705">
                  <c:v>1.5019660115248401E-6</c:v>
                </c:pt>
                <c:pt idx="706">
                  <c:v>1.5041028001237201E-6</c:v>
                </c:pt>
                <c:pt idx="707">
                  <c:v>1.5062395880125E-6</c:v>
                </c:pt>
                <c:pt idx="708">
                  <c:v>1.50837637561909E-6</c:v>
                </c:pt>
                <c:pt idx="709">
                  <c:v>1.5105131626049201E-6</c:v>
                </c:pt>
                <c:pt idx="710">
                  <c:v>1.51264994922921E-6</c:v>
                </c:pt>
                <c:pt idx="711">
                  <c:v>1.51478673532033E-6</c:v>
                </c:pt>
                <c:pt idx="712">
                  <c:v>1.5169235209721399E-6</c:v>
                </c:pt>
                <c:pt idx="713">
                  <c:v>1.51906030617674E-6</c:v>
                </c:pt>
                <c:pt idx="714">
                  <c:v>1.5211970908659201E-6</c:v>
                </c:pt>
                <c:pt idx="715">
                  <c:v>1.52333387519212E-6</c:v>
                </c:pt>
                <c:pt idx="716">
                  <c:v>1.52547065892834E-6</c:v>
                </c:pt>
                <c:pt idx="717">
                  <c:v>1.52760744238416E-6</c:v>
                </c:pt>
                <c:pt idx="718">
                  <c:v>1.5297442251769801E-6</c:v>
                </c:pt>
                <c:pt idx="719">
                  <c:v>1.53188100777037E-6</c:v>
                </c:pt>
                <c:pt idx="720">
                  <c:v>1.5340177896292501E-6</c:v>
                </c:pt>
                <c:pt idx="721">
                  <c:v>1.53615457136807E-6</c:v>
                </c:pt>
                <c:pt idx="722">
                  <c:v>1.5382913523024199E-6</c:v>
                </c:pt>
                <c:pt idx="723">
                  <c:v>1.5404281331944999E-6</c:v>
                </c:pt>
                <c:pt idx="724">
                  <c:v>1.54256491321356E-6</c:v>
                </c:pt>
                <c:pt idx="725">
                  <c:v>1.5447016932326199E-6</c:v>
                </c:pt>
                <c:pt idx="726">
                  <c:v>1.5468384723795999E-6</c:v>
                </c:pt>
                <c:pt idx="727">
                  <c:v>1.5489752514925899E-6</c:v>
                </c:pt>
                <c:pt idx="728">
                  <c:v>1.5511120298172599E-6</c:v>
                </c:pt>
                <c:pt idx="729">
                  <c:v>1.55324880803323E-6</c:v>
                </c:pt>
                <c:pt idx="730">
                  <c:v>1.55538558554311E-6</c:v>
                </c:pt>
                <c:pt idx="731">
                  <c:v>1.55752236287107E-6</c:v>
                </c:pt>
                <c:pt idx="732">
                  <c:v>1.55965913957357E-6</c:v>
                </c:pt>
                <c:pt idx="733">
                  <c:v>1.5617959160223901E-6</c:v>
                </c:pt>
                <c:pt idx="734">
                  <c:v>1.5639326919248701E-6</c:v>
                </c:pt>
                <c:pt idx="735">
                  <c:v>1.5660694675033801E-6</c:v>
                </c:pt>
                <c:pt idx="736">
                  <c:v>1.5682062426131001E-6</c:v>
                </c:pt>
                <c:pt idx="737">
                  <c:v>1.5703430173300101E-6</c:v>
                </c:pt>
                <c:pt idx="738">
                  <c:v>1.5724797916541799E-6</c:v>
                </c:pt>
                <c:pt idx="739">
                  <c:v>1.5746165655180699E-6</c:v>
                </c:pt>
                <c:pt idx="740">
                  <c:v>1.57675333906383E-6</c:v>
                </c:pt>
                <c:pt idx="741">
                  <c:v>1.5788901120832599E-6</c:v>
                </c:pt>
                <c:pt idx="742">
                  <c:v>1.58102688485768E-6</c:v>
                </c:pt>
                <c:pt idx="743">
                  <c:v>1.58316365704108E-6</c:v>
                </c:pt>
                <c:pt idx="744">
                  <c:v>1.5853004290511799E-6</c:v>
                </c:pt>
                <c:pt idx="745">
                  <c:v>1.5874372004068999E-6</c:v>
                </c:pt>
                <c:pt idx="746">
                  <c:v>1.58957397165962E-6</c:v>
                </c:pt>
                <c:pt idx="747">
                  <c:v>1.5917107421959199E-6</c:v>
                </c:pt>
                <c:pt idx="748">
                  <c:v>1.5938475126981401E-6</c:v>
                </c:pt>
                <c:pt idx="749">
                  <c:v>1.5959842824232101E-6</c:v>
                </c:pt>
                <c:pt idx="750">
                  <c:v>1.59812105214828E-6</c:v>
                </c:pt>
                <c:pt idx="751">
                  <c:v>1.60025782110366E-6</c:v>
                </c:pt>
                <c:pt idx="752">
                  <c:v>1.6023945900255799E-6</c:v>
                </c:pt>
                <c:pt idx="753">
                  <c:v>1.60453135825204E-6</c:v>
                </c:pt>
                <c:pt idx="754">
                  <c:v>1.60666812637882E-6</c:v>
                </c:pt>
                <c:pt idx="755">
                  <c:v>1.60880489388294E-6</c:v>
                </c:pt>
                <c:pt idx="756">
                  <c:v>1.6109416612225E-6</c:v>
                </c:pt>
                <c:pt idx="757">
                  <c:v>1.6130784280108401E-6</c:v>
                </c:pt>
                <c:pt idx="758">
                  <c:v>1.61521519457104E-6</c:v>
                </c:pt>
                <c:pt idx="759">
                  <c:v>1.6173519606500601E-6</c:v>
                </c:pt>
                <c:pt idx="760">
                  <c:v>1.6194887264386501E-6</c:v>
                </c:pt>
                <c:pt idx="761">
                  <c:v>1.6216254918147799E-6</c:v>
                </c:pt>
                <c:pt idx="762">
                  <c:v>1.62376225683944E-6</c:v>
                </c:pt>
                <c:pt idx="763">
                  <c:v>1.6258990215190401E-6</c:v>
                </c:pt>
                <c:pt idx="764">
                  <c:v>1.62803578578739E-6</c:v>
                </c:pt>
                <c:pt idx="765">
                  <c:v>1.6301725497767601E-6</c:v>
                </c:pt>
                <c:pt idx="766">
                  <c:v>1.6323093132963E-6</c:v>
                </c:pt>
                <c:pt idx="767">
                  <c:v>1.6344460766016799E-6</c:v>
                </c:pt>
                <c:pt idx="768">
                  <c:v>1.63658283937986E-6</c:v>
                </c:pt>
                <c:pt idx="769">
                  <c:v>1.63871960200742E-6</c:v>
                </c:pt>
                <c:pt idx="770">
                  <c:v>1.6408563640516399E-6</c:v>
                </c:pt>
                <c:pt idx="771">
                  <c:v>1.6429931260075399E-6</c:v>
                </c:pt>
                <c:pt idx="772">
                  <c:v>1.64512988732504E-6</c:v>
                </c:pt>
                <c:pt idx="773">
                  <c:v>1.6472666486153199E-6</c:v>
                </c:pt>
                <c:pt idx="774">
                  <c:v>1.64940340921335E-6</c:v>
                </c:pt>
                <c:pt idx="775">
                  <c:v>1.6515401698113899E-6</c:v>
                </c:pt>
                <c:pt idx="776">
                  <c:v>1.6536769297297401E-6</c:v>
                </c:pt>
                <c:pt idx="777">
                  <c:v>1.65581368961544E-6</c:v>
                </c:pt>
                <c:pt idx="778">
                  <c:v>1.6579504488872099E-6</c:v>
                </c:pt>
                <c:pt idx="779">
                  <c:v>1.66008720806763E-6</c:v>
                </c:pt>
                <c:pt idx="780">
                  <c:v>1.6622239666986701E-6</c:v>
                </c:pt>
                <c:pt idx="781">
                  <c:v>1.6643607251808299E-6</c:v>
                </c:pt>
                <c:pt idx="782">
                  <c:v>1.6664974831768801E-6</c:v>
                </c:pt>
                <c:pt idx="783">
                  <c:v>1.6686342409676899E-6</c:v>
                </c:pt>
                <c:pt idx="784">
                  <c:v>1.6707709983344899E-6</c:v>
                </c:pt>
                <c:pt idx="785">
                  <c:v>1.6729077554407999E-6</c:v>
                </c:pt>
                <c:pt idx="786">
                  <c:v>1.67504451218402E-6</c:v>
                </c:pt>
                <c:pt idx="787">
                  <c:v>1.67718126861261E-6</c:v>
                </c:pt>
                <c:pt idx="788">
                  <c:v>1.67931802473787E-6</c:v>
                </c:pt>
                <c:pt idx="789">
                  <c:v>1.68145478049547E-6</c:v>
                </c:pt>
                <c:pt idx="790">
                  <c:v>1.68359153600833E-6</c:v>
                </c:pt>
                <c:pt idx="791">
                  <c:v>1.68572829110158E-6</c:v>
                </c:pt>
                <c:pt idx="792">
                  <c:v>1.6878650460075401E-6</c:v>
                </c:pt>
                <c:pt idx="793">
                  <c:v>1.6900018004429901E-6</c:v>
                </c:pt>
                <c:pt idx="794">
                  <c:v>1.6921385547475201E-6</c:v>
                </c:pt>
                <c:pt idx="795">
                  <c:v>1.6942753085317099E-6</c:v>
                </c:pt>
                <c:pt idx="796">
                  <c:v>1.6964120622402301E-6</c:v>
                </c:pt>
                <c:pt idx="797">
                  <c:v>1.6985488153795699E-6</c:v>
                </c:pt>
                <c:pt idx="798">
                  <c:v>1.70068556849741E-6</c:v>
                </c:pt>
                <c:pt idx="799">
                  <c:v>1.7028223209983199E-6</c:v>
                </c:pt>
                <c:pt idx="800">
                  <c:v>1.7049590734992199E-6</c:v>
                </c:pt>
                <c:pt idx="801">
                  <c:v>1.7070958253995801E-6</c:v>
                </c:pt>
                <c:pt idx="802">
                  <c:v>1.7092325772683301E-6</c:v>
                </c:pt>
                <c:pt idx="803">
                  <c:v>1.71136932859486E-6</c:v>
                </c:pt>
                <c:pt idx="804">
                  <c:v>1.7135060798377E-6</c:v>
                </c:pt>
                <c:pt idx="805">
                  <c:v>1.7156428305955301E-6</c:v>
                </c:pt>
                <c:pt idx="806">
                  <c:v>1.7177795812186499E-6</c:v>
                </c:pt>
                <c:pt idx="807">
                  <c:v>1.7199163314129001E-6</c:v>
                </c:pt>
                <c:pt idx="808">
                  <c:v>1.7220530814224199E-6</c:v>
                </c:pt>
                <c:pt idx="809">
                  <c:v>1.7241898310581399E-6</c:v>
                </c:pt>
                <c:pt idx="810">
                  <c:v>1.7263265804601199E-6</c:v>
                </c:pt>
                <c:pt idx="811">
                  <c:v>1.72846332954232E-6</c:v>
                </c:pt>
                <c:pt idx="812">
                  <c:v>1.7306000783427401E-6</c:v>
                </c:pt>
                <c:pt idx="813">
                  <c:v>1.7327368268763701E-6</c:v>
                </c:pt>
                <c:pt idx="814">
                  <c:v>1.73487357508117E-6</c:v>
                </c:pt>
                <c:pt idx="815">
                  <c:v>1.73701032307117E-6</c:v>
                </c:pt>
                <c:pt idx="816">
                  <c:v>1.73914707068622E-6</c:v>
                </c:pt>
                <c:pt idx="817">
                  <c:v>1.7412838181374501E-6</c:v>
                </c:pt>
                <c:pt idx="818">
                  <c:v>1.74342056516858E-6</c:v>
                </c:pt>
                <c:pt idx="819">
                  <c:v>1.74555731208588E-6</c:v>
                </c:pt>
                <c:pt idx="820">
                  <c:v>1.7476940585388E-6</c:v>
                </c:pt>
                <c:pt idx="821">
                  <c:v>1.7498308049269301E-6</c:v>
                </c:pt>
                <c:pt idx="822">
                  <c:v>1.7519675508073801E-6</c:v>
                </c:pt>
                <c:pt idx="823">
                  <c:v>1.7541042966711E-6</c:v>
                </c:pt>
                <c:pt idx="824">
                  <c:v>1.7562410419846899E-6</c:v>
                </c:pt>
                <c:pt idx="825">
                  <c:v>1.7583777872982801E-6</c:v>
                </c:pt>
                <c:pt idx="826">
                  <c:v>1.7605145320810099E-6</c:v>
                </c:pt>
                <c:pt idx="827">
                  <c:v>1.76265127683333E-6</c:v>
                </c:pt>
                <c:pt idx="828">
                  <c:v>1.76478802110652E-6</c:v>
                </c:pt>
                <c:pt idx="829">
                  <c:v>1.7669247653030899E-6</c:v>
                </c:pt>
                <c:pt idx="830">
                  <c:v>1.7690615090713E-6</c:v>
                </c:pt>
                <c:pt idx="831">
                  <c:v>1.77119825271761E-6</c:v>
                </c:pt>
                <c:pt idx="832">
                  <c:v>1.7733349959853299E-6</c:v>
                </c:pt>
                <c:pt idx="833">
                  <c:v>1.77547173908675E-6</c:v>
                </c:pt>
                <c:pt idx="834">
                  <c:v>1.7768008540887E-6</c:v>
                </c:pt>
                <c:pt idx="835">
                  <c:v>1.77761600390897E-6</c:v>
                </c:pt>
                <c:pt idx="836">
                  <c:v>1.7782329492939901E-6</c:v>
                </c:pt>
                <c:pt idx="837">
                  <c:v>1.7786722999969701E-6</c:v>
                </c:pt>
                <c:pt idx="838">
                  <c:v>1.7790471917672399E-6</c:v>
                </c:pt>
                <c:pt idx="839">
                  <c:v>1.77934127983409E-6</c:v>
                </c:pt>
                <c:pt idx="840">
                  <c:v>1.7796067029984799E-6</c:v>
                </c:pt>
                <c:pt idx="841">
                  <c:v>1.77982117960706E-6</c:v>
                </c:pt>
                <c:pt idx="842">
                  <c:v>1.7800212875404701E-6</c:v>
                </c:pt>
                <c:pt idx="843">
                  <c:v>1.78018377519709E-6</c:v>
                </c:pt>
                <c:pt idx="844">
                  <c:v>1.7803391044003801E-6</c:v>
                </c:pt>
                <c:pt idx="845">
                  <c:v>1.7804644436473901E-6</c:v>
                </c:pt>
                <c:pt idx="846">
                  <c:v>1.78058675135363E-6</c:v>
                </c:pt>
                <c:pt idx="847">
                  <c:v>1.7806842829354599E-6</c:v>
                </c:pt>
                <c:pt idx="848">
                  <c:v>1.7807812738604799E-6</c:v>
                </c:pt>
                <c:pt idx="849">
                  <c:v>1.7808574672837799E-6</c:v>
                </c:pt>
                <c:pt idx="850">
                  <c:v>1.78093366070707E-6</c:v>
                </c:pt>
                <c:pt idx="851">
                  <c:v>1.78099422019149E-6</c:v>
                </c:pt>
                <c:pt idx="852">
                  <c:v>1.7810538110303901E-6</c:v>
                </c:pt>
                <c:pt idx="853">
                  <c:v>1.7811022271758399E-6</c:v>
                </c:pt>
                <c:pt idx="854">
                  <c:v>1.78114879353719E-6</c:v>
                </c:pt>
                <c:pt idx="855">
                  <c:v>1.78118740764291E-6</c:v>
                </c:pt>
                <c:pt idx="856">
                  <c:v>1.78122370369607E-6</c:v>
                </c:pt>
                <c:pt idx="857">
                  <c:v>1.7812543875374799E-6</c:v>
                </c:pt>
                <c:pt idx="858">
                  <c:v>1.7812825571947201E-6</c:v>
                </c:pt>
                <c:pt idx="859">
                  <c:v>1.78130681481294E-6</c:v>
                </c:pt>
                <c:pt idx="860">
                  <c:v>1.7813285388996999E-6</c:v>
                </c:pt>
                <c:pt idx="861">
                  <c:v>1.7813475831638E-6</c:v>
                </c:pt>
                <c:pt idx="862">
                  <c:v>1.7813641857927199E-6</c:v>
                </c:pt>
                <c:pt idx="863">
                  <c:v>1.78137899727155E-6</c:v>
                </c:pt>
                <c:pt idx="864">
                  <c:v>1.7813915251528601E-6</c:v>
                </c:pt>
                <c:pt idx="865">
                  <c:v>1.78140289811623E-6</c:v>
                </c:pt>
                <c:pt idx="866">
                  <c:v>1.7814121808674599E-6</c:v>
                </c:pt>
                <c:pt idx="867">
                  <c:v>1.78142075963471E-6</c:v>
                </c:pt>
                <c:pt idx="868">
                  <c:v>1.7814274562255601E-6</c:v>
                </c:pt>
                <c:pt idx="869">
                  <c:v>1.78143376410764E-6</c:v>
                </c:pt>
                <c:pt idx="870">
                  <c:v>1.78143839892664E-6</c:v>
                </c:pt>
                <c:pt idx="871">
                  <c:v>1.7814428613922501E-6</c:v>
                </c:pt>
                <c:pt idx="872">
                  <c:v>1.7814458524146901E-6</c:v>
                </c:pt>
                <c:pt idx="873">
                  <c:v>1.78144881570112E-6</c:v>
                </c:pt>
                <c:pt idx="874">
                  <c:v>1.7814504965790999E-6</c:v>
                </c:pt>
                <c:pt idx="875">
                  <c:v>1.7814521774570701E-6</c:v>
                </c:pt>
                <c:pt idx="876">
                  <c:v>1.78145288012362E-6</c:v>
                </c:pt>
                <c:pt idx="877">
                  <c:v>1.78145351756448E-6</c:v>
                </c:pt>
                <c:pt idx="878">
                  <c:v>1.7814534463708599E-6</c:v>
                </c:pt>
                <c:pt idx="879">
                  <c:v>1.78145325384331E-6</c:v>
                </c:pt>
                <c:pt idx="880">
                  <c:v>1.7814525538742599E-6</c:v>
                </c:pt>
                <c:pt idx="881">
                  <c:v>1.78145170244163E-6</c:v>
                </c:pt>
                <c:pt idx="882">
                  <c:v>1.78145049291073E-6</c:v>
                </c:pt>
                <c:pt idx="883">
                  <c:v>1.78144911980946E-6</c:v>
                </c:pt>
                <c:pt idx="884">
                  <c:v>1.78144749869693E-6</c:v>
                </c:pt>
                <c:pt idx="885">
                  <c:v>1.7814457141411299E-6</c:v>
                </c:pt>
                <c:pt idx="886">
                  <c:v>1.7814437619948099E-6</c:v>
                </c:pt>
                <c:pt idx="887">
                  <c:v>1.78144165458238E-6</c:v>
                </c:pt>
                <c:pt idx="888">
                  <c:v>1.7814394376332499E-6</c:v>
                </c:pt>
                <c:pt idx="889">
                  <c:v>1.78143707864705E-6</c:v>
                </c:pt>
                <c:pt idx="890">
                  <c:v>1.78143465136328E-6</c:v>
                </c:pt>
                <c:pt idx="891">
                  <c:v>1.7814320981983399E-6</c:v>
                </c:pt>
                <c:pt idx="892">
                  <c:v>1.7814295053796499E-6</c:v>
                </c:pt>
                <c:pt idx="893">
                  <c:v>1.7814268042776001E-6</c:v>
                </c:pt>
                <c:pt idx="894">
                  <c:v>1.7814240827730001E-6</c:v>
                </c:pt>
                <c:pt idx="895">
                  <c:v>1.7814212710065501E-6</c:v>
                </c:pt>
                <c:pt idx="896">
                  <c:v>1.7814184511237201E-6</c:v>
                </c:pt>
                <c:pt idx="897">
                  <c:v>1.7814155587444599E-6</c:v>
                </c:pt>
                <c:pt idx="898">
                  <c:v>1.7814126654065501E-6</c:v>
                </c:pt>
                <c:pt idx="899">
                  <c:v>1.7814097166447499E-6</c:v>
                </c:pt>
                <c:pt idx="900">
                  <c:v>1.78140676788294E-6</c:v>
                </c:pt>
                <c:pt idx="901">
                  <c:v>1.78140378472741E-6</c:v>
                </c:pt>
                <c:pt idx="902">
                  <c:v>1.7814007991147499E-6</c:v>
                </c:pt>
                <c:pt idx="903">
                  <c:v>1.78139779556096E-6</c:v>
                </c:pt>
                <c:pt idx="904">
                  <c:v>1.78139478883218E-6</c:v>
                </c:pt>
                <c:pt idx="905">
                  <c:v>1.7813917756284899E-6</c:v>
                </c:pt>
                <c:pt idx="906">
                  <c:v>1.7813887604463901E-6</c:v>
                </c:pt>
                <c:pt idx="907">
                  <c:v>1.78138574643868E-6</c:v>
                </c:pt>
                <c:pt idx="908">
                  <c:v>1.78138273297785E-6</c:v>
                </c:pt>
                <c:pt idx="909">
                  <c:v>1.78137972543003E-6</c:v>
                </c:pt>
                <c:pt idx="910">
                  <c:v>1.7813767218472599E-6</c:v>
                </c:pt>
                <c:pt idx="911">
                  <c:v>1.78137372670761E-6</c:v>
                </c:pt>
                <c:pt idx="912">
                  <c:v>1.78137073952181E-6</c:v>
                </c:pt>
                <c:pt idx="913">
                  <c:v>1.7813677616442899E-6</c:v>
                </c:pt>
                <c:pt idx="914">
                  <c:v>1.7813647960434699E-6</c:v>
                </c:pt>
                <c:pt idx="915">
                  <c:v>1.7813618393715499E-6</c:v>
                </c:pt>
                <c:pt idx="916">
                  <c:v>1.7813588994611401E-6</c:v>
                </c:pt>
                <c:pt idx="917">
                  <c:v>1.7813559671806601E-6</c:v>
                </c:pt>
                <c:pt idx="918">
                  <c:v>1.78135305618495E-6</c:v>
                </c:pt>
                <c:pt idx="919">
                  <c:v>1.7813501508511999E-6</c:v>
                </c:pt>
                <c:pt idx="920">
                  <c:v>1.7813472712765701E-6</c:v>
                </c:pt>
                <c:pt idx="921">
                  <c:v>1.78134439492002E-6</c:v>
                </c:pt>
                <c:pt idx="922">
                  <c:v>1.78134154868781E-6</c:v>
                </c:pt>
                <c:pt idx="923">
                  <c:v>1.78133870290211E-6</c:v>
                </c:pt>
                <c:pt idx="924">
                  <c:v>1.78133589145654E-6</c:v>
                </c:pt>
                <c:pt idx="925">
                  <c:v>1.7813330800109701E-6</c:v>
                </c:pt>
                <c:pt idx="926">
                  <c:v>1.7813303018678999E-6</c:v>
                </c:pt>
                <c:pt idx="927">
                  <c:v>1.78132752626403E-6</c:v>
                </c:pt>
                <c:pt idx="928">
                  <c:v>1.78132478158717E-6</c:v>
                </c:pt>
                <c:pt idx="929">
                  <c:v>1.78132204256278E-6</c:v>
                </c:pt>
                <c:pt idx="930">
                  <c:v>1.78131933176934E-6</c:v>
                </c:pt>
                <c:pt idx="931">
                  <c:v>1.7813166298034801E-6</c:v>
                </c:pt>
                <c:pt idx="932">
                  <c:v>1.7813139531494701E-6</c:v>
                </c:pt>
                <c:pt idx="933">
                  <c:v>1.78131128851052E-6</c:v>
                </c:pt>
                <c:pt idx="934">
                  <c:v>1.7813086461174801E-6</c:v>
                </c:pt>
                <c:pt idx="935">
                  <c:v>1.7813060189023201E-6</c:v>
                </c:pt>
                <c:pt idx="936">
                  <c:v>1.78130341077988E-6</c:v>
                </c:pt>
                <c:pt idx="937">
                  <c:v>1.7813008209463101E-6</c:v>
                </c:pt>
                <c:pt idx="938">
                  <c:v>1.78129824701116E-6</c:v>
                </c:pt>
                <c:pt idx="939">
                  <c:v>1.7812956944042201E-6</c:v>
                </c:pt>
                <c:pt idx="940">
                  <c:v>1.7812931544961101E-6</c:v>
                </c:pt>
                <c:pt idx="941">
                  <c:v>1.78129063886986E-6</c:v>
                </c:pt>
                <c:pt idx="942">
                  <c:v>1.7812881327650401E-6</c:v>
                </c:pt>
                <c:pt idx="943">
                  <c:v>1.7812856538005401E-6</c:v>
                </c:pt>
                <c:pt idx="944">
                  <c:v>1.78128318122317E-6</c:v>
                </c:pt>
                <c:pt idx="945">
                  <c:v>1.78128073854314E-6</c:v>
                </c:pt>
                <c:pt idx="946">
                  <c:v>1.78127829917484E-6</c:v>
                </c:pt>
                <c:pt idx="947">
                  <c:v>1.7812758923559E-6</c:v>
                </c:pt>
                <c:pt idx="948">
                  <c:v>1.7812734858438299E-6</c:v>
                </c:pt>
                <c:pt idx="949">
                  <c:v>1.7812711144265499E-6</c:v>
                </c:pt>
                <c:pt idx="950">
                  <c:v>1.7812687430092699E-6</c:v>
                </c:pt>
                <c:pt idx="951">
                  <c:v>1.7812664038873401E-6</c:v>
                </c:pt>
                <c:pt idx="952">
                  <c:v>1.78126406738442E-6</c:v>
                </c:pt>
                <c:pt idx="953">
                  <c:v>1.78126175982765E-6</c:v>
                </c:pt>
                <c:pt idx="954">
                  <c:v>1.7812594577309001E-6</c:v>
                </c:pt>
                <c:pt idx="955">
                  <c:v>1.7812571813045799E-6</c:v>
                </c:pt>
                <c:pt idx="956">
                  <c:v>1.7812549130905301E-6</c:v>
                </c:pt>
                <c:pt idx="957">
                  <c:v>1.78125266735159E-6</c:v>
                </c:pt>
                <c:pt idx="958">
                  <c:v>1.78125043248608E-6</c:v>
                </c:pt>
                <c:pt idx="959">
                  <c:v>1.7812482169858E-6</c:v>
                </c:pt>
                <c:pt idx="960">
                  <c:v>1.7812460149279699E-6</c:v>
                </c:pt>
                <c:pt idx="961">
                  <c:v>1.78124382921418E-6</c:v>
                </c:pt>
                <c:pt idx="962">
                  <c:v>1.78124165941955E-6</c:v>
                </c:pt>
                <c:pt idx="963">
                  <c:v>1.7812395030384801E-6</c:v>
                </c:pt>
                <c:pt idx="964">
                  <c:v>1.7812373649615899E-6</c:v>
                </c:pt>
                <c:pt idx="965">
                  <c:v>1.7812352374594599E-6</c:v>
                </c:pt>
                <c:pt idx="966">
                  <c:v>1.7812331305560201E-6</c:v>
                </c:pt>
                <c:pt idx="967">
                  <c:v>1.7812310314803901E-6</c:v>
                </c:pt>
                <c:pt idx="968">
                  <c:v>1.78122895520904E-6</c:v>
                </c:pt>
                <c:pt idx="969">
                  <c:v>1.7812268841098899E-6</c:v>
                </c:pt>
                <c:pt idx="970">
                  <c:v>1.78122483793362E-6</c:v>
                </c:pt>
                <c:pt idx="971">
                  <c:v>1.7812227943643001E-6</c:v>
                </c:pt>
                <c:pt idx="972">
                  <c:v>1.78122077775163E-6</c:v>
                </c:pt>
                <c:pt idx="973">
                  <c:v>1.7812187612696499E-6</c:v>
                </c:pt>
                <c:pt idx="974">
                  <c:v>1.78121677369555E-6</c:v>
                </c:pt>
                <c:pt idx="975">
                  <c:v>1.78121478612145E-6</c:v>
                </c:pt>
                <c:pt idx="976">
                  <c:v>1.78121282480981E-6</c:v>
                </c:pt>
                <c:pt idx="977">
                  <c:v>1.7812108657564399E-6</c:v>
                </c:pt>
                <c:pt idx="978">
                  <c:v>1.78120893015193E-6</c:v>
                </c:pt>
                <c:pt idx="979">
                  <c:v>1.7812069991092599E-6</c:v>
                </c:pt>
                <c:pt idx="980">
                  <c:v>1.7812050887934101E-6</c:v>
                </c:pt>
                <c:pt idx="981">
                  <c:v>1.78120318525963E-6</c:v>
                </c:pt>
                <c:pt idx="982">
                  <c:v>1.7812012998203799E-6</c:v>
                </c:pt>
                <c:pt idx="983">
                  <c:v>1.7811994233023E-6</c:v>
                </c:pt>
                <c:pt idx="984">
                  <c:v>1.7811975623341399E-6</c:v>
                </c:pt>
                <c:pt idx="985">
                  <c:v>1.7811957123473501E-6</c:v>
                </c:pt>
                <c:pt idx="986">
                  <c:v>1.7811938754515E-6</c:v>
                </c:pt>
                <c:pt idx="987">
                  <c:v>1.7811920515206401E-6</c:v>
                </c:pt>
                <c:pt idx="988">
                  <c:v>1.7811902383051101E-6</c:v>
                </c:pt>
                <c:pt idx="989">
                  <c:v>1.78118843996396E-6</c:v>
                </c:pt>
                <c:pt idx="990">
                  <c:v>1.7811866500436199E-6</c:v>
                </c:pt>
                <c:pt idx="991">
                  <c:v>1.78118487683504E-6</c:v>
                </c:pt>
                <c:pt idx="992">
                  <c:v>1.7811831098315799E-6</c:v>
                </c:pt>
                <c:pt idx="993">
                  <c:v>1.7811813613077301E-6</c:v>
                </c:pt>
                <c:pt idx="994">
                  <c:v>1.78117961684978E-6</c:v>
                </c:pt>
                <c:pt idx="995">
                  <c:v>1.7811778925718801E-6</c:v>
                </c:pt>
                <c:pt idx="996">
                  <c:v>1.7811761702948801E-6</c:v>
                </c:pt>
                <c:pt idx="997">
                  <c:v>1.7811744698333E-6</c:v>
                </c:pt>
                <c:pt idx="998">
                  <c:v>1.78117276937953E-6</c:v>
                </c:pt>
                <c:pt idx="999">
                  <c:v>1.78117109231362E-6</c:v>
                </c:pt>
                <c:pt idx="1000">
                  <c:v>1.78116941524771E-6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4D-4851-A02C-4898BDDAA8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magnetostatic</c:v>
                </c:pt>
              </c:strCache>
            </c:strRef>
          </c:tx>
          <c:marker>
            <c:symbol val="none"/>
          </c:marker>
          <c:xVal>
            <c:numRef>
              <c:f>Лист1!$A$2:$A$1002</c:f>
              <c:numCache>
                <c:formatCode>General</c:formatCode>
                <c:ptCount val="1001"/>
                <c:pt idx="0">
                  <c:v>0.01</c:v>
                </c:pt>
                <c:pt idx="1">
                  <c:v>0.12998000000000001</c:v>
                </c:pt>
                <c:pt idx="2">
                  <c:v>0.24995999999999999</c:v>
                </c:pt>
                <c:pt idx="3">
                  <c:v>0.36993999999999999</c:v>
                </c:pt>
                <c:pt idx="4">
                  <c:v>0.48992000000000002</c:v>
                </c:pt>
                <c:pt idx="5">
                  <c:v>0.6099</c:v>
                </c:pt>
                <c:pt idx="6">
                  <c:v>0.72987999999999997</c:v>
                </c:pt>
                <c:pt idx="7">
                  <c:v>0.84985999999999995</c:v>
                </c:pt>
                <c:pt idx="8">
                  <c:v>0.96984000000000004</c:v>
                </c:pt>
                <c:pt idx="9">
                  <c:v>1.08982</c:v>
                </c:pt>
                <c:pt idx="10">
                  <c:v>1.2098</c:v>
                </c:pt>
                <c:pt idx="11">
                  <c:v>1.32978</c:v>
                </c:pt>
                <c:pt idx="12">
                  <c:v>1.4497599999999999</c:v>
                </c:pt>
                <c:pt idx="13">
                  <c:v>1.5697399999999999</c:v>
                </c:pt>
                <c:pt idx="14">
                  <c:v>1.6897200000000001</c:v>
                </c:pt>
                <c:pt idx="15">
                  <c:v>1.8097000000000001</c:v>
                </c:pt>
                <c:pt idx="16">
                  <c:v>1.9296800000000001</c:v>
                </c:pt>
                <c:pt idx="17">
                  <c:v>2.0496599999999998</c:v>
                </c:pt>
                <c:pt idx="18">
                  <c:v>2.1696399999999998</c:v>
                </c:pt>
                <c:pt idx="19">
                  <c:v>2.2896200000000002</c:v>
                </c:pt>
                <c:pt idx="20">
                  <c:v>2.4096000000000002</c:v>
                </c:pt>
                <c:pt idx="21">
                  <c:v>2.5295800000000002</c:v>
                </c:pt>
                <c:pt idx="22">
                  <c:v>2.6495600000000001</c:v>
                </c:pt>
                <c:pt idx="23">
                  <c:v>2.7695400000000001</c:v>
                </c:pt>
                <c:pt idx="24">
                  <c:v>2.8895200000000001</c:v>
                </c:pt>
                <c:pt idx="25">
                  <c:v>3.0095000000000001</c:v>
                </c:pt>
                <c:pt idx="26">
                  <c:v>3.12948</c:v>
                </c:pt>
                <c:pt idx="27">
                  <c:v>3.24946</c:v>
                </c:pt>
                <c:pt idx="28">
                  <c:v>3.36944</c:v>
                </c:pt>
                <c:pt idx="29">
                  <c:v>3.48942</c:v>
                </c:pt>
                <c:pt idx="30">
                  <c:v>3.6093999999999999</c:v>
                </c:pt>
                <c:pt idx="31">
                  <c:v>3.7293799999999999</c:v>
                </c:pt>
                <c:pt idx="32">
                  <c:v>3.8493599999999999</c:v>
                </c:pt>
                <c:pt idx="33">
                  <c:v>3.9693399999999999</c:v>
                </c:pt>
                <c:pt idx="34">
                  <c:v>4.0893199999999998</c:v>
                </c:pt>
                <c:pt idx="35">
                  <c:v>4.2092999999999998</c:v>
                </c:pt>
                <c:pt idx="36">
                  <c:v>4.3292799999999998</c:v>
                </c:pt>
                <c:pt idx="37">
                  <c:v>4.4492599999999998</c:v>
                </c:pt>
                <c:pt idx="38">
                  <c:v>4.5692399999999997</c:v>
                </c:pt>
                <c:pt idx="39">
                  <c:v>4.6892199999999997</c:v>
                </c:pt>
                <c:pt idx="40">
                  <c:v>4.8091999999999997</c:v>
                </c:pt>
                <c:pt idx="41">
                  <c:v>4.9291799999999997</c:v>
                </c:pt>
                <c:pt idx="42">
                  <c:v>5.0491599999999996</c:v>
                </c:pt>
                <c:pt idx="43">
                  <c:v>5.1691399999999996</c:v>
                </c:pt>
                <c:pt idx="44">
                  <c:v>5.2891199999999996</c:v>
                </c:pt>
                <c:pt idx="45">
                  <c:v>5.4090999999999996</c:v>
                </c:pt>
                <c:pt idx="46">
                  <c:v>5.5290800000000004</c:v>
                </c:pt>
                <c:pt idx="47">
                  <c:v>5.6490600000000004</c:v>
                </c:pt>
                <c:pt idx="48">
                  <c:v>5.7690400000000004</c:v>
                </c:pt>
                <c:pt idx="49">
                  <c:v>5.8890200000000004</c:v>
                </c:pt>
                <c:pt idx="50">
                  <c:v>6.0090000000000003</c:v>
                </c:pt>
                <c:pt idx="51">
                  <c:v>6.1289800000000003</c:v>
                </c:pt>
                <c:pt idx="52">
                  <c:v>6.2489600000000003</c:v>
                </c:pt>
                <c:pt idx="53">
                  <c:v>6.3689400000000003</c:v>
                </c:pt>
                <c:pt idx="54">
                  <c:v>6.4889200000000002</c:v>
                </c:pt>
                <c:pt idx="55">
                  <c:v>6.6089000000000002</c:v>
                </c:pt>
                <c:pt idx="56">
                  <c:v>6.7288800000000002</c:v>
                </c:pt>
                <c:pt idx="57">
                  <c:v>6.8488600000000002</c:v>
                </c:pt>
                <c:pt idx="58">
                  <c:v>6.9688400000000001</c:v>
                </c:pt>
                <c:pt idx="59">
                  <c:v>7.0888200000000001</c:v>
                </c:pt>
                <c:pt idx="60">
                  <c:v>7.2088000000000001</c:v>
                </c:pt>
                <c:pt idx="61">
                  <c:v>7.3287800000000001</c:v>
                </c:pt>
                <c:pt idx="62">
                  <c:v>7.44876</c:v>
                </c:pt>
                <c:pt idx="63">
                  <c:v>7.56874</c:v>
                </c:pt>
                <c:pt idx="64">
                  <c:v>7.68872</c:v>
                </c:pt>
                <c:pt idx="65">
                  <c:v>7.8087</c:v>
                </c:pt>
                <c:pt idx="66">
                  <c:v>7.9286799999999999</c:v>
                </c:pt>
                <c:pt idx="67">
                  <c:v>8.0486599999999999</c:v>
                </c:pt>
                <c:pt idx="68">
                  <c:v>8.1686399999999999</c:v>
                </c:pt>
                <c:pt idx="69">
                  <c:v>8.2886199999999999</c:v>
                </c:pt>
                <c:pt idx="70">
                  <c:v>8.4085999999999999</c:v>
                </c:pt>
                <c:pt idx="71">
                  <c:v>8.5285799999999998</c:v>
                </c:pt>
                <c:pt idx="72">
                  <c:v>8.6485599999999998</c:v>
                </c:pt>
                <c:pt idx="73">
                  <c:v>8.7685399999999998</c:v>
                </c:pt>
                <c:pt idx="74">
                  <c:v>8.8885199999999998</c:v>
                </c:pt>
                <c:pt idx="75">
                  <c:v>9.0084999999999997</c:v>
                </c:pt>
                <c:pt idx="76">
                  <c:v>9.1284799999999997</c:v>
                </c:pt>
                <c:pt idx="77">
                  <c:v>9.2484599999999997</c:v>
                </c:pt>
                <c:pt idx="78">
                  <c:v>9.3684399999999997</c:v>
                </c:pt>
                <c:pt idx="79">
                  <c:v>9.4884199999999996</c:v>
                </c:pt>
                <c:pt idx="80">
                  <c:v>9.6083999999999996</c:v>
                </c:pt>
                <c:pt idx="81">
                  <c:v>9.7283799999999996</c:v>
                </c:pt>
                <c:pt idx="82">
                  <c:v>9.8483599999999996</c:v>
                </c:pt>
                <c:pt idx="83">
                  <c:v>9.9683399999999995</c:v>
                </c:pt>
                <c:pt idx="84">
                  <c:v>10.08832</c:v>
                </c:pt>
                <c:pt idx="85">
                  <c:v>10.208299999999999</c:v>
                </c:pt>
                <c:pt idx="86">
                  <c:v>10.328279999999999</c:v>
                </c:pt>
                <c:pt idx="87">
                  <c:v>10.448259999999999</c:v>
                </c:pt>
                <c:pt idx="88">
                  <c:v>10.568239999999999</c:v>
                </c:pt>
                <c:pt idx="89">
                  <c:v>10.688219999999999</c:v>
                </c:pt>
                <c:pt idx="90">
                  <c:v>10.808199999999999</c:v>
                </c:pt>
                <c:pt idx="91">
                  <c:v>10.928179999999999</c:v>
                </c:pt>
                <c:pt idx="92">
                  <c:v>11.048159999999999</c:v>
                </c:pt>
                <c:pt idx="93">
                  <c:v>11.168139999999999</c:v>
                </c:pt>
                <c:pt idx="94">
                  <c:v>11.288119999999999</c:v>
                </c:pt>
                <c:pt idx="95">
                  <c:v>11.408099999999999</c:v>
                </c:pt>
                <c:pt idx="96">
                  <c:v>11.528079999999999</c:v>
                </c:pt>
                <c:pt idx="97">
                  <c:v>11.648059999999999</c:v>
                </c:pt>
                <c:pt idx="98">
                  <c:v>11.768039999999999</c:v>
                </c:pt>
                <c:pt idx="99">
                  <c:v>11.888019999999999</c:v>
                </c:pt>
                <c:pt idx="100">
                  <c:v>12.007999999999999</c:v>
                </c:pt>
                <c:pt idx="101">
                  <c:v>12.127980000000001</c:v>
                </c:pt>
                <c:pt idx="102">
                  <c:v>12.247960000000001</c:v>
                </c:pt>
                <c:pt idx="103">
                  <c:v>12.367940000000001</c:v>
                </c:pt>
                <c:pt idx="104">
                  <c:v>12.487920000000001</c:v>
                </c:pt>
                <c:pt idx="105">
                  <c:v>12.607900000000001</c:v>
                </c:pt>
                <c:pt idx="106">
                  <c:v>12.727880000000001</c:v>
                </c:pt>
                <c:pt idx="107">
                  <c:v>12.847860000000001</c:v>
                </c:pt>
                <c:pt idx="108">
                  <c:v>12.967840000000001</c:v>
                </c:pt>
                <c:pt idx="109">
                  <c:v>13.087820000000001</c:v>
                </c:pt>
                <c:pt idx="110">
                  <c:v>13.207800000000001</c:v>
                </c:pt>
                <c:pt idx="111">
                  <c:v>13.327780000000001</c:v>
                </c:pt>
                <c:pt idx="112">
                  <c:v>13.447760000000001</c:v>
                </c:pt>
                <c:pt idx="113">
                  <c:v>13.567740000000001</c:v>
                </c:pt>
                <c:pt idx="114">
                  <c:v>13.687720000000001</c:v>
                </c:pt>
                <c:pt idx="115">
                  <c:v>13.807700000000001</c:v>
                </c:pt>
                <c:pt idx="116">
                  <c:v>13.927680000000001</c:v>
                </c:pt>
                <c:pt idx="117">
                  <c:v>14.04766</c:v>
                </c:pt>
                <c:pt idx="118">
                  <c:v>14.16764</c:v>
                </c:pt>
                <c:pt idx="119">
                  <c:v>14.28762</c:v>
                </c:pt>
                <c:pt idx="120">
                  <c:v>14.4076</c:v>
                </c:pt>
                <c:pt idx="121">
                  <c:v>14.52758</c:v>
                </c:pt>
                <c:pt idx="122">
                  <c:v>14.64756</c:v>
                </c:pt>
                <c:pt idx="123">
                  <c:v>14.76754</c:v>
                </c:pt>
                <c:pt idx="124">
                  <c:v>14.88752</c:v>
                </c:pt>
                <c:pt idx="125">
                  <c:v>15.0075</c:v>
                </c:pt>
                <c:pt idx="126">
                  <c:v>15.12748</c:v>
                </c:pt>
                <c:pt idx="127">
                  <c:v>15.24746</c:v>
                </c:pt>
                <c:pt idx="128">
                  <c:v>15.36744</c:v>
                </c:pt>
                <c:pt idx="129">
                  <c:v>15.48742</c:v>
                </c:pt>
                <c:pt idx="130">
                  <c:v>15.6074</c:v>
                </c:pt>
                <c:pt idx="131">
                  <c:v>15.72738</c:v>
                </c:pt>
                <c:pt idx="132">
                  <c:v>15.84736</c:v>
                </c:pt>
                <c:pt idx="133">
                  <c:v>15.96734</c:v>
                </c:pt>
                <c:pt idx="134">
                  <c:v>16.087319999999998</c:v>
                </c:pt>
                <c:pt idx="135">
                  <c:v>16.2073</c:v>
                </c:pt>
                <c:pt idx="136">
                  <c:v>16.327279999999998</c:v>
                </c:pt>
                <c:pt idx="137">
                  <c:v>16.44726</c:v>
                </c:pt>
                <c:pt idx="138">
                  <c:v>16.567240000000002</c:v>
                </c:pt>
                <c:pt idx="139">
                  <c:v>16.68722</c:v>
                </c:pt>
                <c:pt idx="140">
                  <c:v>16.807200000000002</c:v>
                </c:pt>
                <c:pt idx="141">
                  <c:v>16.92718</c:v>
                </c:pt>
                <c:pt idx="142">
                  <c:v>17.047160000000002</c:v>
                </c:pt>
                <c:pt idx="143">
                  <c:v>17.16714</c:v>
                </c:pt>
                <c:pt idx="144">
                  <c:v>17.287120000000002</c:v>
                </c:pt>
                <c:pt idx="145">
                  <c:v>17.4071</c:v>
                </c:pt>
                <c:pt idx="146">
                  <c:v>17.527080000000002</c:v>
                </c:pt>
                <c:pt idx="147">
                  <c:v>17.64706</c:v>
                </c:pt>
                <c:pt idx="148">
                  <c:v>17.767040000000001</c:v>
                </c:pt>
                <c:pt idx="149">
                  <c:v>17.88702</c:v>
                </c:pt>
                <c:pt idx="150">
                  <c:v>18.007000000000001</c:v>
                </c:pt>
                <c:pt idx="151">
                  <c:v>18.12698</c:v>
                </c:pt>
                <c:pt idx="152">
                  <c:v>18.246960000000001</c:v>
                </c:pt>
                <c:pt idx="153">
                  <c:v>18.36694</c:v>
                </c:pt>
                <c:pt idx="154">
                  <c:v>18.486920000000001</c:v>
                </c:pt>
                <c:pt idx="155">
                  <c:v>18.6069</c:v>
                </c:pt>
                <c:pt idx="156">
                  <c:v>18.726880000000001</c:v>
                </c:pt>
                <c:pt idx="157">
                  <c:v>18.84686</c:v>
                </c:pt>
                <c:pt idx="158">
                  <c:v>18.966840000000001</c:v>
                </c:pt>
                <c:pt idx="159">
                  <c:v>19.086819999999999</c:v>
                </c:pt>
                <c:pt idx="160">
                  <c:v>19.206800000000001</c:v>
                </c:pt>
                <c:pt idx="161">
                  <c:v>19.326779999999999</c:v>
                </c:pt>
                <c:pt idx="162">
                  <c:v>19.446760000000001</c:v>
                </c:pt>
                <c:pt idx="163">
                  <c:v>19.566739999999999</c:v>
                </c:pt>
                <c:pt idx="164">
                  <c:v>19.686720000000001</c:v>
                </c:pt>
                <c:pt idx="165">
                  <c:v>19.806699999999999</c:v>
                </c:pt>
                <c:pt idx="166">
                  <c:v>19.926680000000001</c:v>
                </c:pt>
                <c:pt idx="167">
                  <c:v>20.046659999999999</c:v>
                </c:pt>
                <c:pt idx="168">
                  <c:v>20.166640000000001</c:v>
                </c:pt>
                <c:pt idx="169">
                  <c:v>20.286619999999999</c:v>
                </c:pt>
                <c:pt idx="170">
                  <c:v>20.406600000000001</c:v>
                </c:pt>
                <c:pt idx="171">
                  <c:v>20.526579999999999</c:v>
                </c:pt>
                <c:pt idx="172">
                  <c:v>20.646560000000001</c:v>
                </c:pt>
                <c:pt idx="173">
                  <c:v>20.766539999999999</c:v>
                </c:pt>
                <c:pt idx="174">
                  <c:v>20.886520000000001</c:v>
                </c:pt>
                <c:pt idx="175">
                  <c:v>21.006499999999999</c:v>
                </c:pt>
                <c:pt idx="176">
                  <c:v>21.126480000000001</c:v>
                </c:pt>
                <c:pt idx="177">
                  <c:v>21.246459999999999</c:v>
                </c:pt>
                <c:pt idx="178">
                  <c:v>21.366440000000001</c:v>
                </c:pt>
                <c:pt idx="179">
                  <c:v>21.486419999999999</c:v>
                </c:pt>
                <c:pt idx="180">
                  <c:v>21.606400000000001</c:v>
                </c:pt>
                <c:pt idx="181">
                  <c:v>21.726379999999999</c:v>
                </c:pt>
                <c:pt idx="182">
                  <c:v>21.846360000000001</c:v>
                </c:pt>
                <c:pt idx="183">
                  <c:v>21.966339999999999</c:v>
                </c:pt>
                <c:pt idx="184">
                  <c:v>22.086320000000001</c:v>
                </c:pt>
                <c:pt idx="185">
                  <c:v>22.206299999999999</c:v>
                </c:pt>
                <c:pt idx="186">
                  <c:v>22.326280000000001</c:v>
                </c:pt>
                <c:pt idx="187">
                  <c:v>22.446259999999999</c:v>
                </c:pt>
                <c:pt idx="188">
                  <c:v>22.566240000000001</c:v>
                </c:pt>
                <c:pt idx="189">
                  <c:v>22.686219999999999</c:v>
                </c:pt>
                <c:pt idx="190">
                  <c:v>22.8062</c:v>
                </c:pt>
                <c:pt idx="191">
                  <c:v>22.926179999999999</c:v>
                </c:pt>
                <c:pt idx="192">
                  <c:v>23.04616</c:v>
                </c:pt>
                <c:pt idx="193">
                  <c:v>23.166139999999999</c:v>
                </c:pt>
                <c:pt idx="194">
                  <c:v>23.28612</c:v>
                </c:pt>
                <c:pt idx="195">
                  <c:v>23.406099999999999</c:v>
                </c:pt>
                <c:pt idx="196">
                  <c:v>23.52608</c:v>
                </c:pt>
                <c:pt idx="197">
                  <c:v>23.646059999999999</c:v>
                </c:pt>
                <c:pt idx="198">
                  <c:v>23.76604</c:v>
                </c:pt>
                <c:pt idx="199">
                  <c:v>23.886019999999998</c:v>
                </c:pt>
                <c:pt idx="200">
                  <c:v>24.006</c:v>
                </c:pt>
                <c:pt idx="201">
                  <c:v>24.125979999999998</c:v>
                </c:pt>
                <c:pt idx="202">
                  <c:v>24.24596</c:v>
                </c:pt>
                <c:pt idx="203">
                  <c:v>24.365939999999998</c:v>
                </c:pt>
                <c:pt idx="204">
                  <c:v>24.48592</c:v>
                </c:pt>
                <c:pt idx="205">
                  <c:v>24.605899999999998</c:v>
                </c:pt>
                <c:pt idx="206">
                  <c:v>24.72588</c:v>
                </c:pt>
                <c:pt idx="207">
                  <c:v>24.845859999999998</c:v>
                </c:pt>
                <c:pt idx="208">
                  <c:v>24.96584</c:v>
                </c:pt>
                <c:pt idx="209">
                  <c:v>25.085819999999998</c:v>
                </c:pt>
                <c:pt idx="210">
                  <c:v>25.2058</c:v>
                </c:pt>
                <c:pt idx="211">
                  <c:v>25.325780000000002</c:v>
                </c:pt>
                <c:pt idx="212">
                  <c:v>25.44576</c:v>
                </c:pt>
                <c:pt idx="213">
                  <c:v>25.565740000000002</c:v>
                </c:pt>
                <c:pt idx="214">
                  <c:v>25.68572</c:v>
                </c:pt>
                <c:pt idx="215">
                  <c:v>25.805700000000002</c:v>
                </c:pt>
                <c:pt idx="216">
                  <c:v>25.92568</c:v>
                </c:pt>
                <c:pt idx="217">
                  <c:v>26.045660000000002</c:v>
                </c:pt>
                <c:pt idx="218">
                  <c:v>26.16564</c:v>
                </c:pt>
                <c:pt idx="219">
                  <c:v>26.285620000000002</c:v>
                </c:pt>
                <c:pt idx="220">
                  <c:v>26.4056</c:v>
                </c:pt>
                <c:pt idx="221">
                  <c:v>26.525580000000001</c:v>
                </c:pt>
                <c:pt idx="222">
                  <c:v>26.64556</c:v>
                </c:pt>
                <c:pt idx="223">
                  <c:v>26.765540000000001</c:v>
                </c:pt>
                <c:pt idx="224">
                  <c:v>26.88552</c:v>
                </c:pt>
                <c:pt idx="225">
                  <c:v>27.005500000000001</c:v>
                </c:pt>
                <c:pt idx="226">
                  <c:v>27.12548</c:v>
                </c:pt>
                <c:pt idx="227">
                  <c:v>27.245460000000001</c:v>
                </c:pt>
                <c:pt idx="228">
                  <c:v>27.36544</c:v>
                </c:pt>
                <c:pt idx="229">
                  <c:v>27.485420000000001</c:v>
                </c:pt>
                <c:pt idx="230">
                  <c:v>27.605399999999999</c:v>
                </c:pt>
                <c:pt idx="231">
                  <c:v>27.725380000000001</c:v>
                </c:pt>
                <c:pt idx="232">
                  <c:v>27.845359999999999</c:v>
                </c:pt>
                <c:pt idx="233">
                  <c:v>27.965340000000001</c:v>
                </c:pt>
                <c:pt idx="234">
                  <c:v>28.085319999999999</c:v>
                </c:pt>
                <c:pt idx="235">
                  <c:v>28.205300000000001</c:v>
                </c:pt>
                <c:pt idx="236">
                  <c:v>28.325279999999999</c:v>
                </c:pt>
                <c:pt idx="237">
                  <c:v>28.445260000000001</c:v>
                </c:pt>
                <c:pt idx="238">
                  <c:v>28.565239999999999</c:v>
                </c:pt>
                <c:pt idx="239">
                  <c:v>28.685220000000001</c:v>
                </c:pt>
                <c:pt idx="240">
                  <c:v>28.805199999999999</c:v>
                </c:pt>
                <c:pt idx="241">
                  <c:v>28.925180000000001</c:v>
                </c:pt>
                <c:pt idx="242">
                  <c:v>29.045159999999999</c:v>
                </c:pt>
                <c:pt idx="243">
                  <c:v>29.165140000000001</c:v>
                </c:pt>
                <c:pt idx="244">
                  <c:v>29.285119999999999</c:v>
                </c:pt>
                <c:pt idx="245">
                  <c:v>29.405100000000001</c:v>
                </c:pt>
                <c:pt idx="246">
                  <c:v>29.525079999999999</c:v>
                </c:pt>
                <c:pt idx="247">
                  <c:v>29.645060000000001</c:v>
                </c:pt>
                <c:pt idx="248">
                  <c:v>29.765039999999999</c:v>
                </c:pt>
                <c:pt idx="249">
                  <c:v>29.885020000000001</c:v>
                </c:pt>
                <c:pt idx="250">
                  <c:v>30.004999999999999</c:v>
                </c:pt>
                <c:pt idx="251">
                  <c:v>30.124980000000001</c:v>
                </c:pt>
                <c:pt idx="252">
                  <c:v>30.244959999999999</c:v>
                </c:pt>
                <c:pt idx="253">
                  <c:v>30.364940000000001</c:v>
                </c:pt>
                <c:pt idx="254">
                  <c:v>30.484919999999999</c:v>
                </c:pt>
                <c:pt idx="255">
                  <c:v>30.604900000000001</c:v>
                </c:pt>
                <c:pt idx="256">
                  <c:v>30.724879999999999</c:v>
                </c:pt>
                <c:pt idx="257">
                  <c:v>30.844860000000001</c:v>
                </c:pt>
                <c:pt idx="258">
                  <c:v>30.964839999999999</c:v>
                </c:pt>
                <c:pt idx="259">
                  <c:v>31.084820000000001</c:v>
                </c:pt>
                <c:pt idx="260">
                  <c:v>31.204799999999999</c:v>
                </c:pt>
                <c:pt idx="261">
                  <c:v>31.324780000000001</c:v>
                </c:pt>
                <c:pt idx="262">
                  <c:v>31.444759999999999</c:v>
                </c:pt>
                <c:pt idx="263">
                  <c:v>31.56474</c:v>
                </c:pt>
                <c:pt idx="264">
                  <c:v>31.684719999999999</c:v>
                </c:pt>
                <c:pt idx="265">
                  <c:v>31.8047</c:v>
                </c:pt>
                <c:pt idx="266">
                  <c:v>31.924679999999999</c:v>
                </c:pt>
                <c:pt idx="267">
                  <c:v>32.04466</c:v>
                </c:pt>
                <c:pt idx="268">
                  <c:v>32.164639999999999</c:v>
                </c:pt>
                <c:pt idx="269">
                  <c:v>32.284619999999997</c:v>
                </c:pt>
                <c:pt idx="270">
                  <c:v>32.404600000000002</c:v>
                </c:pt>
                <c:pt idx="271">
                  <c:v>32.52458</c:v>
                </c:pt>
                <c:pt idx="272">
                  <c:v>32.644559999999998</c:v>
                </c:pt>
                <c:pt idx="273">
                  <c:v>32.764539999999997</c:v>
                </c:pt>
                <c:pt idx="274">
                  <c:v>32.884520000000002</c:v>
                </c:pt>
                <c:pt idx="275">
                  <c:v>33.0045</c:v>
                </c:pt>
                <c:pt idx="276">
                  <c:v>33.124479999999998</c:v>
                </c:pt>
                <c:pt idx="277">
                  <c:v>33.244459999999997</c:v>
                </c:pt>
                <c:pt idx="278">
                  <c:v>33.364440000000002</c:v>
                </c:pt>
                <c:pt idx="279">
                  <c:v>33.48442</c:v>
                </c:pt>
                <c:pt idx="280">
                  <c:v>33.604399999999998</c:v>
                </c:pt>
                <c:pt idx="281">
                  <c:v>33.724379999999996</c:v>
                </c:pt>
                <c:pt idx="282">
                  <c:v>33.844360000000002</c:v>
                </c:pt>
                <c:pt idx="283">
                  <c:v>33.96434</c:v>
                </c:pt>
                <c:pt idx="284">
                  <c:v>34.084319999999998</c:v>
                </c:pt>
                <c:pt idx="285">
                  <c:v>34.204300000000003</c:v>
                </c:pt>
                <c:pt idx="286">
                  <c:v>34.324280000000002</c:v>
                </c:pt>
                <c:pt idx="287">
                  <c:v>34.44426</c:v>
                </c:pt>
                <c:pt idx="288">
                  <c:v>34.564239999999998</c:v>
                </c:pt>
                <c:pt idx="289">
                  <c:v>34.684220000000003</c:v>
                </c:pt>
                <c:pt idx="290">
                  <c:v>34.804200000000002</c:v>
                </c:pt>
                <c:pt idx="291">
                  <c:v>34.92418</c:v>
                </c:pt>
                <c:pt idx="292">
                  <c:v>35.044159999999998</c:v>
                </c:pt>
                <c:pt idx="293">
                  <c:v>35.164140000000003</c:v>
                </c:pt>
                <c:pt idx="294">
                  <c:v>35.284120000000001</c:v>
                </c:pt>
                <c:pt idx="295">
                  <c:v>35.4041</c:v>
                </c:pt>
                <c:pt idx="296">
                  <c:v>35.524079999999998</c:v>
                </c:pt>
                <c:pt idx="297">
                  <c:v>35.644060000000003</c:v>
                </c:pt>
                <c:pt idx="298">
                  <c:v>35.764040000000001</c:v>
                </c:pt>
                <c:pt idx="299">
                  <c:v>35.88402</c:v>
                </c:pt>
                <c:pt idx="300">
                  <c:v>36.003999999999998</c:v>
                </c:pt>
                <c:pt idx="301">
                  <c:v>36.123980000000003</c:v>
                </c:pt>
                <c:pt idx="302">
                  <c:v>36.243960000000001</c:v>
                </c:pt>
                <c:pt idx="303">
                  <c:v>36.363939999999999</c:v>
                </c:pt>
                <c:pt idx="304">
                  <c:v>36.483919999999998</c:v>
                </c:pt>
                <c:pt idx="305">
                  <c:v>36.603900000000003</c:v>
                </c:pt>
                <c:pt idx="306">
                  <c:v>36.723880000000001</c:v>
                </c:pt>
                <c:pt idx="307">
                  <c:v>36.843859999999999</c:v>
                </c:pt>
                <c:pt idx="308">
                  <c:v>36.963839999999998</c:v>
                </c:pt>
                <c:pt idx="309">
                  <c:v>37.083820000000003</c:v>
                </c:pt>
                <c:pt idx="310">
                  <c:v>37.203800000000001</c:v>
                </c:pt>
                <c:pt idx="311">
                  <c:v>37.323779999999999</c:v>
                </c:pt>
                <c:pt idx="312">
                  <c:v>37.443759999999997</c:v>
                </c:pt>
                <c:pt idx="313">
                  <c:v>37.563740000000003</c:v>
                </c:pt>
                <c:pt idx="314">
                  <c:v>37.683720000000001</c:v>
                </c:pt>
                <c:pt idx="315">
                  <c:v>37.803699999999999</c:v>
                </c:pt>
                <c:pt idx="316">
                  <c:v>37.923679999999997</c:v>
                </c:pt>
                <c:pt idx="317">
                  <c:v>38.043660000000003</c:v>
                </c:pt>
                <c:pt idx="318">
                  <c:v>38.163640000000001</c:v>
                </c:pt>
                <c:pt idx="319">
                  <c:v>38.283619999999999</c:v>
                </c:pt>
                <c:pt idx="320">
                  <c:v>38.403599999999997</c:v>
                </c:pt>
                <c:pt idx="321">
                  <c:v>38.523580000000003</c:v>
                </c:pt>
                <c:pt idx="322">
                  <c:v>38.643560000000001</c:v>
                </c:pt>
                <c:pt idx="323">
                  <c:v>38.763539999999999</c:v>
                </c:pt>
                <c:pt idx="324">
                  <c:v>38.883519999999997</c:v>
                </c:pt>
                <c:pt idx="325">
                  <c:v>39.003500000000003</c:v>
                </c:pt>
                <c:pt idx="326">
                  <c:v>39.123480000000001</c:v>
                </c:pt>
                <c:pt idx="327">
                  <c:v>39.243459999999999</c:v>
                </c:pt>
                <c:pt idx="328">
                  <c:v>39.363439999999997</c:v>
                </c:pt>
                <c:pt idx="329">
                  <c:v>39.483420000000002</c:v>
                </c:pt>
                <c:pt idx="330">
                  <c:v>39.603400000000001</c:v>
                </c:pt>
                <c:pt idx="331">
                  <c:v>39.723379999999999</c:v>
                </c:pt>
                <c:pt idx="332">
                  <c:v>39.843359999999997</c:v>
                </c:pt>
                <c:pt idx="333">
                  <c:v>39.963340000000002</c:v>
                </c:pt>
                <c:pt idx="334">
                  <c:v>40.083320000000001</c:v>
                </c:pt>
                <c:pt idx="335">
                  <c:v>40.203299999999999</c:v>
                </c:pt>
                <c:pt idx="336">
                  <c:v>40.323279999999997</c:v>
                </c:pt>
                <c:pt idx="337">
                  <c:v>40.443260000000002</c:v>
                </c:pt>
                <c:pt idx="338">
                  <c:v>40.56324</c:v>
                </c:pt>
                <c:pt idx="339">
                  <c:v>40.683219999999999</c:v>
                </c:pt>
                <c:pt idx="340">
                  <c:v>40.803199999999997</c:v>
                </c:pt>
                <c:pt idx="341">
                  <c:v>40.923180000000002</c:v>
                </c:pt>
                <c:pt idx="342">
                  <c:v>41.04316</c:v>
                </c:pt>
                <c:pt idx="343">
                  <c:v>41.163139999999999</c:v>
                </c:pt>
                <c:pt idx="344">
                  <c:v>41.283119999999997</c:v>
                </c:pt>
                <c:pt idx="345">
                  <c:v>41.403100000000002</c:v>
                </c:pt>
                <c:pt idx="346">
                  <c:v>41.52308</c:v>
                </c:pt>
                <c:pt idx="347">
                  <c:v>41.643059999999998</c:v>
                </c:pt>
                <c:pt idx="348">
                  <c:v>41.763039999999997</c:v>
                </c:pt>
                <c:pt idx="349">
                  <c:v>41.883020000000002</c:v>
                </c:pt>
                <c:pt idx="350">
                  <c:v>42.003</c:v>
                </c:pt>
                <c:pt idx="351">
                  <c:v>42.122979999999998</c:v>
                </c:pt>
                <c:pt idx="352">
                  <c:v>42.242959999999997</c:v>
                </c:pt>
                <c:pt idx="353">
                  <c:v>42.362940000000002</c:v>
                </c:pt>
                <c:pt idx="354">
                  <c:v>42.48292</c:v>
                </c:pt>
                <c:pt idx="355">
                  <c:v>42.602899999999998</c:v>
                </c:pt>
                <c:pt idx="356">
                  <c:v>42.722880000000004</c:v>
                </c:pt>
                <c:pt idx="357">
                  <c:v>42.842860000000002</c:v>
                </c:pt>
                <c:pt idx="358">
                  <c:v>42.96284</c:v>
                </c:pt>
                <c:pt idx="359">
                  <c:v>43.082819999999998</c:v>
                </c:pt>
                <c:pt idx="360">
                  <c:v>43.202800000000003</c:v>
                </c:pt>
                <c:pt idx="361">
                  <c:v>43.322780000000002</c:v>
                </c:pt>
                <c:pt idx="362">
                  <c:v>43.44276</c:v>
                </c:pt>
                <c:pt idx="363">
                  <c:v>43.562739999999998</c:v>
                </c:pt>
                <c:pt idx="364">
                  <c:v>43.682720000000003</c:v>
                </c:pt>
                <c:pt idx="365">
                  <c:v>43.802700000000002</c:v>
                </c:pt>
                <c:pt idx="366">
                  <c:v>43.92268</c:v>
                </c:pt>
                <c:pt idx="367">
                  <c:v>44.042659999999998</c:v>
                </c:pt>
                <c:pt idx="368">
                  <c:v>44.162640000000003</c:v>
                </c:pt>
                <c:pt idx="369">
                  <c:v>44.282620000000001</c:v>
                </c:pt>
                <c:pt idx="370">
                  <c:v>44.4026</c:v>
                </c:pt>
                <c:pt idx="371">
                  <c:v>44.522579999999998</c:v>
                </c:pt>
                <c:pt idx="372">
                  <c:v>44.642560000000003</c:v>
                </c:pt>
                <c:pt idx="373">
                  <c:v>44.762540000000001</c:v>
                </c:pt>
                <c:pt idx="374">
                  <c:v>44.88252</c:v>
                </c:pt>
                <c:pt idx="375">
                  <c:v>45.002499999999998</c:v>
                </c:pt>
                <c:pt idx="376">
                  <c:v>45.122480000000003</c:v>
                </c:pt>
                <c:pt idx="377">
                  <c:v>45.242460000000001</c:v>
                </c:pt>
                <c:pt idx="378">
                  <c:v>45.362439999999999</c:v>
                </c:pt>
                <c:pt idx="379">
                  <c:v>45.482419999999998</c:v>
                </c:pt>
                <c:pt idx="380">
                  <c:v>45.602400000000003</c:v>
                </c:pt>
                <c:pt idx="381">
                  <c:v>45.722380000000001</c:v>
                </c:pt>
                <c:pt idx="382">
                  <c:v>45.842359999999999</c:v>
                </c:pt>
                <c:pt idx="383">
                  <c:v>45.962339999999998</c:v>
                </c:pt>
                <c:pt idx="384">
                  <c:v>46.082320000000003</c:v>
                </c:pt>
                <c:pt idx="385">
                  <c:v>46.202300000000001</c:v>
                </c:pt>
                <c:pt idx="386">
                  <c:v>46.322279999999999</c:v>
                </c:pt>
                <c:pt idx="387">
                  <c:v>46.442259999999997</c:v>
                </c:pt>
                <c:pt idx="388">
                  <c:v>46.562240000000003</c:v>
                </c:pt>
                <c:pt idx="389">
                  <c:v>46.682220000000001</c:v>
                </c:pt>
                <c:pt idx="390">
                  <c:v>46.802199999999999</c:v>
                </c:pt>
                <c:pt idx="391">
                  <c:v>46.922179999999997</c:v>
                </c:pt>
                <c:pt idx="392">
                  <c:v>47.042160000000003</c:v>
                </c:pt>
                <c:pt idx="393">
                  <c:v>47.162140000000001</c:v>
                </c:pt>
                <c:pt idx="394">
                  <c:v>47.282119999999999</c:v>
                </c:pt>
                <c:pt idx="395">
                  <c:v>47.402099999999997</c:v>
                </c:pt>
                <c:pt idx="396">
                  <c:v>47.522080000000003</c:v>
                </c:pt>
                <c:pt idx="397">
                  <c:v>47.642060000000001</c:v>
                </c:pt>
                <c:pt idx="398">
                  <c:v>47.762039999999999</c:v>
                </c:pt>
                <c:pt idx="399">
                  <c:v>47.882019999999997</c:v>
                </c:pt>
                <c:pt idx="400">
                  <c:v>48.002000000000002</c:v>
                </c:pt>
                <c:pt idx="401">
                  <c:v>48.121980000000001</c:v>
                </c:pt>
                <c:pt idx="402">
                  <c:v>48.241959999999999</c:v>
                </c:pt>
                <c:pt idx="403">
                  <c:v>48.361939999999997</c:v>
                </c:pt>
                <c:pt idx="404">
                  <c:v>48.481920000000002</c:v>
                </c:pt>
                <c:pt idx="405">
                  <c:v>48.601900000000001</c:v>
                </c:pt>
                <c:pt idx="406">
                  <c:v>48.721879999999999</c:v>
                </c:pt>
                <c:pt idx="407">
                  <c:v>48.841859999999997</c:v>
                </c:pt>
                <c:pt idx="408">
                  <c:v>48.961840000000002</c:v>
                </c:pt>
                <c:pt idx="409">
                  <c:v>49.08182</c:v>
                </c:pt>
                <c:pt idx="410">
                  <c:v>49.201799999999999</c:v>
                </c:pt>
                <c:pt idx="411">
                  <c:v>49.321779999999997</c:v>
                </c:pt>
                <c:pt idx="412">
                  <c:v>49.441760000000002</c:v>
                </c:pt>
                <c:pt idx="413">
                  <c:v>49.56174</c:v>
                </c:pt>
                <c:pt idx="414">
                  <c:v>49.681719999999999</c:v>
                </c:pt>
                <c:pt idx="415">
                  <c:v>49.801699999999997</c:v>
                </c:pt>
                <c:pt idx="416">
                  <c:v>49.921680000000002</c:v>
                </c:pt>
                <c:pt idx="417">
                  <c:v>50.04166</c:v>
                </c:pt>
                <c:pt idx="418">
                  <c:v>50.161639999999998</c:v>
                </c:pt>
                <c:pt idx="419">
                  <c:v>50.281619999999997</c:v>
                </c:pt>
                <c:pt idx="420">
                  <c:v>50.401600000000002</c:v>
                </c:pt>
                <c:pt idx="421">
                  <c:v>50.52158</c:v>
                </c:pt>
                <c:pt idx="422">
                  <c:v>50.641559999999998</c:v>
                </c:pt>
                <c:pt idx="423">
                  <c:v>50.761539999999997</c:v>
                </c:pt>
                <c:pt idx="424">
                  <c:v>50.881520000000002</c:v>
                </c:pt>
                <c:pt idx="425">
                  <c:v>51.0015</c:v>
                </c:pt>
                <c:pt idx="426">
                  <c:v>51.121479999999998</c:v>
                </c:pt>
                <c:pt idx="427">
                  <c:v>51.241459999999996</c:v>
                </c:pt>
                <c:pt idx="428">
                  <c:v>51.361440000000002</c:v>
                </c:pt>
                <c:pt idx="429">
                  <c:v>51.48142</c:v>
                </c:pt>
                <c:pt idx="430">
                  <c:v>51.601399999999998</c:v>
                </c:pt>
                <c:pt idx="431">
                  <c:v>51.721380000000003</c:v>
                </c:pt>
                <c:pt idx="432">
                  <c:v>51.841360000000002</c:v>
                </c:pt>
                <c:pt idx="433">
                  <c:v>51.96134</c:v>
                </c:pt>
                <c:pt idx="434">
                  <c:v>52.081319999999998</c:v>
                </c:pt>
                <c:pt idx="435">
                  <c:v>52.201300000000003</c:v>
                </c:pt>
                <c:pt idx="436">
                  <c:v>52.321280000000002</c:v>
                </c:pt>
                <c:pt idx="437">
                  <c:v>52.44126</c:v>
                </c:pt>
                <c:pt idx="438">
                  <c:v>52.561239999999998</c:v>
                </c:pt>
                <c:pt idx="439">
                  <c:v>52.681220000000003</c:v>
                </c:pt>
                <c:pt idx="440">
                  <c:v>52.801200000000001</c:v>
                </c:pt>
                <c:pt idx="441">
                  <c:v>52.92118</c:v>
                </c:pt>
                <c:pt idx="442">
                  <c:v>53.041159999999998</c:v>
                </c:pt>
                <c:pt idx="443">
                  <c:v>53.161140000000003</c:v>
                </c:pt>
                <c:pt idx="444">
                  <c:v>53.281120000000001</c:v>
                </c:pt>
                <c:pt idx="445">
                  <c:v>53.4011</c:v>
                </c:pt>
                <c:pt idx="446">
                  <c:v>53.521079999999998</c:v>
                </c:pt>
                <c:pt idx="447">
                  <c:v>53.641060000000003</c:v>
                </c:pt>
                <c:pt idx="448">
                  <c:v>53.761040000000001</c:v>
                </c:pt>
                <c:pt idx="449">
                  <c:v>53.881019999999999</c:v>
                </c:pt>
                <c:pt idx="450">
                  <c:v>54.000999999999998</c:v>
                </c:pt>
                <c:pt idx="451">
                  <c:v>54.120980000000003</c:v>
                </c:pt>
                <c:pt idx="452">
                  <c:v>54.240960000000001</c:v>
                </c:pt>
                <c:pt idx="453">
                  <c:v>54.360939999999999</c:v>
                </c:pt>
                <c:pt idx="454">
                  <c:v>54.480919999999998</c:v>
                </c:pt>
                <c:pt idx="455">
                  <c:v>54.600900000000003</c:v>
                </c:pt>
                <c:pt idx="456">
                  <c:v>54.720880000000001</c:v>
                </c:pt>
                <c:pt idx="457">
                  <c:v>54.840859999999999</c:v>
                </c:pt>
                <c:pt idx="458">
                  <c:v>54.960839999999997</c:v>
                </c:pt>
                <c:pt idx="459">
                  <c:v>55.080820000000003</c:v>
                </c:pt>
                <c:pt idx="460">
                  <c:v>55.200800000000001</c:v>
                </c:pt>
                <c:pt idx="461">
                  <c:v>55.320779999999999</c:v>
                </c:pt>
                <c:pt idx="462">
                  <c:v>55.440759999999997</c:v>
                </c:pt>
                <c:pt idx="463">
                  <c:v>55.560740000000003</c:v>
                </c:pt>
                <c:pt idx="464">
                  <c:v>55.680720000000001</c:v>
                </c:pt>
                <c:pt idx="465">
                  <c:v>55.800699999999999</c:v>
                </c:pt>
                <c:pt idx="466">
                  <c:v>55.920679999999997</c:v>
                </c:pt>
                <c:pt idx="467">
                  <c:v>56.040660000000003</c:v>
                </c:pt>
                <c:pt idx="468">
                  <c:v>56.160640000000001</c:v>
                </c:pt>
                <c:pt idx="469">
                  <c:v>56.280619999999999</c:v>
                </c:pt>
                <c:pt idx="470">
                  <c:v>56.400599999999997</c:v>
                </c:pt>
                <c:pt idx="471">
                  <c:v>56.520580000000002</c:v>
                </c:pt>
                <c:pt idx="472">
                  <c:v>56.640560000000001</c:v>
                </c:pt>
                <c:pt idx="473">
                  <c:v>56.760539999999999</c:v>
                </c:pt>
                <c:pt idx="474">
                  <c:v>56.880519999999997</c:v>
                </c:pt>
                <c:pt idx="475">
                  <c:v>57.000500000000002</c:v>
                </c:pt>
                <c:pt idx="476">
                  <c:v>57.120480000000001</c:v>
                </c:pt>
                <c:pt idx="477">
                  <c:v>57.240459999999999</c:v>
                </c:pt>
                <c:pt idx="478">
                  <c:v>57.360439999999997</c:v>
                </c:pt>
                <c:pt idx="479">
                  <c:v>57.480420000000002</c:v>
                </c:pt>
                <c:pt idx="480">
                  <c:v>57.6004</c:v>
                </c:pt>
                <c:pt idx="481">
                  <c:v>57.720379999999999</c:v>
                </c:pt>
                <c:pt idx="482">
                  <c:v>57.840359999999997</c:v>
                </c:pt>
                <c:pt idx="483">
                  <c:v>57.960340000000002</c:v>
                </c:pt>
                <c:pt idx="484">
                  <c:v>58.08032</c:v>
                </c:pt>
                <c:pt idx="485">
                  <c:v>58.200299999999999</c:v>
                </c:pt>
                <c:pt idx="486">
                  <c:v>58.320279999999997</c:v>
                </c:pt>
                <c:pt idx="487">
                  <c:v>58.440260000000002</c:v>
                </c:pt>
                <c:pt idx="488">
                  <c:v>58.56024</c:v>
                </c:pt>
                <c:pt idx="489">
                  <c:v>58.680219999999998</c:v>
                </c:pt>
                <c:pt idx="490">
                  <c:v>58.800199999999997</c:v>
                </c:pt>
                <c:pt idx="491">
                  <c:v>58.920180000000002</c:v>
                </c:pt>
                <c:pt idx="492">
                  <c:v>59.04016</c:v>
                </c:pt>
                <c:pt idx="493">
                  <c:v>59.160139999999998</c:v>
                </c:pt>
                <c:pt idx="494">
                  <c:v>59.280119999999997</c:v>
                </c:pt>
                <c:pt idx="495">
                  <c:v>59.400100000000002</c:v>
                </c:pt>
                <c:pt idx="496">
                  <c:v>59.52008</c:v>
                </c:pt>
                <c:pt idx="497">
                  <c:v>59.640059999999998</c:v>
                </c:pt>
                <c:pt idx="498">
                  <c:v>59.760039999999996</c:v>
                </c:pt>
                <c:pt idx="499">
                  <c:v>59.880020000000002</c:v>
                </c:pt>
                <c:pt idx="500">
                  <c:v>60</c:v>
                </c:pt>
                <c:pt idx="501">
                  <c:v>60.119979999999998</c:v>
                </c:pt>
                <c:pt idx="502">
                  <c:v>60.239960000000004</c:v>
                </c:pt>
                <c:pt idx="503">
                  <c:v>60.359940000000002</c:v>
                </c:pt>
                <c:pt idx="504">
                  <c:v>60.47992</c:v>
                </c:pt>
                <c:pt idx="505">
                  <c:v>60.599899999999998</c:v>
                </c:pt>
                <c:pt idx="506">
                  <c:v>60.719880000000003</c:v>
                </c:pt>
                <c:pt idx="507">
                  <c:v>60.839860000000002</c:v>
                </c:pt>
                <c:pt idx="508">
                  <c:v>60.95984</c:v>
                </c:pt>
                <c:pt idx="509">
                  <c:v>61.079819999999998</c:v>
                </c:pt>
                <c:pt idx="510">
                  <c:v>61.199800000000003</c:v>
                </c:pt>
                <c:pt idx="511">
                  <c:v>61.319780000000002</c:v>
                </c:pt>
                <c:pt idx="512">
                  <c:v>61.43976</c:v>
                </c:pt>
                <c:pt idx="513">
                  <c:v>61.559739999999998</c:v>
                </c:pt>
                <c:pt idx="514">
                  <c:v>61.679720000000003</c:v>
                </c:pt>
                <c:pt idx="515">
                  <c:v>61.799700000000001</c:v>
                </c:pt>
                <c:pt idx="516">
                  <c:v>61.91968</c:v>
                </c:pt>
                <c:pt idx="517">
                  <c:v>62.039659999999998</c:v>
                </c:pt>
                <c:pt idx="518">
                  <c:v>62.159640000000003</c:v>
                </c:pt>
                <c:pt idx="519">
                  <c:v>62.279620000000001</c:v>
                </c:pt>
                <c:pt idx="520">
                  <c:v>62.3996</c:v>
                </c:pt>
                <c:pt idx="521">
                  <c:v>62.519579999999998</c:v>
                </c:pt>
                <c:pt idx="522">
                  <c:v>62.639560000000003</c:v>
                </c:pt>
                <c:pt idx="523">
                  <c:v>62.759540000000001</c:v>
                </c:pt>
                <c:pt idx="524">
                  <c:v>62.879519999999999</c:v>
                </c:pt>
                <c:pt idx="525">
                  <c:v>62.999499999999998</c:v>
                </c:pt>
                <c:pt idx="526">
                  <c:v>63.119480000000003</c:v>
                </c:pt>
                <c:pt idx="527">
                  <c:v>63.239460000000001</c:v>
                </c:pt>
                <c:pt idx="528">
                  <c:v>63.359439999999999</c:v>
                </c:pt>
                <c:pt idx="529">
                  <c:v>63.479419999999998</c:v>
                </c:pt>
                <c:pt idx="530">
                  <c:v>63.599400000000003</c:v>
                </c:pt>
                <c:pt idx="531">
                  <c:v>63.719380000000001</c:v>
                </c:pt>
                <c:pt idx="532">
                  <c:v>63.839359999999999</c:v>
                </c:pt>
                <c:pt idx="533">
                  <c:v>63.959339999999997</c:v>
                </c:pt>
                <c:pt idx="534">
                  <c:v>64.079319999999996</c:v>
                </c:pt>
                <c:pt idx="535">
                  <c:v>64.199299999999994</c:v>
                </c:pt>
                <c:pt idx="536">
                  <c:v>64.319280000000006</c:v>
                </c:pt>
                <c:pt idx="537">
                  <c:v>64.439260000000004</c:v>
                </c:pt>
                <c:pt idx="538">
                  <c:v>64.559240000000003</c:v>
                </c:pt>
                <c:pt idx="539">
                  <c:v>64.679220000000001</c:v>
                </c:pt>
                <c:pt idx="540">
                  <c:v>64.799199999999999</c:v>
                </c:pt>
                <c:pt idx="541">
                  <c:v>64.919179999999997</c:v>
                </c:pt>
                <c:pt idx="542">
                  <c:v>65.039159999999995</c:v>
                </c:pt>
                <c:pt idx="543">
                  <c:v>65.159139999999994</c:v>
                </c:pt>
                <c:pt idx="544">
                  <c:v>65.279120000000006</c:v>
                </c:pt>
                <c:pt idx="545">
                  <c:v>65.399100000000004</c:v>
                </c:pt>
                <c:pt idx="546">
                  <c:v>65.519080000000002</c:v>
                </c:pt>
                <c:pt idx="547">
                  <c:v>65.639060000000001</c:v>
                </c:pt>
                <c:pt idx="548">
                  <c:v>65.759039999999999</c:v>
                </c:pt>
                <c:pt idx="549">
                  <c:v>65.879019999999997</c:v>
                </c:pt>
                <c:pt idx="550">
                  <c:v>65.998999999999995</c:v>
                </c:pt>
                <c:pt idx="551">
                  <c:v>66.118979999999993</c:v>
                </c:pt>
                <c:pt idx="552">
                  <c:v>66.238960000000006</c:v>
                </c:pt>
                <c:pt idx="553">
                  <c:v>66.358940000000004</c:v>
                </c:pt>
                <c:pt idx="554">
                  <c:v>66.478920000000002</c:v>
                </c:pt>
                <c:pt idx="555">
                  <c:v>66.5989</c:v>
                </c:pt>
                <c:pt idx="556">
                  <c:v>66.718879999999999</c:v>
                </c:pt>
                <c:pt idx="557">
                  <c:v>66.838859999999997</c:v>
                </c:pt>
                <c:pt idx="558">
                  <c:v>66.958839999999995</c:v>
                </c:pt>
                <c:pt idx="559">
                  <c:v>67.078819999999993</c:v>
                </c:pt>
                <c:pt idx="560">
                  <c:v>67.198800000000006</c:v>
                </c:pt>
                <c:pt idx="561">
                  <c:v>67.318780000000004</c:v>
                </c:pt>
                <c:pt idx="562">
                  <c:v>67.438760000000002</c:v>
                </c:pt>
                <c:pt idx="563">
                  <c:v>67.55874</c:v>
                </c:pt>
                <c:pt idx="564">
                  <c:v>67.678719999999998</c:v>
                </c:pt>
                <c:pt idx="565">
                  <c:v>67.798699999999997</c:v>
                </c:pt>
                <c:pt idx="566">
                  <c:v>67.918679999999995</c:v>
                </c:pt>
                <c:pt idx="567">
                  <c:v>68.038659999999993</c:v>
                </c:pt>
                <c:pt idx="568">
                  <c:v>68.158640000000005</c:v>
                </c:pt>
                <c:pt idx="569">
                  <c:v>68.278620000000004</c:v>
                </c:pt>
                <c:pt idx="570">
                  <c:v>68.398600000000002</c:v>
                </c:pt>
                <c:pt idx="571">
                  <c:v>68.51858</c:v>
                </c:pt>
                <c:pt idx="572">
                  <c:v>68.638559999999998</c:v>
                </c:pt>
                <c:pt idx="573">
                  <c:v>68.758539999999996</c:v>
                </c:pt>
                <c:pt idx="574">
                  <c:v>68.878519999999995</c:v>
                </c:pt>
                <c:pt idx="575">
                  <c:v>68.998500000000007</c:v>
                </c:pt>
                <c:pt idx="576">
                  <c:v>69.118480000000005</c:v>
                </c:pt>
                <c:pt idx="577">
                  <c:v>69.238460000000003</c:v>
                </c:pt>
                <c:pt idx="578">
                  <c:v>69.358440000000002</c:v>
                </c:pt>
                <c:pt idx="579">
                  <c:v>69.47842</c:v>
                </c:pt>
                <c:pt idx="580">
                  <c:v>69.598399999999998</c:v>
                </c:pt>
                <c:pt idx="581">
                  <c:v>69.718379999999996</c:v>
                </c:pt>
                <c:pt idx="582">
                  <c:v>69.838359999999994</c:v>
                </c:pt>
                <c:pt idx="583">
                  <c:v>69.958340000000007</c:v>
                </c:pt>
                <c:pt idx="584">
                  <c:v>70.078320000000005</c:v>
                </c:pt>
                <c:pt idx="585">
                  <c:v>70.198300000000003</c:v>
                </c:pt>
                <c:pt idx="586">
                  <c:v>70.318280000000001</c:v>
                </c:pt>
                <c:pt idx="587">
                  <c:v>70.43826</c:v>
                </c:pt>
                <c:pt idx="588">
                  <c:v>70.558239999999998</c:v>
                </c:pt>
                <c:pt idx="589">
                  <c:v>70.678219999999996</c:v>
                </c:pt>
                <c:pt idx="590">
                  <c:v>70.798199999999994</c:v>
                </c:pt>
                <c:pt idx="591">
                  <c:v>70.918180000000007</c:v>
                </c:pt>
                <c:pt idx="592">
                  <c:v>71.038160000000005</c:v>
                </c:pt>
                <c:pt idx="593">
                  <c:v>71.158140000000003</c:v>
                </c:pt>
                <c:pt idx="594">
                  <c:v>71.278120000000001</c:v>
                </c:pt>
                <c:pt idx="595">
                  <c:v>71.398099999999999</c:v>
                </c:pt>
                <c:pt idx="596">
                  <c:v>71.518079999999998</c:v>
                </c:pt>
                <c:pt idx="597">
                  <c:v>71.638059999999996</c:v>
                </c:pt>
                <c:pt idx="598">
                  <c:v>71.758039999999994</c:v>
                </c:pt>
                <c:pt idx="599">
                  <c:v>71.878020000000006</c:v>
                </c:pt>
                <c:pt idx="600">
                  <c:v>71.998000000000005</c:v>
                </c:pt>
                <c:pt idx="601">
                  <c:v>72.117980000000003</c:v>
                </c:pt>
                <c:pt idx="602">
                  <c:v>72.237960000000001</c:v>
                </c:pt>
                <c:pt idx="603">
                  <c:v>72.357939999999999</c:v>
                </c:pt>
                <c:pt idx="604">
                  <c:v>72.477919999999997</c:v>
                </c:pt>
                <c:pt idx="605">
                  <c:v>72.597899999999996</c:v>
                </c:pt>
                <c:pt idx="606">
                  <c:v>72.717879999999994</c:v>
                </c:pt>
                <c:pt idx="607">
                  <c:v>72.837860000000006</c:v>
                </c:pt>
                <c:pt idx="608">
                  <c:v>72.957840000000004</c:v>
                </c:pt>
                <c:pt idx="609">
                  <c:v>73.077820000000003</c:v>
                </c:pt>
                <c:pt idx="610">
                  <c:v>73.197800000000001</c:v>
                </c:pt>
                <c:pt idx="611">
                  <c:v>73.317779999999999</c:v>
                </c:pt>
                <c:pt idx="612">
                  <c:v>73.437759999999997</c:v>
                </c:pt>
                <c:pt idx="613">
                  <c:v>73.557739999999995</c:v>
                </c:pt>
                <c:pt idx="614">
                  <c:v>73.677719999999994</c:v>
                </c:pt>
                <c:pt idx="615">
                  <c:v>73.797700000000006</c:v>
                </c:pt>
                <c:pt idx="616">
                  <c:v>73.917680000000004</c:v>
                </c:pt>
                <c:pt idx="617">
                  <c:v>74.037660000000002</c:v>
                </c:pt>
                <c:pt idx="618">
                  <c:v>74.157640000000001</c:v>
                </c:pt>
                <c:pt idx="619">
                  <c:v>74.277619999999999</c:v>
                </c:pt>
                <c:pt idx="620">
                  <c:v>74.397599999999997</c:v>
                </c:pt>
                <c:pt idx="621">
                  <c:v>74.517579999999995</c:v>
                </c:pt>
                <c:pt idx="622">
                  <c:v>74.637559999999993</c:v>
                </c:pt>
                <c:pt idx="623">
                  <c:v>74.757540000000006</c:v>
                </c:pt>
                <c:pt idx="624">
                  <c:v>74.877520000000004</c:v>
                </c:pt>
                <c:pt idx="625">
                  <c:v>74.997500000000002</c:v>
                </c:pt>
                <c:pt idx="626">
                  <c:v>75.11748</c:v>
                </c:pt>
                <c:pt idx="627">
                  <c:v>75.237459999999999</c:v>
                </c:pt>
                <c:pt idx="628">
                  <c:v>75.357439999999997</c:v>
                </c:pt>
                <c:pt idx="629">
                  <c:v>75.477419999999995</c:v>
                </c:pt>
                <c:pt idx="630">
                  <c:v>75.597399999999993</c:v>
                </c:pt>
                <c:pt idx="631">
                  <c:v>75.717380000000006</c:v>
                </c:pt>
                <c:pt idx="632">
                  <c:v>75.837360000000004</c:v>
                </c:pt>
                <c:pt idx="633">
                  <c:v>75.957340000000002</c:v>
                </c:pt>
                <c:pt idx="634">
                  <c:v>76.07732</c:v>
                </c:pt>
                <c:pt idx="635">
                  <c:v>76.197299999999998</c:v>
                </c:pt>
                <c:pt idx="636">
                  <c:v>76.317279999999997</c:v>
                </c:pt>
                <c:pt idx="637">
                  <c:v>76.437259999999995</c:v>
                </c:pt>
                <c:pt idx="638">
                  <c:v>76.557239999999993</c:v>
                </c:pt>
                <c:pt idx="639">
                  <c:v>76.677220000000005</c:v>
                </c:pt>
                <c:pt idx="640">
                  <c:v>76.797200000000004</c:v>
                </c:pt>
                <c:pt idx="641">
                  <c:v>76.917180000000002</c:v>
                </c:pt>
                <c:pt idx="642">
                  <c:v>77.03716</c:v>
                </c:pt>
                <c:pt idx="643">
                  <c:v>77.157139999999998</c:v>
                </c:pt>
                <c:pt idx="644">
                  <c:v>77.277119999999996</c:v>
                </c:pt>
                <c:pt idx="645">
                  <c:v>77.397099999999995</c:v>
                </c:pt>
                <c:pt idx="646">
                  <c:v>77.517080000000007</c:v>
                </c:pt>
                <c:pt idx="647">
                  <c:v>77.637060000000005</c:v>
                </c:pt>
                <c:pt idx="648">
                  <c:v>77.757040000000003</c:v>
                </c:pt>
                <c:pt idx="649">
                  <c:v>77.877020000000002</c:v>
                </c:pt>
                <c:pt idx="650">
                  <c:v>77.997</c:v>
                </c:pt>
                <c:pt idx="651">
                  <c:v>78.116979999999998</c:v>
                </c:pt>
                <c:pt idx="652">
                  <c:v>78.236959999999996</c:v>
                </c:pt>
                <c:pt idx="653">
                  <c:v>78.356939999999994</c:v>
                </c:pt>
                <c:pt idx="654">
                  <c:v>78.476920000000007</c:v>
                </c:pt>
                <c:pt idx="655">
                  <c:v>78.596900000000005</c:v>
                </c:pt>
                <c:pt idx="656">
                  <c:v>78.716880000000003</c:v>
                </c:pt>
                <c:pt idx="657">
                  <c:v>78.836860000000001</c:v>
                </c:pt>
                <c:pt idx="658">
                  <c:v>78.95684</c:v>
                </c:pt>
                <c:pt idx="659">
                  <c:v>79.076819999999998</c:v>
                </c:pt>
                <c:pt idx="660">
                  <c:v>79.196799999999996</c:v>
                </c:pt>
                <c:pt idx="661">
                  <c:v>79.316779999999994</c:v>
                </c:pt>
                <c:pt idx="662">
                  <c:v>79.436760000000007</c:v>
                </c:pt>
                <c:pt idx="663">
                  <c:v>79.556740000000005</c:v>
                </c:pt>
                <c:pt idx="664">
                  <c:v>79.676720000000003</c:v>
                </c:pt>
                <c:pt idx="665">
                  <c:v>79.796700000000001</c:v>
                </c:pt>
                <c:pt idx="666">
                  <c:v>79.916679999999999</c:v>
                </c:pt>
                <c:pt idx="667">
                  <c:v>80.036659999999998</c:v>
                </c:pt>
                <c:pt idx="668">
                  <c:v>80.156639999999996</c:v>
                </c:pt>
                <c:pt idx="669">
                  <c:v>80.276619999999994</c:v>
                </c:pt>
                <c:pt idx="670">
                  <c:v>80.396600000000007</c:v>
                </c:pt>
                <c:pt idx="671">
                  <c:v>80.516580000000005</c:v>
                </c:pt>
                <c:pt idx="672">
                  <c:v>80.636560000000003</c:v>
                </c:pt>
                <c:pt idx="673">
                  <c:v>80.756540000000001</c:v>
                </c:pt>
                <c:pt idx="674">
                  <c:v>80.876519999999999</c:v>
                </c:pt>
                <c:pt idx="675">
                  <c:v>80.996499999999997</c:v>
                </c:pt>
                <c:pt idx="676">
                  <c:v>81.116479999999996</c:v>
                </c:pt>
                <c:pt idx="677">
                  <c:v>81.236459999999994</c:v>
                </c:pt>
                <c:pt idx="678">
                  <c:v>81.356440000000006</c:v>
                </c:pt>
                <c:pt idx="679">
                  <c:v>81.476420000000005</c:v>
                </c:pt>
                <c:pt idx="680">
                  <c:v>81.596400000000003</c:v>
                </c:pt>
                <c:pt idx="681">
                  <c:v>81.716380000000001</c:v>
                </c:pt>
                <c:pt idx="682">
                  <c:v>81.836359999999999</c:v>
                </c:pt>
                <c:pt idx="683">
                  <c:v>81.956339999999997</c:v>
                </c:pt>
                <c:pt idx="684">
                  <c:v>82.076319999999996</c:v>
                </c:pt>
                <c:pt idx="685">
                  <c:v>82.196299999999994</c:v>
                </c:pt>
                <c:pt idx="686">
                  <c:v>82.316280000000006</c:v>
                </c:pt>
                <c:pt idx="687">
                  <c:v>82.436260000000004</c:v>
                </c:pt>
                <c:pt idx="688">
                  <c:v>82.556240000000003</c:v>
                </c:pt>
                <c:pt idx="689">
                  <c:v>82.676220000000001</c:v>
                </c:pt>
                <c:pt idx="690">
                  <c:v>82.796199999999999</c:v>
                </c:pt>
                <c:pt idx="691">
                  <c:v>82.916179999999997</c:v>
                </c:pt>
                <c:pt idx="692">
                  <c:v>83.036159999999995</c:v>
                </c:pt>
                <c:pt idx="693">
                  <c:v>83.156139999999994</c:v>
                </c:pt>
                <c:pt idx="694">
                  <c:v>83.276120000000006</c:v>
                </c:pt>
                <c:pt idx="695">
                  <c:v>83.396100000000004</c:v>
                </c:pt>
                <c:pt idx="696">
                  <c:v>83.516080000000002</c:v>
                </c:pt>
                <c:pt idx="697">
                  <c:v>83.636060000000001</c:v>
                </c:pt>
                <c:pt idx="698">
                  <c:v>83.756039999999999</c:v>
                </c:pt>
                <c:pt idx="699">
                  <c:v>83.876019999999997</c:v>
                </c:pt>
                <c:pt idx="700">
                  <c:v>83.995999999999995</c:v>
                </c:pt>
                <c:pt idx="701">
                  <c:v>84.115979999999993</c:v>
                </c:pt>
                <c:pt idx="702">
                  <c:v>84.235960000000006</c:v>
                </c:pt>
                <c:pt idx="703">
                  <c:v>84.355940000000004</c:v>
                </c:pt>
                <c:pt idx="704">
                  <c:v>84.475920000000002</c:v>
                </c:pt>
                <c:pt idx="705">
                  <c:v>84.5959</c:v>
                </c:pt>
                <c:pt idx="706">
                  <c:v>84.715879999999999</c:v>
                </c:pt>
                <c:pt idx="707">
                  <c:v>84.835859999999997</c:v>
                </c:pt>
                <c:pt idx="708">
                  <c:v>84.955839999999995</c:v>
                </c:pt>
                <c:pt idx="709">
                  <c:v>85.075819999999993</c:v>
                </c:pt>
                <c:pt idx="710">
                  <c:v>85.195800000000006</c:v>
                </c:pt>
                <c:pt idx="711">
                  <c:v>85.315780000000004</c:v>
                </c:pt>
                <c:pt idx="712">
                  <c:v>85.435760000000002</c:v>
                </c:pt>
                <c:pt idx="713">
                  <c:v>85.55574</c:v>
                </c:pt>
                <c:pt idx="714">
                  <c:v>85.675719999999998</c:v>
                </c:pt>
                <c:pt idx="715">
                  <c:v>85.795699999999997</c:v>
                </c:pt>
                <c:pt idx="716">
                  <c:v>85.915679999999995</c:v>
                </c:pt>
                <c:pt idx="717">
                  <c:v>86.035659999999993</c:v>
                </c:pt>
                <c:pt idx="718">
                  <c:v>86.155640000000005</c:v>
                </c:pt>
                <c:pt idx="719">
                  <c:v>86.275620000000004</c:v>
                </c:pt>
                <c:pt idx="720">
                  <c:v>86.395600000000002</c:v>
                </c:pt>
                <c:pt idx="721">
                  <c:v>86.51558</c:v>
                </c:pt>
                <c:pt idx="722">
                  <c:v>86.635559999999998</c:v>
                </c:pt>
                <c:pt idx="723">
                  <c:v>86.755539999999996</c:v>
                </c:pt>
                <c:pt idx="724">
                  <c:v>86.875519999999995</c:v>
                </c:pt>
                <c:pt idx="725">
                  <c:v>86.995500000000007</c:v>
                </c:pt>
                <c:pt idx="726">
                  <c:v>87.115480000000005</c:v>
                </c:pt>
                <c:pt idx="727">
                  <c:v>87.235460000000003</c:v>
                </c:pt>
                <c:pt idx="728">
                  <c:v>87.355440000000002</c:v>
                </c:pt>
                <c:pt idx="729">
                  <c:v>87.47542</c:v>
                </c:pt>
                <c:pt idx="730">
                  <c:v>87.595399999999998</c:v>
                </c:pt>
                <c:pt idx="731">
                  <c:v>87.715379999999996</c:v>
                </c:pt>
                <c:pt idx="732">
                  <c:v>87.835359999999994</c:v>
                </c:pt>
                <c:pt idx="733">
                  <c:v>87.955340000000007</c:v>
                </c:pt>
                <c:pt idx="734">
                  <c:v>88.075320000000005</c:v>
                </c:pt>
                <c:pt idx="735">
                  <c:v>88.195300000000003</c:v>
                </c:pt>
                <c:pt idx="736">
                  <c:v>88.315280000000001</c:v>
                </c:pt>
                <c:pt idx="737">
                  <c:v>88.43526</c:v>
                </c:pt>
                <c:pt idx="738">
                  <c:v>88.555239999999998</c:v>
                </c:pt>
                <c:pt idx="739">
                  <c:v>88.675219999999996</c:v>
                </c:pt>
                <c:pt idx="740">
                  <c:v>88.795199999999994</c:v>
                </c:pt>
                <c:pt idx="741">
                  <c:v>88.915180000000007</c:v>
                </c:pt>
                <c:pt idx="742">
                  <c:v>89.035160000000005</c:v>
                </c:pt>
                <c:pt idx="743">
                  <c:v>89.155140000000003</c:v>
                </c:pt>
                <c:pt idx="744">
                  <c:v>89.275120000000001</c:v>
                </c:pt>
                <c:pt idx="745">
                  <c:v>89.395099999999999</c:v>
                </c:pt>
                <c:pt idx="746">
                  <c:v>89.515079999999998</c:v>
                </c:pt>
                <c:pt idx="747">
                  <c:v>89.635059999999996</c:v>
                </c:pt>
                <c:pt idx="748">
                  <c:v>89.755039999999994</c:v>
                </c:pt>
                <c:pt idx="749">
                  <c:v>89.875020000000006</c:v>
                </c:pt>
                <c:pt idx="750">
                  <c:v>89.995000000000005</c:v>
                </c:pt>
                <c:pt idx="751">
                  <c:v>90.114980000000003</c:v>
                </c:pt>
                <c:pt idx="752">
                  <c:v>90.234960000000001</c:v>
                </c:pt>
                <c:pt idx="753">
                  <c:v>90.354939999999999</c:v>
                </c:pt>
                <c:pt idx="754">
                  <c:v>90.474919999999997</c:v>
                </c:pt>
                <c:pt idx="755">
                  <c:v>90.594899999999996</c:v>
                </c:pt>
                <c:pt idx="756">
                  <c:v>90.714879999999994</c:v>
                </c:pt>
                <c:pt idx="757">
                  <c:v>90.834860000000006</c:v>
                </c:pt>
                <c:pt idx="758">
                  <c:v>90.954840000000004</c:v>
                </c:pt>
                <c:pt idx="759">
                  <c:v>91.074820000000003</c:v>
                </c:pt>
                <c:pt idx="760">
                  <c:v>91.194800000000001</c:v>
                </c:pt>
                <c:pt idx="761">
                  <c:v>91.314779999999999</c:v>
                </c:pt>
                <c:pt idx="762">
                  <c:v>91.434759999999997</c:v>
                </c:pt>
                <c:pt idx="763">
                  <c:v>91.554739999999995</c:v>
                </c:pt>
                <c:pt idx="764">
                  <c:v>91.674719999999994</c:v>
                </c:pt>
                <c:pt idx="765">
                  <c:v>91.794700000000006</c:v>
                </c:pt>
                <c:pt idx="766">
                  <c:v>91.914680000000004</c:v>
                </c:pt>
                <c:pt idx="767">
                  <c:v>92.034660000000002</c:v>
                </c:pt>
                <c:pt idx="768">
                  <c:v>92.154640000000001</c:v>
                </c:pt>
                <c:pt idx="769">
                  <c:v>92.274619999999999</c:v>
                </c:pt>
                <c:pt idx="770">
                  <c:v>92.394599999999997</c:v>
                </c:pt>
                <c:pt idx="771">
                  <c:v>92.514579999999995</c:v>
                </c:pt>
                <c:pt idx="772">
                  <c:v>92.634559999999993</c:v>
                </c:pt>
                <c:pt idx="773">
                  <c:v>92.754540000000006</c:v>
                </c:pt>
                <c:pt idx="774">
                  <c:v>92.874520000000004</c:v>
                </c:pt>
                <c:pt idx="775">
                  <c:v>92.994500000000002</c:v>
                </c:pt>
                <c:pt idx="776">
                  <c:v>93.11448</c:v>
                </c:pt>
                <c:pt idx="777">
                  <c:v>93.234459999999999</c:v>
                </c:pt>
                <c:pt idx="778">
                  <c:v>93.354439999999997</c:v>
                </c:pt>
                <c:pt idx="779">
                  <c:v>93.474419999999995</c:v>
                </c:pt>
                <c:pt idx="780">
                  <c:v>93.594399999999993</c:v>
                </c:pt>
                <c:pt idx="781">
                  <c:v>93.714380000000006</c:v>
                </c:pt>
                <c:pt idx="782">
                  <c:v>93.834360000000004</c:v>
                </c:pt>
                <c:pt idx="783">
                  <c:v>93.954340000000002</c:v>
                </c:pt>
                <c:pt idx="784">
                  <c:v>94.07432</c:v>
                </c:pt>
                <c:pt idx="785">
                  <c:v>94.194299999999998</c:v>
                </c:pt>
                <c:pt idx="786">
                  <c:v>94.314279999999997</c:v>
                </c:pt>
                <c:pt idx="787">
                  <c:v>94.434259999999995</c:v>
                </c:pt>
                <c:pt idx="788">
                  <c:v>94.554239999999993</c:v>
                </c:pt>
                <c:pt idx="789">
                  <c:v>94.674220000000005</c:v>
                </c:pt>
                <c:pt idx="790">
                  <c:v>94.794200000000004</c:v>
                </c:pt>
                <c:pt idx="791">
                  <c:v>94.914180000000002</c:v>
                </c:pt>
                <c:pt idx="792">
                  <c:v>95.03416</c:v>
                </c:pt>
                <c:pt idx="793">
                  <c:v>95.154139999999998</c:v>
                </c:pt>
                <c:pt idx="794">
                  <c:v>95.274119999999996</c:v>
                </c:pt>
                <c:pt idx="795">
                  <c:v>95.394099999999995</c:v>
                </c:pt>
                <c:pt idx="796">
                  <c:v>95.514080000000007</c:v>
                </c:pt>
                <c:pt idx="797">
                  <c:v>95.634060000000005</c:v>
                </c:pt>
                <c:pt idx="798">
                  <c:v>95.754040000000003</c:v>
                </c:pt>
                <c:pt idx="799">
                  <c:v>95.874020000000002</c:v>
                </c:pt>
                <c:pt idx="800">
                  <c:v>95.994</c:v>
                </c:pt>
                <c:pt idx="801">
                  <c:v>96.113979999999998</c:v>
                </c:pt>
                <c:pt idx="802">
                  <c:v>96.233959999999996</c:v>
                </c:pt>
                <c:pt idx="803">
                  <c:v>96.353939999999994</c:v>
                </c:pt>
                <c:pt idx="804">
                  <c:v>96.473920000000007</c:v>
                </c:pt>
                <c:pt idx="805">
                  <c:v>96.593900000000005</c:v>
                </c:pt>
                <c:pt idx="806">
                  <c:v>96.713880000000003</c:v>
                </c:pt>
                <c:pt idx="807">
                  <c:v>96.833860000000001</c:v>
                </c:pt>
                <c:pt idx="808">
                  <c:v>96.95384</c:v>
                </c:pt>
                <c:pt idx="809">
                  <c:v>97.073819999999998</c:v>
                </c:pt>
                <c:pt idx="810">
                  <c:v>97.193799999999996</c:v>
                </c:pt>
                <c:pt idx="811">
                  <c:v>97.313779999999994</c:v>
                </c:pt>
                <c:pt idx="812">
                  <c:v>97.433760000000007</c:v>
                </c:pt>
                <c:pt idx="813">
                  <c:v>97.553740000000005</c:v>
                </c:pt>
                <c:pt idx="814">
                  <c:v>97.673720000000003</c:v>
                </c:pt>
                <c:pt idx="815">
                  <c:v>97.793700000000001</c:v>
                </c:pt>
                <c:pt idx="816">
                  <c:v>97.913679999999999</c:v>
                </c:pt>
                <c:pt idx="817">
                  <c:v>98.033659999999998</c:v>
                </c:pt>
                <c:pt idx="818">
                  <c:v>98.153639999999996</c:v>
                </c:pt>
                <c:pt idx="819">
                  <c:v>98.273619999999994</c:v>
                </c:pt>
                <c:pt idx="820">
                  <c:v>98.393600000000006</c:v>
                </c:pt>
                <c:pt idx="821">
                  <c:v>98.513580000000005</c:v>
                </c:pt>
                <c:pt idx="822">
                  <c:v>98.633560000000003</c:v>
                </c:pt>
                <c:pt idx="823">
                  <c:v>98.753540000000001</c:v>
                </c:pt>
                <c:pt idx="824">
                  <c:v>98.873519999999999</c:v>
                </c:pt>
                <c:pt idx="825">
                  <c:v>98.993499999999997</c:v>
                </c:pt>
                <c:pt idx="826">
                  <c:v>99.113479999999996</c:v>
                </c:pt>
                <c:pt idx="827">
                  <c:v>99.233459999999994</c:v>
                </c:pt>
                <c:pt idx="828">
                  <c:v>99.353440000000006</c:v>
                </c:pt>
                <c:pt idx="829">
                  <c:v>99.473420000000004</c:v>
                </c:pt>
                <c:pt idx="830">
                  <c:v>99.593400000000003</c:v>
                </c:pt>
                <c:pt idx="831">
                  <c:v>99.713380000000001</c:v>
                </c:pt>
                <c:pt idx="832">
                  <c:v>99.833359999999999</c:v>
                </c:pt>
                <c:pt idx="833">
                  <c:v>99.953339999999997</c:v>
                </c:pt>
                <c:pt idx="834">
                  <c:v>100.07332</c:v>
                </c:pt>
                <c:pt idx="835">
                  <c:v>100.19329999999999</c:v>
                </c:pt>
                <c:pt idx="836">
                  <c:v>100.31328000000001</c:v>
                </c:pt>
                <c:pt idx="837">
                  <c:v>100.43326</c:v>
                </c:pt>
                <c:pt idx="838">
                  <c:v>100.55324</c:v>
                </c:pt>
                <c:pt idx="839">
                  <c:v>100.67322</c:v>
                </c:pt>
                <c:pt idx="840">
                  <c:v>100.7932</c:v>
                </c:pt>
                <c:pt idx="841">
                  <c:v>100.91318</c:v>
                </c:pt>
                <c:pt idx="842">
                  <c:v>101.03316</c:v>
                </c:pt>
                <c:pt idx="843">
                  <c:v>101.15313999999999</c:v>
                </c:pt>
                <c:pt idx="844">
                  <c:v>101.27312000000001</c:v>
                </c:pt>
                <c:pt idx="845">
                  <c:v>101.3931</c:v>
                </c:pt>
                <c:pt idx="846">
                  <c:v>101.51308</c:v>
                </c:pt>
                <c:pt idx="847">
                  <c:v>101.63306</c:v>
                </c:pt>
                <c:pt idx="848">
                  <c:v>101.75304</c:v>
                </c:pt>
                <c:pt idx="849">
                  <c:v>101.87302</c:v>
                </c:pt>
                <c:pt idx="850">
                  <c:v>101.99299999999999</c:v>
                </c:pt>
                <c:pt idx="851">
                  <c:v>102.11297999999999</c:v>
                </c:pt>
                <c:pt idx="852">
                  <c:v>102.23296000000001</c:v>
                </c:pt>
                <c:pt idx="853">
                  <c:v>102.35294</c:v>
                </c:pt>
                <c:pt idx="854">
                  <c:v>102.47292</c:v>
                </c:pt>
                <c:pt idx="855">
                  <c:v>102.5929</c:v>
                </c:pt>
                <c:pt idx="856">
                  <c:v>102.71288</c:v>
                </c:pt>
                <c:pt idx="857">
                  <c:v>102.83286</c:v>
                </c:pt>
                <c:pt idx="858">
                  <c:v>102.95283999999999</c:v>
                </c:pt>
                <c:pt idx="859">
                  <c:v>103.07281999999999</c:v>
                </c:pt>
                <c:pt idx="860">
                  <c:v>103.19280000000001</c:v>
                </c:pt>
                <c:pt idx="861">
                  <c:v>103.31278</c:v>
                </c:pt>
                <c:pt idx="862">
                  <c:v>103.43276</c:v>
                </c:pt>
                <c:pt idx="863">
                  <c:v>103.55274</c:v>
                </c:pt>
                <c:pt idx="864">
                  <c:v>103.67272</c:v>
                </c:pt>
                <c:pt idx="865">
                  <c:v>103.7927</c:v>
                </c:pt>
                <c:pt idx="866">
                  <c:v>103.91267999999999</c:v>
                </c:pt>
                <c:pt idx="867">
                  <c:v>104.03266000000001</c:v>
                </c:pt>
                <c:pt idx="868">
                  <c:v>104.15264000000001</c:v>
                </c:pt>
                <c:pt idx="869">
                  <c:v>104.27262</c:v>
                </c:pt>
                <c:pt idx="870">
                  <c:v>104.3926</c:v>
                </c:pt>
                <c:pt idx="871">
                  <c:v>104.51258</c:v>
                </c:pt>
                <c:pt idx="872">
                  <c:v>104.63256</c:v>
                </c:pt>
                <c:pt idx="873">
                  <c:v>104.75254</c:v>
                </c:pt>
                <c:pt idx="874">
                  <c:v>104.87251999999999</c:v>
                </c:pt>
                <c:pt idx="875">
                  <c:v>104.99250000000001</c:v>
                </c:pt>
                <c:pt idx="876">
                  <c:v>105.11248000000001</c:v>
                </c:pt>
                <c:pt idx="877">
                  <c:v>105.23246</c:v>
                </c:pt>
                <c:pt idx="878">
                  <c:v>105.35244</c:v>
                </c:pt>
                <c:pt idx="879">
                  <c:v>105.47242</c:v>
                </c:pt>
                <c:pt idx="880">
                  <c:v>105.5924</c:v>
                </c:pt>
                <c:pt idx="881">
                  <c:v>105.71238</c:v>
                </c:pt>
                <c:pt idx="882">
                  <c:v>105.83235999999999</c:v>
                </c:pt>
                <c:pt idx="883">
                  <c:v>105.95234000000001</c:v>
                </c:pt>
                <c:pt idx="884">
                  <c:v>106.07232</c:v>
                </c:pt>
                <c:pt idx="885">
                  <c:v>106.1923</c:v>
                </c:pt>
                <c:pt idx="886">
                  <c:v>106.31228</c:v>
                </c:pt>
                <c:pt idx="887">
                  <c:v>106.43226</c:v>
                </c:pt>
                <c:pt idx="888">
                  <c:v>106.55224</c:v>
                </c:pt>
                <c:pt idx="889">
                  <c:v>106.67222</c:v>
                </c:pt>
                <c:pt idx="890">
                  <c:v>106.79219999999999</c:v>
                </c:pt>
                <c:pt idx="891">
                  <c:v>106.91218000000001</c:v>
                </c:pt>
                <c:pt idx="892">
                  <c:v>107.03216</c:v>
                </c:pt>
                <c:pt idx="893">
                  <c:v>107.15214</c:v>
                </c:pt>
                <c:pt idx="894">
                  <c:v>107.27212</c:v>
                </c:pt>
                <c:pt idx="895">
                  <c:v>107.3921</c:v>
                </c:pt>
                <c:pt idx="896">
                  <c:v>107.51208</c:v>
                </c:pt>
                <c:pt idx="897">
                  <c:v>107.63206</c:v>
                </c:pt>
                <c:pt idx="898">
                  <c:v>107.75203999999999</c:v>
                </c:pt>
                <c:pt idx="899">
                  <c:v>107.87202000000001</c:v>
                </c:pt>
                <c:pt idx="900">
                  <c:v>107.992</c:v>
                </c:pt>
                <c:pt idx="901">
                  <c:v>108.11198</c:v>
                </c:pt>
                <c:pt idx="902">
                  <c:v>108.23196</c:v>
                </c:pt>
                <c:pt idx="903">
                  <c:v>108.35194</c:v>
                </c:pt>
                <c:pt idx="904">
                  <c:v>108.47192</c:v>
                </c:pt>
                <c:pt idx="905">
                  <c:v>108.5919</c:v>
                </c:pt>
                <c:pt idx="906">
                  <c:v>108.71187999999999</c:v>
                </c:pt>
                <c:pt idx="907">
                  <c:v>108.83186000000001</c:v>
                </c:pt>
                <c:pt idx="908">
                  <c:v>108.95184</c:v>
                </c:pt>
                <c:pt idx="909">
                  <c:v>109.07182</c:v>
                </c:pt>
                <c:pt idx="910">
                  <c:v>109.1918</c:v>
                </c:pt>
                <c:pt idx="911">
                  <c:v>109.31178</c:v>
                </c:pt>
                <c:pt idx="912">
                  <c:v>109.43176</c:v>
                </c:pt>
                <c:pt idx="913">
                  <c:v>109.55174</c:v>
                </c:pt>
                <c:pt idx="914">
                  <c:v>109.67171999999999</c:v>
                </c:pt>
                <c:pt idx="915">
                  <c:v>109.79170000000001</c:v>
                </c:pt>
                <c:pt idx="916">
                  <c:v>109.91168</c:v>
                </c:pt>
                <c:pt idx="917">
                  <c:v>110.03166</c:v>
                </c:pt>
                <c:pt idx="918">
                  <c:v>110.15164</c:v>
                </c:pt>
                <c:pt idx="919">
                  <c:v>110.27162</c:v>
                </c:pt>
                <c:pt idx="920">
                  <c:v>110.3916</c:v>
                </c:pt>
                <c:pt idx="921">
                  <c:v>110.51158</c:v>
                </c:pt>
                <c:pt idx="922">
                  <c:v>110.63155999999999</c:v>
                </c:pt>
                <c:pt idx="923">
                  <c:v>110.75154000000001</c:v>
                </c:pt>
                <c:pt idx="924">
                  <c:v>110.87152</c:v>
                </c:pt>
                <c:pt idx="925">
                  <c:v>110.9915</c:v>
                </c:pt>
                <c:pt idx="926">
                  <c:v>111.11148</c:v>
                </c:pt>
                <c:pt idx="927">
                  <c:v>111.23146</c:v>
                </c:pt>
                <c:pt idx="928">
                  <c:v>111.35144</c:v>
                </c:pt>
                <c:pt idx="929">
                  <c:v>111.47141999999999</c:v>
                </c:pt>
                <c:pt idx="930">
                  <c:v>111.59139999999999</c:v>
                </c:pt>
                <c:pt idx="931">
                  <c:v>111.71138000000001</c:v>
                </c:pt>
                <c:pt idx="932">
                  <c:v>111.83136</c:v>
                </c:pt>
                <c:pt idx="933">
                  <c:v>111.95134</c:v>
                </c:pt>
                <c:pt idx="934">
                  <c:v>112.07132</c:v>
                </c:pt>
                <c:pt idx="935">
                  <c:v>112.1913</c:v>
                </c:pt>
                <c:pt idx="936">
                  <c:v>112.31128</c:v>
                </c:pt>
                <c:pt idx="937">
                  <c:v>112.43125999999999</c:v>
                </c:pt>
                <c:pt idx="938">
                  <c:v>112.55124000000001</c:v>
                </c:pt>
                <c:pt idx="939">
                  <c:v>112.67122000000001</c:v>
                </c:pt>
                <c:pt idx="940">
                  <c:v>112.7912</c:v>
                </c:pt>
                <c:pt idx="941">
                  <c:v>112.91118</c:v>
                </c:pt>
                <c:pt idx="942">
                  <c:v>113.03116</c:v>
                </c:pt>
                <c:pt idx="943">
                  <c:v>113.15114</c:v>
                </c:pt>
                <c:pt idx="944">
                  <c:v>113.27112</c:v>
                </c:pt>
                <c:pt idx="945">
                  <c:v>113.39109999999999</c:v>
                </c:pt>
                <c:pt idx="946">
                  <c:v>113.51108000000001</c:v>
                </c:pt>
                <c:pt idx="947">
                  <c:v>113.63106000000001</c:v>
                </c:pt>
                <c:pt idx="948">
                  <c:v>113.75104</c:v>
                </c:pt>
                <c:pt idx="949">
                  <c:v>113.87102</c:v>
                </c:pt>
                <c:pt idx="950">
                  <c:v>113.991</c:v>
                </c:pt>
                <c:pt idx="951">
                  <c:v>114.11098</c:v>
                </c:pt>
                <c:pt idx="952">
                  <c:v>114.23096</c:v>
                </c:pt>
                <c:pt idx="953">
                  <c:v>114.35093999999999</c:v>
                </c:pt>
                <c:pt idx="954">
                  <c:v>114.47092000000001</c:v>
                </c:pt>
                <c:pt idx="955">
                  <c:v>114.5909</c:v>
                </c:pt>
                <c:pt idx="956">
                  <c:v>114.71088</c:v>
                </c:pt>
                <c:pt idx="957">
                  <c:v>114.83086</c:v>
                </c:pt>
                <c:pt idx="958">
                  <c:v>114.95084</c:v>
                </c:pt>
                <c:pt idx="959">
                  <c:v>115.07082</c:v>
                </c:pt>
                <c:pt idx="960">
                  <c:v>115.1908</c:v>
                </c:pt>
                <c:pt idx="961">
                  <c:v>115.31077999999999</c:v>
                </c:pt>
                <c:pt idx="962">
                  <c:v>115.43076000000001</c:v>
                </c:pt>
                <c:pt idx="963">
                  <c:v>115.55074</c:v>
                </c:pt>
                <c:pt idx="964">
                  <c:v>115.67072</c:v>
                </c:pt>
                <c:pt idx="965">
                  <c:v>115.7907</c:v>
                </c:pt>
                <c:pt idx="966">
                  <c:v>115.91068</c:v>
                </c:pt>
                <c:pt idx="967">
                  <c:v>116.03066</c:v>
                </c:pt>
                <c:pt idx="968">
                  <c:v>116.15064</c:v>
                </c:pt>
                <c:pt idx="969">
                  <c:v>116.27061999999999</c:v>
                </c:pt>
                <c:pt idx="970">
                  <c:v>116.39060000000001</c:v>
                </c:pt>
                <c:pt idx="971">
                  <c:v>116.51058</c:v>
                </c:pt>
                <c:pt idx="972">
                  <c:v>116.63056</c:v>
                </c:pt>
                <c:pt idx="973">
                  <c:v>116.75054</c:v>
                </c:pt>
                <c:pt idx="974">
                  <c:v>116.87052</c:v>
                </c:pt>
                <c:pt idx="975">
                  <c:v>116.9905</c:v>
                </c:pt>
                <c:pt idx="976">
                  <c:v>117.11048</c:v>
                </c:pt>
                <c:pt idx="977">
                  <c:v>117.23045999999999</c:v>
                </c:pt>
                <c:pt idx="978">
                  <c:v>117.35044000000001</c:v>
                </c:pt>
                <c:pt idx="979">
                  <c:v>117.47042</c:v>
                </c:pt>
                <c:pt idx="980">
                  <c:v>117.5904</c:v>
                </c:pt>
                <c:pt idx="981">
                  <c:v>117.71038</c:v>
                </c:pt>
                <c:pt idx="982">
                  <c:v>117.83036</c:v>
                </c:pt>
                <c:pt idx="983">
                  <c:v>117.95034</c:v>
                </c:pt>
                <c:pt idx="984">
                  <c:v>118.07032</c:v>
                </c:pt>
                <c:pt idx="985">
                  <c:v>118.19029999999999</c:v>
                </c:pt>
                <c:pt idx="986">
                  <c:v>118.31028000000001</c:v>
                </c:pt>
                <c:pt idx="987">
                  <c:v>118.43026</c:v>
                </c:pt>
                <c:pt idx="988">
                  <c:v>118.55024</c:v>
                </c:pt>
                <c:pt idx="989">
                  <c:v>118.67022</c:v>
                </c:pt>
                <c:pt idx="990">
                  <c:v>118.7902</c:v>
                </c:pt>
                <c:pt idx="991">
                  <c:v>118.91018</c:v>
                </c:pt>
                <c:pt idx="992">
                  <c:v>119.03016</c:v>
                </c:pt>
                <c:pt idx="993">
                  <c:v>119.15013999999999</c:v>
                </c:pt>
                <c:pt idx="994">
                  <c:v>119.27012000000001</c:v>
                </c:pt>
                <c:pt idx="995">
                  <c:v>119.3901</c:v>
                </c:pt>
                <c:pt idx="996">
                  <c:v>119.51008</c:v>
                </c:pt>
                <c:pt idx="997">
                  <c:v>119.63006</c:v>
                </c:pt>
                <c:pt idx="998">
                  <c:v>119.75004</c:v>
                </c:pt>
                <c:pt idx="999">
                  <c:v>119.87002</c:v>
                </c:pt>
                <c:pt idx="1000">
                  <c:v>119.99</c:v>
                </c:pt>
              </c:numCache>
            </c:numRef>
          </c:xVal>
          <c:yVal>
            <c:numRef>
              <c:f>Лист1!$D$2:$D$1002</c:f>
              <c:numCache>
                <c:formatCode>0.0000E+00</c:formatCode>
                <c:ptCount val="1001"/>
                <c:pt idx="0">
                  <c:v>1.7809880174526901E-10</c:v>
                </c:pt>
                <c:pt idx="1">
                  <c:v>2.3149282250850067E-9</c:v>
                </c:pt>
                <c:pt idx="2">
                  <c:v>4.4517576484247433E-9</c:v>
                </c:pt>
                <c:pt idx="3">
                  <c:v>6.5885870717644812E-9</c:v>
                </c:pt>
                <c:pt idx="4">
                  <c:v>8.7254164951042198E-9</c:v>
                </c:pt>
                <c:pt idx="5">
                  <c:v>1.0862245918443956E-8</c:v>
                </c:pt>
                <c:pt idx="6">
                  <c:v>1.2999075341783692E-8</c:v>
                </c:pt>
                <c:pt idx="7">
                  <c:v>1.5135904765123432E-8</c:v>
                </c:pt>
                <c:pt idx="8">
                  <c:v>1.727273418846317E-8</c:v>
                </c:pt>
                <c:pt idx="9">
                  <c:v>1.9409563611802907E-8</c:v>
                </c:pt>
                <c:pt idx="10">
                  <c:v>2.1546393035142642E-8</c:v>
                </c:pt>
                <c:pt idx="11">
                  <c:v>2.3683222458482383E-8</c:v>
                </c:pt>
                <c:pt idx="12">
                  <c:v>2.5820051881822118E-8</c:v>
                </c:pt>
                <c:pt idx="13">
                  <c:v>2.7956881305161856E-8</c:v>
                </c:pt>
                <c:pt idx="14">
                  <c:v>3.0093710728501597E-8</c:v>
                </c:pt>
                <c:pt idx="15">
                  <c:v>3.2230540151841335E-8</c:v>
                </c:pt>
                <c:pt idx="16">
                  <c:v>3.4367369575181066E-8</c:v>
                </c:pt>
                <c:pt idx="17">
                  <c:v>3.6504198998520797E-8</c:v>
                </c:pt>
                <c:pt idx="18">
                  <c:v>3.8641028421860541E-8</c:v>
                </c:pt>
                <c:pt idx="19">
                  <c:v>4.0777857845200286E-8</c:v>
                </c:pt>
                <c:pt idx="20">
                  <c:v>4.2914687268540024E-8</c:v>
                </c:pt>
                <c:pt idx="21">
                  <c:v>4.5051516691879755E-8</c:v>
                </c:pt>
                <c:pt idx="22">
                  <c:v>4.7188346115219493E-8</c:v>
                </c:pt>
                <c:pt idx="23">
                  <c:v>4.9325175538559237E-8</c:v>
                </c:pt>
                <c:pt idx="24">
                  <c:v>5.1462004961898969E-8</c:v>
                </c:pt>
                <c:pt idx="25">
                  <c:v>5.3598834385238706E-8</c:v>
                </c:pt>
                <c:pt idx="26">
                  <c:v>5.5735663808578438E-8</c:v>
                </c:pt>
                <c:pt idx="27">
                  <c:v>5.7872493231918175E-8</c:v>
                </c:pt>
                <c:pt idx="28">
                  <c:v>6.000932265525792E-8</c:v>
                </c:pt>
                <c:pt idx="29">
                  <c:v>6.2146152078597658E-8</c:v>
                </c:pt>
                <c:pt idx="30">
                  <c:v>6.4282981501937396E-8</c:v>
                </c:pt>
                <c:pt idx="31">
                  <c:v>6.6419810925277134E-8</c:v>
                </c:pt>
                <c:pt idx="32">
                  <c:v>6.8556640348616858E-8</c:v>
                </c:pt>
                <c:pt idx="33">
                  <c:v>7.0693469771956596E-8</c:v>
                </c:pt>
                <c:pt idx="34">
                  <c:v>7.2830299195296334E-8</c:v>
                </c:pt>
                <c:pt idx="35">
                  <c:v>7.4967128618636072E-8</c:v>
                </c:pt>
                <c:pt idx="36">
                  <c:v>7.7103958041975823E-8</c:v>
                </c:pt>
                <c:pt idx="37">
                  <c:v>7.9240787465315561E-8</c:v>
                </c:pt>
                <c:pt idx="38">
                  <c:v>8.1377616888655285E-8</c:v>
                </c:pt>
                <c:pt idx="39">
                  <c:v>8.3514446311995023E-8</c:v>
                </c:pt>
                <c:pt idx="40">
                  <c:v>8.5651275735334761E-8</c:v>
                </c:pt>
                <c:pt idx="41">
                  <c:v>8.7788105158674499E-8</c:v>
                </c:pt>
                <c:pt idx="42">
                  <c:v>8.9924934582014237E-8</c:v>
                </c:pt>
                <c:pt idx="43">
                  <c:v>9.2061764005353974E-8</c:v>
                </c:pt>
                <c:pt idx="44">
                  <c:v>9.4198593428693712E-8</c:v>
                </c:pt>
                <c:pt idx="45">
                  <c:v>9.6335422852033437E-8</c:v>
                </c:pt>
                <c:pt idx="46">
                  <c:v>9.8472252275373188E-8</c:v>
                </c:pt>
                <c:pt idx="47">
                  <c:v>1.0060908169871294E-7</c:v>
                </c:pt>
                <c:pt idx="48">
                  <c:v>1.0274591112205268E-7</c:v>
                </c:pt>
                <c:pt idx="49">
                  <c:v>1.0488274054539241E-7</c:v>
                </c:pt>
                <c:pt idx="50">
                  <c:v>1.0701956996873215E-7</c:v>
                </c:pt>
                <c:pt idx="51">
                  <c:v>1.0915639939207189E-7</c:v>
                </c:pt>
                <c:pt idx="52">
                  <c:v>1.1129322881541163E-7</c:v>
                </c:pt>
                <c:pt idx="53">
                  <c:v>1.1343005823875137E-7</c:v>
                </c:pt>
                <c:pt idx="54">
                  <c:v>1.155668876620911E-7</c:v>
                </c:pt>
                <c:pt idx="55">
                  <c:v>1.1770371708543084E-7</c:v>
                </c:pt>
                <c:pt idx="56">
                  <c:v>1.1984054650877057E-7</c:v>
                </c:pt>
                <c:pt idx="57">
                  <c:v>1.219773759321103E-7</c:v>
                </c:pt>
                <c:pt idx="58">
                  <c:v>1.2411420535545004E-7</c:v>
                </c:pt>
                <c:pt idx="59">
                  <c:v>1.2625103477878978E-7</c:v>
                </c:pt>
                <c:pt idx="60">
                  <c:v>1.2838786420212952E-7</c:v>
                </c:pt>
                <c:pt idx="61">
                  <c:v>1.3052469362546926E-7</c:v>
                </c:pt>
                <c:pt idx="62">
                  <c:v>1.3266152304880899E-7</c:v>
                </c:pt>
                <c:pt idx="63">
                  <c:v>1.3479835247214873E-7</c:v>
                </c:pt>
                <c:pt idx="64">
                  <c:v>1.3693518189548847E-7</c:v>
                </c:pt>
                <c:pt idx="65">
                  <c:v>1.3907201131882821E-7</c:v>
                </c:pt>
                <c:pt idx="66">
                  <c:v>1.4120884074216795E-7</c:v>
                </c:pt>
                <c:pt idx="67">
                  <c:v>1.4334567016550768E-7</c:v>
                </c:pt>
                <c:pt idx="68">
                  <c:v>1.4548249958884739E-7</c:v>
                </c:pt>
                <c:pt idx="69">
                  <c:v>1.4761932901218713E-7</c:v>
                </c:pt>
                <c:pt idx="70">
                  <c:v>1.4975615843552687E-7</c:v>
                </c:pt>
                <c:pt idx="71">
                  <c:v>1.5189298785886661E-7</c:v>
                </c:pt>
                <c:pt idx="72">
                  <c:v>1.5402981728220637E-7</c:v>
                </c:pt>
                <c:pt idx="73">
                  <c:v>1.5616664670554611E-7</c:v>
                </c:pt>
                <c:pt idx="74">
                  <c:v>1.5830347612888585E-7</c:v>
                </c:pt>
                <c:pt idx="75">
                  <c:v>1.6044030555222559E-7</c:v>
                </c:pt>
                <c:pt idx="76">
                  <c:v>1.6257713497556532E-7</c:v>
                </c:pt>
                <c:pt idx="77">
                  <c:v>1.6471396439890506E-7</c:v>
                </c:pt>
                <c:pt idx="78">
                  <c:v>1.668507938222448E-7</c:v>
                </c:pt>
                <c:pt idx="79">
                  <c:v>1.6898762324558454E-7</c:v>
                </c:pt>
                <c:pt idx="80">
                  <c:v>1.7112445266892427E-7</c:v>
                </c:pt>
                <c:pt idx="81">
                  <c:v>1.7326128209226399E-7</c:v>
                </c:pt>
                <c:pt idx="82">
                  <c:v>1.7539811151560372E-7</c:v>
                </c:pt>
                <c:pt idx="83">
                  <c:v>1.7753494093894346E-7</c:v>
                </c:pt>
                <c:pt idx="84">
                  <c:v>1.796717703622832E-7</c:v>
                </c:pt>
                <c:pt idx="85">
                  <c:v>1.8180859978562294E-7</c:v>
                </c:pt>
                <c:pt idx="86">
                  <c:v>1.8394542920896268E-7</c:v>
                </c:pt>
                <c:pt idx="87">
                  <c:v>1.8608225863230241E-7</c:v>
                </c:pt>
                <c:pt idx="88">
                  <c:v>1.8821908805564215E-7</c:v>
                </c:pt>
                <c:pt idx="89">
                  <c:v>1.9035591747898189E-7</c:v>
                </c:pt>
                <c:pt idx="90">
                  <c:v>1.9249274690232163E-7</c:v>
                </c:pt>
                <c:pt idx="91">
                  <c:v>1.9462957632566136E-7</c:v>
                </c:pt>
                <c:pt idx="92">
                  <c:v>1.967664057490011E-7</c:v>
                </c:pt>
                <c:pt idx="93">
                  <c:v>1.9890323517234084E-7</c:v>
                </c:pt>
                <c:pt idx="94">
                  <c:v>2.0104006459568058E-7</c:v>
                </c:pt>
                <c:pt idx="95">
                  <c:v>2.0317689401902032E-7</c:v>
                </c:pt>
                <c:pt idx="96">
                  <c:v>2.0531372344236005E-7</c:v>
                </c:pt>
                <c:pt idx="97">
                  <c:v>2.0745055286569979E-7</c:v>
                </c:pt>
                <c:pt idx="98">
                  <c:v>2.0958738228903953E-7</c:v>
                </c:pt>
                <c:pt idx="99">
                  <c:v>2.1172421171237927E-7</c:v>
                </c:pt>
                <c:pt idx="100">
                  <c:v>2.1386104113571901E-7</c:v>
                </c:pt>
                <c:pt idx="101">
                  <c:v>2.1599787055905877E-7</c:v>
                </c:pt>
                <c:pt idx="102">
                  <c:v>2.1813469998239851E-7</c:v>
                </c:pt>
                <c:pt idx="103">
                  <c:v>2.2027152940573825E-7</c:v>
                </c:pt>
                <c:pt idx="104">
                  <c:v>2.2240835882907798E-7</c:v>
                </c:pt>
                <c:pt idx="105">
                  <c:v>2.2454518825241769E-7</c:v>
                </c:pt>
                <c:pt idx="106">
                  <c:v>2.2668201767575743E-7</c:v>
                </c:pt>
                <c:pt idx="107">
                  <c:v>2.2881884709909717E-7</c:v>
                </c:pt>
                <c:pt idx="108">
                  <c:v>2.3095567652243691E-7</c:v>
                </c:pt>
                <c:pt idx="109">
                  <c:v>2.3309250594577665E-7</c:v>
                </c:pt>
                <c:pt idx="110">
                  <c:v>2.3522933536911638E-7</c:v>
                </c:pt>
                <c:pt idx="111">
                  <c:v>2.3736616479245612E-7</c:v>
                </c:pt>
                <c:pt idx="112">
                  <c:v>2.3950299421579589E-7</c:v>
                </c:pt>
                <c:pt idx="113">
                  <c:v>2.4163982363913562E-7</c:v>
                </c:pt>
                <c:pt idx="114">
                  <c:v>2.4377665306247536E-7</c:v>
                </c:pt>
                <c:pt idx="115">
                  <c:v>2.459134824858151E-7</c:v>
                </c:pt>
                <c:pt idx="116">
                  <c:v>2.4805031190915484E-7</c:v>
                </c:pt>
                <c:pt idx="117">
                  <c:v>2.5018714133249458E-7</c:v>
                </c:pt>
                <c:pt idx="118">
                  <c:v>2.5232397075583431E-7</c:v>
                </c:pt>
                <c:pt idx="119">
                  <c:v>2.5446080017917405E-7</c:v>
                </c:pt>
                <c:pt idx="120">
                  <c:v>2.5659762960251379E-7</c:v>
                </c:pt>
                <c:pt idx="121">
                  <c:v>2.5873445902585353E-7</c:v>
                </c:pt>
                <c:pt idx="122">
                  <c:v>2.6087128844919326E-7</c:v>
                </c:pt>
                <c:pt idx="123">
                  <c:v>2.63008117872533E-7</c:v>
                </c:pt>
                <c:pt idx="124">
                  <c:v>2.6514494729587274E-7</c:v>
                </c:pt>
                <c:pt idx="125">
                  <c:v>2.6728177671921248E-7</c:v>
                </c:pt>
                <c:pt idx="126">
                  <c:v>2.6941860614255222E-7</c:v>
                </c:pt>
                <c:pt idx="127">
                  <c:v>2.7155543556589195E-7</c:v>
                </c:pt>
                <c:pt idx="128">
                  <c:v>2.7369226498923164E-7</c:v>
                </c:pt>
                <c:pt idx="129">
                  <c:v>2.7582909441257138E-7</c:v>
                </c:pt>
                <c:pt idx="130">
                  <c:v>2.7796592383591111E-7</c:v>
                </c:pt>
                <c:pt idx="131">
                  <c:v>2.8010275325925085E-7</c:v>
                </c:pt>
                <c:pt idx="132">
                  <c:v>2.8223958268259059E-7</c:v>
                </c:pt>
                <c:pt idx="133">
                  <c:v>2.8437641210593033E-7</c:v>
                </c:pt>
                <c:pt idx="134">
                  <c:v>2.8651324152927007E-7</c:v>
                </c:pt>
                <c:pt idx="135">
                  <c:v>2.886500709526098E-7</c:v>
                </c:pt>
                <c:pt idx="136">
                  <c:v>2.9078690037594954E-7</c:v>
                </c:pt>
                <c:pt idx="137">
                  <c:v>2.9292372979928928E-7</c:v>
                </c:pt>
                <c:pt idx="138">
                  <c:v>2.9506055922262907E-7</c:v>
                </c:pt>
                <c:pt idx="139">
                  <c:v>2.9719738864596876E-7</c:v>
                </c:pt>
                <c:pt idx="140">
                  <c:v>2.9933421806930855E-7</c:v>
                </c:pt>
                <c:pt idx="141">
                  <c:v>3.0147104749264823E-7</c:v>
                </c:pt>
                <c:pt idx="142">
                  <c:v>3.0360787691598802E-7</c:v>
                </c:pt>
                <c:pt idx="143">
                  <c:v>3.0574470633932771E-7</c:v>
                </c:pt>
                <c:pt idx="144">
                  <c:v>3.0788153576266744E-7</c:v>
                </c:pt>
                <c:pt idx="145">
                  <c:v>3.1001836518600718E-7</c:v>
                </c:pt>
                <c:pt idx="146">
                  <c:v>3.1215519460934697E-7</c:v>
                </c:pt>
                <c:pt idx="147">
                  <c:v>3.1429202403268671E-7</c:v>
                </c:pt>
                <c:pt idx="148">
                  <c:v>3.1642885345602645E-7</c:v>
                </c:pt>
                <c:pt idx="149">
                  <c:v>3.1856568287936619E-7</c:v>
                </c:pt>
                <c:pt idx="150">
                  <c:v>3.2070251230270592E-7</c:v>
                </c:pt>
                <c:pt idx="151">
                  <c:v>3.2283934172604566E-7</c:v>
                </c:pt>
                <c:pt idx="152">
                  <c:v>3.249761711493854E-7</c:v>
                </c:pt>
                <c:pt idx="153">
                  <c:v>3.2711300057272508E-7</c:v>
                </c:pt>
                <c:pt idx="154">
                  <c:v>3.2924982999606488E-7</c:v>
                </c:pt>
                <c:pt idx="155">
                  <c:v>3.3138665941940456E-7</c:v>
                </c:pt>
                <c:pt idx="156">
                  <c:v>3.3352348884274435E-7</c:v>
                </c:pt>
                <c:pt idx="157">
                  <c:v>3.3566031826608404E-7</c:v>
                </c:pt>
                <c:pt idx="158">
                  <c:v>3.3779714768942383E-7</c:v>
                </c:pt>
                <c:pt idx="159">
                  <c:v>3.3993397711276351E-7</c:v>
                </c:pt>
                <c:pt idx="160">
                  <c:v>3.420708065361033E-7</c:v>
                </c:pt>
                <c:pt idx="161">
                  <c:v>3.4420763595944299E-7</c:v>
                </c:pt>
                <c:pt idx="162">
                  <c:v>3.4634446538278278E-7</c:v>
                </c:pt>
                <c:pt idx="163">
                  <c:v>3.4848129480612246E-7</c:v>
                </c:pt>
                <c:pt idx="164">
                  <c:v>3.5061812422946225E-7</c:v>
                </c:pt>
                <c:pt idx="165">
                  <c:v>3.5275495365280194E-7</c:v>
                </c:pt>
                <c:pt idx="166">
                  <c:v>3.5489178307614173E-7</c:v>
                </c:pt>
                <c:pt idx="167">
                  <c:v>3.5702861249948141E-7</c:v>
                </c:pt>
                <c:pt idx="168">
                  <c:v>3.5916544192282121E-7</c:v>
                </c:pt>
                <c:pt idx="169">
                  <c:v>3.6130227134616089E-7</c:v>
                </c:pt>
                <c:pt idx="170">
                  <c:v>3.6343910076950063E-7</c:v>
                </c:pt>
                <c:pt idx="171">
                  <c:v>3.6557593019284037E-7</c:v>
                </c:pt>
                <c:pt idx="172">
                  <c:v>3.677127596161801E-7</c:v>
                </c:pt>
                <c:pt idx="173">
                  <c:v>3.6984958903951984E-7</c:v>
                </c:pt>
                <c:pt idx="174">
                  <c:v>3.7198641846285958E-7</c:v>
                </c:pt>
                <c:pt idx="175">
                  <c:v>3.7412324788619932E-7</c:v>
                </c:pt>
                <c:pt idx="176">
                  <c:v>3.7626007730953906E-7</c:v>
                </c:pt>
                <c:pt idx="177">
                  <c:v>3.7839690673287879E-7</c:v>
                </c:pt>
                <c:pt idx="178">
                  <c:v>3.8053373615621853E-7</c:v>
                </c:pt>
                <c:pt idx="179">
                  <c:v>3.8267056557955822E-7</c:v>
                </c:pt>
                <c:pt idx="180">
                  <c:v>3.8480739500289801E-7</c:v>
                </c:pt>
                <c:pt idx="181">
                  <c:v>3.8694422442623769E-7</c:v>
                </c:pt>
                <c:pt idx="182">
                  <c:v>3.8908105384957748E-7</c:v>
                </c:pt>
                <c:pt idx="183">
                  <c:v>3.9121788327291717E-7</c:v>
                </c:pt>
                <c:pt idx="184">
                  <c:v>3.9335471269625696E-7</c:v>
                </c:pt>
                <c:pt idx="185">
                  <c:v>3.9549154211959664E-7</c:v>
                </c:pt>
                <c:pt idx="186">
                  <c:v>3.9762837154293643E-7</c:v>
                </c:pt>
                <c:pt idx="187">
                  <c:v>3.9976520096627617E-7</c:v>
                </c:pt>
                <c:pt idx="188">
                  <c:v>4.0190203038961591E-7</c:v>
                </c:pt>
                <c:pt idx="189">
                  <c:v>4.0403885981295565E-7</c:v>
                </c:pt>
                <c:pt idx="190">
                  <c:v>4.0617568923629544E-7</c:v>
                </c:pt>
                <c:pt idx="191">
                  <c:v>4.0831251865963512E-7</c:v>
                </c:pt>
                <c:pt idx="192">
                  <c:v>4.1044934808297491E-7</c:v>
                </c:pt>
                <c:pt idx="193">
                  <c:v>4.125861775063146E-7</c:v>
                </c:pt>
                <c:pt idx="194">
                  <c:v>4.1472300692965434E-7</c:v>
                </c:pt>
                <c:pt idx="195">
                  <c:v>4.1685983635299407E-7</c:v>
                </c:pt>
                <c:pt idx="196">
                  <c:v>4.1899666577633381E-7</c:v>
                </c:pt>
                <c:pt idx="197">
                  <c:v>4.2113349519967355E-7</c:v>
                </c:pt>
                <c:pt idx="198">
                  <c:v>4.2327032462301329E-7</c:v>
                </c:pt>
                <c:pt idx="199">
                  <c:v>4.2540715404635303E-7</c:v>
                </c:pt>
                <c:pt idx="200">
                  <c:v>4.2754398346969276E-7</c:v>
                </c:pt>
                <c:pt idx="201">
                  <c:v>4.296808128930325E-7</c:v>
                </c:pt>
                <c:pt idx="202">
                  <c:v>4.3181764231637224E-7</c:v>
                </c:pt>
                <c:pt idx="203">
                  <c:v>4.3395447173971192E-7</c:v>
                </c:pt>
                <c:pt idx="204">
                  <c:v>4.3609130116305172E-7</c:v>
                </c:pt>
                <c:pt idx="205">
                  <c:v>4.382281305863914E-7</c:v>
                </c:pt>
                <c:pt idx="206">
                  <c:v>4.4036496000973119E-7</c:v>
                </c:pt>
                <c:pt idx="207">
                  <c:v>4.4250178943307088E-7</c:v>
                </c:pt>
                <c:pt idx="208">
                  <c:v>4.4463861885641067E-7</c:v>
                </c:pt>
                <c:pt idx="209">
                  <c:v>4.4677544827975035E-7</c:v>
                </c:pt>
                <c:pt idx="210">
                  <c:v>4.4891227770309014E-7</c:v>
                </c:pt>
                <c:pt idx="211">
                  <c:v>4.5104910712642993E-7</c:v>
                </c:pt>
                <c:pt idx="212">
                  <c:v>4.5318593654976962E-7</c:v>
                </c:pt>
                <c:pt idx="213">
                  <c:v>4.5532276597310941E-7</c:v>
                </c:pt>
                <c:pt idx="214">
                  <c:v>4.5745959539644909E-7</c:v>
                </c:pt>
                <c:pt idx="215">
                  <c:v>4.5959642481978888E-7</c:v>
                </c:pt>
                <c:pt idx="216">
                  <c:v>4.6173325424312857E-7</c:v>
                </c:pt>
                <c:pt idx="217">
                  <c:v>4.6387008366646836E-7</c:v>
                </c:pt>
                <c:pt idx="218">
                  <c:v>4.6600691308980805E-7</c:v>
                </c:pt>
                <c:pt idx="219">
                  <c:v>4.6814374251314784E-7</c:v>
                </c:pt>
                <c:pt idx="220">
                  <c:v>4.7028057193648752E-7</c:v>
                </c:pt>
                <c:pt idx="221">
                  <c:v>4.7241740135982731E-7</c:v>
                </c:pt>
                <c:pt idx="222">
                  <c:v>4.74554230783167E-7</c:v>
                </c:pt>
                <c:pt idx="223">
                  <c:v>4.7669106020650668E-7</c:v>
                </c:pt>
                <c:pt idx="224">
                  <c:v>4.7882788962984653E-7</c:v>
                </c:pt>
                <c:pt idx="225">
                  <c:v>4.8096471905318621E-7</c:v>
                </c:pt>
                <c:pt idx="226">
                  <c:v>4.83101548476526E-7</c:v>
                </c:pt>
                <c:pt idx="227">
                  <c:v>4.8523837789986569E-7</c:v>
                </c:pt>
                <c:pt idx="228">
                  <c:v>4.8737520732320548E-7</c:v>
                </c:pt>
                <c:pt idx="229">
                  <c:v>4.8951203674654516E-7</c:v>
                </c:pt>
                <c:pt idx="230">
                  <c:v>4.9164886616988495E-7</c:v>
                </c:pt>
                <c:pt idx="231">
                  <c:v>4.9378569559322464E-7</c:v>
                </c:pt>
                <c:pt idx="232">
                  <c:v>4.9592252501656432E-7</c:v>
                </c:pt>
                <c:pt idx="233">
                  <c:v>4.9805935443990411E-7</c:v>
                </c:pt>
                <c:pt idx="234">
                  <c:v>5.001961838632438E-7</c:v>
                </c:pt>
                <c:pt idx="235">
                  <c:v>5.0233301328658359E-7</c:v>
                </c:pt>
                <c:pt idx="236">
                  <c:v>5.0446984270992327E-7</c:v>
                </c:pt>
                <c:pt idx="237">
                  <c:v>5.0660667213326306E-7</c:v>
                </c:pt>
                <c:pt idx="238">
                  <c:v>5.0874350155660275E-7</c:v>
                </c:pt>
                <c:pt idx="239">
                  <c:v>5.1088033097994254E-7</c:v>
                </c:pt>
                <c:pt idx="240">
                  <c:v>5.1301716040328222E-7</c:v>
                </c:pt>
                <c:pt idx="241">
                  <c:v>5.1515398982662202E-7</c:v>
                </c:pt>
                <c:pt idx="242">
                  <c:v>5.172908192499617E-7</c:v>
                </c:pt>
                <c:pt idx="243">
                  <c:v>5.1942764867330149E-7</c:v>
                </c:pt>
                <c:pt idx="244">
                  <c:v>5.2156447809664118E-7</c:v>
                </c:pt>
                <c:pt idx="245">
                  <c:v>5.2370130751998097E-7</c:v>
                </c:pt>
                <c:pt idx="246">
                  <c:v>5.2583813694332065E-7</c:v>
                </c:pt>
                <c:pt idx="247">
                  <c:v>5.2797496636666044E-7</c:v>
                </c:pt>
                <c:pt idx="248">
                  <c:v>5.3011179579000013E-7</c:v>
                </c:pt>
                <c:pt idx="249">
                  <c:v>5.3224862521333992E-7</c:v>
                </c:pt>
                <c:pt idx="250">
                  <c:v>5.343854546366796E-7</c:v>
                </c:pt>
                <c:pt idx="251">
                  <c:v>5.3652228406001939E-7</c:v>
                </c:pt>
                <c:pt idx="252">
                  <c:v>5.3865911348335908E-7</c:v>
                </c:pt>
                <c:pt idx="253">
                  <c:v>5.4079594290669887E-7</c:v>
                </c:pt>
                <c:pt idx="254">
                  <c:v>5.4293277233003855E-7</c:v>
                </c:pt>
                <c:pt idx="255">
                  <c:v>5.4506960175337835E-7</c:v>
                </c:pt>
                <c:pt idx="256">
                  <c:v>5.4720643117671803E-7</c:v>
                </c:pt>
                <c:pt idx="257">
                  <c:v>5.4934326060005782E-7</c:v>
                </c:pt>
                <c:pt idx="258">
                  <c:v>5.5148009002339751E-7</c:v>
                </c:pt>
                <c:pt idx="259">
                  <c:v>5.536169194467373E-7</c:v>
                </c:pt>
                <c:pt idx="260">
                  <c:v>5.5575374887007698E-7</c:v>
                </c:pt>
                <c:pt idx="261">
                  <c:v>5.5789057829341677E-7</c:v>
                </c:pt>
                <c:pt idx="262">
                  <c:v>5.6002740771675646E-7</c:v>
                </c:pt>
                <c:pt idx="263">
                  <c:v>5.6216423714009625E-7</c:v>
                </c:pt>
                <c:pt idx="264">
                  <c:v>5.6430106656343593E-7</c:v>
                </c:pt>
                <c:pt idx="265">
                  <c:v>5.6643789598677572E-7</c:v>
                </c:pt>
                <c:pt idx="266">
                  <c:v>5.6857472541011541E-7</c:v>
                </c:pt>
                <c:pt idx="267">
                  <c:v>5.707115548334552E-7</c:v>
                </c:pt>
                <c:pt idx="268">
                  <c:v>5.7284838425679488E-7</c:v>
                </c:pt>
                <c:pt idx="269">
                  <c:v>5.7498521368013457E-7</c:v>
                </c:pt>
                <c:pt idx="270">
                  <c:v>5.7712204310347436E-7</c:v>
                </c:pt>
                <c:pt idx="271">
                  <c:v>5.7925887252681415E-7</c:v>
                </c:pt>
                <c:pt idx="272">
                  <c:v>5.8139570195015384E-7</c:v>
                </c:pt>
                <c:pt idx="273">
                  <c:v>5.8353253137349352E-7</c:v>
                </c:pt>
                <c:pt idx="274">
                  <c:v>5.8566936079683331E-7</c:v>
                </c:pt>
                <c:pt idx="275">
                  <c:v>5.87806190220173E-7</c:v>
                </c:pt>
                <c:pt idx="276">
                  <c:v>5.8994301964351279E-7</c:v>
                </c:pt>
                <c:pt idx="277">
                  <c:v>5.9207984906685247E-7</c:v>
                </c:pt>
                <c:pt idx="278">
                  <c:v>5.9421667849019226E-7</c:v>
                </c:pt>
                <c:pt idx="279">
                  <c:v>5.9635350791353195E-7</c:v>
                </c:pt>
                <c:pt idx="280">
                  <c:v>5.9849033733687174E-7</c:v>
                </c:pt>
                <c:pt idx="281">
                  <c:v>6.0062716676021142E-7</c:v>
                </c:pt>
                <c:pt idx="282">
                  <c:v>6.0276399618355121E-7</c:v>
                </c:pt>
                <c:pt idx="283">
                  <c:v>6.049008256068909E-7</c:v>
                </c:pt>
                <c:pt idx="284">
                  <c:v>6.0703765503023058E-7</c:v>
                </c:pt>
                <c:pt idx="285">
                  <c:v>6.0917448445357048E-7</c:v>
                </c:pt>
                <c:pt idx="286">
                  <c:v>6.1131131387691017E-7</c:v>
                </c:pt>
                <c:pt idx="287">
                  <c:v>6.1344814330024985E-7</c:v>
                </c:pt>
                <c:pt idx="288">
                  <c:v>6.1558497272358964E-7</c:v>
                </c:pt>
                <c:pt idx="289">
                  <c:v>6.1772180214692943E-7</c:v>
                </c:pt>
                <c:pt idx="290">
                  <c:v>6.1985863157026912E-7</c:v>
                </c:pt>
                <c:pt idx="291">
                  <c:v>6.2199546099360891E-7</c:v>
                </c:pt>
                <c:pt idx="292">
                  <c:v>6.2413229041694859E-7</c:v>
                </c:pt>
                <c:pt idx="293">
                  <c:v>6.2626911984028838E-7</c:v>
                </c:pt>
                <c:pt idx="294">
                  <c:v>6.2840594926362817E-7</c:v>
                </c:pt>
                <c:pt idx="295">
                  <c:v>6.3054277868696786E-7</c:v>
                </c:pt>
                <c:pt idx="296">
                  <c:v>6.3267960811030754E-7</c:v>
                </c:pt>
                <c:pt idx="297">
                  <c:v>6.3481643753364744E-7</c:v>
                </c:pt>
                <c:pt idx="298">
                  <c:v>6.3695326695698713E-7</c:v>
                </c:pt>
                <c:pt idx="299">
                  <c:v>6.3909009638032681E-7</c:v>
                </c:pt>
                <c:pt idx="300">
                  <c:v>6.412269258036665E-7</c:v>
                </c:pt>
                <c:pt idx="301">
                  <c:v>6.4336375522700639E-7</c:v>
                </c:pt>
                <c:pt idx="302">
                  <c:v>6.4550058465034608E-7</c:v>
                </c:pt>
                <c:pt idx="303">
                  <c:v>6.4763741407368576E-7</c:v>
                </c:pt>
                <c:pt idx="304">
                  <c:v>6.4977424349702545E-7</c:v>
                </c:pt>
                <c:pt idx="305">
                  <c:v>6.5191107292036524E-7</c:v>
                </c:pt>
                <c:pt idx="306">
                  <c:v>6.5404790234370503E-7</c:v>
                </c:pt>
                <c:pt idx="307">
                  <c:v>6.5618473176704471E-7</c:v>
                </c:pt>
                <c:pt idx="308">
                  <c:v>6.583215611903844E-7</c:v>
                </c:pt>
                <c:pt idx="309">
                  <c:v>6.6045839061372419E-7</c:v>
                </c:pt>
                <c:pt idx="310">
                  <c:v>6.6259522003706398E-7</c:v>
                </c:pt>
                <c:pt idx="311">
                  <c:v>6.6473204946040367E-7</c:v>
                </c:pt>
                <c:pt idx="312">
                  <c:v>6.6686887888374335E-7</c:v>
                </c:pt>
                <c:pt idx="313">
                  <c:v>6.6900570830708314E-7</c:v>
                </c:pt>
                <c:pt idx="314">
                  <c:v>6.7114253773042283E-7</c:v>
                </c:pt>
                <c:pt idx="315">
                  <c:v>6.7327936715376262E-7</c:v>
                </c:pt>
                <c:pt idx="316">
                  <c:v>6.754161965771023E-7</c:v>
                </c:pt>
                <c:pt idx="317">
                  <c:v>6.7755302600044209E-7</c:v>
                </c:pt>
                <c:pt idx="318">
                  <c:v>6.7968985542378178E-7</c:v>
                </c:pt>
                <c:pt idx="319">
                  <c:v>6.8182668484712157E-7</c:v>
                </c:pt>
                <c:pt idx="320">
                  <c:v>6.8396351427046125E-7</c:v>
                </c:pt>
                <c:pt idx="321">
                  <c:v>6.8610034369380104E-7</c:v>
                </c:pt>
                <c:pt idx="322">
                  <c:v>6.8823717311714073E-7</c:v>
                </c:pt>
                <c:pt idx="323">
                  <c:v>6.9037400254048041E-7</c:v>
                </c:pt>
                <c:pt idx="324">
                  <c:v>6.925108319638202E-7</c:v>
                </c:pt>
                <c:pt idx="325">
                  <c:v>6.9464766138716E-7</c:v>
                </c:pt>
                <c:pt idx="326">
                  <c:v>6.9678449081049968E-7</c:v>
                </c:pt>
                <c:pt idx="327">
                  <c:v>6.9892132023383936E-7</c:v>
                </c:pt>
                <c:pt idx="328">
                  <c:v>7.0105814965717916E-7</c:v>
                </c:pt>
                <c:pt idx="329">
                  <c:v>7.0319497908051895E-7</c:v>
                </c:pt>
                <c:pt idx="330">
                  <c:v>7.0533180850385863E-7</c:v>
                </c:pt>
                <c:pt idx="331">
                  <c:v>7.0746863792719832E-7</c:v>
                </c:pt>
                <c:pt idx="332">
                  <c:v>7.09605467350538E-7</c:v>
                </c:pt>
                <c:pt idx="333">
                  <c:v>7.117422967738779E-7</c:v>
                </c:pt>
                <c:pt idx="334">
                  <c:v>7.1387912619721758E-7</c:v>
                </c:pt>
                <c:pt idx="335">
                  <c:v>7.1601595562055727E-7</c:v>
                </c:pt>
                <c:pt idx="336">
                  <c:v>7.1815278504389695E-7</c:v>
                </c:pt>
                <c:pt idx="337">
                  <c:v>7.2028961446723685E-7</c:v>
                </c:pt>
                <c:pt idx="338">
                  <c:v>7.2242644389057653E-7</c:v>
                </c:pt>
                <c:pt idx="339">
                  <c:v>7.2456327331391622E-7</c:v>
                </c:pt>
                <c:pt idx="340">
                  <c:v>7.267001027372559E-7</c:v>
                </c:pt>
                <c:pt idx="341">
                  <c:v>7.288369321605958E-7</c:v>
                </c:pt>
                <c:pt idx="342">
                  <c:v>7.3097376158393549E-7</c:v>
                </c:pt>
                <c:pt idx="343">
                  <c:v>7.3311059100727517E-7</c:v>
                </c:pt>
                <c:pt idx="344">
                  <c:v>7.3524742043061486E-7</c:v>
                </c:pt>
                <c:pt idx="345">
                  <c:v>7.3738424985395475E-7</c:v>
                </c:pt>
                <c:pt idx="346">
                  <c:v>7.3952107927729444E-7</c:v>
                </c:pt>
                <c:pt idx="347">
                  <c:v>7.4165790870063412E-7</c:v>
                </c:pt>
                <c:pt idx="348">
                  <c:v>7.4379473812397381E-7</c:v>
                </c:pt>
                <c:pt idx="349">
                  <c:v>7.459315675473137E-7</c:v>
                </c:pt>
                <c:pt idx="350">
                  <c:v>7.4806839697065339E-7</c:v>
                </c:pt>
                <c:pt idx="351">
                  <c:v>7.5020522639399307E-7</c:v>
                </c:pt>
                <c:pt idx="352">
                  <c:v>7.5234205581733276E-7</c:v>
                </c:pt>
                <c:pt idx="353">
                  <c:v>7.5447888524067265E-7</c:v>
                </c:pt>
                <c:pt idx="354">
                  <c:v>7.5661571466401234E-7</c:v>
                </c:pt>
                <c:pt idx="355">
                  <c:v>7.5875254408735202E-7</c:v>
                </c:pt>
                <c:pt idx="356">
                  <c:v>7.6088937351069182E-7</c:v>
                </c:pt>
                <c:pt idx="357">
                  <c:v>7.630262029340315E-7</c:v>
                </c:pt>
                <c:pt idx="358">
                  <c:v>7.6516303235737129E-7</c:v>
                </c:pt>
                <c:pt idx="359">
                  <c:v>7.6729986178071098E-7</c:v>
                </c:pt>
                <c:pt idx="360">
                  <c:v>7.6943669120405077E-7</c:v>
                </c:pt>
                <c:pt idx="361">
                  <c:v>7.7157352062739045E-7</c:v>
                </c:pt>
                <c:pt idx="362">
                  <c:v>7.7371035005073024E-7</c:v>
                </c:pt>
                <c:pt idx="363">
                  <c:v>7.7584717947406993E-7</c:v>
                </c:pt>
                <c:pt idx="364">
                  <c:v>7.7798400889740972E-7</c:v>
                </c:pt>
                <c:pt idx="365">
                  <c:v>7.801208383207494E-7</c:v>
                </c:pt>
                <c:pt idx="366">
                  <c:v>7.8225766774408909E-7</c:v>
                </c:pt>
                <c:pt idx="367">
                  <c:v>7.8439449716742888E-7</c:v>
                </c:pt>
                <c:pt idx="368">
                  <c:v>7.8653132659076867E-7</c:v>
                </c:pt>
                <c:pt idx="369">
                  <c:v>7.8866815601410835E-7</c:v>
                </c:pt>
                <c:pt idx="370">
                  <c:v>7.9080498543744804E-7</c:v>
                </c:pt>
                <c:pt idx="371">
                  <c:v>7.9294181486078783E-7</c:v>
                </c:pt>
                <c:pt idx="372">
                  <c:v>7.9507864428412762E-7</c:v>
                </c:pt>
                <c:pt idx="373">
                  <c:v>7.9721547370746731E-7</c:v>
                </c:pt>
                <c:pt idx="374">
                  <c:v>7.993523031308071E-7</c:v>
                </c:pt>
                <c:pt idx="375">
                  <c:v>8.0148913255414678E-7</c:v>
                </c:pt>
                <c:pt idx="376">
                  <c:v>8.0362596197748657E-7</c:v>
                </c:pt>
                <c:pt idx="377">
                  <c:v>8.0576279140082636E-7</c:v>
                </c:pt>
                <c:pt idx="378">
                  <c:v>8.0789962082416605E-7</c:v>
                </c:pt>
                <c:pt idx="379">
                  <c:v>8.1003645024750573E-7</c:v>
                </c:pt>
                <c:pt idx="380">
                  <c:v>8.1217327967084563E-7</c:v>
                </c:pt>
                <c:pt idx="381">
                  <c:v>8.1431010909418531E-7</c:v>
                </c:pt>
                <c:pt idx="382">
                  <c:v>8.16446938517525E-7</c:v>
                </c:pt>
                <c:pt idx="383">
                  <c:v>8.1858376794086468E-7</c:v>
                </c:pt>
                <c:pt idx="384">
                  <c:v>8.2072059736420458E-7</c:v>
                </c:pt>
                <c:pt idx="385">
                  <c:v>8.2285742678754427E-7</c:v>
                </c:pt>
                <c:pt idx="386">
                  <c:v>8.2499425621088395E-7</c:v>
                </c:pt>
                <c:pt idx="387">
                  <c:v>8.2713108563422364E-7</c:v>
                </c:pt>
                <c:pt idx="388">
                  <c:v>8.2926791505756353E-7</c:v>
                </c:pt>
                <c:pt idx="389">
                  <c:v>8.3140474448090322E-7</c:v>
                </c:pt>
                <c:pt idx="390">
                  <c:v>8.335415739042429E-7</c:v>
                </c:pt>
                <c:pt idx="391">
                  <c:v>8.3567840332758259E-7</c:v>
                </c:pt>
                <c:pt idx="392">
                  <c:v>8.3781523275092248E-7</c:v>
                </c:pt>
                <c:pt idx="393">
                  <c:v>8.3995206217426217E-7</c:v>
                </c:pt>
                <c:pt idx="394">
                  <c:v>8.4208889159760185E-7</c:v>
                </c:pt>
                <c:pt idx="395">
                  <c:v>8.4422572102094154E-7</c:v>
                </c:pt>
                <c:pt idx="396">
                  <c:v>8.4636255044428133E-7</c:v>
                </c:pt>
                <c:pt idx="397">
                  <c:v>8.4849937986762112E-7</c:v>
                </c:pt>
                <c:pt idx="398">
                  <c:v>8.5063620929096081E-7</c:v>
                </c:pt>
                <c:pt idx="399">
                  <c:v>8.5277303871430049E-7</c:v>
                </c:pt>
                <c:pt idx="400">
                  <c:v>8.5490986813764028E-7</c:v>
                </c:pt>
                <c:pt idx="401">
                  <c:v>8.5704669756098007E-7</c:v>
                </c:pt>
                <c:pt idx="402">
                  <c:v>8.5918352698431976E-7</c:v>
                </c:pt>
                <c:pt idx="403">
                  <c:v>8.6132035640765944E-7</c:v>
                </c:pt>
                <c:pt idx="404">
                  <c:v>8.6345718583099923E-7</c:v>
                </c:pt>
                <c:pt idx="405">
                  <c:v>8.6559401525433892E-7</c:v>
                </c:pt>
                <c:pt idx="406">
                  <c:v>8.6773084467767871E-7</c:v>
                </c:pt>
                <c:pt idx="407">
                  <c:v>8.6986767410101839E-7</c:v>
                </c:pt>
                <c:pt idx="408">
                  <c:v>8.7200450352435818E-7</c:v>
                </c:pt>
                <c:pt idx="409">
                  <c:v>8.7414133294769787E-7</c:v>
                </c:pt>
                <c:pt idx="410">
                  <c:v>8.7627816237103766E-7</c:v>
                </c:pt>
                <c:pt idx="411">
                  <c:v>8.7841499179437734E-7</c:v>
                </c:pt>
                <c:pt idx="412">
                  <c:v>8.8055182121771714E-7</c:v>
                </c:pt>
                <c:pt idx="413">
                  <c:v>8.8268865064105682E-7</c:v>
                </c:pt>
                <c:pt idx="414">
                  <c:v>8.848254800643965E-7</c:v>
                </c:pt>
                <c:pt idx="415">
                  <c:v>8.869623094877363E-7</c:v>
                </c:pt>
                <c:pt idx="416">
                  <c:v>8.8909913891107609E-7</c:v>
                </c:pt>
                <c:pt idx="417">
                  <c:v>8.9123596833441577E-7</c:v>
                </c:pt>
                <c:pt idx="418">
                  <c:v>8.9337279775775546E-7</c:v>
                </c:pt>
                <c:pt idx="419">
                  <c:v>8.9550962718109514E-7</c:v>
                </c:pt>
                <c:pt idx="420">
                  <c:v>8.9764645660443504E-7</c:v>
                </c:pt>
                <c:pt idx="421">
                  <c:v>8.9978328602777472E-7</c:v>
                </c:pt>
                <c:pt idx="422">
                  <c:v>9.0192011545111441E-7</c:v>
                </c:pt>
                <c:pt idx="423">
                  <c:v>9.0405694487445409E-7</c:v>
                </c:pt>
                <c:pt idx="424">
                  <c:v>9.0619377429779399E-7</c:v>
                </c:pt>
                <c:pt idx="425">
                  <c:v>9.0833060372113367E-7</c:v>
                </c:pt>
                <c:pt idx="426">
                  <c:v>9.1046743314447336E-7</c:v>
                </c:pt>
                <c:pt idx="427">
                  <c:v>9.1260426256781304E-7</c:v>
                </c:pt>
                <c:pt idx="428">
                  <c:v>9.1474109199115294E-7</c:v>
                </c:pt>
                <c:pt idx="429">
                  <c:v>9.1687792141449263E-7</c:v>
                </c:pt>
                <c:pt idx="430">
                  <c:v>9.1901475083783231E-7</c:v>
                </c:pt>
                <c:pt idx="431">
                  <c:v>9.2115158026117221E-7</c:v>
                </c:pt>
                <c:pt idx="432">
                  <c:v>9.2328840968451189E-7</c:v>
                </c:pt>
                <c:pt idx="433">
                  <c:v>9.2542523910785158E-7</c:v>
                </c:pt>
                <c:pt idx="434">
                  <c:v>9.2756206853119126E-7</c:v>
                </c:pt>
                <c:pt idx="435">
                  <c:v>9.2969889795453116E-7</c:v>
                </c:pt>
                <c:pt idx="436">
                  <c:v>9.3183572737787084E-7</c:v>
                </c:pt>
                <c:pt idx="437">
                  <c:v>9.3397255680121053E-7</c:v>
                </c:pt>
                <c:pt idx="438">
                  <c:v>9.3610938622455021E-7</c:v>
                </c:pt>
                <c:pt idx="439">
                  <c:v>9.3824621564789011E-7</c:v>
                </c:pt>
                <c:pt idx="440">
                  <c:v>9.4038304507122979E-7</c:v>
                </c:pt>
                <c:pt idx="441">
                  <c:v>9.4251987449456948E-7</c:v>
                </c:pt>
                <c:pt idx="442">
                  <c:v>9.4465670391790916E-7</c:v>
                </c:pt>
                <c:pt idx="443">
                  <c:v>9.4679353334124906E-7</c:v>
                </c:pt>
                <c:pt idx="444">
                  <c:v>9.4893036276458875E-7</c:v>
                </c:pt>
                <c:pt idx="445">
                  <c:v>9.5106719218792843E-7</c:v>
                </c:pt>
                <c:pt idx="446">
                  <c:v>9.5320402161126812E-7</c:v>
                </c:pt>
                <c:pt idx="447">
                  <c:v>9.5534085103460812E-7</c:v>
                </c:pt>
                <c:pt idx="448">
                  <c:v>9.574776804579478E-7</c:v>
                </c:pt>
                <c:pt idx="449">
                  <c:v>9.5961450988128749E-7</c:v>
                </c:pt>
                <c:pt idx="450">
                  <c:v>9.6175133930462717E-7</c:v>
                </c:pt>
                <c:pt idx="451">
                  <c:v>9.6388816872796707E-7</c:v>
                </c:pt>
                <c:pt idx="452">
                  <c:v>9.6602499815130675E-7</c:v>
                </c:pt>
                <c:pt idx="453">
                  <c:v>9.6816182757464644E-7</c:v>
                </c:pt>
                <c:pt idx="454">
                  <c:v>9.7029865699798612E-7</c:v>
                </c:pt>
                <c:pt idx="455">
                  <c:v>9.7243548642132602E-7</c:v>
                </c:pt>
                <c:pt idx="456">
                  <c:v>9.7457231584466571E-7</c:v>
                </c:pt>
                <c:pt idx="457">
                  <c:v>9.7670914526800539E-7</c:v>
                </c:pt>
                <c:pt idx="458">
                  <c:v>9.7884597469134508E-7</c:v>
                </c:pt>
                <c:pt idx="459">
                  <c:v>9.8098280411468497E-7</c:v>
                </c:pt>
                <c:pt idx="460">
                  <c:v>9.8311963353802466E-7</c:v>
                </c:pt>
                <c:pt idx="461">
                  <c:v>9.8525646296136434E-7</c:v>
                </c:pt>
                <c:pt idx="462">
                  <c:v>9.8739329238470403E-7</c:v>
                </c:pt>
                <c:pt idx="463">
                  <c:v>9.8953012180804371E-7</c:v>
                </c:pt>
                <c:pt idx="464">
                  <c:v>9.9166695123138361E-7</c:v>
                </c:pt>
                <c:pt idx="465">
                  <c:v>9.9380378065472329E-7</c:v>
                </c:pt>
                <c:pt idx="466">
                  <c:v>9.9594061007806298E-7</c:v>
                </c:pt>
                <c:pt idx="467">
                  <c:v>9.9807743950140266E-7</c:v>
                </c:pt>
                <c:pt idx="468">
                  <c:v>1.0002142689247426E-6</c:v>
                </c:pt>
                <c:pt idx="469">
                  <c:v>1.0023510983480822E-6</c:v>
                </c:pt>
                <c:pt idx="470">
                  <c:v>1.0044879277714219E-6</c:v>
                </c:pt>
                <c:pt idx="471">
                  <c:v>1.0066247571947616E-6</c:v>
                </c:pt>
                <c:pt idx="472">
                  <c:v>1.0087615866181013E-6</c:v>
                </c:pt>
                <c:pt idx="473">
                  <c:v>1.0108984160414412E-6</c:v>
                </c:pt>
                <c:pt idx="474">
                  <c:v>1.0130352454647809E-6</c:v>
                </c:pt>
                <c:pt idx="475">
                  <c:v>1.0151720748881206E-6</c:v>
                </c:pt>
                <c:pt idx="476">
                  <c:v>1.0173089043114603E-6</c:v>
                </c:pt>
                <c:pt idx="477">
                  <c:v>1.0194457337348001E-6</c:v>
                </c:pt>
                <c:pt idx="478">
                  <c:v>1.0215825631581398E-6</c:v>
                </c:pt>
                <c:pt idx="479">
                  <c:v>1.0237193925814795E-6</c:v>
                </c:pt>
                <c:pt idx="480">
                  <c:v>1.0258562220048192E-6</c:v>
                </c:pt>
                <c:pt idx="481">
                  <c:v>1.0279930514281589E-6</c:v>
                </c:pt>
                <c:pt idx="482">
                  <c:v>1.0301298808514988E-6</c:v>
                </c:pt>
                <c:pt idx="483">
                  <c:v>1.0322667102748385E-6</c:v>
                </c:pt>
                <c:pt idx="484">
                  <c:v>1.0344035396981782E-6</c:v>
                </c:pt>
                <c:pt idx="485">
                  <c:v>1.0365403691215178E-6</c:v>
                </c:pt>
                <c:pt idx="486">
                  <c:v>1.0386771985448577E-6</c:v>
                </c:pt>
                <c:pt idx="487">
                  <c:v>1.0408140279681974E-6</c:v>
                </c:pt>
                <c:pt idx="488">
                  <c:v>1.0429508573915371E-6</c:v>
                </c:pt>
                <c:pt idx="489">
                  <c:v>1.0450876868148768E-6</c:v>
                </c:pt>
                <c:pt idx="490">
                  <c:v>1.0472245162382165E-6</c:v>
                </c:pt>
                <c:pt idx="491">
                  <c:v>1.0493613456615564E-6</c:v>
                </c:pt>
                <c:pt idx="492">
                  <c:v>1.0514981750848961E-6</c:v>
                </c:pt>
                <c:pt idx="493">
                  <c:v>1.0536350045082357E-6</c:v>
                </c:pt>
                <c:pt idx="494">
                  <c:v>1.0557718339315754E-6</c:v>
                </c:pt>
                <c:pt idx="495">
                  <c:v>1.0579086633549153E-6</c:v>
                </c:pt>
                <c:pt idx="496">
                  <c:v>1.060045492778255E-6</c:v>
                </c:pt>
                <c:pt idx="497">
                  <c:v>1.0621823222015947E-6</c:v>
                </c:pt>
                <c:pt idx="498">
                  <c:v>1.0643191516249344E-6</c:v>
                </c:pt>
                <c:pt idx="499">
                  <c:v>1.0664559810482743E-6</c:v>
                </c:pt>
                <c:pt idx="500">
                  <c:v>1.068592810471614E-6</c:v>
                </c:pt>
                <c:pt idx="501">
                  <c:v>1.0707296398949536E-6</c:v>
                </c:pt>
                <c:pt idx="502">
                  <c:v>1.0728664693182935E-6</c:v>
                </c:pt>
                <c:pt idx="503">
                  <c:v>1.0750032987416332E-6</c:v>
                </c:pt>
                <c:pt idx="504">
                  <c:v>1.0771401281649729E-6</c:v>
                </c:pt>
                <c:pt idx="505">
                  <c:v>1.0792769575883126E-6</c:v>
                </c:pt>
                <c:pt idx="506">
                  <c:v>1.0814137870116525E-6</c:v>
                </c:pt>
                <c:pt idx="507">
                  <c:v>1.0835506164349922E-6</c:v>
                </c:pt>
                <c:pt idx="508">
                  <c:v>1.0856874458583319E-6</c:v>
                </c:pt>
                <c:pt idx="509">
                  <c:v>1.0878242752816715E-6</c:v>
                </c:pt>
                <c:pt idx="510">
                  <c:v>1.0899611047050114E-6</c:v>
                </c:pt>
                <c:pt idx="511">
                  <c:v>1.0920979341283511E-6</c:v>
                </c:pt>
                <c:pt idx="512">
                  <c:v>1.0942347635516908E-6</c:v>
                </c:pt>
                <c:pt idx="513">
                  <c:v>1.0963715929750305E-6</c:v>
                </c:pt>
                <c:pt idx="514">
                  <c:v>1.0985084223983704E-6</c:v>
                </c:pt>
                <c:pt idx="515">
                  <c:v>1.1006452518217101E-6</c:v>
                </c:pt>
                <c:pt idx="516">
                  <c:v>1.1027820812450498E-6</c:v>
                </c:pt>
                <c:pt idx="517">
                  <c:v>1.1049189106683895E-6</c:v>
                </c:pt>
                <c:pt idx="518">
                  <c:v>1.1070557400917293E-6</c:v>
                </c:pt>
                <c:pt idx="519">
                  <c:v>1.109192569515069E-6</c:v>
                </c:pt>
                <c:pt idx="520">
                  <c:v>1.1113293989384087E-6</c:v>
                </c:pt>
                <c:pt idx="521">
                  <c:v>1.1134662283617484E-6</c:v>
                </c:pt>
                <c:pt idx="522">
                  <c:v>1.1156030577850883E-6</c:v>
                </c:pt>
                <c:pt idx="523">
                  <c:v>1.117739887208428E-6</c:v>
                </c:pt>
                <c:pt idx="524">
                  <c:v>1.1198767166317677E-6</c:v>
                </c:pt>
                <c:pt idx="525">
                  <c:v>1.1220135460551074E-6</c:v>
                </c:pt>
                <c:pt idx="526">
                  <c:v>1.1241503754784472E-6</c:v>
                </c:pt>
                <c:pt idx="527">
                  <c:v>1.1262872049017869E-6</c:v>
                </c:pt>
                <c:pt idx="528">
                  <c:v>1.1284240343251266E-6</c:v>
                </c:pt>
                <c:pt idx="529">
                  <c:v>1.1305608637484663E-6</c:v>
                </c:pt>
                <c:pt idx="530">
                  <c:v>1.1326976931718062E-6</c:v>
                </c:pt>
                <c:pt idx="531">
                  <c:v>1.1348345225951459E-6</c:v>
                </c:pt>
                <c:pt idx="532">
                  <c:v>1.1369713520184856E-6</c:v>
                </c:pt>
                <c:pt idx="533">
                  <c:v>1.1391081814418253E-6</c:v>
                </c:pt>
                <c:pt idx="534">
                  <c:v>1.1412450108651649E-6</c:v>
                </c:pt>
                <c:pt idx="535">
                  <c:v>1.1433818402885046E-6</c:v>
                </c:pt>
                <c:pt idx="536">
                  <c:v>1.1455186697118445E-6</c:v>
                </c:pt>
                <c:pt idx="537">
                  <c:v>1.1476554991351844E-6</c:v>
                </c:pt>
                <c:pt idx="538">
                  <c:v>1.1497923285585241E-6</c:v>
                </c:pt>
                <c:pt idx="539">
                  <c:v>1.1519291579818638E-6</c:v>
                </c:pt>
                <c:pt idx="540">
                  <c:v>1.1540659874052035E-6</c:v>
                </c:pt>
                <c:pt idx="541">
                  <c:v>1.1562028168285432E-6</c:v>
                </c:pt>
                <c:pt idx="542">
                  <c:v>1.1583396462518828E-6</c:v>
                </c:pt>
                <c:pt idx="543">
                  <c:v>1.1604764756752225E-6</c:v>
                </c:pt>
                <c:pt idx="544">
                  <c:v>1.1626133050985624E-6</c:v>
                </c:pt>
                <c:pt idx="545">
                  <c:v>1.1647501345219021E-6</c:v>
                </c:pt>
                <c:pt idx="546">
                  <c:v>1.166886963945242E-6</c:v>
                </c:pt>
                <c:pt idx="547">
                  <c:v>1.1690237933685817E-6</c:v>
                </c:pt>
                <c:pt idx="548">
                  <c:v>1.1711606227919214E-6</c:v>
                </c:pt>
                <c:pt idx="549">
                  <c:v>1.1732974522152611E-6</c:v>
                </c:pt>
                <c:pt idx="550">
                  <c:v>1.1754342816386007E-6</c:v>
                </c:pt>
                <c:pt idx="551">
                  <c:v>1.1775711110619404E-6</c:v>
                </c:pt>
                <c:pt idx="552">
                  <c:v>1.1797079404852803E-6</c:v>
                </c:pt>
                <c:pt idx="553">
                  <c:v>1.18184476990862E-6</c:v>
                </c:pt>
                <c:pt idx="554">
                  <c:v>1.1839815993319597E-6</c:v>
                </c:pt>
                <c:pt idx="555">
                  <c:v>1.1861184287552996E-6</c:v>
                </c:pt>
                <c:pt idx="556">
                  <c:v>1.1882552581786393E-6</c:v>
                </c:pt>
                <c:pt idx="557">
                  <c:v>1.190392087601979E-6</c:v>
                </c:pt>
                <c:pt idx="558">
                  <c:v>1.1925289170253186E-6</c:v>
                </c:pt>
                <c:pt idx="559">
                  <c:v>1.1946657464486583E-6</c:v>
                </c:pt>
                <c:pt idx="560">
                  <c:v>1.1968025758719982E-6</c:v>
                </c:pt>
                <c:pt idx="561">
                  <c:v>1.1989394052953379E-6</c:v>
                </c:pt>
                <c:pt idx="562">
                  <c:v>1.2010762347186776E-6</c:v>
                </c:pt>
                <c:pt idx="563">
                  <c:v>1.2032130641420173E-6</c:v>
                </c:pt>
                <c:pt idx="564">
                  <c:v>1.2053498935653572E-6</c:v>
                </c:pt>
                <c:pt idx="565">
                  <c:v>1.2074867229886969E-6</c:v>
                </c:pt>
                <c:pt idx="566">
                  <c:v>1.2096235524120366E-6</c:v>
                </c:pt>
                <c:pt idx="567">
                  <c:v>1.2117603818353762E-6</c:v>
                </c:pt>
                <c:pt idx="568">
                  <c:v>1.2138972112587161E-6</c:v>
                </c:pt>
                <c:pt idx="569">
                  <c:v>1.2160340406820558E-6</c:v>
                </c:pt>
                <c:pt idx="570">
                  <c:v>1.2181708701053955E-6</c:v>
                </c:pt>
                <c:pt idx="571">
                  <c:v>1.2203076995287352E-6</c:v>
                </c:pt>
                <c:pt idx="572">
                  <c:v>1.2224445289520749E-6</c:v>
                </c:pt>
                <c:pt idx="573">
                  <c:v>1.2245813583754148E-6</c:v>
                </c:pt>
                <c:pt idx="574">
                  <c:v>1.2267181877987545E-6</c:v>
                </c:pt>
                <c:pt idx="575">
                  <c:v>1.2288550172220944E-6</c:v>
                </c:pt>
                <c:pt idx="576">
                  <c:v>1.230991846645434E-6</c:v>
                </c:pt>
                <c:pt idx="577">
                  <c:v>1.2331286760687737E-6</c:v>
                </c:pt>
                <c:pt idx="578">
                  <c:v>1.2352655054921134E-6</c:v>
                </c:pt>
                <c:pt idx="579">
                  <c:v>1.2374023349154531E-6</c:v>
                </c:pt>
                <c:pt idx="580">
                  <c:v>1.239539164338793E-6</c:v>
                </c:pt>
                <c:pt idx="581">
                  <c:v>1.2416759937621327E-6</c:v>
                </c:pt>
                <c:pt idx="582">
                  <c:v>1.2438128231854724E-6</c:v>
                </c:pt>
                <c:pt idx="583">
                  <c:v>1.2459496526088123E-6</c:v>
                </c:pt>
                <c:pt idx="584">
                  <c:v>1.2480864820321519E-6</c:v>
                </c:pt>
                <c:pt idx="585">
                  <c:v>1.2502233114554916E-6</c:v>
                </c:pt>
                <c:pt idx="586">
                  <c:v>1.2523601408788315E-6</c:v>
                </c:pt>
                <c:pt idx="587">
                  <c:v>1.2544969703021712E-6</c:v>
                </c:pt>
                <c:pt idx="588">
                  <c:v>1.2566337997255109E-6</c:v>
                </c:pt>
                <c:pt idx="589">
                  <c:v>1.2587706291488506E-6</c:v>
                </c:pt>
                <c:pt idx="590">
                  <c:v>1.2609074585721903E-6</c:v>
                </c:pt>
                <c:pt idx="591">
                  <c:v>1.2630442879955302E-6</c:v>
                </c:pt>
                <c:pt idx="592">
                  <c:v>1.2651811174188701E-6</c:v>
                </c:pt>
                <c:pt idx="593">
                  <c:v>1.2673179468422097E-6</c:v>
                </c:pt>
                <c:pt idx="594">
                  <c:v>1.2694547762655494E-6</c:v>
                </c:pt>
                <c:pt idx="595">
                  <c:v>1.2715916056888891E-6</c:v>
                </c:pt>
                <c:pt idx="596">
                  <c:v>1.2737284351122288E-6</c:v>
                </c:pt>
                <c:pt idx="597">
                  <c:v>1.2758652645355685E-6</c:v>
                </c:pt>
                <c:pt idx="598">
                  <c:v>1.2780020939589082E-6</c:v>
                </c:pt>
                <c:pt idx="599">
                  <c:v>1.2801389233822483E-6</c:v>
                </c:pt>
                <c:pt idx="600">
                  <c:v>1.282275752805588E-6</c:v>
                </c:pt>
                <c:pt idx="601">
                  <c:v>1.2844125822289276E-6</c:v>
                </c:pt>
                <c:pt idx="602">
                  <c:v>1.2865494116522673E-6</c:v>
                </c:pt>
                <c:pt idx="603">
                  <c:v>1.288686241075607E-6</c:v>
                </c:pt>
                <c:pt idx="604">
                  <c:v>1.2908230704989467E-6</c:v>
                </c:pt>
                <c:pt idx="605">
                  <c:v>1.2929598999222864E-6</c:v>
                </c:pt>
                <c:pt idx="606">
                  <c:v>1.2950967293456261E-6</c:v>
                </c:pt>
                <c:pt idx="607">
                  <c:v>1.2972335587689662E-6</c:v>
                </c:pt>
                <c:pt idx="608">
                  <c:v>1.2993703881923059E-6</c:v>
                </c:pt>
                <c:pt idx="609">
                  <c:v>1.3015072176156455E-6</c:v>
                </c:pt>
                <c:pt idx="610">
                  <c:v>1.3036440470389852E-6</c:v>
                </c:pt>
                <c:pt idx="611">
                  <c:v>1.3057808764623249E-6</c:v>
                </c:pt>
                <c:pt idx="612">
                  <c:v>1.3079177058856646E-6</c:v>
                </c:pt>
                <c:pt idx="613">
                  <c:v>1.3100545353090043E-6</c:v>
                </c:pt>
                <c:pt idx="614">
                  <c:v>1.312191364732344E-6</c:v>
                </c:pt>
                <c:pt idx="615">
                  <c:v>1.3143281941556841E-6</c:v>
                </c:pt>
                <c:pt idx="616">
                  <c:v>1.3164650235790238E-6</c:v>
                </c:pt>
                <c:pt idx="617">
                  <c:v>1.3186018530023634E-6</c:v>
                </c:pt>
                <c:pt idx="618">
                  <c:v>1.3207386824257031E-6</c:v>
                </c:pt>
                <c:pt idx="619">
                  <c:v>1.3228755118490428E-6</c:v>
                </c:pt>
                <c:pt idx="620">
                  <c:v>1.3250123412723825E-6</c:v>
                </c:pt>
                <c:pt idx="621">
                  <c:v>1.3271491706957222E-6</c:v>
                </c:pt>
                <c:pt idx="622">
                  <c:v>1.3292860001190619E-6</c:v>
                </c:pt>
                <c:pt idx="623">
                  <c:v>1.331422829542402E-6</c:v>
                </c:pt>
                <c:pt idx="624">
                  <c:v>1.3335596589657417E-6</c:v>
                </c:pt>
                <c:pt idx="625">
                  <c:v>1.3356964883890813E-6</c:v>
                </c:pt>
                <c:pt idx="626">
                  <c:v>1.337833317812421E-6</c:v>
                </c:pt>
                <c:pt idx="627">
                  <c:v>1.3399701472357607E-6</c:v>
                </c:pt>
                <c:pt idx="628">
                  <c:v>1.3421069766591004E-6</c:v>
                </c:pt>
                <c:pt idx="629">
                  <c:v>1.3442438060824401E-6</c:v>
                </c:pt>
                <c:pt idx="630">
                  <c:v>1.3463806355057798E-6</c:v>
                </c:pt>
                <c:pt idx="631">
                  <c:v>1.3485174649291197E-6</c:v>
                </c:pt>
                <c:pt idx="632">
                  <c:v>1.3506542943524596E-6</c:v>
                </c:pt>
                <c:pt idx="633">
                  <c:v>1.3527911237757993E-6</c:v>
                </c:pt>
                <c:pt idx="634">
                  <c:v>1.3549279531991389E-6</c:v>
                </c:pt>
                <c:pt idx="635">
                  <c:v>1.3570647826224786E-6</c:v>
                </c:pt>
                <c:pt idx="636">
                  <c:v>1.3592016120458183E-6</c:v>
                </c:pt>
                <c:pt idx="637">
                  <c:v>1.361338441469158E-6</c:v>
                </c:pt>
                <c:pt idx="638">
                  <c:v>1.3634752708924977E-6</c:v>
                </c:pt>
                <c:pt idx="639">
                  <c:v>1.3656121003158376E-6</c:v>
                </c:pt>
                <c:pt idx="640">
                  <c:v>1.3677489297391773E-6</c:v>
                </c:pt>
                <c:pt idx="641">
                  <c:v>1.3698857591625172E-6</c:v>
                </c:pt>
                <c:pt idx="642">
                  <c:v>1.3720225885858568E-6</c:v>
                </c:pt>
                <c:pt idx="643">
                  <c:v>1.3741594180091965E-6</c:v>
                </c:pt>
                <c:pt idx="644">
                  <c:v>1.3762962474325362E-6</c:v>
                </c:pt>
                <c:pt idx="645">
                  <c:v>1.3784330768558759E-6</c:v>
                </c:pt>
                <c:pt idx="646">
                  <c:v>1.3805699062792158E-6</c:v>
                </c:pt>
                <c:pt idx="647">
                  <c:v>1.3827067357025555E-6</c:v>
                </c:pt>
                <c:pt idx="648">
                  <c:v>1.3848435651258952E-6</c:v>
                </c:pt>
                <c:pt idx="649">
                  <c:v>1.3869803945492348E-6</c:v>
                </c:pt>
                <c:pt idx="650">
                  <c:v>1.3891172239725747E-6</c:v>
                </c:pt>
                <c:pt idx="651">
                  <c:v>1.3912540533959144E-6</c:v>
                </c:pt>
                <c:pt idx="652">
                  <c:v>1.3933908828192541E-6</c:v>
                </c:pt>
                <c:pt idx="653">
                  <c:v>1.3955277122425938E-6</c:v>
                </c:pt>
                <c:pt idx="654">
                  <c:v>1.3976645416659337E-6</c:v>
                </c:pt>
                <c:pt idx="655">
                  <c:v>1.3998013710892734E-6</c:v>
                </c:pt>
                <c:pt idx="656">
                  <c:v>1.4019382005126131E-6</c:v>
                </c:pt>
                <c:pt idx="657">
                  <c:v>1.4040750299359527E-6</c:v>
                </c:pt>
                <c:pt idx="658">
                  <c:v>1.4062118593592924E-6</c:v>
                </c:pt>
                <c:pt idx="659">
                  <c:v>1.4083486887826323E-6</c:v>
                </c:pt>
                <c:pt idx="660">
                  <c:v>1.410485518205972E-6</c:v>
                </c:pt>
                <c:pt idx="661">
                  <c:v>1.4126223476293117E-6</c:v>
                </c:pt>
                <c:pt idx="662">
                  <c:v>1.4147591770526516E-6</c:v>
                </c:pt>
                <c:pt idx="663">
                  <c:v>1.4168960064759913E-6</c:v>
                </c:pt>
                <c:pt idx="664">
                  <c:v>1.419032835899331E-6</c:v>
                </c:pt>
                <c:pt idx="665">
                  <c:v>1.4211696653226707E-6</c:v>
                </c:pt>
                <c:pt idx="666">
                  <c:v>1.4233064947460103E-6</c:v>
                </c:pt>
                <c:pt idx="667">
                  <c:v>1.42544332416935E-6</c:v>
                </c:pt>
                <c:pt idx="668">
                  <c:v>1.4275801535926899E-6</c:v>
                </c:pt>
                <c:pt idx="669">
                  <c:v>1.4297169830160296E-6</c:v>
                </c:pt>
                <c:pt idx="670">
                  <c:v>1.4318538124393695E-6</c:v>
                </c:pt>
                <c:pt idx="671">
                  <c:v>1.4339906418627092E-6</c:v>
                </c:pt>
                <c:pt idx="672">
                  <c:v>1.4361274712860489E-6</c:v>
                </c:pt>
                <c:pt idx="673">
                  <c:v>1.4382643007093886E-6</c:v>
                </c:pt>
                <c:pt idx="674">
                  <c:v>1.4404011301327282E-6</c:v>
                </c:pt>
                <c:pt idx="675">
                  <c:v>1.4425379595560679E-6</c:v>
                </c:pt>
                <c:pt idx="676">
                  <c:v>1.4446747889794076E-6</c:v>
                </c:pt>
                <c:pt idx="677">
                  <c:v>1.4468116184027475E-6</c:v>
                </c:pt>
                <c:pt idx="678">
                  <c:v>1.4489484478260874E-6</c:v>
                </c:pt>
                <c:pt idx="679">
                  <c:v>1.4510852772494271E-6</c:v>
                </c:pt>
                <c:pt idx="680">
                  <c:v>1.4532221066727668E-6</c:v>
                </c:pt>
                <c:pt idx="681">
                  <c:v>1.4553589360961065E-6</c:v>
                </c:pt>
                <c:pt idx="682">
                  <c:v>1.4574957655194461E-6</c:v>
                </c:pt>
                <c:pt idx="683">
                  <c:v>1.4596325949427858E-6</c:v>
                </c:pt>
                <c:pt idx="684">
                  <c:v>1.4617694243661255E-6</c:v>
                </c:pt>
                <c:pt idx="685">
                  <c:v>1.4639062537894652E-6</c:v>
                </c:pt>
                <c:pt idx="686">
                  <c:v>1.4660430832128053E-6</c:v>
                </c:pt>
                <c:pt idx="687">
                  <c:v>1.468179912636145E-6</c:v>
                </c:pt>
                <c:pt idx="688">
                  <c:v>1.4703167420594847E-6</c:v>
                </c:pt>
                <c:pt idx="689">
                  <c:v>1.4724535714828244E-6</c:v>
                </c:pt>
                <c:pt idx="690">
                  <c:v>1.474590400906164E-6</c:v>
                </c:pt>
                <c:pt idx="691">
                  <c:v>1.4767272303295037E-6</c:v>
                </c:pt>
                <c:pt idx="692">
                  <c:v>1.4788640597528434E-6</c:v>
                </c:pt>
                <c:pt idx="693">
                  <c:v>1.4810008891761831E-6</c:v>
                </c:pt>
                <c:pt idx="694">
                  <c:v>1.4831377185995232E-6</c:v>
                </c:pt>
                <c:pt idx="695">
                  <c:v>1.4852745480228629E-6</c:v>
                </c:pt>
                <c:pt idx="696">
                  <c:v>1.4874113774462026E-6</c:v>
                </c:pt>
                <c:pt idx="697">
                  <c:v>1.4895482068695423E-6</c:v>
                </c:pt>
                <c:pt idx="698">
                  <c:v>1.4916850362928819E-6</c:v>
                </c:pt>
                <c:pt idx="699">
                  <c:v>1.4938218657162216E-6</c:v>
                </c:pt>
                <c:pt idx="700">
                  <c:v>1.4959586951395613E-6</c:v>
                </c:pt>
                <c:pt idx="701">
                  <c:v>1.498095524562901E-6</c:v>
                </c:pt>
                <c:pt idx="702">
                  <c:v>1.5002323539862411E-6</c:v>
                </c:pt>
                <c:pt idx="703">
                  <c:v>1.5023691834095808E-6</c:v>
                </c:pt>
                <c:pt idx="704">
                  <c:v>1.5045060128329205E-6</c:v>
                </c:pt>
                <c:pt idx="705">
                  <c:v>1.5066428422562602E-6</c:v>
                </c:pt>
                <c:pt idx="706">
                  <c:v>1.5087796716795999E-6</c:v>
                </c:pt>
                <c:pt idx="707">
                  <c:v>1.5109165011029395E-6</c:v>
                </c:pt>
                <c:pt idx="708">
                  <c:v>1.5130533305262792E-6</c:v>
                </c:pt>
                <c:pt idx="709">
                  <c:v>1.5151901599496189E-6</c:v>
                </c:pt>
                <c:pt idx="710">
                  <c:v>1.517326989372959E-6</c:v>
                </c:pt>
                <c:pt idx="711">
                  <c:v>1.5194638187962987E-6</c:v>
                </c:pt>
                <c:pt idx="712">
                  <c:v>1.5216006482196384E-6</c:v>
                </c:pt>
                <c:pt idx="713">
                  <c:v>1.5237374776429781E-6</c:v>
                </c:pt>
                <c:pt idx="714">
                  <c:v>1.5258743070663178E-6</c:v>
                </c:pt>
                <c:pt idx="715">
                  <c:v>1.5280111364896574E-6</c:v>
                </c:pt>
                <c:pt idx="716">
                  <c:v>1.5301479659129971E-6</c:v>
                </c:pt>
                <c:pt idx="717">
                  <c:v>1.5322847953363368E-6</c:v>
                </c:pt>
                <c:pt idx="718">
                  <c:v>1.5344216247596767E-6</c:v>
                </c:pt>
                <c:pt idx="719">
                  <c:v>1.5365584541830166E-6</c:v>
                </c:pt>
                <c:pt idx="720">
                  <c:v>1.5386952836063563E-6</c:v>
                </c:pt>
                <c:pt idx="721">
                  <c:v>1.540832113029696E-6</c:v>
                </c:pt>
                <c:pt idx="722">
                  <c:v>1.5429689424530357E-6</c:v>
                </c:pt>
                <c:pt idx="723">
                  <c:v>1.5451057718763753E-6</c:v>
                </c:pt>
                <c:pt idx="724">
                  <c:v>1.547242601299715E-6</c:v>
                </c:pt>
                <c:pt idx="725">
                  <c:v>1.5493794307230549E-6</c:v>
                </c:pt>
                <c:pt idx="726">
                  <c:v>1.5515162601463946E-6</c:v>
                </c:pt>
                <c:pt idx="727">
                  <c:v>1.5536530895697343E-6</c:v>
                </c:pt>
                <c:pt idx="728">
                  <c:v>1.5557899189930742E-6</c:v>
                </c:pt>
                <c:pt idx="729">
                  <c:v>1.5579267484164139E-6</c:v>
                </c:pt>
                <c:pt idx="730">
                  <c:v>1.5600635778397536E-6</c:v>
                </c:pt>
                <c:pt idx="731">
                  <c:v>1.5622004072630932E-6</c:v>
                </c:pt>
                <c:pt idx="732">
                  <c:v>1.5643372366864329E-6</c:v>
                </c:pt>
                <c:pt idx="733">
                  <c:v>1.5664740661097728E-6</c:v>
                </c:pt>
                <c:pt idx="734">
                  <c:v>1.5686108955331125E-6</c:v>
                </c:pt>
                <c:pt idx="735">
                  <c:v>1.5707477249564522E-6</c:v>
                </c:pt>
                <c:pt idx="736">
                  <c:v>1.5728845543797919E-6</c:v>
                </c:pt>
                <c:pt idx="737">
                  <c:v>1.5750213838031318E-6</c:v>
                </c:pt>
                <c:pt idx="738">
                  <c:v>1.5771582132264715E-6</c:v>
                </c:pt>
                <c:pt idx="739">
                  <c:v>1.5792950426498111E-6</c:v>
                </c:pt>
                <c:pt idx="740">
                  <c:v>1.5814318720731508E-6</c:v>
                </c:pt>
                <c:pt idx="741">
                  <c:v>1.5835687014964907E-6</c:v>
                </c:pt>
                <c:pt idx="742">
                  <c:v>1.5857055309198304E-6</c:v>
                </c:pt>
                <c:pt idx="743">
                  <c:v>1.5878423603431701E-6</c:v>
                </c:pt>
                <c:pt idx="744">
                  <c:v>1.5899791897665098E-6</c:v>
                </c:pt>
                <c:pt idx="745">
                  <c:v>1.5921160191898497E-6</c:v>
                </c:pt>
                <c:pt idx="746">
                  <c:v>1.5942528486131894E-6</c:v>
                </c:pt>
                <c:pt idx="747">
                  <c:v>1.596389678036529E-6</c:v>
                </c:pt>
                <c:pt idx="748">
                  <c:v>1.5985265074598689E-6</c:v>
                </c:pt>
                <c:pt idx="749">
                  <c:v>1.6006633368832086E-6</c:v>
                </c:pt>
                <c:pt idx="750">
                  <c:v>1.6028001663065483E-6</c:v>
                </c:pt>
                <c:pt idx="751">
                  <c:v>1.6049369957298882E-6</c:v>
                </c:pt>
                <c:pt idx="752">
                  <c:v>1.6070738251532279E-6</c:v>
                </c:pt>
                <c:pt idx="753">
                  <c:v>1.6092106545765676E-6</c:v>
                </c:pt>
                <c:pt idx="754">
                  <c:v>1.6113474839999073E-6</c:v>
                </c:pt>
                <c:pt idx="755">
                  <c:v>1.6134843134232472E-6</c:v>
                </c:pt>
                <c:pt idx="756">
                  <c:v>1.6156211428465868E-6</c:v>
                </c:pt>
                <c:pt idx="757">
                  <c:v>1.6177579722699267E-6</c:v>
                </c:pt>
                <c:pt idx="758">
                  <c:v>1.6198948016932664E-6</c:v>
                </c:pt>
                <c:pt idx="759">
                  <c:v>1.6220316311166061E-6</c:v>
                </c:pt>
                <c:pt idx="760">
                  <c:v>1.6241684605399458E-6</c:v>
                </c:pt>
                <c:pt idx="761">
                  <c:v>1.6263052899632855E-6</c:v>
                </c:pt>
                <c:pt idx="762">
                  <c:v>1.6284421193866252E-6</c:v>
                </c:pt>
                <c:pt idx="763">
                  <c:v>1.6305789488099649E-6</c:v>
                </c:pt>
                <c:pt idx="764">
                  <c:v>1.6327157782333048E-6</c:v>
                </c:pt>
                <c:pt idx="765">
                  <c:v>1.6348526076566446E-6</c:v>
                </c:pt>
                <c:pt idx="766">
                  <c:v>1.6369894370799843E-6</c:v>
                </c:pt>
                <c:pt idx="767">
                  <c:v>1.639126266503324E-6</c:v>
                </c:pt>
                <c:pt idx="768">
                  <c:v>1.6412630959266637E-6</c:v>
                </c:pt>
                <c:pt idx="769">
                  <c:v>1.6433999253500034E-6</c:v>
                </c:pt>
                <c:pt idx="770">
                  <c:v>1.6455367547733431E-6</c:v>
                </c:pt>
                <c:pt idx="771">
                  <c:v>1.6476735841966828E-6</c:v>
                </c:pt>
                <c:pt idx="772">
                  <c:v>1.6498104136200224E-6</c:v>
                </c:pt>
                <c:pt idx="773">
                  <c:v>1.6519472430433626E-6</c:v>
                </c:pt>
                <c:pt idx="774">
                  <c:v>1.6540840724667022E-6</c:v>
                </c:pt>
                <c:pt idx="775">
                  <c:v>1.6562209018900419E-6</c:v>
                </c:pt>
                <c:pt idx="776">
                  <c:v>1.6583577313133816E-6</c:v>
                </c:pt>
                <c:pt idx="777">
                  <c:v>1.6604945607367213E-6</c:v>
                </c:pt>
                <c:pt idx="778">
                  <c:v>1.662631390160061E-6</c:v>
                </c:pt>
                <c:pt idx="779">
                  <c:v>1.6647682195834007E-6</c:v>
                </c:pt>
                <c:pt idx="780">
                  <c:v>1.6669050490067403E-6</c:v>
                </c:pt>
                <c:pt idx="781">
                  <c:v>1.6690418784300805E-6</c:v>
                </c:pt>
                <c:pt idx="782">
                  <c:v>1.6711787078534201E-6</c:v>
                </c:pt>
                <c:pt idx="783">
                  <c:v>1.6733155372767598E-6</c:v>
                </c:pt>
                <c:pt idx="784">
                  <c:v>1.6754523667000995E-6</c:v>
                </c:pt>
                <c:pt idx="785">
                  <c:v>1.6775891961234392E-6</c:v>
                </c:pt>
                <c:pt idx="786">
                  <c:v>1.6797260255467789E-6</c:v>
                </c:pt>
                <c:pt idx="787">
                  <c:v>1.6818628549701186E-6</c:v>
                </c:pt>
                <c:pt idx="788">
                  <c:v>1.6839996843934582E-6</c:v>
                </c:pt>
                <c:pt idx="789">
                  <c:v>1.6861365138167984E-6</c:v>
                </c:pt>
                <c:pt idx="790">
                  <c:v>1.688273343240138E-6</c:v>
                </c:pt>
                <c:pt idx="791">
                  <c:v>1.6904101726634777E-6</c:v>
                </c:pt>
                <c:pt idx="792">
                  <c:v>1.6925470020868174E-6</c:v>
                </c:pt>
                <c:pt idx="793">
                  <c:v>1.6946838315101571E-6</c:v>
                </c:pt>
                <c:pt idx="794">
                  <c:v>1.6968206609334968E-6</c:v>
                </c:pt>
                <c:pt idx="795">
                  <c:v>1.6989574903568365E-6</c:v>
                </c:pt>
                <c:pt idx="796">
                  <c:v>1.7010943197801766E-6</c:v>
                </c:pt>
                <c:pt idx="797">
                  <c:v>1.7032311492035163E-6</c:v>
                </c:pt>
                <c:pt idx="798">
                  <c:v>1.7053679786268559E-6</c:v>
                </c:pt>
                <c:pt idx="799">
                  <c:v>1.7075048080501956E-6</c:v>
                </c:pt>
                <c:pt idx="800">
                  <c:v>1.7096416374735353E-6</c:v>
                </c:pt>
                <c:pt idx="801">
                  <c:v>1.711778466896875E-6</c:v>
                </c:pt>
                <c:pt idx="802">
                  <c:v>1.7139152963202147E-6</c:v>
                </c:pt>
                <c:pt idx="803">
                  <c:v>1.7160521257435544E-6</c:v>
                </c:pt>
                <c:pt idx="804">
                  <c:v>1.7181889551668943E-6</c:v>
                </c:pt>
                <c:pt idx="805">
                  <c:v>1.7203257845902342E-6</c:v>
                </c:pt>
                <c:pt idx="806">
                  <c:v>1.7224626140135738E-6</c:v>
                </c:pt>
                <c:pt idx="807">
                  <c:v>1.7245994434369135E-6</c:v>
                </c:pt>
                <c:pt idx="808">
                  <c:v>1.7267362728602532E-6</c:v>
                </c:pt>
                <c:pt idx="809">
                  <c:v>1.7288731022835929E-6</c:v>
                </c:pt>
                <c:pt idx="810">
                  <c:v>1.7310099317069326E-6</c:v>
                </c:pt>
                <c:pt idx="811">
                  <c:v>1.7331467611302723E-6</c:v>
                </c:pt>
                <c:pt idx="812">
                  <c:v>1.7352835905536122E-6</c:v>
                </c:pt>
                <c:pt idx="813">
                  <c:v>1.7374204199769519E-6</c:v>
                </c:pt>
                <c:pt idx="814">
                  <c:v>1.7395572494002918E-6</c:v>
                </c:pt>
                <c:pt idx="815">
                  <c:v>1.7416940788236314E-6</c:v>
                </c:pt>
                <c:pt idx="816">
                  <c:v>1.7438309082469711E-6</c:v>
                </c:pt>
                <c:pt idx="817">
                  <c:v>1.7459677376703108E-6</c:v>
                </c:pt>
                <c:pt idx="818">
                  <c:v>1.7481045670936505E-6</c:v>
                </c:pt>
                <c:pt idx="819">
                  <c:v>1.7502413965169902E-6</c:v>
                </c:pt>
                <c:pt idx="820">
                  <c:v>1.7523782259403301E-6</c:v>
                </c:pt>
                <c:pt idx="821">
                  <c:v>1.7545150553636698E-6</c:v>
                </c:pt>
                <c:pt idx="822">
                  <c:v>1.7566518847870094E-6</c:v>
                </c:pt>
                <c:pt idx="823">
                  <c:v>1.7587887142103493E-6</c:v>
                </c:pt>
                <c:pt idx="824">
                  <c:v>1.760925543633689E-6</c:v>
                </c:pt>
                <c:pt idx="825">
                  <c:v>1.7630623730570287E-6</c:v>
                </c:pt>
                <c:pt idx="826">
                  <c:v>1.7651992024803684E-6</c:v>
                </c:pt>
                <c:pt idx="827">
                  <c:v>1.7673360319037081E-6</c:v>
                </c:pt>
                <c:pt idx="828">
                  <c:v>1.769472861327048E-6</c:v>
                </c:pt>
                <c:pt idx="829">
                  <c:v>1.7716096907503877E-6</c:v>
                </c:pt>
                <c:pt idx="830">
                  <c:v>1.7737465201737273E-6</c:v>
                </c:pt>
                <c:pt idx="831">
                  <c:v>1.775883349597067E-6</c:v>
                </c:pt>
                <c:pt idx="832">
                  <c:v>1.7780201790204069E-6</c:v>
                </c:pt>
                <c:pt idx="833">
                  <c:v>1.7801570084437466E-6</c:v>
                </c:pt>
                <c:pt idx="834">
                  <c:v>1.78098801745269E-6</c:v>
                </c:pt>
                <c:pt idx="835">
                  <c:v>1.78098801745269E-6</c:v>
                </c:pt>
                <c:pt idx="836">
                  <c:v>1.78098801745269E-6</c:v>
                </c:pt>
                <c:pt idx="837">
                  <c:v>1.78098801745269E-6</c:v>
                </c:pt>
                <c:pt idx="838">
                  <c:v>1.78098801745269E-6</c:v>
                </c:pt>
                <c:pt idx="839">
                  <c:v>1.78098801745269E-6</c:v>
                </c:pt>
                <c:pt idx="840">
                  <c:v>1.78098801745269E-6</c:v>
                </c:pt>
                <c:pt idx="841">
                  <c:v>1.78098801745269E-6</c:v>
                </c:pt>
                <c:pt idx="842">
                  <c:v>1.78098801745269E-6</c:v>
                </c:pt>
                <c:pt idx="843">
                  <c:v>1.78098801745269E-6</c:v>
                </c:pt>
                <c:pt idx="844">
                  <c:v>1.78098801745269E-6</c:v>
                </c:pt>
                <c:pt idx="845">
                  <c:v>1.78098801745269E-6</c:v>
                </c:pt>
                <c:pt idx="846">
                  <c:v>1.78098801745269E-6</c:v>
                </c:pt>
                <c:pt idx="847">
                  <c:v>1.78098801745269E-6</c:v>
                </c:pt>
                <c:pt idx="848">
                  <c:v>1.78098801745269E-6</c:v>
                </c:pt>
                <c:pt idx="849">
                  <c:v>1.78098801745269E-6</c:v>
                </c:pt>
                <c:pt idx="850">
                  <c:v>1.78098801745269E-6</c:v>
                </c:pt>
                <c:pt idx="851">
                  <c:v>1.78098801745269E-6</c:v>
                </c:pt>
                <c:pt idx="852">
                  <c:v>1.78098801745269E-6</c:v>
                </c:pt>
                <c:pt idx="853">
                  <c:v>1.78098801745269E-6</c:v>
                </c:pt>
                <c:pt idx="854">
                  <c:v>1.78098801745269E-6</c:v>
                </c:pt>
                <c:pt idx="855">
                  <c:v>1.78098801745269E-6</c:v>
                </c:pt>
                <c:pt idx="856">
                  <c:v>1.78098801745269E-6</c:v>
                </c:pt>
                <c:pt idx="857">
                  <c:v>1.78098801745269E-6</c:v>
                </c:pt>
                <c:pt idx="858">
                  <c:v>1.78098801745269E-6</c:v>
                </c:pt>
                <c:pt idx="859">
                  <c:v>1.78098801745269E-6</c:v>
                </c:pt>
                <c:pt idx="860">
                  <c:v>1.78098801745269E-6</c:v>
                </c:pt>
                <c:pt idx="861">
                  <c:v>1.78098801745269E-6</c:v>
                </c:pt>
                <c:pt idx="862">
                  <c:v>1.78098801745269E-6</c:v>
                </c:pt>
                <c:pt idx="863">
                  <c:v>1.78098801745269E-6</c:v>
                </c:pt>
                <c:pt idx="864">
                  <c:v>1.78098801745269E-6</c:v>
                </c:pt>
                <c:pt idx="865">
                  <c:v>1.78098801745269E-6</c:v>
                </c:pt>
                <c:pt idx="866">
                  <c:v>1.78098801745269E-6</c:v>
                </c:pt>
                <c:pt idx="867">
                  <c:v>1.78098801745269E-6</c:v>
                </c:pt>
                <c:pt idx="868">
                  <c:v>1.78098801745269E-6</c:v>
                </c:pt>
                <c:pt idx="869">
                  <c:v>1.78098801745269E-6</c:v>
                </c:pt>
                <c:pt idx="870">
                  <c:v>1.78098801745269E-6</c:v>
                </c:pt>
                <c:pt idx="871">
                  <c:v>1.78098801745269E-6</c:v>
                </c:pt>
                <c:pt idx="872">
                  <c:v>1.78098801745269E-6</c:v>
                </c:pt>
                <c:pt idx="873">
                  <c:v>1.78098801745269E-6</c:v>
                </c:pt>
                <c:pt idx="874">
                  <c:v>1.78098801745269E-6</c:v>
                </c:pt>
                <c:pt idx="875">
                  <c:v>1.78098801745269E-6</c:v>
                </c:pt>
                <c:pt idx="876">
                  <c:v>1.78098801745269E-6</c:v>
                </c:pt>
                <c:pt idx="877">
                  <c:v>1.78098801745269E-6</c:v>
                </c:pt>
                <c:pt idx="878">
                  <c:v>1.78098801745269E-6</c:v>
                </c:pt>
                <c:pt idx="879">
                  <c:v>1.78098801745269E-6</c:v>
                </c:pt>
                <c:pt idx="880">
                  <c:v>1.78098801745269E-6</c:v>
                </c:pt>
                <c:pt idx="881">
                  <c:v>1.78098801745269E-6</c:v>
                </c:pt>
                <c:pt idx="882">
                  <c:v>1.78098801745269E-6</c:v>
                </c:pt>
                <c:pt idx="883">
                  <c:v>1.78098801745269E-6</c:v>
                </c:pt>
                <c:pt idx="884">
                  <c:v>1.78098801745269E-6</c:v>
                </c:pt>
                <c:pt idx="885">
                  <c:v>1.78098801745269E-6</c:v>
                </c:pt>
                <c:pt idx="886">
                  <c:v>1.78098801745269E-6</c:v>
                </c:pt>
                <c:pt idx="887">
                  <c:v>1.78098801745269E-6</c:v>
                </c:pt>
                <c:pt idx="888">
                  <c:v>1.78098801745269E-6</c:v>
                </c:pt>
                <c:pt idx="889">
                  <c:v>1.78098801745269E-6</c:v>
                </c:pt>
                <c:pt idx="890">
                  <c:v>1.78098801745269E-6</c:v>
                </c:pt>
                <c:pt idx="891">
                  <c:v>1.78098801745269E-6</c:v>
                </c:pt>
                <c:pt idx="892">
                  <c:v>1.78098801745269E-6</c:v>
                </c:pt>
                <c:pt idx="893">
                  <c:v>1.78098801745269E-6</c:v>
                </c:pt>
                <c:pt idx="894">
                  <c:v>1.78098801745269E-6</c:v>
                </c:pt>
                <c:pt idx="895">
                  <c:v>1.78098801745269E-6</c:v>
                </c:pt>
                <c:pt idx="896">
                  <c:v>1.78098801745269E-6</c:v>
                </c:pt>
                <c:pt idx="897">
                  <c:v>1.78098801745269E-6</c:v>
                </c:pt>
                <c:pt idx="898">
                  <c:v>1.78098801745269E-6</c:v>
                </c:pt>
                <c:pt idx="899">
                  <c:v>1.78098801745269E-6</c:v>
                </c:pt>
                <c:pt idx="900">
                  <c:v>1.78098801745269E-6</c:v>
                </c:pt>
                <c:pt idx="901">
                  <c:v>1.78098801745269E-6</c:v>
                </c:pt>
                <c:pt idx="902">
                  <c:v>1.78098801745269E-6</c:v>
                </c:pt>
                <c:pt idx="903">
                  <c:v>1.78098801745269E-6</c:v>
                </c:pt>
                <c:pt idx="904">
                  <c:v>1.78098801745269E-6</c:v>
                </c:pt>
                <c:pt idx="905">
                  <c:v>1.78098801745269E-6</c:v>
                </c:pt>
                <c:pt idx="906">
                  <c:v>1.78098801745269E-6</c:v>
                </c:pt>
                <c:pt idx="907">
                  <c:v>1.78098801745269E-6</c:v>
                </c:pt>
                <c:pt idx="908">
                  <c:v>1.78098801745269E-6</c:v>
                </c:pt>
                <c:pt idx="909">
                  <c:v>1.78098801745269E-6</c:v>
                </c:pt>
                <c:pt idx="910">
                  <c:v>1.78098801745269E-6</c:v>
                </c:pt>
                <c:pt idx="911">
                  <c:v>1.78098801745269E-6</c:v>
                </c:pt>
                <c:pt idx="912">
                  <c:v>1.78098801745269E-6</c:v>
                </c:pt>
                <c:pt idx="913">
                  <c:v>1.78098801745269E-6</c:v>
                </c:pt>
                <c:pt idx="914">
                  <c:v>1.78098801745269E-6</c:v>
                </c:pt>
                <c:pt idx="915">
                  <c:v>1.78098801745269E-6</c:v>
                </c:pt>
                <c:pt idx="916">
                  <c:v>1.78098801745269E-6</c:v>
                </c:pt>
                <c:pt idx="917">
                  <c:v>1.78098801745269E-6</c:v>
                </c:pt>
                <c:pt idx="918">
                  <c:v>1.78098801745269E-6</c:v>
                </c:pt>
                <c:pt idx="919">
                  <c:v>1.78098801745269E-6</c:v>
                </c:pt>
                <c:pt idx="920">
                  <c:v>1.78098801745269E-6</c:v>
                </c:pt>
                <c:pt idx="921">
                  <c:v>1.78098801745269E-6</c:v>
                </c:pt>
                <c:pt idx="922">
                  <c:v>1.78098801745269E-6</c:v>
                </c:pt>
                <c:pt idx="923">
                  <c:v>1.78098801745269E-6</c:v>
                </c:pt>
                <c:pt idx="924">
                  <c:v>1.78098801745269E-6</c:v>
                </c:pt>
                <c:pt idx="925">
                  <c:v>1.78098801745269E-6</c:v>
                </c:pt>
                <c:pt idx="926">
                  <c:v>1.78098801745269E-6</c:v>
                </c:pt>
                <c:pt idx="927">
                  <c:v>1.78098801745269E-6</c:v>
                </c:pt>
                <c:pt idx="928">
                  <c:v>1.78098801745269E-6</c:v>
                </c:pt>
                <c:pt idx="929">
                  <c:v>1.78098801745269E-6</c:v>
                </c:pt>
                <c:pt idx="930">
                  <c:v>1.78098801745269E-6</c:v>
                </c:pt>
                <c:pt idx="931">
                  <c:v>1.78098801745269E-6</c:v>
                </c:pt>
                <c:pt idx="932">
                  <c:v>1.78098801745269E-6</c:v>
                </c:pt>
                <c:pt idx="933">
                  <c:v>1.78098801745269E-6</c:v>
                </c:pt>
                <c:pt idx="934">
                  <c:v>1.78098801745269E-6</c:v>
                </c:pt>
                <c:pt idx="935">
                  <c:v>1.78098801745269E-6</c:v>
                </c:pt>
                <c:pt idx="936">
                  <c:v>1.78098801745269E-6</c:v>
                </c:pt>
                <c:pt idx="937">
                  <c:v>1.78098801745269E-6</c:v>
                </c:pt>
                <c:pt idx="938">
                  <c:v>1.78098801745269E-6</c:v>
                </c:pt>
                <c:pt idx="939">
                  <c:v>1.78098801745269E-6</c:v>
                </c:pt>
                <c:pt idx="940">
                  <c:v>1.78098801745269E-6</c:v>
                </c:pt>
                <c:pt idx="941">
                  <c:v>1.78098801745269E-6</c:v>
                </c:pt>
                <c:pt idx="942">
                  <c:v>1.78098801745269E-6</c:v>
                </c:pt>
                <c:pt idx="943">
                  <c:v>1.78098801745269E-6</c:v>
                </c:pt>
                <c:pt idx="944">
                  <c:v>1.78098801745269E-6</c:v>
                </c:pt>
                <c:pt idx="945">
                  <c:v>1.78098801745269E-6</c:v>
                </c:pt>
                <c:pt idx="946">
                  <c:v>1.78098801745269E-6</c:v>
                </c:pt>
                <c:pt idx="947">
                  <c:v>1.78098801745269E-6</c:v>
                </c:pt>
                <c:pt idx="948">
                  <c:v>1.78098801745269E-6</c:v>
                </c:pt>
                <c:pt idx="949">
                  <c:v>1.78098801745269E-6</c:v>
                </c:pt>
                <c:pt idx="950">
                  <c:v>1.78098801745269E-6</c:v>
                </c:pt>
                <c:pt idx="951">
                  <c:v>1.78098801745269E-6</c:v>
                </c:pt>
                <c:pt idx="952">
                  <c:v>1.78098801745269E-6</c:v>
                </c:pt>
                <c:pt idx="953">
                  <c:v>1.78098801745269E-6</c:v>
                </c:pt>
                <c:pt idx="954">
                  <c:v>1.78098801745269E-6</c:v>
                </c:pt>
                <c:pt idx="955">
                  <c:v>1.78098801745269E-6</c:v>
                </c:pt>
                <c:pt idx="956">
                  <c:v>1.78098801745269E-6</c:v>
                </c:pt>
                <c:pt idx="957">
                  <c:v>1.78098801745269E-6</c:v>
                </c:pt>
                <c:pt idx="958">
                  <c:v>1.78098801745269E-6</c:v>
                </c:pt>
                <c:pt idx="959">
                  <c:v>1.78098801745269E-6</c:v>
                </c:pt>
                <c:pt idx="960">
                  <c:v>1.78098801745269E-6</c:v>
                </c:pt>
                <c:pt idx="961">
                  <c:v>1.78098801745269E-6</c:v>
                </c:pt>
                <c:pt idx="962">
                  <c:v>1.78098801745269E-6</c:v>
                </c:pt>
                <c:pt idx="963">
                  <c:v>1.78098801745269E-6</c:v>
                </c:pt>
                <c:pt idx="964">
                  <c:v>1.78098801745269E-6</c:v>
                </c:pt>
                <c:pt idx="965">
                  <c:v>1.78098801745269E-6</c:v>
                </c:pt>
                <c:pt idx="966">
                  <c:v>1.78098801745269E-6</c:v>
                </c:pt>
                <c:pt idx="967">
                  <c:v>1.78098801745269E-6</c:v>
                </c:pt>
                <c:pt idx="968">
                  <c:v>1.78098801745269E-6</c:v>
                </c:pt>
                <c:pt idx="969">
                  <c:v>1.78098801745269E-6</c:v>
                </c:pt>
                <c:pt idx="970">
                  <c:v>1.78098801745269E-6</c:v>
                </c:pt>
                <c:pt idx="971">
                  <c:v>1.78098801745269E-6</c:v>
                </c:pt>
                <c:pt idx="972">
                  <c:v>1.78098801745269E-6</c:v>
                </c:pt>
                <c:pt idx="973">
                  <c:v>1.78098801745269E-6</c:v>
                </c:pt>
                <c:pt idx="974">
                  <c:v>1.78098801745269E-6</c:v>
                </c:pt>
                <c:pt idx="975">
                  <c:v>1.78098801745269E-6</c:v>
                </c:pt>
                <c:pt idx="976">
                  <c:v>1.78098801745269E-6</c:v>
                </c:pt>
                <c:pt idx="977">
                  <c:v>1.78098801745269E-6</c:v>
                </c:pt>
                <c:pt idx="978">
                  <c:v>1.78098801745269E-6</c:v>
                </c:pt>
                <c:pt idx="979">
                  <c:v>1.78098801745269E-6</c:v>
                </c:pt>
                <c:pt idx="980">
                  <c:v>1.78098801745269E-6</c:v>
                </c:pt>
                <c:pt idx="981">
                  <c:v>1.78098801745269E-6</c:v>
                </c:pt>
                <c:pt idx="982">
                  <c:v>1.78098801745269E-6</c:v>
                </c:pt>
                <c:pt idx="983">
                  <c:v>1.78098801745269E-6</c:v>
                </c:pt>
                <c:pt idx="984">
                  <c:v>1.78098801745269E-6</c:v>
                </c:pt>
                <c:pt idx="985">
                  <c:v>1.78098801745269E-6</c:v>
                </c:pt>
                <c:pt idx="986">
                  <c:v>1.78098801745269E-6</c:v>
                </c:pt>
                <c:pt idx="987">
                  <c:v>1.78098801745269E-6</c:v>
                </c:pt>
                <c:pt idx="988">
                  <c:v>1.78098801745269E-6</c:v>
                </c:pt>
                <c:pt idx="989">
                  <c:v>1.78098801745269E-6</c:v>
                </c:pt>
                <c:pt idx="990">
                  <c:v>1.78098801745269E-6</c:v>
                </c:pt>
                <c:pt idx="991">
                  <c:v>1.78098801745269E-6</c:v>
                </c:pt>
                <c:pt idx="992">
                  <c:v>1.78098801745269E-6</c:v>
                </c:pt>
                <c:pt idx="993">
                  <c:v>1.78098801745269E-6</c:v>
                </c:pt>
                <c:pt idx="994">
                  <c:v>1.78098801745269E-6</c:v>
                </c:pt>
                <c:pt idx="995">
                  <c:v>1.78098801745269E-6</c:v>
                </c:pt>
                <c:pt idx="996">
                  <c:v>1.78098801745269E-6</c:v>
                </c:pt>
                <c:pt idx="997">
                  <c:v>1.78098801745269E-6</c:v>
                </c:pt>
                <c:pt idx="998">
                  <c:v>1.78098801745269E-6</c:v>
                </c:pt>
                <c:pt idx="999">
                  <c:v>1.78098801745269E-6</c:v>
                </c:pt>
                <c:pt idx="1000">
                  <c:v>1.78098801745269E-6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C4D-4851-A02C-4898BDDAA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10880"/>
        <c:axId val="78985472"/>
      </c:scatterChart>
      <c:valAx>
        <c:axId val="95210880"/>
        <c:scaling>
          <c:orientation val="minMax"/>
          <c:max val="105"/>
          <c:min val="95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78985472"/>
        <c:crosses val="autoZero"/>
        <c:crossBetween val="midCat"/>
        <c:majorUnit val="1"/>
        <c:minorUnit val="0.2"/>
      </c:valAx>
      <c:valAx>
        <c:axId val="78985472"/>
        <c:scaling>
          <c:orientation val="minMax"/>
          <c:max val="1.7900000000000006E-6"/>
          <c:min val="1.6800000000000006E-6"/>
        </c:scaling>
        <c:delete val="0"/>
        <c:axPos val="l"/>
        <c:majorGridlines/>
        <c:numFmt formatCode="0.0000E+00" sourceLinked="1"/>
        <c:majorTickMark val="out"/>
        <c:minorTickMark val="none"/>
        <c:tickLblPos val="nextTo"/>
        <c:crossAx val="9521088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4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8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5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2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8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EE04-C370-4005-8ECD-8E0201A7E29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9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Images/Content/0/Load_0_2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842" y="-181650"/>
            <a:ext cx="9181106" cy="166059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PANDA COLLABORATION MEETING 18/3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2439" y="1844703"/>
            <a:ext cx="10267784" cy="3697259"/>
          </a:xfrm>
        </p:spPr>
        <p:txBody>
          <a:bodyPr>
            <a:normAutofit/>
          </a:bodyPr>
          <a:lstStyle/>
          <a:p>
            <a:r>
              <a:rPr lang="de-DE" sz="3000" dirty="0"/>
              <a:t>5-9 November 2018</a:t>
            </a:r>
          </a:p>
          <a:p>
            <a:r>
              <a:rPr lang="de-DE" sz="3000" dirty="0"/>
              <a:t>GSI, Darmstadt, </a:t>
            </a:r>
            <a:r>
              <a:rPr lang="de-DE" sz="3000" dirty="0" smtClean="0"/>
              <a:t>Germany</a:t>
            </a:r>
          </a:p>
          <a:p>
            <a:endParaRPr lang="de-DE" sz="3000" dirty="0"/>
          </a:p>
          <a:p>
            <a:r>
              <a:rPr lang="en-US" sz="4500" b="1" dirty="0" smtClean="0"/>
              <a:t>Forward </a:t>
            </a:r>
            <a:r>
              <a:rPr lang="en-US" sz="4500" b="1" dirty="0" smtClean="0"/>
              <a:t>Spectrometer Dipole Magnet</a:t>
            </a:r>
            <a:endParaRPr lang="ru-RU" sz="4500" b="1" dirty="0" smtClean="0"/>
          </a:p>
          <a:p>
            <a:endParaRPr lang="de-DE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6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695" y="165538"/>
            <a:ext cx="10515600" cy="705343"/>
          </a:xfrm>
        </p:spPr>
        <p:txBody>
          <a:bodyPr/>
          <a:lstStyle/>
          <a:p>
            <a:pPr algn="ctr"/>
            <a:r>
              <a:rPr lang="en-US" dirty="0"/>
              <a:t>Deformation and stability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" r="18064" b="7338"/>
          <a:stretch/>
        </p:blipFill>
        <p:spPr>
          <a:xfrm>
            <a:off x="67474" y="1598549"/>
            <a:ext cx="5794021" cy="3415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7506"/>
          <a:stretch/>
        </p:blipFill>
        <p:spPr>
          <a:xfrm>
            <a:off x="5861495" y="1598549"/>
            <a:ext cx="5344946" cy="3377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035" y="5441876"/>
            <a:ext cx="10337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Deformation for parallel and perpendicular installations are the same.</a:t>
            </a:r>
          </a:p>
          <a:p>
            <a:r>
              <a:rPr lang="en-US" sz="2800" dirty="0" smtClean="0"/>
              <a:t>But asymmetric as left-right.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22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318"/>
            <a:ext cx="10515600" cy="820893"/>
          </a:xfrm>
        </p:spPr>
        <p:txBody>
          <a:bodyPr/>
          <a:lstStyle/>
          <a:p>
            <a:pPr algn="ctr"/>
            <a:r>
              <a:rPr lang="en-US" dirty="0"/>
              <a:t>Deformation and stability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62" y="1608083"/>
            <a:ext cx="5937438" cy="3094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5386"/>
          <a:stretch/>
        </p:blipFill>
        <p:spPr>
          <a:xfrm>
            <a:off x="6168937" y="1332112"/>
            <a:ext cx="5584256" cy="3440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23" y="4900122"/>
            <a:ext cx="115432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Deformation of pole surface for parallel and perpendicular installations are the same.</a:t>
            </a:r>
          </a:p>
          <a:p>
            <a:r>
              <a:rPr lang="en-US" sz="2600" dirty="0" smtClean="0"/>
              <a:t>The dipole gap has asymmetry as inclination. </a:t>
            </a:r>
          </a:p>
          <a:p>
            <a:r>
              <a:rPr lang="en-US" sz="2600" dirty="0" smtClean="0"/>
              <a:t>But </a:t>
            </a:r>
            <a:r>
              <a:rPr lang="en-US" sz="2600" dirty="0"/>
              <a:t>pole </a:t>
            </a:r>
            <a:r>
              <a:rPr lang="en-US" sz="2600" dirty="0" smtClean="0"/>
              <a:t>surfaces remain parallel =&gt; they can be aligned easily by adjustment tool.</a:t>
            </a:r>
            <a:r>
              <a:rPr lang="en-US" sz="2800" dirty="0" smtClean="0"/>
              <a:t>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52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Deformation and </a:t>
            </a:r>
            <a:r>
              <a:rPr lang="en-US" dirty="0" smtClean="0"/>
              <a:t>stability – alignment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1" t="15013" r="27535" b="7358"/>
          <a:stretch/>
        </p:blipFill>
        <p:spPr>
          <a:xfrm>
            <a:off x="2746296" y="1509321"/>
            <a:ext cx="6865535" cy="48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56" y="0"/>
            <a:ext cx="10515600" cy="6795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Deformation and stability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 b="22016"/>
          <a:stretch/>
        </p:blipFill>
        <p:spPr>
          <a:xfrm>
            <a:off x="2891951" y="573886"/>
            <a:ext cx="6769365" cy="3636000"/>
          </a:xfrm>
        </p:spPr>
      </p:pic>
      <p:sp>
        <p:nvSpPr>
          <p:cNvPr id="6" name="TextBox 5"/>
          <p:cNvSpPr txBox="1"/>
          <p:nvPr/>
        </p:nvSpPr>
        <p:spPr>
          <a:xfrm>
            <a:off x="0" y="4346618"/>
            <a:ext cx="124213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Deformation of support structure is defined by foot deformation.</a:t>
            </a:r>
          </a:p>
          <a:p>
            <a:r>
              <a:rPr lang="en-US" sz="2800" dirty="0" smtClean="0"/>
              <a:t>Foot bending contributes 0.4 mm, meantime</a:t>
            </a:r>
            <a:r>
              <a:rPr lang="ru-RU" sz="2800" dirty="0" smtClean="0"/>
              <a:t> </a:t>
            </a:r>
            <a:r>
              <a:rPr lang="en-US" sz="2800" dirty="0" smtClean="0"/>
              <a:t>double-T profile contributes 0.15 mm. </a:t>
            </a:r>
          </a:p>
          <a:p>
            <a:endParaRPr lang="en-US" sz="2800" dirty="0" smtClean="0"/>
          </a:p>
          <a:p>
            <a:r>
              <a:rPr lang="en-US" sz="2800" dirty="0" smtClean="0"/>
              <a:t>Thus proper design of foots and their positions should be found following </a:t>
            </a:r>
          </a:p>
          <a:p>
            <a:r>
              <a:rPr lang="en-US" sz="2800" dirty="0" smtClean="0"/>
              <a:t>the correct location of center of gravity.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81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023" y="132043"/>
            <a:ext cx="10515600" cy="809251"/>
          </a:xfrm>
        </p:spPr>
        <p:txBody>
          <a:bodyPr/>
          <a:lstStyle/>
          <a:p>
            <a:pPr algn="ctr"/>
            <a:r>
              <a:rPr lang="en-US" dirty="0" smtClean="0"/>
              <a:t>Support structure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86" y="941294"/>
            <a:ext cx="7367294" cy="4548281"/>
          </a:xfrm>
        </p:spPr>
      </p:pic>
      <p:sp>
        <p:nvSpPr>
          <p:cNvPr id="5" name="TextBox 4"/>
          <p:cNvSpPr txBox="1"/>
          <p:nvPr/>
        </p:nvSpPr>
        <p:spPr>
          <a:xfrm>
            <a:off x="2537012" y="5775606"/>
            <a:ext cx="4880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36 mm thickness T-shape profile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638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83" y="299545"/>
            <a:ext cx="10515600" cy="5792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Magnetic field simulations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60" y="1032641"/>
            <a:ext cx="5968781" cy="43663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566" y="5552871"/>
            <a:ext cx="5049524" cy="1318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along dipole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magnet.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integral is 2.1 T x m.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53009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Magnetic field </a:t>
            </a:r>
            <a:r>
              <a:rPr lang="en-US" dirty="0" smtClean="0"/>
              <a:t>simulations.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4834"/>
          <a:stretch/>
        </p:blipFill>
        <p:spPr>
          <a:xfrm>
            <a:off x="2226812" y="721103"/>
            <a:ext cx="8782564" cy="53361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84304" y="6057205"/>
            <a:ext cx="369357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map for the plane X=0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048" y="603504"/>
            <a:ext cx="10515600" cy="117920"/>
          </a:xfrm>
        </p:spPr>
        <p:txBody>
          <a:bodyPr>
            <a:normAutofit fontScale="90000"/>
          </a:bodyPr>
          <a:lstStyle/>
          <a:p>
            <a:r>
              <a:rPr lang="en-US" dirty="0"/>
              <a:t>Magnetic field </a:t>
            </a:r>
            <a:r>
              <a:rPr lang="en-US" dirty="0" smtClean="0"/>
              <a:t>simulations – eddy currents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042177"/>
              </p:ext>
            </p:extLst>
          </p:nvPr>
        </p:nvGraphicFramePr>
        <p:xfrm>
          <a:off x="765048" y="103924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430" y="5557847"/>
            <a:ext cx="630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 field rise vs. current</a:t>
            </a:r>
          </a:p>
          <a:p>
            <a:endParaRPr lang="en-US" sz="2400" dirty="0"/>
          </a:p>
          <a:p>
            <a:r>
              <a:rPr lang="en-US" sz="2400" dirty="0" smtClean="0"/>
              <a:t>                          106 mm thickness plate is selected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86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333" y="238126"/>
            <a:ext cx="10515600" cy="593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Remaining issues: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2" t="3145" r="30603" b="12460"/>
          <a:stretch/>
        </p:blipFill>
        <p:spPr>
          <a:xfrm>
            <a:off x="533063" y="1060155"/>
            <a:ext cx="4641102" cy="5271375"/>
          </a:xfrm>
        </p:spPr>
      </p:pic>
      <p:sp>
        <p:nvSpPr>
          <p:cNvPr id="5" name="TextBox 4"/>
          <p:cNvSpPr txBox="1"/>
          <p:nvPr/>
        </p:nvSpPr>
        <p:spPr>
          <a:xfrm>
            <a:off x="5299308" y="1453995"/>
            <a:ext cx="729481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Center of gravity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Design of plates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Design of support structure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Checking with magnetic forces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Machining technology development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Checking eddy currents for whole    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magnet including all connecting parts 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32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447" y="270344"/>
            <a:ext cx="10515600" cy="346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Specification for Dipole magnet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4886"/>
            <a:ext cx="10515600" cy="562952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Field integral along beam axis (z-direction) 2.0 </a:t>
            </a:r>
            <a:r>
              <a:rPr lang="en-US" dirty="0" err="1"/>
              <a:t>T·m</a:t>
            </a:r>
            <a:endParaRPr lang="en-US" dirty="0"/>
          </a:p>
          <a:p>
            <a:r>
              <a:rPr lang="en-US" dirty="0"/>
              <a:t>Field integral in </a:t>
            </a:r>
            <a:r>
              <a:rPr lang="en-US" dirty="0" err="1"/>
              <a:t>midplane</a:t>
            </a:r>
            <a:r>
              <a:rPr lang="en-US" dirty="0"/>
              <a:t> (y=0) along x= 75 cm &gt; 1.70 </a:t>
            </a:r>
            <a:r>
              <a:rPr lang="en-US" dirty="0" err="1"/>
              <a:t>T·m</a:t>
            </a:r>
            <a:endParaRPr lang="en-US" dirty="0"/>
          </a:p>
          <a:p>
            <a:r>
              <a:rPr lang="en-US" dirty="0"/>
              <a:t>Total length ≤ 2.52 m</a:t>
            </a:r>
          </a:p>
          <a:p>
            <a:r>
              <a:rPr lang="nl-NL" dirty="0"/>
              <a:t>Gap opening (H x W) (0.8-1.01 m) x 3.1 m</a:t>
            </a:r>
          </a:p>
          <a:p>
            <a:r>
              <a:rPr lang="en-US" dirty="0"/>
              <a:t>Dimensions according to model https://edms.cern.ch/document/1064100/1</a:t>
            </a:r>
          </a:p>
          <a:p>
            <a:r>
              <a:rPr lang="en-US" dirty="0"/>
              <a:t>Lamination of yoke ~ 10 cm</a:t>
            </a:r>
          </a:p>
          <a:p>
            <a:r>
              <a:rPr lang="en-US" dirty="0"/>
              <a:t>Mass of yoke with field clamp and support structure 210 tons &lt; m &lt; 220 tons</a:t>
            </a:r>
          </a:p>
          <a:p>
            <a:r>
              <a:rPr lang="en-US" dirty="0"/>
              <a:t>Steel quality of yoke St-10</a:t>
            </a:r>
          </a:p>
          <a:p>
            <a:r>
              <a:rPr lang="en-US" dirty="0" smtClean="0"/>
              <a:t>Coil </a:t>
            </a:r>
            <a:r>
              <a:rPr lang="en-US" dirty="0"/>
              <a:t>Resistive, water cooled</a:t>
            </a:r>
          </a:p>
          <a:p>
            <a:r>
              <a:rPr lang="en-US" dirty="0"/>
              <a:t>Conductor current 2.0…2.2 kA</a:t>
            </a:r>
          </a:p>
          <a:p>
            <a:r>
              <a:rPr lang="en-US" dirty="0" smtClean="0"/>
              <a:t>Coil </a:t>
            </a:r>
            <a:r>
              <a:rPr lang="en-US" dirty="0"/>
              <a:t>inclination ± 3°… 4°</a:t>
            </a:r>
          </a:p>
          <a:p>
            <a:r>
              <a:rPr lang="en-US" dirty="0"/>
              <a:t>Total weight of both coils ≤ 20 tons</a:t>
            </a:r>
          </a:p>
          <a:p>
            <a:r>
              <a:rPr lang="en-US" dirty="0"/>
              <a:t>Total dissipated power ≤ 400 kW</a:t>
            </a:r>
          </a:p>
          <a:p>
            <a:r>
              <a:rPr lang="en-US" dirty="0" smtClean="0"/>
              <a:t>Water </a:t>
            </a:r>
            <a:r>
              <a:rPr lang="en-US" dirty="0"/>
              <a:t>temperature rise ≤ 25 K</a:t>
            </a:r>
          </a:p>
          <a:p>
            <a:r>
              <a:rPr lang="en-US" dirty="0" smtClean="0"/>
              <a:t>Allowable </a:t>
            </a:r>
            <a:r>
              <a:rPr lang="en-US" dirty="0"/>
              <a:t>pressure drop 10 bars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Issues to be solved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field integral is not less than 2 T x m</a:t>
            </a:r>
          </a:p>
          <a:p>
            <a:r>
              <a:rPr lang="en-US" dirty="0" smtClean="0"/>
              <a:t>Yoke separation to avoid eddy currents </a:t>
            </a:r>
          </a:p>
          <a:p>
            <a:r>
              <a:rPr lang="en-US" dirty="0" smtClean="0"/>
              <a:t>Tolerance and deformation/sag as acceptable values (0.2 mm or so)</a:t>
            </a:r>
          </a:p>
          <a:p>
            <a:r>
              <a:rPr lang="en-US" dirty="0" smtClean="0"/>
              <a:t>Alignment of dipole for vertical and horizontal planes as +/- 5 mm</a:t>
            </a:r>
          </a:p>
          <a:p>
            <a:r>
              <a:rPr lang="en-US" dirty="0" smtClean="0"/>
              <a:t>Power consumption is less than 400 kW</a:t>
            </a:r>
          </a:p>
          <a:p>
            <a:r>
              <a:rPr lang="en-US" dirty="0" smtClean="0"/>
              <a:t>Possibility of assembling at the PANDA site</a:t>
            </a:r>
          </a:p>
          <a:p>
            <a:r>
              <a:rPr lang="en-US" dirty="0" smtClean="0"/>
              <a:t>Seismic stability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8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274168"/>
            <a:ext cx="10515600" cy="742421"/>
          </a:xfrm>
        </p:spPr>
        <p:txBody>
          <a:bodyPr/>
          <a:lstStyle/>
          <a:p>
            <a:pPr algn="ctr"/>
            <a:r>
              <a:rPr lang="en-US" dirty="0" smtClean="0"/>
              <a:t>Design of Dipole Magnet - Yoke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57" y="1114677"/>
            <a:ext cx="3034676" cy="348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Images\Content\0\Load_0_2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37" y="1337733"/>
            <a:ext cx="3834630" cy="30680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21529" y="4597858"/>
            <a:ext cx="7536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types of separation for central installations in yoke:</a:t>
            </a:r>
          </a:p>
          <a:p>
            <a:r>
              <a:rPr lang="en-US" sz="2400" dirty="0" smtClean="0"/>
              <a:t>1) Parallel to main plates</a:t>
            </a:r>
          </a:p>
          <a:p>
            <a:r>
              <a:rPr lang="en-US" sz="2400" dirty="0" smtClean="0"/>
              <a:t>2) Perpendicular to main plates</a:t>
            </a:r>
          </a:p>
          <a:p>
            <a:r>
              <a:rPr lang="en-US" sz="2400" dirty="0" smtClean="0"/>
              <a:t>Rigidity vs. easy machining and saving steel material   </a:t>
            </a:r>
          </a:p>
          <a:p>
            <a:endParaRPr lang="en-US" sz="2400" dirty="0"/>
          </a:p>
          <a:p>
            <a:r>
              <a:rPr lang="en-US" sz="2400" dirty="0" smtClean="0"/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19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34" y="178859"/>
            <a:ext cx="10515600" cy="557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Design of Dipole Magnet - Yoke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-59"/>
          <a:stretch/>
        </p:blipFill>
        <p:spPr>
          <a:xfrm>
            <a:off x="1175200" y="846666"/>
            <a:ext cx="4678284" cy="273595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3" y="3845085"/>
            <a:ext cx="5356293" cy="3012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2333" y="4377266"/>
            <a:ext cx="3699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Connecting parts must be 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nsulated!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1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945" y="351271"/>
            <a:ext cx="10515600" cy="1325563"/>
          </a:xfrm>
        </p:spPr>
        <p:txBody>
          <a:bodyPr/>
          <a:lstStyle/>
          <a:p>
            <a:r>
              <a:rPr lang="en-US" dirty="0"/>
              <a:t>Design of Dipole Magnet - </a:t>
            </a:r>
            <a:r>
              <a:rPr lang="en-US" dirty="0" smtClean="0"/>
              <a:t>Coil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462"/>
            <a:ext cx="5021696" cy="25108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r="-7351"/>
          <a:stretch/>
        </p:blipFill>
        <p:spPr>
          <a:xfrm>
            <a:off x="5724000" y="3635232"/>
            <a:ext cx="5946774" cy="2973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825035"/>
            <a:ext cx="5177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Coil section is double pancake 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ith individual cooling of each winding 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-8037" y="5883801"/>
            <a:ext cx="563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Copper conductor is 26 x 26, dia. 13 mm.</a:t>
            </a:r>
          </a:p>
          <a:p>
            <a:r>
              <a:rPr lang="en-US" sz="2400" dirty="0" smtClean="0"/>
              <a:t>Thus temperature rise is 10 deg. for 10 </a:t>
            </a:r>
            <a:r>
              <a:rPr lang="en-US" sz="2400" dirty="0" smtClean="0"/>
              <a:t>bars 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-8037" y="5103599"/>
            <a:ext cx="570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coil is made as 7 sections/14 windings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33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580" y="17156"/>
            <a:ext cx="10515600" cy="765302"/>
          </a:xfrm>
        </p:spPr>
        <p:txBody>
          <a:bodyPr>
            <a:normAutofit/>
          </a:bodyPr>
          <a:lstStyle/>
          <a:p>
            <a:r>
              <a:rPr lang="en-US" dirty="0"/>
              <a:t>Design of support structure and stability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54050"/>
            <a:ext cx="2378075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4"/>
          <p:cNvCxnSpPr/>
          <p:nvPr/>
        </p:nvCxnSpPr>
        <p:spPr>
          <a:xfrm flipH="1">
            <a:off x="6507480" y="4758690"/>
            <a:ext cx="914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06640" y="4527857"/>
            <a:ext cx="12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Radius at floor level 444mm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0380" y="4303364"/>
            <a:ext cx="586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foot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4861243" y="3853784"/>
            <a:ext cx="586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foot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356860" y="6007674"/>
            <a:ext cx="586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foot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381183" y="959017"/>
            <a:ext cx="1234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centre-of-gravity</a:t>
            </a:r>
            <a:endParaRPr lang="en-GB" sz="1200" dirty="0"/>
          </a:p>
        </p:txBody>
      </p:sp>
      <p:cxnSp>
        <p:nvCxnSpPr>
          <p:cNvPr id="18" name="Straight Arrow Connector 13"/>
          <p:cNvCxnSpPr/>
          <p:nvPr/>
        </p:nvCxnSpPr>
        <p:spPr>
          <a:xfrm>
            <a:off x="5573713" y="1120140"/>
            <a:ext cx="259397" cy="7149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5532"/>
            <a:ext cx="10515600" cy="40380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Design of support structure and stability 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4" y="1510720"/>
            <a:ext cx="4490172" cy="257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46" y="1217539"/>
            <a:ext cx="4170854" cy="370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99805" y="835113"/>
            <a:ext cx="2741922" cy="7512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total weight (240 tons) applied in centre-of-gravity,</a:t>
            </a:r>
            <a:br>
              <a:rPr lang="en-GB" sz="2000" dirty="0" smtClean="0"/>
            </a:br>
            <a:r>
              <a:rPr lang="en-GB" sz="2000" dirty="0" smtClean="0"/>
              <a:t>horizontal load 8% of weight</a:t>
            </a:r>
            <a:endParaRPr lang="en-GB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46188" y="4602515"/>
            <a:ext cx="3882822" cy="1399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smtClean="0"/>
              <a:t>highest support load in the direction of the horizontal force (see yellow force vector in the centre of gravity)</a:t>
            </a:r>
            <a:endParaRPr lang="en-GB" sz="2000" dirty="0"/>
          </a:p>
        </p:txBody>
      </p:sp>
      <p:cxnSp>
        <p:nvCxnSpPr>
          <p:cNvPr id="8" name="Straight Arrow Connector 3"/>
          <p:cNvCxnSpPr/>
          <p:nvPr/>
        </p:nvCxnSpPr>
        <p:spPr>
          <a:xfrm flipH="1">
            <a:off x="6942763" y="1217539"/>
            <a:ext cx="1591637" cy="13599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2"/>
          <p:cNvCxnSpPr/>
          <p:nvPr/>
        </p:nvCxnSpPr>
        <p:spPr>
          <a:xfrm flipH="1" flipV="1">
            <a:off x="7594565" y="4501661"/>
            <a:ext cx="288032" cy="28803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2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64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Deformation and stability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50022" y="1672279"/>
            <a:ext cx="48224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/>
              <a:t>Magnet placed for rigid base </a:t>
            </a:r>
          </a:p>
          <a:p>
            <a:pPr algn="just"/>
            <a:r>
              <a:rPr lang="en-US" sz="2800" dirty="0" smtClean="0"/>
              <a:t>has very small deformation </a:t>
            </a:r>
          </a:p>
          <a:p>
            <a:pPr algn="just"/>
            <a:r>
              <a:rPr lang="en-US" sz="2800" dirty="0" smtClean="0"/>
              <a:t>(about 15 microns).</a:t>
            </a:r>
          </a:p>
          <a:p>
            <a:pPr algn="just"/>
            <a:r>
              <a:rPr lang="en-US" sz="2800" dirty="0" smtClean="0"/>
              <a:t>So steel lamination plate is very</a:t>
            </a:r>
          </a:p>
          <a:p>
            <a:pPr algn="just"/>
            <a:r>
              <a:rPr lang="en-US" sz="2800" dirty="0" smtClean="0"/>
              <a:t> rigid itself. </a:t>
            </a:r>
          </a:p>
          <a:p>
            <a:pPr algn="just"/>
            <a:r>
              <a:rPr lang="en-US" sz="2800" dirty="0" smtClean="0"/>
              <a:t>Then deformation is defined by </a:t>
            </a:r>
          </a:p>
          <a:p>
            <a:pPr algn="just"/>
            <a:r>
              <a:rPr lang="en-US" sz="2800" dirty="0"/>
              <a:t>d</a:t>
            </a:r>
            <a:r>
              <a:rPr lang="en-US" sz="2800" dirty="0" smtClean="0"/>
              <a:t>esign of support structure and</a:t>
            </a:r>
          </a:p>
          <a:p>
            <a:pPr algn="just"/>
            <a:r>
              <a:rPr lang="en-US" sz="2800" dirty="0" smtClean="0"/>
              <a:t> position of center of gravity. 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303"/>
          <a:stretch/>
        </p:blipFill>
        <p:spPr>
          <a:xfrm>
            <a:off x="189290" y="1877231"/>
            <a:ext cx="5604537" cy="3661221"/>
          </a:xfrm>
        </p:spPr>
      </p:pic>
    </p:spTree>
    <p:extLst>
      <p:ext uri="{BB962C8B-B14F-4D97-AF65-F5344CB8AC3E}">
        <p14:creationId xmlns:p14="http://schemas.microsoft.com/office/powerpoint/2010/main" val="31961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587</Words>
  <Application>Microsoft Office PowerPoint</Application>
  <PresentationFormat>Широкоэкранный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PANDA COLLABORATION MEETING 18/3</vt:lpstr>
      <vt:lpstr>Specification for Dipole magnet</vt:lpstr>
      <vt:lpstr>Issues to be solved </vt:lpstr>
      <vt:lpstr>Design of Dipole Magnet - Yoke </vt:lpstr>
      <vt:lpstr>Design of Dipole Magnet - Yoke </vt:lpstr>
      <vt:lpstr>Design of Dipole Magnet - Coil </vt:lpstr>
      <vt:lpstr>Design of support structure and stability </vt:lpstr>
      <vt:lpstr>Design of support structure and stability </vt:lpstr>
      <vt:lpstr>Deformation and stability</vt:lpstr>
      <vt:lpstr>Deformation and stability</vt:lpstr>
      <vt:lpstr>Deformation and stability</vt:lpstr>
      <vt:lpstr>Deformation and stability – alignment </vt:lpstr>
      <vt:lpstr>Deformation and stability</vt:lpstr>
      <vt:lpstr>Support structure </vt:lpstr>
      <vt:lpstr>Magnetic field simulations</vt:lpstr>
      <vt:lpstr>Magnetic field simulations.</vt:lpstr>
      <vt:lpstr>Magnetic field simulations – eddy currents</vt:lpstr>
      <vt:lpstr>Remaining issues: 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 COLLABORATION MEETING 18/3 </dc:title>
  <dc:creator>BINP User</dc:creator>
  <cp:lastModifiedBy>BINP User</cp:lastModifiedBy>
  <cp:revision>68</cp:revision>
  <dcterms:created xsi:type="dcterms:W3CDTF">2018-10-30T06:41:29Z</dcterms:created>
  <dcterms:modified xsi:type="dcterms:W3CDTF">2018-11-02T10:41:57Z</dcterms:modified>
</cp:coreProperties>
</file>