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4"/>
  </p:notesMasterIdLst>
  <p:handoutMasterIdLst>
    <p:handoutMasterId r:id="rId15"/>
  </p:handoutMasterIdLst>
  <p:sldIdLst>
    <p:sldId id="258" r:id="rId2"/>
    <p:sldId id="279" r:id="rId3"/>
    <p:sldId id="270" r:id="rId4"/>
    <p:sldId id="271" r:id="rId5"/>
    <p:sldId id="274" r:id="rId6"/>
    <p:sldId id="273" r:id="rId7"/>
    <p:sldId id="275" r:id="rId8"/>
    <p:sldId id="277" r:id="rId9"/>
    <p:sldId id="276" r:id="rId10"/>
    <p:sldId id="278" r:id="rId11"/>
    <p:sldId id="268" r:id="rId12"/>
    <p:sldId id="259" r:id="rId13"/>
  </p:sldIdLst>
  <p:sldSz cx="13442950" cy="7561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084"/>
    <a:srgbClr val="600128"/>
    <a:srgbClr val="3889BA"/>
    <a:srgbClr val="0057A2"/>
    <a:srgbClr val="78B6A3"/>
    <a:srgbClr val="00CC99"/>
    <a:srgbClr val="FF6600"/>
    <a:srgbClr val="006B65"/>
    <a:srgbClr val="8FBE22"/>
    <a:srgbClr val="00B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430E17-85FA-4F3B-9F05-EF67403B16F4}" v="909" dt="2018-11-07T06:39:04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62" y="90"/>
      </p:cViewPr>
      <p:guideLst>
        <p:guide orient="horz" pos="2382"/>
        <p:guide pos="42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-35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Volf" userId="2955657e9da6bb34" providerId="LiveId" clId="{2263F5D6-C7EA-4BB2-8F74-3FD04AD0E913}"/>
    <pc:docChg chg="custSel modSld">
      <pc:chgData name="Michal Volf" userId="2955657e9da6bb34" providerId="LiveId" clId="{2263F5D6-C7EA-4BB2-8F74-3FD04AD0E913}" dt="2018-10-03T10:28:01.093" v="4" actId="21"/>
      <pc:docMkLst>
        <pc:docMk/>
      </pc:docMkLst>
    </pc:docChg>
  </pc:docChgLst>
  <pc:docChgLst>
    <pc:chgData name="Michal Volf" userId="2955657e9da6bb34" providerId="LiveId" clId="{91430E17-85FA-4F3B-9F05-EF67403B16F4}"/>
    <pc:docChg chg="undo custSel mod addSld delSld modSld sldOrd">
      <pc:chgData name="Michal Volf" userId="2955657e9da6bb34" providerId="LiveId" clId="{91430E17-85FA-4F3B-9F05-EF67403B16F4}" dt="2018-11-07T06:38:58.113" v="5523" actId="20577"/>
      <pc:docMkLst>
        <pc:docMk/>
      </pc:docMkLst>
      <pc:sldChg chg="addSp delSp modSp">
        <pc:chgData name="Michal Volf" userId="2955657e9da6bb34" providerId="LiveId" clId="{91430E17-85FA-4F3B-9F05-EF67403B16F4}" dt="2018-11-04T21:41:02.568" v="141" actId="790"/>
        <pc:sldMkLst>
          <pc:docMk/>
          <pc:sldMk cId="1120631039" sldId="258"/>
        </pc:sldMkLst>
        <pc:spChg chg="mod">
          <ac:chgData name="Michal Volf" userId="2955657e9da6bb34" providerId="LiveId" clId="{91430E17-85FA-4F3B-9F05-EF67403B16F4}" dt="2018-11-04T21:41:02.568" v="141" actId="790"/>
          <ac:spMkLst>
            <pc:docMk/>
            <pc:sldMk cId="1120631039" sldId="258"/>
            <ac:spMk id="2" creationId="{00000000-0000-0000-0000-000000000000}"/>
          </ac:spMkLst>
        </pc:spChg>
        <pc:spChg chg="mod">
          <ac:chgData name="Michal Volf" userId="2955657e9da6bb34" providerId="LiveId" clId="{91430E17-85FA-4F3B-9F05-EF67403B16F4}" dt="2018-11-04T21:39:14.733" v="55" actId="255"/>
          <ac:spMkLst>
            <pc:docMk/>
            <pc:sldMk cId="1120631039" sldId="258"/>
            <ac:spMk id="6" creationId="{00000000-0000-0000-0000-000000000000}"/>
          </ac:spMkLst>
        </pc:spChg>
        <pc:spChg chg="mod">
          <ac:chgData name="Michal Volf" userId="2955657e9da6bb34" providerId="LiveId" clId="{91430E17-85FA-4F3B-9F05-EF67403B16F4}" dt="2018-11-04T21:39:55.536" v="78" actId="948"/>
          <ac:spMkLst>
            <pc:docMk/>
            <pc:sldMk cId="1120631039" sldId="258"/>
            <ac:spMk id="7" creationId="{00000000-0000-0000-0000-000000000000}"/>
          </ac:spMkLst>
        </pc:spChg>
        <pc:grpChg chg="del">
          <ac:chgData name="Michal Volf" userId="2955657e9da6bb34" providerId="LiveId" clId="{91430E17-85FA-4F3B-9F05-EF67403B16F4}" dt="2018-11-04T20:50:37.689" v="15" actId="478"/>
          <ac:grpSpMkLst>
            <pc:docMk/>
            <pc:sldMk cId="1120631039" sldId="258"/>
            <ac:grpSpMk id="3" creationId="{2E31C47A-9BEE-457C-A922-3E999984A841}"/>
          </ac:grpSpMkLst>
        </pc:grpChg>
        <pc:grpChg chg="add">
          <ac:chgData name="Michal Volf" userId="2955657e9da6bb34" providerId="LiveId" clId="{91430E17-85FA-4F3B-9F05-EF67403B16F4}" dt="2018-11-04T20:50:40.970" v="16"/>
          <ac:grpSpMkLst>
            <pc:docMk/>
            <pc:sldMk cId="1120631039" sldId="258"/>
            <ac:grpSpMk id="12" creationId="{6827EA3E-A605-46B9-8713-FEEA3D13CE03}"/>
          </ac:grpSpMkLst>
        </pc:grpChg>
        <pc:picChg chg="add">
          <ac:chgData name="Michal Volf" userId="2955657e9da6bb34" providerId="LiveId" clId="{91430E17-85FA-4F3B-9F05-EF67403B16F4}" dt="2018-11-04T20:50:34.800" v="14"/>
          <ac:picMkLst>
            <pc:docMk/>
            <pc:sldMk cId="1120631039" sldId="258"/>
            <ac:picMk id="11" creationId="{0B0C2CEF-2306-4CB9-AB87-76A7B3B2CEE7}"/>
          </ac:picMkLst>
        </pc:picChg>
      </pc:sldChg>
      <pc:sldChg chg="addSp delSp modSp ord modTransition modAnim">
        <pc:chgData name="Michal Volf" userId="2955657e9da6bb34" providerId="LiveId" clId="{91430E17-85FA-4F3B-9F05-EF67403B16F4}" dt="2018-11-06T10:50:34.700" v="5327"/>
        <pc:sldMkLst>
          <pc:docMk/>
          <pc:sldMk cId="2795196063" sldId="259"/>
        </pc:sldMkLst>
        <pc:spChg chg="mod">
          <ac:chgData name="Michal Volf" userId="2955657e9da6bb34" providerId="LiveId" clId="{91430E17-85FA-4F3B-9F05-EF67403B16F4}" dt="2018-11-05T19:42:23.737" v="1529" actId="20577"/>
          <ac:spMkLst>
            <pc:docMk/>
            <pc:sldMk cId="2795196063" sldId="259"/>
            <ac:spMk id="2" creationId="{00000000-0000-0000-0000-000000000000}"/>
          </ac:spMkLst>
        </pc:spChg>
        <pc:spChg chg="mod">
          <ac:chgData name="Michal Volf" userId="2955657e9da6bb34" providerId="LiveId" clId="{91430E17-85FA-4F3B-9F05-EF67403B16F4}" dt="2018-11-05T19:42:55.033" v="1538" actId="404"/>
          <ac:spMkLst>
            <pc:docMk/>
            <pc:sldMk cId="2795196063" sldId="259"/>
            <ac:spMk id="6" creationId="{00000000-0000-0000-0000-000000000000}"/>
          </ac:spMkLst>
        </pc:spChg>
        <pc:grpChg chg="del mod">
          <ac:chgData name="Michal Volf" userId="2955657e9da6bb34" providerId="LiveId" clId="{91430E17-85FA-4F3B-9F05-EF67403B16F4}" dt="2018-11-05T19:43:02.986" v="1540" actId="478"/>
          <ac:grpSpMkLst>
            <pc:docMk/>
            <pc:sldMk cId="2795196063" sldId="259"/>
            <ac:grpSpMk id="10" creationId="{162DA3C6-653C-4178-8515-5AB79F188494}"/>
          </ac:grpSpMkLst>
        </pc:grpChg>
        <pc:grpChg chg="add">
          <ac:chgData name="Michal Volf" userId="2955657e9da6bb34" providerId="LiveId" clId="{91430E17-85FA-4F3B-9F05-EF67403B16F4}" dt="2018-11-05T19:43:03.224" v="1541"/>
          <ac:grpSpMkLst>
            <pc:docMk/>
            <pc:sldMk cId="2795196063" sldId="259"/>
            <ac:grpSpMk id="14" creationId="{C1E81579-1B97-47C1-8E54-B0E9C18C21B7}"/>
          </ac:grpSpMkLst>
        </pc:grpChg>
        <pc:picChg chg="add">
          <ac:chgData name="Michal Volf" userId="2955657e9da6bb34" providerId="LiveId" clId="{91430E17-85FA-4F3B-9F05-EF67403B16F4}" dt="2018-11-05T19:43:03.224" v="1541"/>
          <ac:picMkLst>
            <pc:docMk/>
            <pc:sldMk cId="2795196063" sldId="259"/>
            <ac:picMk id="9" creationId="{044CA05C-D465-4187-B1FB-0CB3E94B7C2B}"/>
          </ac:picMkLst>
        </pc:picChg>
      </pc:sldChg>
      <pc:sldChg chg="del">
        <pc:chgData name="Michal Volf" userId="2955657e9da6bb34" providerId="LiveId" clId="{91430E17-85FA-4F3B-9F05-EF67403B16F4}" dt="2018-11-06T00:26:28.117" v="4867" actId="47"/>
        <pc:sldMkLst>
          <pc:docMk/>
          <pc:sldMk cId="3146255735" sldId="264"/>
        </pc:sldMkLst>
      </pc:sldChg>
      <pc:sldChg chg="del">
        <pc:chgData name="Michal Volf" userId="2955657e9da6bb34" providerId="LiveId" clId="{91430E17-85FA-4F3B-9F05-EF67403B16F4}" dt="2018-11-06T01:02:55.940" v="5257" actId="2696"/>
        <pc:sldMkLst>
          <pc:docMk/>
          <pc:sldMk cId="2707054049" sldId="267"/>
        </pc:sldMkLst>
      </pc:sldChg>
      <pc:sldChg chg="addSp delSp modSp ord modTransition modAnim">
        <pc:chgData name="Michal Volf" userId="2955657e9da6bb34" providerId="LiveId" clId="{91430E17-85FA-4F3B-9F05-EF67403B16F4}" dt="2018-11-06T10:45:43.695" v="5315"/>
        <pc:sldMkLst>
          <pc:docMk/>
          <pc:sldMk cId="108871925" sldId="268"/>
        </pc:sldMkLst>
        <pc:spChg chg="add mod">
          <ac:chgData name="Michal Volf" userId="2955657e9da6bb34" providerId="LiveId" clId="{91430E17-85FA-4F3B-9F05-EF67403B16F4}" dt="2018-11-05T23:02:27.039" v="3462" actId="207"/>
          <ac:spMkLst>
            <pc:docMk/>
            <pc:sldMk cId="108871925" sldId="268"/>
            <ac:spMk id="2" creationId="{0064274C-578B-4A94-A6C2-607F64D617BB}"/>
          </ac:spMkLst>
        </pc:spChg>
        <pc:spChg chg="add del mod">
          <ac:chgData name="Michal Volf" userId="2955657e9da6bb34" providerId="LiveId" clId="{91430E17-85FA-4F3B-9F05-EF67403B16F4}" dt="2018-11-05T23:01:50.749" v="3451" actId="478"/>
          <ac:spMkLst>
            <pc:docMk/>
            <pc:sldMk cId="108871925" sldId="268"/>
            <ac:spMk id="3" creationId="{30DB0C9A-CD6C-4DA4-830A-B3DA9E8C92A3}"/>
          </ac:spMkLst>
        </pc:spChg>
        <pc:spChg chg="mod">
          <ac:chgData name="Michal Volf" userId="2955657e9da6bb34" providerId="LiveId" clId="{91430E17-85FA-4F3B-9F05-EF67403B16F4}" dt="2018-11-05T20:15:19.002" v="1819" actId="404"/>
          <ac:spMkLst>
            <pc:docMk/>
            <pc:sldMk cId="108871925" sldId="268"/>
            <ac:spMk id="4" creationId="{07C4D598-B330-42E3-A4DE-721AC60B378D}"/>
          </ac:spMkLst>
        </pc:spChg>
        <pc:spChg chg="del mod">
          <ac:chgData name="Michal Volf" userId="2955657e9da6bb34" providerId="LiveId" clId="{91430E17-85FA-4F3B-9F05-EF67403B16F4}" dt="2018-11-05T20:44:04.068" v="1959" actId="478"/>
          <ac:spMkLst>
            <pc:docMk/>
            <pc:sldMk cId="108871925" sldId="268"/>
            <ac:spMk id="6" creationId="{62E5FF21-E47A-4D5F-898F-D084B983B540}"/>
          </ac:spMkLst>
        </pc:spChg>
        <pc:spChg chg="del">
          <ac:chgData name="Michal Volf" userId="2955657e9da6bb34" providerId="LiveId" clId="{91430E17-85FA-4F3B-9F05-EF67403B16F4}" dt="2018-11-05T20:17:01.600" v="1822" actId="478"/>
          <ac:spMkLst>
            <pc:docMk/>
            <pc:sldMk cId="108871925" sldId="268"/>
            <ac:spMk id="7" creationId="{A80029A5-ECFA-41F6-825C-27087E5E6CEA}"/>
          </ac:spMkLst>
        </pc:spChg>
        <pc:spChg chg="add del mod">
          <ac:chgData name="Michal Volf" userId="2955657e9da6bb34" providerId="LiveId" clId="{91430E17-85FA-4F3B-9F05-EF67403B16F4}" dt="2018-11-05T23:02:01.028" v="3453" actId="478"/>
          <ac:spMkLst>
            <pc:docMk/>
            <pc:sldMk cId="108871925" sldId="268"/>
            <ac:spMk id="7" creationId="{C417E16D-17D7-4852-9CE7-A759108C4B17}"/>
          </ac:spMkLst>
        </pc:spChg>
        <pc:spChg chg="add del mod">
          <ac:chgData name="Michal Volf" userId="2955657e9da6bb34" providerId="LiveId" clId="{91430E17-85FA-4F3B-9F05-EF67403B16F4}" dt="2018-11-05T23:02:04.223" v="3455" actId="478"/>
          <ac:spMkLst>
            <pc:docMk/>
            <pc:sldMk cId="108871925" sldId="268"/>
            <ac:spMk id="8" creationId="{6A4CD18C-0C20-43A9-A2C4-B6C11A5CECBC}"/>
          </ac:spMkLst>
        </pc:spChg>
        <pc:spChg chg="del">
          <ac:chgData name="Michal Volf" userId="2955657e9da6bb34" providerId="LiveId" clId="{91430E17-85FA-4F3B-9F05-EF67403B16F4}" dt="2018-11-05T20:16:59.615" v="1821" actId="478"/>
          <ac:spMkLst>
            <pc:docMk/>
            <pc:sldMk cId="108871925" sldId="268"/>
            <ac:spMk id="8" creationId="{AC779E9F-919E-4498-87DF-CD179B6CB707}"/>
          </ac:spMkLst>
        </pc:spChg>
        <pc:spChg chg="add mod">
          <ac:chgData name="Michal Volf" userId="2955657e9da6bb34" providerId="LiveId" clId="{91430E17-85FA-4F3B-9F05-EF67403B16F4}" dt="2018-11-05T23:03:29.634" v="3473" actId="207"/>
          <ac:spMkLst>
            <pc:docMk/>
            <pc:sldMk cId="108871925" sldId="268"/>
            <ac:spMk id="9" creationId="{AF5F6913-9751-457E-9EC0-F040CEC6DD59}"/>
          </ac:spMkLst>
        </pc:spChg>
        <pc:cxnChg chg="add mod">
          <ac:chgData name="Michal Volf" userId="2955657e9da6bb34" providerId="LiveId" clId="{91430E17-85FA-4F3B-9F05-EF67403B16F4}" dt="2018-11-05T23:02:44.870" v="3465" actId="14100"/>
          <ac:cxnSpMkLst>
            <pc:docMk/>
            <pc:sldMk cId="108871925" sldId="268"/>
            <ac:cxnSpMk id="11" creationId="{09C5E6C6-D06A-495C-B354-6BB8A594D23B}"/>
          </ac:cxnSpMkLst>
        </pc:cxnChg>
        <pc:cxnChg chg="add mod">
          <ac:chgData name="Michal Volf" userId="2955657e9da6bb34" providerId="LiveId" clId="{91430E17-85FA-4F3B-9F05-EF67403B16F4}" dt="2018-11-05T23:03:39.971" v="3474" actId="14100"/>
          <ac:cxnSpMkLst>
            <pc:docMk/>
            <pc:sldMk cId="108871925" sldId="268"/>
            <ac:cxnSpMk id="12" creationId="{B5A420A7-59D4-4363-B48D-079E9430EE2C}"/>
          </ac:cxnSpMkLst>
        </pc:cxnChg>
      </pc:sldChg>
      <pc:sldChg chg="del">
        <pc:chgData name="Michal Volf" userId="2955657e9da6bb34" providerId="LiveId" clId="{91430E17-85FA-4F3B-9F05-EF67403B16F4}" dt="2018-11-06T01:02:53.815" v="5256" actId="2696"/>
        <pc:sldMkLst>
          <pc:docMk/>
          <pc:sldMk cId="765356845" sldId="269"/>
        </pc:sldMkLst>
      </pc:sldChg>
      <pc:sldChg chg="addSp delSp modSp add ord modTransition delAnim modAnim">
        <pc:chgData name="Michal Volf" userId="2955657e9da6bb34" providerId="LiveId" clId="{91430E17-85FA-4F3B-9F05-EF67403B16F4}" dt="2018-11-06T12:48:27.323" v="5387"/>
        <pc:sldMkLst>
          <pc:docMk/>
          <pc:sldMk cId="2040695772" sldId="270"/>
        </pc:sldMkLst>
        <pc:spChg chg="mod">
          <ac:chgData name="Michal Volf" userId="2955657e9da6bb34" providerId="LiveId" clId="{91430E17-85FA-4F3B-9F05-EF67403B16F4}" dt="2018-11-05T20:14:31.572" v="1807" actId="404"/>
          <ac:spMkLst>
            <pc:docMk/>
            <pc:sldMk cId="2040695772" sldId="270"/>
            <ac:spMk id="2" creationId="{D9AB5E83-B7E4-4926-ABEE-3210ED4CD357}"/>
          </ac:spMkLst>
        </pc:spChg>
        <pc:spChg chg="add del mod">
          <ac:chgData name="Michal Volf" userId="2955657e9da6bb34" providerId="LiveId" clId="{91430E17-85FA-4F3B-9F05-EF67403B16F4}" dt="2018-11-05T14:10:08.977" v="230" actId="478"/>
          <ac:spMkLst>
            <pc:docMk/>
            <pc:sldMk cId="2040695772" sldId="270"/>
            <ac:spMk id="3" creationId="{AEDE0B86-4C4C-44B4-8222-645B0D951F65}"/>
          </ac:spMkLst>
        </pc:spChg>
        <pc:spChg chg="add mod">
          <ac:chgData name="Michal Volf" userId="2955657e9da6bb34" providerId="LiveId" clId="{91430E17-85FA-4F3B-9F05-EF67403B16F4}" dt="2018-11-05T14:25:21.917" v="803" actId="1076"/>
          <ac:spMkLst>
            <pc:docMk/>
            <pc:sldMk cId="2040695772" sldId="270"/>
            <ac:spMk id="4" creationId="{36FD516C-2E80-4FB5-BA03-11595B026E06}"/>
          </ac:spMkLst>
        </pc:spChg>
        <pc:spChg chg="del">
          <ac:chgData name="Michal Volf" userId="2955657e9da6bb34" providerId="LiveId" clId="{91430E17-85FA-4F3B-9F05-EF67403B16F4}" dt="2018-11-05T13:36:35.720" v="145" actId="478"/>
          <ac:spMkLst>
            <pc:docMk/>
            <pc:sldMk cId="2040695772" sldId="270"/>
            <ac:spMk id="6" creationId="{D16CE01F-2D96-4BA4-BCCD-651DDA4022BA}"/>
          </ac:spMkLst>
        </pc:spChg>
        <pc:spChg chg="del">
          <ac:chgData name="Michal Volf" userId="2955657e9da6bb34" providerId="LiveId" clId="{91430E17-85FA-4F3B-9F05-EF67403B16F4}" dt="2018-11-05T13:36:35.720" v="145" actId="478"/>
          <ac:spMkLst>
            <pc:docMk/>
            <pc:sldMk cId="2040695772" sldId="270"/>
            <ac:spMk id="7" creationId="{1900C58F-50D7-4ABE-8172-DAAE06C3DDC3}"/>
          </ac:spMkLst>
        </pc:spChg>
        <pc:spChg chg="add mod">
          <ac:chgData name="Michal Volf" userId="2955657e9da6bb34" providerId="LiveId" clId="{91430E17-85FA-4F3B-9F05-EF67403B16F4}" dt="2018-11-05T14:25:20.231" v="802" actId="1076"/>
          <ac:spMkLst>
            <pc:docMk/>
            <pc:sldMk cId="2040695772" sldId="270"/>
            <ac:spMk id="9" creationId="{2AD8B6EE-D957-4651-B23F-67317497D63A}"/>
          </ac:spMkLst>
        </pc:spChg>
        <pc:spChg chg="del">
          <ac:chgData name="Michal Volf" userId="2955657e9da6bb34" providerId="LiveId" clId="{91430E17-85FA-4F3B-9F05-EF67403B16F4}" dt="2018-11-05T13:36:35.720" v="145" actId="478"/>
          <ac:spMkLst>
            <pc:docMk/>
            <pc:sldMk cId="2040695772" sldId="270"/>
            <ac:spMk id="16" creationId="{98EAD6B1-4835-45D1-A79F-3C37BB3A52BB}"/>
          </ac:spMkLst>
        </pc:spChg>
        <pc:spChg chg="del">
          <ac:chgData name="Michal Volf" userId="2955657e9da6bb34" providerId="LiveId" clId="{91430E17-85FA-4F3B-9F05-EF67403B16F4}" dt="2018-11-05T13:36:35.720" v="145" actId="478"/>
          <ac:spMkLst>
            <pc:docMk/>
            <pc:sldMk cId="2040695772" sldId="270"/>
            <ac:spMk id="17" creationId="{83A2F885-B6A9-4478-ABE8-097F5650B274}"/>
          </ac:spMkLst>
        </pc:spChg>
        <pc:spChg chg="add mod">
          <ac:chgData name="Michal Volf" userId="2955657e9da6bb34" providerId="LiveId" clId="{91430E17-85FA-4F3B-9F05-EF67403B16F4}" dt="2018-11-05T14:26:37.137" v="832" actId="1076"/>
          <ac:spMkLst>
            <pc:docMk/>
            <pc:sldMk cId="2040695772" sldId="270"/>
            <ac:spMk id="18" creationId="{A8712EAC-4701-4952-9D19-40A6389B26FE}"/>
          </ac:spMkLst>
        </pc:spChg>
        <pc:spChg chg="add mod">
          <ac:chgData name="Michal Volf" userId="2955657e9da6bb34" providerId="LiveId" clId="{91430E17-85FA-4F3B-9F05-EF67403B16F4}" dt="2018-11-05T14:26:23.613" v="826" actId="1076"/>
          <ac:spMkLst>
            <pc:docMk/>
            <pc:sldMk cId="2040695772" sldId="270"/>
            <ac:spMk id="19" creationId="{C1B8BF84-6A60-4836-BE04-8CAFD9979706}"/>
          </ac:spMkLst>
        </pc:spChg>
        <pc:spChg chg="add mod">
          <ac:chgData name="Michal Volf" userId="2955657e9da6bb34" providerId="LiveId" clId="{91430E17-85FA-4F3B-9F05-EF67403B16F4}" dt="2018-11-05T14:25:54.275" v="816" actId="1076"/>
          <ac:spMkLst>
            <pc:docMk/>
            <pc:sldMk cId="2040695772" sldId="270"/>
            <ac:spMk id="24" creationId="{704A7149-02E1-4FED-87C5-5DB1A065D634}"/>
          </ac:spMkLst>
        </pc:spChg>
        <pc:spChg chg="add mod">
          <ac:chgData name="Michal Volf" userId="2955657e9da6bb34" providerId="LiveId" clId="{91430E17-85FA-4F3B-9F05-EF67403B16F4}" dt="2018-11-05T14:25:54.275" v="816" actId="1076"/>
          <ac:spMkLst>
            <pc:docMk/>
            <pc:sldMk cId="2040695772" sldId="270"/>
            <ac:spMk id="25" creationId="{18CF6445-D315-48C1-AAAE-BF3B25A943A6}"/>
          </ac:spMkLst>
        </pc:spChg>
        <pc:spChg chg="add mod">
          <ac:chgData name="Michal Volf" userId="2955657e9da6bb34" providerId="LiveId" clId="{91430E17-85FA-4F3B-9F05-EF67403B16F4}" dt="2018-11-05T14:26:34.988" v="831" actId="1076"/>
          <ac:spMkLst>
            <pc:docMk/>
            <pc:sldMk cId="2040695772" sldId="270"/>
            <ac:spMk id="29" creationId="{67AC222F-C460-4854-AE96-5139CE5F67C2}"/>
          </ac:spMkLst>
        </pc:spChg>
        <pc:spChg chg="del">
          <ac:chgData name="Michal Volf" userId="2955657e9da6bb34" providerId="LiveId" clId="{91430E17-85FA-4F3B-9F05-EF67403B16F4}" dt="2018-11-05T13:36:33.353" v="144" actId="478"/>
          <ac:spMkLst>
            <pc:docMk/>
            <pc:sldMk cId="2040695772" sldId="270"/>
            <ac:spMk id="30" creationId="{04CD12CA-E307-49D9-87BC-ECA7F4AFA4AA}"/>
          </ac:spMkLst>
        </pc:spChg>
        <pc:spChg chg="del">
          <ac:chgData name="Michal Volf" userId="2955657e9da6bb34" providerId="LiveId" clId="{91430E17-85FA-4F3B-9F05-EF67403B16F4}" dt="2018-11-05T13:36:35.720" v="145" actId="478"/>
          <ac:spMkLst>
            <pc:docMk/>
            <pc:sldMk cId="2040695772" sldId="270"/>
            <ac:spMk id="34" creationId="{410E995B-1DB7-4224-B6CA-2FE86C5A6D79}"/>
          </ac:spMkLst>
        </pc:spChg>
        <pc:spChg chg="add mod">
          <ac:chgData name="Michal Volf" userId="2955657e9da6bb34" providerId="LiveId" clId="{91430E17-85FA-4F3B-9F05-EF67403B16F4}" dt="2018-11-06T11:00:35.249" v="5378" actId="207"/>
          <ac:spMkLst>
            <pc:docMk/>
            <pc:sldMk cId="2040695772" sldId="270"/>
            <ac:spMk id="35" creationId="{7C3441BA-B912-4C7E-B8EC-A9681703B2B2}"/>
          </ac:spMkLst>
        </pc:spChg>
        <pc:grpChg chg="add mod">
          <ac:chgData name="Michal Volf" userId="2955657e9da6bb34" providerId="LiveId" clId="{91430E17-85FA-4F3B-9F05-EF67403B16F4}" dt="2018-11-05T14:26:25.504" v="827" actId="1076"/>
          <ac:grpSpMkLst>
            <pc:docMk/>
            <pc:sldMk cId="2040695772" sldId="270"/>
            <ac:grpSpMk id="20" creationId="{DD5B42D5-F728-4E8D-965B-D7003BB27AD0}"/>
          </ac:grpSpMkLst>
        </pc:grpChg>
        <pc:grpChg chg="del">
          <ac:chgData name="Michal Volf" userId="2955657e9da6bb34" providerId="LiveId" clId="{91430E17-85FA-4F3B-9F05-EF67403B16F4}" dt="2018-11-05T13:36:35.720" v="145" actId="478"/>
          <ac:grpSpMkLst>
            <pc:docMk/>
            <pc:sldMk cId="2040695772" sldId="270"/>
            <ac:grpSpMk id="37" creationId="{8840B08E-A1AD-4F64-B8EC-4BD08E5A0C0B}"/>
          </ac:grpSpMkLst>
        </pc:grpChg>
        <pc:picChg chg="add mod">
          <ac:chgData name="Michal Volf" userId="2955657e9da6bb34" providerId="LiveId" clId="{91430E17-85FA-4F3B-9F05-EF67403B16F4}" dt="2018-11-05T14:35:40.327" v="912" actId="1076"/>
          <ac:picMkLst>
            <pc:docMk/>
            <pc:sldMk cId="2040695772" sldId="270"/>
            <ac:picMk id="14" creationId="{0C451807-A823-4B0A-BDC7-A1E35F7DCD13}"/>
          </ac:picMkLst>
        </pc:picChg>
        <pc:picChg chg="add del mod">
          <ac:chgData name="Michal Volf" userId="2955657e9da6bb34" providerId="LiveId" clId="{91430E17-85FA-4F3B-9F05-EF67403B16F4}" dt="2018-11-05T14:06:33.272" v="198" actId="21"/>
          <ac:picMkLst>
            <pc:docMk/>
            <pc:sldMk cId="2040695772" sldId="270"/>
            <ac:picMk id="26" creationId="{B95E0AB6-5472-469C-A408-389C66CDA067}"/>
          </ac:picMkLst>
        </pc:picChg>
        <pc:picChg chg="add del">
          <ac:chgData name="Michal Volf" userId="2955657e9da6bb34" providerId="LiveId" clId="{91430E17-85FA-4F3B-9F05-EF67403B16F4}" dt="2018-11-05T14:06:33.272" v="198" actId="21"/>
          <ac:picMkLst>
            <pc:docMk/>
            <pc:sldMk cId="2040695772" sldId="270"/>
            <ac:picMk id="27" creationId="{02E373C3-CDD3-4157-AC07-FF8D6477E154}"/>
          </ac:picMkLst>
        </pc:picChg>
        <pc:picChg chg="add mod modCrop">
          <ac:chgData name="Michal Volf" userId="2955657e9da6bb34" providerId="LiveId" clId="{91430E17-85FA-4F3B-9F05-EF67403B16F4}" dt="2018-11-05T14:25:30.254" v="806" actId="1076"/>
          <ac:picMkLst>
            <pc:docMk/>
            <pc:sldMk cId="2040695772" sldId="270"/>
            <ac:picMk id="31" creationId="{2E9D73BB-3778-4835-8A3F-8D2C7C58FEFA}"/>
          </ac:picMkLst>
        </pc:picChg>
        <pc:picChg chg="add mod">
          <ac:chgData name="Michal Volf" userId="2955657e9da6bb34" providerId="LiveId" clId="{91430E17-85FA-4F3B-9F05-EF67403B16F4}" dt="2018-11-05T14:35:36.153" v="910" actId="1076"/>
          <ac:picMkLst>
            <pc:docMk/>
            <pc:sldMk cId="2040695772" sldId="270"/>
            <ac:picMk id="32" creationId="{8FB5956B-88FD-4AE0-988C-CB82CA6DF452}"/>
          </ac:picMkLst>
        </pc:picChg>
        <pc:picChg chg="del">
          <ac:chgData name="Michal Volf" userId="2955657e9da6bb34" providerId="LiveId" clId="{91430E17-85FA-4F3B-9F05-EF67403B16F4}" dt="2018-11-05T13:36:35.720" v="145" actId="478"/>
          <ac:picMkLst>
            <pc:docMk/>
            <pc:sldMk cId="2040695772" sldId="270"/>
            <ac:picMk id="1026" creationId="{8EA06E63-282B-43CC-BCFD-860E852FBF66}"/>
          </ac:picMkLst>
        </pc:picChg>
        <pc:cxnChg chg="mod">
          <ac:chgData name="Michal Volf" userId="2955657e9da6bb34" providerId="LiveId" clId="{91430E17-85FA-4F3B-9F05-EF67403B16F4}" dt="2018-11-05T14:14:02.140" v="317" actId="208"/>
          <ac:cxnSpMkLst>
            <pc:docMk/>
            <pc:sldMk cId="2040695772" sldId="270"/>
            <ac:cxnSpMk id="21" creationId="{4F64EF64-1C2E-4726-A11A-90C5EFDD2778}"/>
          </ac:cxnSpMkLst>
        </pc:cxnChg>
        <pc:cxnChg chg="mod">
          <ac:chgData name="Michal Volf" userId="2955657e9da6bb34" providerId="LiveId" clId="{91430E17-85FA-4F3B-9F05-EF67403B16F4}" dt="2018-11-05T14:14:02.140" v="317" actId="208"/>
          <ac:cxnSpMkLst>
            <pc:docMk/>
            <pc:sldMk cId="2040695772" sldId="270"/>
            <ac:cxnSpMk id="23" creationId="{7FAA149B-F992-4A68-ACAC-8D929857964A}"/>
          </ac:cxnSpMkLst>
        </pc:cxnChg>
        <pc:cxnChg chg="add del">
          <ac:chgData name="Michal Volf" userId="2955657e9da6bb34" providerId="LiveId" clId="{91430E17-85FA-4F3B-9F05-EF67403B16F4}" dt="2018-11-05T14:06:33.272" v="198" actId="21"/>
          <ac:cxnSpMkLst>
            <pc:docMk/>
            <pc:sldMk cId="2040695772" sldId="270"/>
            <ac:cxnSpMk id="28" creationId="{F2FC94AD-D5E1-451C-9A55-4ACA2AC62F3F}"/>
          </ac:cxnSpMkLst>
        </pc:cxnChg>
        <pc:cxnChg chg="add mod">
          <ac:chgData name="Michal Volf" userId="2955657e9da6bb34" providerId="LiveId" clId="{91430E17-85FA-4F3B-9F05-EF67403B16F4}" dt="2018-11-06T12:48:27.323" v="5387"/>
          <ac:cxnSpMkLst>
            <pc:docMk/>
            <pc:sldMk cId="2040695772" sldId="270"/>
            <ac:cxnSpMk id="33" creationId="{78060B60-B5D4-4D18-A2EA-90E8CE9125A6}"/>
          </ac:cxnSpMkLst>
        </pc:cxnChg>
      </pc:sldChg>
      <pc:sldChg chg="addSp delSp modSp add modTransition modAnim">
        <pc:chgData name="Michal Volf" userId="2955657e9da6bb34" providerId="LiveId" clId="{91430E17-85FA-4F3B-9F05-EF67403B16F4}" dt="2018-11-06T19:59:50.874" v="5503" actId="20577"/>
        <pc:sldMkLst>
          <pc:docMk/>
          <pc:sldMk cId="3174291439" sldId="271"/>
        </pc:sldMkLst>
        <pc:spChg chg="mod">
          <ac:chgData name="Michal Volf" userId="2955657e9da6bb34" providerId="LiveId" clId="{91430E17-85FA-4F3B-9F05-EF67403B16F4}" dt="2018-11-05T20:14:34.778" v="1810" actId="404"/>
          <ac:spMkLst>
            <pc:docMk/>
            <pc:sldMk cId="3174291439" sldId="271"/>
            <ac:spMk id="2" creationId="{D9AB5E83-B7E4-4926-ABEE-3210ED4CD357}"/>
          </ac:spMkLst>
        </pc:spChg>
        <pc:spChg chg="add del mod">
          <ac:chgData name="Michal Volf" userId="2955657e9da6bb34" providerId="LiveId" clId="{91430E17-85FA-4F3B-9F05-EF67403B16F4}" dt="2018-11-05T22:41:30.593" v="2995" actId="478"/>
          <ac:spMkLst>
            <pc:docMk/>
            <pc:sldMk cId="3174291439" sldId="271"/>
            <ac:spMk id="3" creationId="{5A1F2B2D-4782-405E-8D27-C090064E956D}"/>
          </ac:spMkLst>
        </pc:spChg>
        <pc:spChg chg="add del mod">
          <ac:chgData name="Michal Volf" userId="2955657e9da6bb34" providerId="LiveId" clId="{91430E17-85FA-4F3B-9F05-EF67403B16F4}" dt="2018-11-05T14:45:24.499" v="1294" actId="478"/>
          <ac:spMkLst>
            <pc:docMk/>
            <pc:sldMk cId="3174291439" sldId="271"/>
            <ac:spMk id="6" creationId="{992A3C33-709A-47A9-9594-98A0DCE82B31}"/>
          </ac:spMkLst>
        </pc:spChg>
        <pc:spChg chg="add mod">
          <ac:chgData name="Michal Volf" userId="2955657e9da6bb34" providerId="LiveId" clId="{91430E17-85FA-4F3B-9F05-EF67403B16F4}" dt="2018-11-05T14:44:50.932" v="1293" actId="20577"/>
          <ac:spMkLst>
            <pc:docMk/>
            <pc:sldMk cId="3174291439" sldId="271"/>
            <ac:spMk id="10" creationId="{6D09026E-42AE-486F-B0BA-76F7D8FC739D}"/>
          </ac:spMkLst>
        </pc:spChg>
        <pc:spChg chg="mod">
          <ac:chgData name="Michal Volf" userId="2955657e9da6bb34" providerId="LiveId" clId="{91430E17-85FA-4F3B-9F05-EF67403B16F4}" dt="2018-11-05T14:48:01.938" v="1355" actId="1076"/>
          <ac:spMkLst>
            <pc:docMk/>
            <pc:sldMk cId="3174291439" sldId="271"/>
            <ac:spMk id="17" creationId="{3BFF2F8B-0EFC-4F65-A72A-EF475D98B302}"/>
          </ac:spMkLst>
        </pc:spChg>
        <pc:spChg chg="mod">
          <ac:chgData name="Michal Volf" userId="2955657e9da6bb34" providerId="LiveId" clId="{91430E17-85FA-4F3B-9F05-EF67403B16F4}" dt="2018-11-05T14:47:58.833" v="1354" actId="1076"/>
          <ac:spMkLst>
            <pc:docMk/>
            <pc:sldMk cId="3174291439" sldId="271"/>
            <ac:spMk id="19" creationId="{6BFF19CD-1E4D-46B2-A2F6-CD0886F9E0A6}"/>
          </ac:spMkLst>
        </pc:spChg>
        <pc:spChg chg="add del mod">
          <ac:chgData name="Michal Volf" userId="2955657e9da6bb34" providerId="LiveId" clId="{91430E17-85FA-4F3B-9F05-EF67403B16F4}" dt="2018-11-05T20:14:05.517" v="1800" actId="207"/>
          <ac:spMkLst>
            <pc:docMk/>
            <pc:sldMk cId="3174291439" sldId="271"/>
            <ac:spMk id="20" creationId="{74C548D7-AB8E-4159-B70A-99B5A7FC2F80}"/>
          </ac:spMkLst>
        </pc:spChg>
        <pc:spChg chg="mod">
          <ac:chgData name="Michal Volf" userId="2955657e9da6bb34" providerId="LiveId" clId="{91430E17-85FA-4F3B-9F05-EF67403B16F4}" dt="2018-11-05T14:48:10.611" v="1358" actId="1076"/>
          <ac:spMkLst>
            <pc:docMk/>
            <pc:sldMk cId="3174291439" sldId="271"/>
            <ac:spMk id="24" creationId="{6FD5CB5E-04E9-4CCB-AF23-D224557EAEDD}"/>
          </ac:spMkLst>
        </pc:spChg>
        <pc:spChg chg="del">
          <ac:chgData name="Michal Volf" userId="2955657e9da6bb34" providerId="LiveId" clId="{91430E17-85FA-4F3B-9F05-EF67403B16F4}" dt="2018-11-05T14:46:06.941" v="1314" actId="478"/>
          <ac:spMkLst>
            <pc:docMk/>
            <pc:sldMk cId="3174291439" sldId="271"/>
            <ac:spMk id="25" creationId="{27798545-7175-4B40-9AE2-BCE1EC0BC531}"/>
          </ac:spMkLst>
        </pc:spChg>
        <pc:spChg chg="add mod">
          <ac:chgData name="Michal Volf" userId="2955657e9da6bb34" providerId="LiveId" clId="{91430E17-85FA-4F3B-9F05-EF67403B16F4}" dt="2018-11-05T14:53:26.902" v="1406" actId="1076"/>
          <ac:spMkLst>
            <pc:docMk/>
            <pc:sldMk cId="3174291439" sldId="271"/>
            <ac:spMk id="27" creationId="{9E74B471-056D-43AD-B1D6-91B07843D6C3}"/>
          </ac:spMkLst>
        </pc:spChg>
        <pc:spChg chg="add mod">
          <ac:chgData name="Michal Volf" userId="2955657e9da6bb34" providerId="LiveId" clId="{91430E17-85FA-4F3B-9F05-EF67403B16F4}" dt="2018-11-05T19:55:59.028" v="1617" actId="1076"/>
          <ac:spMkLst>
            <pc:docMk/>
            <pc:sldMk cId="3174291439" sldId="271"/>
            <ac:spMk id="32" creationId="{324DF291-3073-43FE-B1D7-09E9AE38D0C1}"/>
          </ac:spMkLst>
        </pc:spChg>
        <pc:spChg chg="add mod">
          <ac:chgData name="Michal Volf" userId="2955657e9da6bb34" providerId="LiveId" clId="{91430E17-85FA-4F3B-9F05-EF67403B16F4}" dt="2018-11-05T14:53:42.269" v="1411" actId="1076"/>
          <ac:spMkLst>
            <pc:docMk/>
            <pc:sldMk cId="3174291439" sldId="271"/>
            <ac:spMk id="35" creationId="{25249BE3-5563-41BA-A9B4-70B36DEA840C}"/>
          </ac:spMkLst>
        </pc:spChg>
        <pc:spChg chg="add del mod">
          <ac:chgData name="Michal Volf" userId="2955657e9da6bb34" providerId="LiveId" clId="{91430E17-85FA-4F3B-9F05-EF67403B16F4}" dt="2018-11-05T19:34:46.319" v="1424" actId="478"/>
          <ac:spMkLst>
            <pc:docMk/>
            <pc:sldMk cId="3174291439" sldId="271"/>
            <ac:spMk id="36" creationId="{840D4219-23DB-466F-91BC-C03D122AE9F2}"/>
          </ac:spMkLst>
        </pc:spChg>
        <pc:spChg chg="add mod">
          <ac:chgData name="Michal Volf" userId="2955657e9da6bb34" providerId="LiveId" clId="{91430E17-85FA-4F3B-9F05-EF67403B16F4}" dt="2018-11-05T19:56:13.413" v="1619" actId="1076"/>
          <ac:spMkLst>
            <pc:docMk/>
            <pc:sldMk cId="3174291439" sldId="271"/>
            <ac:spMk id="37" creationId="{5A2242A4-7806-43C2-B3B6-A5D72E0E5F45}"/>
          </ac:spMkLst>
        </pc:spChg>
        <pc:spChg chg="add mod">
          <ac:chgData name="Michal Volf" userId="2955657e9da6bb34" providerId="LiveId" clId="{91430E17-85FA-4F3B-9F05-EF67403B16F4}" dt="2018-11-05T19:56:13.413" v="1619" actId="1076"/>
          <ac:spMkLst>
            <pc:docMk/>
            <pc:sldMk cId="3174291439" sldId="271"/>
            <ac:spMk id="38" creationId="{3C431192-01A0-4A79-92BC-B5EC13455ADF}"/>
          </ac:spMkLst>
        </pc:spChg>
        <pc:spChg chg="add mod">
          <ac:chgData name="Michal Volf" userId="2955657e9da6bb34" providerId="LiveId" clId="{91430E17-85FA-4F3B-9F05-EF67403B16F4}" dt="2018-11-05T19:56:27.004" v="1624" actId="1076"/>
          <ac:spMkLst>
            <pc:docMk/>
            <pc:sldMk cId="3174291439" sldId="271"/>
            <ac:spMk id="39" creationId="{4B00DE6B-A910-4CFF-8A1C-89DCCA8E638F}"/>
          </ac:spMkLst>
        </pc:spChg>
        <pc:spChg chg="add mod">
          <ac:chgData name="Michal Volf" userId="2955657e9da6bb34" providerId="LiveId" clId="{91430E17-85FA-4F3B-9F05-EF67403B16F4}" dt="2018-11-05T19:56:20.658" v="1622" actId="1076"/>
          <ac:spMkLst>
            <pc:docMk/>
            <pc:sldMk cId="3174291439" sldId="271"/>
            <ac:spMk id="40" creationId="{83DBA468-EE1C-4431-9647-BD0DB9644EB8}"/>
          </ac:spMkLst>
        </pc:spChg>
        <pc:spChg chg="add mod">
          <ac:chgData name="Michal Volf" userId="2955657e9da6bb34" providerId="LiveId" clId="{91430E17-85FA-4F3B-9F05-EF67403B16F4}" dt="2018-11-05T19:47:26.605" v="1571" actId="688"/>
          <ac:spMkLst>
            <pc:docMk/>
            <pc:sldMk cId="3174291439" sldId="271"/>
            <ac:spMk id="41" creationId="{B68ABD77-7384-4F3F-94B3-13B1BD1103F5}"/>
          </ac:spMkLst>
        </pc:spChg>
        <pc:spChg chg="add mod">
          <ac:chgData name="Michal Volf" userId="2955657e9da6bb34" providerId="LiveId" clId="{91430E17-85FA-4F3B-9F05-EF67403B16F4}" dt="2018-11-05T19:45:37.828" v="1566" actId="1076"/>
          <ac:spMkLst>
            <pc:docMk/>
            <pc:sldMk cId="3174291439" sldId="271"/>
            <ac:spMk id="42" creationId="{BEF4D54F-D6FE-485B-84F6-B082FC23D898}"/>
          </ac:spMkLst>
        </pc:spChg>
        <pc:spChg chg="add mod">
          <ac:chgData name="Michal Volf" userId="2955657e9da6bb34" providerId="LiveId" clId="{91430E17-85FA-4F3B-9F05-EF67403B16F4}" dt="2018-11-05T19:56:13.413" v="1619" actId="1076"/>
          <ac:spMkLst>
            <pc:docMk/>
            <pc:sldMk cId="3174291439" sldId="271"/>
            <ac:spMk id="43" creationId="{9D000370-B6AA-4678-8907-F9487B05150F}"/>
          </ac:spMkLst>
        </pc:spChg>
        <pc:spChg chg="add mod">
          <ac:chgData name="Michal Volf" userId="2955657e9da6bb34" providerId="LiveId" clId="{91430E17-85FA-4F3B-9F05-EF67403B16F4}" dt="2018-11-06T19:59:42.528" v="5489" actId="1076"/>
          <ac:spMkLst>
            <pc:docMk/>
            <pc:sldMk cId="3174291439" sldId="271"/>
            <ac:spMk id="44" creationId="{41D33946-42FA-4F22-B109-8186AE066744}"/>
          </ac:spMkLst>
        </pc:spChg>
        <pc:spChg chg="add mod">
          <ac:chgData name="Michal Volf" userId="2955657e9da6bb34" providerId="LiveId" clId="{91430E17-85FA-4F3B-9F05-EF67403B16F4}" dt="2018-11-06T19:59:50.874" v="5503" actId="20577"/>
          <ac:spMkLst>
            <pc:docMk/>
            <pc:sldMk cId="3174291439" sldId="271"/>
            <ac:spMk id="45" creationId="{2C446CA7-E593-4844-A106-0B208C176204}"/>
          </ac:spMkLst>
        </pc:spChg>
        <pc:grpChg chg="add mod">
          <ac:chgData name="Michal Volf" userId="2955657e9da6bb34" providerId="LiveId" clId="{91430E17-85FA-4F3B-9F05-EF67403B16F4}" dt="2018-11-05T14:53:35.599" v="1409" actId="1076"/>
          <ac:grpSpMkLst>
            <pc:docMk/>
            <pc:sldMk cId="3174291439" sldId="271"/>
            <ac:grpSpMk id="13" creationId="{B8F94FC9-2967-4FD0-87E6-6A6348D8FEF0}"/>
          </ac:grpSpMkLst>
        </pc:grpChg>
        <pc:picChg chg="add mod">
          <ac:chgData name="Michal Volf" userId="2955657e9da6bb34" providerId="LiveId" clId="{91430E17-85FA-4F3B-9F05-EF67403B16F4}" dt="2018-11-05T14:53:23.658" v="1405" actId="1076"/>
          <ac:picMkLst>
            <pc:docMk/>
            <pc:sldMk cId="3174291439" sldId="271"/>
            <ac:picMk id="4" creationId="{33F866F9-4ECD-4E95-8984-8EC752171B5D}"/>
          </ac:picMkLst>
        </pc:picChg>
        <pc:picChg chg="add del mod">
          <ac:chgData name="Michal Volf" userId="2955657e9da6bb34" providerId="LiveId" clId="{91430E17-85FA-4F3B-9F05-EF67403B16F4}" dt="2018-11-05T14:45:26.726" v="1296" actId="478"/>
          <ac:picMkLst>
            <pc:docMk/>
            <pc:sldMk cId="3174291439" sldId="271"/>
            <ac:picMk id="8" creationId="{DECA7A3A-00E4-46DA-9D13-557346F42E4A}"/>
          </ac:picMkLst>
        </pc:picChg>
        <pc:picChg chg="add del mod">
          <ac:chgData name="Michal Volf" userId="2955657e9da6bb34" providerId="LiveId" clId="{91430E17-85FA-4F3B-9F05-EF67403B16F4}" dt="2018-11-05T14:39:12.998" v="916" actId="478"/>
          <ac:picMkLst>
            <pc:docMk/>
            <pc:sldMk cId="3174291439" sldId="271"/>
            <ac:picMk id="11" creationId="{08D16633-0D6C-48C8-801D-38D991ECD42C}"/>
          </ac:picMkLst>
        </pc:picChg>
        <pc:picChg chg="mod">
          <ac:chgData name="Michal Volf" userId="2955657e9da6bb34" providerId="LiveId" clId="{91430E17-85FA-4F3B-9F05-EF67403B16F4}" dt="2018-11-05T14:46:25.796" v="1321" actId="1076"/>
          <ac:picMkLst>
            <pc:docMk/>
            <pc:sldMk cId="3174291439" sldId="271"/>
            <ac:picMk id="14" creationId="{7EADE07F-BA66-4607-A573-11AC3B5EA88C}"/>
          </ac:picMkLst>
        </pc:picChg>
        <pc:picChg chg="add mod">
          <ac:chgData name="Michal Volf" userId="2955657e9da6bb34" providerId="LiveId" clId="{91430E17-85FA-4F3B-9F05-EF67403B16F4}" dt="2018-11-05T19:56:13.413" v="1619" actId="1076"/>
          <ac:picMkLst>
            <pc:docMk/>
            <pc:sldMk cId="3174291439" sldId="271"/>
            <ac:picMk id="33" creationId="{4A279912-1EA6-40E6-A790-23B968029011}"/>
          </ac:picMkLst>
        </pc:picChg>
        <pc:picChg chg="add mod modCrop">
          <ac:chgData name="Michal Volf" userId="2955657e9da6bb34" providerId="LiveId" clId="{91430E17-85FA-4F3B-9F05-EF67403B16F4}" dt="2018-11-05T22:41:21.078" v="2992" actId="1076"/>
          <ac:picMkLst>
            <pc:docMk/>
            <pc:sldMk cId="3174291439" sldId="271"/>
            <ac:picMk id="34" creationId="{5171323C-4242-485C-B263-75DA026B3EBC}"/>
          </ac:picMkLst>
        </pc:picChg>
        <pc:cxnChg chg="add del mod">
          <ac:chgData name="Michal Volf" userId="2955657e9da6bb34" providerId="LiveId" clId="{91430E17-85FA-4F3B-9F05-EF67403B16F4}" dt="2018-11-05T14:45:24.874" v="1295" actId="478"/>
          <ac:cxnSpMkLst>
            <pc:docMk/>
            <pc:sldMk cId="3174291439" sldId="271"/>
            <ac:cxnSpMk id="5" creationId="{9D73E8D6-5658-467D-82A8-71E8BB4388DD}"/>
          </ac:cxnSpMkLst>
        </pc:cxnChg>
        <pc:cxnChg chg="mod">
          <ac:chgData name="Michal Volf" userId="2955657e9da6bb34" providerId="LiveId" clId="{91430E17-85FA-4F3B-9F05-EF67403B16F4}" dt="2018-11-05T14:48:03.311" v="1356" actId="14100"/>
          <ac:cxnSpMkLst>
            <pc:docMk/>
            <pc:sldMk cId="3174291439" sldId="271"/>
            <ac:cxnSpMk id="16" creationId="{D33EBD37-5E2C-4850-BCFB-C8DA9A1F130E}"/>
          </ac:cxnSpMkLst>
        </pc:cxnChg>
        <pc:cxnChg chg="mod">
          <ac:chgData name="Michal Volf" userId="2955657e9da6bb34" providerId="LiveId" clId="{91430E17-85FA-4F3B-9F05-EF67403B16F4}" dt="2018-11-05T20:14:10.876" v="1801" actId="208"/>
          <ac:cxnSpMkLst>
            <pc:docMk/>
            <pc:sldMk cId="3174291439" sldId="271"/>
            <ac:cxnSpMk id="21" creationId="{3BBCDEB0-0670-426E-9B74-A6E71800A7D4}"/>
          </ac:cxnSpMkLst>
        </pc:cxnChg>
        <pc:cxnChg chg="del">
          <ac:chgData name="Michal Volf" userId="2955657e9da6bb34" providerId="LiveId" clId="{91430E17-85FA-4F3B-9F05-EF67403B16F4}" dt="2018-11-05T14:46:05.862" v="1313" actId="478"/>
          <ac:cxnSpMkLst>
            <pc:docMk/>
            <pc:sldMk cId="3174291439" sldId="271"/>
            <ac:cxnSpMk id="22" creationId="{BDCCC889-5DCA-489B-9D51-E67DF9AB3ECD}"/>
          </ac:cxnSpMkLst>
        </pc:cxnChg>
        <pc:cxnChg chg="add del mod">
          <ac:chgData name="Michal Volf" userId="2955657e9da6bb34" providerId="LiveId" clId="{91430E17-85FA-4F3B-9F05-EF67403B16F4}" dt="2018-11-05T14:48:12.613" v="1359" actId="14100"/>
          <ac:cxnSpMkLst>
            <pc:docMk/>
            <pc:sldMk cId="3174291439" sldId="271"/>
            <ac:cxnSpMk id="23" creationId="{687E06CA-5A66-427E-A10C-BBCB4EA1D3BA}"/>
          </ac:cxnSpMkLst>
        </pc:cxnChg>
        <pc:cxnChg chg="add mod">
          <ac:chgData name="Michal Volf" userId="2955657e9da6bb34" providerId="LiveId" clId="{91430E17-85FA-4F3B-9F05-EF67403B16F4}" dt="2018-11-05T14:53:23.658" v="1405" actId="1076"/>
          <ac:cxnSpMkLst>
            <pc:docMk/>
            <pc:sldMk cId="3174291439" sldId="271"/>
            <ac:cxnSpMk id="26" creationId="{5F6FE9C6-F54F-4A8E-B70E-7352E1FDAB66}"/>
          </ac:cxnSpMkLst>
        </pc:cxnChg>
      </pc:sldChg>
      <pc:sldChg chg="addSp delSp modSp add modTransition delAnim modAnim">
        <pc:chgData name="Michal Volf" userId="2955657e9da6bb34" providerId="LiveId" clId="{91430E17-85FA-4F3B-9F05-EF67403B16F4}" dt="2018-11-07T06:38:58.113" v="5523" actId="20577"/>
        <pc:sldMkLst>
          <pc:docMk/>
          <pc:sldMk cId="744410651" sldId="273"/>
        </pc:sldMkLst>
        <pc:spChg chg="mod">
          <ac:chgData name="Michal Volf" userId="2955657e9da6bb34" providerId="LiveId" clId="{91430E17-85FA-4F3B-9F05-EF67403B16F4}" dt="2018-11-05T20:14:25.554" v="1804" actId="404"/>
          <ac:spMkLst>
            <pc:docMk/>
            <pc:sldMk cId="744410651" sldId="273"/>
            <ac:spMk id="2" creationId="{D9AB5E83-B7E4-4926-ABEE-3210ED4CD357}"/>
          </ac:spMkLst>
        </pc:spChg>
        <pc:spChg chg="del">
          <ac:chgData name="Michal Volf" userId="2955657e9da6bb34" providerId="LiveId" clId="{91430E17-85FA-4F3B-9F05-EF67403B16F4}" dt="2018-11-05T20:02:52.430" v="1764" actId="478"/>
          <ac:spMkLst>
            <pc:docMk/>
            <pc:sldMk cId="744410651" sldId="273"/>
            <ac:spMk id="10" creationId="{6D09026E-42AE-486F-B0BA-76F7D8FC739D}"/>
          </ac:spMkLst>
        </pc:spChg>
        <pc:spChg chg="del">
          <ac:chgData name="Michal Volf" userId="2955657e9da6bb34" providerId="LiveId" clId="{91430E17-85FA-4F3B-9F05-EF67403B16F4}" dt="2018-11-05T20:02:52.430" v="1764" actId="478"/>
          <ac:spMkLst>
            <pc:docMk/>
            <pc:sldMk cId="744410651" sldId="273"/>
            <ac:spMk id="27" creationId="{9E74B471-056D-43AD-B1D6-91B07843D6C3}"/>
          </ac:spMkLst>
        </pc:spChg>
        <pc:spChg chg="del">
          <ac:chgData name="Michal Volf" userId="2955657e9da6bb34" providerId="LiveId" clId="{91430E17-85FA-4F3B-9F05-EF67403B16F4}" dt="2018-11-05T20:02:52.430" v="1764" actId="478"/>
          <ac:spMkLst>
            <pc:docMk/>
            <pc:sldMk cId="744410651" sldId="273"/>
            <ac:spMk id="32" creationId="{324DF291-3073-43FE-B1D7-09E9AE38D0C1}"/>
          </ac:spMkLst>
        </pc:spChg>
        <pc:spChg chg="del">
          <ac:chgData name="Michal Volf" userId="2955657e9da6bb34" providerId="LiveId" clId="{91430E17-85FA-4F3B-9F05-EF67403B16F4}" dt="2018-11-05T20:02:52.430" v="1764" actId="478"/>
          <ac:spMkLst>
            <pc:docMk/>
            <pc:sldMk cId="744410651" sldId="273"/>
            <ac:spMk id="35" creationId="{25249BE3-5563-41BA-A9B4-70B36DEA840C}"/>
          </ac:spMkLst>
        </pc:spChg>
        <pc:spChg chg="add">
          <ac:chgData name="Michal Volf" userId="2955657e9da6bb34" providerId="LiveId" clId="{91430E17-85FA-4F3B-9F05-EF67403B16F4}" dt="2018-11-05T20:02:59.654" v="1772"/>
          <ac:spMkLst>
            <pc:docMk/>
            <pc:sldMk cId="744410651" sldId="273"/>
            <ac:spMk id="36" creationId="{3FB46918-386C-4F16-A01B-818CE559CFB2}"/>
          </ac:spMkLst>
        </pc:spChg>
        <pc:spChg chg="del">
          <ac:chgData name="Michal Volf" userId="2955657e9da6bb34" providerId="LiveId" clId="{91430E17-85FA-4F3B-9F05-EF67403B16F4}" dt="2018-11-05T20:02:52.430" v="1764" actId="478"/>
          <ac:spMkLst>
            <pc:docMk/>
            <pc:sldMk cId="744410651" sldId="273"/>
            <ac:spMk id="37" creationId="{5A2242A4-7806-43C2-B3B6-A5D72E0E5F45}"/>
          </ac:spMkLst>
        </pc:spChg>
        <pc:spChg chg="add mod">
          <ac:chgData name="Michal Volf" userId="2955657e9da6bb34" providerId="LiveId" clId="{91430E17-85FA-4F3B-9F05-EF67403B16F4}" dt="2018-11-05T23:44:45.539" v="3679" actId="14100"/>
          <ac:spMkLst>
            <pc:docMk/>
            <pc:sldMk cId="744410651" sldId="273"/>
            <ac:spMk id="38" creationId="{34D744D0-DCA8-48C2-A3F3-F18AB5796BDA}"/>
          </ac:spMkLst>
        </pc:spChg>
        <pc:spChg chg="del">
          <ac:chgData name="Michal Volf" userId="2955657e9da6bb34" providerId="LiveId" clId="{91430E17-85FA-4F3B-9F05-EF67403B16F4}" dt="2018-11-05T20:02:52.430" v="1764" actId="478"/>
          <ac:spMkLst>
            <pc:docMk/>
            <pc:sldMk cId="744410651" sldId="273"/>
            <ac:spMk id="38" creationId="{3C431192-01A0-4A79-92BC-B5EC13455ADF}"/>
          </ac:spMkLst>
        </pc:spChg>
        <pc:spChg chg="del">
          <ac:chgData name="Michal Volf" userId="2955657e9da6bb34" providerId="LiveId" clId="{91430E17-85FA-4F3B-9F05-EF67403B16F4}" dt="2018-11-05T20:02:52.430" v="1764" actId="478"/>
          <ac:spMkLst>
            <pc:docMk/>
            <pc:sldMk cId="744410651" sldId="273"/>
            <ac:spMk id="39" creationId="{4B00DE6B-A910-4CFF-8A1C-89DCCA8E638F}"/>
          </ac:spMkLst>
        </pc:spChg>
        <pc:spChg chg="del">
          <ac:chgData name="Michal Volf" userId="2955657e9da6bb34" providerId="LiveId" clId="{91430E17-85FA-4F3B-9F05-EF67403B16F4}" dt="2018-11-05T20:02:52.430" v="1764" actId="478"/>
          <ac:spMkLst>
            <pc:docMk/>
            <pc:sldMk cId="744410651" sldId="273"/>
            <ac:spMk id="40" creationId="{83DBA468-EE1C-4431-9647-BD0DB9644EB8}"/>
          </ac:spMkLst>
        </pc:spChg>
        <pc:spChg chg="del">
          <ac:chgData name="Michal Volf" userId="2955657e9da6bb34" providerId="LiveId" clId="{91430E17-85FA-4F3B-9F05-EF67403B16F4}" dt="2018-11-05T20:02:55.466" v="1767" actId="478"/>
          <ac:spMkLst>
            <pc:docMk/>
            <pc:sldMk cId="744410651" sldId="273"/>
            <ac:spMk id="41" creationId="{B68ABD77-7384-4F3F-94B3-13B1BD1103F5}"/>
          </ac:spMkLst>
        </pc:spChg>
        <pc:spChg chg="add mod">
          <ac:chgData name="Michal Volf" userId="2955657e9da6bb34" providerId="LiveId" clId="{91430E17-85FA-4F3B-9F05-EF67403B16F4}" dt="2018-11-05T23:07:37.661" v="3600" actId="1076"/>
          <ac:spMkLst>
            <pc:docMk/>
            <pc:sldMk cId="744410651" sldId="273"/>
            <ac:spMk id="41" creationId="{F0BACC5E-D7E4-49EC-B55D-6DDC8B73ABD6}"/>
          </ac:spMkLst>
        </pc:spChg>
        <pc:spChg chg="del mod">
          <ac:chgData name="Michal Volf" userId="2955657e9da6bb34" providerId="LiveId" clId="{91430E17-85FA-4F3B-9F05-EF67403B16F4}" dt="2018-11-05T20:02:56.655" v="1769" actId="478"/>
          <ac:spMkLst>
            <pc:docMk/>
            <pc:sldMk cId="744410651" sldId="273"/>
            <ac:spMk id="42" creationId="{BEF4D54F-D6FE-485B-84F6-B082FC23D898}"/>
          </ac:spMkLst>
        </pc:spChg>
        <pc:spChg chg="del">
          <ac:chgData name="Michal Volf" userId="2955657e9da6bb34" providerId="LiveId" clId="{91430E17-85FA-4F3B-9F05-EF67403B16F4}" dt="2018-11-05T20:02:52.430" v="1764" actId="478"/>
          <ac:spMkLst>
            <pc:docMk/>
            <pc:sldMk cId="744410651" sldId="273"/>
            <ac:spMk id="43" creationId="{9D000370-B6AA-4678-8907-F9487B05150F}"/>
          </ac:spMkLst>
        </pc:spChg>
        <pc:spChg chg="del">
          <ac:chgData name="Michal Volf" userId="2955657e9da6bb34" providerId="LiveId" clId="{91430E17-85FA-4F3B-9F05-EF67403B16F4}" dt="2018-11-05T20:02:52.430" v="1764" actId="478"/>
          <ac:spMkLst>
            <pc:docMk/>
            <pc:sldMk cId="744410651" sldId="273"/>
            <ac:spMk id="44" creationId="{41D33946-42FA-4F22-B109-8186AE066744}"/>
          </ac:spMkLst>
        </pc:spChg>
        <pc:spChg chg="add mod">
          <ac:chgData name="Michal Volf" userId="2955657e9da6bb34" providerId="LiveId" clId="{91430E17-85FA-4F3B-9F05-EF67403B16F4}" dt="2018-11-05T23:05:53.879" v="3529" actId="1076"/>
          <ac:spMkLst>
            <pc:docMk/>
            <pc:sldMk cId="744410651" sldId="273"/>
            <ac:spMk id="44" creationId="{B9408107-5850-480F-B714-7BE8B15C4E3F}"/>
          </ac:spMkLst>
        </pc:spChg>
        <pc:spChg chg="del">
          <ac:chgData name="Michal Volf" userId="2955657e9da6bb34" providerId="LiveId" clId="{91430E17-85FA-4F3B-9F05-EF67403B16F4}" dt="2018-11-05T20:02:57.958" v="1770" actId="478"/>
          <ac:spMkLst>
            <pc:docMk/>
            <pc:sldMk cId="744410651" sldId="273"/>
            <ac:spMk id="45" creationId="{2C446CA7-E593-4844-A106-0B208C176204}"/>
          </ac:spMkLst>
        </pc:spChg>
        <pc:spChg chg="add">
          <ac:chgData name="Michal Volf" userId="2955657e9da6bb34" providerId="LiveId" clId="{91430E17-85FA-4F3B-9F05-EF67403B16F4}" dt="2018-11-05T20:02:59.654" v="1772"/>
          <ac:spMkLst>
            <pc:docMk/>
            <pc:sldMk cId="744410651" sldId="273"/>
            <ac:spMk id="46" creationId="{0F241159-4432-4922-AF1A-331CBD129B9D}"/>
          </ac:spMkLst>
        </pc:spChg>
        <pc:spChg chg="add">
          <ac:chgData name="Michal Volf" userId="2955657e9da6bb34" providerId="LiveId" clId="{91430E17-85FA-4F3B-9F05-EF67403B16F4}" dt="2018-11-05T20:02:59.654" v="1772"/>
          <ac:spMkLst>
            <pc:docMk/>
            <pc:sldMk cId="744410651" sldId="273"/>
            <ac:spMk id="47" creationId="{87B955D5-50FF-49FF-B7CD-2A2FA6757421}"/>
          </ac:spMkLst>
        </pc:spChg>
        <pc:spChg chg="add">
          <ac:chgData name="Michal Volf" userId="2955657e9da6bb34" providerId="LiveId" clId="{91430E17-85FA-4F3B-9F05-EF67403B16F4}" dt="2018-11-05T20:02:59.654" v="1772"/>
          <ac:spMkLst>
            <pc:docMk/>
            <pc:sldMk cId="744410651" sldId="273"/>
            <ac:spMk id="48" creationId="{B5C23087-B3E1-4D55-BE2D-DBBCDA0DF9F0}"/>
          </ac:spMkLst>
        </pc:spChg>
        <pc:spChg chg="add">
          <ac:chgData name="Michal Volf" userId="2955657e9da6bb34" providerId="LiveId" clId="{91430E17-85FA-4F3B-9F05-EF67403B16F4}" dt="2018-11-05T20:02:59.654" v="1772"/>
          <ac:spMkLst>
            <pc:docMk/>
            <pc:sldMk cId="744410651" sldId="273"/>
            <ac:spMk id="49" creationId="{0C3E634F-6F4F-4B16-8CFC-231CDD944400}"/>
          </ac:spMkLst>
        </pc:spChg>
        <pc:spChg chg="add">
          <ac:chgData name="Michal Volf" userId="2955657e9da6bb34" providerId="LiveId" clId="{91430E17-85FA-4F3B-9F05-EF67403B16F4}" dt="2018-11-05T20:02:59.654" v="1772"/>
          <ac:spMkLst>
            <pc:docMk/>
            <pc:sldMk cId="744410651" sldId="273"/>
            <ac:spMk id="50" creationId="{E12A2903-DFA2-469B-81D8-A5DD5572B3F6}"/>
          </ac:spMkLst>
        </pc:spChg>
        <pc:spChg chg="add">
          <ac:chgData name="Michal Volf" userId="2955657e9da6bb34" providerId="LiveId" clId="{91430E17-85FA-4F3B-9F05-EF67403B16F4}" dt="2018-11-05T20:02:59.654" v="1772"/>
          <ac:spMkLst>
            <pc:docMk/>
            <pc:sldMk cId="744410651" sldId="273"/>
            <ac:spMk id="51" creationId="{D844DF9D-03DC-45A8-9EE5-4020FF9D07B4}"/>
          </ac:spMkLst>
        </pc:spChg>
        <pc:spChg chg="add">
          <ac:chgData name="Michal Volf" userId="2955657e9da6bb34" providerId="LiveId" clId="{91430E17-85FA-4F3B-9F05-EF67403B16F4}" dt="2018-11-05T20:02:59.654" v="1772"/>
          <ac:spMkLst>
            <pc:docMk/>
            <pc:sldMk cId="744410651" sldId="273"/>
            <ac:spMk id="52" creationId="{306A3D17-5B78-46E4-8C20-4AE06D745411}"/>
          </ac:spMkLst>
        </pc:spChg>
        <pc:spChg chg="add mod">
          <ac:chgData name="Michal Volf" userId="2955657e9da6bb34" providerId="LiveId" clId="{91430E17-85FA-4F3B-9F05-EF67403B16F4}" dt="2018-11-05T23:37:43.041" v="3658" actId="14100"/>
          <ac:spMkLst>
            <pc:docMk/>
            <pc:sldMk cId="744410651" sldId="273"/>
            <ac:spMk id="57" creationId="{19F54A08-817A-4933-8084-79C7ADC80F70}"/>
          </ac:spMkLst>
        </pc:spChg>
        <pc:spChg chg="add mod">
          <ac:chgData name="Michal Volf" userId="2955657e9da6bb34" providerId="LiveId" clId="{91430E17-85FA-4F3B-9F05-EF67403B16F4}" dt="2018-11-05T23:44:17.898" v="3678" actId="1076"/>
          <ac:spMkLst>
            <pc:docMk/>
            <pc:sldMk cId="744410651" sldId="273"/>
            <ac:spMk id="65" creationId="{548CD3A9-A624-448C-9E09-4A21C0040286}"/>
          </ac:spMkLst>
        </pc:spChg>
        <pc:spChg chg="add mod">
          <ac:chgData name="Michal Volf" userId="2955657e9da6bb34" providerId="LiveId" clId="{91430E17-85FA-4F3B-9F05-EF67403B16F4}" dt="2018-11-06T01:16:12.926" v="5291" actId="20577"/>
          <ac:spMkLst>
            <pc:docMk/>
            <pc:sldMk cId="744410651" sldId="273"/>
            <ac:spMk id="66" creationId="{7A13CA93-FFBA-414A-9A12-670947FF0B84}"/>
          </ac:spMkLst>
        </pc:spChg>
        <pc:spChg chg="add del mod">
          <ac:chgData name="Michal Volf" userId="2955657e9da6bb34" providerId="LiveId" clId="{91430E17-85FA-4F3B-9F05-EF67403B16F4}" dt="2018-11-05T23:50:06.837" v="3777" actId="478"/>
          <ac:spMkLst>
            <pc:docMk/>
            <pc:sldMk cId="744410651" sldId="273"/>
            <ac:spMk id="68" creationId="{32A93B76-FB17-4C67-9FEF-4DF0F6B79128}"/>
          </ac:spMkLst>
        </pc:spChg>
        <pc:spChg chg="add del mod">
          <ac:chgData name="Michal Volf" userId="2955657e9da6bb34" providerId="LiveId" clId="{91430E17-85FA-4F3B-9F05-EF67403B16F4}" dt="2018-11-05T23:50:04.629" v="3776" actId="478"/>
          <ac:spMkLst>
            <pc:docMk/>
            <pc:sldMk cId="744410651" sldId="273"/>
            <ac:spMk id="69" creationId="{CA5BD143-354F-4BB8-BD33-66002AF18832}"/>
          </ac:spMkLst>
        </pc:spChg>
        <pc:spChg chg="add mod">
          <ac:chgData name="Michal Volf" userId="2955657e9da6bb34" providerId="LiveId" clId="{91430E17-85FA-4F3B-9F05-EF67403B16F4}" dt="2018-11-07T06:38:58.113" v="5523" actId="20577"/>
          <ac:spMkLst>
            <pc:docMk/>
            <pc:sldMk cId="744410651" sldId="273"/>
            <ac:spMk id="70" creationId="{6D1AD64D-5D00-4A25-AED6-883E17436CEF}"/>
          </ac:spMkLst>
        </pc:spChg>
        <pc:spChg chg="add mod">
          <ac:chgData name="Michal Volf" userId="2955657e9da6bb34" providerId="LiveId" clId="{91430E17-85FA-4F3B-9F05-EF67403B16F4}" dt="2018-11-05T23:07:28.289" v="3599" actId="1076"/>
          <ac:spMkLst>
            <pc:docMk/>
            <pc:sldMk cId="744410651" sldId="273"/>
            <ac:spMk id="72" creationId="{E04BF618-1A41-4363-9912-BE75D185D84B}"/>
          </ac:spMkLst>
        </pc:spChg>
        <pc:spChg chg="add mod">
          <ac:chgData name="Michal Volf" userId="2955657e9da6bb34" providerId="LiveId" clId="{91430E17-85FA-4F3B-9F05-EF67403B16F4}" dt="2018-11-06T01:01:45.630" v="5255" actId="20577"/>
          <ac:spMkLst>
            <pc:docMk/>
            <pc:sldMk cId="744410651" sldId="273"/>
            <ac:spMk id="73" creationId="{9951EB3A-7E1F-4104-864A-CD8403F11E27}"/>
          </ac:spMkLst>
        </pc:spChg>
        <pc:spChg chg="add mod">
          <ac:chgData name="Michal Volf" userId="2955657e9da6bb34" providerId="LiveId" clId="{91430E17-85FA-4F3B-9F05-EF67403B16F4}" dt="2018-11-06T01:16:06.049" v="5289" actId="20577"/>
          <ac:spMkLst>
            <pc:docMk/>
            <pc:sldMk cId="744410651" sldId="273"/>
            <ac:spMk id="75" creationId="{B3A5B9DC-08A3-4DEF-AE1E-309F0FF90566}"/>
          </ac:spMkLst>
        </pc:spChg>
        <pc:grpChg chg="del">
          <ac:chgData name="Michal Volf" userId="2955657e9da6bb34" providerId="LiveId" clId="{91430E17-85FA-4F3B-9F05-EF67403B16F4}" dt="2018-11-05T20:02:52.430" v="1764" actId="478"/>
          <ac:grpSpMkLst>
            <pc:docMk/>
            <pc:sldMk cId="744410651" sldId="273"/>
            <ac:grpSpMk id="13" creationId="{B8F94FC9-2967-4FD0-87E6-6A6348D8FEF0}"/>
          </ac:grpSpMkLst>
        </pc:grpChg>
        <pc:picChg chg="del">
          <ac:chgData name="Michal Volf" userId="2955657e9da6bb34" providerId="LiveId" clId="{91430E17-85FA-4F3B-9F05-EF67403B16F4}" dt="2018-11-05T20:02:58.329" v="1771" actId="478"/>
          <ac:picMkLst>
            <pc:docMk/>
            <pc:sldMk cId="744410651" sldId="273"/>
            <ac:picMk id="4" creationId="{33F866F9-4ECD-4E95-8984-8EC752171B5D}"/>
          </ac:picMkLst>
        </pc:picChg>
        <pc:picChg chg="add mod">
          <ac:chgData name="Michal Volf" userId="2955657e9da6bb34" providerId="LiveId" clId="{91430E17-85FA-4F3B-9F05-EF67403B16F4}" dt="2018-11-05T23:05:51.721" v="3528" actId="1076"/>
          <ac:picMkLst>
            <pc:docMk/>
            <pc:sldMk cId="744410651" sldId="273"/>
            <ac:picMk id="31" creationId="{54CCE040-2E67-4E15-8BBB-771ADF19E5D6}"/>
          </ac:picMkLst>
        </pc:picChg>
        <pc:picChg chg="del">
          <ac:chgData name="Michal Volf" userId="2955657e9da6bb34" providerId="LiveId" clId="{91430E17-85FA-4F3B-9F05-EF67403B16F4}" dt="2018-11-05T20:02:52.430" v="1764" actId="478"/>
          <ac:picMkLst>
            <pc:docMk/>
            <pc:sldMk cId="744410651" sldId="273"/>
            <ac:picMk id="33" creationId="{4A279912-1EA6-40E6-A790-23B968029011}"/>
          </ac:picMkLst>
        </pc:picChg>
        <pc:picChg chg="del">
          <ac:chgData name="Michal Volf" userId="2955657e9da6bb34" providerId="LiveId" clId="{91430E17-85FA-4F3B-9F05-EF67403B16F4}" dt="2018-11-05T20:02:54.293" v="1765" actId="478"/>
          <ac:picMkLst>
            <pc:docMk/>
            <pc:sldMk cId="744410651" sldId="273"/>
            <ac:picMk id="34" creationId="{5171323C-4242-485C-B263-75DA026B3EBC}"/>
          </ac:picMkLst>
        </pc:picChg>
        <pc:picChg chg="add mod">
          <ac:chgData name="Michal Volf" userId="2955657e9da6bb34" providerId="LiveId" clId="{91430E17-85FA-4F3B-9F05-EF67403B16F4}" dt="2018-11-05T22:49:04.961" v="3210" actId="1076"/>
          <ac:picMkLst>
            <pc:docMk/>
            <pc:sldMk cId="744410651" sldId="273"/>
            <ac:picMk id="63" creationId="{458BD2BA-34FA-487E-93D4-04749F05CDFE}"/>
          </ac:picMkLst>
        </pc:picChg>
        <pc:cxnChg chg="add del mod">
          <ac:chgData name="Michal Volf" userId="2955657e9da6bb34" providerId="LiveId" clId="{91430E17-85FA-4F3B-9F05-EF67403B16F4}" dt="2018-11-05T21:45:12.833" v="2095" actId="478"/>
          <ac:cxnSpMkLst>
            <pc:docMk/>
            <pc:sldMk cId="744410651" sldId="273"/>
            <ac:cxnSpMk id="4" creationId="{653EE53B-878B-40C8-9F5C-FD3940CF264A}"/>
          </ac:cxnSpMkLst>
        </pc:cxnChg>
        <pc:cxnChg chg="add del">
          <ac:chgData name="Michal Volf" userId="2955657e9da6bb34" providerId="LiveId" clId="{91430E17-85FA-4F3B-9F05-EF67403B16F4}" dt="2018-11-05T22:49:44.886" v="3215" actId="478"/>
          <ac:cxnSpMkLst>
            <pc:docMk/>
            <pc:sldMk cId="744410651" sldId="273"/>
            <ac:cxnSpMk id="6" creationId="{746B00A4-8E8C-4268-97C5-24D58B4977CB}"/>
          </ac:cxnSpMkLst>
        </pc:cxnChg>
        <pc:cxnChg chg="mod">
          <ac:chgData name="Michal Volf" userId="2955657e9da6bb34" providerId="LiveId" clId="{91430E17-85FA-4F3B-9F05-EF67403B16F4}" dt="2018-11-05T20:02:52.430" v="1764" actId="478"/>
          <ac:cxnSpMkLst>
            <pc:docMk/>
            <pc:sldMk cId="744410651" sldId="273"/>
            <ac:cxnSpMk id="16" creationId="{D33EBD37-5E2C-4850-BCFB-C8DA9A1F130E}"/>
          </ac:cxnSpMkLst>
        </pc:cxnChg>
        <pc:cxnChg chg="del">
          <ac:chgData name="Michal Volf" userId="2955657e9da6bb34" providerId="LiveId" clId="{91430E17-85FA-4F3B-9F05-EF67403B16F4}" dt="2018-11-05T20:02:52.430" v="1764" actId="478"/>
          <ac:cxnSpMkLst>
            <pc:docMk/>
            <pc:sldMk cId="744410651" sldId="273"/>
            <ac:cxnSpMk id="26" creationId="{5F6FE9C6-F54F-4A8E-B70E-7352E1FDAB66}"/>
          </ac:cxnSpMkLst>
        </pc:cxnChg>
        <pc:cxnChg chg="add mod">
          <ac:chgData name="Michal Volf" userId="2955657e9da6bb34" providerId="LiveId" clId="{91430E17-85FA-4F3B-9F05-EF67403B16F4}" dt="2018-11-05T22:47:16.887" v="3167" actId="408"/>
          <ac:cxnSpMkLst>
            <pc:docMk/>
            <pc:sldMk cId="744410651" sldId="273"/>
            <ac:cxnSpMk id="32" creationId="{0F6D6973-FD67-48F6-AA2F-2D737010F29A}"/>
          </ac:cxnSpMkLst>
        </pc:cxnChg>
        <pc:cxnChg chg="add mod">
          <ac:chgData name="Michal Volf" userId="2955657e9da6bb34" providerId="LiveId" clId="{91430E17-85FA-4F3B-9F05-EF67403B16F4}" dt="2018-11-05T22:47:16.887" v="3167" actId="408"/>
          <ac:cxnSpMkLst>
            <pc:docMk/>
            <pc:sldMk cId="744410651" sldId="273"/>
            <ac:cxnSpMk id="33" creationId="{5ADBDCFA-1774-4ECC-9544-DB6F211647EF}"/>
          </ac:cxnSpMkLst>
        </pc:cxnChg>
        <pc:cxnChg chg="add mod">
          <ac:chgData name="Michal Volf" userId="2955657e9da6bb34" providerId="LiveId" clId="{91430E17-85FA-4F3B-9F05-EF67403B16F4}" dt="2018-11-05T22:47:16.887" v="3167" actId="408"/>
          <ac:cxnSpMkLst>
            <pc:docMk/>
            <pc:sldMk cId="744410651" sldId="273"/>
            <ac:cxnSpMk id="34" creationId="{08CA11DB-38F8-41C4-A95E-2432BF153C08}"/>
          </ac:cxnSpMkLst>
        </pc:cxnChg>
        <pc:cxnChg chg="add mod">
          <ac:chgData name="Michal Volf" userId="2955657e9da6bb34" providerId="LiveId" clId="{91430E17-85FA-4F3B-9F05-EF67403B16F4}" dt="2018-11-05T22:47:16.887" v="3167" actId="408"/>
          <ac:cxnSpMkLst>
            <pc:docMk/>
            <pc:sldMk cId="744410651" sldId="273"/>
            <ac:cxnSpMk id="35" creationId="{8E669626-14A1-4D60-AF37-C96B119560BD}"/>
          </ac:cxnSpMkLst>
        </pc:cxnChg>
        <pc:cxnChg chg="add mod">
          <ac:chgData name="Michal Volf" userId="2955657e9da6bb34" providerId="LiveId" clId="{91430E17-85FA-4F3B-9F05-EF67403B16F4}" dt="2018-11-05T22:47:16.887" v="3167" actId="408"/>
          <ac:cxnSpMkLst>
            <pc:docMk/>
            <pc:sldMk cId="744410651" sldId="273"/>
            <ac:cxnSpMk id="37" creationId="{4EF19416-AD9E-439F-9EF8-35EE3518A6FD}"/>
          </ac:cxnSpMkLst>
        </pc:cxnChg>
        <pc:cxnChg chg="add mod">
          <ac:chgData name="Michal Volf" userId="2955657e9da6bb34" providerId="LiveId" clId="{91430E17-85FA-4F3B-9F05-EF67403B16F4}" dt="2018-11-05T23:07:37.661" v="3600" actId="1076"/>
          <ac:cxnSpMkLst>
            <pc:docMk/>
            <pc:sldMk cId="744410651" sldId="273"/>
            <ac:cxnSpMk id="40" creationId="{DB574CB7-3BC6-476B-A9C8-9B0A51132F1A}"/>
          </ac:cxnSpMkLst>
        </pc:cxnChg>
        <pc:cxnChg chg="add mod">
          <ac:chgData name="Michal Volf" userId="2955657e9da6bb34" providerId="LiveId" clId="{91430E17-85FA-4F3B-9F05-EF67403B16F4}" dt="2018-11-05T23:04:34.995" v="3483" actId="1076"/>
          <ac:cxnSpMkLst>
            <pc:docMk/>
            <pc:sldMk cId="744410651" sldId="273"/>
            <ac:cxnSpMk id="42" creationId="{9D758F01-9A18-441D-9EB8-87AA0564811D}"/>
          </ac:cxnSpMkLst>
        </pc:cxnChg>
        <pc:cxnChg chg="add mod">
          <ac:chgData name="Michal Volf" userId="2955657e9da6bb34" providerId="LiveId" clId="{91430E17-85FA-4F3B-9F05-EF67403B16F4}" dt="2018-11-07T06:38:52.692" v="5521"/>
          <ac:cxnSpMkLst>
            <pc:docMk/>
            <pc:sldMk cId="744410651" sldId="273"/>
            <ac:cxnSpMk id="45" creationId="{94CBC3D0-2736-467A-A29A-7038499918EE}"/>
          </ac:cxnSpMkLst>
        </pc:cxnChg>
        <pc:cxnChg chg="add">
          <ac:chgData name="Michal Volf" userId="2955657e9da6bb34" providerId="LiveId" clId="{91430E17-85FA-4F3B-9F05-EF67403B16F4}" dt="2018-11-05T20:02:59.654" v="1772"/>
          <ac:cxnSpMkLst>
            <pc:docMk/>
            <pc:sldMk cId="744410651" sldId="273"/>
            <ac:cxnSpMk id="53" creationId="{C6FC99A7-3D59-4113-9EBD-53E9A7A793F7}"/>
          </ac:cxnSpMkLst>
        </pc:cxnChg>
        <pc:cxnChg chg="add">
          <ac:chgData name="Michal Volf" userId="2955657e9da6bb34" providerId="LiveId" clId="{91430E17-85FA-4F3B-9F05-EF67403B16F4}" dt="2018-11-05T20:02:59.654" v="1772"/>
          <ac:cxnSpMkLst>
            <pc:docMk/>
            <pc:sldMk cId="744410651" sldId="273"/>
            <ac:cxnSpMk id="54" creationId="{2A249FFE-ABFB-415D-85E5-CB3D9B0C1146}"/>
          </ac:cxnSpMkLst>
        </pc:cxnChg>
        <pc:cxnChg chg="add">
          <ac:chgData name="Michal Volf" userId="2955657e9da6bb34" providerId="LiveId" clId="{91430E17-85FA-4F3B-9F05-EF67403B16F4}" dt="2018-11-05T20:02:59.654" v="1772"/>
          <ac:cxnSpMkLst>
            <pc:docMk/>
            <pc:sldMk cId="744410651" sldId="273"/>
            <ac:cxnSpMk id="55" creationId="{CCAD8E0D-C6A8-4172-A9E0-57FA5A38EDFA}"/>
          </ac:cxnSpMkLst>
        </pc:cxnChg>
        <pc:cxnChg chg="add">
          <ac:chgData name="Michal Volf" userId="2955657e9da6bb34" providerId="LiveId" clId="{91430E17-85FA-4F3B-9F05-EF67403B16F4}" dt="2018-11-05T20:02:59.654" v="1772"/>
          <ac:cxnSpMkLst>
            <pc:docMk/>
            <pc:sldMk cId="744410651" sldId="273"/>
            <ac:cxnSpMk id="56" creationId="{DE8340A5-D939-4ED5-972F-0E517C9297A7}"/>
          </ac:cxnSpMkLst>
        </pc:cxnChg>
        <pc:cxnChg chg="add mod">
          <ac:chgData name="Michal Volf" userId="2955657e9da6bb34" providerId="LiveId" clId="{91430E17-85FA-4F3B-9F05-EF67403B16F4}" dt="2018-11-05T22:49:04.961" v="3210" actId="1076"/>
          <ac:cxnSpMkLst>
            <pc:docMk/>
            <pc:sldMk cId="744410651" sldId="273"/>
            <ac:cxnSpMk id="58" creationId="{9091A64A-FE8D-4D48-B21E-FBF9B93E5B31}"/>
          </ac:cxnSpMkLst>
        </pc:cxnChg>
        <pc:cxnChg chg="add mod">
          <ac:chgData name="Michal Volf" userId="2955657e9da6bb34" providerId="LiveId" clId="{91430E17-85FA-4F3B-9F05-EF67403B16F4}" dt="2018-11-05T22:49:04.961" v="3210" actId="1076"/>
          <ac:cxnSpMkLst>
            <pc:docMk/>
            <pc:sldMk cId="744410651" sldId="273"/>
            <ac:cxnSpMk id="59" creationId="{03C272B9-6B70-49FB-85A8-1F432870F851}"/>
          </ac:cxnSpMkLst>
        </pc:cxnChg>
        <pc:cxnChg chg="add mod">
          <ac:chgData name="Michal Volf" userId="2955657e9da6bb34" providerId="LiveId" clId="{91430E17-85FA-4F3B-9F05-EF67403B16F4}" dt="2018-11-05T22:49:04.961" v="3210" actId="1076"/>
          <ac:cxnSpMkLst>
            <pc:docMk/>
            <pc:sldMk cId="744410651" sldId="273"/>
            <ac:cxnSpMk id="60" creationId="{FACBF75F-8636-47DA-94F9-67FDAE44E46A}"/>
          </ac:cxnSpMkLst>
        </pc:cxnChg>
        <pc:cxnChg chg="add mod">
          <ac:chgData name="Michal Volf" userId="2955657e9da6bb34" providerId="LiveId" clId="{91430E17-85FA-4F3B-9F05-EF67403B16F4}" dt="2018-11-05T22:49:04.961" v="3210" actId="1076"/>
          <ac:cxnSpMkLst>
            <pc:docMk/>
            <pc:sldMk cId="744410651" sldId="273"/>
            <ac:cxnSpMk id="61" creationId="{78DC1655-590A-42B8-B49E-04D541B3BB5D}"/>
          </ac:cxnSpMkLst>
        </pc:cxnChg>
        <pc:cxnChg chg="add mod">
          <ac:chgData name="Michal Volf" userId="2955657e9da6bb34" providerId="LiveId" clId="{91430E17-85FA-4F3B-9F05-EF67403B16F4}" dt="2018-11-05T22:49:04.961" v="3210" actId="1076"/>
          <ac:cxnSpMkLst>
            <pc:docMk/>
            <pc:sldMk cId="744410651" sldId="273"/>
            <ac:cxnSpMk id="62" creationId="{6831326A-5E3A-4327-9F1E-47890C65C2D5}"/>
          </ac:cxnSpMkLst>
        </pc:cxnChg>
        <pc:cxnChg chg="add mod">
          <ac:chgData name="Michal Volf" userId="2955657e9da6bb34" providerId="LiveId" clId="{91430E17-85FA-4F3B-9F05-EF67403B16F4}" dt="2018-11-05T22:49:04.961" v="3210" actId="1076"/>
          <ac:cxnSpMkLst>
            <pc:docMk/>
            <pc:sldMk cId="744410651" sldId="273"/>
            <ac:cxnSpMk id="64" creationId="{AC6A5CD6-7C86-4D4B-8923-6EA6249BFF71}"/>
          </ac:cxnSpMkLst>
        </pc:cxnChg>
        <pc:cxnChg chg="add del mod">
          <ac:chgData name="Michal Volf" userId="2955657e9da6bb34" providerId="LiveId" clId="{91430E17-85FA-4F3B-9F05-EF67403B16F4}" dt="2018-11-05T23:51:22.937" v="3778" actId="478"/>
          <ac:cxnSpMkLst>
            <pc:docMk/>
            <pc:sldMk cId="744410651" sldId="273"/>
            <ac:cxnSpMk id="67" creationId="{BF038CC0-D793-4296-9B29-2502E78F098C}"/>
          </ac:cxnSpMkLst>
        </pc:cxnChg>
        <pc:cxnChg chg="add mod">
          <ac:chgData name="Michal Volf" userId="2955657e9da6bb34" providerId="LiveId" clId="{91430E17-85FA-4F3B-9F05-EF67403B16F4}" dt="2018-11-05T23:07:00.243" v="3551" actId="1076"/>
          <ac:cxnSpMkLst>
            <pc:docMk/>
            <pc:sldMk cId="744410651" sldId="273"/>
            <ac:cxnSpMk id="71" creationId="{AF9D2DD8-5FF7-4CC8-B6FE-846B6B727C4D}"/>
          </ac:cxnSpMkLst>
        </pc:cxnChg>
        <pc:cxnChg chg="add mod">
          <ac:chgData name="Michal Volf" userId="2955657e9da6bb34" providerId="LiveId" clId="{91430E17-85FA-4F3B-9F05-EF67403B16F4}" dt="2018-11-05T23:46:19.936" v="3755" actId="1076"/>
          <ac:cxnSpMkLst>
            <pc:docMk/>
            <pc:sldMk cId="744410651" sldId="273"/>
            <ac:cxnSpMk id="74" creationId="{9EACD25A-4256-4375-868B-48BD3F1C5163}"/>
          </ac:cxnSpMkLst>
        </pc:cxnChg>
      </pc:sldChg>
      <pc:sldChg chg="addSp delSp modSp add mod modTransition setBg delAnim modAnim setClrOvrMap">
        <pc:chgData name="Michal Volf" userId="2955657e9da6bb34" providerId="LiveId" clId="{91430E17-85FA-4F3B-9F05-EF67403B16F4}" dt="2018-11-06T12:54:13.764" v="5437"/>
        <pc:sldMkLst>
          <pc:docMk/>
          <pc:sldMk cId="3162608441" sldId="274"/>
        </pc:sldMkLst>
        <pc:spChg chg="mod">
          <ac:chgData name="Michal Volf" userId="2955657e9da6bb34" providerId="LiveId" clId="{91430E17-85FA-4F3B-9F05-EF67403B16F4}" dt="2018-11-05T22:07:04.756" v="2161" actId="26606"/>
          <ac:spMkLst>
            <pc:docMk/>
            <pc:sldMk cId="3162608441" sldId="274"/>
            <ac:spMk id="2" creationId="{D9AB5E83-B7E4-4926-ABEE-3210ED4CD357}"/>
          </ac:spMkLst>
        </pc:spChg>
        <pc:spChg chg="del">
          <ac:chgData name="Michal Volf" userId="2955657e9da6bb34" providerId="LiveId" clId="{91430E17-85FA-4F3B-9F05-EF67403B16F4}" dt="2018-11-05T21:03:50.908" v="2055" actId="478"/>
          <ac:spMkLst>
            <pc:docMk/>
            <pc:sldMk cId="3162608441" sldId="274"/>
            <ac:spMk id="10" creationId="{6D09026E-42AE-486F-B0BA-76F7D8FC739D}"/>
          </ac:spMkLst>
        </pc:spChg>
        <pc:spChg chg="add mod">
          <ac:chgData name="Michal Volf" userId="2955657e9da6bb34" providerId="LiveId" clId="{91430E17-85FA-4F3B-9F05-EF67403B16F4}" dt="2018-11-05T22:16:05.292" v="2712" actId="1076"/>
          <ac:spMkLst>
            <pc:docMk/>
            <pc:sldMk cId="3162608441" sldId="274"/>
            <ac:spMk id="11" creationId="{61C6C460-76C7-47C7-BDC3-F124D70BC27F}"/>
          </ac:spMkLst>
        </pc:spChg>
        <pc:spChg chg="add mod">
          <ac:chgData name="Michal Volf" userId="2955657e9da6bb34" providerId="LiveId" clId="{91430E17-85FA-4F3B-9F05-EF67403B16F4}" dt="2018-11-05T22:44:40.869" v="3124" actId="790"/>
          <ac:spMkLst>
            <pc:docMk/>
            <pc:sldMk cId="3162608441" sldId="274"/>
            <ac:spMk id="12" creationId="{275CFD71-9C7E-4E1A-9DE9-5C15128A7891}"/>
          </ac:spMkLst>
        </pc:spChg>
        <pc:spChg chg="mod ord">
          <ac:chgData name="Michal Volf" userId="2955657e9da6bb34" providerId="LiveId" clId="{91430E17-85FA-4F3B-9F05-EF67403B16F4}" dt="2018-11-05T22:07:04.756" v="2161" actId="26606"/>
          <ac:spMkLst>
            <pc:docMk/>
            <pc:sldMk cId="3162608441" sldId="274"/>
            <ac:spMk id="15" creationId="{F050D6E5-99F6-402C-86AF-2E6182D7A48B}"/>
          </ac:spMkLst>
        </pc:spChg>
        <pc:spChg chg="del">
          <ac:chgData name="Michal Volf" userId="2955657e9da6bb34" providerId="LiveId" clId="{91430E17-85FA-4F3B-9F05-EF67403B16F4}" dt="2018-11-05T21:03:56.448" v="2057" actId="478"/>
          <ac:spMkLst>
            <pc:docMk/>
            <pc:sldMk cId="3162608441" sldId="274"/>
            <ac:spMk id="27" creationId="{9E74B471-056D-43AD-B1D6-91B07843D6C3}"/>
          </ac:spMkLst>
        </pc:spChg>
        <pc:spChg chg="add mod">
          <ac:chgData name="Michal Volf" userId="2955657e9da6bb34" providerId="LiveId" clId="{91430E17-85FA-4F3B-9F05-EF67403B16F4}" dt="2018-11-05T22:31:39.090" v="2905" actId="1076"/>
          <ac:spMkLst>
            <pc:docMk/>
            <pc:sldMk cId="3162608441" sldId="274"/>
            <ac:spMk id="31" creationId="{09C36399-F1B6-4654-8BCB-B3A517D95405}"/>
          </ac:spMkLst>
        </pc:spChg>
        <pc:spChg chg="del">
          <ac:chgData name="Michal Volf" userId="2955657e9da6bb34" providerId="LiveId" clId="{91430E17-85FA-4F3B-9F05-EF67403B16F4}" dt="2018-11-05T21:03:56.448" v="2057" actId="478"/>
          <ac:spMkLst>
            <pc:docMk/>
            <pc:sldMk cId="3162608441" sldId="274"/>
            <ac:spMk id="32" creationId="{324DF291-3073-43FE-B1D7-09E9AE38D0C1}"/>
          </ac:spMkLst>
        </pc:spChg>
        <pc:spChg chg="del">
          <ac:chgData name="Michal Volf" userId="2955657e9da6bb34" providerId="LiveId" clId="{91430E17-85FA-4F3B-9F05-EF67403B16F4}" dt="2018-11-05T21:03:56.448" v="2057" actId="478"/>
          <ac:spMkLst>
            <pc:docMk/>
            <pc:sldMk cId="3162608441" sldId="274"/>
            <ac:spMk id="35" creationId="{25249BE3-5563-41BA-A9B4-70B36DEA840C}"/>
          </ac:spMkLst>
        </pc:spChg>
        <pc:spChg chg="del">
          <ac:chgData name="Michal Volf" userId="2955657e9da6bb34" providerId="LiveId" clId="{91430E17-85FA-4F3B-9F05-EF67403B16F4}" dt="2018-11-05T21:03:56.448" v="2057" actId="478"/>
          <ac:spMkLst>
            <pc:docMk/>
            <pc:sldMk cId="3162608441" sldId="274"/>
            <ac:spMk id="37" creationId="{5A2242A4-7806-43C2-B3B6-A5D72E0E5F45}"/>
          </ac:spMkLst>
        </pc:spChg>
        <pc:spChg chg="del">
          <ac:chgData name="Michal Volf" userId="2955657e9da6bb34" providerId="LiveId" clId="{91430E17-85FA-4F3B-9F05-EF67403B16F4}" dt="2018-11-05T21:03:56.448" v="2057" actId="478"/>
          <ac:spMkLst>
            <pc:docMk/>
            <pc:sldMk cId="3162608441" sldId="274"/>
            <ac:spMk id="38" creationId="{3C431192-01A0-4A79-92BC-B5EC13455ADF}"/>
          </ac:spMkLst>
        </pc:spChg>
        <pc:spChg chg="del">
          <ac:chgData name="Michal Volf" userId="2955657e9da6bb34" providerId="LiveId" clId="{91430E17-85FA-4F3B-9F05-EF67403B16F4}" dt="2018-11-05T21:03:56.448" v="2057" actId="478"/>
          <ac:spMkLst>
            <pc:docMk/>
            <pc:sldMk cId="3162608441" sldId="274"/>
            <ac:spMk id="39" creationId="{4B00DE6B-A910-4CFF-8A1C-89DCCA8E638F}"/>
          </ac:spMkLst>
        </pc:spChg>
        <pc:spChg chg="del">
          <ac:chgData name="Michal Volf" userId="2955657e9da6bb34" providerId="LiveId" clId="{91430E17-85FA-4F3B-9F05-EF67403B16F4}" dt="2018-11-05T21:03:56.448" v="2057" actId="478"/>
          <ac:spMkLst>
            <pc:docMk/>
            <pc:sldMk cId="3162608441" sldId="274"/>
            <ac:spMk id="40" creationId="{83DBA468-EE1C-4431-9647-BD0DB9644EB8}"/>
          </ac:spMkLst>
        </pc:spChg>
        <pc:spChg chg="del">
          <ac:chgData name="Michal Volf" userId="2955657e9da6bb34" providerId="LiveId" clId="{91430E17-85FA-4F3B-9F05-EF67403B16F4}" dt="2018-11-05T21:03:50.908" v="2055" actId="478"/>
          <ac:spMkLst>
            <pc:docMk/>
            <pc:sldMk cId="3162608441" sldId="274"/>
            <ac:spMk id="41" creationId="{B68ABD77-7384-4F3F-94B3-13B1BD1103F5}"/>
          </ac:spMkLst>
        </pc:spChg>
        <pc:spChg chg="del">
          <ac:chgData name="Michal Volf" userId="2955657e9da6bb34" providerId="LiveId" clId="{91430E17-85FA-4F3B-9F05-EF67403B16F4}" dt="2018-11-05T21:03:53.499" v="2056" actId="478"/>
          <ac:spMkLst>
            <pc:docMk/>
            <pc:sldMk cId="3162608441" sldId="274"/>
            <ac:spMk id="42" creationId="{BEF4D54F-D6FE-485B-84F6-B082FC23D898}"/>
          </ac:spMkLst>
        </pc:spChg>
        <pc:spChg chg="del">
          <ac:chgData name="Michal Volf" userId="2955657e9da6bb34" providerId="LiveId" clId="{91430E17-85FA-4F3B-9F05-EF67403B16F4}" dt="2018-11-05T21:03:56.448" v="2057" actId="478"/>
          <ac:spMkLst>
            <pc:docMk/>
            <pc:sldMk cId="3162608441" sldId="274"/>
            <ac:spMk id="43" creationId="{9D000370-B6AA-4678-8907-F9487B05150F}"/>
          </ac:spMkLst>
        </pc:spChg>
        <pc:spChg chg="del">
          <ac:chgData name="Michal Volf" userId="2955657e9da6bb34" providerId="LiveId" clId="{91430E17-85FA-4F3B-9F05-EF67403B16F4}" dt="2018-11-05T21:03:56.448" v="2057" actId="478"/>
          <ac:spMkLst>
            <pc:docMk/>
            <pc:sldMk cId="3162608441" sldId="274"/>
            <ac:spMk id="44" creationId="{41D33946-42FA-4F22-B109-8186AE066744}"/>
          </ac:spMkLst>
        </pc:spChg>
        <pc:spChg chg="del">
          <ac:chgData name="Michal Volf" userId="2955657e9da6bb34" providerId="LiveId" clId="{91430E17-85FA-4F3B-9F05-EF67403B16F4}" dt="2018-11-05T21:03:59.096" v="2059" actId="478"/>
          <ac:spMkLst>
            <pc:docMk/>
            <pc:sldMk cId="3162608441" sldId="274"/>
            <ac:spMk id="45" creationId="{2C446CA7-E593-4844-A106-0B208C176204}"/>
          </ac:spMkLst>
        </pc:spChg>
        <pc:spChg chg="add mod">
          <ac:chgData name="Michal Volf" userId="2955657e9da6bb34" providerId="LiveId" clId="{91430E17-85FA-4F3B-9F05-EF67403B16F4}" dt="2018-11-05T22:14:03.613" v="2628" actId="115"/>
          <ac:spMkLst>
            <pc:docMk/>
            <pc:sldMk cId="3162608441" sldId="274"/>
            <ac:spMk id="46" creationId="{CB3FAFAF-16B1-45A7-8F43-86B36BBA1DF9}"/>
          </ac:spMkLst>
        </pc:spChg>
        <pc:spChg chg="add mod">
          <ac:chgData name="Michal Volf" userId="2955657e9da6bb34" providerId="LiveId" clId="{91430E17-85FA-4F3B-9F05-EF67403B16F4}" dt="2018-11-05T22:16:14.156" v="2715" actId="1076"/>
          <ac:spMkLst>
            <pc:docMk/>
            <pc:sldMk cId="3162608441" sldId="274"/>
            <ac:spMk id="47" creationId="{53645D6E-0F00-42DE-BBAF-B424B7528780}"/>
          </ac:spMkLst>
        </pc:spChg>
        <pc:spChg chg="add mod">
          <ac:chgData name="Michal Volf" userId="2955657e9da6bb34" providerId="LiveId" clId="{91430E17-85FA-4F3B-9F05-EF67403B16F4}" dt="2018-11-05T22:24:51.656" v="2868" actId="20577"/>
          <ac:spMkLst>
            <pc:docMk/>
            <pc:sldMk cId="3162608441" sldId="274"/>
            <ac:spMk id="48" creationId="{D5E09CF8-88CE-4BE7-A611-2E6693CA5331}"/>
          </ac:spMkLst>
        </pc:spChg>
        <pc:spChg chg="add mod">
          <ac:chgData name="Michal Volf" userId="2955657e9da6bb34" providerId="LiveId" clId="{91430E17-85FA-4F3B-9F05-EF67403B16F4}" dt="2018-11-05T22:24:52.926" v="2869" actId="20577"/>
          <ac:spMkLst>
            <pc:docMk/>
            <pc:sldMk cId="3162608441" sldId="274"/>
            <ac:spMk id="49" creationId="{A7F851B4-83EC-46C2-B7D3-6FC034FA96B7}"/>
          </ac:spMkLst>
        </pc:spChg>
        <pc:grpChg chg="del">
          <ac:chgData name="Michal Volf" userId="2955657e9da6bb34" providerId="LiveId" clId="{91430E17-85FA-4F3B-9F05-EF67403B16F4}" dt="2018-11-05T21:03:56.448" v="2057" actId="478"/>
          <ac:grpSpMkLst>
            <pc:docMk/>
            <pc:sldMk cId="3162608441" sldId="274"/>
            <ac:grpSpMk id="13" creationId="{B8F94FC9-2967-4FD0-87E6-6A6348D8FEF0}"/>
          </ac:grpSpMkLst>
        </pc:grpChg>
        <pc:picChg chg="del">
          <ac:chgData name="Michal Volf" userId="2955657e9da6bb34" providerId="LiveId" clId="{91430E17-85FA-4F3B-9F05-EF67403B16F4}" dt="2018-11-05T21:03:59.516" v="2060" actId="478"/>
          <ac:picMkLst>
            <pc:docMk/>
            <pc:sldMk cId="3162608441" sldId="274"/>
            <ac:picMk id="4" creationId="{33F866F9-4ECD-4E95-8984-8EC752171B5D}"/>
          </ac:picMkLst>
        </pc:picChg>
        <pc:picChg chg="add mod ord">
          <ac:chgData name="Michal Volf" userId="2955657e9da6bb34" providerId="LiveId" clId="{91430E17-85FA-4F3B-9F05-EF67403B16F4}" dt="2018-11-05T22:15:21.079" v="2693" actId="1076"/>
          <ac:picMkLst>
            <pc:docMk/>
            <pc:sldMk cId="3162608441" sldId="274"/>
            <ac:picMk id="5" creationId="{59DB9E8D-FDCE-435E-9F93-3BBED760AC8D}"/>
          </ac:picMkLst>
        </pc:picChg>
        <pc:picChg chg="add mod">
          <ac:chgData name="Michal Volf" userId="2955657e9da6bb34" providerId="LiveId" clId="{91430E17-85FA-4F3B-9F05-EF67403B16F4}" dt="2018-11-06T12:53:28.434" v="5432" actId="1076"/>
          <ac:picMkLst>
            <pc:docMk/>
            <pc:sldMk cId="3162608441" sldId="274"/>
            <ac:picMk id="7" creationId="{2C2798B5-391C-429C-AF73-D22ADF17B4EA}"/>
          </ac:picMkLst>
        </pc:picChg>
        <pc:picChg chg="add mod">
          <ac:chgData name="Michal Volf" userId="2955657e9da6bb34" providerId="LiveId" clId="{91430E17-85FA-4F3B-9F05-EF67403B16F4}" dt="2018-11-05T22:15:20.269" v="2692" actId="1076"/>
          <ac:picMkLst>
            <pc:docMk/>
            <pc:sldMk cId="3162608441" sldId="274"/>
            <ac:picMk id="9" creationId="{35C8622F-454F-4A26-8604-9B2562C5500D}"/>
          </ac:picMkLst>
        </pc:picChg>
        <pc:picChg chg="add mod modCrop">
          <ac:chgData name="Michal Volf" userId="2955657e9da6bb34" providerId="LiveId" clId="{91430E17-85FA-4F3B-9F05-EF67403B16F4}" dt="2018-11-05T22:29:49.236" v="2881" actId="1076"/>
          <ac:picMkLst>
            <pc:docMk/>
            <pc:sldMk cId="3162608441" sldId="274"/>
            <ac:picMk id="25" creationId="{2C820B28-1637-4338-96C2-38517F9D5E7D}"/>
          </ac:picMkLst>
        </pc:picChg>
        <pc:picChg chg="del">
          <ac:chgData name="Michal Volf" userId="2955657e9da6bb34" providerId="LiveId" clId="{91430E17-85FA-4F3B-9F05-EF67403B16F4}" dt="2018-11-05T21:03:57.881" v="2058" actId="478"/>
          <ac:picMkLst>
            <pc:docMk/>
            <pc:sldMk cId="3162608441" sldId="274"/>
            <ac:picMk id="33" creationId="{4A279912-1EA6-40E6-A790-23B968029011}"/>
          </ac:picMkLst>
        </pc:picChg>
        <pc:picChg chg="del">
          <ac:chgData name="Michal Volf" userId="2955657e9da6bb34" providerId="LiveId" clId="{91430E17-85FA-4F3B-9F05-EF67403B16F4}" dt="2018-11-05T21:03:50.908" v="2055" actId="478"/>
          <ac:picMkLst>
            <pc:docMk/>
            <pc:sldMk cId="3162608441" sldId="274"/>
            <ac:picMk id="34" creationId="{5171323C-4242-485C-B263-75DA026B3EBC}"/>
          </ac:picMkLst>
        </pc:picChg>
        <pc:cxnChg chg="mod">
          <ac:chgData name="Michal Volf" userId="2955657e9da6bb34" providerId="LiveId" clId="{91430E17-85FA-4F3B-9F05-EF67403B16F4}" dt="2018-11-05T21:03:56.448" v="2057" actId="478"/>
          <ac:cxnSpMkLst>
            <pc:docMk/>
            <pc:sldMk cId="3162608441" sldId="274"/>
            <ac:cxnSpMk id="16" creationId="{D33EBD37-5E2C-4850-BCFB-C8DA9A1F130E}"/>
          </ac:cxnSpMkLst>
        </pc:cxnChg>
        <pc:cxnChg chg="del">
          <ac:chgData name="Michal Volf" userId="2955657e9da6bb34" providerId="LiveId" clId="{91430E17-85FA-4F3B-9F05-EF67403B16F4}" dt="2018-11-05T21:03:56.448" v="2057" actId="478"/>
          <ac:cxnSpMkLst>
            <pc:docMk/>
            <pc:sldMk cId="3162608441" sldId="274"/>
            <ac:cxnSpMk id="26" creationId="{5F6FE9C6-F54F-4A8E-B70E-7352E1FDAB66}"/>
          </ac:cxnSpMkLst>
        </pc:cxnChg>
        <pc:cxnChg chg="add mod">
          <ac:chgData name="Michal Volf" userId="2955657e9da6bb34" providerId="LiveId" clId="{91430E17-85FA-4F3B-9F05-EF67403B16F4}" dt="2018-11-05T22:30:15.335" v="2886" actId="14100"/>
          <ac:cxnSpMkLst>
            <pc:docMk/>
            <pc:sldMk cId="3162608441" sldId="274"/>
            <ac:cxnSpMk id="29" creationId="{C93390C9-0D2E-4B71-B421-5E00C1BF8A51}"/>
          </ac:cxnSpMkLst>
        </pc:cxnChg>
      </pc:sldChg>
      <pc:sldChg chg="addSp delSp modSp add modTransition delAnim modAnim">
        <pc:chgData name="Michal Volf" userId="2955657e9da6bb34" providerId="LiveId" clId="{91430E17-85FA-4F3B-9F05-EF67403B16F4}" dt="2018-11-06T10:53:06.349" v="5362"/>
        <pc:sldMkLst>
          <pc:docMk/>
          <pc:sldMk cId="2768781534" sldId="275"/>
        </pc:sldMkLst>
        <pc:spChg chg="mod">
          <ac:chgData name="Michal Volf" userId="2955657e9da6bb34" providerId="LiveId" clId="{91430E17-85FA-4F3B-9F05-EF67403B16F4}" dt="2018-11-05T23:36:07.787" v="3648" actId="790"/>
          <ac:spMkLst>
            <pc:docMk/>
            <pc:sldMk cId="2768781534" sldId="275"/>
            <ac:spMk id="2" creationId="{D9AB5E83-B7E4-4926-ABEE-3210ED4CD357}"/>
          </ac:spMkLst>
        </pc:spChg>
        <pc:spChg chg="add mod">
          <ac:chgData name="Michal Volf" userId="2955657e9da6bb34" providerId="LiveId" clId="{91430E17-85FA-4F3B-9F05-EF67403B16F4}" dt="2018-11-06T00:22:36.674" v="4810" actId="1076"/>
          <ac:spMkLst>
            <pc:docMk/>
            <pc:sldMk cId="2768781534" sldId="275"/>
            <ac:spMk id="5" creationId="{C1CECC49-3AC8-4F8B-98EB-835DF03007E0}"/>
          </ac:spMkLst>
        </pc:spChg>
        <pc:spChg chg="add mod">
          <ac:chgData name="Michal Volf" userId="2955657e9da6bb34" providerId="LiveId" clId="{91430E17-85FA-4F3B-9F05-EF67403B16F4}" dt="2018-11-06T00:22:52.650" v="4814" actId="1582"/>
          <ac:spMkLst>
            <pc:docMk/>
            <pc:sldMk cId="2768781534" sldId="275"/>
            <ac:spMk id="6" creationId="{71488F91-3A95-4508-B6A6-6C0862D00976}"/>
          </ac:spMkLst>
        </pc:spChg>
        <pc:spChg chg="add mod">
          <ac:chgData name="Michal Volf" userId="2955657e9da6bb34" providerId="LiveId" clId="{91430E17-85FA-4F3B-9F05-EF67403B16F4}" dt="2018-11-06T00:23:13.788" v="4846" actId="1076"/>
          <ac:spMkLst>
            <pc:docMk/>
            <pc:sldMk cId="2768781534" sldId="275"/>
            <ac:spMk id="7" creationId="{863251D4-87A3-4C1E-A1F4-CF28EF1EC174}"/>
          </ac:spMkLst>
        </pc:spChg>
        <pc:spChg chg="del">
          <ac:chgData name="Michal Volf" userId="2955657e9da6bb34" providerId="LiveId" clId="{91430E17-85FA-4F3B-9F05-EF67403B16F4}" dt="2018-11-05T23:35:32.022" v="3610" actId="478"/>
          <ac:spMkLst>
            <pc:docMk/>
            <pc:sldMk cId="2768781534" sldId="275"/>
            <ac:spMk id="36" creationId="{3FB46918-386C-4F16-A01B-818CE559CFB2}"/>
          </ac:spMkLst>
        </pc:spChg>
        <pc:spChg chg="del">
          <ac:chgData name="Michal Volf" userId="2955657e9da6bb34" providerId="LiveId" clId="{91430E17-85FA-4F3B-9F05-EF67403B16F4}" dt="2018-11-05T23:35:32.022" v="3610" actId="478"/>
          <ac:spMkLst>
            <pc:docMk/>
            <pc:sldMk cId="2768781534" sldId="275"/>
            <ac:spMk id="38" creationId="{34D744D0-DCA8-48C2-A3F3-F18AB5796BDA}"/>
          </ac:spMkLst>
        </pc:spChg>
        <pc:spChg chg="del">
          <ac:chgData name="Michal Volf" userId="2955657e9da6bb34" providerId="LiveId" clId="{91430E17-85FA-4F3B-9F05-EF67403B16F4}" dt="2018-11-05T23:35:32.022" v="3610" actId="478"/>
          <ac:spMkLst>
            <pc:docMk/>
            <pc:sldMk cId="2768781534" sldId="275"/>
            <ac:spMk id="41" creationId="{F0BACC5E-D7E4-49EC-B55D-6DDC8B73ABD6}"/>
          </ac:spMkLst>
        </pc:spChg>
        <pc:spChg chg="del">
          <ac:chgData name="Michal Volf" userId="2955657e9da6bb34" providerId="LiveId" clId="{91430E17-85FA-4F3B-9F05-EF67403B16F4}" dt="2018-11-05T23:35:32.022" v="3610" actId="478"/>
          <ac:spMkLst>
            <pc:docMk/>
            <pc:sldMk cId="2768781534" sldId="275"/>
            <ac:spMk id="44" creationId="{B9408107-5850-480F-B714-7BE8B15C4E3F}"/>
          </ac:spMkLst>
        </pc:spChg>
        <pc:spChg chg="del">
          <ac:chgData name="Michal Volf" userId="2955657e9da6bb34" providerId="LiveId" clId="{91430E17-85FA-4F3B-9F05-EF67403B16F4}" dt="2018-11-05T23:35:32.022" v="3610" actId="478"/>
          <ac:spMkLst>
            <pc:docMk/>
            <pc:sldMk cId="2768781534" sldId="275"/>
            <ac:spMk id="46" creationId="{0F241159-4432-4922-AF1A-331CBD129B9D}"/>
          </ac:spMkLst>
        </pc:spChg>
        <pc:spChg chg="del">
          <ac:chgData name="Michal Volf" userId="2955657e9da6bb34" providerId="LiveId" clId="{91430E17-85FA-4F3B-9F05-EF67403B16F4}" dt="2018-11-05T23:35:32.022" v="3610" actId="478"/>
          <ac:spMkLst>
            <pc:docMk/>
            <pc:sldMk cId="2768781534" sldId="275"/>
            <ac:spMk id="47" creationId="{87B955D5-50FF-49FF-B7CD-2A2FA6757421}"/>
          </ac:spMkLst>
        </pc:spChg>
        <pc:spChg chg="del">
          <ac:chgData name="Michal Volf" userId="2955657e9da6bb34" providerId="LiveId" clId="{91430E17-85FA-4F3B-9F05-EF67403B16F4}" dt="2018-11-05T23:35:32.022" v="3610" actId="478"/>
          <ac:spMkLst>
            <pc:docMk/>
            <pc:sldMk cId="2768781534" sldId="275"/>
            <ac:spMk id="48" creationId="{B5C23087-B3E1-4D55-BE2D-DBBCDA0DF9F0}"/>
          </ac:spMkLst>
        </pc:spChg>
        <pc:spChg chg="del">
          <ac:chgData name="Michal Volf" userId="2955657e9da6bb34" providerId="LiveId" clId="{91430E17-85FA-4F3B-9F05-EF67403B16F4}" dt="2018-11-05T23:35:32.022" v="3610" actId="478"/>
          <ac:spMkLst>
            <pc:docMk/>
            <pc:sldMk cId="2768781534" sldId="275"/>
            <ac:spMk id="49" creationId="{0C3E634F-6F4F-4B16-8CFC-231CDD944400}"/>
          </ac:spMkLst>
        </pc:spChg>
        <pc:spChg chg="del">
          <ac:chgData name="Michal Volf" userId="2955657e9da6bb34" providerId="LiveId" clId="{91430E17-85FA-4F3B-9F05-EF67403B16F4}" dt="2018-11-05T23:35:32.022" v="3610" actId="478"/>
          <ac:spMkLst>
            <pc:docMk/>
            <pc:sldMk cId="2768781534" sldId="275"/>
            <ac:spMk id="50" creationId="{E12A2903-DFA2-469B-81D8-A5DD5572B3F6}"/>
          </ac:spMkLst>
        </pc:spChg>
        <pc:spChg chg="del">
          <ac:chgData name="Michal Volf" userId="2955657e9da6bb34" providerId="LiveId" clId="{91430E17-85FA-4F3B-9F05-EF67403B16F4}" dt="2018-11-05T23:35:32.022" v="3610" actId="478"/>
          <ac:spMkLst>
            <pc:docMk/>
            <pc:sldMk cId="2768781534" sldId="275"/>
            <ac:spMk id="51" creationId="{D844DF9D-03DC-45A8-9EE5-4020FF9D07B4}"/>
          </ac:spMkLst>
        </pc:spChg>
        <pc:spChg chg="del">
          <ac:chgData name="Michal Volf" userId="2955657e9da6bb34" providerId="LiveId" clId="{91430E17-85FA-4F3B-9F05-EF67403B16F4}" dt="2018-11-05T23:35:32.022" v="3610" actId="478"/>
          <ac:spMkLst>
            <pc:docMk/>
            <pc:sldMk cId="2768781534" sldId="275"/>
            <ac:spMk id="52" creationId="{306A3D17-5B78-46E4-8C20-4AE06D745411}"/>
          </ac:spMkLst>
        </pc:spChg>
        <pc:spChg chg="del">
          <ac:chgData name="Michal Volf" userId="2955657e9da6bb34" providerId="LiveId" clId="{91430E17-85FA-4F3B-9F05-EF67403B16F4}" dt="2018-11-05T23:35:34.677" v="3611" actId="478"/>
          <ac:spMkLst>
            <pc:docMk/>
            <pc:sldMk cId="2768781534" sldId="275"/>
            <ac:spMk id="57" creationId="{19F54A08-817A-4933-8084-79C7ADC80F70}"/>
          </ac:spMkLst>
        </pc:spChg>
        <pc:spChg chg="del">
          <ac:chgData name="Michal Volf" userId="2955657e9da6bb34" providerId="LiveId" clId="{91430E17-85FA-4F3B-9F05-EF67403B16F4}" dt="2018-11-05T23:35:34.677" v="3611" actId="478"/>
          <ac:spMkLst>
            <pc:docMk/>
            <pc:sldMk cId="2768781534" sldId="275"/>
            <ac:spMk id="65" creationId="{548CD3A9-A624-448C-9E09-4A21C0040286}"/>
          </ac:spMkLst>
        </pc:spChg>
        <pc:spChg chg="del">
          <ac:chgData name="Michal Volf" userId="2955657e9da6bb34" providerId="LiveId" clId="{91430E17-85FA-4F3B-9F05-EF67403B16F4}" dt="2018-11-05T23:35:34.677" v="3611" actId="478"/>
          <ac:spMkLst>
            <pc:docMk/>
            <pc:sldMk cId="2768781534" sldId="275"/>
            <ac:spMk id="66" creationId="{7A13CA93-FFBA-414A-9A12-670947FF0B84}"/>
          </ac:spMkLst>
        </pc:spChg>
        <pc:spChg chg="del">
          <ac:chgData name="Michal Volf" userId="2955657e9da6bb34" providerId="LiveId" clId="{91430E17-85FA-4F3B-9F05-EF67403B16F4}" dt="2018-11-05T23:35:34.677" v="3611" actId="478"/>
          <ac:spMkLst>
            <pc:docMk/>
            <pc:sldMk cId="2768781534" sldId="275"/>
            <ac:spMk id="68" creationId="{32A93B76-FB17-4C67-9FEF-4DF0F6B79128}"/>
          </ac:spMkLst>
        </pc:spChg>
        <pc:spChg chg="del">
          <ac:chgData name="Michal Volf" userId="2955657e9da6bb34" providerId="LiveId" clId="{91430E17-85FA-4F3B-9F05-EF67403B16F4}" dt="2018-11-05T23:35:34.677" v="3611" actId="478"/>
          <ac:spMkLst>
            <pc:docMk/>
            <pc:sldMk cId="2768781534" sldId="275"/>
            <ac:spMk id="69" creationId="{CA5BD143-354F-4BB8-BD33-66002AF18832}"/>
          </ac:spMkLst>
        </pc:spChg>
        <pc:spChg chg="del">
          <ac:chgData name="Michal Volf" userId="2955657e9da6bb34" providerId="LiveId" clId="{91430E17-85FA-4F3B-9F05-EF67403B16F4}" dt="2018-11-05T23:35:32.022" v="3610" actId="478"/>
          <ac:spMkLst>
            <pc:docMk/>
            <pc:sldMk cId="2768781534" sldId="275"/>
            <ac:spMk id="70" creationId="{6D1AD64D-5D00-4A25-AED6-883E17436CEF}"/>
          </ac:spMkLst>
        </pc:spChg>
        <pc:spChg chg="del">
          <ac:chgData name="Michal Volf" userId="2955657e9da6bb34" providerId="LiveId" clId="{91430E17-85FA-4F3B-9F05-EF67403B16F4}" dt="2018-11-05T23:35:32.022" v="3610" actId="478"/>
          <ac:spMkLst>
            <pc:docMk/>
            <pc:sldMk cId="2768781534" sldId="275"/>
            <ac:spMk id="72" creationId="{E04BF618-1A41-4363-9912-BE75D185D84B}"/>
          </ac:spMkLst>
        </pc:spChg>
        <pc:graphicFrameChg chg="add del mod modGraphic">
          <ac:chgData name="Michal Volf" userId="2955657e9da6bb34" providerId="LiveId" clId="{91430E17-85FA-4F3B-9F05-EF67403B16F4}" dt="2018-11-05T23:57:55.150" v="4038" actId="478"/>
          <ac:graphicFrameMkLst>
            <pc:docMk/>
            <pc:sldMk cId="2768781534" sldId="275"/>
            <ac:graphicFrameMk id="3" creationId="{25F7080D-A2D0-4CBE-BCBA-E7D92CEA5748}"/>
          </ac:graphicFrameMkLst>
        </pc:graphicFrameChg>
        <pc:graphicFrameChg chg="add mod modGraphic">
          <ac:chgData name="Michal Volf" userId="2955657e9da6bb34" providerId="LiveId" clId="{91430E17-85FA-4F3B-9F05-EF67403B16F4}" dt="2018-11-06T00:25:51.727" v="4859" actId="207"/>
          <ac:graphicFrameMkLst>
            <pc:docMk/>
            <pc:sldMk cId="2768781534" sldId="275"/>
            <ac:graphicFrameMk id="4" creationId="{EF415EC8-2D15-49A1-83A2-CCAE9C41079B}"/>
          </ac:graphicFrameMkLst>
        </pc:graphicFrameChg>
        <pc:picChg chg="del">
          <ac:chgData name="Michal Volf" userId="2955657e9da6bb34" providerId="LiveId" clId="{91430E17-85FA-4F3B-9F05-EF67403B16F4}" dt="2018-11-05T23:35:32.022" v="3610" actId="478"/>
          <ac:picMkLst>
            <pc:docMk/>
            <pc:sldMk cId="2768781534" sldId="275"/>
            <ac:picMk id="31" creationId="{54CCE040-2E67-4E15-8BBB-771ADF19E5D6}"/>
          </ac:picMkLst>
        </pc:picChg>
        <pc:picChg chg="del">
          <ac:chgData name="Michal Volf" userId="2955657e9da6bb34" providerId="LiveId" clId="{91430E17-85FA-4F3B-9F05-EF67403B16F4}" dt="2018-11-05T23:35:35.215" v="3612" actId="478"/>
          <ac:picMkLst>
            <pc:docMk/>
            <pc:sldMk cId="2768781534" sldId="275"/>
            <ac:picMk id="63" creationId="{458BD2BA-34FA-487E-93D4-04749F05CDFE}"/>
          </ac:picMkLst>
        </pc:picChg>
        <pc:cxnChg chg="del">
          <ac:chgData name="Michal Volf" userId="2955657e9da6bb34" providerId="LiveId" clId="{91430E17-85FA-4F3B-9F05-EF67403B16F4}" dt="2018-11-05T23:35:32.022" v="3610" actId="478"/>
          <ac:cxnSpMkLst>
            <pc:docMk/>
            <pc:sldMk cId="2768781534" sldId="275"/>
            <ac:cxnSpMk id="32" creationId="{0F6D6973-FD67-48F6-AA2F-2D737010F29A}"/>
          </ac:cxnSpMkLst>
        </pc:cxnChg>
        <pc:cxnChg chg="del">
          <ac:chgData name="Michal Volf" userId="2955657e9da6bb34" providerId="LiveId" clId="{91430E17-85FA-4F3B-9F05-EF67403B16F4}" dt="2018-11-05T23:35:32.022" v="3610" actId="478"/>
          <ac:cxnSpMkLst>
            <pc:docMk/>
            <pc:sldMk cId="2768781534" sldId="275"/>
            <ac:cxnSpMk id="33" creationId="{5ADBDCFA-1774-4ECC-9544-DB6F211647EF}"/>
          </ac:cxnSpMkLst>
        </pc:cxnChg>
        <pc:cxnChg chg="del">
          <ac:chgData name="Michal Volf" userId="2955657e9da6bb34" providerId="LiveId" clId="{91430E17-85FA-4F3B-9F05-EF67403B16F4}" dt="2018-11-05T23:35:32.022" v="3610" actId="478"/>
          <ac:cxnSpMkLst>
            <pc:docMk/>
            <pc:sldMk cId="2768781534" sldId="275"/>
            <ac:cxnSpMk id="34" creationId="{08CA11DB-38F8-41C4-A95E-2432BF153C08}"/>
          </ac:cxnSpMkLst>
        </pc:cxnChg>
        <pc:cxnChg chg="del">
          <ac:chgData name="Michal Volf" userId="2955657e9da6bb34" providerId="LiveId" clId="{91430E17-85FA-4F3B-9F05-EF67403B16F4}" dt="2018-11-05T23:35:32.022" v="3610" actId="478"/>
          <ac:cxnSpMkLst>
            <pc:docMk/>
            <pc:sldMk cId="2768781534" sldId="275"/>
            <ac:cxnSpMk id="35" creationId="{8E669626-14A1-4D60-AF37-C96B119560BD}"/>
          </ac:cxnSpMkLst>
        </pc:cxnChg>
        <pc:cxnChg chg="del">
          <ac:chgData name="Michal Volf" userId="2955657e9da6bb34" providerId="LiveId" clId="{91430E17-85FA-4F3B-9F05-EF67403B16F4}" dt="2018-11-05T23:35:32.022" v="3610" actId="478"/>
          <ac:cxnSpMkLst>
            <pc:docMk/>
            <pc:sldMk cId="2768781534" sldId="275"/>
            <ac:cxnSpMk id="37" creationId="{4EF19416-AD9E-439F-9EF8-35EE3518A6FD}"/>
          </ac:cxnSpMkLst>
        </pc:cxnChg>
        <pc:cxnChg chg="del">
          <ac:chgData name="Michal Volf" userId="2955657e9da6bb34" providerId="LiveId" clId="{91430E17-85FA-4F3B-9F05-EF67403B16F4}" dt="2018-11-05T23:35:32.022" v="3610" actId="478"/>
          <ac:cxnSpMkLst>
            <pc:docMk/>
            <pc:sldMk cId="2768781534" sldId="275"/>
            <ac:cxnSpMk id="40" creationId="{DB574CB7-3BC6-476B-A9C8-9B0A51132F1A}"/>
          </ac:cxnSpMkLst>
        </pc:cxnChg>
        <pc:cxnChg chg="del">
          <ac:chgData name="Michal Volf" userId="2955657e9da6bb34" providerId="LiveId" clId="{91430E17-85FA-4F3B-9F05-EF67403B16F4}" dt="2018-11-05T23:35:32.022" v="3610" actId="478"/>
          <ac:cxnSpMkLst>
            <pc:docMk/>
            <pc:sldMk cId="2768781534" sldId="275"/>
            <ac:cxnSpMk id="42" creationId="{9D758F01-9A18-441D-9EB8-87AA0564811D}"/>
          </ac:cxnSpMkLst>
        </pc:cxnChg>
        <pc:cxnChg chg="del">
          <ac:chgData name="Michal Volf" userId="2955657e9da6bb34" providerId="LiveId" clId="{91430E17-85FA-4F3B-9F05-EF67403B16F4}" dt="2018-11-05T23:35:32.022" v="3610" actId="478"/>
          <ac:cxnSpMkLst>
            <pc:docMk/>
            <pc:sldMk cId="2768781534" sldId="275"/>
            <ac:cxnSpMk id="45" creationId="{94CBC3D0-2736-467A-A29A-7038499918EE}"/>
          </ac:cxnSpMkLst>
        </pc:cxnChg>
        <pc:cxnChg chg="del">
          <ac:chgData name="Michal Volf" userId="2955657e9da6bb34" providerId="LiveId" clId="{91430E17-85FA-4F3B-9F05-EF67403B16F4}" dt="2018-11-05T23:35:32.022" v="3610" actId="478"/>
          <ac:cxnSpMkLst>
            <pc:docMk/>
            <pc:sldMk cId="2768781534" sldId="275"/>
            <ac:cxnSpMk id="53" creationId="{C6FC99A7-3D59-4113-9EBD-53E9A7A793F7}"/>
          </ac:cxnSpMkLst>
        </pc:cxnChg>
        <pc:cxnChg chg="del">
          <ac:chgData name="Michal Volf" userId="2955657e9da6bb34" providerId="LiveId" clId="{91430E17-85FA-4F3B-9F05-EF67403B16F4}" dt="2018-11-05T23:35:32.022" v="3610" actId="478"/>
          <ac:cxnSpMkLst>
            <pc:docMk/>
            <pc:sldMk cId="2768781534" sldId="275"/>
            <ac:cxnSpMk id="54" creationId="{2A249FFE-ABFB-415D-85E5-CB3D9B0C1146}"/>
          </ac:cxnSpMkLst>
        </pc:cxnChg>
        <pc:cxnChg chg="del">
          <ac:chgData name="Michal Volf" userId="2955657e9da6bb34" providerId="LiveId" clId="{91430E17-85FA-4F3B-9F05-EF67403B16F4}" dt="2018-11-05T23:35:32.022" v="3610" actId="478"/>
          <ac:cxnSpMkLst>
            <pc:docMk/>
            <pc:sldMk cId="2768781534" sldId="275"/>
            <ac:cxnSpMk id="55" creationId="{CCAD8E0D-C6A8-4172-A9E0-57FA5A38EDFA}"/>
          </ac:cxnSpMkLst>
        </pc:cxnChg>
        <pc:cxnChg chg="del">
          <ac:chgData name="Michal Volf" userId="2955657e9da6bb34" providerId="LiveId" clId="{91430E17-85FA-4F3B-9F05-EF67403B16F4}" dt="2018-11-05T23:35:32.022" v="3610" actId="478"/>
          <ac:cxnSpMkLst>
            <pc:docMk/>
            <pc:sldMk cId="2768781534" sldId="275"/>
            <ac:cxnSpMk id="56" creationId="{DE8340A5-D939-4ED5-972F-0E517C9297A7}"/>
          </ac:cxnSpMkLst>
        </pc:cxnChg>
        <pc:cxnChg chg="del">
          <ac:chgData name="Michal Volf" userId="2955657e9da6bb34" providerId="LiveId" clId="{91430E17-85FA-4F3B-9F05-EF67403B16F4}" dt="2018-11-05T23:35:34.677" v="3611" actId="478"/>
          <ac:cxnSpMkLst>
            <pc:docMk/>
            <pc:sldMk cId="2768781534" sldId="275"/>
            <ac:cxnSpMk id="58" creationId="{9091A64A-FE8D-4D48-B21E-FBF9B93E5B31}"/>
          </ac:cxnSpMkLst>
        </pc:cxnChg>
        <pc:cxnChg chg="del">
          <ac:chgData name="Michal Volf" userId="2955657e9da6bb34" providerId="LiveId" clId="{91430E17-85FA-4F3B-9F05-EF67403B16F4}" dt="2018-11-05T23:35:34.677" v="3611" actId="478"/>
          <ac:cxnSpMkLst>
            <pc:docMk/>
            <pc:sldMk cId="2768781534" sldId="275"/>
            <ac:cxnSpMk id="59" creationId="{03C272B9-6B70-49FB-85A8-1F432870F851}"/>
          </ac:cxnSpMkLst>
        </pc:cxnChg>
        <pc:cxnChg chg="del">
          <ac:chgData name="Michal Volf" userId="2955657e9da6bb34" providerId="LiveId" clId="{91430E17-85FA-4F3B-9F05-EF67403B16F4}" dt="2018-11-05T23:35:34.677" v="3611" actId="478"/>
          <ac:cxnSpMkLst>
            <pc:docMk/>
            <pc:sldMk cId="2768781534" sldId="275"/>
            <ac:cxnSpMk id="60" creationId="{FACBF75F-8636-47DA-94F9-67FDAE44E46A}"/>
          </ac:cxnSpMkLst>
        </pc:cxnChg>
        <pc:cxnChg chg="del">
          <ac:chgData name="Michal Volf" userId="2955657e9da6bb34" providerId="LiveId" clId="{91430E17-85FA-4F3B-9F05-EF67403B16F4}" dt="2018-11-05T23:35:34.677" v="3611" actId="478"/>
          <ac:cxnSpMkLst>
            <pc:docMk/>
            <pc:sldMk cId="2768781534" sldId="275"/>
            <ac:cxnSpMk id="61" creationId="{78DC1655-590A-42B8-B49E-04D541B3BB5D}"/>
          </ac:cxnSpMkLst>
        </pc:cxnChg>
        <pc:cxnChg chg="del">
          <ac:chgData name="Michal Volf" userId="2955657e9da6bb34" providerId="LiveId" clId="{91430E17-85FA-4F3B-9F05-EF67403B16F4}" dt="2018-11-05T23:35:34.677" v="3611" actId="478"/>
          <ac:cxnSpMkLst>
            <pc:docMk/>
            <pc:sldMk cId="2768781534" sldId="275"/>
            <ac:cxnSpMk id="62" creationId="{6831326A-5E3A-4327-9F1E-47890C65C2D5}"/>
          </ac:cxnSpMkLst>
        </pc:cxnChg>
        <pc:cxnChg chg="del">
          <ac:chgData name="Michal Volf" userId="2955657e9da6bb34" providerId="LiveId" clId="{91430E17-85FA-4F3B-9F05-EF67403B16F4}" dt="2018-11-05T23:35:34.677" v="3611" actId="478"/>
          <ac:cxnSpMkLst>
            <pc:docMk/>
            <pc:sldMk cId="2768781534" sldId="275"/>
            <ac:cxnSpMk id="64" creationId="{AC6A5CD6-7C86-4D4B-8923-6EA6249BFF71}"/>
          </ac:cxnSpMkLst>
        </pc:cxnChg>
        <pc:cxnChg chg="del">
          <ac:chgData name="Michal Volf" userId="2955657e9da6bb34" providerId="LiveId" clId="{91430E17-85FA-4F3B-9F05-EF67403B16F4}" dt="2018-11-05T23:35:34.677" v="3611" actId="478"/>
          <ac:cxnSpMkLst>
            <pc:docMk/>
            <pc:sldMk cId="2768781534" sldId="275"/>
            <ac:cxnSpMk id="67" creationId="{BF038CC0-D793-4296-9B29-2502E78F098C}"/>
          </ac:cxnSpMkLst>
        </pc:cxnChg>
        <pc:cxnChg chg="del">
          <ac:chgData name="Michal Volf" userId="2955657e9da6bb34" providerId="LiveId" clId="{91430E17-85FA-4F3B-9F05-EF67403B16F4}" dt="2018-11-05T23:35:32.022" v="3610" actId="478"/>
          <ac:cxnSpMkLst>
            <pc:docMk/>
            <pc:sldMk cId="2768781534" sldId="275"/>
            <ac:cxnSpMk id="71" creationId="{AF9D2DD8-5FF7-4CC8-B6FE-846B6B727C4D}"/>
          </ac:cxnSpMkLst>
        </pc:cxnChg>
      </pc:sldChg>
      <pc:sldChg chg="addSp modSp add modTransition modAnim">
        <pc:chgData name="Michal Volf" userId="2955657e9da6bb34" providerId="LiveId" clId="{91430E17-85FA-4F3B-9F05-EF67403B16F4}" dt="2018-11-06T13:08:06.343" v="5456" actId="20577"/>
        <pc:sldMkLst>
          <pc:docMk/>
          <pc:sldMk cId="2717091962" sldId="276"/>
        </pc:sldMkLst>
        <pc:spChg chg="add mod">
          <ac:chgData name="Michal Volf" userId="2955657e9da6bb34" providerId="LiveId" clId="{91430E17-85FA-4F3B-9F05-EF67403B16F4}" dt="2018-11-06T13:08:06.343" v="5456" actId="20577"/>
          <ac:spMkLst>
            <pc:docMk/>
            <pc:sldMk cId="2717091962" sldId="276"/>
            <ac:spMk id="4" creationId="{2A3475AD-65D9-4AD4-BF1B-F2A3D9D91C92}"/>
          </ac:spMkLst>
        </pc:spChg>
        <pc:spChg chg="add mod">
          <ac:chgData name="Michal Volf" userId="2955657e9da6bb34" providerId="LiveId" clId="{91430E17-85FA-4F3B-9F05-EF67403B16F4}" dt="2018-11-06T00:25:23.465" v="4857" actId="1076"/>
          <ac:spMkLst>
            <pc:docMk/>
            <pc:sldMk cId="2717091962" sldId="276"/>
            <ac:spMk id="5" creationId="{40168D98-D6DA-490B-B176-AF7F1EA97591}"/>
          </ac:spMkLst>
        </pc:spChg>
        <pc:picChg chg="add mod">
          <ac:chgData name="Michal Volf" userId="2955657e9da6bb34" providerId="LiveId" clId="{91430E17-85FA-4F3B-9F05-EF67403B16F4}" dt="2018-11-06T10:52:06.050" v="5344" actId="1076"/>
          <ac:picMkLst>
            <pc:docMk/>
            <pc:sldMk cId="2717091962" sldId="276"/>
            <ac:picMk id="6" creationId="{AC6E25D9-932C-427D-B3ED-DE32593BCE9B}"/>
          </ac:picMkLst>
        </pc:picChg>
        <pc:picChg chg="add mod">
          <ac:chgData name="Michal Volf" userId="2955657e9da6bb34" providerId="LiveId" clId="{91430E17-85FA-4F3B-9F05-EF67403B16F4}" dt="2018-11-06T00:59:28.196" v="5091" actId="1076"/>
          <ac:picMkLst>
            <pc:docMk/>
            <pc:sldMk cId="2717091962" sldId="276"/>
            <ac:picMk id="7" creationId="{E9B1C400-D3D0-4F6F-9F8F-3E474B3F7DD6}"/>
          </ac:picMkLst>
        </pc:picChg>
        <pc:picChg chg="add mod">
          <ac:chgData name="Michal Volf" userId="2955657e9da6bb34" providerId="LiveId" clId="{91430E17-85FA-4F3B-9F05-EF67403B16F4}" dt="2018-11-06T10:49:59.568" v="5325" actId="14100"/>
          <ac:picMkLst>
            <pc:docMk/>
            <pc:sldMk cId="2717091962" sldId="276"/>
            <ac:picMk id="8" creationId="{893CF87B-962C-435C-B521-2EA2C48EE4BE}"/>
          </ac:picMkLst>
        </pc:picChg>
      </pc:sldChg>
      <pc:sldChg chg="addSp delSp modSp add modTransition">
        <pc:chgData name="Michal Volf" userId="2955657e9da6bb34" providerId="LiveId" clId="{91430E17-85FA-4F3B-9F05-EF67403B16F4}" dt="2018-11-06T00:30:46.519" v="5049" actId="1076"/>
        <pc:sldMkLst>
          <pc:docMk/>
          <pc:sldMk cId="1820497935" sldId="277"/>
        </pc:sldMkLst>
        <pc:spChg chg="mod">
          <ac:chgData name="Michal Volf" userId="2955657e9da6bb34" providerId="LiveId" clId="{91430E17-85FA-4F3B-9F05-EF67403B16F4}" dt="2018-11-06T00:26:09.027" v="4862" actId="20577"/>
          <ac:spMkLst>
            <pc:docMk/>
            <pc:sldMk cId="1820497935" sldId="277"/>
            <ac:spMk id="2" creationId="{D9AB5E83-B7E4-4926-ABEE-3210ED4CD357}"/>
          </ac:spMkLst>
        </pc:spChg>
        <pc:spChg chg="del">
          <ac:chgData name="Michal Volf" userId="2955657e9da6bb34" providerId="LiveId" clId="{91430E17-85FA-4F3B-9F05-EF67403B16F4}" dt="2018-11-06T00:26:14.874" v="4864" actId="478"/>
          <ac:spMkLst>
            <pc:docMk/>
            <pc:sldMk cId="1820497935" sldId="277"/>
            <ac:spMk id="5" creationId="{C1CECC49-3AC8-4F8B-98EB-835DF03007E0}"/>
          </ac:spMkLst>
        </pc:spChg>
        <pc:spChg chg="del">
          <ac:chgData name="Michal Volf" userId="2955657e9da6bb34" providerId="LiveId" clId="{91430E17-85FA-4F3B-9F05-EF67403B16F4}" dt="2018-11-06T00:26:15.536" v="4865" actId="478"/>
          <ac:spMkLst>
            <pc:docMk/>
            <pc:sldMk cId="1820497935" sldId="277"/>
            <ac:spMk id="6" creationId="{71488F91-3A95-4508-B6A6-6C0862D00976}"/>
          </ac:spMkLst>
        </pc:spChg>
        <pc:spChg chg="del">
          <ac:chgData name="Michal Volf" userId="2955657e9da6bb34" providerId="LiveId" clId="{91430E17-85FA-4F3B-9F05-EF67403B16F4}" dt="2018-11-06T00:26:15.536" v="4865" actId="478"/>
          <ac:spMkLst>
            <pc:docMk/>
            <pc:sldMk cId="1820497935" sldId="277"/>
            <ac:spMk id="7" creationId="{863251D4-87A3-4C1E-A1F4-CF28EF1EC174}"/>
          </ac:spMkLst>
        </pc:spChg>
        <pc:spChg chg="add mod">
          <ac:chgData name="Michal Volf" userId="2955657e9da6bb34" providerId="LiveId" clId="{91430E17-85FA-4F3B-9F05-EF67403B16F4}" dt="2018-11-06T00:30:46.519" v="5049" actId="1076"/>
          <ac:spMkLst>
            <pc:docMk/>
            <pc:sldMk cId="1820497935" sldId="277"/>
            <ac:spMk id="10" creationId="{9E107728-9112-4127-B72F-3E5D6A3AEC45}"/>
          </ac:spMkLst>
        </pc:spChg>
        <pc:spChg chg="add mod">
          <ac:chgData name="Michal Volf" userId="2955657e9da6bb34" providerId="LiveId" clId="{91430E17-85FA-4F3B-9F05-EF67403B16F4}" dt="2018-11-06T00:30:46.519" v="5049" actId="1076"/>
          <ac:spMkLst>
            <pc:docMk/>
            <pc:sldMk cId="1820497935" sldId="277"/>
            <ac:spMk id="13" creationId="{8439DA75-FCB4-453B-8197-8720D953BC9F}"/>
          </ac:spMkLst>
        </pc:spChg>
        <pc:graphicFrameChg chg="del">
          <ac:chgData name="Michal Volf" userId="2955657e9da6bb34" providerId="LiveId" clId="{91430E17-85FA-4F3B-9F05-EF67403B16F4}" dt="2018-11-06T00:26:13.822" v="4863" actId="478"/>
          <ac:graphicFrameMkLst>
            <pc:docMk/>
            <pc:sldMk cId="1820497935" sldId="277"/>
            <ac:graphicFrameMk id="4" creationId="{EF415EC8-2D15-49A1-83A2-CCAE9C41079B}"/>
          </ac:graphicFrameMkLst>
        </pc:graphicFrameChg>
        <pc:picChg chg="add mod">
          <ac:chgData name="Michal Volf" userId="2955657e9da6bb34" providerId="LiveId" clId="{91430E17-85FA-4F3B-9F05-EF67403B16F4}" dt="2018-11-06T00:30:46.519" v="5049" actId="1076"/>
          <ac:picMkLst>
            <pc:docMk/>
            <pc:sldMk cId="1820497935" sldId="277"/>
            <ac:picMk id="8" creationId="{9AA479F3-B976-46FE-8FFF-080CF2DD4E1A}"/>
          </ac:picMkLst>
        </pc:picChg>
        <pc:cxnChg chg="add mod">
          <ac:chgData name="Michal Volf" userId="2955657e9da6bb34" providerId="LiveId" clId="{91430E17-85FA-4F3B-9F05-EF67403B16F4}" dt="2018-11-06T00:30:46.519" v="5049" actId="1076"/>
          <ac:cxnSpMkLst>
            <pc:docMk/>
            <pc:sldMk cId="1820497935" sldId="277"/>
            <ac:cxnSpMk id="11" creationId="{95B092AA-FF1E-418F-B785-96B461D82AA9}"/>
          </ac:cxnSpMkLst>
        </pc:cxnChg>
      </pc:sldChg>
      <pc:sldChg chg="addSp modSp add modTransition modAnim">
        <pc:chgData name="Michal Volf" userId="2955657e9da6bb34" providerId="LiveId" clId="{91430E17-85FA-4F3B-9F05-EF67403B16F4}" dt="2018-11-06T10:51:12.489" v="5340"/>
        <pc:sldMkLst>
          <pc:docMk/>
          <pc:sldMk cId="86038242" sldId="278"/>
        </pc:sldMkLst>
        <pc:spChg chg="mod">
          <ac:chgData name="Michal Volf" userId="2955657e9da6bb34" providerId="LiveId" clId="{91430E17-85FA-4F3B-9F05-EF67403B16F4}" dt="2018-11-06T00:54:23.670" v="5089" actId="790"/>
          <ac:spMkLst>
            <pc:docMk/>
            <pc:sldMk cId="86038242" sldId="278"/>
            <ac:spMk id="2" creationId="{D9AB5E83-B7E4-4926-ABEE-3210ED4CD357}"/>
          </ac:spMkLst>
        </pc:spChg>
        <pc:spChg chg="mod">
          <ac:chgData name="Michal Volf" userId="2955657e9da6bb34" providerId="LiveId" clId="{91430E17-85FA-4F3B-9F05-EF67403B16F4}" dt="2018-11-06T01:00:31.353" v="5097" actId="1076"/>
          <ac:spMkLst>
            <pc:docMk/>
            <pc:sldMk cId="86038242" sldId="278"/>
            <ac:spMk id="4" creationId="{2A3475AD-65D9-4AD4-BF1B-F2A3D9D91C92}"/>
          </ac:spMkLst>
        </pc:spChg>
        <pc:spChg chg="mod">
          <ac:chgData name="Michal Volf" userId="2955657e9da6bb34" providerId="LiveId" clId="{91430E17-85FA-4F3B-9F05-EF67403B16F4}" dt="2018-11-06T10:49:27.347" v="5319" actId="403"/>
          <ac:spMkLst>
            <pc:docMk/>
            <pc:sldMk cId="86038242" sldId="278"/>
            <ac:spMk id="5" creationId="{40168D98-D6DA-490B-B176-AF7F1EA97591}"/>
          </ac:spMkLst>
        </pc:spChg>
        <pc:spChg chg="add mod">
          <ac:chgData name="Michal Volf" userId="2955657e9da6bb34" providerId="LiveId" clId="{91430E17-85FA-4F3B-9F05-EF67403B16F4}" dt="2018-11-06T10:45:57.895" v="5317" actId="1076"/>
          <ac:spMkLst>
            <pc:docMk/>
            <pc:sldMk cId="86038242" sldId="278"/>
            <ac:spMk id="7" creationId="{397736D1-28E4-4F5B-A0BF-B1AD5D4A7EB0}"/>
          </ac:spMkLst>
        </pc:spChg>
        <pc:picChg chg="add mod">
          <ac:chgData name="Michal Volf" userId="2955657e9da6bb34" providerId="LiveId" clId="{91430E17-85FA-4F3B-9F05-EF67403B16F4}" dt="2018-11-06T01:11:13.966" v="5276" actId="1076"/>
          <ac:picMkLst>
            <pc:docMk/>
            <pc:sldMk cId="86038242" sldId="278"/>
            <ac:picMk id="6" creationId="{1988240A-1678-4ACC-8E10-D574F6C70B42}"/>
          </ac:picMkLst>
        </pc:picChg>
        <pc:picChg chg="add mod">
          <ac:chgData name="Michal Volf" userId="2955657e9da6bb34" providerId="LiveId" clId="{91430E17-85FA-4F3B-9F05-EF67403B16F4}" dt="2018-11-06T01:18:09.560" v="5301" actId="1076"/>
          <ac:picMkLst>
            <pc:docMk/>
            <pc:sldMk cId="86038242" sldId="278"/>
            <ac:picMk id="9" creationId="{32F8D462-14CA-4715-A398-E3FEA93F7D41}"/>
          </ac:picMkLst>
        </pc:picChg>
        <pc:picChg chg="add mod">
          <ac:chgData name="Michal Volf" userId="2955657e9da6bb34" providerId="LiveId" clId="{91430E17-85FA-4F3B-9F05-EF67403B16F4}" dt="2018-11-06T10:49:49.585" v="5323" actId="1076"/>
          <ac:picMkLst>
            <pc:docMk/>
            <pc:sldMk cId="86038242" sldId="278"/>
            <ac:picMk id="11" creationId="{921FC3A8-8A13-4BEA-AD70-89813AB9D33C}"/>
          </ac:picMkLst>
        </pc:picChg>
      </pc:sldChg>
      <pc:sldChg chg="modSp add modTransition">
        <pc:chgData name="Michal Volf" userId="2955657e9da6bb34" providerId="LiveId" clId="{91430E17-85FA-4F3B-9F05-EF67403B16F4}" dt="2018-11-06T13:10:59.186" v="5472"/>
        <pc:sldMkLst>
          <pc:docMk/>
          <pc:sldMk cId="1288485389" sldId="279"/>
        </pc:sldMkLst>
        <pc:spChg chg="mod">
          <ac:chgData name="Michal Volf" userId="2955657e9da6bb34" providerId="LiveId" clId="{91430E17-85FA-4F3B-9F05-EF67403B16F4}" dt="2018-11-06T13:10:31.021" v="5471" actId="14100"/>
          <ac:spMkLst>
            <pc:docMk/>
            <pc:sldMk cId="1288485389" sldId="279"/>
            <ac:spMk id="8" creationId="{00000000-0000-0000-0000-000000000000}"/>
          </ac:spMkLst>
        </pc:spChg>
      </pc:sldChg>
    </pc:docChg>
  </pc:docChgLst>
  <pc:docChgLst>
    <pc:chgData name="Michal Volf" userId="2955657e9da6bb34" providerId="LiveId" clId="{BFCE130B-B7F4-45E0-8738-C00C57650CA8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248BC-8803-4E58-9459-89477C0D9646}" type="datetimeFigureOut">
              <a:rPr lang="cs-CZ" smtClean="0"/>
              <a:t>06.11.2018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8D45-A175-472D-97B5-10544CE79D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065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122CA-885C-4D82-9295-474F1B9D4076}" type="datetimeFigureOut">
              <a:rPr lang="cs-CZ" smtClean="0"/>
              <a:t>06.11.2018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C591E-F889-4B1D-9780-D26767A1AA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080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0F9-8F4D-4ABC-ABB5-26FBFA7915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96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369" y="1237457"/>
            <a:ext cx="10082213" cy="2632440"/>
          </a:xfrm>
        </p:spPr>
        <p:txBody>
          <a:bodyPr anchor="b"/>
          <a:lstStyle>
            <a:lvl1pPr algn="ctr">
              <a:defRPr sz="66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0369" y="3971414"/>
            <a:ext cx="10082213" cy="1825554"/>
          </a:xfrm>
        </p:spPr>
        <p:txBody>
          <a:bodyPr/>
          <a:lstStyle>
            <a:lvl1pPr marL="0" indent="0" algn="ctr">
              <a:buNone/>
              <a:defRPr sz="2646"/>
            </a:lvl1pPr>
            <a:lvl2pPr marL="504063" indent="0" algn="ctr">
              <a:buNone/>
              <a:defRPr sz="2205"/>
            </a:lvl2pPr>
            <a:lvl3pPr marL="1008126" indent="0" algn="ctr">
              <a:buNone/>
              <a:defRPr sz="1985"/>
            </a:lvl3pPr>
            <a:lvl4pPr marL="1512189" indent="0" algn="ctr">
              <a:buNone/>
              <a:defRPr sz="1764"/>
            </a:lvl4pPr>
            <a:lvl5pPr marL="2016252" indent="0" algn="ctr">
              <a:buNone/>
              <a:defRPr sz="1764"/>
            </a:lvl5pPr>
            <a:lvl6pPr marL="2520315" indent="0" algn="ctr">
              <a:buNone/>
              <a:defRPr sz="1764"/>
            </a:lvl6pPr>
            <a:lvl7pPr marL="3024378" indent="0" algn="ctr">
              <a:buNone/>
              <a:defRPr sz="1764"/>
            </a:lvl7pPr>
            <a:lvl8pPr marL="3528441" indent="0" algn="ctr">
              <a:buNone/>
              <a:defRPr sz="1764"/>
            </a:lvl8pPr>
            <a:lvl9pPr marL="4032504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1A8-ED0D-4D33-B3B0-ADA01DE1430B}" type="datetimeFigureOut">
              <a:rPr lang="cs-CZ" smtClean="0"/>
              <a:t>06.11.2018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39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1A8-ED0D-4D33-B3B0-ADA01DE1430B}" type="datetimeFigureOut">
              <a:rPr lang="cs-CZ" smtClean="0"/>
              <a:t>06.11.2018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46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0111" y="402567"/>
            <a:ext cx="2898636" cy="64078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4203" y="402567"/>
            <a:ext cx="8527871" cy="640782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1A8-ED0D-4D33-B3B0-ADA01DE1430B}" type="datetimeFigureOut">
              <a:rPr lang="cs-CZ" smtClean="0"/>
              <a:t>06.11.2018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4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53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1A8-ED0D-4D33-B3B0-ADA01DE1430B}" type="datetimeFigureOut">
              <a:rPr lang="cs-CZ" smtClean="0"/>
              <a:t>06.11.2018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EA6E0-491E-4B00-A396-82A539B99794}"/>
              </a:ext>
            </a:extLst>
          </p:cNvPr>
          <p:cNvSpPr/>
          <p:nvPr userDrawn="1"/>
        </p:nvSpPr>
        <p:spPr>
          <a:xfrm>
            <a:off x="1" y="1080000"/>
            <a:ext cx="13442950" cy="1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20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2BCBFD-CC5B-4215-8612-9806D521978F}"/>
              </a:ext>
            </a:extLst>
          </p:cNvPr>
          <p:cNvSpPr txBox="1">
            <a:spLocks/>
          </p:cNvSpPr>
          <p:nvPr userDrawn="1"/>
        </p:nvSpPr>
        <p:spPr>
          <a:xfrm>
            <a:off x="535" y="0"/>
            <a:ext cx="13441882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vert="horz" wrap="square" lIns="432000" tIns="0" rIns="43200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2800" spc="-8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61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01" y="1885066"/>
            <a:ext cx="11594544" cy="3145275"/>
          </a:xfrm>
        </p:spPr>
        <p:txBody>
          <a:bodyPr anchor="b"/>
          <a:lstStyle>
            <a:lvl1pPr>
              <a:defRPr sz="66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201" y="5060096"/>
            <a:ext cx="11594544" cy="1654026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4063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812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18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25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03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437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844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2504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1A8-ED0D-4D33-B3B0-ADA01DE1430B}" type="datetimeFigureOut">
              <a:rPr lang="cs-CZ" smtClean="0"/>
              <a:t>06.11.2018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92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4203" y="2012836"/>
            <a:ext cx="5713254" cy="47975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5493" y="2012836"/>
            <a:ext cx="5713254" cy="47975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1A8-ED0D-4D33-B3B0-ADA01DE1430B}" type="datetimeFigureOut">
              <a:rPr lang="cs-CZ" smtClean="0"/>
              <a:t>06.11.2018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7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402568"/>
            <a:ext cx="11594544" cy="1461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955" y="1853560"/>
            <a:ext cx="5686997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955" y="2761961"/>
            <a:ext cx="5686997" cy="40624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5493" y="1853560"/>
            <a:ext cx="5715005" cy="908401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5493" y="2761961"/>
            <a:ext cx="5715005" cy="40624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1A8-ED0D-4D33-B3B0-ADA01DE1430B}" type="datetimeFigureOut">
              <a:rPr lang="cs-CZ" smtClean="0"/>
              <a:t>06.11.2018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0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1A8-ED0D-4D33-B3B0-ADA01DE1430B}" type="datetimeFigureOut">
              <a:rPr lang="cs-CZ" smtClean="0"/>
              <a:t>06.11.2018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1A8-ED0D-4D33-B3B0-ADA01DE1430B}" type="datetimeFigureOut">
              <a:rPr lang="cs-CZ" smtClean="0"/>
              <a:t>06.11.2018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72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504084"/>
            <a:ext cx="4335701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5" y="1088682"/>
            <a:ext cx="6805493" cy="537339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954" y="2268379"/>
            <a:ext cx="4335701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1A8-ED0D-4D33-B3B0-ADA01DE1430B}" type="datetimeFigureOut">
              <a:rPr lang="cs-CZ" smtClean="0"/>
              <a:t>06.11.2018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790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54" y="504084"/>
            <a:ext cx="4335701" cy="1764295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5005" y="1088682"/>
            <a:ext cx="6805493" cy="5373398"/>
          </a:xfrm>
        </p:spPr>
        <p:txBody>
          <a:bodyPr anchor="t"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954" y="2268379"/>
            <a:ext cx="4335701" cy="4202453"/>
          </a:xfrm>
        </p:spPr>
        <p:txBody>
          <a:bodyPr/>
          <a:lstStyle>
            <a:lvl1pPr marL="0" indent="0">
              <a:buNone/>
              <a:defRPr sz="1764"/>
            </a:lvl1pPr>
            <a:lvl2pPr marL="504063" indent="0">
              <a:buNone/>
              <a:defRPr sz="1544"/>
            </a:lvl2pPr>
            <a:lvl3pPr marL="1008126" indent="0">
              <a:buNone/>
              <a:defRPr sz="1323"/>
            </a:lvl3pPr>
            <a:lvl4pPr marL="1512189" indent="0">
              <a:buNone/>
              <a:defRPr sz="1103"/>
            </a:lvl4pPr>
            <a:lvl5pPr marL="2016252" indent="0">
              <a:buNone/>
              <a:defRPr sz="1103"/>
            </a:lvl5pPr>
            <a:lvl6pPr marL="2520315" indent="0">
              <a:buNone/>
              <a:defRPr sz="1103"/>
            </a:lvl6pPr>
            <a:lvl7pPr marL="3024378" indent="0">
              <a:buNone/>
              <a:defRPr sz="1103"/>
            </a:lvl7pPr>
            <a:lvl8pPr marL="3528441" indent="0">
              <a:buNone/>
              <a:defRPr sz="1103"/>
            </a:lvl8pPr>
            <a:lvl9pPr marL="4032504" indent="0">
              <a:buNone/>
              <a:defRPr sz="110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1A8-ED0D-4D33-B3B0-ADA01DE1430B}" type="datetimeFigureOut">
              <a:rPr lang="cs-CZ" smtClean="0"/>
              <a:t>06.11.2018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59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4203" y="402568"/>
            <a:ext cx="11594544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203" y="2012836"/>
            <a:ext cx="11594544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4203" y="7008171"/>
            <a:ext cx="3024664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421A8-ED0D-4D33-B3B0-ADA01DE1430B}" type="datetimeFigureOut">
              <a:rPr lang="cs-CZ" smtClean="0"/>
              <a:t>06.11.2018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2977" y="7008171"/>
            <a:ext cx="4536996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4083" y="7008171"/>
            <a:ext cx="3024664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6EB02-BEEA-4AEA-8B7E-F8311C222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380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1008126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6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8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7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emf"/><Relationship Id="rId3" Type="http://schemas.microsoft.com/office/2007/relationships/media" Target="../media/media2.mp4"/><Relationship Id="rId7" Type="http://schemas.openxmlformats.org/officeDocument/2006/relationships/image" Target="../media/image3.png"/><Relationship Id="rId12" Type="http://schemas.openxmlformats.org/officeDocument/2006/relationships/image" Target="../media/image7.emf"/><Relationship Id="rId17" Type="http://schemas.openxmlformats.org/officeDocument/2006/relationships/image" Target="../media/image12.png"/><Relationship Id="rId2" Type="http://schemas.openxmlformats.org/officeDocument/2006/relationships/video" Target="../media/media1.mp4"/><Relationship Id="rId16" Type="http://schemas.openxmlformats.org/officeDocument/2006/relationships/image" Target="../media/image11.png"/><Relationship Id="rId1" Type="http://schemas.microsoft.com/office/2007/relationships/media" Target="../media/media1.mp4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4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video" Target="../media/media2.mp4"/><Relationship Id="rId9" Type="http://schemas.microsoft.com/office/2007/relationships/hdphoto" Target="../media/hdphoto2.wdp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81162" y="6120000"/>
            <a:ext cx="10080000" cy="1440000"/>
          </a:xfrm>
          <a:prstGeom prst="rect">
            <a:avLst/>
          </a:prstGeom>
          <a:noFill/>
          <a:effectLst/>
        </p:spPr>
        <p:txBody>
          <a:bodyPr vert="horz" lIns="720000" tIns="0" rIns="72000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cs-CZ" sz="20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Michal </a:t>
            </a:r>
            <a:r>
              <a:rPr lang="en-US" sz="20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VOLF</a:t>
            </a:r>
            <a:endParaRPr lang="cs-CZ" sz="2000" b="1" spc="-8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18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volfm@kke.zcu.cz</a:t>
            </a:r>
          </a:p>
          <a:p>
            <a:pPr>
              <a:lnSpc>
                <a:spcPct val="120000"/>
              </a:lnSpc>
            </a:pPr>
            <a:r>
              <a:rPr lang="cs-CZ" sz="18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+420 608 282 562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313" y="2733893"/>
            <a:ext cx="13442950" cy="1439862"/>
          </a:xfrm>
          <a:effectLst/>
        </p:spPr>
        <p:txBody>
          <a:bodyPr vert="horz" lIns="720000" tIns="0" rIns="720000" bIns="0" rtlCol="0" anchor="ctr" anchorCtr="1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spc="-80" dirty="0">
                <a:solidFill>
                  <a:srgbClr val="3889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of cooling system for PANDA electromagnetic calorimeter using CFD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1164" y="6120000"/>
            <a:ext cx="10080625" cy="10800"/>
          </a:xfrm>
          <a:prstGeom prst="rect">
            <a:avLst/>
          </a:prstGeom>
          <a:solidFill>
            <a:schemeClr val="bg1"/>
          </a:solidFill>
          <a:ln cap="rnd">
            <a:solidFill>
              <a:srgbClr val="3889BA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cs-CZ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81164" y="4680000"/>
            <a:ext cx="10080625" cy="1440000"/>
          </a:xfrm>
          <a:prstGeom prst="rect">
            <a:avLst/>
          </a:prstGeom>
        </p:spPr>
        <p:txBody>
          <a:bodyPr vert="horz" lIns="720000" tIns="0" rIns="720000" bIns="0" rtlCol="0" anchor="t">
            <a:noAutofit/>
          </a:bodyPr>
          <a:lstStyle>
            <a:lvl1pPr algn="ctr" defTabSz="1008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PANDA Collaboration Meeting</a:t>
            </a:r>
            <a:endParaRPr lang="cs-CZ" sz="2400" b="1" spc="-8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cs-CZ" sz="24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Darmstadt, </a:t>
            </a:r>
            <a:r>
              <a:rPr lang="en-US" sz="24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2018</a:t>
            </a:r>
          </a:p>
        </p:txBody>
      </p:sp>
      <p:pic>
        <p:nvPicPr>
          <p:cNvPr id="11" name="Obrázek 25" descr="C:\Users\User\Downloads\zcu_en.png">
            <a:extLst>
              <a:ext uri="{FF2B5EF4-FFF2-40B4-BE49-F238E27FC236}">
                <a16:creationId xmlns:a16="http://schemas.microsoft.com/office/drawing/2014/main" id="{0B0C2CEF-2306-4CB9-AB87-76A7B3B2C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7" r="9081" b="20515"/>
          <a:stretch/>
        </p:blipFill>
        <p:spPr bwMode="auto">
          <a:xfrm>
            <a:off x="57735" y="149109"/>
            <a:ext cx="3972998" cy="1832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827EA3E-A605-46B9-8713-FEEA3D13CE03}"/>
              </a:ext>
            </a:extLst>
          </p:cNvPr>
          <p:cNvGrpSpPr/>
          <p:nvPr/>
        </p:nvGrpSpPr>
        <p:grpSpPr>
          <a:xfrm>
            <a:off x="9090434" y="275153"/>
            <a:ext cx="4035110" cy="1470432"/>
            <a:chOff x="8125234" y="656040"/>
            <a:chExt cx="4035110" cy="1470432"/>
          </a:xfrm>
        </p:grpSpPr>
        <p:pic>
          <p:nvPicPr>
            <p:cNvPr id="13" name="Picture 12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8D94F882-2881-4663-97AF-C5F55190E8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97015" l="228" r="22617">
                          <a14:foregroundMark x1="11695" y1="68745" x2="11786" y2="28622"/>
                          <a14:foregroundMark x1="11786" y1="28622" x2="2730" y2="18086"/>
                          <a14:foregroundMark x1="2730" y1="18086" x2="273" y2="93064"/>
                          <a14:foregroundMark x1="6954" y1="31024" x2="7213" y2="28622"/>
                          <a14:foregroundMark x1="6788" y1="32570" x2="6954" y2="31024"/>
                          <a14:foregroundMark x1="273" y1="93064" x2="4893" y2="50159"/>
                          <a14:foregroundMark x1="7731" y1="39897" x2="8714" y2="61282"/>
                          <a14:foregroundMark x1="7213" y1="28622" x2="7305" y2="30624"/>
                          <a14:foregroundMark x1="8714" y1="61282" x2="12036" y2="67340"/>
                          <a14:foregroundMark x1="3458" y1="15540" x2="6849" y2="17559"/>
                          <a14:foregroundMark x1="1115" y1="7902" x2="1115" y2="7902"/>
                          <a14:foregroundMark x1="774" y1="3775" x2="774" y2="3775"/>
                          <a14:foregroundMark x1="228" y1="6497" x2="228" y2="6497"/>
                          <a14:foregroundMark x1="1115" y1="8604" x2="410" y2="1668"/>
                          <a14:foregroundMark x1="1479" y1="94293" x2="1479" y2="94293"/>
                          <a14:foregroundMark x1="774" y1="97015" x2="1115" y2="94293"/>
                          <a14:foregroundMark x1="8100" y1="38279" x2="8100" y2="38279"/>
                          <a14:foregroundMark x1="18316" y1="47937" x2="18498" y2="48639"/>
                          <a14:foregroundMark x1="19386" y1="49342" x2="18134" y2="45215"/>
                          <a14:backgroundMark x1="7213" y1="36874" x2="7213" y2="36874"/>
                          <a14:backgroundMark x1="7395" y1="32748" x2="7395" y2="32748"/>
                          <a14:backgroundMark x1="7395" y1="32046" x2="7395" y2="32046"/>
                          <a14:backgroundMark x1="7031" y1="33450" x2="7577" y2="32046"/>
                          <a14:backgroundMark x1="7031" y1="31431" x2="7031" y2="31431"/>
                          <a14:backgroundMark x1="7807" y1="38279" x2="7918" y2="39684"/>
                          <a14:backgroundMark x1="7213" y1="30729" x2="7807" y2="38279"/>
                          <a14:backgroundMark x1="7213" y1="32748" x2="4346" y2="507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01"/>
            <a:stretch/>
          </p:blipFill>
          <p:spPr>
            <a:xfrm>
              <a:off x="8125234" y="656040"/>
              <a:ext cx="1429910" cy="147043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6B5032-05B7-4BA1-89F5-0D2C918CFDE2}"/>
                </a:ext>
              </a:extLst>
            </p:cNvPr>
            <p:cNvSpPr txBox="1"/>
            <p:nvPr/>
          </p:nvSpPr>
          <p:spPr>
            <a:xfrm>
              <a:off x="9555144" y="832129"/>
              <a:ext cx="2605200" cy="11182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cs-CZ" sz="1700" b="1" dirty="0">
                  <a:solidFill>
                    <a:srgbClr val="498DBC"/>
                  </a:solidFill>
                  <a:latin typeface="Univers Condensed" panose="020B0506020202050204" pitchFamily="34" charset="0"/>
                </a:rPr>
                <a:t>FACULTY OF MECHANICAL </a:t>
              </a:r>
            </a:p>
            <a:p>
              <a:pPr>
                <a:lnSpc>
                  <a:spcPts val="2000"/>
                </a:lnSpc>
              </a:pPr>
              <a:r>
                <a:rPr lang="cs-CZ" sz="1700" b="1" dirty="0">
                  <a:solidFill>
                    <a:srgbClr val="498DBC"/>
                  </a:solidFill>
                  <a:latin typeface="Univers Condensed" panose="020B0506020202050204" pitchFamily="34" charset="0"/>
                </a:rPr>
                <a:t>ENGINEERING</a:t>
              </a:r>
            </a:p>
            <a:p>
              <a:pPr>
                <a:lnSpc>
                  <a:spcPts val="2000"/>
                </a:lnSpc>
              </a:pPr>
              <a:r>
                <a:rPr lang="cs-CZ" sz="1700" b="1" dirty="0">
                  <a:solidFill>
                    <a:srgbClr val="949494"/>
                  </a:solidFill>
                  <a:latin typeface="Univers Condensed" panose="020B0506020202050204" pitchFamily="34" charset="0"/>
                </a:rPr>
                <a:t>UNIVERSITY</a:t>
              </a:r>
            </a:p>
            <a:p>
              <a:pPr>
                <a:lnSpc>
                  <a:spcPts val="2000"/>
                </a:lnSpc>
              </a:pPr>
              <a:r>
                <a:rPr lang="cs-CZ" sz="1700" b="1" dirty="0">
                  <a:solidFill>
                    <a:srgbClr val="949494"/>
                  </a:solidFill>
                  <a:latin typeface="Univers Condensed" panose="020B0506020202050204" pitchFamily="34" charset="0"/>
                </a:rPr>
                <a:t>OF WEST BOHEMIA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063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5E83-B7E4-4926-ABEE-3210ED4CD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27"/>
            <a:ext cx="13442950" cy="1043129"/>
          </a:xfrm>
        </p:spPr>
        <p:txBody>
          <a:bodyPr>
            <a:normAutofit/>
          </a:bodyPr>
          <a:lstStyle/>
          <a:p>
            <a:pPr marL="361950"/>
            <a:r>
              <a:rPr lang="en-US" sz="4000" dirty="0"/>
              <a:t>Preliminary results</a:t>
            </a:r>
            <a:r>
              <a:rPr lang="cs-CZ" sz="4000" dirty="0"/>
              <a:t> – </a:t>
            </a:r>
            <a:r>
              <a:rPr lang="en-US" sz="4000" dirty="0"/>
              <a:t>cooling system failures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050D6E5-99F6-402C-86AF-2E6182D7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9708" y="7039558"/>
            <a:ext cx="3024664" cy="402567"/>
          </a:xfrm>
        </p:spPr>
        <p:txBody>
          <a:bodyPr/>
          <a:lstStyle/>
          <a:p>
            <a:fld id="{F1E6EB02-BEEA-4AEA-8B7E-F8311C2221C1}" type="slidenum">
              <a:rPr lang="cs-CZ" smtClean="0"/>
              <a:t>10</a:t>
            </a:fld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475AD-65D9-4AD4-BF1B-F2A3D9D91C92}"/>
              </a:ext>
            </a:extLst>
          </p:cNvPr>
          <p:cNvSpPr txBox="1"/>
          <p:nvPr/>
        </p:nvSpPr>
        <p:spPr>
          <a:xfrm>
            <a:off x="857556" y="2007264"/>
            <a:ext cx="508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field – surface of the whole domain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68D98-D6DA-490B-B176-AF7F1EA97591}"/>
              </a:ext>
            </a:extLst>
          </p:cNvPr>
          <p:cNvSpPr txBox="1"/>
          <p:nvPr/>
        </p:nvSpPr>
        <p:spPr>
          <a:xfrm>
            <a:off x="7642225" y="2007264"/>
            <a:ext cx="4562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field – surface of the crystals</a:t>
            </a:r>
          </a:p>
        </p:txBody>
      </p:sp>
      <p:pic>
        <p:nvPicPr>
          <p:cNvPr id="6" name="Picture 5" descr="A picture containing stationary, writing implement, pencil&#10;&#10;Description automatically generated">
            <a:extLst>
              <a:ext uri="{FF2B5EF4-FFF2-40B4-BE49-F238E27FC236}">
                <a16:creationId xmlns:a16="http://schemas.microsoft.com/office/drawing/2014/main" id="{1988240A-1678-4ACC-8E10-D574F6C70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42" y="2449424"/>
            <a:ext cx="5542271" cy="4311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7736D1-28E4-4F5B-A0BF-B1AD5D4A7EB0}"/>
              </a:ext>
            </a:extLst>
          </p:cNvPr>
          <p:cNvSpPr txBox="1"/>
          <p:nvPr/>
        </p:nvSpPr>
        <p:spPr>
          <a:xfrm>
            <a:off x="408214" y="1365983"/>
            <a:ext cx="9119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it is assumed that mass flow rate in the second circuits is only 5% of the mass flow rate in the first one</a:t>
            </a:r>
          </a:p>
        </p:txBody>
      </p:sp>
      <p:pic>
        <p:nvPicPr>
          <p:cNvPr id="9" name="Picture 8" descr="A picture containing LEGO&#10;&#10;Description automatically generated">
            <a:extLst>
              <a:ext uri="{FF2B5EF4-FFF2-40B4-BE49-F238E27FC236}">
                <a16:creationId xmlns:a16="http://schemas.microsoft.com/office/drawing/2014/main" id="{32F8D462-14CA-4715-A398-E3FEA93F7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499">
            <a:off x="7503031" y="2725608"/>
            <a:ext cx="5558363" cy="3903382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1FC3A8-8A13-4BEA-AD70-89813AB9D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7608"/>
            <a:ext cx="1274567" cy="34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8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>
            <a:extLst>
              <a:ext uri="{FF2B5EF4-FFF2-40B4-BE49-F238E27FC236}">
                <a16:creationId xmlns:a16="http://schemas.microsoft.com/office/drawing/2014/main" id="{07C4D598-B330-42E3-A4DE-721AC60B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27"/>
            <a:ext cx="13442950" cy="1065723"/>
          </a:xfrm>
        </p:spPr>
        <p:txBody>
          <a:bodyPr>
            <a:normAutofit/>
          </a:bodyPr>
          <a:lstStyle/>
          <a:p>
            <a:pPr marL="361950"/>
            <a:r>
              <a:rPr lang="en-US" sz="4000" dirty="0"/>
              <a:t>Conclusion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50A6D38-D977-4905-B26C-08D8AD82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9708" y="7039558"/>
            <a:ext cx="3024664" cy="402567"/>
          </a:xfrm>
        </p:spPr>
        <p:txBody>
          <a:bodyPr/>
          <a:lstStyle/>
          <a:p>
            <a:fld id="{F1E6EB02-BEEA-4AEA-8B7E-F8311C2221C1}" type="slidenum">
              <a:rPr lang="cs-CZ" smtClean="0"/>
              <a:t>11</a:t>
            </a:fld>
            <a:endParaRPr lang="cs-C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5F6913-9751-457E-9EC0-F040CEC6DD59}"/>
              </a:ext>
            </a:extLst>
          </p:cNvPr>
          <p:cNvSpPr txBox="1"/>
          <p:nvPr/>
        </p:nvSpPr>
        <p:spPr>
          <a:xfrm>
            <a:off x="414669" y="1488280"/>
            <a:ext cx="12631480" cy="468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tabLst>
                <a:tab pos="2424113" algn="l"/>
              </a:tabLst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1600" b="1" dirty="0">
                <a:solidFill>
                  <a:srgbClr val="498D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cool down crystals to approx. - 25 °C</a:t>
            </a:r>
          </a:p>
          <a:p>
            <a:pPr>
              <a:lnSpc>
                <a:spcPts val="2600"/>
              </a:lnSpc>
              <a:tabLst>
                <a:tab pos="2424113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ensure stability of temperature &amp; homogenous temperature field</a:t>
            </a:r>
          </a:p>
          <a:p>
            <a:pPr>
              <a:lnSpc>
                <a:spcPts val="2200"/>
              </a:lnSpc>
              <a:tabLst>
                <a:tab pos="2424113" algn="l"/>
              </a:tabLst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2424113" algn="l"/>
              </a:tabLst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complex geometry with lots of connections between components that are simulated as ideal ones</a:t>
            </a:r>
          </a:p>
          <a:p>
            <a:pPr>
              <a:lnSpc>
                <a:spcPct val="150000"/>
              </a:lnSpc>
              <a:tabLst>
                <a:tab pos="2424113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lack of free space for proper cooling system</a:t>
            </a:r>
          </a:p>
          <a:p>
            <a:pPr>
              <a:lnSpc>
                <a:spcPct val="150000"/>
              </a:lnSpc>
              <a:tabLst>
                <a:tab pos="2424113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1D simplification of supermodules</a:t>
            </a:r>
          </a:p>
          <a:p>
            <a:pPr>
              <a:lnSpc>
                <a:spcPct val="150000"/>
              </a:lnSpc>
              <a:tabLst>
                <a:tab pos="2424113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high accuracy of simulations</a:t>
            </a:r>
          </a:p>
          <a:p>
            <a:pPr>
              <a:lnSpc>
                <a:spcPct val="150000"/>
              </a:lnSpc>
              <a:tabLst>
                <a:tab pos="2424113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to boundary conditions</a:t>
            </a:r>
          </a:p>
          <a:p>
            <a:pPr>
              <a:lnSpc>
                <a:spcPct val="150000"/>
              </a:lnSpc>
              <a:tabLst>
                <a:tab pos="2424113" algn="l"/>
              </a:tabLst>
            </a:pP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difficulties with material properties at working temperature</a:t>
            </a:r>
          </a:p>
          <a:p>
            <a:pPr>
              <a:lnSpc>
                <a:spcPct val="150000"/>
              </a:lnSpc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2424113" algn="l"/>
              </a:tabLst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research: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comparison between various cooling system designs</a:t>
            </a:r>
          </a:p>
          <a:p>
            <a:pPr>
              <a:lnSpc>
                <a:spcPct val="150000"/>
              </a:lnSpc>
              <a:tabLst>
                <a:tab pos="2424113" algn="l"/>
              </a:tabLs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 cooling design modifications</a:t>
            </a:r>
          </a:p>
          <a:p>
            <a:pPr>
              <a:lnSpc>
                <a:spcPct val="150000"/>
              </a:lnSpc>
              <a:tabLst>
                <a:tab pos="2424113" algn="l"/>
              </a:tabLst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simulate cooling system failures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64274C-578B-4A94-A6C2-607F64D617BB}"/>
              </a:ext>
            </a:extLst>
          </p:cNvPr>
          <p:cNvSpPr txBox="1"/>
          <p:nvPr/>
        </p:nvSpPr>
        <p:spPr>
          <a:xfrm>
            <a:off x="9305933" y="5318157"/>
            <a:ext cx="373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VALIDATION OF PARTIAL RESULTS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C5E6C6-D06A-495C-B354-6BB8A594D23B}"/>
              </a:ext>
            </a:extLst>
          </p:cNvPr>
          <p:cNvCxnSpPr>
            <a:cxnSpLocks/>
          </p:cNvCxnSpPr>
          <p:nvPr/>
        </p:nvCxnSpPr>
        <p:spPr>
          <a:xfrm>
            <a:off x="8877300" y="4333875"/>
            <a:ext cx="2143125" cy="866775"/>
          </a:xfrm>
          <a:prstGeom prst="straightConnector1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A420A7-59D4-4363-B48D-079E9430EE2C}"/>
              </a:ext>
            </a:extLst>
          </p:cNvPr>
          <p:cNvCxnSpPr>
            <a:cxnSpLocks/>
          </p:cNvCxnSpPr>
          <p:nvPr/>
        </p:nvCxnSpPr>
        <p:spPr>
          <a:xfrm flipH="1">
            <a:off x="7191375" y="5603080"/>
            <a:ext cx="2286001" cy="181893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71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81164" y="6120000"/>
            <a:ext cx="10080625" cy="1440000"/>
          </a:xfrm>
          <a:prstGeom prst="rect">
            <a:avLst/>
          </a:prstGeom>
        </p:spPr>
        <p:txBody>
          <a:bodyPr vert="horz" lIns="720000" tIns="0" rIns="72000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20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Michal VOLF </a:t>
            </a:r>
          </a:p>
          <a:p>
            <a:pPr>
              <a:lnSpc>
                <a:spcPct val="125000"/>
              </a:lnSpc>
            </a:pPr>
            <a:r>
              <a:rPr lang="cs-CZ" sz="18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+420 608 282 562</a:t>
            </a:r>
          </a:p>
          <a:p>
            <a:pPr>
              <a:lnSpc>
                <a:spcPct val="125000"/>
              </a:lnSpc>
            </a:pPr>
            <a:r>
              <a:rPr lang="cs-CZ" sz="18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volfm@kke.zcu.cz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3368675"/>
            <a:ext cx="13442950" cy="2160588"/>
          </a:xfrm>
        </p:spPr>
        <p:txBody>
          <a:bodyPr vert="horz" lIns="720000" tIns="0" rIns="720000" bIns="0" rtlCol="0" anchor="t" anchorCtr="0">
            <a:noAutofit/>
          </a:bodyPr>
          <a:lstStyle/>
          <a:p>
            <a:pPr algn="ctr"/>
            <a:r>
              <a:rPr lang="en-US" sz="6000" spc="-80" dirty="0">
                <a:solidFill>
                  <a:srgbClr val="3889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3100" spc="-80" dirty="0">
              <a:solidFill>
                <a:srgbClr val="3889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1164" y="6120000"/>
            <a:ext cx="10080625" cy="10800"/>
          </a:xfrm>
          <a:prstGeom prst="rect">
            <a:avLst/>
          </a:prstGeom>
          <a:noFill/>
          <a:ln cap="rnd">
            <a:solidFill>
              <a:srgbClr val="3889BA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rtlCol="0" anchor="ctr"/>
          <a:lstStyle/>
          <a:p>
            <a:pPr algn="ctr"/>
            <a:endParaRPr lang="cs-CZ"/>
          </a:p>
        </p:txBody>
      </p:sp>
      <p:pic>
        <p:nvPicPr>
          <p:cNvPr id="9" name="Obrázek 25" descr="C:\Users\User\Downloads\zcu_en.png">
            <a:extLst>
              <a:ext uri="{FF2B5EF4-FFF2-40B4-BE49-F238E27FC236}">
                <a16:creationId xmlns:a16="http://schemas.microsoft.com/office/drawing/2014/main" id="{044CA05C-D465-4187-B1FB-0CB3E94B7C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7" r="9081" b="20515"/>
          <a:stretch/>
        </p:blipFill>
        <p:spPr bwMode="auto">
          <a:xfrm>
            <a:off x="57735" y="149109"/>
            <a:ext cx="3972998" cy="1832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1E81579-1B97-47C1-8E54-B0E9C18C21B7}"/>
              </a:ext>
            </a:extLst>
          </p:cNvPr>
          <p:cNvGrpSpPr/>
          <p:nvPr/>
        </p:nvGrpSpPr>
        <p:grpSpPr>
          <a:xfrm>
            <a:off x="9090434" y="275153"/>
            <a:ext cx="4035110" cy="1470432"/>
            <a:chOff x="8125234" y="656040"/>
            <a:chExt cx="4035110" cy="1470432"/>
          </a:xfrm>
        </p:grpSpPr>
        <p:pic>
          <p:nvPicPr>
            <p:cNvPr id="15" name="Picture 14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E0372E6B-D189-4D80-8588-20DD8F4E0F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93" b="97015" l="228" r="22617">
                          <a14:foregroundMark x1="11695" y1="68745" x2="11786" y2="28622"/>
                          <a14:foregroundMark x1="11786" y1="28622" x2="2730" y2="18086"/>
                          <a14:foregroundMark x1="2730" y1="18086" x2="273" y2="93064"/>
                          <a14:foregroundMark x1="6954" y1="31024" x2="7213" y2="28622"/>
                          <a14:foregroundMark x1="6788" y1="32570" x2="6954" y2="31024"/>
                          <a14:foregroundMark x1="273" y1="93064" x2="4893" y2="50159"/>
                          <a14:foregroundMark x1="7731" y1="39897" x2="8714" y2="61282"/>
                          <a14:foregroundMark x1="7213" y1="28622" x2="7305" y2="30624"/>
                          <a14:foregroundMark x1="8714" y1="61282" x2="12036" y2="67340"/>
                          <a14:foregroundMark x1="3458" y1="15540" x2="6849" y2="17559"/>
                          <a14:foregroundMark x1="1115" y1="7902" x2="1115" y2="7902"/>
                          <a14:foregroundMark x1="774" y1="3775" x2="774" y2="3775"/>
                          <a14:foregroundMark x1="228" y1="6497" x2="228" y2="6497"/>
                          <a14:foregroundMark x1="1115" y1="8604" x2="410" y2="1668"/>
                          <a14:foregroundMark x1="1479" y1="94293" x2="1479" y2="94293"/>
                          <a14:foregroundMark x1="774" y1="97015" x2="1115" y2="94293"/>
                          <a14:foregroundMark x1="8100" y1="38279" x2="8100" y2="38279"/>
                          <a14:foregroundMark x1="18316" y1="47937" x2="18498" y2="48639"/>
                          <a14:foregroundMark x1="19386" y1="49342" x2="18134" y2="45215"/>
                          <a14:backgroundMark x1="7213" y1="36874" x2="7213" y2="36874"/>
                          <a14:backgroundMark x1="7395" y1="32748" x2="7395" y2="32748"/>
                          <a14:backgroundMark x1="7395" y1="32046" x2="7395" y2="32046"/>
                          <a14:backgroundMark x1="7031" y1="33450" x2="7577" y2="32046"/>
                          <a14:backgroundMark x1="7031" y1="31431" x2="7031" y2="31431"/>
                          <a14:backgroundMark x1="7807" y1="38279" x2="7918" y2="39684"/>
                          <a14:backgroundMark x1="7213" y1="30729" x2="7807" y2="38279"/>
                          <a14:backgroundMark x1="7213" y1="32748" x2="4346" y2="507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01"/>
            <a:stretch/>
          </p:blipFill>
          <p:spPr>
            <a:xfrm>
              <a:off x="8125234" y="656040"/>
              <a:ext cx="1429910" cy="147043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89297E5-6A98-494F-A71F-128C5A34ECEE}"/>
                </a:ext>
              </a:extLst>
            </p:cNvPr>
            <p:cNvSpPr txBox="1"/>
            <p:nvPr/>
          </p:nvSpPr>
          <p:spPr>
            <a:xfrm>
              <a:off x="9555144" y="832129"/>
              <a:ext cx="2605200" cy="111825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cs-CZ" sz="1700" b="1" dirty="0">
                  <a:solidFill>
                    <a:srgbClr val="498DBC"/>
                  </a:solidFill>
                  <a:latin typeface="Univers Condensed" panose="020B0506020202050204" pitchFamily="34" charset="0"/>
                </a:rPr>
                <a:t>FACULTY OF MECHANICAL </a:t>
              </a:r>
            </a:p>
            <a:p>
              <a:pPr>
                <a:lnSpc>
                  <a:spcPts val="2000"/>
                </a:lnSpc>
              </a:pPr>
              <a:r>
                <a:rPr lang="cs-CZ" sz="1700" b="1" dirty="0">
                  <a:solidFill>
                    <a:srgbClr val="498DBC"/>
                  </a:solidFill>
                  <a:latin typeface="Univers Condensed" panose="020B0506020202050204" pitchFamily="34" charset="0"/>
                </a:rPr>
                <a:t>ENGINEERING</a:t>
              </a:r>
            </a:p>
            <a:p>
              <a:pPr>
                <a:lnSpc>
                  <a:spcPts val="2000"/>
                </a:lnSpc>
              </a:pPr>
              <a:r>
                <a:rPr lang="cs-CZ" sz="1700" b="1" dirty="0">
                  <a:solidFill>
                    <a:srgbClr val="949494"/>
                  </a:solidFill>
                  <a:latin typeface="Univers Condensed" panose="020B0506020202050204" pitchFamily="34" charset="0"/>
                </a:rPr>
                <a:t>UNIVERSITY</a:t>
              </a:r>
            </a:p>
            <a:p>
              <a:pPr>
                <a:lnSpc>
                  <a:spcPts val="2000"/>
                </a:lnSpc>
              </a:pPr>
              <a:r>
                <a:rPr lang="cs-CZ" sz="1700" b="1" dirty="0">
                  <a:solidFill>
                    <a:srgbClr val="949494"/>
                  </a:solidFill>
                  <a:latin typeface="Univers Condensed" panose="020B0506020202050204" pitchFamily="34" charset="0"/>
                </a:rPr>
                <a:t>OF WEST BOHEMIA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5196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1070000"/>
            <a:ext cx="1344295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3442950" cy="1108014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vert="horz" wrap="square" lIns="432000" tIns="0" rIns="43200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7313" algn="l"/>
            <a:r>
              <a:rPr lang="en-US" sz="4000" dirty="0"/>
              <a:t>Department of Power System Engineering</a:t>
            </a:r>
            <a:r>
              <a:rPr lang="cs-CZ" sz="4000" dirty="0"/>
              <a:t> - CFD</a:t>
            </a:r>
            <a:endParaRPr lang="en-US" sz="400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6EB02-BEEA-4AEA-8B7E-F8311C2221C1}" type="slidenum">
              <a:rPr lang="cs-CZ" smtClean="0"/>
              <a:t>2</a:t>
            </a:fld>
            <a:endParaRPr lang="cs-CZ"/>
          </a:p>
        </p:txBody>
      </p:sp>
      <p:pic>
        <p:nvPicPr>
          <p:cNvPr id="28" name="pricne3_1">
            <a:hlinkClick r:id="" action="ppaction://media"/>
            <a:extLst>
              <a:ext uri="{FF2B5EF4-FFF2-40B4-BE49-F238E27FC236}">
                <a16:creationId xmlns:a16="http://schemas.microsoft.com/office/drawing/2014/main" id="{1B490844-59F9-423B-881A-31824405D3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>
            <a:lum bright="-30000" contrast="60000"/>
          </a:blip>
          <a:srcRect l="25425" t="14151" r="25539" b="14151"/>
          <a:stretch/>
        </p:blipFill>
        <p:spPr>
          <a:xfrm>
            <a:off x="635169" y="1516419"/>
            <a:ext cx="2678858" cy="2726306"/>
          </a:xfrm>
          <a:prstGeom prst="rect">
            <a:avLst/>
          </a:prstGeom>
        </p:spPr>
      </p:pic>
      <p:pic>
        <p:nvPicPr>
          <p:cNvPr id="29" name="Picture 28" descr="A close up of a map&#10;&#10;Description generated with high confidence">
            <a:extLst>
              <a:ext uri="{FF2B5EF4-FFF2-40B4-BE49-F238E27FC236}">
                <a16:creationId xmlns:a16="http://schemas.microsoft.com/office/drawing/2014/main" id="{E28C5216-7279-450B-A880-90F57DA231B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01" b="95711" l="0" r="99579">
                        <a14:foregroundMark x1="70211" y1="10417" x2="9895" y2="48162"/>
                        <a14:foregroundMark x1="9895" y1="48162" x2="1368" y2="58088"/>
                        <a14:foregroundMark x1="1368" y1="58088" x2="105" y2="76225"/>
                        <a14:foregroundMark x1="105" y1="76225" x2="3474" y2="90686"/>
                        <a14:foregroundMark x1="3474" y1="90686" x2="30737" y2="98407"/>
                        <a14:foregroundMark x1="30737" y1="98407" x2="43474" y2="95588"/>
                        <a14:foregroundMark x1="43474" y1="95588" x2="91053" y2="58824"/>
                        <a14:foregroundMark x1="91053" y1="58824" x2="99474" y2="47181"/>
                        <a14:foregroundMark x1="99474" y1="47181" x2="96105" y2="18873"/>
                        <a14:foregroundMark x1="96105" y1="18873" x2="78947" y2="11152"/>
                        <a14:foregroundMark x1="78947" y1="11152" x2="65368" y2="10662"/>
                        <a14:foregroundMark x1="14105" y1="47672" x2="1684" y2="54534"/>
                        <a14:foregroundMark x1="1684" y1="54534" x2="3263" y2="86642"/>
                        <a14:foregroundMark x1="3263" y1="86642" x2="19263" y2="99632"/>
                        <a14:foregroundMark x1="19263" y1="99632" x2="34000" y2="96201"/>
                        <a14:foregroundMark x1="34000" y1="96201" x2="48421" y2="98162"/>
                        <a14:foregroundMark x1="48421" y1="98162" x2="48105" y2="83701"/>
                        <a14:foregroundMark x1="48105" y1="83701" x2="38421" y2="73652"/>
                        <a14:foregroundMark x1="38421" y1="73652" x2="12842" y2="70956"/>
                        <a14:foregroundMark x1="12842" y1="70956" x2="5474" y2="49265"/>
                        <a14:foregroundMark x1="48000" y1="30760" x2="29789" y2="32475"/>
                        <a14:foregroundMark x1="29789" y1="32475" x2="19579" y2="39828"/>
                        <a14:foregroundMark x1="19579" y1="39828" x2="24421" y2="54657"/>
                        <a14:foregroundMark x1="24421" y1="54657" x2="43684" y2="41544"/>
                        <a14:foregroundMark x1="43684" y1="41544" x2="52105" y2="30392"/>
                        <a14:foregroundMark x1="52105" y1="30392" x2="45579" y2="20466"/>
                        <a14:foregroundMark x1="42526" y1="30760" x2="24842" y2="40319"/>
                        <a14:foregroundMark x1="24842" y1="40319" x2="38316" y2="44975"/>
                        <a14:foregroundMark x1="38316" y1="44975" x2="42947" y2="32230"/>
                        <a14:foregroundMark x1="42947" y1="32230" x2="42947" y2="32108"/>
                        <a14:foregroundMark x1="15474" y1="52941" x2="3789" y2="55760"/>
                        <a14:foregroundMark x1="3789" y1="55760" x2="632" y2="71201"/>
                        <a14:foregroundMark x1="632" y1="71201" x2="14421" y2="64461"/>
                        <a14:foregroundMark x1="14421" y1="64461" x2="4316" y2="49020"/>
                        <a14:foregroundMark x1="4526" y1="72672" x2="1263" y2="86887"/>
                        <a14:foregroundMark x1="1263" y1="86887" x2="12105" y2="96446"/>
                        <a14:foregroundMark x1="12105" y1="96446" x2="39368" y2="99755"/>
                        <a14:foregroundMark x1="39368" y1="99755" x2="52526" y2="95833"/>
                        <a14:foregroundMark x1="52526" y1="95833" x2="43263" y2="83088"/>
                        <a14:foregroundMark x1="43263" y1="83088" x2="7684" y2="80515"/>
                        <a14:foregroundMark x1="7684" y1="80515" x2="4526" y2="79044"/>
                        <a14:foregroundMark x1="17474" y1="93260" x2="5684" y2="98162"/>
                        <a14:foregroundMark x1="5684" y1="98162" x2="947" y2="67525"/>
                        <a14:foregroundMark x1="947" y1="67525" x2="13474" y2="75735"/>
                        <a14:foregroundMark x1="13474" y1="75735" x2="19368" y2="92402"/>
                        <a14:foregroundMark x1="8632" y1="76838" x2="105" y2="87500"/>
                        <a14:foregroundMark x1="105" y1="87500" x2="5789" y2="76838"/>
                        <a14:foregroundMark x1="86105" y1="59559" x2="98211" y2="56127"/>
                        <a14:foregroundMark x1="98211" y1="56127" x2="98316" y2="27451"/>
                        <a14:foregroundMark x1="98316" y1="27451" x2="91579" y2="14093"/>
                        <a14:foregroundMark x1="91579" y1="14093" x2="65474" y2="8701"/>
                        <a14:foregroundMark x1="65474" y1="8701" x2="76842" y2="53064"/>
                        <a14:foregroundMark x1="76842" y1="53064" x2="85684" y2="65074"/>
                        <a14:foregroundMark x1="85684" y1="65074" x2="89053" y2="62377"/>
                        <a14:foregroundMark x1="78947" y1="15686" x2="91789" y2="12132"/>
                        <a14:foregroundMark x1="91789" y1="12132" x2="99789" y2="29902"/>
                        <a14:foregroundMark x1="99789" y1="29902" x2="99579" y2="54902"/>
                        <a14:foregroundMark x1="99579" y1="54902" x2="84526" y2="46446"/>
                        <a14:foregroundMark x1="84526" y1="46446" x2="83474" y2="13235"/>
                        <a14:foregroundMark x1="94526" y1="39583" x2="94526" y2="39583"/>
                        <a14:foregroundMark x1="92632" y1="30147" x2="84947" y2="50000"/>
                        <a14:foregroundMark x1="84947" y1="50000" x2="95368" y2="57843"/>
                        <a14:foregroundMark x1="95368" y1="57843" x2="99579" y2="44485"/>
                        <a14:foregroundMark x1="99579" y1="44485" x2="95895" y2="31250"/>
                        <a14:foregroundMark x1="95474" y1="35417" x2="91158" y2="52083"/>
                        <a14:foregroundMark x1="91158" y1="52083" x2="97789" y2="39706"/>
                        <a14:foregroundMark x1="97789" y1="39706" x2="94526" y2="36029"/>
                        <a14:foregroundMark x1="97579" y1="28799" x2="98000" y2="14093"/>
                        <a14:foregroundMark x1="98000" y1="14093" x2="94211" y2="30637"/>
                        <a14:foregroundMark x1="94211" y1="30637" x2="99474" y2="34314"/>
                        <a14:foregroundMark x1="88526" y1="12132" x2="98526" y2="20588"/>
                        <a14:foregroundMark x1="98526" y1="20588" x2="87053" y2="14951"/>
                        <a14:foregroundMark x1="87053" y1="14951" x2="90211" y2="9559"/>
                        <a14:foregroundMark x1="90947" y1="13480" x2="92632" y2="14338"/>
                        <a14:foregroundMark x1="93579" y1="16789" x2="84211" y2="12132"/>
                        <a14:foregroundMark x1="88737" y1="12132" x2="99579" y2="18995"/>
                        <a14:foregroundMark x1="99579" y1="18995" x2="87053" y2="14461"/>
                        <a14:foregroundMark x1="87053" y1="14461" x2="88316" y2="112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50"/>
          <a:stretch/>
        </p:blipFill>
        <p:spPr>
          <a:xfrm>
            <a:off x="3491311" y="1607340"/>
            <a:ext cx="3322781" cy="2604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FB7032-AEFA-4B1C-B9C1-A8245E0027D4}"/>
              </a:ext>
            </a:extLst>
          </p:cNvPr>
          <p:cNvSpPr txBox="1"/>
          <p:nvPr/>
        </p:nvSpPr>
        <p:spPr>
          <a:xfrm>
            <a:off x="126334" y="1207642"/>
            <a:ext cx="3785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Ammonia-water solution-based heat exchanger</a:t>
            </a:r>
            <a:r>
              <a:rPr lang="cs-CZ" sz="1400" b="1" dirty="0">
                <a:solidFill>
                  <a:srgbClr val="0070C0"/>
                </a:solidFill>
              </a:rPr>
              <a:t>s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897417-C40C-437B-8192-354D3077BEF5}"/>
              </a:ext>
            </a:extLst>
          </p:cNvPr>
          <p:cNvSpPr txBox="1"/>
          <p:nvPr/>
        </p:nvSpPr>
        <p:spPr>
          <a:xfrm>
            <a:off x="4671632" y="1207641"/>
            <a:ext cx="159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Cogeneration unit</a:t>
            </a:r>
            <a:r>
              <a:rPr lang="cs-CZ" sz="1400" b="1" dirty="0">
                <a:solidFill>
                  <a:srgbClr val="0070C0"/>
                </a:solidFill>
              </a:rPr>
              <a:t>s</a:t>
            </a:r>
            <a:endParaRPr lang="en-US" sz="1400" b="1" dirty="0">
              <a:solidFill>
                <a:srgbClr val="0070C0"/>
              </a:solidFill>
            </a:endParaRPr>
          </a:p>
        </p:txBody>
      </p:sp>
      <p:pic>
        <p:nvPicPr>
          <p:cNvPr id="41" name="Obrázek 2">
            <a:extLst>
              <a:ext uri="{FF2B5EF4-FFF2-40B4-BE49-F238E27FC236}">
                <a16:creationId xmlns:a16="http://schemas.microsoft.com/office/drawing/2014/main" id="{B841C20A-29BE-47FD-A61F-4B47FD8BCF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b="13269"/>
          <a:stretch/>
        </p:blipFill>
        <p:spPr bwMode="auto">
          <a:xfrm>
            <a:off x="7038975" y="1801667"/>
            <a:ext cx="3749768" cy="241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Zástupný symbol pro obsah 4">
            <a:extLst>
              <a:ext uri="{FF2B5EF4-FFF2-40B4-BE49-F238E27FC236}">
                <a16:creationId xmlns:a16="http://schemas.microsoft.com/office/drawing/2014/main" id="{F9038497-55CA-4F6D-9E4D-3E8512441337}"/>
              </a:ext>
            </a:extLst>
          </p:cNvPr>
          <p:cNvPicPr>
            <a:picLocks noGrp="1"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9" y="4902361"/>
            <a:ext cx="2951554" cy="2286966"/>
          </a:xfrm>
          <a:prstGeom prst="rect">
            <a:avLst/>
          </a:prstGeom>
        </p:spPr>
      </p:pic>
      <p:pic>
        <p:nvPicPr>
          <p:cNvPr id="43" name="Obrázek 9">
            <a:extLst>
              <a:ext uri="{FF2B5EF4-FFF2-40B4-BE49-F238E27FC236}">
                <a16:creationId xmlns:a16="http://schemas.microsoft.com/office/drawing/2014/main" id="{C30C9A5C-C5D1-42CD-B2A3-765FDAB0FCE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6557" t="15676"/>
          <a:stretch/>
        </p:blipFill>
        <p:spPr>
          <a:xfrm>
            <a:off x="1984246" y="6045844"/>
            <a:ext cx="1485425" cy="1094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Zástupný symbol pro obsah 8">
            <a:extLst>
              <a:ext uri="{FF2B5EF4-FFF2-40B4-BE49-F238E27FC236}">
                <a16:creationId xmlns:a16="http://schemas.microsoft.com/office/drawing/2014/main" id="{F77288E8-FF5B-49F5-830B-BAA367F1014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3938" t="6818" r="869" b="9468"/>
          <a:stretch/>
        </p:blipFill>
        <p:spPr bwMode="auto">
          <a:xfrm>
            <a:off x="1974598" y="4749754"/>
            <a:ext cx="1485425" cy="11190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08959B12-6335-49D2-9533-A4B4529736AE}"/>
              </a:ext>
            </a:extLst>
          </p:cNvPr>
          <p:cNvSpPr txBox="1"/>
          <p:nvPr/>
        </p:nvSpPr>
        <p:spPr>
          <a:xfrm>
            <a:off x="508469" y="4342351"/>
            <a:ext cx="3102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1D &amp; 3D analysis (Nuclear Power Plant)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1F3AC81E-0AD4-49A4-8DC0-A0B4801FD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171" y="4650128"/>
            <a:ext cx="2796804" cy="243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14BC85EB-5197-4F43-95F4-AE9CA8BD6358}"/>
              </a:ext>
            </a:extLst>
          </p:cNvPr>
          <p:cNvSpPr txBox="1"/>
          <p:nvPr/>
        </p:nvSpPr>
        <p:spPr>
          <a:xfrm>
            <a:off x="11006415" y="1207640"/>
            <a:ext cx="2334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Complex geometries (valves)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2D15525-64F3-4C33-A317-E7D19BC8D3E8}"/>
              </a:ext>
            </a:extLst>
          </p:cNvPr>
          <p:cNvSpPr txBox="1"/>
          <p:nvPr/>
        </p:nvSpPr>
        <p:spPr>
          <a:xfrm>
            <a:off x="7508523" y="1207640"/>
            <a:ext cx="3027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Complex geometries (reduction cages)</a:t>
            </a:r>
          </a:p>
        </p:txBody>
      </p:sp>
      <p:pic>
        <p:nvPicPr>
          <p:cNvPr id="51" name="35mm 15M S trans DES 001">
            <a:hlinkClick r:id="" action="ppaction://media"/>
            <a:extLst>
              <a:ext uri="{FF2B5EF4-FFF2-40B4-BE49-F238E27FC236}">
                <a16:creationId xmlns:a16="http://schemas.microsoft.com/office/drawing/2014/main" id="{61C03420-48FB-40D9-90BB-727C1E163FBD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>
            <a:lum bright="7000"/>
          </a:blip>
          <a:srcRect l="25155" t="19393" r="39513" b="12686"/>
          <a:stretch/>
        </p:blipFill>
        <p:spPr>
          <a:xfrm>
            <a:off x="11006415" y="1793815"/>
            <a:ext cx="2228782" cy="241003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0BA06E2-A976-4331-A462-09FB927EBE53}"/>
              </a:ext>
            </a:extLst>
          </p:cNvPr>
          <p:cNvSpPr txBox="1"/>
          <p:nvPr/>
        </p:nvSpPr>
        <p:spPr>
          <a:xfrm>
            <a:off x="4063096" y="4342351"/>
            <a:ext cx="2975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Electrostatic precipitators of flue dust</a:t>
            </a:r>
          </a:p>
        </p:txBody>
      </p:sp>
      <p:pic>
        <p:nvPicPr>
          <p:cNvPr id="53" name="Picture 7">
            <a:extLst>
              <a:ext uri="{FF2B5EF4-FFF2-40B4-BE49-F238E27FC236}">
                <a16:creationId xmlns:a16="http://schemas.microsoft.com/office/drawing/2014/main" id="{89E34D79-3858-4235-A080-2D02D0678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87" y="5115271"/>
            <a:ext cx="2606247" cy="168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20002D1B-B680-4E29-A132-D20A0DB76092}"/>
              </a:ext>
            </a:extLst>
          </p:cNvPr>
          <p:cNvSpPr txBox="1"/>
          <p:nvPr/>
        </p:nvSpPr>
        <p:spPr>
          <a:xfrm>
            <a:off x="9934048" y="4344060"/>
            <a:ext cx="1442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0070C0"/>
                </a:solidFill>
              </a:rPr>
              <a:t>Turbomachinery </a:t>
            </a:r>
            <a:endParaRPr lang="en-US" sz="1400" b="1" dirty="0">
              <a:solidFill>
                <a:srgbClr val="0070C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94B448-8382-4601-8145-A4C8970B76FB}"/>
              </a:ext>
            </a:extLst>
          </p:cNvPr>
          <p:cNvGrpSpPr/>
          <p:nvPr/>
        </p:nvGrpSpPr>
        <p:grpSpPr>
          <a:xfrm>
            <a:off x="10655335" y="5048250"/>
            <a:ext cx="2398847" cy="1952069"/>
            <a:chOff x="10655335" y="5048250"/>
            <a:chExt cx="2398847" cy="1952069"/>
          </a:xfrm>
        </p:grpSpPr>
        <p:pic>
          <p:nvPicPr>
            <p:cNvPr id="54" name="Picture 5">
              <a:extLst>
                <a:ext uri="{FF2B5EF4-FFF2-40B4-BE49-F238E27FC236}">
                  <a16:creationId xmlns:a16="http://schemas.microsoft.com/office/drawing/2014/main" id="{61DA1350-3659-472E-B7EE-0557426E71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429" r="17337" b="-1"/>
            <a:stretch/>
          </p:blipFill>
          <p:spPr bwMode="auto">
            <a:xfrm>
              <a:off x="10655335" y="5115271"/>
              <a:ext cx="2279146" cy="1885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678B90-E00B-4F4A-BC12-6DAA4878A0DB}"/>
                </a:ext>
              </a:extLst>
            </p:cNvPr>
            <p:cNvSpPr/>
            <p:nvPr/>
          </p:nvSpPr>
          <p:spPr>
            <a:xfrm>
              <a:off x="12773025" y="5048250"/>
              <a:ext cx="281157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288485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103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 mute="1"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video>
              <p:cMediaNode vol="80000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5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5E83-B7E4-4926-ABEE-3210ED4CD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27"/>
            <a:ext cx="13442950" cy="1043129"/>
          </a:xfrm>
        </p:spPr>
        <p:txBody>
          <a:bodyPr>
            <a:normAutofit/>
          </a:bodyPr>
          <a:lstStyle/>
          <a:p>
            <a:pPr marL="361950"/>
            <a:r>
              <a:rPr lang="en-US" sz="4000" dirty="0"/>
              <a:t>Introduction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050D6E5-99F6-402C-86AF-2E6182D7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9708" y="7039558"/>
            <a:ext cx="3024664" cy="402567"/>
          </a:xfrm>
        </p:spPr>
        <p:txBody>
          <a:bodyPr/>
          <a:lstStyle/>
          <a:p>
            <a:fld id="{F1E6EB02-BEEA-4AEA-8B7E-F8311C2221C1}" type="slidenum">
              <a:rPr lang="cs-CZ" smtClean="0"/>
              <a:t>3</a:t>
            </a:fld>
            <a:endParaRPr lang="cs-CZ" dirty="0"/>
          </a:p>
        </p:txBody>
      </p:sp>
      <p:pic>
        <p:nvPicPr>
          <p:cNvPr id="14" name="Picture 2" descr="Image result for pbwo4">
            <a:extLst>
              <a:ext uri="{FF2B5EF4-FFF2-40B4-BE49-F238E27FC236}">
                <a16:creationId xmlns:a16="http://schemas.microsoft.com/office/drawing/2014/main" id="{0C451807-A823-4B0A-BDC7-A1E35F7DC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76" y="2256781"/>
            <a:ext cx="2588390" cy="16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8712EAC-4701-4952-9D19-40A6389B26FE}"/>
              </a:ext>
            </a:extLst>
          </p:cNvPr>
          <p:cNvSpPr/>
          <p:nvPr/>
        </p:nvSpPr>
        <p:spPr>
          <a:xfrm>
            <a:off x="8960570" y="2189617"/>
            <a:ext cx="34579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PbWO</a:t>
            </a:r>
            <a:r>
              <a:rPr lang="en-US" sz="1600" b="1" baseline="-25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light yield ↑↓ temperature </a:t>
            </a:r>
            <a:endParaRPr lang="en-US" sz="1600" b="1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1B8BF84-6A60-4836-BE04-8CAFD9979706}"/>
              </a:ext>
            </a:extLst>
          </p:cNvPr>
          <p:cNvSpPr/>
          <p:nvPr/>
        </p:nvSpPr>
        <p:spPr>
          <a:xfrm rot="5400000">
            <a:off x="10227588" y="2778120"/>
            <a:ext cx="510259" cy="31100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5B42D5-F728-4E8D-965B-D7003BB27AD0}"/>
              </a:ext>
            </a:extLst>
          </p:cNvPr>
          <p:cNvGrpSpPr/>
          <p:nvPr/>
        </p:nvGrpSpPr>
        <p:grpSpPr>
          <a:xfrm>
            <a:off x="9676769" y="3339070"/>
            <a:ext cx="1663784" cy="397074"/>
            <a:chOff x="5386770" y="3976295"/>
            <a:chExt cx="3644567" cy="148205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F64EF64-1C2E-4726-A11A-90C5EFDD27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6770" y="3976295"/>
              <a:ext cx="1811475" cy="1482053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FAA149B-F992-4A68-ACAC-8D929857964A}"/>
                </a:ext>
              </a:extLst>
            </p:cNvPr>
            <p:cNvCxnSpPr>
              <a:cxnSpLocks/>
            </p:cNvCxnSpPr>
            <p:nvPr/>
          </p:nvCxnSpPr>
          <p:spPr>
            <a:xfrm>
              <a:off x="7198245" y="3976295"/>
              <a:ext cx="1833092" cy="1482053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704A7149-02E1-4FED-87C5-5DB1A065D634}"/>
              </a:ext>
            </a:extLst>
          </p:cNvPr>
          <p:cNvSpPr/>
          <p:nvPr/>
        </p:nvSpPr>
        <p:spPr>
          <a:xfrm>
            <a:off x="10638218" y="3709239"/>
            <a:ext cx="2667718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a single crystal</a:t>
            </a:r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≈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 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CF6445-D315-48C1-AAAE-BF3B25A943A6}"/>
              </a:ext>
            </a:extLst>
          </p:cNvPr>
          <p:cNvSpPr/>
          <p:nvPr/>
        </p:nvSpPr>
        <p:spPr>
          <a:xfrm>
            <a:off x="8323259" y="3710522"/>
            <a:ext cx="2222083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among all crystals</a:t>
            </a:r>
            <a:r>
              <a:rPr lang="cs-CZ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≈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AC222F-C460-4854-AE96-5139CE5F67C2}"/>
              </a:ext>
            </a:extLst>
          </p:cNvPr>
          <p:cNvSpPr/>
          <p:nvPr/>
        </p:nvSpPr>
        <p:spPr>
          <a:xfrm>
            <a:off x="10776685" y="2521773"/>
            <a:ext cx="275199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lower temperature is better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temperature stability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D516C-2E80-4FB5-BA03-11595B026E06}"/>
              </a:ext>
            </a:extLst>
          </p:cNvPr>
          <p:cNvSpPr txBox="1"/>
          <p:nvPr/>
        </p:nvSpPr>
        <p:spPr>
          <a:xfrm>
            <a:off x="4990873" y="4922210"/>
            <a:ext cx="3461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this be achieved?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8B6EE-D957-4651-B23F-67317497D63A}"/>
              </a:ext>
            </a:extLst>
          </p:cNvPr>
          <p:cNvSpPr txBox="1"/>
          <p:nvPr/>
        </p:nvSpPr>
        <p:spPr>
          <a:xfrm>
            <a:off x="7413129" y="5612210"/>
            <a:ext cx="4486847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	limited space for cooling circuits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	crystals cannot be cooled down directly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	homogenous temperature field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	different pressure losses in each cooling</a:t>
            </a:r>
            <a:r>
              <a:rPr lang="cs-CZ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circuit </a:t>
            </a:r>
          </a:p>
        </p:txBody>
      </p:sp>
      <p:pic>
        <p:nvPicPr>
          <p:cNvPr id="31" name="Picture 30" descr="A close up of a device&#10;&#10;Description generated with high confidence">
            <a:extLst>
              <a:ext uri="{FF2B5EF4-FFF2-40B4-BE49-F238E27FC236}">
                <a16:creationId xmlns:a16="http://schemas.microsoft.com/office/drawing/2014/main" id="{2E9D73BB-3778-4835-8A3F-8D2C7C58FE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4" b="5779"/>
          <a:stretch/>
        </p:blipFill>
        <p:spPr>
          <a:xfrm>
            <a:off x="137014" y="1512263"/>
            <a:ext cx="4261737" cy="31796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FB5956B-88FD-4AE0-988C-CB82CA6DF4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8" t="25900" r="5082"/>
          <a:stretch/>
        </p:blipFill>
        <p:spPr>
          <a:xfrm>
            <a:off x="4398751" y="1451123"/>
            <a:ext cx="5606185" cy="497929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8060B60-B5D4-4D18-A2EA-90E8CE9125A6}"/>
              </a:ext>
            </a:extLst>
          </p:cNvPr>
          <p:cNvCxnSpPr>
            <a:cxnSpLocks/>
          </p:cNvCxnSpPr>
          <p:nvPr/>
        </p:nvCxnSpPr>
        <p:spPr>
          <a:xfrm flipH="1">
            <a:off x="2267883" y="2063002"/>
            <a:ext cx="2248866" cy="1466198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7C3441BA-B912-4C7E-B8EC-A9681703B2B2}"/>
              </a:ext>
            </a:extLst>
          </p:cNvPr>
          <p:cNvSpPr/>
          <p:nvPr/>
        </p:nvSpPr>
        <p:spPr>
          <a:xfrm>
            <a:off x="2267883" y="5612210"/>
            <a:ext cx="6721475" cy="13450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	number of cooling tubes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	shape of cooling tubes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	mass flow rate of cooling medium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	inlet temperature of cooling medium</a:t>
            </a:r>
          </a:p>
        </p:txBody>
      </p:sp>
    </p:spTree>
    <p:extLst>
      <p:ext uri="{BB962C8B-B14F-4D97-AF65-F5344CB8AC3E}">
        <p14:creationId xmlns:p14="http://schemas.microsoft.com/office/powerpoint/2010/main" val="2040695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4" grpId="0"/>
      <p:bldP spid="25" grpId="0"/>
      <p:bldP spid="2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5E83-B7E4-4926-ABEE-3210ED4CD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27"/>
            <a:ext cx="13442950" cy="1043129"/>
          </a:xfrm>
        </p:spPr>
        <p:txBody>
          <a:bodyPr>
            <a:normAutofit/>
          </a:bodyPr>
          <a:lstStyle/>
          <a:p>
            <a:pPr marL="361950"/>
            <a:r>
              <a:rPr lang="en-US" sz="4000" dirty="0"/>
              <a:t>First approach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050D6E5-99F6-402C-86AF-2E6182D7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9708" y="7039558"/>
            <a:ext cx="3024664" cy="402567"/>
          </a:xfrm>
        </p:spPr>
        <p:txBody>
          <a:bodyPr/>
          <a:lstStyle/>
          <a:p>
            <a:fld id="{F1E6EB02-BEEA-4AEA-8B7E-F8311C2221C1}" type="slidenum">
              <a:rPr lang="cs-CZ" smtClean="0"/>
              <a:t>4</a:t>
            </a:fld>
            <a:endParaRPr lang="cs-CZ" dirty="0"/>
          </a:p>
        </p:txBody>
      </p:sp>
      <p:pic>
        <p:nvPicPr>
          <p:cNvPr id="4" name="Content Placeholder 11" descr="Screen Clipping">
            <a:extLst>
              <a:ext uri="{FF2B5EF4-FFF2-40B4-BE49-F238E27FC236}">
                <a16:creationId xmlns:a16="http://schemas.microsoft.com/office/drawing/2014/main" id="{33F866F9-4ECD-4E95-8984-8EC752171B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1" b="97105" l="1289" r="97165">
                        <a14:foregroundMark x1="80326" y1="77283" x2="68643" y2="77506"/>
                        <a14:foregroundMark x1="68643" y1="77506" x2="66753" y2="89198"/>
                        <a14:foregroundMark x1="66753" y1="89198" x2="71564" y2="99666"/>
                        <a14:foregroundMark x1="71564" y1="99666" x2="93814" y2="97884"/>
                        <a14:foregroundMark x1="93814" y1="97884" x2="98797" y2="87973"/>
                        <a14:foregroundMark x1="98797" y1="87973" x2="92354" y2="74610"/>
                        <a14:foregroundMark x1="92354" y1="74610" x2="80326" y2="72160"/>
                        <a14:foregroundMark x1="80326" y1="72160" x2="78265" y2="74722"/>
                        <a14:foregroundMark x1="83935" y1="79065" x2="65893" y2="83408"/>
                        <a14:foregroundMark x1="65893" y1="83408" x2="77663" y2="96548"/>
                        <a14:foregroundMark x1="77663" y1="96548" x2="87113" y2="99666"/>
                        <a14:foregroundMark x1="87113" y1="99666" x2="96306" y2="90535"/>
                        <a14:foregroundMark x1="96306" y1="90535" x2="88746" y2="78953"/>
                        <a14:foregroundMark x1="88746" y1="78953" x2="76203" y2="75167"/>
                        <a14:foregroundMark x1="76203" y1="75167" x2="72766" y2="76949"/>
                        <a14:foregroundMark x1="83591" y1="87416" x2="71220" y2="90535"/>
                        <a14:foregroundMark x1="71220" y1="90535" x2="79811" y2="99443"/>
                        <a14:foregroundMark x1="79811" y1="99443" x2="88918" y2="97216"/>
                        <a14:foregroundMark x1="88918" y1="97216" x2="79639" y2="92650"/>
                        <a14:foregroundMark x1="81186" y1="88530" x2="87973" y2="98775"/>
                        <a14:foregroundMark x1="87973" y1="98775" x2="99485" y2="97216"/>
                        <a14:foregroundMark x1="99485" y1="97216" x2="97165" y2="85523"/>
                        <a14:foregroundMark x1="97165" y1="85523" x2="95361" y2="86860"/>
                        <a14:foregroundMark x1="37285" y1="26058" x2="26890" y2="10913"/>
                        <a14:foregroundMark x1="26890" y1="10913" x2="15808" y2="1559"/>
                        <a14:foregroundMark x1="15808" y1="1559" x2="258" y2="3452"/>
                        <a14:foregroundMark x1="258" y1="3452" x2="7045" y2="21381"/>
                        <a14:foregroundMark x1="7045" y1="21381" x2="13488" y2="30512"/>
                        <a14:foregroundMark x1="13488" y1="30512" x2="23711" y2="38307"/>
                        <a14:foregroundMark x1="23711" y1="38307" x2="31014" y2="26392"/>
                        <a14:foregroundMark x1="31014" y1="26392" x2="29983" y2="11693"/>
                        <a14:foregroundMark x1="29983" y1="11693" x2="28093" y2="11024"/>
                        <a14:foregroundMark x1="27234" y1="18263" x2="21306" y2="7906"/>
                        <a14:foregroundMark x1="21306" y1="7906" x2="9021" y2="1670"/>
                        <a14:foregroundMark x1="9021" y1="1670" x2="5842" y2="17483"/>
                        <a14:foregroundMark x1="5842" y1="17483" x2="20619" y2="27060"/>
                        <a14:foregroundMark x1="20619" y1="27060" x2="20704" y2="5234"/>
                        <a14:foregroundMark x1="20704" y1="5234" x2="16753" y2="891"/>
                        <a14:foregroundMark x1="15636" y1="8018" x2="4124" y2="1782"/>
                        <a14:foregroundMark x1="4124" y1="1782" x2="8419" y2="19265"/>
                        <a14:foregroundMark x1="8419" y1="19265" x2="12715" y2="11247"/>
                        <a14:foregroundMark x1="1289" y1="8575" x2="1289" y2="8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" t="2710" r="-96" b="161"/>
          <a:stretch/>
        </p:blipFill>
        <p:spPr bwMode="auto">
          <a:xfrm rot="251624">
            <a:off x="233921" y="3108822"/>
            <a:ext cx="5240219" cy="3932703"/>
          </a:xfrm>
          <a:prstGeom prst="snip2Diag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09026E-42AE-486F-B0BA-76F7D8FC739D}"/>
              </a:ext>
            </a:extLst>
          </p:cNvPr>
          <p:cNvSpPr txBox="1"/>
          <p:nvPr/>
        </p:nvSpPr>
        <p:spPr>
          <a:xfrm>
            <a:off x="265339" y="1280637"/>
            <a:ext cx="539602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geometry is used for simulation in order to: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pre</a:t>
            </a:r>
            <a:r>
              <a:rPr lang="cs-CZ" sz="16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 time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computational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sz="1600" b="1" dirty="0">
              <a:solidFill>
                <a:srgbClr val="0057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b="1" dirty="0">
              <a:solidFill>
                <a:srgbClr val="0057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F94FC9-2967-4FD0-87E6-6A6348D8FEF0}"/>
              </a:ext>
            </a:extLst>
          </p:cNvPr>
          <p:cNvGrpSpPr/>
          <p:nvPr/>
        </p:nvGrpSpPr>
        <p:grpSpPr>
          <a:xfrm>
            <a:off x="4411206" y="2620002"/>
            <a:ext cx="4289941" cy="2888180"/>
            <a:chOff x="179963" y="1241752"/>
            <a:chExt cx="5748788" cy="3459504"/>
          </a:xfrm>
        </p:grpSpPr>
        <p:pic>
          <p:nvPicPr>
            <p:cNvPr id="14" name="Obrázek 25">
              <a:extLst>
                <a:ext uri="{FF2B5EF4-FFF2-40B4-BE49-F238E27FC236}">
                  <a16:creationId xmlns:a16="http://schemas.microsoft.com/office/drawing/2014/main" id="{7EADE07F-BA66-4607-A573-11AC3B5EA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1" b="3447"/>
            <a:stretch/>
          </p:blipFill>
          <p:spPr bwMode="auto">
            <a:xfrm>
              <a:off x="220342" y="1549842"/>
              <a:ext cx="4592975" cy="315141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33EBD37-5E2C-4850-BCFB-C8DA9A1F130E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 flipV="1">
              <a:off x="2819906" y="4391171"/>
              <a:ext cx="350607" cy="144952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29">
              <a:extLst>
                <a:ext uri="{FF2B5EF4-FFF2-40B4-BE49-F238E27FC236}">
                  <a16:creationId xmlns:a16="http://schemas.microsoft.com/office/drawing/2014/main" id="{3BFF2F8B-0EFC-4F65-A72A-EF475D98B302}"/>
                </a:ext>
              </a:extLst>
            </p:cNvPr>
            <p:cNvSpPr txBox="1"/>
            <p:nvPr/>
          </p:nvSpPr>
          <p:spPr>
            <a:xfrm>
              <a:off x="1372105" y="4402773"/>
              <a:ext cx="1447801" cy="26670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cs-CZ" sz="1200" b="1" dirty="0">
                  <a:solidFill>
                    <a:srgbClr val="53813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MODULE 10</a:t>
              </a:r>
              <a:endPara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09EEDD9-051E-4127-8DC0-6F3190290A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2305" y="3890299"/>
              <a:ext cx="410918" cy="194746"/>
            </a:xfrm>
            <a:prstGeom prst="straightConnector1">
              <a:avLst/>
            </a:prstGeom>
            <a:ln w="19050">
              <a:solidFill>
                <a:schemeClr val="accent2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31">
              <a:extLst>
                <a:ext uri="{FF2B5EF4-FFF2-40B4-BE49-F238E27FC236}">
                  <a16:creationId xmlns:a16="http://schemas.microsoft.com/office/drawing/2014/main" id="{6BFF19CD-1E4D-46B2-A2F6-CD0886F9E0A6}"/>
                </a:ext>
              </a:extLst>
            </p:cNvPr>
            <p:cNvSpPr txBox="1"/>
            <p:nvPr/>
          </p:nvSpPr>
          <p:spPr>
            <a:xfrm>
              <a:off x="179963" y="3993098"/>
              <a:ext cx="1447800" cy="26670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cs-CZ" sz="1200" b="1" dirty="0">
                  <a:solidFill>
                    <a:srgbClr val="C4591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MODULE 11</a:t>
              </a:r>
              <a:endPara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74C548D7-AB8E-4159-B70A-99B5A7FC2F80}"/>
                </a:ext>
              </a:extLst>
            </p:cNvPr>
            <p:cNvSpPr txBox="1"/>
            <p:nvPr/>
          </p:nvSpPr>
          <p:spPr>
            <a:xfrm>
              <a:off x="2578244" y="1241752"/>
              <a:ext cx="1447801" cy="26670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cs-CZ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FOAM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BBCDEB0-0670-426E-9B74-A6E71800A7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9494" y="1481966"/>
              <a:ext cx="625096" cy="27161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87E06CA-5A66-427E-A10C-BBCB4EA1D3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83196" y="1874180"/>
              <a:ext cx="566210" cy="338208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 Box 37">
              <a:extLst>
                <a:ext uri="{FF2B5EF4-FFF2-40B4-BE49-F238E27FC236}">
                  <a16:creationId xmlns:a16="http://schemas.microsoft.com/office/drawing/2014/main" id="{6FD5CB5E-04E9-4CCB-AF23-D224557EAEDD}"/>
                </a:ext>
              </a:extLst>
            </p:cNvPr>
            <p:cNvSpPr txBox="1"/>
            <p:nvPr/>
          </p:nvSpPr>
          <p:spPr>
            <a:xfrm>
              <a:off x="3549406" y="1607480"/>
              <a:ext cx="2379345" cy="26670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cs-CZ" sz="12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COOLING TUBES</a:t>
              </a:r>
              <a:endPara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cs-CZ" sz="1200" b="1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US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F6FE9C6-F54F-4A8E-B70E-7352E1FDAB66}"/>
              </a:ext>
            </a:extLst>
          </p:cNvPr>
          <p:cNvCxnSpPr>
            <a:cxnSpLocks/>
          </p:cNvCxnSpPr>
          <p:nvPr/>
        </p:nvCxnSpPr>
        <p:spPr>
          <a:xfrm flipV="1">
            <a:off x="580221" y="4018626"/>
            <a:ext cx="285750" cy="702485"/>
          </a:xfrm>
          <a:prstGeom prst="straightConnector1">
            <a:avLst/>
          </a:prstGeom>
          <a:ln w="19050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14">
            <a:extLst>
              <a:ext uri="{FF2B5EF4-FFF2-40B4-BE49-F238E27FC236}">
                <a16:creationId xmlns:a16="http://schemas.microsoft.com/office/drawing/2014/main" id="{9E74B471-056D-43AD-B1D6-91B07843D6C3}"/>
              </a:ext>
            </a:extLst>
          </p:cNvPr>
          <p:cNvSpPr txBox="1"/>
          <p:nvPr/>
        </p:nvSpPr>
        <p:spPr>
          <a:xfrm>
            <a:off x="265339" y="4746324"/>
            <a:ext cx="1790238" cy="3904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SUPERMODULE7</a:t>
            </a:r>
            <a:endParaRPr lang="en-US" sz="1200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324DF291-3073-43FE-B1D7-09E9AE38D0C1}"/>
              </a:ext>
            </a:extLst>
          </p:cNvPr>
          <p:cNvSpPr/>
          <p:nvPr/>
        </p:nvSpPr>
        <p:spPr>
          <a:xfrm flipH="1">
            <a:off x="7855373" y="3762870"/>
            <a:ext cx="991491" cy="353330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3" name="Picture 32" descr="Screen Clipping">
            <a:extLst>
              <a:ext uri="{FF2B5EF4-FFF2-40B4-BE49-F238E27FC236}">
                <a16:creationId xmlns:a16="http://schemas.microsoft.com/office/drawing/2014/main" id="{4A279912-1EA6-40E6-A790-23B968029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1" b="95100" l="9846" r="96622">
                        <a14:foregroundMark x1="72973" y1="89127" x2="80695" y2="95100"/>
                        <a14:foregroundMark x1="80695" y1="95100" x2="74517" y2="86217"/>
                        <a14:foregroundMark x1="74517" y1="86217" x2="70174" y2="89127"/>
                        <a14:foregroundMark x1="92181" y1="74119" x2="90637" y2="71210"/>
                        <a14:foregroundMark x1="96622" y1="78101" x2="93436" y2="73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6257">
            <a:off x="9325767" y="3660066"/>
            <a:ext cx="4236746" cy="2669405"/>
          </a:xfrm>
          <a:prstGeom prst="rect">
            <a:avLst/>
          </a:prstGeom>
        </p:spPr>
      </p:pic>
      <p:pic>
        <p:nvPicPr>
          <p:cNvPr id="34" name="Picture 33" descr="Screen Clipping">
            <a:extLst>
              <a:ext uri="{FF2B5EF4-FFF2-40B4-BE49-F238E27FC236}">
                <a16:creationId xmlns:a16="http://schemas.microsoft.com/office/drawing/2014/main" id="{5171323C-4242-485C-B263-75DA026B3E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809" b="93424" l="16667" r="98860">
                        <a14:foregroundMark x1="48333" y1="15881" x2="38860" y2="1365"/>
                        <a14:foregroundMark x1="38860" y1="1365" x2="51228" y2="15881"/>
                        <a14:foregroundMark x1="51228" y1="15881" x2="52895" y2="9429"/>
                        <a14:foregroundMark x1="33421" y1="18859" x2="20175" y2="17122"/>
                        <a14:foregroundMark x1="20175" y1="17122" x2="21491" y2="36476"/>
                        <a14:foregroundMark x1="21491" y1="36476" x2="28246" y2="14516"/>
                        <a14:foregroundMark x1="28246" y1="14516" x2="26491" y2="13400"/>
                        <a14:foregroundMark x1="24123" y1="15881" x2="19825" y2="34491"/>
                        <a14:foregroundMark x1="19825" y1="34491" x2="17982" y2="16998"/>
                        <a14:foregroundMark x1="73158" y1="81017" x2="78509" y2="99256"/>
                        <a14:foregroundMark x1="78509" y1="99256" x2="91404" y2="90571"/>
                        <a14:foregroundMark x1="91404" y1="90571" x2="94211" y2="71836"/>
                        <a14:foregroundMark x1="94211" y1="71836" x2="69123" y2="83499"/>
                        <a14:foregroundMark x1="70088" y1="92556" x2="82368" y2="99504"/>
                        <a14:foregroundMark x1="82368" y1="99504" x2="69561" y2="91687"/>
                        <a14:foregroundMark x1="69561" y1="91687" x2="69386" y2="93672"/>
                        <a14:foregroundMark x1="85263" y1="89702" x2="98860" y2="92556"/>
                        <a14:foregroundMark x1="98860" y1="92556" x2="92281" y2="75186"/>
                        <a14:foregroundMark x1="92281" y1="75186" x2="92719" y2="91439"/>
                        <a14:foregroundMark x1="16667" y1="22084" x2="16667" y2="22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12"/>
          <a:stretch/>
        </p:blipFill>
        <p:spPr>
          <a:xfrm>
            <a:off x="9052163" y="1223618"/>
            <a:ext cx="3140282" cy="2630970"/>
          </a:xfrm>
          <a:prstGeom prst="rect">
            <a:avLst/>
          </a:prstGeom>
        </p:spPr>
      </p:pic>
      <p:sp>
        <p:nvSpPr>
          <p:cNvPr id="35" name="Arrow: Left 34">
            <a:extLst>
              <a:ext uri="{FF2B5EF4-FFF2-40B4-BE49-F238E27FC236}">
                <a16:creationId xmlns:a16="http://schemas.microsoft.com/office/drawing/2014/main" id="{25249BE3-5563-41BA-A9B4-70B36DEA840C}"/>
              </a:ext>
            </a:extLst>
          </p:cNvPr>
          <p:cNvSpPr/>
          <p:nvPr/>
        </p:nvSpPr>
        <p:spPr>
          <a:xfrm flipH="1">
            <a:off x="3085283" y="3762870"/>
            <a:ext cx="991491" cy="353330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5A2242A4-7806-43C2-B3B6-A5D72E0E5F45}"/>
              </a:ext>
            </a:extLst>
          </p:cNvPr>
          <p:cNvSpPr/>
          <p:nvPr/>
        </p:nvSpPr>
        <p:spPr>
          <a:xfrm rot="18786494" flipH="1" flipV="1">
            <a:off x="11215511" y="4933894"/>
            <a:ext cx="164058" cy="619385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3C431192-01A0-4A79-92BC-B5EC13455ADF}"/>
              </a:ext>
            </a:extLst>
          </p:cNvPr>
          <p:cNvSpPr/>
          <p:nvPr/>
        </p:nvSpPr>
        <p:spPr>
          <a:xfrm rot="18899043" flipH="1" flipV="1">
            <a:off x="10333314" y="4229591"/>
            <a:ext cx="187801" cy="532821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00DE6B-A910-4CFF-8A1C-89DCCA8E638F}"/>
              </a:ext>
            </a:extLst>
          </p:cNvPr>
          <p:cNvSpPr txBox="1"/>
          <p:nvPr/>
        </p:nvSpPr>
        <p:spPr>
          <a:xfrm flipH="1">
            <a:off x="9876035" y="5334154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C00000"/>
                </a:solidFill>
              </a:rPr>
              <a:t>numerical error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DBA468-EE1C-4431-9647-BD0DB9644EB8}"/>
              </a:ext>
            </a:extLst>
          </p:cNvPr>
          <p:cNvSpPr txBox="1"/>
          <p:nvPr/>
        </p:nvSpPr>
        <p:spPr>
          <a:xfrm flipH="1">
            <a:off x="8467110" y="4550581"/>
            <a:ext cx="1862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influence of fluid flow turning </a:t>
            </a: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B68ABD77-7384-4F3F-94B3-13B1BD1103F5}"/>
              </a:ext>
            </a:extLst>
          </p:cNvPr>
          <p:cNvSpPr/>
          <p:nvPr/>
        </p:nvSpPr>
        <p:spPr>
          <a:xfrm rot="17951797">
            <a:off x="10487487" y="1138995"/>
            <a:ext cx="122337" cy="589453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F4D54F-D6FE-485B-84F6-B082FC23D898}"/>
              </a:ext>
            </a:extLst>
          </p:cNvPr>
          <p:cNvSpPr txBox="1"/>
          <p:nvPr/>
        </p:nvSpPr>
        <p:spPr>
          <a:xfrm>
            <a:off x="10622304" y="1160914"/>
            <a:ext cx="2438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influence of fluid flow turning </a:t>
            </a: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9D000370-B6AA-4678-8907-F9487B05150F}"/>
              </a:ext>
            </a:extLst>
          </p:cNvPr>
          <p:cNvSpPr/>
          <p:nvPr/>
        </p:nvSpPr>
        <p:spPr>
          <a:xfrm rot="18786494" flipH="1" flipV="1">
            <a:off x="10773405" y="4629787"/>
            <a:ext cx="138483" cy="448620"/>
          </a:xfrm>
          <a:prstGeom prst="rightBrace">
            <a:avLst/>
          </a:prstGeom>
          <a:ln w="38100">
            <a:solidFill>
              <a:srgbClr val="3889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D33946-42FA-4F22-B109-8186AE066744}"/>
              </a:ext>
            </a:extLst>
          </p:cNvPr>
          <p:cNvSpPr txBox="1"/>
          <p:nvPr/>
        </p:nvSpPr>
        <p:spPr>
          <a:xfrm flipH="1">
            <a:off x="8755285" y="5005857"/>
            <a:ext cx="202478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„representative“ crystals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C446CA7-E593-4844-A106-0B208C176204}"/>
              </a:ext>
            </a:extLst>
          </p:cNvPr>
          <p:cNvSpPr txBox="1"/>
          <p:nvPr/>
        </p:nvSpPr>
        <p:spPr>
          <a:xfrm>
            <a:off x="6516907" y="6621230"/>
            <a:ext cx="6169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computational domain should be extended to increase the number of „representative“ crystals </a:t>
            </a:r>
          </a:p>
        </p:txBody>
      </p:sp>
    </p:spTree>
    <p:extLst>
      <p:ext uri="{BB962C8B-B14F-4D97-AF65-F5344CB8AC3E}">
        <p14:creationId xmlns:p14="http://schemas.microsoft.com/office/powerpoint/2010/main" val="3174291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 animBg="1"/>
      <p:bldP spid="35" grpId="0" animBg="1"/>
      <p:bldP spid="37" grpId="0" animBg="1"/>
      <p:bldP spid="38" grpId="0" animBg="1"/>
      <p:bldP spid="39" grpId="0"/>
      <p:bldP spid="40" grpId="0"/>
      <p:bldP spid="41" grpId="0" animBg="1"/>
      <p:bldP spid="42" grpId="0"/>
      <p:bldP spid="43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5E83-B7E4-4926-ABEE-3210ED4CD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27"/>
            <a:ext cx="13442950" cy="1043129"/>
          </a:xfrm>
        </p:spPr>
        <p:txBody>
          <a:bodyPr>
            <a:normAutofit/>
          </a:bodyPr>
          <a:lstStyle/>
          <a:p>
            <a:pPr marL="361950"/>
            <a:r>
              <a:rPr lang="en-US" sz="4000"/>
              <a:t>Computational domain</a:t>
            </a:r>
            <a:endParaRPr lang="en-US" sz="4000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050D6E5-99F6-402C-86AF-2E6182D7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9708" y="7039558"/>
            <a:ext cx="3024664" cy="402567"/>
          </a:xfrm>
        </p:spPr>
        <p:txBody>
          <a:bodyPr/>
          <a:lstStyle/>
          <a:p>
            <a:fld id="{F1E6EB02-BEEA-4AEA-8B7E-F8311C2221C1}" type="slidenum">
              <a:rPr lang="cs-CZ" smtClean="0"/>
              <a:t>5</a:t>
            </a:fld>
            <a:endParaRPr lang="cs-CZ" dirty="0"/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59DB9E8D-FDCE-435E-9F93-3BBED760A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08" b="97028" l="2043" r="98638">
                        <a14:foregroundMark x1="11351" y1="23779" x2="2611" y2="22293"/>
                        <a14:foregroundMark x1="2611" y1="22293" x2="4313" y2="38854"/>
                        <a14:foregroundMark x1="4313" y1="38854" x2="12032" y2="43100"/>
                        <a14:foregroundMark x1="12032" y1="43100" x2="13621" y2="28238"/>
                        <a14:foregroundMark x1="13621" y1="28238" x2="9308" y2="20807"/>
                        <a14:foregroundMark x1="10102" y1="24841" x2="1589" y2="23992"/>
                        <a14:foregroundMark x1="1589" y1="23992" x2="5108" y2="38429"/>
                        <a14:foregroundMark x1="5108" y1="38429" x2="7037" y2="24204"/>
                        <a14:foregroundMark x1="7037" y1="24204" x2="6583" y2="23779"/>
                        <a14:foregroundMark x1="2497" y1="28238" x2="2497" y2="28238"/>
                        <a14:foregroundMark x1="2951" y1="32484" x2="3746" y2="35881"/>
                        <a14:foregroundMark x1="3292" y1="33758" x2="3178" y2="36943"/>
                        <a14:foregroundMark x1="2838" y1="35032" x2="4427" y2="38854"/>
                        <a14:foregroundMark x1="6470" y1="39703" x2="9875" y2="42887"/>
                        <a14:foregroundMark x1="7491" y1="39703" x2="9421" y2="42887"/>
                        <a14:foregroundMark x1="7037" y1="40552" x2="65948" y2="96178"/>
                        <a14:foregroundMark x1="64132" y1="92569" x2="60272" y2="91507"/>
                        <a14:foregroundMark x1="22361" y1="10828" x2="29852" y2="5520"/>
                        <a14:foregroundMark x1="29852" y1="5520" x2="38138" y2="8705"/>
                        <a14:foregroundMark x1="38138" y1="8705" x2="27242" y2="15711"/>
                        <a14:foregroundMark x1="27242" y1="15711" x2="32009" y2="5732"/>
                        <a14:foregroundMark x1="89898" y1="51168" x2="97162" y2="59873"/>
                        <a14:foregroundMark x1="97162" y1="59873" x2="95800" y2="75584"/>
                        <a14:foregroundMark x1="95800" y1="75584" x2="88309" y2="68153"/>
                        <a14:foregroundMark x1="88309" y1="68153" x2="88536" y2="53503"/>
                        <a14:foregroundMark x1="88536" y1="53503" x2="90352" y2="51805"/>
                        <a14:foregroundMark x1="91146" y1="53715" x2="94098" y2="71338"/>
                        <a14:foregroundMark x1="94098" y1="71338" x2="92054" y2="56900"/>
                        <a14:foregroundMark x1="92054" y1="56900" x2="91827" y2="56476"/>
                        <a14:foregroundMark x1="93984" y1="60510" x2="96254" y2="74947"/>
                        <a14:foregroundMark x1="96254" y1="74947" x2="98297" y2="60085"/>
                        <a14:foregroundMark x1="98297" y1="60085" x2="94438" y2="61146"/>
                        <a14:foregroundMark x1="97503" y1="61783" x2="98070" y2="71762"/>
                        <a14:foregroundMark x1="98638" y1="70913" x2="98297" y2="61783"/>
                        <a14:foregroundMark x1="98297" y1="71125" x2="98070" y2="60510"/>
                        <a14:foregroundMark x1="98638" y1="62633" x2="94211" y2="76221"/>
                        <a14:foregroundMark x1="94211" y1="76221" x2="69467" y2="92357"/>
                        <a14:foregroundMark x1="69467" y1="92357" x2="61407" y2="92781"/>
                        <a14:foregroundMark x1="61407" y1="92781" x2="61294" y2="92569"/>
                        <a14:foregroundMark x1="61862" y1="92144" x2="66742" y2="96815"/>
                        <a14:foregroundMark x1="62089" y1="93631" x2="65834" y2="97028"/>
                        <a14:foregroundMark x1="4654" y1="38429" x2="60272" y2="92994"/>
                        <a14:foregroundMark x1="2043" y1="27601" x2="3292" y2="33758"/>
                        <a14:foregroundMark x1="2838" y1="28450" x2="23723" y2="11040"/>
                        <a14:foregroundMark x1="4881" y1="24628" x2="19410" y2="14650"/>
                        <a14:foregroundMark x1="29398" y1="6369" x2="38593" y2="8068"/>
                        <a14:foregroundMark x1="38593" y1="8068" x2="90352" y2="54352"/>
                        <a14:foregroundMark x1="30193" y1="8493" x2="38138" y2="9342"/>
                        <a14:foregroundMark x1="38706" y1="8068" x2="30647" y2="5520"/>
                        <a14:foregroundMark x1="30647" y1="5520" x2="30533" y2="5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7388">
            <a:off x="7259464" y="3042464"/>
            <a:ext cx="3564641" cy="1905727"/>
          </a:xfrm>
          <a:prstGeom prst="rect">
            <a:avLst/>
          </a:prstGeom>
        </p:spPr>
      </p:pic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2C2798B5-391C-429C-AF73-D22ADF17B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94" b="97557" l="1065" r="97764">
                        <a14:foregroundMark x1="74547" y1="87958" x2="81896" y2="92845"/>
                        <a14:foregroundMark x1="81896" y1="92845" x2="91054" y2="91623"/>
                        <a14:foregroundMark x1="91054" y1="91623" x2="97764" y2="85864"/>
                        <a14:foregroundMark x1="97764" y1="85864" x2="97657" y2="72600"/>
                        <a14:foregroundMark x1="97657" y1="72600" x2="89989" y2="59860"/>
                        <a14:foregroundMark x1="82428" y1="79232" x2="79233" y2="90750"/>
                        <a14:foregroundMark x1="79233" y1="90750" x2="87007" y2="97382"/>
                        <a14:foregroundMark x1="87007" y1="97382" x2="81257" y2="90401"/>
                        <a14:foregroundMark x1="83387" y1="92496" x2="91054" y2="94939"/>
                        <a14:foregroundMark x1="91054" y1="94939" x2="97764" y2="89529"/>
                        <a14:foregroundMark x1="97764" y1="89529" x2="93930" y2="79232"/>
                        <a14:foregroundMark x1="93930" y1="79232" x2="78594" y2="92845"/>
                        <a14:foregroundMark x1="78594" y1="92845" x2="78488" y2="95637"/>
                        <a14:foregroundMark x1="86475" y1="96859" x2="81683" y2="93717"/>
                        <a14:foregroundMark x1="81257" y1="94415" x2="86049" y2="97731"/>
                        <a14:foregroundMark x1="10330" y1="31414" x2="3088" y2="22164"/>
                        <a14:foregroundMark x1="3088" y1="22164" x2="8626" y2="13962"/>
                        <a14:foregroundMark x1="8626" y1="13962" x2="9585" y2="26178"/>
                        <a14:foregroundMark x1="10224" y1="19546" x2="2662" y2="19197"/>
                        <a14:foregroundMark x1="2662" y1="19197" x2="3727" y2="31414"/>
                        <a14:foregroundMark x1="3727" y1="31414" x2="9159" y2="21640"/>
                        <a14:foregroundMark x1="9159" y1="21640" x2="2449" y2="19023"/>
                        <a14:foregroundMark x1="3514" y1="20419" x2="17039" y2="6632"/>
                        <a14:foregroundMark x1="17039" y1="6632" x2="23429" y2="5236"/>
                        <a14:foregroundMark x1="25133" y1="6806" x2="27476" y2="9948"/>
                        <a14:foregroundMark x1="22684" y1="6806" x2="81896" y2="38743"/>
                        <a14:foregroundMark x1="81896" y1="38743" x2="83280" y2="39791"/>
                        <a14:foregroundMark x1="20660" y1="3141" x2="6922" y2="13787"/>
                        <a14:foregroundMark x1="6922" y1="13787" x2="2023" y2="22862"/>
                        <a14:foregroundMark x1="2023" y1="22862" x2="2130" y2="25654"/>
                        <a14:foregroundMark x1="2769" y1="19721" x2="1171" y2="20244"/>
                        <a14:foregroundMark x1="19595" y1="2618" x2="15229" y2="7330"/>
                        <a14:foregroundMark x1="79872" y1="92496" x2="34931" y2="64223"/>
                        <a14:foregroundMark x1="34931" y1="64223" x2="24920" y2="53927"/>
                        <a14:foregroundMark x1="20554" y1="2094" x2="54846" y2="24782"/>
                        <a14:foregroundMark x1="44196" y1="17452" x2="48562" y2="19372"/>
                        <a14:foregroundMark x1="44835" y1="18325" x2="84026" y2="39267"/>
                        <a14:foregroundMark x1="84239" y1="39791" x2="91161" y2="61257"/>
                        <a14:foregroundMark x1="4473" y1="28621" x2="22258" y2="52705"/>
                        <a14:foregroundMark x1="22258" y1="52705" x2="28860" y2="58464"/>
                        <a14:foregroundMark x1="28860" y1="58464" x2="28967" y2="58464"/>
                        <a14:foregroundMark x1="1597" y1="20942" x2="1704" y2="25654"/>
                        <a14:foregroundMark x1="75506" y1="91099" x2="78168" y2="923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3042922"/>
            <a:ext cx="5865396" cy="35792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C8622F-454F-4A26-8604-9B2562C550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826" l="1842" r="97606">
                        <a14:foregroundMark x1="34438" y1="13043" x2="25783" y2="362"/>
                        <a14:foregroundMark x1="25783" y1="362" x2="33149" y2="10507"/>
                        <a14:foregroundMark x1="34070" y1="8333" x2="91897" y2="52899"/>
                        <a14:foregroundMark x1="91897" y1="52899" x2="99079" y2="64493"/>
                        <a14:foregroundMark x1="99079" y1="64493" x2="91897" y2="78986"/>
                        <a14:foregroundMark x1="91897" y1="78986" x2="73297" y2="93841"/>
                        <a14:foregroundMark x1="73297" y1="93841" x2="32413" y2="68478"/>
                        <a14:foregroundMark x1="32413" y1="68478" x2="5709" y2="38768"/>
                        <a14:foregroundMark x1="5709" y1="38768" x2="9208" y2="21014"/>
                        <a14:foregroundMark x1="9208" y1="21014" x2="27072" y2="6159"/>
                        <a14:foregroundMark x1="27072" y1="6159" x2="30571" y2="5797"/>
                        <a14:foregroundMark x1="25967" y1="2899" x2="8287" y2="19203"/>
                        <a14:foregroundMark x1="8287" y1="19203" x2="2762" y2="35145"/>
                        <a14:foregroundMark x1="2762" y1="35145" x2="7366" y2="38768"/>
                        <a14:foregroundMark x1="7735" y1="22101" x2="2394" y2="37319"/>
                        <a14:foregroundMark x1="2394" y1="37319" x2="5157" y2="38768"/>
                        <a14:foregroundMark x1="4604" y1="31159" x2="1842" y2="27536"/>
                        <a14:foregroundMark x1="2762" y1="28261" x2="2210" y2="33696"/>
                        <a14:foregroundMark x1="2210" y1="28623" x2="2210" y2="31884"/>
                        <a14:foregroundMark x1="2394" y1="29710" x2="9208" y2="42029"/>
                        <a14:foregroundMark x1="9208" y1="42029" x2="9208" y2="42029"/>
                        <a14:foregroundMark x1="3131" y1="37681" x2="12891" y2="44565"/>
                        <a14:foregroundMark x1="12891" y1="44565" x2="12891" y2="44565"/>
                        <a14:foregroundMark x1="3131" y1="38043" x2="11050" y2="44203"/>
                        <a14:foregroundMark x1="5893" y1="39130" x2="12891" y2="45290"/>
                        <a14:foregroundMark x1="26703" y1="2899" x2="23573" y2="5072"/>
                        <a14:foregroundMark x1="26335" y1="1812" x2="23389" y2="2174"/>
                        <a14:foregroundMark x1="28361" y1="2536" x2="34438" y2="9058"/>
                        <a14:foregroundMark x1="90239" y1="55072" x2="99632" y2="59783"/>
                        <a14:foregroundMark x1="99632" y1="59783" x2="92265" y2="75000"/>
                        <a14:foregroundMark x1="92265" y1="75000" x2="93554" y2="55797"/>
                        <a14:foregroundMark x1="93554" y1="55797" x2="93554" y2="55797"/>
                        <a14:foregroundMark x1="92265" y1="54348" x2="97606" y2="67754"/>
                        <a14:foregroundMark x1="94107" y1="55435" x2="97422" y2="56884"/>
                        <a14:foregroundMark x1="60958" y1="86957" x2="71639" y2="94928"/>
                        <a14:foregroundMark x1="71639" y1="94928" x2="80663" y2="90942"/>
                        <a14:foregroundMark x1="80663" y1="90942" x2="83610" y2="85507"/>
                        <a14:foregroundMark x1="70350" y1="93478" x2="74586" y2="94565"/>
                        <a14:foregroundMark x1="74033" y1="94928" x2="70718" y2="97826"/>
                        <a14:foregroundMark x1="5893" y1="22826" x2="1842" y2="26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616" y="4966127"/>
            <a:ext cx="3836385" cy="194998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B3FAFAF-16B1-45A7-8F43-86B36BBA1DF9}"/>
              </a:ext>
            </a:extLst>
          </p:cNvPr>
          <p:cNvSpPr txBox="1"/>
          <p:nvPr/>
        </p:nvSpPr>
        <p:spPr>
          <a:xfrm>
            <a:off x="265339" y="1280637"/>
            <a:ext cx="1037816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b="1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 domain has been divided to two parts: </a:t>
            </a:r>
            <a:r>
              <a:rPr lang="en-US" sz="1600" b="1" u="sng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domain</a:t>
            </a:r>
            <a:r>
              <a:rPr lang="en-US" sz="1600" b="1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(crystals etc.) and </a:t>
            </a:r>
            <a:r>
              <a:rPr lang="en-US" sz="1600" b="1" u="sng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 system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simplifies the procedure of testing multiple cooling systems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the base domain is not influenced by changes in computational mesh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57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b="1" dirty="0">
              <a:solidFill>
                <a:srgbClr val="0057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C6C460-76C7-47C7-BDC3-F124D70BC27F}"/>
              </a:ext>
            </a:extLst>
          </p:cNvPr>
          <p:cNvSpPr/>
          <p:nvPr/>
        </p:nvSpPr>
        <p:spPr>
          <a:xfrm>
            <a:off x="3189974" y="2712524"/>
            <a:ext cx="1462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DOMAIN</a:t>
            </a:r>
            <a:endParaRPr lang="cs-CZ" sz="1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645D6E-0F00-42DE-BBAF-B424B7528780}"/>
              </a:ext>
            </a:extLst>
          </p:cNvPr>
          <p:cNvSpPr/>
          <p:nvPr/>
        </p:nvSpPr>
        <p:spPr>
          <a:xfrm>
            <a:off x="7884607" y="2702443"/>
            <a:ext cx="1930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 SYSTEMS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5CFD71-9C7E-4E1A-9DE9-5C15128A7891}"/>
              </a:ext>
            </a:extLst>
          </p:cNvPr>
          <p:cNvSpPr/>
          <p:nvPr/>
        </p:nvSpPr>
        <p:spPr>
          <a:xfrm>
            <a:off x="357904" y="6291406"/>
            <a:ext cx="6155852" cy="914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SUPERMODULE </a:t>
            </a:r>
            <a:r>
              <a:rPr lang="cs-CZ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(modules 8 – 11)</a:t>
            </a:r>
          </a:p>
          <a:p>
            <a:pPr marL="742950" lvl="1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 consists of 150 crystals</a:t>
            </a:r>
          </a:p>
          <a:p>
            <a:pPr marL="742950" lvl="1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of them are considered as representative for the rest of SLICE</a:t>
            </a:r>
            <a:endParaRPr lang="en-US" sz="14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E09CF8-88CE-4BE7-A611-2E6693CA5331}"/>
              </a:ext>
            </a:extLst>
          </p:cNvPr>
          <p:cNvSpPr/>
          <p:nvPr/>
        </p:nvSpPr>
        <p:spPr>
          <a:xfrm>
            <a:off x="11021001" y="3042922"/>
            <a:ext cx="2105063" cy="110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rectangular tubes</a:t>
            </a:r>
            <a:endParaRPr lang="cs-CZ" sz="1400" dirty="0">
              <a:solidFill>
                <a:srgbClr val="0057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dim</a:t>
            </a:r>
            <a:r>
              <a:rPr lang="cs-CZ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x 8 mm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separate circuits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7F851B4-83EC-46C2-B7D3-6FC034FA96B7}"/>
              </a:ext>
            </a:extLst>
          </p:cNvPr>
          <p:cNvSpPr/>
          <p:nvPr/>
        </p:nvSpPr>
        <p:spPr>
          <a:xfrm>
            <a:off x="11021000" y="5283459"/>
            <a:ext cx="2105063" cy="1101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tubes</a:t>
            </a:r>
            <a:endParaRPr lang="cs-CZ" sz="1400" dirty="0">
              <a:solidFill>
                <a:srgbClr val="0057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diam</a:t>
            </a:r>
            <a:r>
              <a:rPr lang="cs-CZ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mm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57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separate circuits</a:t>
            </a:r>
          </a:p>
          <a:p>
            <a:pPr marL="28575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2C820B28-1637-4338-96C2-38517F9D5E7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t="5853" r="8902" b="35016"/>
          <a:stretch/>
        </p:blipFill>
        <p:spPr>
          <a:xfrm>
            <a:off x="11360435" y="6291406"/>
            <a:ext cx="1426192" cy="841726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93390C9-0D2E-4B71-B421-5E00C1BF8A51}"/>
              </a:ext>
            </a:extLst>
          </p:cNvPr>
          <p:cNvCxnSpPr>
            <a:cxnSpLocks/>
          </p:cNvCxnSpPr>
          <p:nvPr/>
        </p:nvCxnSpPr>
        <p:spPr>
          <a:xfrm flipV="1">
            <a:off x="10643501" y="6791326"/>
            <a:ext cx="910324" cy="336798"/>
          </a:xfrm>
          <a:prstGeom prst="straightConnector1">
            <a:avLst/>
          </a:prstGeom>
          <a:ln w="19050">
            <a:solidFill>
              <a:srgbClr val="94008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9C36399-F1B6-4654-8BCB-B3A517D95405}"/>
              </a:ext>
            </a:extLst>
          </p:cNvPr>
          <p:cNvSpPr/>
          <p:nvPr/>
        </p:nvSpPr>
        <p:spPr>
          <a:xfrm>
            <a:off x="9593213" y="6943399"/>
            <a:ext cx="1050288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9400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62608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1" grpId="0"/>
      <p:bldP spid="47" grpId="0"/>
      <p:bldP spid="12" grpId="0"/>
      <p:bldP spid="48" grpId="0"/>
      <p:bldP spid="4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5E83-B7E4-4926-ABEE-3210ED4CD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27"/>
            <a:ext cx="13442950" cy="1043129"/>
          </a:xfrm>
        </p:spPr>
        <p:txBody>
          <a:bodyPr>
            <a:normAutofit/>
          </a:bodyPr>
          <a:lstStyle/>
          <a:p>
            <a:pPr marL="361950"/>
            <a:r>
              <a:rPr lang="cs-CZ" sz="4000" dirty="0"/>
              <a:t>Numerical simulation setup</a:t>
            </a:r>
            <a:endParaRPr lang="en-US" sz="4000" dirty="0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050D6E5-99F6-402C-86AF-2E6182D7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9708" y="7039558"/>
            <a:ext cx="3024664" cy="402567"/>
          </a:xfrm>
        </p:spPr>
        <p:txBody>
          <a:bodyPr/>
          <a:lstStyle/>
          <a:p>
            <a:fld id="{F1E6EB02-BEEA-4AEA-8B7E-F8311C2221C1}" type="slidenum">
              <a:rPr lang="cs-CZ" smtClean="0"/>
              <a:t>6</a:t>
            </a:fld>
            <a:endParaRPr lang="cs-CZ" dirty="0"/>
          </a:p>
        </p:txBody>
      </p:sp>
      <p:pic>
        <p:nvPicPr>
          <p:cNvPr id="31" name="Picture 30" descr="A close up of a device&#10;&#10;Description generated with high confidence">
            <a:extLst>
              <a:ext uri="{FF2B5EF4-FFF2-40B4-BE49-F238E27FC236}">
                <a16:creationId xmlns:a16="http://schemas.microsoft.com/office/drawing/2014/main" id="{54CCE040-2E67-4E15-8BBB-771ADF19E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8" b="99098" l="1316" r="98804">
                        <a14:foregroundMark x1="25837" y1="9323" x2="25837" y2="9323"/>
                        <a14:foregroundMark x1="33612" y1="11880" x2="23684" y2="6015"/>
                        <a14:foregroundMark x1="18421" y1="9023" x2="5144" y2="13083"/>
                        <a14:foregroundMark x1="5144" y1="13083" x2="2153" y2="29023"/>
                        <a14:foregroundMark x1="2153" y1="29023" x2="13756" y2="23008"/>
                        <a14:foregroundMark x1="13756" y1="23008" x2="10526" y2="7368"/>
                        <a14:foregroundMark x1="74402" y1="91880" x2="74402" y2="91880"/>
                        <a14:foregroundMark x1="78828" y1="94286" x2="92943" y2="92782"/>
                        <a14:foregroundMark x1="92943" y1="92782" x2="98804" y2="77744"/>
                        <a14:foregroundMark x1="98804" y1="77744" x2="96531" y2="61504"/>
                        <a14:foregroundMark x1="96531" y1="61504" x2="86364" y2="74135"/>
                        <a14:foregroundMark x1="86364" y1="74135" x2="80144" y2="93835"/>
                        <a14:foregroundMark x1="89474" y1="85263" x2="90909" y2="72180"/>
                        <a14:foregroundMark x1="94498" y1="87669" x2="94498" y2="87669"/>
                        <a14:foregroundMark x1="14474" y1="10526" x2="21292" y2="6165"/>
                        <a14:foregroundMark x1="21292" y1="6165" x2="30981" y2="7218"/>
                        <a14:foregroundMark x1="30981" y1="7218" x2="88158" y2="46466"/>
                        <a14:foregroundMark x1="30383" y1="7820" x2="23325" y2="5113"/>
                        <a14:foregroundMark x1="23325" y1="5113" x2="21770" y2="6316"/>
                        <a14:foregroundMark x1="20694" y1="5414" x2="29785" y2="6316"/>
                        <a14:foregroundMark x1="29785" y1="6316" x2="30383" y2="6767"/>
                        <a14:foregroundMark x1="22727" y1="5113" x2="30263" y2="5564"/>
                        <a14:foregroundMark x1="30263" y1="5564" x2="22847" y2="6767"/>
                        <a14:foregroundMark x1="22847" y1="6767" x2="22847" y2="4812"/>
                        <a14:foregroundMark x1="23086" y1="4511" x2="25718" y2="3910"/>
                        <a14:foregroundMark x1="24522" y1="4511" x2="27871" y2="5113"/>
                        <a14:foregroundMark x1="25478" y1="3158" x2="26196" y2="4361"/>
                        <a14:foregroundMark x1="5742" y1="15489" x2="2632" y2="23759"/>
                        <a14:foregroundMark x1="2632" y1="23759" x2="2751" y2="24060"/>
                        <a14:foregroundMark x1="4545" y1="16842" x2="2392" y2="23459"/>
                        <a14:foregroundMark x1="5024" y1="16391" x2="2751" y2="22105"/>
                        <a14:foregroundMark x1="4665" y1="13985" x2="1316" y2="22256"/>
                        <a14:foregroundMark x1="1316" y1="22256" x2="6459" y2="14135"/>
                        <a14:foregroundMark x1="6459" y1="14135" x2="2512" y2="13534"/>
                        <a14:foregroundMark x1="3828" y1="16241" x2="2033" y2="17444"/>
                        <a14:foregroundMark x1="3828" y1="27669" x2="25718" y2="54586"/>
                        <a14:foregroundMark x1="25718" y1="54586" x2="77990" y2="96090"/>
                        <a14:foregroundMark x1="77990" y1="96090" x2="85526" y2="95188"/>
                        <a14:foregroundMark x1="85526" y1="95188" x2="87081" y2="93083"/>
                        <a14:foregroundMark x1="88158" y1="46015" x2="85766" y2="55038"/>
                        <a14:foregroundMark x1="85766" y1="55038" x2="96053" y2="81654"/>
                        <a14:foregroundMark x1="96053" y1="81654" x2="93421" y2="89023"/>
                        <a14:foregroundMark x1="85766" y1="55038" x2="88278" y2="60752"/>
                        <a14:foregroundMark x1="94737" y1="89173" x2="97249" y2="84511"/>
                        <a14:foregroundMark x1="97249" y1="84060" x2="96411" y2="87368"/>
                        <a14:foregroundMark x1="98445" y1="86767" x2="91148" y2="87368"/>
                        <a14:foregroundMark x1="91148" y1="87368" x2="98565" y2="85714"/>
                        <a14:foregroundMark x1="98565" y1="85714" x2="96292" y2="85714"/>
                        <a14:foregroundMark x1="97129" y1="85865" x2="99043" y2="85564"/>
                        <a14:foregroundMark x1="97847" y1="88120" x2="94856" y2="88571"/>
                        <a14:foregroundMark x1="98445" y1="87218" x2="98445" y2="87820"/>
                        <a14:foregroundMark x1="84928" y1="94737" x2="81220" y2="97594"/>
                        <a14:foregroundMark x1="78230" y1="96692" x2="83852" y2="95940"/>
                        <a14:foregroundMark x1="78349" y1="96692" x2="81699" y2="99098"/>
                        <a14:foregroundMark x1="79067" y1="97444" x2="83971" y2="96241"/>
                        <a14:foregroundMark x1="81340" y1="97744" x2="82177" y2="97444"/>
                        <a14:foregroundMark x1="82656" y1="96842" x2="82057" y2="97594"/>
                        <a14:foregroundMark x1="19856" y1="49474" x2="24043" y2="55038"/>
                        <a14:foregroundMark x1="24641" y1="3609" x2="24641" y2="3609"/>
                        <a14:foregroundMark x1="88876" y1="46767" x2="87919" y2="53534"/>
                        <a14:foregroundMark x1="84569" y1="43910" x2="88397" y2="46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4" y="1802179"/>
            <a:ext cx="6646160" cy="5286718"/>
          </a:xfrm>
          <a:prstGeom prst="rect">
            <a:avLst/>
          </a:prstGeom>
        </p:spPr>
      </p:pic>
      <p:sp>
        <p:nvSpPr>
          <p:cNvPr id="36" name="Text Box 95">
            <a:extLst>
              <a:ext uri="{FF2B5EF4-FFF2-40B4-BE49-F238E27FC236}">
                <a16:creationId xmlns:a16="http://schemas.microsoft.com/office/drawing/2014/main" id="{3FB46918-386C-4F16-A01B-818CE559CFB2}"/>
              </a:ext>
            </a:extLst>
          </p:cNvPr>
          <p:cNvSpPr txBox="1"/>
          <p:nvPr/>
        </p:nvSpPr>
        <p:spPr>
          <a:xfrm>
            <a:off x="7140493" y="5723817"/>
            <a:ext cx="921427" cy="2931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inlet 2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96">
            <a:extLst>
              <a:ext uri="{FF2B5EF4-FFF2-40B4-BE49-F238E27FC236}">
                <a16:creationId xmlns:a16="http://schemas.microsoft.com/office/drawing/2014/main" id="{0F241159-4432-4922-AF1A-331CBD129B9D}"/>
              </a:ext>
            </a:extLst>
          </p:cNvPr>
          <p:cNvSpPr txBox="1"/>
          <p:nvPr/>
        </p:nvSpPr>
        <p:spPr>
          <a:xfrm>
            <a:off x="6428000" y="6400923"/>
            <a:ext cx="821674" cy="28134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inlet 1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99">
            <a:extLst>
              <a:ext uri="{FF2B5EF4-FFF2-40B4-BE49-F238E27FC236}">
                <a16:creationId xmlns:a16="http://schemas.microsoft.com/office/drawing/2014/main" id="{87B955D5-50FF-49FF-B7CD-2A2FA6757421}"/>
              </a:ext>
            </a:extLst>
          </p:cNvPr>
          <p:cNvSpPr txBox="1"/>
          <p:nvPr/>
        </p:nvSpPr>
        <p:spPr>
          <a:xfrm>
            <a:off x="7732263" y="5406983"/>
            <a:ext cx="921427" cy="2931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4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outlet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 Box 100">
            <a:extLst>
              <a:ext uri="{FF2B5EF4-FFF2-40B4-BE49-F238E27FC236}">
                <a16:creationId xmlns:a16="http://schemas.microsoft.com/office/drawing/2014/main" id="{B5C23087-B3E1-4D55-BE2D-DBBCDA0DF9F0}"/>
              </a:ext>
            </a:extLst>
          </p:cNvPr>
          <p:cNvSpPr txBox="1"/>
          <p:nvPr/>
        </p:nvSpPr>
        <p:spPr>
          <a:xfrm>
            <a:off x="6661923" y="5937875"/>
            <a:ext cx="957139" cy="2931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400" b="1" i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outlet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0C3E634F-6F4F-4B16-8CFC-231CDD944400}"/>
              </a:ext>
            </a:extLst>
          </p:cNvPr>
          <p:cNvSpPr/>
          <p:nvPr/>
        </p:nvSpPr>
        <p:spPr>
          <a:xfrm rot="17981510">
            <a:off x="6982697" y="3504291"/>
            <a:ext cx="213688" cy="2321100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Text Box 99">
            <a:extLst>
              <a:ext uri="{FF2B5EF4-FFF2-40B4-BE49-F238E27FC236}">
                <a16:creationId xmlns:a16="http://schemas.microsoft.com/office/drawing/2014/main" id="{E12A2903-DFA2-469B-81D8-A5DD5572B3F6}"/>
              </a:ext>
            </a:extLst>
          </p:cNvPr>
          <p:cNvSpPr txBox="1"/>
          <p:nvPr/>
        </p:nvSpPr>
        <p:spPr>
          <a:xfrm rot="1782461">
            <a:off x="6613482" y="4151198"/>
            <a:ext cx="1478407" cy="2931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1D simulation</a:t>
            </a:r>
            <a:endParaRPr lang="en-US" sz="12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D844DF9D-03DC-45A8-9EE5-4020FF9D07B4}"/>
              </a:ext>
            </a:extLst>
          </p:cNvPr>
          <p:cNvSpPr/>
          <p:nvPr/>
        </p:nvSpPr>
        <p:spPr>
          <a:xfrm rot="17881165">
            <a:off x="3869144" y="672481"/>
            <a:ext cx="133504" cy="4483442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Text Box 99">
            <a:extLst>
              <a:ext uri="{FF2B5EF4-FFF2-40B4-BE49-F238E27FC236}">
                <a16:creationId xmlns:a16="http://schemas.microsoft.com/office/drawing/2014/main" id="{306A3D17-5B78-46E4-8C20-4AE06D745411}"/>
              </a:ext>
            </a:extLst>
          </p:cNvPr>
          <p:cNvSpPr txBox="1"/>
          <p:nvPr/>
        </p:nvSpPr>
        <p:spPr>
          <a:xfrm rot="1660564">
            <a:off x="3496478" y="2464747"/>
            <a:ext cx="1478407" cy="2931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sz="14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3D simulation</a:t>
            </a:r>
            <a:endParaRPr lang="en-US" sz="1200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6FC99A7-3D59-4113-9EBD-53E9A7A793F7}"/>
              </a:ext>
            </a:extLst>
          </p:cNvPr>
          <p:cNvCxnSpPr>
            <a:cxnSpLocks/>
          </p:cNvCxnSpPr>
          <p:nvPr/>
        </p:nvCxnSpPr>
        <p:spPr>
          <a:xfrm flipH="1" flipV="1">
            <a:off x="4447144" y="5233279"/>
            <a:ext cx="2138551" cy="120128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2A249FFE-ABFB-415D-85E5-CB3D9B0C1146}"/>
              </a:ext>
            </a:extLst>
          </p:cNvPr>
          <p:cNvCxnSpPr>
            <a:cxnSpLocks/>
          </p:cNvCxnSpPr>
          <p:nvPr/>
        </p:nvCxnSpPr>
        <p:spPr>
          <a:xfrm flipH="1" flipV="1">
            <a:off x="5317344" y="4771869"/>
            <a:ext cx="1913095" cy="10746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CAD8E0D-C6A8-4172-A9E0-57FA5A38EDFA}"/>
              </a:ext>
            </a:extLst>
          </p:cNvPr>
          <p:cNvCxnSpPr>
            <a:cxnSpLocks/>
          </p:cNvCxnSpPr>
          <p:nvPr/>
        </p:nvCxnSpPr>
        <p:spPr>
          <a:xfrm>
            <a:off x="5041447" y="4963514"/>
            <a:ext cx="1913095" cy="1074641"/>
          </a:xfrm>
          <a:prstGeom prst="straightConnector1">
            <a:avLst/>
          </a:prstGeom>
          <a:ln w="38100">
            <a:solidFill>
              <a:srgbClr val="3889B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E8340A5-D939-4ED5-972F-0E517C9297A7}"/>
              </a:ext>
            </a:extLst>
          </p:cNvPr>
          <p:cNvCxnSpPr>
            <a:cxnSpLocks/>
          </p:cNvCxnSpPr>
          <p:nvPr/>
        </p:nvCxnSpPr>
        <p:spPr>
          <a:xfrm>
            <a:off x="5898840" y="4479171"/>
            <a:ext cx="1913095" cy="1074641"/>
          </a:xfrm>
          <a:prstGeom prst="straightConnector1">
            <a:avLst/>
          </a:prstGeom>
          <a:ln w="38100">
            <a:solidFill>
              <a:srgbClr val="3889BA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9F54A08-817A-4933-8084-79C7ADC80F70}"/>
              </a:ext>
            </a:extLst>
          </p:cNvPr>
          <p:cNvSpPr txBox="1"/>
          <p:nvPr/>
        </p:nvSpPr>
        <p:spPr>
          <a:xfrm>
            <a:off x="11222337" y="5088405"/>
            <a:ext cx="1719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heat source from the chip</a:t>
            </a:r>
            <a:r>
              <a:rPr lang="cs-CZ" sz="1400" b="1" dirty="0">
                <a:solidFill>
                  <a:srgbClr val="FF0000"/>
                </a:solidFill>
              </a:rPr>
              <a:t> (≈</a:t>
            </a:r>
            <a:r>
              <a:rPr lang="en-US" sz="1400" b="1" dirty="0">
                <a:solidFill>
                  <a:srgbClr val="FF0000"/>
                </a:solidFill>
              </a:rPr>
              <a:t>150 </a:t>
            </a:r>
            <a:r>
              <a:rPr lang="en-US" sz="1400" b="1" dirty="0" err="1">
                <a:solidFill>
                  <a:srgbClr val="FF0000"/>
                </a:solidFill>
              </a:rPr>
              <a:t>mW</a:t>
            </a:r>
            <a:r>
              <a:rPr lang="cs-CZ" sz="1400" b="1" dirty="0">
                <a:solidFill>
                  <a:srgbClr val="FF0000"/>
                </a:solidFill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091A64A-FE8D-4D48-B21E-FBF9B93E5B31}"/>
              </a:ext>
            </a:extLst>
          </p:cNvPr>
          <p:cNvCxnSpPr>
            <a:cxnSpLocks/>
          </p:cNvCxnSpPr>
          <p:nvPr/>
        </p:nvCxnSpPr>
        <p:spPr>
          <a:xfrm>
            <a:off x="9396717" y="4903839"/>
            <a:ext cx="0" cy="73171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3C272B9-6B70-49FB-85A8-1F432870F851}"/>
              </a:ext>
            </a:extLst>
          </p:cNvPr>
          <p:cNvCxnSpPr>
            <a:cxnSpLocks/>
          </p:cNvCxnSpPr>
          <p:nvPr/>
        </p:nvCxnSpPr>
        <p:spPr>
          <a:xfrm>
            <a:off x="9602279" y="4839867"/>
            <a:ext cx="0" cy="73171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ACBF75F-8636-47DA-94F9-67FDAE44E46A}"/>
              </a:ext>
            </a:extLst>
          </p:cNvPr>
          <p:cNvCxnSpPr>
            <a:cxnSpLocks/>
          </p:cNvCxnSpPr>
          <p:nvPr/>
        </p:nvCxnSpPr>
        <p:spPr>
          <a:xfrm>
            <a:off x="9825563" y="4786344"/>
            <a:ext cx="0" cy="73171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8DC1655-590A-42B8-B49E-04D541B3BB5D}"/>
              </a:ext>
            </a:extLst>
          </p:cNvPr>
          <p:cNvCxnSpPr>
            <a:cxnSpLocks/>
          </p:cNvCxnSpPr>
          <p:nvPr/>
        </p:nvCxnSpPr>
        <p:spPr>
          <a:xfrm>
            <a:off x="10070059" y="4722548"/>
            <a:ext cx="0" cy="73171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831326A-5E3A-4327-9F1E-47890C65C2D5}"/>
              </a:ext>
            </a:extLst>
          </p:cNvPr>
          <p:cNvCxnSpPr>
            <a:cxnSpLocks/>
          </p:cNvCxnSpPr>
          <p:nvPr/>
        </p:nvCxnSpPr>
        <p:spPr>
          <a:xfrm>
            <a:off x="10292384" y="4672714"/>
            <a:ext cx="0" cy="73171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Obrázek 126">
            <a:extLst>
              <a:ext uri="{FF2B5EF4-FFF2-40B4-BE49-F238E27FC236}">
                <a16:creationId xmlns:a16="http://schemas.microsoft.com/office/drawing/2014/main" id="{458BD2BA-34FA-487E-93D4-04749F05C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7" b="94880" l="7500" r="94643">
                        <a14:foregroundMark x1="7857" y1="42470" x2="7857" y2="42470"/>
                        <a14:foregroundMark x1="63571" y1="8434" x2="63571" y2="8434"/>
                        <a14:foregroundMark x1="68214" y1="4518" x2="68214" y2="4518"/>
                        <a14:foregroundMark x1="94643" y1="59940" x2="94643" y2="59940"/>
                        <a14:foregroundMark x1="21786" y1="91566" x2="21786" y2="91566"/>
                        <a14:foregroundMark x1="18214" y1="94880" x2="18214" y2="948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515">
            <a:off x="9194233" y="5188617"/>
            <a:ext cx="1751652" cy="2076897"/>
          </a:xfrm>
          <a:prstGeom prst="rect">
            <a:avLst/>
          </a:prstGeom>
        </p:spPr>
      </p:pic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C6A5CD6-7C86-4D4B-8923-6EA6249BFF71}"/>
              </a:ext>
            </a:extLst>
          </p:cNvPr>
          <p:cNvCxnSpPr>
            <a:cxnSpLocks/>
          </p:cNvCxnSpPr>
          <p:nvPr/>
        </p:nvCxnSpPr>
        <p:spPr>
          <a:xfrm flipH="1">
            <a:off x="10292384" y="5362161"/>
            <a:ext cx="896646" cy="60909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48CD3A9-A624-448C-9E09-4A21C0040286}"/>
              </a:ext>
            </a:extLst>
          </p:cNvPr>
          <p:cNvSpPr txBox="1"/>
          <p:nvPr/>
        </p:nvSpPr>
        <p:spPr>
          <a:xfrm rot="20814318">
            <a:off x="8973589" y="4254073"/>
            <a:ext cx="1703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heat conduction in cables</a:t>
            </a:r>
            <a:r>
              <a:rPr lang="cs-CZ" sz="1400" b="1" dirty="0">
                <a:solidFill>
                  <a:srgbClr val="FF0000"/>
                </a:solidFill>
              </a:rPr>
              <a:t> (≈200 </a:t>
            </a:r>
            <a:r>
              <a:rPr lang="cs-CZ" sz="1400" b="1" dirty="0" err="1">
                <a:solidFill>
                  <a:srgbClr val="FF0000"/>
                </a:solidFill>
              </a:rPr>
              <a:t>mW</a:t>
            </a:r>
            <a:r>
              <a:rPr lang="cs-CZ" sz="1400" b="1" dirty="0">
                <a:solidFill>
                  <a:srgbClr val="FF0000"/>
                </a:solidFill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A13CA93-FFBA-414A-9A12-670947FF0B84}"/>
              </a:ext>
            </a:extLst>
          </p:cNvPr>
          <p:cNvSpPr txBox="1"/>
          <p:nvPr/>
        </p:nvSpPr>
        <p:spPr>
          <a:xfrm>
            <a:off x="8653690" y="1379659"/>
            <a:ext cx="4038029" cy="845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  <a:tabLst>
                <a:tab pos="1701800" algn="l"/>
              </a:tabLst>
            </a:pPr>
            <a:r>
              <a:rPr lang="en-US" sz="1600" b="1" dirty="0">
                <a:solidFill>
                  <a:srgbClr val="0070C0"/>
                </a:solidFill>
              </a:rPr>
              <a:t>Heat sources: </a:t>
            </a:r>
            <a:r>
              <a:rPr lang="en-US" sz="1400" b="1" dirty="0">
                <a:solidFill>
                  <a:srgbClr val="0070C0"/>
                </a:solidFill>
              </a:rPr>
              <a:t>	</a:t>
            </a:r>
            <a:r>
              <a:rPr lang="en-US" sz="1400" b="1" dirty="0"/>
              <a:t>ambient temperature 25 °C</a:t>
            </a:r>
          </a:p>
          <a:p>
            <a:pPr>
              <a:lnSpc>
                <a:spcPts val="2000"/>
              </a:lnSpc>
              <a:tabLst>
                <a:tab pos="1701800" algn="l"/>
              </a:tabLst>
            </a:pPr>
            <a:r>
              <a:rPr lang="en-US" sz="1400" b="1" dirty="0"/>
              <a:t>	read-out electronics</a:t>
            </a:r>
          </a:p>
          <a:p>
            <a:pPr>
              <a:lnSpc>
                <a:spcPts val="2000"/>
              </a:lnSpc>
              <a:tabLst>
                <a:tab pos="1701800" algn="l"/>
              </a:tabLst>
            </a:pPr>
            <a:r>
              <a:rPr lang="en-US" sz="1400" b="1" dirty="0"/>
              <a:t>	heat conduction in cables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F6D6973-FD67-48F6-AA2F-2D737010F29A}"/>
              </a:ext>
            </a:extLst>
          </p:cNvPr>
          <p:cNvCxnSpPr>
            <a:cxnSpLocks/>
          </p:cNvCxnSpPr>
          <p:nvPr/>
        </p:nvCxnSpPr>
        <p:spPr>
          <a:xfrm>
            <a:off x="334930" y="1844862"/>
            <a:ext cx="0" cy="73171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ADBDCFA-1774-4ECC-9544-DB6F211647EF}"/>
              </a:ext>
            </a:extLst>
          </p:cNvPr>
          <p:cNvCxnSpPr>
            <a:cxnSpLocks/>
          </p:cNvCxnSpPr>
          <p:nvPr/>
        </p:nvCxnSpPr>
        <p:spPr>
          <a:xfrm>
            <a:off x="656478" y="1654612"/>
            <a:ext cx="0" cy="73171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8CA11DB-38F8-41C4-A95E-2432BF153C08}"/>
              </a:ext>
            </a:extLst>
          </p:cNvPr>
          <p:cNvCxnSpPr>
            <a:cxnSpLocks/>
          </p:cNvCxnSpPr>
          <p:nvPr/>
        </p:nvCxnSpPr>
        <p:spPr>
          <a:xfrm>
            <a:off x="978026" y="1524515"/>
            <a:ext cx="0" cy="73171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E669626-14A1-4D60-AF37-C96B119560BD}"/>
              </a:ext>
            </a:extLst>
          </p:cNvPr>
          <p:cNvCxnSpPr>
            <a:cxnSpLocks/>
          </p:cNvCxnSpPr>
          <p:nvPr/>
        </p:nvCxnSpPr>
        <p:spPr>
          <a:xfrm>
            <a:off x="1299574" y="1375151"/>
            <a:ext cx="0" cy="73171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EF19416-AD9E-439F-9EF8-35EE3518A6FD}"/>
              </a:ext>
            </a:extLst>
          </p:cNvPr>
          <p:cNvCxnSpPr>
            <a:cxnSpLocks/>
          </p:cNvCxnSpPr>
          <p:nvPr/>
        </p:nvCxnSpPr>
        <p:spPr>
          <a:xfrm>
            <a:off x="1621122" y="1260034"/>
            <a:ext cx="0" cy="73171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4D744D0-DCA8-48C2-A3F3-F18AB5796BDA}"/>
              </a:ext>
            </a:extLst>
          </p:cNvPr>
          <p:cNvSpPr txBox="1"/>
          <p:nvPr/>
        </p:nvSpPr>
        <p:spPr>
          <a:xfrm>
            <a:off x="1570275" y="1205176"/>
            <a:ext cx="1942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heat transfer from ambient air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B574CB7-3BC6-476B-A9C8-9B0A51132F1A}"/>
              </a:ext>
            </a:extLst>
          </p:cNvPr>
          <p:cNvCxnSpPr>
            <a:cxnSpLocks/>
          </p:cNvCxnSpPr>
          <p:nvPr/>
        </p:nvCxnSpPr>
        <p:spPr>
          <a:xfrm flipV="1">
            <a:off x="3672556" y="6054412"/>
            <a:ext cx="0" cy="731715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0BACC5E-D7E4-49EC-B55D-6DDC8B73ABD6}"/>
              </a:ext>
            </a:extLst>
          </p:cNvPr>
          <p:cNvSpPr txBox="1"/>
          <p:nvPr/>
        </p:nvSpPr>
        <p:spPr>
          <a:xfrm>
            <a:off x="2363122" y="6795135"/>
            <a:ext cx="2738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fixed temperature</a:t>
            </a:r>
            <a:r>
              <a:rPr lang="cs-CZ" sz="1400" b="1" dirty="0">
                <a:solidFill>
                  <a:srgbClr val="0070C0"/>
                </a:solidFill>
              </a:rPr>
              <a:t> </a:t>
            </a:r>
            <a:r>
              <a:rPr lang="en-US" sz="1400" b="1" dirty="0">
                <a:solidFill>
                  <a:srgbClr val="0070C0"/>
                </a:solidFill>
              </a:rPr>
              <a:t>of -25 °C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D758F01-9A18-441D-9EB8-87AA0564811D}"/>
              </a:ext>
            </a:extLst>
          </p:cNvPr>
          <p:cNvCxnSpPr>
            <a:cxnSpLocks/>
          </p:cNvCxnSpPr>
          <p:nvPr/>
        </p:nvCxnSpPr>
        <p:spPr>
          <a:xfrm flipV="1">
            <a:off x="2077779" y="4771869"/>
            <a:ext cx="501081" cy="46540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9408107-5850-480F-B714-7BE8B15C4E3F}"/>
              </a:ext>
            </a:extLst>
          </p:cNvPr>
          <p:cNvSpPr txBox="1"/>
          <p:nvPr/>
        </p:nvSpPr>
        <p:spPr>
          <a:xfrm>
            <a:off x="500970" y="5291962"/>
            <a:ext cx="207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symmetry specified on side walls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4CBC3D0-2736-467A-A29A-7038499918EE}"/>
              </a:ext>
            </a:extLst>
          </p:cNvPr>
          <p:cNvCxnSpPr>
            <a:cxnSpLocks/>
          </p:cNvCxnSpPr>
          <p:nvPr/>
        </p:nvCxnSpPr>
        <p:spPr>
          <a:xfrm>
            <a:off x="5362314" y="6508348"/>
            <a:ext cx="687628" cy="48928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D1AD64D-5D00-4A25-AED6-883E17436CEF}"/>
              </a:ext>
            </a:extLst>
          </p:cNvPr>
          <p:cNvSpPr txBox="1"/>
          <p:nvPr/>
        </p:nvSpPr>
        <p:spPr>
          <a:xfrm>
            <a:off x="5171784" y="7015144"/>
            <a:ext cx="2077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adiabatic wall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F9D2DD8-5FF7-4CC8-B6FE-846B6B727C4D}"/>
              </a:ext>
            </a:extLst>
          </p:cNvPr>
          <p:cNvCxnSpPr>
            <a:cxnSpLocks/>
          </p:cNvCxnSpPr>
          <p:nvPr/>
        </p:nvCxnSpPr>
        <p:spPr>
          <a:xfrm>
            <a:off x="472861" y="3724251"/>
            <a:ext cx="687628" cy="48928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04BF618-1A41-4363-9912-BE75D185D84B}"/>
              </a:ext>
            </a:extLst>
          </p:cNvPr>
          <p:cNvSpPr txBox="1"/>
          <p:nvPr/>
        </p:nvSpPr>
        <p:spPr>
          <a:xfrm>
            <a:off x="-57091" y="4213790"/>
            <a:ext cx="16001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back wall is considered to be adiabatic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951EB3A-7E1F-4104-864A-CD8403F11E27}"/>
              </a:ext>
            </a:extLst>
          </p:cNvPr>
          <p:cNvSpPr txBox="1"/>
          <p:nvPr/>
        </p:nvSpPr>
        <p:spPr>
          <a:xfrm>
            <a:off x="3649033" y="1233048"/>
            <a:ext cx="3286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applied as ambient temperature + heat transfer coefficient</a:t>
            </a:r>
            <a:r>
              <a:rPr lang="cs-CZ" sz="1400" b="1" dirty="0">
                <a:solidFill>
                  <a:srgbClr val="FF0000"/>
                </a:solidFill>
              </a:rPr>
              <a:t> (≈50 W/m</a:t>
            </a:r>
            <a:r>
              <a:rPr lang="cs-CZ" sz="1400" b="1" baseline="30000" dirty="0">
                <a:solidFill>
                  <a:srgbClr val="FF0000"/>
                </a:solidFill>
              </a:rPr>
              <a:t>2</a:t>
            </a:r>
            <a:r>
              <a:rPr lang="cs-CZ" sz="1400" b="1" dirty="0">
                <a:solidFill>
                  <a:srgbClr val="FF0000"/>
                </a:solidFill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EACD25A-4256-4375-868B-48BD3F1C5163}"/>
              </a:ext>
            </a:extLst>
          </p:cNvPr>
          <p:cNvCxnSpPr>
            <a:cxnSpLocks/>
          </p:cNvCxnSpPr>
          <p:nvPr/>
        </p:nvCxnSpPr>
        <p:spPr>
          <a:xfrm flipH="1">
            <a:off x="3301647" y="1494658"/>
            <a:ext cx="347386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3A5B9DC-08A3-4DEF-AE1E-309F0FF90566}"/>
              </a:ext>
            </a:extLst>
          </p:cNvPr>
          <p:cNvSpPr txBox="1"/>
          <p:nvPr/>
        </p:nvSpPr>
        <p:spPr>
          <a:xfrm>
            <a:off x="8653690" y="2463715"/>
            <a:ext cx="4540667" cy="845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  <a:tabLst>
                <a:tab pos="1701800" algn="l"/>
              </a:tabLst>
            </a:pPr>
            <a:r>
              <a:rPr lang="en-US" sz="1600" b="1" dirty="0">
                <a:solidFill>
                  <a:srgbClr val="0070C0"/>
                </a:solidFill>
              </a:rPr>
              <a:t>Cooling fluid:</a:t>
            </a:r>
            <a:r>
              <a:rPr lang="en-US" sz="1400" b="1" dirty="0">
                <a:solidFill>
                  <a:srgbClr val="0070C0"/>
                </a:solidFill>
              </a:rPr>
              <a:t>	</a:t>
            </a:r>
            <a:r>
              <a:rPr lang="en-US" sz="1400" b="1" dirty="0"/>
              <a:t>-</a:t>
            </a:r>
            <a:r>
              <a:rPr lang="cs-CZ" sz="1400" b="1" dirty="0"/>
              <a:t>28</a:t>
            </a:r>
            <a:r>
              <a:rPr lang="en-US" sz="1400" b="1" dirty="0"/>
              <a:t> °C, 0.4 kg/s at inlet</a:t>
            </a:r>
          </a:p>
          <a:p>
            <a:pPr>
              <a:lnSpc>
                <a:spcPts val="2000"/>
              </a:lnSpc>
              <a:tabLst>
                <a:tab pos="1701800" algn="l"/>
              </a:tabLst>
            </a:pPr>
            <a:r>
              <a:rPr lang="en-US" sz="1400" b="1" dirty="0"/>
              <a:t>	pressure of 1 atm at outlet</a:t>
            </a:r>
          </a:p>
          <a:p>
            <a:pPr>
              <a:lnSpc>
                <a:spcPts val="2000"/>
              </a:lnSpc>
              <a:tabLst>
                <a:tab pos="1701800" algn="l"/>
              </a:tabLst>
            </a:pPr>
            <a:r>
              <a:rPr lang="en-US" sz="1400" dirty="0"/>
              <a:t>	</a:t>
            </a:r>
            <a:r>
              <a:rPr lang="en-US" sz="1400" b="1" dirty="0"/>
              <a:t>mixture of water/methanol (40/60)</a:t>
            </a:r>
          </a:p>
        </p:txBody>
      </p:sp>
    </p:spTree>
    <p:extLst>
      <p:ext uri="{BB962C8B-B14F-4D97-AF65-F5344CB8AC3E}">
        <p14:creationId xmlns:p14="http://schemas.microsoft.com/office/powerpoint/2010/main" val="744410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6" grpId="0"/>
      <p:bldP spid="47" grpId="0"/>
      <p:bldP spid="48" grpId="0"/>
      <p:bldP spid="49" grpId="0" animBg="1"/>
      <p:bldP spid="50" grpId="0"/>
      <p:bldP spid="51" grpId="0" animBg="1"/>
      <p:bldP spid="52" grpId="0"/>
      <p:bldP spid="57" grpId="0"/>
      <p:bldP spid="65" grpId="0"/>
      <p:bldP spid="66" grpId="0"/>
      <p:bldP spid="38" grpId="0"/>
      <p:bldP spid="41" grpId="0"/>
      <p:bldP spid="44" grpId="0"/>
      <p:bldP spid="70" grpId="0"/>
      <p:bldP spid="72" grpId="0"/>
      <p:bldP spid="73" grpId="0"/>
      <p:bldP spid="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5E83-B7E4-4926-ABEE-3210ED4CD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27"/>
            <a:ext cx="13442950" cy="1043129"/>
          </a:xfrm>
        </p:spPr>
        <p:txBody>
          <a:bodyPr>
            <a:normAutofit/>
          </a:bodyPr>
          <a:lstStyle/>
          <a:p>
            <a:pPr marL="361950"/>
            <a:r>
              <a:rPr lang="en-US" sz="4000" dirty="0"/>
              <a:t>Material properties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050D6E5-99F6-402C-86AF-2E6182D7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9708" y="7039558"/>
            <a:ext cx="3024664" cy="402567"/>
          </a:xfrm>
        </p:spPr>
        <p:txBody>
          <a:bodyPr/>
          <a:lstStyle/>
          <a:p>
            <a:fld id="{F1E6EB02-BEEA-4AEA-8B7E-F8311C2221C1}" type="slidenum">
              <a:rPr lang="cs-CZ" smtClean="0"/>
              <a:t>7</a:t>
            </a:fld>
            <a:endParaRPr lang="cs-CZ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415EC8-2D15-49A1-83A2-CCAE9C410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32259"/>
              </p:ext>
            </p:extLst>
          </p:nvPr>
        </p:nvGraphicFramePr>
        <p:xfrm>
          <a:off x="913850" y="1438751"/>
          <a:ext cx="11808000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3531369248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1729814267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228667268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1205917194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3212153454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val="1249718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 heat capacity [J kg-1 K</a:t>
                      </a:r>
                      <a:r>
                        <a:rPr lang="en-US" sz="1400" baseline="300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conductivity [W m</a:t>
                      </a:r>
                      <a:r>
                        <a:rPr lang="en-US" sz="1400" baseline="300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</a:t>
                      </a:r>
                      <a:r>
                        <a:rPr lang="en-US" sz="1400" baseline="300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 [kg m</a:t>
                      </a:r>
                      <a:r>
                        <a:rPr lang="en-US" sz="1400" strike="noStrike" baseline="300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US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7323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Crystals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PbWO4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Ref. temp. 30 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514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Crystal casings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 fibres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</a:t>
                      </a:r>
                      <a:endParaRPr lang="en-US" sz="1200" noProof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Ref. temp. 120 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9053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Crystal connections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Duralum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Ref. temp. 25 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1620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APFEL asics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Ref. temp. 25 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8338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Electronic board holders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Duralum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Ref. temp. 25 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959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 plates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Duralum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Ref. temp. 25 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6229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Supermodule plate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Duralum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Ref. temp. 25 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480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HOCOTOL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Ref. temp. 25 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23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Cooling tubes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Ref. temp. 25 °C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6909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Cooling 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Water/methanol (40/60)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Ref. temp. 25 °C</a:t>
                      </a:r>
                    </a:p>
                    <a:p>
                      <a:pPr marL="0" marR="0" lvl="0" indent="0" algn="ctr" defTabSz="1008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Ref. pressure 1 atm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3625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Ambient medium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Ideal gas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41531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1CECC49-3AC8-4F8B-98EB-835DF03007E0}"/>
              </a:ext>
            </a:extLst>
          </p:cNvPr>
          <p:cNvSpPr/>
          <p:nvPr/>
        </p:nvSpPr>
        <p:spPr>
          <a:xfrm>
            <a:off x="913850" y="6499962"/>
            <a:ext cx="6393994" cy="633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  <a:tabLst>
                <a:tab pos="1701800" algn="l"/>
              </a:tabLst>
            </a:pPr>
            <a:r>
              <a:rPr lang="en-US" sz="1400" b="1" dirty="0">
                <a:solidFill>
                  <a:srgbClr val="C00000"/>
                </a:solidFill>
              </a:rPr>
              <a:t>Material properties are NOT defined for operating temperature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  <a:tabLst>
                <a:tab pos="1701800" algn="l"/>
              </a:tabLst>
            </a:pPr>
            <a:r>
              <a:rPr lang="en-US" sz="1400" b="1" dirty="0">
                <a:solidFill>
                  <a:srgbClr val="C00000"/>
                </a:solidFill>
              </a:rPr>
              <a:t>General values are taken since we do not have specific material sheets available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1488F91-3A95-4508-B6A6-6C0862D00976}"/>
              </a:ext>
            </a:extLst>
          </p:cNvPr>
          <p:cNvSpPr/>
          <p:nvPr/>
        </p:nvSpPr>
        <p:spPr>
          <a:xfrm>
            <a:off x="7306760" y="6498006"/>
            <a:ext cx="180975" cy="626694"/>
          </a:xfrm>
          <a:prstGeom prst="righ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3251D4-87A3-4C1E-A1F4-CF28EF1EC174}"/>
              </a:ext>
            </a:extLst>
          </p:cNvPr>
          <p:cNvSpPr/>
          <p:nvPr/>
        </p:nvSpPr>
        <p:spPr>
          <a:xfrm>
            <a:off x="7754260" y="6657464"/>
            <a:ext cx="17791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needs to be reviewed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68781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5E83-B7E4-4926-ABEE-3210ED4CD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27"/>
            <a:ext cx="13442950" cy="1043129"/>
          </a:xfrm>
        </p:spPr>
        <p:txBody>
          <a:bodyPr>
            <a:normAutofit/>
          </a:bodyPr>
          <a:lstStyle/>
          <a:p>
            <a:pPr marL="361950"/>
            <a:r>
              <a:rPr lang="en-US" sz="4000" dirty="0"/>
              <a:t>Material properties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050D6E5-99F6-402C-86AF-2E6182D7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9708" y="7039558"/>
            <a:ext cx="3024664" cy="402567"/>
          </a:xfrm>
        </p:spPr>
        <p:txBody>
          <a:bodyPr/>
          <a:lstStyle/>
          <a:p>
            <a:fld id="{F1E6EB02-BEEA-4AEA-8B7E-F8311C2221C1}" type="slidenum">
              <a:rPr lang="cs-CZ" smtClean="0"/>
              <a:t>8</a:t>
            </a:fld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A479F3-B976-46FE-8FFF-080CF2DD4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47" y="1613347"/>
            <a:ext cx="2810320" cy="30824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107728-9112-4127-B72F-3E5D6A3AEC45}"/>
              </a:ext>
            </a:extLst>
          </p:cNvPr>
          <p:cNvSpPr txBox="1"/>
          <p:nvPr/>
        </p:nvSpPr>
        <p:spPr>
          <a:xfrm>
            <a:off x="2591106" y="1946722"/>
            <a:ext cx="3038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crystal connections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5B092AA-FF1E-418F-B785-96B461D82AA9}"/>
              </a:ext>
            </a:extLst>
          </p:cNvPr>
          <p:cNvCxnSpPr>
            <a:cxnSpLocks/>
          </p:cNvCxnSpPr>
          <p:nvPr/>
        </p:nvCxnSpPr>
        <p:spPr>
          <a:xfrm flipH="1">
            <a:off x="2676525" y="2254499"/>
            <a:ext cx="1038226" cy="90008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439DA75-FCB4-453B-8197-8720D953BC9F}"/>
              </a:ext>
            </a:extLst>
          </p:cNvPr>
          <p:cNvSpPr txBox="1"/>
          <p:nvPr/>
        </p:nvSpPr>
        <p:spPr>
          <a:xfrm>
            <a:off x="448947" y="4921027"/>
            <a:ext cx="5048250" cy="52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/>
              <a:t>the connection was modeled since there was no direct connection in the default geometry</a:t>
            </a:r>
          </a:p>
        </p:txBody>
      </p:sp>
    </p:spTree>
    <p:extLst>
      <p:ext uri="{BB962C8B-B14F-4D97-AF65-F5344CB8AC3E}">
        <p14:creationId xmlns:p14="http://schemas.microsoft.com/office/powerpoint/2010/main" val="182049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5E83-B7E4-4926-ABEE-3210ED4CD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27"/>
            <a:ext cx="13442950" cy="1043129"/>
          </a:xfrm>
        </p:spPr>
        <p:txBody>
          <a:bodyPr>
            <a:normAutofit/>
          </a:bodyPr>
          <a:lstStyle/>
          <a:p>
            <a:pPr marL="361950"/>
            <a:r>
              <a:rPr lang="en-US" sz="4000" dirty="0"/>
              <a:t>Preliminary results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050D6E5-99F6-402C-86AF-2E6182D7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9708" y="7039558"/>
            <a:ext cx="3024664" cy="402567"/>
          </a:xfrm>
        </p:spPr>
        <p:txBody>
          <a:bodyPr/>
          <a:lstStyle/>
          <a:p>
            <a:fld id="{F1E6EB02-BEEA-4AEA-8B7E-F8311C2221C1}" type="slidenum">
              <a:rPr lang="cs-CZ" smtClean="0"/>
              <a:t>9</a:t>
            </a:fld>
            <a:endParaRPr 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3475AD-65D9-4AD4-BF1B-F2A3D9D91C92}"/>
              </a:ext>
            </a:extLst>
          </p:cNvPr>
          <p:cNvSpPr txBox="1"/>
          <p:nvPr/>
        </p:nvSpPr>
        <p:spPr>
          <a:xfrm>
            <a:off x="886131" y="1407189"/>
            <a:ext cx="5086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field – surface of the domain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foam</a:t>
            </a:r>
            <a:r>
              <a:rPr lang="cs-CZ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68D98-D6DA-490B-B176-AF7F1EA97591}"/>
              </a:ext>
            </a:extLst>
          </p:cNvPr>
          <p:cNvSpPr txBox="1"/>
          <p:nvPr/>
        </p:nvSpPr>
        <p:spPr>
          <a:xfrm>
            <a:off x="7670800" y="1407189"/>
            <a:ext cx="4562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field – surface of the crystals</a:t>
            </a:r>
          </a:p>
        </p:txBody>
      </p:sp>
      <p:pic>
        <p:nvPicPr>
          <p:cNvPr id="6" name="Picture 5" descr="A close up of a device&#10;&#10;Description generated with high confidence">
            <a:extLst>
              <a:ext uri="{FF2B5EF4-FFF2-40B4-BE49-F238E27FC236}">
                <a16:creationId xmlns:a16="http://schemas.microsoft.com/office/drawing/2014/main" id="{AC6E25D9-932C-427D-B3ED-DE32593BC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3036" r="2149" b="3057"/>
          <a:stretch/>
        </p:blipFill>
        <p:spPr>
          <a:xfrm>
            <a:off x="1010093" y="2018265"/>
            <a:ext cx="5554211" cy="4858171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E9B1C400-D3D0-4F6F-9F8F-3E474B3F7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3" y="1799335"/>
            <a:ext cx="6211430" cy="5077101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3CF87B-962C-435C-B521-2EA2C48EE4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7" y="4126135"/>
            <a:ext cx="1073676" cy="336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91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3863</TotalTime>
  <Words>673</Words>
  <Application>Microsoft Office PowerPoint</Application>
  <PresentationFormat>Custom</PresentationFormat>
  <Paragraphs>206</Paragraphs>
  <Slides>12</Slides>
  <Notes>1</Notes>
  <HiddenSlides>1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Univers Condensed</vt:lpstr>
      <vt:lpstr>Office Theme</vt:lpstr>
      <vt:lpstr>Simulation of cooling system for PANDA electromagnetic calorimeter using CFD</vt:lpstr>
      <vt:lpstr>PowerPoint Presentation</vt:lpstr>
      <vt:lpstr>Introduction</vt:lpstr>
      <vt:lpstr>First approach</vt:lpstr>
      <vt:lpstr>Computational domain</vt:lpstr>
      <vt:lpstr>Numerical simulation setup</vt:lpstr>
      <vt:lpstr>Material properties</vt:lpstr>
      <vt:lpstr>Material properties</vt:lpstr>
      <vt:lpstr>Preliminary results</vt:lpstr>
      <vt:lpstr>Preliminary results – cooling system failures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Ježek Jan</dc:creator>
  <cp:lastModifiedBy>Michal Volf</cp:lastModifiedBy>
  <cp:revision>58</cp:revision>
  <dcterms:created xsi:type="dcterms:W3CDTF">2014-06-23T12:27:22Z</dcterms:created>
  <dcterms:modified xsi:type="dcterms:W3CDTF">2018-11-07T06:39:13Z</dcterms:modified>
</cp:coreProperties>
</file>