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29" r:id="rId2"/>
    <p:sldId id="330" r:id="rId3"/>
    <p:sldId id="331" r:id="rId4"/>
    <p:sldId id="332" r:id="rId5"/>
  </p:sldIdLst>
  <p:sldSz cx="9144000" cy="6858000" type="screen4x3"/>
  <p:notesSz cx="6794500" cy="99314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1DDA"/>
    <a:srgbClr val="FE8812"/>
    <a:srgbClr val="FBA129"/>
    <a:srgbClr val="FDFBA5"/>
    <a:srgbClr val="FDFFE1"/>
    <a:srgbClr val="FDFBD7"/>
    <a:srgbClr val="E6FAA6"/>
    <a:srgbClr val="FAD366"/>
    <a:srgbClr val="EB758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Designformatvorlage 2 - Akz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16" autoAdjust="0"/>
    <p:restoredTop sz="94669" autoAdjust="0"/>
  </p:normalViewPr>
  <p:slideViewPr>
    <p:cSldViewPr snapToGrid="0" snapToObjects="1">
      <p:cViewPr varScale="1">
        <p:scale>
          <a:sx n="87" d="100"/>
          <a:sy n="87" d="100"/>
        </p:scale>
        <p:origin x="2152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8648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51660-0934-124D-A4B3-496C7F320307}" type="datetimeFigureOut">
              <a:rPr lang="de-DE" smtClean="0"/>
              <a:t>28.08.18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3" y="9433108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8648" y="9433108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A3EDE-7EBB-0F4A-80C2-34DB9D2E2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8215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648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828EF-C252-394A-93BF-1C478CFA0896}" type="datetimeFigureOut">
              <a:rPr lang="de-DE" smtClean="0"/>
              <a:t>28.08.18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7417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3" y="9433108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648" y="9433108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02386-BEE7-5D4D-B4E7-4BB579C478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90198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7664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9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0" y="6612411"/>
            <a:ext cx="9144000" cy="2556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2565" y="1450685"/>
            <a:ext cx="8211834" cy="4903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7" name="Bild 6" descr="GSI_Logo_rgb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7965" y="259790"/>
            <a:ext cx="1349516" cy="449839"/>
          </a:xfrm>
          <a:prstGeom prst="rect">
            <a:avLst/>
          </a:prstGeom>
        </p:spPr>
      </p:pic>
      <p:cxnSp>
        <p:nvCxnSpPr>
          <p:cNvPr id="9" name="Gerade Verbindung 8"/>
          <p:cNvCxnSpPr/>
          <p:nvPr/>
        </p:nvCxnSpPr>
        <p:spPr>
          <a:xfrm>
            <a:off x="0" y="1068273"/>
            <a:ext cx="9144000" cy="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 userDrawn="1"/>
        </p:nvSpPr>
        <p:spPr>
          <a:xfrm>
            <a:off x="255599" y="6620784"/>
            <a:ext cx="8888401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dirty="0">
                <a:solidFill>
                  <a:srgbClr val="333333"/>
                </a:solidFill>
                <a:latin typeface="Arial"/>
                <a:cs typeface="Arial"/>
              </a:rPr>
              <a:t>GSI </a:t>
            </a:r>
            <a:r>
              <a:rPr lang="de-DE" sz="1000" dirty="0" err="1">
                <a:solidFill>
                  <a:srgbClr val="333333"/>
                </a:solidFill>
                <a:latin typeface="Arial"/>
                <a:cs typeface="Arial"/>
              </a:rPr>
              <a:t>Helmholtzzentrum</a:t>
            </a:r>
            <a:r>
              <a:rPr lang="de-DE" sz="1000" dirty="0">
                <a:solidFill>
                  <a:srgbClr val="333333"/>
                </a:solidFill>
                <a:latin typeface="Arial"/>
                <a:cs typeface="Arial"/>
              </a:rPr>
              <a:t>					</a:t>
            </a:r>
            <a:r>
              <a:rPr lang="de-DE" sz="1000" dirty="0"/>
              <a:t>Daniel Severin 										</a:t>
            </a:r>
            <a:fld id="{125CBDDA-5CCF-8748-8988-9DC6C8981774}" type="slidenum">
              <a:rPr lang="de-DE" sz="1000" smtClean="0"/>
              <a:pPr marL="0" marR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lang="de-DE" sz="1000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000" dirty="0">
              <a:solidFill>
                <a:srgbClr val="333333"/>
              </a:solidFill>
              <a:latin typeface="Arial"/>
              <a:cs typeface="Arial"/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-1" y="2374"/>
            <a:ext cx="7297965" cy="93711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4" name="Rechteck 3"/>
          <p:cNvSpPr>
            <a:spLocks/>
          </p:cNvSpPr>
          <p:nvPr/>
        </p:nvSpPr>
        <p:spPr>
          <a:xfrm>
            <a:off x="-1" y="939485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>
            <a:spLocks/>
          </p:cNvSpPr>
          <p:nvPr/>
        </p:nvSpPr>
        <p:spPr>
          <a:xfrm>
            <a:off x="-1" y="6609871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188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2400" b="1" kern="1200">
          <a:solidFill>
            <a:srgbClr val="333333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2400" kern="1200">
          <a:solidFill>
            <a:srgbClr val="333333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2000" kern="1200">
          <a:solidFill>
            <a:srgbClr val="333333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800" kern="1200">
          <a:solidFill>
            <a:srgbClr val="333333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600" kern="1200">
          <a:solidFill>
            <a:srgbClr val="333333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400" kern="1200">
          <a:solidFill>
            <a:srgbClr val="33333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C18AA7EE-B2C1-1449-A2A0-CC79F4135E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419" y="1330647"/>
            <a:ext cx="7698658" cy="5166696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 rot="20275807">
            <a:off x="6116259" y="1862758"/>
            <a:ext cx="3090441" cy="1323439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r>
              <a:rPr lang="en-GB" sz="8000" spc="300" dirty="0">
                <a:solidFill>
                  <a:srgbClr val="FF0000"/>
                </a:solidFill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1568950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2DAE25E3-3780-334B-8BDB-72841A6D91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357" y="1330646"/>
            <a:ext cx="8601177" cy="5157849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 rot="20275807">
            <a:off x="1765485" y="402666"/>
            <a:ext cx="3090441" cy="1323439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r>
              <a:rPr lang="en-GB" sz="8000" spc="300" dirty="0">
                <a:solidFill>
                  <a:srgbClr val="FF0000"/>
                </a:solidFill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3401257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2DAE25E3-3780-334B-8BDB-72841A6D91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357" y="1330646"/>
            <a:ext cx="8601177" cy="5157849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 rot="20275807">
            <a:off x="1765485" y="402666"/>
            <a:ext cx="3090441" cy="1323439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r>
              <a:rPr lang="en-GB" sz="8000" spc="300" dirty="0">
                <a:solidFill>
                  <a:srgbClr val="FF0000"/>
                </a:solidFill>
              </a:rPr>
              <a:t>Draft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6EBC46C-9A80-CE41-B63F-5DB44A8DED5A}"/>
              </a:ext>
            </a:extLst>
          </p:cNvPr>
          <p:cNvSpPr/>
          <p:nvPr/>
        </p:nvSpPr>
        <p:spPr>
          <a:xfrm>
            <a:off x="3628103" y="3812916"/>
            <a:ext cx="516194" cy="1120878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U000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9369329-4833-BF4B-9CA5-8B296C89ED2E}"/>
              </a:ext>
            </a:extLst>
          </p:cNvPr>
          <p:cNvSpPr/>
          <p:nvPr/>
        </p:nvSpPr>
        <p:spPr>
          <a:xfrm>
            <a:off x="5358580" y="3812916"/>
            <a:ext cx="516194" cy="1120878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U000</a:t>
            </a:r>
          </a:p>
        </p:txBody>
      </p:sp>
    </p:spTree>
    <p:extLst>
      <p:ext uri="{BB962C8B-B14F-4D97-AF65-F5344CB8AC3E}">
        <p14:creationId xmlns:p14="http://schemas.microsoft.com/office/powerpoint/2010/main" val="1650874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AED6CB84-3082-3F47-8309-D2DB96EDF8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856" y="1357876"/>
            <a:ext cx="8409530" cy="5042924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 rot="20275807">
            <a:off x="1765485" y="402666"/>
            <a:ext cx="3090441" cy="1323439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r>
              <a:rPr lang="en-GB" sz="8000" spc="300" dirty="0">
                <a:solidFill>
                  <a:srgbClr val="FF0000"/>
                </a:solidFill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3974131619"/>
      </p:ext>
    </p:extLst>
  </p:cSld>
  <p:clrMapOvr>
    <a:masterClrMapping/>
  </p:clrMapOvr>
</p:sld>
</file>

<file path=ppt/theme/theme1.xml><?xml version="1.0" encoding="utf-8"?>
<a:theme xmlns:a="http://schemas.openxmlformats.org/drawingml/2006/main" name="gsi-folienmaster-2014-II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gsi-folienmaster-2014-II</Template>
  <TotalTime>0</TotalTime>
  <Words>6</Words>
  <Application>Microsoft Macintosh PowerPoint</Application>
  <PresentationFormat>Bildschirmpräsentation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gsi-folienmaster-2014-II</vt:lpstr>
      <vt:lpstr>PowerPoint-Präsentation</vt:lpstr>
      <vt:lpstr>PowerPoint-Präsentation</vt:lpstr>
      <vt:lpstr>PowerPoint-Präsentation</vt:lpstr>
      <vt:lpstr>PowerPoint-Präsentation</vt:lpstr>
    </vt:vector>
  </TitlesOfParts>
  <Manager/>
  <Company>GSI Helmholzzentrum für Schwerionenforschung mbH</Company>
  <LinksUpToDate>false</LinksUpToDate>
  <SharedDoc>false</SharedDoc>
  <HyperlinkBase/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Severin, Daniel</dc:creator>
  <cp:keywords/>
  <dc:description/>
  <cp:lastModifiedBy>Microsoft Office User</cp:lastModifiedBy>
  <cp:revision>203</cp:revision>
  <cp:lastPrinted>2016-07-25T08:45:17Z</cp:lastPrinted>
  <dcterms:created xsi:type="dcterms:W3CDTF">2016-05-11T09:48:19Z</dcterms:created>
  <dcterms:modified xsi:type="dcterms:W3CDTF">2018-08-28T13:32:15Z</dcterms:modified>
  <cp:category/>
</cp:coreProperties>
</file>