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 autoAdjust="0"/>
    <p:restoredTop sz="94655" autoAdjust="0"/>
  </p:normalViewPr>
  <p:slideViewPr>
    <p:cSldViewPr snapToGrid="0" snapToObjects="1">
      <p:cViewPr varScale="1">
        <p:scale>
          <a:sx n="137" d="100"/>
          <a:sy n="137" d="100"/>
        </p:scale>
        <p:origin x="-900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28.08.2018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28.08.2018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50716A1C-18EB-1742-BCAC-8F37B2C6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54" y="1212688"/>
            <a:ext cx="8427665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/>
              <a:t>Name/Vortragstitel</a:t>
            </a:r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/>
              <a:t>Name/Vortragstitel</a:t>
            </a:r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60600" y="6560611"/>
            <a:ext cx="48383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/>
              <a:t>Name/Vortragstitel</a:t>
            </a:r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20285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49" y="430944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Status Operations </a:t>
            </a:r>
            <a:r>
              <a:rPr lang="en-GB" dirty="0" smtClean="0"/>
              <a:t>- </a:t>
            </a:r>
            <a:r>
              <a:rPr lang="en-GB" dirty="0" smtClean="0"/>
              <a:t>28.08.2018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565" y="1295401"/>
            <a:ext cx="8211834" cy="5058870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Ion Sources</a:t>
            </a:r>
          </a:p>
          <a:p>
            <a:pPr lvl="1"/>
            <a:r>
              <a:rPr lang="en-GB" dirty="0" smtClean="0"/>
              <a:t>local tests ongoing</a:t>
            </a:r>
          </a:p>
          <a:p>
            <a:r>
              <a:rPr lang="en-GB" dirty="0" smtClean="0"/>
              <a:t>UNILAC</a:t>
            </a:r>
          </a:p>
          <a:p>
            <a:pPr lvl="1"/>
            <a:r>
              <a:rPr lang="en-GB" dirty="0" smtClean="0"/>
              <a:t>waiting for RF cooling system to be switched on (end of the week)</a:t>
            </a:r>
          </a:p>
          <a:p>
            <a:r>
              <a:rPr lang="en-GB" dirty="0" smtClean="0"/>
              <a:t>SIS18</a:t>
            </a:r>
          </a:p>
          <a:p>
            <a:pPr lvl="1"/>
            <a:r>
              <a:rPr lang="en-GB" dirty="0" smtClean="0"/>
              <a:t>Dipole has still issues (one breakdown every 2h), The Ramps look good now, but the PE fails</a:t>
            </a:r>
          </a:p>
          <a:p>
            <a:pPr lvl="1"/>
            <a:r>
              <a:rPr lang="en-GB" dirty="0"/>
              <a:t>Quadrupoles + </a:t>
            </a:r>
            <a:r>
              <a:rPr lang="en-GB" dirty="0" err="1"/>
              <a:t>Sextupoles</a:t>
            </a:r>
            <a:r>
              <a:rPr lang="en-GB" dirty="0"/>
              <a:t> </a:t>
            </a:r>
            <a:r>
              <a:rPr lang="en-GB" dirty="0" smtClean="0"/>
              <a:t>had problems as well</a:t>
            </a:r>
          </a:p>
          <a:p>
            <a:pPr lvl="1"/>
            <a:r>
              <a:rPr lang="en-GB" dirty="0" smtClean="0"/>
              <a:t>Tunnel Opening Planned for this week (e.g. for work on RF-Systems), as soon as the Power supply problems are solved</a:t>
            </a:r>
          </a:p>
          <a:p>
            <a:r>
              <a:rPr lang="en-GB" dirty="0" smtClean="0"/>
              <a:t>ESR</a:t>
            </a:r>
          </a:p>
          <a:p>
            <a:pPr lvl="1"/>
            <a:r>
              <a:rPr lang="en-GB" dirty="0" smtClean="0"/>
              <a:t>Bake-out finished on Monday</a:t>
            </a:r>
          </a:p>
          <a:p>
            <a:pPr lvl="1"/>
            <a:r>
              <a:rPr lang="en-GB" dirty="0" smtClean="0"/>
              <a:t>Tomorrow status will change to controlled access </a:t>
            </a:r>
            <a:r>
              <a:rPr lang="en-GB" dirty="0" smtClean="0">
                <a:sym typeface="Wingdings" panose="05000000000000000000" pitchFamily="2" charset="2"/>
              </a:rPr>
              <a:t> SW-Model is prepared, </a:t>
            </a:r>
            <a:r>
              <a:rPr lang="en-GB" dirty="0" smtClean="0"/>
              <a:t>Dry-Run will start tomorrow</a:t>
            </a:r>
          </a:p>
          <a:p>
            <a:r>
              <a:rPr lang="en-GB" dirty="0" smtClean="0"/>
              <a:t>HEST</a:t>
            </a:r>
          </a:p>
          <a:p>
            <a:pPr lvl="1"/>
            <a:r>
              <a:rPr lang="en-GB" dirty="0" smtClean="0"/>
              <a:t>NE5 opening of vacuum section is planned for beginning Sep.</a:t>
            </a:r>
          </a:p>
          <a:p>
            <a:pPr lvl="1"/>
            <a:r>
              <a:rPr lang="en-GB" dirty="0" smtClean="0"/>
              <a:t>NE5+NE8 Cleaning is needed before</a:t>
            </a:r>
          </a:p>
          <a:p>
            <a:r>
              <a:rPr lang="en-GB" dirty="0" smtClean="0"/>
              <a:t>Cryring</a:t>
            </a:r>
          </a:p>
          <a:p>
            <a:pPr lvl="1"/>
            <a:r>
              <a:rPr lang="en-GB" dirty="0" smtClean="0"/>
              <a:t>beam operation on local injector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Restart-Plan September</a:t>
            </a:r>
            <a:endParaRPr lang="de-D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1816370"/>
            <a:ext cx="8212138" cy="4172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9523238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8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Präsentation3" id="{2187FC39-6E23-A544-8598-51FCED494874}" vid="{08B53125-47F3-1D4E-B45D-09522840DC9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fair-gsi-folienmaster_2018</Template>
  <TotalTime>0</TotalTime>
  <Words>122</Words>
  <Application>Microsoft Office PowerPoint</Application>
  <PresentationFormat>Bildschirmpräsentation (4:3)</PresentationFormat>
  <Paragraphs>22</Paragraphs>
  <Slides>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3" baseType="lpstr">
      <vt:lpstr>fair-gsi-folienmaster_2018</vt:lpstr>
      <vt:lpstr>Status Operations - 28.08.2018</vt:lpstr>
      <vt:lpstr>Restart-Plan September</vt:lpstr>
    </vt:vector>
  </TitlesOfParts>
  <Company>GSI Helmholzzentrum für Schwerionenforschung 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Operations - 07.08.2018</dc:title>
  <dc:creator>Stephan Reimann</dc:creator>
  <cp:lastModifiedBy>Stephan Reimann</cp:lastModifiedBy>
  <cp:revision>19</cp:revision>
  <dcterms:created xsi:type="dcterms:W3CDTF">2018-08-07T05:50:06Z</dcterms:created>
  <dcterms:modified xsi:type="dcterms:W3CDTF">2018-08-28T11:37:43Z</dcterms:modified>
</cp:coreProperties>
</file>