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55" autoAdjust="0"/>
  </p:normalViewPr>
  <p:slideViewPr>
    <p:cSldViewPr snapToGrid="0" snapToObjects="1">
      <p:cViewPr varScale="1">
        <p:scale>
          <a:sx n="163" d="100"/>
          <a:sy n="163" d="100"/>
        </p:scale>
        <p:origin x="99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28.08.2018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28.08.2018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HEST </a:t>
            </a:r>
            <a:r>
              <a:rPr lang="de-DE" dirty="0" err="1" smtClean="0"/>
              <a:t>status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2018.08.28</a:t>
            </a:r>
          </a:p>
          <a:p>
            <a:r>
              <a:rPr lang="de-DE" dirty="0" err="1" smtClean="0"/>
              <a:t>m.sapinski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HEST </a:t>
            </a:r>
            <a:r>
              <a:rPr lang="de-DE" dirty="0" err="1" smtClean="0"/>
              <a:t>news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</a:t>
            </a:r>
            <a:r>
              <a:rPr lang="de-DE" dirty="0" smtClean="0"/>
              <a:t>ast </a:t>
            </a:r>
            <a:r>
              <a:rPr lang="de-DE" dirty="0" err="1" smtClean="0"/>
              <a:t>week</a:t>
            </a:r>
            <a:r>
              <a:rPr lang="de-DE" dirty="0" smtClean="0"/>
              <a:t>: all </a:t>
            </a:r>
            <a:r>
              <a:rPr lang="de-DE" dirty="0" err="1" smtClean="0"/>
              <a:t>equipment</a:t>
            </a:r>
            <a:r>
              <a:rPr lang="de-DE" dirty="0" smtClean="0"/>
              <a:t> on </a:t>
            </a:r>
            <a:br>
              <a:rPr lang="de-DE" dirty="0" smtClean="0"/>
            </a:br>
            <a:r>
              <a:rPr lang="de-DE" dirty="0" smtClean="0"/>
              <a:t>HADES </a:t>
            </a:r>
            <a:r>
              <a:rPr lang="de-DE" dirty="0" err="1" smtClean="0"/>
              <a:t>checked</a:t>
            </a:r>
            <a:r>
              <a:rPr lang="de-DE" dirty="0" smtClean="0"/>
              <a:t> (</a:t>
            </a:r>
            <a:r>
              <a:rPr lang="de-DE" dirty="0" err="1" smtClean="0"/>
              <a:t>again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leak</a:t>
            </a:r>
            <a:r>
              <a:rPr lang="de-DE" dirty="0" smtClean="0"/>
              <a:t> </a:t>
            </a:r>
            <a:r>
              <a:rPr lang="de-DE" dirty="0" err="1" smtClean="0"/>
              <a:t>detected</a:t>
            </a:r>
            <a:r>
              <a:rPr lang="de-DE" dirty="0" smtClean="0"/>
              <a:t> (</a:t>
            </a:r>
            <a:r>
              <a:rPr lang="de-DE" dirty="0" err="1" smtClean="0"/>
              <a:t>tbc</a:t>
            </a:r>
            <a:r>
              <a:rPr lang="de-DE" dirty="0" smtClean="0"/>
              <a:t>)</a:t>
            </a:r>
          </a:p>
          <a:p>
            <a:r>
              <a:rPr lang="de-DE" dirty="0"/>
              <a:t>I</a:t>
            </a:r>
            <a:r>
              <a:rPr lang="de-DE" dirty="0" smtClean="0"/>
              <a:t>nvestigation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BioRem</a:t>
            </a:r>
            <a:r>
              <a:rPr lang="de-DE" dirty="0" smtClean="0"/>
              <a:t> </a:t>
            </a:r>
            <a:r>
              <a:rPr lang="de-DE" dirty="0" err="1" smtClean="0"/>
              <a:t>alarms</a:t>
            </a:r>
            <a:r>
              <a:rPr lang="de-DE" dirty="0" smtClean="0"/>
              <a:t>:</a:t>
            </a:r>
          </a:p>
          <a:p>
            <a:pPr lvl="1"/>
            <a:r>
              <a:rPr lang="de-DE" dirty="0"/>
              <a:t>P</a:t>
            </a:r>
            <a:r>
              <a:rPr lang="de-DE" dirty="0" smtClean="0"/>
              <a:t>os A: </a:t>
            </a:r>
            <a:r>
              <a:rPr lang="de-DE" dirty="0" err="1" smtClean="0"/>
              <a:t>losses</a:t>
            </a:r>
            <a:r>
              <a:rPr lang="de-DE" dirty="0" smtClean="0"/>
              <a:t> </a:t>
            </a:r>
            <a:r>
              <a:rPr lang="de-DE" dirty="0" err="1" smtClean="0"/>
              <a:t>behind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pion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de-DE" dirty="0" err="1" smtClean="0"/>
              <a:t>probably</a:t>
            </a:r>
            <a:r>
              <a:rPr lang="de-DE" dirty="0" smtClean="0"/>
              <a:t> 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bend</a:t>
            </a:r>
            <a:r>
              <a:rPr lang="de-DE" dirty="0" smtClean="0"/>
              <a:t> GHADMU1</a:t>
            </a:r>
          </a:p>
          <a:p>
            <a:pPr lvl="1"/>
            <a:r>
              <a:rPr lang="de-DE" dirty="0" smtClean="0"/>
              <a:t>Pos A: </a:t>
            </a:r>
            <a:r>
              <a:rPr lang="de-DE" dirty="0" err="1" smtClean="0"/>
              <a:t>BioRem</a:t>
            </a:r>
            <a:r>
              <a:rPr lang="de-DE" dirty="0" smtClean="0"/>
              <a:t> 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wall </a:t>
            </a:r>
            <a:r>
              <a:rPr lang="de-DE" dirty="0" err="1" smtClean="0"/>
              <a:t>opening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cable</a:t>
            </a:r>
            <a:r>
              <a:rPr lang="de-DE" dirty="0" smtClean="0"/>
              <a:t> </a:t>
            </a:r>
            <a:r>
              <a:rPr lang="de-DE" dirty="0" err="1" smtClean="0"/>
              <a:t>trays</a:t>
            </a:r>
            <a:endParaRPr lang="de-DE" dirty="0" smtClean="0"/>
          </a:p>
          <a:p>
            <a:pPr lvl="1"/>
            <a:r>
              <a:rPr lang="de-DE" dirty="0" smtClean="0"/>
              <a:t>Pos B: </a:t>
            </a:r>
            <a:r>
              <a:rPr lang="de-DE" dirty="0" err="1" smtClean="0"/>
              <a:t>inside</a:t>
            </a:r>
            <a:r>
              <a:rPr lang="de-DE" dirty="0" smtClean="0"/>
              <a:t> HHT cave, </a:t>
            </a:r>
            <a:r>
              <a:rPr lang="de-DE" dirty="0" err="1" smtClean="0"/>
              <a:t>why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neutrons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? </a:t>
            </a:r>
            <a:r>
              <a:rPr lang="de-DE" dirty="0"/>
              <a:t>C</a:t>
            </a:r>
            <a:r>
              <a:rPr lang="de-DE" dirty="0" smtClean="0"/>
              <a:t>oming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GTH3MU1 (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aperture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de-DE" dirty="0" err="1" smtClean="0"/>
              <a:t>losses</a:t>
            </a:r>
            <a:r>
              <a:rPr lang="de-DE" dirty="0" smtClean="0"/>
              <a:t> </a:t>
            </a:r>
            <a:r>
              <a:rPr lang="de-DE" dirty="0" err="1" smtClean="0"/>
              <a:t>often</a:t>
            </a:r>
            <a:r>
              <a:rPr lang="de-DE" dirty="0" smtClean="0"/>
              <a:t> </a:t>
            </a:r>
            <a:r>
              <a:rPr lang="de-DE" dirty="0" err="1" smtClean="0"/>
              <a:t>observed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past</a:t>
            </a:r>
            <a:r>
              <a:rPr lang="de-DE" dirty="0" smtClean="0"/>
              <a:t>)?</a:t>
            </a:r>
            <a:br>
              <a:rPr lang="de-DE" dirty="0" smtClean="0"/>
            </a:br>
            <a:r>
              <a:rPr lang="de-DE" dirty="0" smtClean="0"/>
              <a:t>GHHTMU1 (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)?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641" y="1504583"/>
            <a:ext cx="3186113" cy="49196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37380" y="1178160"/>
            <a:ext cx="2948354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b="1" dirty="0" smtClean="0"/>
              <a:t>positions of </a:t>
            </a:r>
            <a:r>
              <a:rPr lang="en-US" sz="1200" b="1" dirty="0" err="1" smtClean="0"/>
              <a:t>radmons</a:t>
            </a:r>
            <a:r>
              <a:rPr lang="en-US" sz="1200" b="1" dirty="0" smtClean="0"/>
              <a:t> which gave signal 5-10 above threshold </a:t>
            </a:r>
            <a:br>
              <a:rPr lang="en-US" sz="1200" b="1" dirty="0" smtClean="0"/>
            </a:br>
            <a:r>
              <a:rPr lang="en-US" sz="1200" b="1" dirty="0" smtClean="0"/>
              <a:t>(3 </a:t>
            </a:r>
            <a:r>
              <a:rPr lang="en-US" sz="1200" b="1" dirty="0" smtClean="0"/>
              <a:t>µ</a:t>
            </a:r>
            <a:r>
              <a:rPr lang="en-US" sz="1200" b="1" dirty="0" err="1" smtClean="0"/>
              <a:t>Sv</a:t>
            </a:r>
            <a:r>
              <a:rPr lang="en-US" sz="1200" b="1" dirty="0" smtClean="0"/>
              <a:t>/h, averaging time 5 s)</a:t>
            </a:r>
          </a:p>
          <a:p>
            <a:pPr algn="l"/>
            <a:r>
              <a:rPr lang="en-US" sz="1200" dirty="0" smtClean="0"/>
              <a:t>data from T. Radon</a:t>
            </a:r>
            <a:endParaRPr lang="en-US" sz="1200" dirty="0" smtClean="0"/>
          </a:p>
        </p:txBody>
      </p:sp>
      <p:sp>
        <p:nvSpPr>
          <p:cNvPr id="6" name="Oval 5"/>
          <p:cNvSpPr/>
          <p:nvPr/>
        </p:nvSpPr>
        <p:spPr>
          <a:xfrm>
            <a:off x="7789983" y="3675185"/>
            <a:ext cx="304800" cy="328246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092" y="3214101"/>
            <a:ext cx="2754561" cy="21680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BioRem</a:t>
            </a:r>
            <a:r>
              <a:rPr lang="de-DE" dirty="0" smtClean="0"/>
              <a:t> </a:t>
            </a:r>
            <a:r>
              <a:rPr lang="de-DE" dirty="0" err="1" smtClean="0"/>
              <a:t>alarm</a:t>
            </a:r>
            <a:r>
              <a:rPr lang="de-DE" dirty="0" smtClean="0"/>
              <a:t> </a:t>
            </a:r>
            <a:r>
              <a:rPr lang="de-DE" dirty="0" err="1" smtClean="0"/>
              <a:t>mitigations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Pos A </a:t>
            </a:r>
            <a:r>
              <a:rPr lang="de-DE" dirty="0" err="1" smtClean="0"/>
              <a:t>and</a:t>
            </a:r>
            <a:r>
              <a:rPr lang="de-DE" dirty="0" smtClean="0"/>
              <a:t> B:</a:t>
            </a:r>
          </a:p>
          <a:p>
            <a:pPr lvl="1"/>
            <a:r>
              <a:rPr lang="de-DE" dirty="0" smtClean="0"/>
              <a:t>open </a:t>
            </a:r>
            <a:r>
              <a:rPr lang="de-DE" dirty="0" err="1" smtClean="0"/>
              <a:t>vacuum</a:t>
            </a:r>
            <a:r>
              <a:rPr lang="de-DE" dirty="0" smtClean="0"/>
              <a:t> </a:t>
            </a:r>
            <a:r>
              <a:rPr lang="de-DE" dirty="0" err="1" smtClean="0"/>
              <a:t>chambers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check</a:t>
            </a:r>
            <a:br>
              <a:rPr lang="de-DE" dirty="0" smtClean="0"/>
            </a:b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obstacles</a:t>
            </a:r>
            <a:r>
              <a:rPr lang="de-DE" dirty="0" smtClean="0"/>
              <a:t> (</a:t>
            </a:r>
            <a:r>
              <a:rPr lang="de-DE" dirty="0" err="1" smtClean="0"/>
              <a:t>vacuum</a:t>
            </a:r>
            <a:r>
              <a:rPr lang="de-DE" dirty="0" smtClean="0"/>
              <a:t> </a:t>
            </a:r>
            <a:r>
              <a:rPr lang="de-DE" dirty="0" err="1" smtClean="0"/>
              <a:t>sectors</a:t>
            </a:r>
            <a:r>
              <a:rPr lang="de-DE" dirty="0" smtClean="0"/>
              <a:t> TH2, </a:t>
            </a:r>
            <a:br>
              <a:rPr lang="de-DE" dirty="0" smtClean="0"/>
            </a:br>
            <a:r>
              <a:rPr lang="de-DE" dirty="0" smtClean="0"/>
              <a:t>HAD1,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HAD2?) - </a:t>
            </a:r>
            <a:r>
              <a:rPr lang="de-DE" dirty="0" err="1" smtClean="0"/>
              <a:t>week</a:t>
            </a:r>
            <a:r>
              <a:rPr lang="de-DE" dirty="0" smtClean="0"/>
              <a:t> 37</a:t>
            </a:r>
          </a:p>
          <a:p>
            <a:pPr lvl="1"/>
            <a:r>
              <a:rPr lang="de-DE" dirty="0" err="1" smtClean="0"/>
              <a:t>optimize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optics</a:t>
            </a:r>
            <a:r>
              <a:rPr lang="de-DE" dirty="0" smtClean="0"/>
              <a:t> (</a:t>
            </a:r>
            <a:r>
              <a:rPr lang="de-DE" dirty="0" err="1" smtClean="0"/>
              <a:t>partly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increase</a:t>
            </a:r>
            <a:r>
              <a:rPr lang="de-DE" dirty="0" smtClean="0"/>
              <a:t> </a:t>
            </a:r>
            <a:r>
              <a:rPr lang="de-DE" dirty="0" err="1" smtClean="0"/>
              <a:t>BioRem</a:t>
            </a:r>
            <a:r>
              <a:rPr lang="de-DE" dirty="0" smtClean="0"/>
              <a:t> </a:t>
            </a:r>
            <a:r>
              <a:rPr lang="de-DE" dirty="0" err="1" smtClean="0"/>
              <a:t>averaging</a:t>
            </a:r>
            <a:r>
              <a:rPr lang="de-DE" dirty="0" smtClean="0"/>
              <a:t> time?</a:t>
            </a:r>
          </a:p>
          <a:p>
            <a:r>
              <a:rPr lang="de-DE" dirty="0" smtClean="0"/>
              <a:t>Pos A:</a:t>
            </a:r>
          </a:p>
          <a:p>
            <a:pPr lvl="1"/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opening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cables</a:t>
            </a:r>
            <a:endParaRPr lang="de-DE" dirty="0" smtClean="0"/>
          </a:p>
          <a:p>
            <a:r>
              <a:rPr lang="de-DE" dirty="0" smtClean="0"/>
              <a:t>Pos B:</a:t>
            </a:r>
          </a:p>
          <a:p>
            <a:pPr lvl="1"/>
            <a:r>
              <a:rPr lang="de-DE" dirty="0" err="1" smtClean="0"/>
              <a:t>put</a:t>
            </a:r>
            <a:r>
              <a:rPr lang="de-DE" dirty="0" smtClean="0"/>
              <a:t> NE6 in Operation (=</a:t>
            </a:r>
            <a:r>
              <a:rPr lang="de-DE" dirty="0" err="1" smtClean="0"/>
              <a:t>increase</a:t>
            </a:r>
            <a:r>
              <a:rPr lang="de-DE" dirty="0" smtClean="0"/>
              <a:t> </a:t>
            </a:r>
            <a:r>
              <a:rPr lang="de-DE" dirty="0" err="1" smtClean="0"/>
              <a:t>thresholds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054" y="1075544"/>
            <a:ext cx="3111403" cy="2074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569" y="5388773"/>
            <a:ext cx="8473044" cy="106236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770077" y="3856889"/>
            <a:ext cx="128954" cy="13481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7993" y="3845161"/>
            <a:ext cx="703384" cy="18466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600" dirty="0" smtClean="0"/>
              <a:t>GHHTMU1</a:t>
            </a:r>
            <a:endParaRPr lang="en-US" sz="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258909" y="3433319"/>
            <a:ext cx="697528" cy="41549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700" dirty="0" smtClean="0">
                <a:solidFill>
                  <a:srgbClr val="FF0000"/>
                </a:solidFill>
              </a:rPr>
              <a:t>beam envelope exaggerated</a:t>
            </a:r>
            <a:endParaRPr lang="en-US" sz="700" dirty="0" smtClean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9247" y="5996354"/>
            <a:ext cx="638907" cy="181708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47292" y="6002204"/>
            <a:ext cx="527561" cy="181708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51231" y="5996358"/>
            <a:ext cx="427890" cy="181708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49215" y="5388773"/>
            <a:ext cx="3247293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 smtClean="0"/>
              <a:t>vacuum opened during last shutdown</a:t>
            </a:r>
            <a:endParaRPr lang="en-US" sz="105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1096114" y="5433634"/>
            <a:ext cx="2297717" cy="181708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2710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6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ir-gsi-folienmaster_2018.potx" id="{355B6204-6578-4CF7-9AE1-D7553AD9942C}" vid="{A1823722-48EF-4D8E-BC07-2E8C5EE3479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43</Words>
  <Application>Microsoft Office PowerPoint</Application>
  <PresentationFormat>On-screen Show (4:3)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fair-gsi-folienmaster_2016_onering</vt:lpstr>
      <vt:lpstr>HEST status</vt:lpstr>
      <vt:lpstr>HEST news</vt:lpstr>
      <vt:lpstr>BioRem alarm mitigations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HEST status</dc:title>
  <dc:creator>Sapinski, Mariusz Dr.</dc:creator>
  <cp:lastModifiedBy>Sapinski, Mariusz Dr.</cp:lastModifiedBy>
  <cp:revision>14</cp:revision>
  <cp:lastPrinted>2018-08-28T10:40:52Z</cp:lastPrinted>
  <dcterms:created xsi:type="dcterms:W3CDTF">2018-08-28T08:48:53Z</dcterms:created>
  <dcterms:modified xsi:type="dcterms:W3CDTF">2018-08-28T11:55:21Z</dcterms:modified>
</cp:coreProperties>
</file>