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>
        <p:scale>
          <a:sx n="125" d="100"/>
          <a:sy n="125" d="100"/>
        </p:scale>
        <p:origin x="-3240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status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CRYRING@ESR </a:t>
            </a:r>
          </a:p>
          <a:p>
            <a:pPr lvl="1"/>
            <a:r>
              <a:rPr lang="en-US" dirty="0" smtClean="0"/>
              <a:t>ion source being repaired, Screens changed, Calibration pending</a:t>
            </a:r>
          </a:p>
          <a:p>
            <a:pPr lvl="3"/>
            <a:r>
              <a:rPr lang="en-US" dirty="0" smtClean="0">
                <a:solidFill>
                  <a:srgbClr val="00B050"/>
                </a:solidFill>
              </a:rPr>
              <a:t>source is being taken in operation, </a:t>
            </a:r>
            <a:r>
              <a:rPr lang="en-US" dirty="0" smtClean="0">
                <a:solidFill>
                  <a:srgbClr val="00B050"/>
                </a:solidFill>
              </a:rPr>
              <a:t>minor bugs being solved along the way, </a:t>
            </a:r>
            <a:r>
              <a:rPr lang="en-US" dirty="0">
                <a:solidFill>
                  <a:srgbClr val="FFC000"/>
                </a:solidFill>
              </a:rPr>
              <a:t>Applications are still </a:t>
            </a:r>
            <a:r>
              <a:rPr lang="en-US" dirty="0" smtClean="0">
                <a:solidFill>
                  <a:srgbClr val="FFC000"/>
                </a:solidFill>
              </a:rPr>
              <a:t>buggy – will be solved as resources become available</a:t>
            </a:r>
            <a:endParaRPr lang="en-US" dirty="0">
              <a:solidFill>
                <a:srgbClr val="FFC000"/>
              </a:solidFill>
            </a:endParaRPr>
          </a:p>
          <a:p>
            <a:pPr lvl="1"/>
            <a:r>
              <a:rPr lang="en-US" dirty="0" smtClean="0"/>
              <a:t>hierarchy change broke the CRYRING@ESR model</a:t>
            </a:r>
          </a:p>
          <a:p>
            <a:pPr lvl="3"/>
            <a:r>
              <a:rPr lang="en-US" dirty="0" smtClean="0">
                <a:solidFill>
                  <a:srgbClr val="FFC000"/>
                </a:solidFill>
              </a:rPr>
              <a:t>shall be solved </a:t>
            </a:r>
            <a:r>
              <a:rPr lang="en-US" dirty="0" smtClean="0">
                <a:solidFill>
                  <a:srgbClr val="FFC000"/>
                </a:solidFill>
              </a:rPr>
              <a:t>by Aug-13 by H. Liebermann with support of Geithner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/>
              <a:t>electron cooler magnet cool down test</a:t>
            </a:r>
          </a:p>
          <a:p>
            <a:pPr lvl="2"/>
            <a:r>
              <a:rPr lang="en-US" dirty="0" smtClean="0"/>
              <a:t>another </a:t>
            </a:r>
            <a:r>
              <a:rPr lang="en-US" dirty="0" smtClean="0"/>
              <a:t>test needed with again modified </a:t>
            </a:r>
            <a:r>
              <a:rPr lang="en-US" dirty="0" err="1" smtClean="0"/>
              <a:t>LHe</a:t>
            </a:r>
            <a:r>
              <a:rPr lang="en-US" dirty="0" smtClean="0"/>
              <a:t> line</a:t>
            </a:r>
          </a:p>
          <a:p>
            <a:pPr lvl="3"/>
            <a:r>
              <a:rPr lang="en-US" dirty="0" smtClean="0">
                <a:solidFill>
                  <a:srgbClr val="00B050"/>
                </a:solidFill>
              </a:rPr>
              <a:t>modification done</a:t>
            </a:r>
            <a:r>
              <a:rPr lang="en-US" dirty="0" smtClean="0">
                <a:solidFill>
                  <a:srgbClr val="FFC000"/>
                </a:solidFill>
              </a:rPr>
              <a:t>, test </a:t>
            </a:r>
            <a:r>
              <a:rPr lang="en-US" dirty="0" smtClean="0">
                <a:solidFill>
                  <a:srgbClr val="FFC000"/>
                </a:solidFill>
              </a:rPr>
              <a:t>scheduled for this week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/>
              <a:t>electron cooler collector water leak</a:t>
            </a:r>
          </a:p>
          <a:p>
            <a:pPr lvl="3"/>
            <a:r>
              <a:rPr lang="en-US" dirty="0" smtClean="0">
                <a:solidFill>
                  <a:srgbClr val="00B050"/>
                </a:solidFill>
              </a:rPr>
              <a:t>repair work completed</a:t>
            </a:r>
          </a:p>
          <a:p>
            <a:pPr lvl="3"/>
            <a:r>
              <a:rPr lang="de-DE" dirty="0" smtClean="0">
                <a:solidFill>
                  <a:srgbClr val="00B050"/>
                </a:solidFill>
              </a:rPr>
              <a:t>bake out </a:t>
            </a:r>
            <a:r>
              <a:rPr lang="de-DE" dirty="0" err="1" smtClean="0">
                <a:solidFill>
                  <a:srgbClr val="00B050"/>
                </a:solidFill>
              </a:rPr>
              <a:t>scheduled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to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start</a:t>
            </a:r>
            <a:r>
              <a:rPr lang="de-DE" dirty="0" smtClean="0">
                <a:solidFill>
                  <a:srgbClr val="00B050"/>
                </a:solidFill>
              </a:rPr>
              <a:t> on Aug-03</a:t>
            </a:r>
          </a:p>
          <a:p>
            <a:pPr lvl="1"/>
            <a:r>
              <a:rPr lang="de-DE" sz="2100" dirty="0" err="1"/>
              <a:t>detector</a:t>
            </a:r>
            <a:r>
              <a:rPr lang="de-DE" sz="2100" dirty="0"/>
              <a:t> </a:t>
            </a:r>
            <a:r>
              <a:rPr lang="de-DE" sz="2100" dirty="0" err="1"/>
              <a:t>and</a:t>
            </a:r>
            <a:r>
              <a:rPr lang="de-DE" sz="2100" dirty="0"/>
              <a:t> </a:t>
            </a:r>
            <a:r>
              <a:rPr lang="de-DE" sz="2100" dirty="0" err="1"/>
              <a:t>laser</a:t>
            </a:r>
            <a:r>
              <a:rPr lang="de-DE" sz="2100" dirty="0"/>
              <a:t> </a:t>
            </a:r>
            <a:r>
              <a:rPr lang="de-DE" sz="2100" dirty="0" err="1"/>
              <a:t>installation</a:t>
            </a:r>
            <a:r>
              <a:rPr lang="de-DE" sz="2100" dirty="0"/>
              <a:t> </a:t>
            </a:r>
            <a:r>
              <a:rPr lang="de-DE" sz="2100" dirty="0" err="1"/>
              <a:t>ongoing</a:t>
            </a:r>
            <a:endParaRPr lang="en-US" sz="2100" dirty="0"/>
          </a:p>
          <a:p>
            <a:endParaRPr lang="en-US" dirty="0" smtClean="0"/>
          </a:p>
          <a:p>
            <a:r>
              <a:rPr lang="en-US" dirty="0" smtClean="0"/>
              <a:t>HITRAP</a:t>
            </a:r>
          </a:p>
          <a:p>
            <a:pPr lvl="1"/>
            <a:r>
              <a:rPr lang="en-US" dirty="0" smtClean="0"/>
              <a:t>magnet reenergized after cable repair and small mods to decrease temperature</a:t>
            </a:r>
            <a:endParaRPr lang="en-US" dirty="0" smtClean="0"/>
          </a:p>
        </p:txBody>
      </p:sp>
      <p:sp>
        <p:nvSpPr>
          <p:cNvPr id="4" name="Rechteck 3"/>
          <p:cNvSpPr/>
          <p:nvPr/>
        </p:nvSpPr>
        <p:spPr>
          <a:xfrm>
            <a:off x="143754" y="148708"/>
            <a:ext cx="406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CRYRING@ESR &amp; HITRAP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 smtClean="0"/>
              <a:t>Frank Herfurth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782765" y="6552643"/>
            <a:ext cx="1166065" cy="365125"/>
          </a:xfrm>
        </p:spPr>
        <p:txBody>
          <a:bodyPr/>
          <a:lstStyle/>
          <a:p>
            <a:r>
              <a:rPr lang="en-US" dirty="0" smtClean="0"/>
              <a:t>June-05, 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25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7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2525FD6E3464489DD19B8758656FFA" ma:contentTypeVersion="45" ma:contentTypeDescription="Ein neues Dokument erstellen." ma:contentTypeScope="" ma:versionID="a76cb20bb206a2601062ee34a251f723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3f88413047d2fde34628e90bc5b7d51f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Bewertung (0 - 5)" ma:decimals="2" ma:description="Mittelwert aller Bewertungen, die abgegeben wurden." ma:internalName="AverageRating" ma:readOnly="true">
      <xsd:simpleType>
        <xsd:restriction base="dms:Number"/>
      </xsd:simpleType>
    </xsd:element>
    <xsd:element name="RatingCount" ma:index="20" nillable="true" ma:displayName="Anzahl Bewertungen" ma:decimals="0" ma:description="Anzahl abgegebener Bewertungen" ma:internalName="RatingCount" ma:readOnly="true">
      <xsd:simpleType>
        <xsd:restriction base="dms:Number"/>
      </xsd:simpleType>
    </xsd:element>
    <xsd:element name="RatedBy" ma:index="21" nillable="true" ma:displayName="Bewertet von" ma:description="Benutzer haben das Element bewertet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Benutzerbewertungen" ma:description="Bewertungen für das Element" ma:hidden="true" ma:internalName="Ratings">
      <xsd:simpleType>
        <xsd:restriction base="dms:Note"/>
      </xsd:simpleType>
    </xsd:element>
    <xsd:element name="LikesCount" ma:index="23" nillable="true" ma:displayName="Anzahl 'Gefällt mir'" ma:internalName="LikesCount">
      <xsd:simpleType>
        <xsd:restriction base="dms:Unknown"/>
      </xsd:simpleType>
    </xsd:element>
    <xsd:element name="LikedBy" ma:index="24" nillable="true" ma:displayName="Gefäll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Unternehmensstichwörter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>
        <TermInfo xmlns="http://schemas.microsoft.com/office/infopath/2007/PartnerControls">
          <TermName>Report Machine Meeting</TermName>
          <TermId>a08871fc-9a8b-451b-be2e-13d414ff8a2e</TermId>
        </TermInfo>
      </Terms>
    </TaxKeywordTaxHTField>
    <Section xmlns="6940e80f-88f8-43b3-b7c9-f2dce9245b05"/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/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>
      <Value>185</Value>
    </TaxCatchAll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 xsi:nil="true"/>
    <Document_x0020_Description xmlns="6940e80f-88f8-43b3-b7c9-f2dce9245b05" xsi:nil="true"/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 xsi:nil="true"/>
    <_dlc_DocId xmlns="23d37157-d4a8-45c4-b59e-72d947c826ed">YRDOC-16-15321</_dlc_DocId>
    <_dlc_DocIdUrl xmlns="23d37157-d4a8-45c4-b59e-72d947c826ed">
      <Url>https://sps2013.gsi.de/websites/cryring/CryringWiki/CryringDocs/_layouts/15/DocIdRedir.aspx?ID=YRDOC-16-15321</Url>
      <Description>YRDOC-16-15321</Description>
    </_dlc_DocIdUrl>
  </documentManagement>
</p:properties>
</file>

<file path=customXml/itemProps1.xml><?xml version="1.0" encoding="utf-8"?>
<ds:datastoreItem xmlns:ds="http://schemas.openxmlformats.org/officeDocument/2006/customXml" ds:itemID="{87B90DB4-0C11-4B57-A17B-F8126476A5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99C74C-53BD-4837-9F00-564AC31A50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1F71CD5-2FCA-480F-8765-CFE362A43B2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71A239C-E3AA-40ED-A7E4-36CA522BE334}">
  <ds:schemaRefs>
    <ds:schemaRef ds:uri="http://purl.org/dc/terms/"/>
    <ds:schemaRef ds:uri="http://purl.org/dc/elements/1.1/"/>
    <ds:schemaRef ds:uri="23d37157-d4a8-45c4-b59e-72d947c826ed"/>
    <ds:schemaRef ds:uri="http://schemas.microsoft.com/office/2006/documentManagement/types"/>
    <ds:schemaRef ds:uri="http://schemas.microsoft.com/sharepoint/v4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01596340-5c18-4703-ad5d-c13476d64025"/>
    <ds:schemaRef ds:uri="6940e80f-88f8-43b3-b7c9-f2dce9245b05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</Template>
  <TotalTime>0</TotalTime>
  <Words>121</Words>
  <Application>Microsoft Office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fair-gsi-folienmaster_2017</vt:lpstr>
      <vt:lpstr>machine status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CRYRING@ESR and HITRAP</dc:title>
  <dc:creator>Herfurth, Frank Dr.</dc:creator>
  <cp:keywords>Report Machine Meeting</cp:keywords>
  <cp:lastModifiedBy>Herfurth, Frank Dr.</cp:lastModifiedBy>
  <cp:revision>56</cp:revision>
  <dcterms:created xsi:type="dcterms:W3CDTF">2018-02-09T14:16:22Z</dcterms:created>
  <dcterms:modified xsi:type="dcterms:W3CDTF">2018-07-31T11:52:52Z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>185;#Report Machine Meeting|a08871fc-9a8b-451b-be2e-13d414ff8a2e</vt:lpwstr>
  </property>
  <property fmtid="{D5CDD505-2E9C-101B-9397-08002B2CF9AE}" pid="4" name="_dlc_DocIdItemGuid">
    <vt:lpwstr>2e9f0b7c-7d2c-4959-a41f-15065cd3c0fe</vt:lpwstr>
  </property>
</Properties>
</file>