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240" d="100"/>
          <a:sy n="240" d="100"/>
        </p:scale>
        <p:origin x="-3780" y="-4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5A8C-51D7-40EB-BEF4-F9D8F945265D}" type="datetimeFigureOut">
              <a:rPr lang="de-DE" smtClean="0"/>
              <a:t>31.07.2018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8434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5A8C-51D7-40EB-BEF4-F9D8F945265D}" type="datetimeFigureOut">
              <a:rPr lang="de-DE" smtClean="0"/>
              <a:t>31.07.2018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864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5A8C-51D7-40EB-BEF4-F9D8F945265D}" type="datetimeFigureOut">
              <a:rPr lang="de-DE" smtClean="0"/>
              <a:t>31.07.2018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630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5A8C-51D7-40EB-BEF4-F9D8F945265D}" type="datetimeFigureOut">
              <a:rPr lang="de-DE" smtClean="0"/>
              <a:t>31.07.2018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9781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5A8C-51D7-40EB-BEF4-F9D8F945265D}" type="datetimeFigureOut">
              <a:rPr lang="de-DE" smtClean="0"/>
              <a:t>31.07.2018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8423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5A8C-51D7-40EB-BEF4-F9D8F945265D}" type="datetimeFigureOut">
              <a:rPr lang="de-DE" smtClean="0"/>
              <a:t>31.07.2018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2682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5A8C-51D7-40EB-BEF4-F9D8F945265D}" type="datetimeFigureOut">
              <a:rPr lang="de-DE" smtClean="0"/>
              <a:t>31.07.2018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8791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5A8C-51D7-40EB-BEF4-F9D8F945265D}" type="datetimeFigureOut">
              <a:rPr lang="de-DE" smtClean="0"/>
              <a:t>31.07.2018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5516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5A8C-51D7-40EB-BEF4-F9D8F945265D}" type="datetimeFigureOut">
              <a:rPr lang="de-DE" smtClean="0"/>
              <a:t>31.07.2018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2501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5A8C-51D7-40EB-BEF4-F9D8F945265D}" type="datetimeFigureOut">
              <a:rPr lang="de-DE" smtClean="0"/>
              <a:t>31.07.2018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5951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A5A8C-51D7-40EB-BEF4-F9D8F945265D}" type="datetimeFigureOut">
              <a:rPr lang="de-DE" smtClean="0"/>
              <a:t>31.07.2018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0226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A5A8C-51D7-40EB-BEF4-F9D8F945265D}" type="datetimeFigureOut">
              <a:rPr lang="de-DE" smtClean="0"/>
              <a:t>31.07.2018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DD49A-666C-4873-B4D9-176ECCEA79F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2822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32656"/>
            <a:ext cx="6400800" cy="1224136"/>
          </a:xfrm>
        </p:spPr>
        <p:txBody>
          <a:bodyPr>
            <a:normAutofit/>
          </a:bodyPr>
          <a:lstStyle/>
          <a:p>
            <a:r>
              <a:rPr lang="de-DE" sz="2400" b="1" dirty="0" err="1" smtClean="0">
                <a:solidFill>
                  <a:schemeClr val="tx1"/>
                </a:solidFill>
              </a:rPr>
              <a:t>Machine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err="1" smtClean="0">
                <a:solidFill>
                  <a:schemeClr val="tx1"/>
                </a:solidFill>
              </a:rPr>
              <a:t>meeting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sz="2400" b="1" dirty="0" smtClean="0">
                <a:solidFill>
                  <a:schemeClr val="tx1"/>
                </a:solidFill>
              </a:rPr>
              <a:t>31.07.18</a:t>
            </a:r>
            <a:r>
              <a:rPr lang="de-DE" sz="2400" b="1" dirty="0">
                <a:solidFill>
                  <a:schemeClr val="tx1"/>
                </a:solidFill>
              </a:rPr>
              <a:t> </a:t>
            </a:r>
            <a:r>
              <a:rPr lang="de-DE" sz="2400" b="1" dirty="0" smtClean="0">
                <a:solidFill>
                  <a:schemeClr val="tx1"/>
                </a:solidFill>
              </a:rPr>
              <a:t>- </a:t>
            </a:r>
            <a:r>
              <a:rPr lang="de-DE" sz="2400" b="1" dirty="0" smtClean="0">
                <a:solidFill>
                  <a:schemeClr val="tx1"/>
                </a:solidFill>
              </a:rPr>
              <a:t>UNILAC</a:t>
            </a:r>
            <a:endParaRPr lang="de-DE" sz="2400" b="1" dirty="0">
              <a:solidFill>
                <a:schemeClr val="tx1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95537" y="1397089"/>
            <a:ext cx="820891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RF gallery: -&gt; Report by G. Schreiber, preparation for procurement of replacement parts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HSI RFQ: planning of </a:t>
            </a:r>
            <a:r>
              <a:rPr lang="en-US" sz="2400" dirty="0" err="1" smtClean="0"/>
              <a:t>rf</a:t>
            </a:r>
            <a:r>
              <a:rPr lang="en-US" sz="2400" dirty="0" smtClean="0"/>
              <a:t> and direct investigation/inspection, support for electrode reproduction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preparation of gas stripper tests in October: set up in VR basement and LSB2, adaption of trigger/gate </a:t>
            </a:r>
            <a:r>
              <a:rPr lang="en-US" sz="2400" dirty="0" err="1" smtClean="0"/>
              <a:t>signalling</a:t>
            </a:r>
            <a:endParaRPr lang="en-US" sz="2400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err="1" smtClean="0"/>
              <a:t>FoS</a:t>
            </a:r>
            <a:r>
              <a:rPr lang="en-US" sz="2400" dirty="0" smtClean="0"/>
              <a:t>: Dummy cavity delivery in August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Drying of nitrogen line in preparation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Adaption of control system </a:t>
            </a:r>
            <a:r>
              <a:rPr lang="en-US" sz="2400" dirty="0" err="1" smtClean="0"/>
              <a:t>wrt</a:t>
            </a:r>
            <a:r>
              <a:rPr lang="en-US" sz="2400" dirty="0" smtClean="0"/>
              <a:t> new power amplifier (Thales) Alvarez 4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Beamline UZ completely recovered, under vacuum</a:t>
            </a:r>
          </a:p>
        </p:txBody>
      </p:sp>
    </p:spTree>
    <p:extLst>
      <p:ext uri="{BB962C8B-B14F-4D97-AF65-F5344CB8AC3E}">
        <p14:creationId xmlns:p14="http://schemas.microsoft.com/office/powerpoint/2010/main" val="224185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</Words>
  <Application>Microsoft Office PowerPoint</Application>
  <PresentationFormat>Bildschirmpräsentation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Company>GSI Helmholzzentrum für Schwerionenforschung GmbH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Machine meeting 10.4.</dc:title>
  <dc:creator>Gerhard, Peter Dr.</dc:creator>
  <cp:lastModifiedBy>Gerhard, Peter Dr.</cp:lastModifiedBy>
  <cp:revision>46</cp:revision>
  <dcterms:created xsi:type="dcterms:W3CDTF">2018-04-10T08:40:39Z</dcterms:created>
  <dcterms:modified xsi:type="dcterms:W3CDTF">2018-07-31T10:48:34Z</dcterms:modified>
</cp:coreProperties>
</file>