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 snapToObjects="1">
      <p:cViewPr varScale="1">
        <p:scale>
          <a:sx n="91" d="100"/>
          <a:sy n="91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21855-CA73-BC4A-89F6-8E4388875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3F7EF5-D424-2F44-B231-1F8D6E3DC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271AA-E794-EC4D-9AC8-B78E8586A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44A9-BEB8-B74B-926A-339DC63FA7C1}" type="datetimeFigureOut">
              <a:rPr lang="de-DE" smtClean="0"/>
              <a:t>12.12.18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9478C-A65B-254D-B322-8B0DF6839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374C0-6096-054A-8284-4EA8D6936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A57-D8CE-B642-BD0D-A8B7EA1433A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84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5F20E-3A23-0244-8317-CBDFE1633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E1D3A-44ED-A040-BF9C-A5DC0F8CE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99437-D58C-084F-B3A9-CF48C9C2B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44A9-BEB8-B74B-926A-339DC63FA7C1}" type="datetimeFigureOut">
              <a:rPr lang="de-DE" smtClean="0"/>
              <a:t>12.12.18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69D11-7860-8741-9815-6B11D0981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E3445-E99F-D046-9956-B78445964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A57-D8CE-B642-BD0D-A8B7EA1433A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62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51EECE-DFF8-D148-A908-A9F0B9102D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EA2DB4-16E3-7A47-9C2B-482E13340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F3600-5D99-D744-BF90-E7AC3357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44A9-BEB8-B74B-926A-339DC63FA7C1}" type="datetimeFigureOut">
              <a:rPr lang="de-DE" smtClean="0"/>
              <a:t>12.12.18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84DC6-3863-7046-B909-52AEB6710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1EDF5-29F1-4545-B329-FE2A64F87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A57-D8CE-B642-BD0D-A8B7EA1433A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172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01D8C-A446-604E-8CD8-7088D238C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CC953-E925-FF4B-99E6-B8A14DBE2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622AA-5270-FC4F-940C-0599743F7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44A9-BEB8-B74B-926A-339DC63FA7C1}" type="datetimeFigureOut">
              <a:rPr lang="de-DE" smtClean="0"/>
              <a:t>12.12.18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3DCC5-C7CF-3742-9F7C-DC92E6855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F7F70-A201-9F4B-A4EE-F5BC2A74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A57-D8CE-B642-BD0D-A8B7EA1433A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57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DEBFC-49E6-2746-B828-0A219D3DF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180AE-ADEA-B94F-AF35-6E68A4A8D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59B33-99D1-9348-AB23-4BA89718B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44A9-BEB8-B74B-926A-339DC63FA7C1}" type="datetimeFigureOut">
              <a:rPr lang="de-DE" smtClean="0"/>
              <a:t>12.12.18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80E257-F6F9-B540-8B12-8DE1A113B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DD35C-0967-5F4F-9A64-109DBFB0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A57-D8CE-B642-BD0D-A8B7EA1433A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18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A9568-6BA3-6E4F-95AB-6B76B3230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79C44-F797-4A49-94DF-7A0270D12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42231-D817-6044-80FB-4915445DF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F7B998-DC30-C242-A272-39D101876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44A9-BEB8-B74B-926A-339DC63FA7C1}" type="datetimeFigureOut">
              <a:rPr lang="de-DE" smtClean="0"/>
              <a:t>12.12.18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801DF-AFE4-6B46-91F6-9449AC709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F4D86-E348-DA49-A0D9-C8603F42F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A57-D8CE-B642-BD0D-A8B7EA1433A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445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89B11-6312-C64F-9B21-40A75147E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0C542-8C81-154F-8E63-7F89B4232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7B83F3-4F3F-604E-B154-72404C7C7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A702D5-FE63-EA49-AEC9-F7F557AE26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CFFF8-C001-2B44-A513-3B7DA6D923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26E7FC-66A0-B845-995F-2634EBC6C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44A9-BEB8-B74B-926A-339DC63FA7C1}" type="datetimeFigureOut">
              <a:rPr lang="de-DE" smtClean="0"/>
              <a:t>12.12.18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B2FF2B-486E-5640-B54E-70A3283FF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FE8E01-3325-7844-8C22-7BD9BCE2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A57-D8CE-B642-BD0D-A8B7EA1433A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09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20A81-5CCA-4345-9592-76D24F7B3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FCD8D2-3C3F-C049-BFDC-83A99056C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44A9-BEB8-B74B-926A-339DC63FA7C1}" type="datetimeFigureOut">
              <a:rPr lang="de-DE" smtClean="0"/>
              <a:t>12.12.18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9AA9A6-6116-A045-90CA-A93A1384A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4D9FDA-5494-9D4B-8E13-23B0EA85E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A57-D8CE-B642-BD0D-A8B7EA1433A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87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C5D984-C4E5-B04F-86FF-DC04BEE9B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44A9-BEB8-B74B-926A-339DC63FA7C1}" type="datetimeFigureOut">
              <a:rPr lang="de-DE" smtClean="0"/>
              <a:t>12.12.18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8D50C0-DA5F-F146-98D3-77C7FD9A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AD28A-EB48-F34C-9B06-BC2E1C183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A57-D8CE-B642-BD0D-A8B7EA1433A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70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38B75-904D-1940-AE31-27C627FD0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28E1F-1B4B-C944-8692-072CD2D98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FEA8F0-52D0-6F40-BECD-3477C9EC7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B8616-E7AE-634C-9375-4B4926803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44A9-BEB8-B74B-926A-339DC63FA7C1}" type="datetimeFigureOut">
              <a:rPr lang="de-DE" smtClean="0"/>
              <a:t>12.12.18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BB247-1E08-CD4F-BF26-017672982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5A68E-AF1D-7F4A-863F-755DDA7C2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A57-D8CE-B642-BD0D-A8B7EA1433A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56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A759C-089A-E645-B080-99A68C812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C675EA-C4D0-D848-9B67-39C7F94C6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648B52-B8FB-4842-9E2C-9C537EF5E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DF82C-BF5E-924F-B661-9791BEEAE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44A9-BEB8-B74B-926A-339DC63FA7C1}" type="datetimeFigureOut">
              <a:rPr lang="de-DE" smtClean="0"/>
              <a:t>12.12.18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4D05C-2EE0-6847-AE95-1EDB60F87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9F3F0-9E08-7844-A14C-6325E5E8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1A57-D8CE-B642-BD0D-A8B7EA1433A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01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A6E944-DBA8-784B-83C0-BB784A2E9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356A1-94B2-B540-BE07-E193CFD85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9671D-BB75-EA4F-8153-BC8CEE00C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D44A9-BEB8-B74B-926A-339DC63FA7C1}" type="datetimeFigureOut">
              <a:rPr lang="de-DE" smtClean="0"/>
              <a:t>12.12.18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F7739-3C0F-3B40-84F7-6FBB7B24F3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BFD3B-4602-E64B-92B7-D1B3B9A62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B1A57-D8CE-B642-BD0D-A8B7EA1433A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701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19A5061-621D-3148-BCBE-29022D85A8A0}"/>
              </a:ext>
            </a:extLst>
          </p:cNvPr>
          <p:cNvSpPr txBox="1"/>
          <p:nvPr/>
        </p:nvSpPr>
        <p:spPr>
          <a:xfrm>
            <a:off x="1139483" y="858129"/>
            <a:ext cx="787157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difference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feed-back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ML ?</a:t>
            </a:r>
          </a:p>
          <a:p>
            <a:r>
              <a:rPr lang="de-DE" dirty="0"/>
              <a:t>ML </a:t>
            </a:r>
            <a:r>
              <a:rPr lang="de-DE" dirty="0" err="1"/>
              <a:t>used</a:t>
            </a:r>
            <a:r>
              <a:rPr lang="de-DE" dirty="0"/>
              <a:t> in </a:t>
            </a:r>
            <a:r>
              <a:rPr lang="de-DE" dirty="0" err="1"/>
              <a:t>ion</a:t>
            </a:r>
            <a:r>
              <a:rPr lang="de-DE" dirty="0"/>
              <a:t> </a:t>
            </a:r>
            <a:r>
              <a:rPr lang="de-DE" dirty="0" err="1"/>
              <a:t>source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Is</a:t>
            </a:r>
            <a:r>
              <a:rPr lang="de-DE" dirty="0"/>
              <a:t> ML </a:t>
            </a:r>
            <a:r>
              <a:rPr lang="de-DE" dirty="0" err="1"/>
              <a:t>approach</a:t>
            </a:r>
            <a:r>
              <a:rPr lang="de-DE" dirty="0"/>
              <a:t> </a:t>
            </a:r>
            <a:r>
              <a:rPr lang="de-DE" dirty="0" err="1"/>
              <a:t>satisfying</a:t>
            </a:r>
            <a:r>
              <a:rPr lang="de-DE" dirty="0"/>
              <a:t>?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like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something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/>
              <a:t>ML valid </a:t>
            </a:r>
            <a:r>
              <a:rPr lang="de-DE" dirty="0" err="1"/>
              <a:t>tool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alternative </a:t>
            </a:r>
            <a:r>
              <a:rPr lang="de-DE" dirty="0" err="1"/>
              <a:t>exists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open RAMS </a:t>
            </a:r>
            <a:r>
              <a:rPr lang="de-DE" dirty="0" err="1"/>
              <a:t>database</a:t>
            </a:r>
            <a:r>
              <a:rPr lang="de-DE" dirty="0"/>
              <a:t>/</a:t>
            </a:r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already</a:t>
            </a:r>
            <a:r>
              <a:rPr lang="de-DE" dirty="0"/>
              <a:t> </a:t>
            </a:r>
            <a:r>
              <a:rPr lang="de-DE" dirty="0" err="1"/>
              <a:t>exists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fusion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year</a:t>
            </a:r>
            <a:r>
              <a:rPr lang="de-DE" dirty="0"/>
              <a:t> </a:t>
            </a:r>
            <a:r>
              <a:rPr lang="de-DE" dirty="0" err="1"/>
              <a:t>ready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accelerators</a:t>
            </a:r>
            <a:r>
              <a:rPr lang="de-DE" dirty="0"/>
              <a:t>?</a:t>
            </a:r>
          </a:p>
          <a:p>
            <a:r>
              <a:rPr lang="de-DE" dirty="0"/>
              <a:t> </a:t>
            </a:r>
          </a:p>
          <a:p>
            <a:r>
              <a:rPr lang="de-DE" dirty="0"/>
              <a:t> open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942F9F-ECB3-7148-A3C8-87F7F3CF0C53}"/>
              </a:ext>
            </a:extLst>
          </p:cNvPr>
          <p:cNvSpPr txBox="1"/>
          <p:nvPr/>
        </p:nvSpPr>
        <p:spPr>
          <a:xfrm>
            <a:off x="1252025" y="5233182"/>
            <a:ext cx="33119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Cross </a:t>
            </a:r>
            <a:r>
              <a:rPr lang="de-DE" dirty="0" err="1"/>
              <a:t>expertise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good</a:t>
            </a:r>
            <a:endParaRPr lang="de-DE" dirty="0"/>
          </a:p>
          <a:p>
            <a:r>
              <a:rPr lang="de-DE" dirty="0" err="1"/>
              <a:t>Preventig</a:t>
            </a:r>
            <a:r>
              <a:rPr lang="de-DE" dirty="0"/>
              <a:t> </a:t>
            </a:r>
            <a:r>
              <a:rPr lang="de-DE" dirty="0" err="1"/>
              <a:t>Intellectual</a:t>
            </a:r>
            <a:r>
              <a:rPr lang="de-DE" dirty="0"/>
              <a:t> </a:t>
            </a:r>
            <a:r>
              <a:rPr lang="de-DE" dirty="0" err="1"/>
              <a:t>inbreeding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8258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64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2018-12-12T15:32:02Z</dcterms:created>
  <dcterms:modified xsi:type="dcterms:W3CDTF">2018-12-12T15:59:57Z</dcterms:modified>
</cp:coreProperties>
</file>