
<file path=[Content_Types].xml><?xml version="1.0" encoding="utf-8"?>
<Types xmlns="http://schemas.openxmlformats.org/package/2006/content-types">
  <Default Extension="emf" ContentType="image/x-emf"/>
  <Default Extension="jpeg" ContentType="image/jpeg"/>
  <Default Extension="jpg" ContentType="image/jpeg"/>
  <Default Extension="m4v" ContentType="video/unknown"/>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24"/>
  </p:notesMasterIdLst>
  <p:handoutMasterIdLst>
    <p:handoutMasterId r:id="rId25"/>
  </p:handoutMasterIdLst>
  <p:sldIdLst>
    <p:sldId id="273" r:id="rId5"/>
    <p:sldId id="274" r:id="rId6"/>
    <p:sldId id="293" r:id="rId7"/>
    <p:sldId id="294" r:id="rId8"/>
    <p:sldId id="349" r:id="rId9"/>
    <p:sldId id="315" r:id="rId10"/>
    <p:sldId id="300" r:id="rId11"/>
    <p:sldId id="301" r:id="rId12"/>
    <p:sldId id="302" r:id="rId13"/>
    <p:sldId id="303" r:id="rId14"/>
    <p:sldId id="304" r:id="rId15"/>
    <p:sldId id="305" r:id="rId16"/>
    <p:sldId id="306" r:id="rId17"/>
    <p:sldId id="350" r:id="rId18"/>
    <p:sldId id="310" r:id="rId19"/>
    <p:sldId id="313" r:id="rId20"/>
    <p:sldId id="348" r:id="rId21"/>
    <p:sldId id="312" r:id="rId22"/>
    <p:sldId id="271" r:id="rId23"/>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76970"/>
    <a:srgbClr val="2E7A82"/>
    <a:srgbClr val="E271DF"/>
    <a:srgbClr val="9A9B9D"/>
    <a:srgbClr val="AEB0AF"/>
    <a:srgbClr val="CEC7C1"/>
    <a:srgbClr val="8C8D90"/>
    <a:srgbClr val="D25350"/>
    <a:srgbClr val="808184"/>
    <a:srgbClr val="75767A"/>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6970F4-930B-B147-B44B-5E40006404C1}" v="7" dt="2018-12-10T08:56:48.2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16" autoAdjust="0"/>
    <p:restoredTop sz="95161" autoAdjust="0"/>
  </p:normalViewPr>
  <p:slideViewPr>
    <p:cSldViewPr snapToGrid="0" showGuides="1">
      <p:cViewPr varScale="1">
        <p:scale>
          <a:sx n="113" d="100"/>
          <a:sy n="113" d="100"/>
        </p:scale>
        <p:origin x="200" y="480"/>
      </p:cViewPr>
      <p:guideLst/>
    </p:cSldViewPr>
  </p:slideViewPr>
  <p:notesTextViewPr>
    <p:cViewPr>
      <p:scale>
        <a:sx n="3" d="2"/>
        <a:sy n="3" d="2"/>
      </p:scale>
      <p:origin x="0" y="0"/>
    </p:cViewPr>
  </p:notesTextViewPr>
  <p:sorterViewPr>
    <p:cViewPr>
      <p:scale>
        <a:sx n="80" d="100"/>
        <a:sy n="80" d="100"/>
      </p:scale>
      <p:origin x="0" y="0"/>
    </p:cViewPr>
  </p:sorterViewPr>
  <p:notesViewPr>
    <p:cSldViewPr snapToGrid="0" showGuides="1">
      <p:cViewPr>
        <p:scale>
          <a:sx n="50" d="100"/>
          <a:sy n="50" d="100"/>
        </p:scale>
        <p:origin x="5664" y="167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em Blokland" userId="fb8365982975e482" providerId="LiveId" clId="{6CAB715D-E65A-5044-BB78-4B9F347D50C9}"/>
    <pc:docChg chg="custSel modSld">
      <pc:chgData name="Willem Blokland" userId="fb8365982975e482" providerId="LiveId" clId="{6CAB715D-E65A-5044-BB78-4B9F347D50C9}" dt="2018-12-10T17:20:04.889" v="29" actId="20577"/>
      <pc:docMkLst>
        <pc:docMk/>
      </pc:docMkLst>
      <pc:sldChg chg="delSp">
        <pc:chgData name="Willem Blokland" userId="fb8365982975e482" providerId="LiveId" clId="{6CAB715D-E65A-5044-BB78-4B9F347D50C9}" dt="2018-12-10T17:18:58.029" v="12" actId="478"/>
        <pc:sldMkLst>
          <pc:docMk/>
          <pc:sldMk cId="3702094229" sldId="271"/>
        </pc:sldMkLst>
        <pc:spChg chg="del">
          <ac:chgData name="Willem Blokland" userId="fb8365982975e482" providerId="LiveId" clId="{6CAB715D-E65A-5044-BB78-4B9F347D50C9}" dt="2018-12-10T17:18:58.029" v="12" actId="478"/>
          <ac:spMkLst>
            <pc:docMk/>
            <pc:sldMk cId="3702094229" sldId="271"/>
            <ac:spMk id="2" creationId="{6DC5861A-7DB5-5546-BEF1-037D6EDB7318}"/>
          </ac:spMkLst>
        </pc:spChg>
      </pc:sldChg>
      <pc:sldChg chg="modSp">
        <pc:chgData name="Willem Blokland" userId="fb8365982975e482" providerId="LiveId" clId="{6CAB715D-E65A-5044-BB78-4B9F347D50C9}" dt="2018-12-10T17:20:04.889" v="29" actId="20577"/>
        <pc:sldMkLst>
          <pc:docMk/>
          <pc:sldMk cId="4051065057" sldId="294"/>
        </pc:sldMkLst>
        <pc:spChg chg="mod">
          <ac:chgData name="Willem Blokland" userId="fb8365982975e482" providerId="LiveId" clId="{6CAB715D-E65A-5044-BB78-4B9F347D50C9}" dt="2018-12-10T17:20:04.889" v="29" actId="20577"/>
          <ac:spMkLst>
            <pc:docMk/>
            <pc:sldMk cId="4051065057" sldId="294"/>
            <ac:spMk id="8" creationId="{24BAE797-BBB3-1A40-B64C-71DB2066DB85}"/>
          </ac:spMkLst>
        </pc:spChg>
        <pc:spChg chg="mod">
          <ac:chgData name="Willem Blokland" userId="fb8365982975e482" providerId="LiveId" clId="{6CAB715D-E65A-5044-BB78-4B9F347D50C9}" dt="2018-12-10T17:03:25.018" v="5" actId="14100"/>
          <ac:spMkLst>
            <pc:docMk/>
            <pc:sldMk cId="4051065057" sldId="294"/>
            <ac:spMk id="41" creationId="{DABD21B1-3A87-9A4B-8C86-3485264E5081}"/>
          </ac:spMkLst>
        </pc:spChg>
        <pc:grpChg chg="mod">
          <ac:chgData name="Willem Blokland" userId="fb8365982975e482" providerId="LiveId" clId="{6CAB715D-E65A-5044-BB78-4B9F347D50C9}" dt="2018-12-10T17:03:11.848" v="3" actId="1076"/>
          <ac:grpSpMkLst>
            <pc:docMk/>
            <pc:sldMk cId="4051065057" sldId="294"/>
            <ac:grpSpMk id="3" creationId="{FEE64F89-B713-724E-82D3-E56BA0A35869}"/>
          </ac:grpSpMkLst>
        </pc:grpChg>
        <pc:grpChg chg="mod">
          <ac:chgData name="Willem Blokland" userId="fb8365982975e482" providerId="LiveId" clId="{6CAB715D-E65A-5044-BB78-4B9F347D50C9}" dt="2018-12-10T17:03:21.557" v="4" actId="1076"/>
          <ac:grpSpMkLst>
            <pc:docMk/>
            <pc:sldMk cId="4051065057" sldId="294"/>
            <ac:grpSpMk id="37" creationId="{BD4886A2-DC90-C84E-A385-54955AB15A66}"/>
          </ac:grpSpMkLst>
        </pc:grpChg>
        <pc:picChg chg="mod">
          <ac:chgData name="Willem Blokland" userId="fb8365982975e482" providerId="LiveId" clId="{6CAB715D-E65A-5044-BB78-4B9F347D50C9}" dt="2018-12-10T17:03:02.159" v="1" actId="2085"/>
          <ac:picMkLst>
            <pc:docMk/>
            <pc:sldMk cId="4051065057" sldId="294"/>
            <ac:picMk id="71" creationId="{85803C82-614E-8D4D-8D50-F451B78FE71B}"/>
          </ac:picMkLst>
        </pc:picChg>
      </pc:sldChg>
      <pc:sldChg chg="modSp">
        <pc:chgData name="Willem Blokland" userId="fb8365982975e482" providerId="LiveId" clId="{6CAB715D-E65A-5044-BB78-4B9F347D50C9}" dt="2018-12-10T17:05:05.346" v="11" actId="20577"/>
        <pc:sldMkLst>
          <pc:docMk/>
          <pc:sldMk cId="384172442" sldId="348"/>
        </pc:sldMkLst>
        <pc:spChg chg="mod">
          <ac:chgData name="Willem Blokland" userId="fb8365982975e482" providerId="LiveId" clId="{6CAB715D-E65A-5044-BB78-4B9F347D50C9}" dt="2018-12-10T17:05:05.346" v="11" actId="20577"/>
          <ac:spMkLst>
            <pc:docMk/>
            <pc:sldMk cId="384172442" sldId="348"/>
            <ac:spMk id="8" creationId="{C3E17949-5300-024A-9AF9-A2425FB4713C}"/>
          </ac:spMkLst>
        </pc:spChg>
      </pc:sldChg>
      <pc:sldChg chg="modSp">
        <pc:chgData name="Willem Blokland" userId="fb8365982975e482" providerId="LiveId" clId="{6CAB715D-E65A-5044-BB78-4B9F347D50C9}" dt="2018-12-10T17:04:32.165" v="8" actId="14100"/>
        <pc:sldMkLst>
          <pc:docMk/>
          <pc:sldMk cId="4071871707" sldId="350"/>
        </pc:sldMkLst>
        <pc:spChg chg="mod">
          <ac:chgData name="Willem Blokland" userId="fb8365982975e482" providerId="LiveId" clId="{6CAB715D-E65A-5044-BB78-4B9F347D50C9}" dt="2018-12-10T17:04:32.165" v="8" actId="14100"/>
          <ac:spMkLst>
            <pc:docMk/>
            <pc:sldMk cId="4071871707" sldId="350"/>
            <ac:spMk id="3" creationId="{63D4931C-55AD-CD4D-8393-C4A47B1AF22C}"/>
          </ac:spMkLst>
        </pc:spChg>
      </pc:sldChg>
    </pc:docChg>
  </pc:docChgLst>
  <pc:docChgLst>
    <pc:chgData name="Willem Blokland" userId="fb8365982975e482" providerId="LiveId" clId="{9AD4A4FF-4E91-784C-A8D0-6999871B0A5A}"/>
    <pc:docChg chg="undo custSel modSld">
      <pc:chgData name="Willem Blokland" userId="fb8365982975e482" providerId="LiveId" clId="{9AD4A4FF-4E91-784C-A8D0-6999871B0A5A}" dt="2018-12-10T09:00:07.138" v="367" actId="1036"/>
      <pc:docMkLst>
        <pc:docMk/>
      </pc:docMkLst>
      <pc:sldChg chg="addSp delSp modSp">
        <pc:chgData name="Willem Blokland" userId="fb8365982975e482" providerId="LiveId" clId="{9AD4A4FF-4E91-784C-A8D0-6999871B0A5A}" dt="2018-12-10T08:59:37.670" v="334" actId="14100"/>
        <pc:sldMkLst>
          <pc:docMk/>
          <pc:sldMk cId="1251440645" sldId="274"/>
        </pc:sldMkLst>
        <pc:spChg chg="add del mod">
          <ac:chgData name="Willem Blokland" userId="fb8365982975e482" providerId="LiveId" clId="{9AD4A4FF-4E91-784C-A8D0-6999871B0A5A}" dt="2018-12-10T08:56:51.418" v="226"/>
          <ac:spMkLst>
            <pc:docMk/>
            <pc:sldMk cId="1251440645" sldId="274"/>
            <ac:spMk id="3" creationId="{92B50CE2-4156-D146-9E15-631ABFF352FF}"/>
          </ac:spMkLst>
        </pc:spChg>
        <pc:spChg chg="mod">
          <ac:chgData name="Willem Blokland" userId="fb8365982975e482" providerId="LiveId" clId="{9AD4A4FF-4E91-784C-A8D0-6999871B0A5A}" dt="2018-12-10T08:59:37.670" v="334" actId="14100"/>
          <ac:spMkLst>
            <pc:docMk/>
            <pc:sldMk cId="1251440645" sldId="274"/>
            <ac:spMk id="4" creationId="{74DB2E00-0F15-3C4F-8609-EC5D93117377}"/>
          </ac:spMkLst>
        </pc:spChg>
      </pc:sldChg>
      <pc:sldChg chg="modSp">
        <pc:chgData name="Willem Blokland" userId="fb8365982975e482" providerId="LiveId" clId="{9AD4A4FF-4E91-784C-A8D0-6999871B0A5A}" dt="2018-12-10T08:55:49.308" v="222" actId="14734"/>
        <pc:sldMkLst>
          <pc:docMk/>
          <pc:sldMk cId="601799069" sldId="293"/>
        </pc:sldMkLst>
        <pc:graphicFrameChg chg="mod modGraphic">
          <ac:chgData name="Willem Blokland" userId="fb8365982975e482" providerId="LiveId" clId="{9AD4A4FF-4E91-784C-A8D0-6999871B0A5A}" dt="2018-12-10T08:55:49.308" v="222" actId="14734"/>
          <ac:graphicFrameMkLst>
            <pc:docMk/>
            <pc:sldMk cId="601799069" sldId="293"/>
            <ac:graphicFrameMk id="8" creationId="{00000000-0000-0000-0000-000000000000}"/>
          </ac:graphicFrameMkLst>
        </pc:graphicFrameChg>
      </pc:sldChg>
      <pc:sldChg chg="modSp">
        <pc:chgData name="Willem Blokland" userId="fb8365982975e482" providerId="LiveId" clId="{9AD4A4FF-4E91-784C-A8D0-6999871B0A5A}" dt="2018-12-10T09:00:07.138" v="367" actId="1036"/>
        <pc:sldMkLst>
          <pc:docMk/>
          <pc:sldMk cId="4051065057" sldId="294"/>
        </pc:sldMkLst>
        <pc:spChg chg="mod">
          <ac:chgData name="Willem Blokland" userId="fb8365982975e482" providerId="LiveId" clId="{9AD4A4FF-4E91-784C-A8D0-6999871B0A5A}" dt="2018-12-10T08:59:59.565" v="356" actId="14100"/>
          <ac:spMkLst>
            <pc:docMk/>
            <pc:sldMk cId="4051065057" sldId="294"/>
            <ac:spMk id="8" creationId="{24BAE797-BBB3-1A40-B64C-71DB2066DB85}"/>
          </ac:spMkLst>
        </pc:spChg>
        <pc:spChg chg="mod">
          <ac:chgData name="Willem Blokland" userId="fb8365982975e482" providerId="LiveId" clId="{9AD4A4FF-4E91-784C-A8D0-6999871B0A5A}" dt="2018-12-10T09:00:07.138" v="367" actId="1036"/>
          <ac:spMkLst>
            <pc:docMk/>
            <pc:sldMk cId="4051065057" sldId="294"/>
            <ac:spMk id="72" creationId="{8E1AB4BC-DBAF-7547-8089-B3C065E4C542}"/>
          </ac:spMkLst>
        </pc:spChg>
        <pc:grpChg chg="mod">
          <ac:chgData name="Willem Blokland" userId="fb8365982975e482" providerId="LiveId" clId="{9AD4A4FF-4E91-784C-A8D0-6999871B0A5A}" dt="2018-12-10T09:00:07.138" v="367" actId="1036"/>
          <ac:grpSpMkLst>
            <pc:docMk/>
            <pc:sldMk cId="4051065057" sldId="294"/>
            <ac:grpSpMk id="3" creationId="{FEE64F89-B713-724E-82D3-E56BA0A35869}"/>
          </ac:grpSpMkLst>
        </pc:grpChg>
      </pc:sldChg>
      <pc:sldChg chg="modSp">
        <pc:chgData name="Willem Blokland" userId="fb8365982975e482" providerId="LiveId" clId="{9AD4A4FF-4E91-784C-A8D0-6999871B0A5A}" dt="2018-12-10T08:57:38.257" v="254" actId="1036"/>
        <pc:sldMkLst>
          <pc:docMk/>
          <pc:sldMk cId="1947590836" sldId="300"/>
        </pc:sldMkLst>
        <pc:spChg chg="mod">
          <ac:chgData name="Willem Blokland" userId="fb8365982975e482" providerId="LiveId" clId="{9AD4A4FF-4E91-784C-A8D0-6999871B0A5A}" dt="2018-12-10T08:57:38.257" v="254" actId="1036"/>
          <ac:spMkLst>
            <pc:docMk/>
            <pc:sldMk cId="1947590836" sldId="300"/>
            <ac:spMk id="3" creationId="{B0B0A13B-8890-7E49-B0CC-96937004BBAC}"/>
          </ac:spMkLst>
        </pc:spChg>
        <pc:spChg chg="mod">
          <ac:chgData name="Willem Blokland" userId="fb8365982975e482" providerId="LiveId" clId="{9AD4A4FF-4E91-784C-A8D0-6999871B0A5A}" dt="2018-12-10T08:57:38.257" v="254" actId="1036"/>
          <ac:spMkLst>
            <pc:docMk/>
            <pc:sldMk cId="1947590836" sldId="300"/>
            <ac:spMk id="5" creationId="{1C59A141-90F6-2D47-A892-65572493A388}"/>
          </ac:spMkLst>
        </pc:spChg>
        <pc:spChg chg="mod">
          <ac:chgData name="Willem Blokland" userId="fb8365982975e482" providerId="LiveId" clId="{9AD4A4FF-4E91-784C-A8D0-6999871B0A5A}" dt="2018-12-10T08:57:38.257" v="254" actId="1036"/>
          <ac:spMkLst>
            <pc:docMk/>
            <pc:sldMk cId="1947590836" sldId="300"/>
            <ac:spMk id="6" creationId="{5E97F4A1-D8E4-A943-9183-2F53C600EC33}"/>
          </ac:spMkLst>
        </pc:spChg>
        <pc:picChg chg="mod">
          <ac:chgData name="Willem Blokland" userId="fb8365982975e482" providerId="LiveId" clId="{9AD4A4FF-4E91-784C-A8D0-6999871B0A5A}" dt="2018-12-10T08:57:38.257" v="254" actId="1036"/>
          <ac:picMkLst>
            <pc:docMk/>
            <pc:sldMk cId="1947590836" sldId="300"/>
            <ac:picMk id="4" creationId="{5FE3F39F-884E-9349-B839-37312D286730}"/>
          </ac:picMkLst>
        </pc:picChg>
      </pc:sldChg>
      <pc:sldChg chg="modSp">
        <pc:chgData name="Willem Blokland" userId="fb8365982975e482" providerId="LiveId" clId="{9AD4A4FF-4E91-784C-A8D0-6999871B0A5A}" dt="2018-12-10T08:52:50.488" v="213" actId="404"/>
        <pc:sldMkLst>
          <pc:docMk/>
          <pc:sldMk cId="4012032592" sldId="301"/>
        </pc:sldMkLst>
        <pc:spChg chg="mod">
          <ac:chgData name="Willem Blokland" userId="fb8365982975e482" providerId="LiveId" clId="{9AD4A4FF-4E91-784C-A8D0-6999871B0A5A}" dt="2018-12-10T08:52:50.488" v="213" actId="404"/>
          <ac:spMkLst>
            <pc:docMk/>
            <pc:sldMk cId="4012032592" sldId="301"/>
            <ac:spMk id="3" creationId="{F6E9F1A3-2D79-D743-9910-AC44750CDD43}"/>
          </ac:spMkLst>
        </pc:spChg>
      </pc:sldChg>
      <pc:sldChg chg="modSp">
        <pc:chgData name="Willem Blokland" userId="fb8365982975e482" providerId="LiveId" clId="{9AD4A4FF-4E91-784C-A8D0-6999871B0A5A}" dt="2018-12-10T08:57:58.111" v="255" actId="20577"/>
        <pc:sldMkLst>
          <pc:docMk/>
          <pc:sldMk cId="2652522653" sldId="305"/>
        </pc:sldMkLst>
        <pc:spChg chg="mod">
          <ac:chgData name="Willem Blokland" userId="fb8365982975e482" providerId="LiveId" clId="{9AD4A4FF-4E91-784C-A8D0-6999871B0A5A}" dt="2018-12-10T08:57:58.111" v="255" actId="20577"/>
          <ac:spMkLst>
            <pc:docMk/>
            <pc:sldMk cId="2652522653" sldId="305"/>
            <ac:spMk id="2" creationId="{17067D9B-D448-974A-9239-1E6A469AF3C9}"/>
          </ac:spMkLst>
        </pc:spChg>
      </pc:sldChg>
      <pc:sldChg chg="modSp">
        <pc:chgData name="Willem Blokland" userId="fb8365982975e482" providerId="LiveId" clId="{9AD4A4FF-4E91-784C-A8D0-6999871B0A5A}" dt="2018-12-10T08:58:28.214" v="279" actId="14100"/>
        <pc:sldMkLst>
          <pc:docMk/>
          <pc:sldMk cId="1145548726" sldId="306"/>
        </pc:sldMkLst>
        <pc:spChg chg="mod">
          <ac:chgData name="Willem Blokland" userId="fb8365982975e482" providerId="LiveId" clId="{9AD4A4FF-4E91-784C-A8D0-6999871B0A5A}" dt="2018-12-10T08:58:28.214" v="279" actId="14100"/>
          <ac:spMkLst>
            <pc:docMk/>
            <pc:sldMk cId="1145548726" sldId="306"/>
            <ac:spMk id="3" creationId="{91F4D3FE-0DFA-8949-98BE-E7E48C7F76F9}"/>
          </ac:spMkLst>
        </pc:spChg>
      </pc:sldChg>
      <pc:sldChg chg="modSp">
        <pc:chgData name="Willem Blokland" userId="fb8365982975e482" providerId="LiveId" clId="{9AD4A4FF-4E91-784C-A8D0-6999871B0A5A}" dt="2018-12-10T08:56:29.223" v="223" actId="1076"/>
        <pc:sldMkLst>
          <pc:docMk/>
          <pc:sldMk cId="1442958993" sldId="310"/>
        </pc:sldMkLst>
        <pc:spChg chg="mod">
          <ac:chgData name="Willem Blokland" userId="fb8365982975e482" providerId="LiveId" clId="{9AD4A4FF-4E91-784C-A8D0-6999871B0A5A}" dt="2018-12-10T08:56:29.223" v="223" actId="1076"/>
          <ac:spMkLst>
            <pc:docMk/>
            <pc:sldMk cId="1442958993" sldId="310"/>
            <ac:spMk id="2" creationId="{E79D40BA-17E9-A040-B038-CD6AC3AEB0D9}"/>
          </ac:spMkLst>
        </pc:spChg>
      </pc:sldChg>
      <pc:sldChg chg="addSp modSp">
        <pc:chgData name="Willem Blokland" userId="fb8365982975e482" providerId="LiveId" clId="{9AD4A4FF-4E91-784C-A8D0-6999871B0A5A}" dt="2018-12-10T08:42:00.076" v="31" actId="1035"/>
        <pc:sldMkLst>
          <pc:docMk/>
          <pc:sldMk cId="3324600690" sldId="312"/>
        </pc:sldMkLst>
        <pc:spChg chg="mod">
          <ac:chgData name="Willem Blokland" userId="fb8365982975e482" providerId="LiveId" clId="{9AD4A4FF-4E91-784C-A8D0-6999871B0A5A}" dt="2018-12-10T08:40:57.145" v="7"/>
          <ac:spMkLst>
            <pc:docMk/>
            <pc:sldMk cId="3324600690" sldId="312"/>
            <ac:spMk id="2" creationId="{E6F31B95-C728-AE42-B2CA-3DE050A6E492}"/>
          </ac:spMkLst>
        </pc:spChg>
        <pc:spChg chg="mod">
          <ac:chgData name="Willem Blokland" userId="fb8365982975e482" providerId="LiveId" clId="{9AD4A4FF-4E91-784C-A8D0-6999871B0A5A}" dt="2018-12-10T08:41:41.090" v="23" actId="1076"/>
          <ac:spMkLst>
            <pc:docMk/>
            <pc:sldMk cId="3324600690" sldId="312"/>
            <ac:spMk id="3" creationId="{3C2DB38D-5DA4-F241-B7EB-846566B6BF0F}"/>
          </ac:spMkLst>
        </pc:spChg>
        <pc:spChg chg="add mod">
          <ac:chgData name="Willem Blokland" userId="fb8365982975e482" providerId="LiveId" clId="{9AD4A4FF-4E91-784C-A8D0-6999871B0A5A}" dt="2018-12-10T08:42:00.076" v="31" actId="1035"/>
          <ac:spMkLst>
            <pc:docMk/>
            <pc:sldMk cId="3324600690" sldId="312"/>
            <ac:spMk id="7" creationId="{51B70AB1-F973-1F42-BF01-98A50E4A95C0}"/>
          </ac:spMkLst>
        </pc:spChg>
        <pc:picChg chg="mod">
          <ac:chgData name="Willem Blokland" userId="fb8365982975e482" providerId="LiveId" clId="{9AD4A4FF-4E91-784C-A8D0-6999871B0A5A}" dt="2018-12-10T08:41:49.937" v="26" actId="14100"/>
          <ac:picMkLst>
            <pc:docMk/>
            <pc:sldMk cId="3324600690" sldId="312"/>
            <ac:picMk id="4" creationId="{E94A9426-487F-CD4D-B931-9EBA5DECA1FA}"/>
          </ac:picMkLst>
        </pc:picChg>
        <pc:picChg chg="add mod">
          <ac:chgData name="Willem Blokland" userId="fb8365982975e482" providerId="LiveId" clId="{9AD4A4FF-4E91-784C-A8D0-6999871B0A5A}" dt="2018-12-10T08:41:51.872" v="27" actId="1076"/>
          <ac:picMkLst>
            <pc:docMk/>
            <pc:sldMk cId="3324600690" sldId="312"/>
            <ac:picMk id="6" creationId="{DF857913-E971-D24B-B37C-C02B35C38CB4}"/>
          </ac:picMkLst>
        </pc:picChg>
      </pc:sldChg>
      <pc:sldChg chg="modSp">
        <pc:chgData name="Willem Blokland" userId="fb8365982975e482" providerId="LiveId" clId="{9AD4A4FF-4E91-784C-A8D0-6999871B0A5A}" dt="2018-12-10T08:59:14.827" v="317" actId="1038"/>
        <pc:sldMkLst>
          <pc:docMk/>
          <pc:sldMk cId="384172442" sldId="348"/>
        </pc:sldMkLst>
        <pc:spChg chg="mod">
          <ac:chgData name="Willem Blokland" userId="fb8365982975e482" providerId="LiveId" clId="{9AD4A4FF-4E91-784C-A8D0-6999871B0A5A}" dt="2018-12-10T08:59:14.827" v="317" actId="1038"/>
          <ac:spMkLst>
            <pc:docMk/>
            <pc:sldMk cId="384172442" sldId="348"/>
            <ac:spMk id="2" creationId="{0FBFC4FC-86BA-7143-A868-FA13CA953A78}"/>
          </ac:spMkLst>
        </pc:spChg>
        <pc:spChg chg="mod">
          <ac:chgData name="Willem Blokland" userId="fb8365982975e482" providerId="LiveId" clId="{9AD4A4FF-4E91-784C-A8D0-6999871B0A5A}" dt="2018-12-10T08:58:41.973" v="290" actId="1035"/>
          <ac:spMkLst>
            <pc:docMk/>
            <pc:sldMk cId="384172442" sldId="348"/>
            <ac:spMk id="8" creationId="{C3E17949-5300-024A-9AF9-A2425FB4713C}"/>
          </ac:spMkLst>
        </pc:spChg>
        <pc:spChg chg="mod">
          <ac:chgData name="Willem Blokland" userId="fb8365982975e482" providerId="LiveId" clId="{9AD4A4FF-4E91-784C-A8D0-6999871B0A5A}" dt="2018-12-10T08:42:19.549" v="32" actId="1076"/>
          <ac:spMkLst>
            <pc:docMk/>
            <pc:sldMk cId="384172442" sldId="348"/>
            <ac:spMk id="10" creationId="{F8E44FC8-59DA-C348-94D0-E1A71B6FC815}"/>
          </ac:spMkLst>
        </pc:spChg>
        <pc:spChg chg="mod">
          <ac:chgData name="Willem Blokland" userId="fb8365982975e482" providerId="LiveId" clId="{9AD4A4FF-4E91-784C-A8D0-6999871B0A5A}" dt="2018-12-10T08:42:19.549" v="32" actId="1076"/>
          <ac:spMkLst>
            <pc:docMk/>
            <pc:sldMk cId="384172442" sldId="348"/>
            <ac:spMk id="11" creationId="{24A91D54-8206-DC42-8A51-1736CE1B26A5}"/>
          </ac:spMkLst>
        </pc:spChg>
        <pc:spChg chg="mod">
          <ac:chgData name="Willem Blokland" userId="fb8365982975e482" providerId="LiveId" clId="{9AD4A4FF-4E91-784C-A8D0-6999871B0A5A}" dt="2018-12-10T08:43:14.932" v="134" actId="1036"/>
          <ac:spMkLst>
            <pc:docMk/>
            <pc:sldMk cId="384172442" sldId="348"/>
            <ac:spMk id="16" creationId="{07B483C1-8BF0-094A-986A-BB1778DCD00D}"/>
          </ac:spMkLst>
        </pc:spChg>
        <pc:spChg chg="mod">
          <ac:chgData name="Willem Blokland" userId="fb8365982975e482" providerId="LiveId" clId="{9AD4A4FF-4E91-784C-A8D0-6999871B0A5A}" dt="2018-12-10T08:58:53.148" v="304" actId="1036"/>
          <ac:spMkLst>
            <pc:docMk/>
            <pc:sldMk cId="384172442" sldId="348"/>
            <ac:spMk id="19" creationId="{A4F53626-F4AE-204E-9F85-251B32E28091}"/>
          </ac:spMkLst>
        </pc:spChg>
        <pc:spChg chg="mod">
          <ac:chgData name="Willem Blokland" userId="fb8365982975e482" providerId="LiveId" clId="{9AD4A4FF-4E91-784C-A8D0-6999871B0A5A}" dt="2018-12-10T08:58:53.148" v="304" actId="1036"/>
          <ac:spMkLst>
            <pc:docMk/>
            <pc:sldMk cId="384172442" sldId="348"/>
            <ac:spMk id="24" creationId="{BB87C5B5-A4F2-9947-B414-F9200C7B8774}"/>
          </ac:spMkLst>
        </pc:spChg>
        <pc:picChg chg="mod">
          <ac:chgData name="Willem Blokland" userId="fb8365982975e482" providerId="LiveId" clId="{9AD4A4FF-4E91-784C-A8D0-6999871B0A5A}" dt="2018-12-10T08:58:53.148" v="304" actId="1036"/>
          <ac:picMkLst>
            <pc:docMk/>
            <pc:sldMk cId="384172442" sldId="348"/>
            <ac:picMk id="4" creationId="{21A81B84-0841-4703-BE96-3A544BB87996}"/>
          </ac:picMkLst>
        </pc:picChg>
        <pc:picChg chg="mod">
          <ac:chgData name="Willem Blokland" userId="fb8365982975e482" providerId="LiveId" clId="{9AD4A4FF-4E91-784C-A8D0-6999871B0A5A}" dt="2018-12-10T08:42:19.549" v="32" actId="1076"/>
          <ac:picMkLst>
            <pc:docMk/>
            <pc:sldMk cId="384172442" sldId="348"/>
            <ac:picMk id="5" creationId="{B47134C7-A657-6746-ADB8-47E92523EFB8}"/>
          </ac:picMkLst>
        </pc:picChg>
        <pc:picChg chg="mod">
          <ac:chgData name="Willem Blokland" userId="fb8365982975e482" providerId="LiveId" clId="{9AD4A4FF-4E91-784C-A8D0-6999871B0A5A}" dt="2018-12-10T08:42:19.549" v="32" actId="1076"/>
          <ac:picMkLst>
            <pc:docMk/>
            <pc:sldMk cId="384172442" sldId="348"/>
            <ac:picMk id="6" creationId="{AE4FBDC1-139B-CF49-B4CD-B973552EC7C3}"/>
          </ac:picMkLst>
        </pc:picChg>
        <pc:picChg chg="mod">
          <ac:chgData name="Willem Blokland" userId="fb8365982975e482" providerId="LiveId" clId="{9AD4A4FF-4E91-784C-A8D0-6999871B0A5A}" dt="2018-12-10T08:58:53.148" v="304" actId="1036"/>
          <ac:picMkLst>
            <pc:docMk/>
            <pc:sldMk cId="384172442" sldId="348"/>
            <ac:picMk id="20" creationId="{906B5CFC-C1B5-6542-89F6-AD2F66D9DE99}"/>
          </ac:picMkLst>
        </pc:picChg>
        <pc:cxnChg chg="mod">
          <ac:chgData name="Willem Blokland" userId="fb8365982975e482" providerId="LiveId" clId="{9AD4A4FF-4E91-784C-A8D0-6999871B0A5A}" dt="2018-12-10T08:58:53.148" v="304" actId="1036"/>
          <ac:cxnSpMkLst>
            <pc:docMk/>
            <pc:sldMk cId="384172442" sldId="348"/>
            <ac:cxnSpMk id="21" creationId="{D80C0F72-CB9D-4650-BCBD-84A52D577762}"/>
          </ac:cxnSpMkLst>
        </pc:cxnChg>
        <pc:cxnChg chg="mod">
          <ac:chgData name="Willem Blokland" userId="fb8365982975e482" providerId="LiveId" clId="{9AD4A4FF-4E91-784C-A8D0-6999871B0A5A}" dt="2018-12-10T08:58:53.148" v="304" actId="1036"/>
          <ac:cxnSpMkLst>
            <pc:docMk/>
            <pc:sldMk cId="384172442" sldId="348"/>
            <ac:cxnSpMk id="25" creationId="{BC5494A6-5A5C-044E-A6BB-5C3F80CABBCC}"/>
          </ac:cxnSpMkLst>
        </pc:cxnChg>
      </pc:sldChg>
      <pc:sldChg chg="modSp">
        <pc:chgData name="Willem Blokland" userId="fb8365982975e482" providerId="LiveId" clId="{9AD4A4FF-4E91-784C-A8D0-6999871B0A5A}" dt="2018-12-10T08:48:38.518" v="212" actId="1035"/>
        <pc:sldMkLst>
          <pc:docMk/>
          <pc:sldMk cId="3162553367" sldId="349"/>
        </pc:sldMkLst>
        <pc:spChg chg="mod">
          <ac:chgData name="Willem Blokland" userId="fb8365982975e482" providerId="LiveId" clId="{9AD4A4FF-4E91-784C-A8D0-6999871B0A5A}" dt="2018-12-10T08:48:13.283" v="202" actId="20577"/>
          <ac:spMkLst>
            <pc:docMk/>
            <pc:sldMk cId="3162553367" sldId="349"/>
            <ac:spMk id="3" creationId="{00000000-0000-0000-0000-000000000000}"/>
          </ac:spMkLst>
        </pc:spChg>
        <pc:spChg chg="mod">
          <ac:chgData name="Willem Blokland" userId="fb8365982975e482" providerId="LiveId" clId="{9AD4A4FF-4E91-784C-A8D0-6999871B0A5A}" dt="2018-12-10T08:48:38.518" v="212" actId="1035"/>
          <ac:spMkLst>
            <pc:docMk/>
            <pc:sldMk cId="3162553367" sldId="349"/>
            <ac:spMk id="6" creationId="{00000000-0000-0000-0000-000000000000}"/>
          </ac:spMkLst>
        </pc:spChg>
        <pc:spChg chg="mod">
          <ac:chgData name="Willem Blokland" userId="fb8365982975e482" providerId="LiveId" clId="{9AD4A4FF-4E91-784C-A8D0-6999871B0A5A}" dt="2018-12-10T08:48:38.518" v="212" actId="1035"/>
          <ac:spMkLst>
            <pc:docMk/>
            <pc:sldMk cId="3162553367" sldId="349"/>
            <ac:spMk id="7" creationId="{00000000-0000-0000-0000-000000000000}"/>
          </ac:spMkLst>
        </pc:spChg>
        <pc:spChg chg="mod">
          <ac:chgData name="Willem Blokland" userId="fb8365982975e482" providerId="LiveId" clId="{9AD4A4FF-4E91-784C-A8D0-6999871B0A5A}" dt="2018-12-10T08:48:38.518" v="212" actId="1035"/>
          <ac:spMkLst>
            <pc:docMk/>
            <pc:sldMk cId="3162553367" sldId="349"/>
            <ac:spMk id="8" creationId="{00000000-0000-0000-0000-000000000000}"/>
          </ac:spMkLst>
        </pc:spChg>
        <pc:spChg chg="mod">
          <ac:chgData name="Willem Blokland" userId="fb8365982975e482" providerId="LiveId" clId="{9AD4A4FF-4E91-784C-A8D0-6999871B0A5A}" dt="2018-12-10T08:48:38.518" v="212" actId="1035"/>
          <ac:spMkLst>
            <pc:docMk/>
            <pc:sldMk cId="3162553367" sldId="349"/>
            <ac:spMk id="9" creationId="{00000000-0000-0000-0000-000000000000}"/>
          </ac:spMkLst>
        </pc:spChg>
        <pc:spChg chg="mod">
          <ac:chgData name="Willem Blokland" userId="fb8365982975e482" providerId="LiveId" clId="{9AD4A4FF-4E91-784C-A8D0-6999871B0A5A}" dt="2018-12-10T08:48:38.518" v="212" actId="1035"/>
          <ac:spMkLst>
            <pc:docMk/>
            <pc:sldMk cId="3162553367" sldId="349"/>
            <ac:spMk id="11" creationId="{00000000-0000-0000-0000-000000000000}"/>
          </ac:spMkLst>
        </pc:spChg>
        <pc:spChg chg="mod">
          <ac:chgData name="Willem Blokland" userId="fb8365982975e482" providerId="LiveId" clId="{9AD4A4FF-4E91-784C-A8D0-6999871B0A5A}" dt="2018-12-10T08:48:38.518" v="212" actId="1035"/>
          <ac:spMkLst>
            <pc:docMk/>
            <pc:sldMk cId="3162553367" sldId="349"/>
            <ac:spMk id="12" creationId="{00000000-0000-0000-0000-000000000000}"/>
          </ac:spMkLst>
        </pc:spChg>
        <pc:spChg chg="mod">
          <ac:chgData name="Willem Blokland" userId="fb8365982975e482" providerId="LiveId" clId="{9AD4A4FF-4E91-784C-A8D0-6999871B0A5A}" dt="2018-12-10T08:48:38.518" v="212" actId="1035"/>
          <ac:spMkLst>
            <pc:docMk/>
            <pc:sldMk cId="3162553367" sldId="349"/>
            <ac:spMk id="13" creationId="{00000000-0000-0000-0000-000000000000}"/>
          </ac:spMkLst>
        </pc:spChg>
        <pc:spChg chg="mod">
          <ac:chgData name="Willem Blokland" userId="fb8365982975e482" providerId="LiveId" clId="{9AD4A4FF-4E91-784C-A8D0-6999871B0A5A}" dt="2018-12-10T08:48:38.518" v="212" actId="1035"/>
          <ac:spMkLst>
            <pc:docMk/>
            <pc:sldMk cId="3162553367" sldId="349"/>
            <ac:spMk id="14" creationId="{00000000-0000-0000-0000-000000000000}"/>
          </ac:spMkLst>
        </pc:spChg>
        <pc:spChg chg="mod">
          <ac:chgData name="Willem Blokland" userId="fb8365982975e482" providerId="LiveId" clId="{9AD4A4FF-4E91-784C-A8D0-6999871B0A5A}" dt="2018-12-10T08:48:38.518" v="212" actId="1035"/>
          <ac:spMkLst>
            <pc:docMk/>
            <pc:sldMk cId="3162553367" sldId="349"/>
            <ac:spMk id="15" creationId="{00000000-0000-0000-0000-000000000000}"/>
          </ac:spMkLst>
        </pc:spChg>
        <pc:spChg chg="mod">
          <ac:chgData name="Willem Blokland" userId="fb8365982975e482" providerId="LiveId" clId="{9AD4A4FF-4E91-784C-A8D0-6999871B0A5A}" dt="2018-12-10T08:48:38.518" v="212" actId="1035"/>
          <ac:spMkLst>
            <pc:docMk/>
            <pc:sldMk cId="3162553367" sldId="349"/>
            <ac:spMk id="16" creationId="{00000000-0000-0000-0000-000000000000}"/>
          </ac:spMkLst>
        </pc:spChg>
        <pc:spChg chg="mod">
          <ac:chgData name="Willem Blokland" userId="fb8365982975e482" providerId="LiveId" clId="{9AD4A4FF-4E91-784C-A8D0-6999871B0A5A}" dt="2018-12-10T08:48:38.518" v="212" actId="1035"/>
          <ac:spMkLst>
            <pc:docMk/>
            <pc:sldMk cId="3162553367" sldId="349"/>
            <ac:spMk id="17" creationId="{00000000-0000-0000-0000-000000000000}"/>
          </ac:spMkLst>
        </pc:spChg>
        <pc:spChg chg="mod">
          <ac:chgData name="Willem Blokland" userId="fb8365982975e482" providerId="LiveId" clId="{9AD4A4FF-4E91-784C-A8D0-6999871B0A5A}" dt="2018-12-10T08:48:38.518" v="212" actId="1035"/>
          <ac:spMkLst>
            <pc:docMk/>
            <pc:sldMk cId="3162553367" sldId="349"/>
            <ac:spMk id="18" creationId="{00000000-0000-0000-0000-000000000000}"/>
          </ac:spMkLst>
        </pc:spChg>
        <pc:spChg chg="mod">
          <ac:chgData name="Willem Blokland" userId="fb8365982975e482" providerId="LiveId" clId="{9AD4A4FF-4E91-784C-A8D0-6999871B0A5A}" dt="2018-12-10T08:48:38.518" v="212" actId="1035"/>
          <ac:spMkLst>
            <pc:docMk/>
            <pc:sldMk cId="3162553367" sldId="349"/>
            <ac:spMk id="19" creationId="{00000000-0000-0000-0000-000000000000}"/>
          </ac:spMkLst>
        </pc:spChg>
        <pc:spChg chg="mod">
          <ac:chgData name="Willem Blokland" userId="fb8365982975e482" providerId="LiveId" clId="{9AD4A4FF-4E91-784C-A8D0-6999871B0A5A}" dt="2018-12-10T08:48:38.518" v="212" actId="1035"/>
          <ac:spMkLst>
            <pc:docMk/>
            <pc:sldMk cId="3162553367" sldId="349"/>
            <ac:spMk id="20" creationId="{00000000-0000-0000-0000-000000000000}"/>
          </ac:spMkLst>
        </pc:spChg>
        <pc:spChg chg="mod">
          <ac:chgData name="Willem Blokland" userId="fb8365982975e482" providerId="LiveId" clId="{9AD4A4FF-4E91-784C-A8D0-6999871B0A5A}" dt="2018-12-10T08:48:38.518" v="212" actId="1035"/>
          <ac:spMkLst>
            <pc:docMk/>
            <pc:sldMk cId="3162553367" sldId="349"/>
            <ac:spMk id="21" creationId="{00000000-0000-0000-0000-000000000000}"/>
          </ac:spMkLst>
        </pc:spChg>
        <pc:spChg chg="mod">
          <ac:chgData name="Willem Blokland" userId="fb8365982975e482" providerId="LiveId" clId="{9AD4A4FF-4E91-784C-A8D0-6999871B0A5A}" dt="2018-12-10T08:48:38.518" v="212" actId="1035"/>
          <ac:spMkLst>
            <pc:docMk/>
            <pc:sldMk cId="3162553367" sldId="349"/>
            <ac:spMk id="22" creationId="{00000000-0000-0000-0000-000000000000}"/>
          </ac:spMkLst>
        </pc:spChg>
        <pc:spChg chg="mod">
          <ac:chgData name="Willem Blokland" userId="fb8365982975e482" providerId="LiveId" clId="{9AD4A4FF-4E91-784C-A8D0-6999871B0A5A}" dt="2018-12-10T08:48:38.518" v="212" actId="1035"/>
          <ac:spMkLst>
            <pc:docMk/>
            <pc:sldMk cId="3162553367" sldId="349"/>
            <ac:spMk id="28" creationId="{00000000-0000-0000-0000-000000000000}"/>
          </ac:spMkLst>
        </pc:spChg>
        <pc:spChg chg="mod">
          <ac:chgData name="Willem Blokland" userId="fb8365982975e482" providerId="LiveId" clId="{9AD4A4FF-4E91-784C-A8D0-6999871B0A5A}" dt="2018-12-10T08:48:38.518" v="212" actId="1035"/>
          <ac:spMkLst>
            <pc:docMk/>
            <pc:sldMk cId="3162553367" sldId="349"/>
            <ac:spMk id="29" creationId="{00000000-0000-0000-0000-000000000000}"/>
          </ac:spMkLst>
        </pc:spChg>
        <pc:spChg chg="mod">
          <ac:chgData name="Willem Blokland" userId="fb8365982975e482" providerId="LiveId" clId="{9AD4A4FF-4E91-784C-A8D0-6999871B0A5A}" dt="2018-12-10T08:48:38.518" v="212" actId="1035"/>
          <ac:spMkLst>
            <pc:docMk/>
            <pc:sldMk cId="3162553367" sldId="349"/>
            <ac:spMk id="57" creationId="{00000000-0000-0000-0000-000000000000}"/>
          </ac:spMkLst>
        </pc:spChg>
        <pc:spChg chg="mod">
          <ac:chgData name="Willem Blokland" userId="fb8365982975e482" providerId="LiveId" clId="{9AD4A4FF-4E91-784C-A8D0-6999871B0A5A}" dt="2018-12-10T08:48:38.518" v="212" actId="1035"/>
          <ac:spMkLst>
            <pc:docMk/>
            <pc:sldMk cId="3162553367" sldId="349"/>
            <ac:spMk id="64" creationId="{00000000-0000-0000-0000-000000000000}"/>
          </ac:spMkLst>
        </pc:spChg>
        <pc:spChg chg="mod">
          <ac:chgData name="Willem Blokland" userId="fb8365982975e482" providerId="LiveId" clId="{9AD4A4FF-4E91-784C-A8D0-6999871B0A5A}" dt="2018-12-10T08:48:38.518" v="212" actId="1035"/>
          <ac:spMkLst>
            <pc:docMk/>
            <pc:sldMk cId="3162553367" sldId="349"/>
            <ac:spMk id="67" creationId="{00000000-0000-0000-0000-000000000000}"/>
          </ac:spMkLst>
        </pc:spChg>
        <pc:spChg chg="mod">
          <ac:chgData name="Willem Blokland" userId="fb8365982975e482" providerId="LiveId" clId="{9AD4A4FF-4E91-784C-A8D0-6999871B0A5A}" dt="2018-12-10T08:47:49.055" v="193" actId="1035"/>
          <ac:spMkLst>
            <pc:docMk/>
            <pc:sldMk cId="3162553367" sldId="349"/>
            <ac:spMk id="77" creationId="{4EEC156F-82B6-2B49-9983-1F9BD7B41975}"/>
          </ac:spMkLst>
        </pc:spChg>
        <pc:spChg chg="mod">
          <ac:chgData name="Willem Blokland" userId="fb8365982975e482" providerId="LiveId" clId="{9AD4A4FF-4E91-784C-A8D0-6999871B0A5A}" dt="2018-12-10T08:48:38.518" v="212" actId="1035"/>
          <ac:spMkLst>
            <pc:docMk/>
            <pc:sldMk cId="3162553367" sldId="349"/>
            <ac:spMk id="82" creationId="{00000000-0000-0000-0000-000000000000}"/>
          </ac:spMkLst>
        </pc:spChg>
        <pc:spChg chg="mod">
          <ac:chgData name="Willem Blokland" userId="fb8365982975e482" providerId="LiveId" clId="{9AD4A4FF-4E91-784C-A8D0-6999871B0A5A}" dt="2018-12-10T08:48:38.518" v="212" actId="1035"/>
          <ac:spMkLst>
            <pc:docMk/>
            <pc:sldMk cId="3162553367" sldId="349"/>
            <ac:spMk id="84" creationId="{00000000-0000-0000-0000-000000000000}"/>
          </ac:spMkLst>
        </pc:spChg>
        <pc:spChg chg="mod">
          <ac:chgData name="Willem Blokland" userId="fb8365982975e482" providerId="LiveId" clId="{9AD4A4FF-4E91-784C-A8D0-6999871B0A5A}" dt="2018-12-10T08:48:38.518" v="212" actId="1035"/>
          <ac:spMkLst>
            <pc:docMk/>
            <pc:sldMk cId="3162553367" sldId="349"/>
            <ac:spMk id="85" creationId="{2F716707-C6C7-2345-BA52-DDE970F12101}"/>
          </ac:spMkLst>
        </pc:spChg>
        <pc:spChg chg="mod">
          <ac:chgData name="Willem Blokland" userId="fb8365982975e482" providerId="LiveId" clId="{9AD4A4FF-4E91-784C-A8D0-6999871B0A5A}" dt="2018-12-10T08:48:38.518" v="212" actId="1035"/>
          <ac:spMkLst>
            <pc:docMk/>
            <pc:sldMk cId="3162553367" sldId="349"/>
            <ac:spMk id="86" creationId="{00000000-0000-0000-0000-000000000000}"/>
          </ac:spMkLst>
        </pc:spChg>
        <pc:spChg chg="mod">
          <ac:chgData name="Willem Blokland" userId="fb8365982975e482" providerId="LiveId" clId="{9AD4A4FF-4E91-784C-A8D0-6999871B0A5A}" dt="2018-12-10T08:48:38.518" v="212" actId="1035"/>
          <ac:spMkLst>
            <pc:docMk/>
            <pc:sldMk cId="3162553367" sldId="349"/>
            <ac:spMk id="108" creationId="{32C086CF-7186-6E48-AD22-A90B8AC6F20F}"/>
          </ac:spMkLst>
        </pc:spChg>
        <pc:spChg chg="mod">
          <ac:chgData name="Willem Blokland" userId="fb8365982975e482" providerId="LiveId" clId="{9AD4A4FF-4E91-784C-A8D0-6999871B0A5A}" dt="2018-12-10T08:48:38.518" v="212" actId="1035"/>
          <ac:spMkLst>
            <pc:docMk/>
            <pc:sldMk cId="3162553367" sldId="349"/>
            <ac:spMk id="109" creationId="{1687C7DC-A5A9-AE41-A2DF-D4F9549CA0ED}"/>
          </ac:spMkLst>
        </pc:spChg>
        <pc:spChg chg="mod">
          <ac:chgData name="Willem Blokland" userId="fb8365982975e482" providerId="LiveId" clId="{9AD4A4FF-4E91-784C-A8D0-6999871B0A5A}" dt="2018-12-10T08:48:38.518" v="212" actId="1035"/>
          <ac:spMkLst>
            <pc:docMk/>
            <pc:sldMk cId="3162553367" sldId="349"/>
            <ac:spMk id="124" creationId="{00000000-0000-0000-0000-000000000000}"/>
          </ac:spMkLst>
        </pc:spChg>
        <pc:spChg chg="mod">
          <ac:chgData name="Willem Blokland" userId="fb8365982975e482" providerId="LiveId" clId="{9AD4A4FF-4E91-784C-A8D0-6999871B0A5A}" dt="2018-12-10T08:48:38.518" v="212" actId="1035"/>
          <ac:spMkLst>
            <pc:docMk/>
            <pc:sldMk cId="3162553367" sldId="349"/>
            <ac:spMk id="125" creationId="{00000000-0000-0000-0000-000000000000}"/>
          </ac:spMkLst>
        </pc:spChg>
        <pc:spChg chg="mod">
          <ac:chgData name="Willem Blokland" userId="fb8365982975e482" providerId="LiveId" clId="{9AD4A4FF-4E91-784C-A8D0-6999871B0A5A}" dt="2018-12-10T08:48:38.518" v="212" actId="1035"/>
          <ac:spMkLst>
            <pc:docMk/>
            <pc:sldMk cId="3162553367" sldId="349"/>
            <ac:spMk id="126" creationId="{00000000-0000-0000-0000-000000000000}"/>
          </ac:spMkLst>
        </pc:spChg>
        <pc:spChg chg="mod">
          <ac:chgData name="Willem Blokland" userId="fb8365982975e482" providerId="LiveId" clId="{9AD4A4FF-4E91-784C-A8D0-6999871B0A5A}" dt="2018-12-10T08:48:38.518" v="212" actId="1035"/>
          <ac:spMkLst>
            <pc:docMk/>
            <pc:sldMk cId="3162553367" sldId="349"/>
            <ac:spMk id="127" creationId="{00000000-0000-0000-0000-000000000000}"/>
          </ac:spMkLst>
        </pc:spChg>
        <pc:spChg chg="mod">
          <ac:chgData name="Willem Blokland" userId="fb8365982975e482" providerId="LiveId" clId="{9AD4A4FF-4E91-784C-A8D0-6999871B0A5A}" dt="2018-12-10T08:48:38.518" v="212" actId="1035"/>
          <ac:spMkLst>
            <pc:docMk/>
            <pc:sldMk cId="3162553367" sldId="349"/>
            <ac:spMk id="169" creationId="{00000000-0000-0000-0000-000000000000}"/>
          </ac:spMkLst>
        </pc:spChg>
        <pc:spChg chg="mod">
          <ac:chgData name="Willem Blokland" userId="fb8365982975e482" providerId="LiveId" clId="{9AD4A4FF-4E91-784C-A8D0-6999871B0A5A}" dt="2018-12-10T08:48:38.518" v="212" actId="1035"/>
          <ac:spMkLst>
            <pc:docMk/>
            <pc:sldMk cId="3162553367" sldId="349"/>
            <ac:spMk id="174" creationId="{00000000-0000-0000-0000-000000000000}"/>
          </ac:spMkLst>
        </pc:spChg>
        <pc:spChg chg="mod">
          <ac:chgData name="Willem Blokland" userId="fb8365982975e482" providerId="LiveId" clId="{9AD4A4FF-4E91-784C-A8D0-6999871B0A5A}" dt="2018-12-10T08:48:38.518" v="212" actId="1035"/>
          <ac:spMkLst>
            <pc:docMk/>
            <pc:sldMk cId="3162553367" sldId="349"/>
            <ac:spMk id="176" creationId="{00000000-0000-0000-0000-000000000000}"/>
          </ac:spMkLst>
        </pc:spChg>
        <pc:spChg chg="mod">
          <ac:chgData name="Willem Blokland" userId="fb8365982975e482" providerId="LiveId" clId="{9AD4A4FF-4E91-784C-A8D0-6999871B0A5A}" dt="2018-12-10T08:48:38.518" v="212" actId="1035"/>
          <ac:spMkLst>
            <pc:docMk/>
            <pc:sldMk cId="3162553367" sldId="349"/>
            <ac:spMk id="177" creationId="{00000000-0000-0000-0000-000000000000}"/>
          </ac:spMkLst>
        </pc:spChg>
        <pc:grpChg chg="mod">
          <ac:chgData name="Willem Blokland" userId="fb8365982975e482" providerId="LiveId" clId="{9AD4A4FF-4E91-784C-A8D0-6999871B0A5A}" dt="2018-12-10T08:48:38.518" v="212" actId="1035"/>
          <ac:grpSpMkLst>
            <pc:docMk/>
            <pc:sldMk cId="3162553367" sldId="349"/>
            <ac:grpSpMk id="10" creationId="{00000000-0000-0000-0000-000000000000}"/>
          </ac:grpSpMkLst>
        </pc:grpChg>
        <pc:grpChg chg="mod">
          <ac:chgData name="Willem Blokland" userId="fb8365982975e482" providerId="LiveId" clId="{9AD4A4FF-4E91-784C-A8D0-6999871B0A5A}" dt="2018-12-10T08:48:38.518" v="212" actId="1035"/>
          <ac:grpSpMkLst>
            <pc:docMk/>
            <pc:sldMk cId="3162553367" sldId="349"/>
            <ac:grpSpMk id="45" creationId="{00000000-0000-0000-0000-000000000000}"/>
          </ac:grpSpMkLst>
        </pc:grpChg>
        <pc:grpChg chg="mod">
          <ac:chgData name="Willem Blokland" userId="fb8365982975e482" providerId="LiveId" clId="{9AD4A4FF-4E91-784C-A8D0-6999871B0A5A}" dt="2018-12-10T08:48:38.518" v="212" actId="1035"/>
          <ac:grpSpMkLst>
            <pc:docMk/>
            <pc:sldMk cId="3162553367" sldId="349"/>
            <ac:grpSpMk id="68" creationId="{00000000-0000-0000-0000-000000000000}"/>
          </ac:grpSpMkLst>
        </pc:grpChg>
        <pc:picChg chg="mod">
          <ac:chgData name="Willem Blokland" userId="fb8365982975e482" providerId="LiveId" clId="{9AD4A4FF-4E91-784C-A8D0-6999871B0A5A}" dt="2018-12-10T08:48:38.518" v="212" actId="1035"/>
          <ac:picMkLst>
            <pc:docMk/>
            <pc:sldMk cId="3162553367" sldId="349"/>
            <ac:picMk id="5" creationId="{B4DAEDE3-9549-E145-B2D8-37A0F25D4076}"/>
          </ac:picMkLst>
        </pc:picChg>
        <pc:picChg chg="mod">
          <ac:chgData name="Willem Blokland" userId="fb8365982975e482" providerId="LiveId" clId="{9AD4A4FF-4E91-784C-A8D0-6999871B0A5A}" dt="2018-12-10T08:48:38.518" v="212" actId="1035"/>
          <ac:picMkLst>
            <pc:docMk/>
            <pc:sldMk cId="3162553367" sldId="349"/>
            <ac:picMk id="157" creationId="{00000000-0000-0000-0000-000000000000}"/>
          </ac:picMkLst>
        </pc:picChg>
        <pc:picChg chg="mod">
          <ac:chgData name="Willem Blokland" userId="fb8365982975e482" providerId="LiveId" clId="{9AD4A4FF-4E91-784C-A8D0-6999871B0A5A}" dt="2018-12-10T08:48:38.518" v="212" actId="1035"/>
          <ac:picMkLst>
            <pc:docMk/>
            <pc:sldMk cId="3162553367" sldId="349"/>
            <ac:picMk id="191" creationId="{00000000-0000-0000-0000-000000000000}"/>
          </ac:picMkLst>
        </pc:picChg>
        <pc:cxnChg chg="mod">
          <ac:chgData name="Willem Blokland" userId="fb8365982975e482" providerId="LiveId" clId="{9AD4A4FF-4E91-784C-A8D0-6999871B0A5A}" dt="2018-12-10T08:48:38.518" v="212" actId="1035"/>
          <ac:cxnSpMkLst>
            <pc:docMk/>
            <pc:sldMk cId="3162553367" sldId="349"/>
            <ac:cxnSpMk id="56" creationId="{00000000-0000-0000-0000-000000000000}"/>
          </ac:cxnSpMkLst>
        </pc:cxnChg>
        <pc:cxnChg chg="mod">
          <ac:chgData name="Willem Blokland" userId="fb8365982975e482" providerId="LiveId" clId="{9AD4A4FF-4E91-784C-A8D0-6999871B0A5A}" dt="2018-12-10T08:48:38.518" v="212" actId="1035"/>
          <ac:cxnSpMkLst>
            <pc:docMk/>
            <pc:sldMk cId="3162553367" sldId="349"/>
            <ac:cxnSpMk id="60" creationId="{00000000-0000-0000-0000-000000000000}"/>
          </ac:cxnSpMkLst>
        </pc:cxnChg>
        <pc:cxnChg chg="mod">
          <ac:chgData name="Willem Blokland" userId="fb8365982975e482" providerId="LiveId" clId="{9AD4A4FF-4E91-784C-A8D0-6999871B0A5A}" dt="2018-12-10T08:48:38.518" v="212" actId="1035"/>
          <ac:cxnSpMkLst>
            <pc:docMk/>
            <pc:sldMk cId="3162553367" sldId="349"/>
            <ac:cxnSpMk id="78" creationId="{00000000-0000-0000-0000-000000000000}"/>
          </ac:cxnSpMkLst>
        </pc:cxnChg>
        <pc:cxnChg chg="mod">
          <ac:chgData name="Willem Blokland" userId="fb8365982975e482" providerId="LiveId" clId="{9AD4A4FF-4E91-784C-A8D0-6999871B0A5A}" dt="2018-12-10T08:48:38.518" v="212" actId="1035"/>
          <ac:cxnSpMkLst>
            <pc:docMk/>
            <pc:sldMk cId="3162553367" sldId="349"/>
            <ac:cxnSpMk id="87" creationId="{298B06C7-2D01-E744-948B-6554571B3D16}"/>
          </ac:cxnSpMkLst>
        </pc:cxnChg>
        <pc:cxnChg chg="mod">
          <ac:chgData name="Willem Blokland" userId="fb8365982975e482" providerId="LiveId" clId="{9AD4A4FF-4E91-784C-A8D0-6999871B0A5A}" dt="2018-12-10T08:48:38.518" v="212" actId="1035"/>
          <ac:cxnSpMkLst>
            <pc:docMk/>
            <pc:sldMk cId="3162553367" sldId="349"/>
            <ac:cxnSpMk id="102" creationId="{303DDF48-0043-C14A-98C7-5E7A15C2FE67}"/>
          </ac:cxnSpMkLst>
        </pc:cxnChg>
        <pc:cxnChg chg="mod">
          <ac:chgData name="Willem Blokland" userId="fb8365982975e482" providerId="LiveId" clId="{9AD4A4FF-4E91-784C-A8D0-6999871B0A5A}" dt="2018-12-10T08:48:38.518" v="212" actId="1035"/>
          <ac:cxnSpMkLst>
            <pc:docMk/>
            <pc:sldMk cId="3162553367" sldId="349"/>
            <ac:cxnSpMk id="175" creationId="{00000000-0000-0000-0000-000000000000}"/>
          </ac:cxnSpMkLst>
        </pc:cxnChg>
      </pc:sldChg>
      <pc:sldChg chg="modSp">
        <pc:chgData name="Willem Blokland" userId="fb8365982975e482" providerId="LiveId" clId="{9AD4A4FF-4E91-784C-A8D0-6999871B0A5A}" dt="2018-12-10T08:58:13.636" v="268" actId="1036"/>
        <pc:sldMkLst>
          <pc:docMk/>
          <pc:sldMk cId="4071871707" sldId="350"/>
        </pc:sldMkLst>
        <pc:spChg chg="mod">
          <ac:chgData name="Willem Blokland" userId="fb8365982975e482" providerId="LiveId" clId="{9AD4A4FF-4E91-784C-A8D0-6999871B0A5A}" dt="2018-12-10T08:58:13.636" v="268" actId="1036"/>
          <ac:spMkLst>
            <pc:docMk/>
            <pc:sldMk cId="4071871707" sldId="350"/>
            <ac:spMk id="3" creationId="{63D4931C-55AD-CD4D-8393-C4A47B1AF22C}"/>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533024-10F1-4BC3-BAA5-CB28D8F9B618}"/>
              </a:ext>
            </a:extLst>
          </p:cNvPr>
          <p:cNvSpPr>
            <a:spLocks noGrp="1"/>
          </p:cNvSpPr>
          <p:nvPr>
            <p:ph type="dt" sz="quarter" idx="1"/>
          </p:nvPr>
        </p:nvSpPr>
        <p:spPr>
          <a:xfrm>
            <a:off x="3970338" y="8810624"/>
            <a:ext cx="3038475" cy="466726"/>
          </a:xfrm>
          <a:prstGeom prst="rect">
            <a:avLst/>
          </a:prstGeom>
        </p:spPr>
        <p:txBody>
          <a:bodyPr vert="horz" lIns="91440" tIns="45720" rIns="91440" bIns="45720" rtlCol="0" anchor="b"/>
          <a:lstStyle>
            <a:lvl1pPr algn="r">
              <a:defRPr sz="1200"/>
            </a:lvl1pPr>
          </a:lstStyle>
          <a:p>
            <a:fld id="{9074A39D-78C5-4FF5-94A2-BCBFAF602A34}" type="datetimeFigureOut">
              <a:rPr lang="en-US" smtClean="0">
                <a:latin typeface="+mn-lt"/>
              </a:rPr>
              <a:t>12/10/18</a:t>
            </a:fld>
            <a:endParaRPr lang="en-US" dirty="0">
              <a:latin typeface="+mn-lt"/>
            </a:endParaRPr>
          </a:p>
        </p:txBody>
      </p:sp>
      <p:sp>
        <p:nvSpPr>
          <p:cNvPr id="5" name="Slide Number Placeholder 4">
            <a:extLst>
              <a:ext uri="{FF2B5EF4-FFF2-40B4-BE49-F238E27FC236}">
                <a16:creationId xmlns:a16="http://schemas.microsoft.com/office/drawing/2014/main" id="{D1D2005F-34EB-4228-A469-9DA7EF685E32}"/>
              </a:ext>
            </a:extLst>
          </p:cNvPr>
          <p:cNvSpPr>
            <a:spLocks noGrp="1"/>
          </p:cNvSpPr>
          <p:nvPr>
            <p:ph type="sldNum" sz="quarter" idx="3"/>
          </p:nvPr>
        </p:nvSpPr>
        <p:spPr>
          <a:xfrm>
            <a:off x="0" y="8810626"/>
            <a:ext cx="3038475" cy="466726"/>
          </a:xfrm>
          <a:prstGeom prst="rect">
            <a:avLst/>
          </a:prstGeom>
        </p:spPr>
        <p:txBody>
          <a:bodyPr vert="horz" lIns="91440" tIns="45720" rIns="91440" bIns="45720" rtlCol="0" anchor="b"/>
          <a:lstStyle>
            <a:lvl1pPr algn="r">
              <a:defRPr sz="1200"/>
            </a:lvl1pPr>
          </a:lstStyle>
          <a:p>
            <a:pPr algn="l"/>
            <a:fld id="{C75DCF9F-B5D2-4E17-BF72-5579017E6EA3}" type="slidenum">
              <a:rPr lang="en-US" smtClean="0">
                <a:latin typeface="+mn-lt"/>
              </a:rPr>
              <a:pPr algn="l"/>
              <a:t>‹#›</a:t>
            </a:fld>
            <a:endParaRPr lang="en-US" dirty="0">
              <a:latin typeface="+mn-lt"/>
            </a:endParaRPr>
          </a:p>
        </p:txBody>
      </p:sp>
    </p:spTree>
    <p:extLst>
      <p:ext uri="{BB962C8B-B14F-4D97-AF65-F5344CB8AC3E}">
        <p14:creationId xmlns:p14="http://schemas.microsoft.com/office/powerpoint/2010/main" val="173575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341" y="8801100"/>
            <a:ext cx="3038475" cy="466726"/>
          </a:xfrm>
          <a:prstGeom prst="rect">
            <a:avLst/>
          </a:prstGeom>
        </p:spPr>
        <p:txBody>
          <a:bodyPr vert="horz" lIns="91440" tIns="45720" rIns="91440" bIns="45720" rtlCol="0"/>
          <a:lstStyle>
            <a:lvl1pPr algn="r">
              <a:defRPr sz="1200">
                <a:latin typeface="+mn-lt"/>
              </a:defRPr>
            </a:lvl1pPr>
          </a:lstStyle>
          <a:p>
            <a:fld id="{D7992059-949A-4D84-A84D-82EB5F97947B}" type="datetimeFigureOut">
              <a:rPr lang="en-US" smtClean="0"/>
              <a:pPr/>
              <a:t>12/10/18</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7"/>
            <a:ext cx="5607050" cy="3660774"/>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1" y="8801100"/>
            <a:ext cx="3038475" cy="466726"/>
          </a:xfrm>
          <a:prstGeom prst="rect">
            <a:avLst/>
          </a:prstGeom>
        </p:spPr>
        <p:txBody>
          <a:bodyPr vert="horz" lIns="91440" tIns="45720" rIns="91440" bIns="45720" rtlCol="0" anchor="b"/>
          <a:lstStyle>
            <a:lvl1pPr algn="l">
              <a:defRPr sz="1200">
                <a:latin typeface="+mn-lt"/>
              </a:defRPr>
            </a:lvl1pPr>
          </a:lstStyle>
          <a:p>
            <a:fld id="{DBFF095A-F86B-4B29-8A9F-DF3D3D1F3E2A}" type="slidenum">
              <a:rPr lang="en-US" smtClean="0"/>
              <a:pPr/>
              <a:t>‹#›</a:t>
            </a:fld>
            <a:endParaRPr lang="en-US" dirty="0"/>
          </a:p>
        </p:txBody>
      </p:sp>
    </p:spTree>
    <p:extLst>
      <p:ext uri="{BB962C8B-B14F-4D97-AF65-F5344CB8AC3E}">
        <p14:creationId xmlns:p14="http://schemas.microsoft.com/office/powerpoint/2010/main" val="1877089979"/>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90000"/>
      </a:lnSpc>
      <a:spcBef>
        <a:spcPts val="300"/>
      </a:spcBef>
      <a:defRPr sz="1200" kern="1200">
        <a:solidFill>
          <a:schemeClr val="tx1"/>
        </a:solidFill>
        <a:latin typeface="+mn-lt"/>
        <a:ea typeface="+mn-ea"/>
        <a:cs typeface="+mn-cs"/>
      </a:defRPr>
    </a:lvl1pPr>
    <a:lvl2pPr marL="457200" algn="l" defTabSz="914400" rtl="0" eaLnBrk="1" latinLnBrk="0" hangingPunct="1">
      <a:lnSpc>
        <a:spcPct val="90000"/>
      </a:lnSpc>
      <a:spcBef>
        <a:spcPts val="300"/>
      </a:spcBef>
      <a:defRPr sz="1200" kern="1200">
        <a:solidFill>
          <a:schemeClr val="tx1"/>
        </a:solidFill>
        <a:latin typeface="+mn-lt"/>
        <a:ea typeface="+mn-ea"/>
        <a:cs typeface="+mn-cs"/>
      </a:defRPr>
    </a:lvl2pPr>
    <a:lvl3pPr marL="914400" algn="l" defTabSz="914400" rtl="0" eaLnBrk="1" latinLnBrk="0" hangingPunct="1">
      <a:lnSpc>
        <a:spcPct val="90000"/>
      </a:lnSpc>
      <a:spcBef>
        <a:spcPts val="300"/>
      </a:spcBef>
      <a:defRPr sz="1200" kern="1200">
        <a:solidFill>
          <a:schemeClr val="tx1"/>
        </a:solidFill>
        <a:latin typeface="+mn-lt"/>
        <a:ea typeface="+mn-ea"/>
        <a:cs typeface="+mn-cs"/>
      </a:defRPr>
    </a:lvl3pPr>
    <a:lvl4pPr marL="1371600" algn="l" defTabSz="914400" rtl="0" eaLnBrk="1" latinLnBrk="0" hangingPunct="1">
      <a:lnSpc>
        <a:spcPct val="90000"/>
      </a:lnSpc>
      <a:spcBef>
        <a:spcPts val="300"/>
      </a:spcBef>
      <a:defRPr sz="1200" kern="1200">
        <a:solidFill>
          <a:schemeClr val="tx1"/>
        </a:solidFill>
        <a:latin typeface="+mn-lt"/>
        <a:ea typeface="+mn-ea"/>
        <a:cs typeface="+mn-cs"/>
      </a:defRPr>
    </a:lvl4pPr>
    <a:lvl5pPr marL="1828800" algn="l" defTabSz="914400" rtl="0" eaLnBrk="1" latinLnBrk="0" hangingPunct="1">
      <a:lnSpc>
        <a:spcPct val="90000"/>
      </a:lnSpc>
      <a:spcBef>
        <a:spcPts val="300"/>
      </a:spcBef>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37BA4A-B024-42C0-AEE3-721B228F825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274321" y="1074420"/>
            <a:ext cx="11334582" cy="4233245"/>
          </a:xfrm>
          <a:prstGeom prst="rect">
            <a:avLst/>
          </a:prstGeom>
        </p:spPr>
      </p:pic>
      <p:sp>
        <p:nvSpPr>
          <p:cNvPr id="10" name="TextBox 9"/>
          <p:cNvSpPr txBox="1"/>
          <p:nvPr userDrawn="1"/>
        </p:nvSpPr>
        <p:spPr>
          <a:xfrm>
            <a:off x="267160" y="5343835"/>
            <a:ext cx="5384807" cy="276999"/>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4" name="Picture 13">
            <a:extLst>
              <a:ext uri="{FF2B5EF4-FFF2-40B4-BE49-F238E27FC236}">
                <a16:creationId xmlns:a16="http://schemas.microsoft.com/office/drawing/2014/main" id="{027030A5-C7D7-48D4-B261-45DC936EE5D9}"/>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9934576" y="5409488"/>
            <a:ext cx="1603756" cy="388553"/>
          </a:xfrm>
          <a:prstGeom prst="rect">
            <a:avLst/>
          </a:prstGeom>
        </p:spPr>
      </p:pic>
    </p:spTree>
    <p:extLst>
      <p:ext uri="{BB962C8B-B14F-4D97-AF65-F5344CB8AC3E}">
        <p14:creationId xmlns:p14="http://schemas.microsoft.com/office/powerpoint/2010/main" val="3793082440"/>
      </p:ext>
    </p:extLst>
  </p:cSld>
  <p:clrMapOvr>
    <a:masterClrMapping/>
  </p:clrMapOvr>
  <p:extLst mod="1">
    <p:ext uri="{DCECCB84-F9BA-43D5-87BE-67443E8EF086}">
      <p15:sldGuideLst xmlns:p15="http://schemas.microsoft.com/office/powerpoint/2012/main">
        <p15:guide id="1"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7" y="1083755"/>
            <a:ext cx="5486764" cy="4219290"/>
          </a:xfrm>
          <a:noFill/>
        </p:spPr>
        <p:txBody>
          <a:bodyPr/>
          <a:lstStyle>
            <a:lvl1pPr marL="0" inden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4221671"/>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11" name="Rectangle 10">
            <a:extLst>
              <a:ext uri="{FF2B5EF4-FFF2-40B4-BE49-F238E27FC236}">
                <a16:creationId xmlns:a16="http://schemas.microsoft.com/office/drawing/2014/main" id="{683439C5-4231-ED43-91B8-86779195C11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35C7DBBE-95AC-E843-979A-A1A45836011E}"/>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8D325F85-B4F1-4C5D-855D-1BE9D9C179D6}"/>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0" name="Line 5">
            <a:extLst>
              <a:ext uri="{FF2B5EF4-FFF2-40B4-BE49-F238E27FC236}">
                <a16:creationId xmlns:a16="http://schemas.microsoft.com/office/drawing/2014/main" id="{1F888CF4-3F65-4925-A47B-614AFCDC0550}"/>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Line 6">
            <a:extLst>
              <a:ext uri="{FF2B5EF4-FFF2-40B4-BE49-F238E27FC236}">
                <a16:creationId xmlns:a16="http://schemas.microsoft.com/office/drawing/2014/main" id="{4CFFE01C-81C8-4437-B6F5-7BAAEE5FC29F}"/>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24" name="Freeform 7">
            <a:extLst>
              <a:ext uri="{FF2B5EF4-FFF2-40B4-BE49-F238E27FC236}">
                <a16:creationId xmlns:a16="http://schemas.microsoft.com/office/drawing/2014/main" id="{1B955FFA-B6F5-4CDD-940A-DB05FD68B7CA}"/>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5" name="Content Placeholder 5">
            <a:extLst>
              <a:ext uri="{FF2B5EF4-FFF2-40B4-BE49-F238E27FC236}">
                <a16:creationId xmlns:a16="http://schemas.microsoft.com/office/drawing/2014/main" id="{CA5F7EA9-E5C6-4376-AC5D-CA0B1DA0A259}"/>
              </a:ext>
            </a:extLst>
          </p:cNvPr>
          <p:cNvSpPr>
            <a:spLocks noGrp="1"/>
          </p:cNvSpPr>
          <p:nvPr>
            <p:ph sz="quarter" idx="4"/>
          </p:nvPr>
        </p:nvSpPr>
        <p:spPr>
          <a:xfrm>
            <a:off x="388079" y="2453317"/>
            <a:ext cx="5512904" cy="2690184"/>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688975" lvl="1"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p:txBody>
      </p:sp>
    </p:spTree>
    <p:extLst>
      <p:ext uri="{BB962C8B-B14F-4D97-AF65-F5344CB8AC3E}">
        <p14:creationId xmlns:p14="http://schemas.microsoft.com/office/powerpoint/2010/main" val="1041499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6" y="1078992"/>
            <a:ext cx="5487073" cy="4224052"/>
          </a:xfrm>
          <a:noFill/>
        </p:spPr>
        <p:txBody>
          <a:bodyPr/>
          <a:lstStyle>
            <a:lvl1pPr marL="0" indent="0">
              <a:buFont typeface="Century Gothic" panose="020B0502020202020204" pitchFamily="34" charse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6" name="Content Placeholder 5"/>
          <p:cNvSpPr>
            <a:spLocks noGrp="1"/>
          </p:cNvSpPr>
          <p:nvPr>
            <p:ph sz="quarter" idx="4"/>
          </p:nvPr>
        </p:nvSpPr>
        <p:spPr>
          <a:xfrm>
            <a:off x="388079" y="2453316"/>
            <a:ext cx="5512904" cy="4163291"/>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688975" lvl="1"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6" name="Freeform 7">
            <a:extLst>
              <a:ext uri="{FF2B5EF4-FFF2-40B4-BE49-F238E27FC236}">
                <a16:creationId xmlns:a16="http://schemas.microsoft.com/office/drawing/2014/main" id="{2A500EEB-73EC-4C16-8273-4ED5425DD64C}"/>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3824302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120595" y="1078989"/>
            <a:ext cx="7464186" cy="4226003"/>
          </a:xfrm>
          <a:noFill/>
        </p:spPr>
        <p:txBody>
          <a:bodyPr/>
          <a:lstStyle>
            <a:lvl1pPr marL="0" inden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1" y="1078991"/>
            <a:ext cx="3846274" cy="5779007"/>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p:nvPr>
        </p:nvSpPr>
        <p:spPr>
          <a:xfrm>
            <a:off x="388079" y="1275788"/>
            <a:ext cx="3576228" cy="979691"/>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title style</a:t>
            </a:r>
          </a:p>
        </p:txBody>
      </p:sp>
      <p:sp>
        <p:nvSpPr>
          <p:cNvPr id="6" name="Content Placeholder 5"/>
          <p:cNvSpPr>
            <a:spLocks noGrp="1"/>
          </p:cNvSpPr>
          <p:nvPr>
            <p:ph sz="quarter" idx="4"/>
          </p:nvPr>
        </p:nvSpPr>
        <p:spPr>
          <a:xfrm>
            <a:off x="388079" y="2800350"/>
            <a:ext cx="3541945" cy="3816258"/>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688975" lvl="1"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8" name="Freeform 5">
            <a:extLst>
              <a:ext uri="{FF2B5EF4-FFF2-40B4-BE49-F238E27FC236}">
                <a16:creationId xmlns:a16="http://schemas.microsoft.com/office/drawing/2014/main" id="{E0FFF716-AFC7-4054-A1F8-2C39C30731D0}"/>
              </a:ext>
            </a:extLst>
          </p:cNvPr>
          <p:cNvSpPr>
            <a:spLocks/>
          </p:cNvSpPr>
          <p:nvPr userDrawn="1"/>
        </p:nvSpPr>
        <p:spPr bwMode="auto">
          <a:xfrm>
            <a:off x="4120595" y="1"/>
            <a:ext cx="8071405" cy="6857998"/>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51322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74320" y="2381"/>
            <a:ext cx="11312843" cy="6342021"/>
          </a:xfrm>
          <a:noFill/>
          <a:ln>
            <a:noFill/>
          </a:ln>
        </p:spPr>
        <p:txBody>
          <a:bodyPr/>
          <a:lstStyle>
            <a:lvl1pPr marL="0" indent="0">
              <a:buFont typeface="Century Gothic" panose="020B0502020202020204" pitchFamily="34" charset="0"/>
              <a:buNone/>
              <a:defRPr/>
            </a:lvl1pPr>
          </a:lstStyle>
          <a:p>
            <a:r>
              <a:rPr lang="en-US" dirty="0"/>
              <a:t>Click icon to add picture</a:t>
            </a:r>
          </a:p>
        </p:txBody>
      </p:sp>
      <p:sp>
        <p:nvSpPr>
          <p:cNvPr id="2" name="Title 1"/>
          <p:cNvSpPr>
            <a:spLocks noGrp="1"/>
          </p:cNvSpPr>
          <p:nvPr>
            <p:ph type="title"/>
          </p:nvPr>
        </p:nvSpPr>
        <p:spPr>
          <a:xfrm>
            <a:off x="429769" y="274320"/>
            <a:ext cx="11000232" cy="535531"/>
          </a:xfrm>
        </p:spPr>
        <p:txBody>
          <a:bodyPr/>
          <a:lstStyle>
            <a:lvl1pPr>
              <a:lnSpc>
                <a:spcPct val="90000"/>
              </a:lnSpc>
              <a:defRPr sz="3200" b="0">
                <a:solidFill>
                  <a:schemeClr val="tx1"/>
                </a:solidFill>
                <a:effectLst/>
                <a:latin typeface="Century Gothic" panose="020B0502020202020204" pitchFamily="34" charset="0"/>
              </a:defRPr>
            </a:lvl1pPr>
          </a:lstStyle>
          <a:p>
            <a:r>
              <a:rPr lang="en-US" dirty="0"/>
              <a:t>Click to edit Master title style</a:t>
            </a:r>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userDrawn="1"/>
        </p:nvSpPr>
        <p:spPr>
          <a:xfrm>
            <a:off x="8010283" y="6477000"/>
            <a:ext cx="3860800" cy="182562"/>
          </a:xfrm>
          <a:prstGeom prst="rect">
            <a:avLst/>
          </a:prstGeom>
          <a:ln/>
        </p:spPr>
        <p:txBody>
          <a:bodyPr anchor="ctr"/>
          <a:lstStyle/>
          <a:p>
            <a:pPr algn="r"/>
            <a:r>
              <a:rPr lang="en-US" sz="1000" dirty="0">
                <a:solidFill>
                  <a:schemeClr val="bg1"/>
                </a:solidFill>
                <a:latin typeface="Century Gothic" panose="020B0502020202020204" pitchFamily="34" charset="0"/>
                <a:cs typeface="Arial"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userDrawn="1"/>
        </p:nvSpPr>
        <p:spPr bwMode="auto">
          <a:xfrm>
            <a:off x="6026150" y="0"/>
            <a:ext cx="6165850" cy="68580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Rectangle 17">
            <a:extLst>
              <a:ext uri="{FF2B5EF4-FFF2-40B4-BE49-F238E27FC236}">
                <a16:creationId xmlns:a16="http://schemas.microsoft.com/office/drawing/2014/main" id="{7900E375-D0D6-466C-A383-E914B5C8AE5A}"/>
              </a:ext>
            </a:extLst>
          </p:cNvPr>
          <p:cNvSpPr/>
          <p:nvPr userDrawn="1"/>
        </p:nvSpPr>
        <p:spPr>
          <a:xfrm>
            <a:off x="0" y="6344402"/>
            <a:ext cx="274320" cy="510909"/>
          </a:xfrm>
          <a:prstGeom prst="rect">
            <a:avLst/>
          </a:prstGeom>
          <a:solidFill>
            <a:srgbClr val="397D5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20" name="Picture 19">
            <a:extLst>
              <a:ext uri="{FF2B5EF4-FFF2-40B4-BE49-F238E27FC236}">
                <a16:creationId xmlns:a16="http://schemas.microsoft.com/office/drawing/2014/main" id="{4FCA792B-F3C6-440D-9FAF-B0D8AC4CDCB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07604" y="6472945"/>
            <a:ext cx="1093661" cy="265176"/>
          </a:xfrm>
          <a:prstGeom prst="rect">
            <a:avLst/>
          </a:prstGeom>
        </p:spPr>
      </p:pic>
      <p:sp>
        <p:nvSpPr>
          <p:cNvPr id="3" name="TextBox 2">
            <a:extLst>
              <a:ext uri="{FF2B5EF4-FFF2-40B4-BE49-F238E27FC236}">
                <a16:creationId xmlns:a16="http://schemas.microsoft.com/office/drawing/2014/main" id="{679B52D5-0F6B-C84C-B6A7-12BD8C85EC40}"/>
              </a:ext>
            </a:extLst>
          </p:cNvPr>
          <p:cNvSpPr txBox="1"/>
          <p:nvPr userDrawn="1"/>
        </p:nvSpPr>
        <p:spPr>
          <a:xfrm>
            <a:off x="1682041" y="6492672"/>
            <a:ext cx="1149674" cy="230832"/>
          </a:xfrm>
          <a:prstGeom prst="rect">
            <a:avLst/>
          </a:prstGeom>
          <a:noFill/>
        </p:spPr>
        <p:txBody>
          <a:bodyPr wrap="none" rtlCol="0">
            <a:spAutoFit/>
          </a:bodyPr>
          <a:lstStyle/>
          <a:p>
            <a:pPr algn="l">
              <a:lnSpc>
                <a:spcPct val="90000"/>
              </a:lnSpc>
            </a:pPr>
            <a:r>
              <a:rPr lang="en-US" sz="1000" dirty="0">
                <a:solidFill>
                  <a:schemeClr val="bg1">
                    <a:lumMod val="50000"/>
                  </a:schemeClr>
                </a:solidFill>
                <a:latin typeface="+mn-lt"/>
              </a:rPr>
              <a:t>APC18 - SNS ML</a:t>
            </a:r>
          </a:p>
        </p:txBody>
      </p:sp>
    </p:spTree>
    <p:extLst>
      <p:ext uri="{BB962C8B-B14F-4D97-AF65-F5344CB8AC3E}">
        <p14:creationId xmlns:p14="http://schemas.microsoft.com/office/powerpoint/2010/main" val="1219607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4378" y="320040"/>
            <a:ext cx="11425236" cy="535531"/>
          </a:xfrm>
        </p:spPr>
        <p:txBody>
          <a:bodyPr/>
          <a:lstStyle/>
          <a:p>
            <a:r>
              <a:rPr lang="en-US"/>
              <a:t>Click to edit Master title style</a:t>
            </a:r>
            <a:endParaRPr lang="en-US" dirty="0"/>
          </a:p>
        </p:txBody>
      </p:sp>
      <p:sp>
        <p:nvSpPr>
          <p:cNvPr id="3" name="Content Placeholder 2"/>
          <p:cNvSpPr>
            <a:spLocks noGrp="1"/>
          </p:cNvSpPr>
          <p:nvPr>
            <p:ph idx="1"/>
          </p:nvPr>
        </p:nvSpPr>
        <p:spPr>
          <a:xfrm>
            <a:off x="347563" y="1508760"/>
            <a:ext cx="11372771"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61971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dirty="0"/>
              <a:t>Click to edit Master title style</a:t>
            </a:r>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7" name="Picture 6">
            <a:extLst>
              <a:ext uri="{FF2B5EF4-FFF2-40B4-BE49-F238E27FC236}">
                <a16:creationId xmlns:a16="http://schemas.microsoft.com/office/drawing/2014/main" id="{C1AE7B96-D2A6-4A16-9C8C-9BA017C83499}"/>
              </a:ext>
            </a:extLst>
          </p:cNvPr>
          <p:cNvPicPr>
            <a:picLocks noChangeAspect="1"/>
          </p:cNvPicPr>
          <p:nvPr userDrawn="1"/>
        </p:nvPicPr>
        <p:blipFill>
          <a:blip r:embed="rId2"/>
          <a:stretch>
            <a:fillRect/>
          </a:stretch>
        </p:blipFill>
        <p:spPr>
          <a:xfrm>
            <a:off x="413129" y="6477000"/>
            <a:ext cx="1088136" cy="261860"/>
          </a:xfrm>
          <a:prstGeom prst="rect">
            <a:avLst/>
          </a:prstGeom>
        </p:spPr>
      </p:pic>
      <p:sp>
        <p:nvSpPr>
          <p:cNvPr id="8" name="Rectangle 256">
            <a:extLst>
              <a:ext uri="{FF2B5EF4-FFF2-40B4-BE49-F238E27FC236}">
                <a16:creationId xmlns:a16="http://schemas.microsoft.com/office/drawing/2014/main" id="{6349825E-C749-4CDB-BDE4-DDAFE00D2BF9}"/>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
        <p:nvSpPr>
          <p:cNvPr id="5" name="TextBox 4">
            <a:extLst>
              <a:ext uri="{FF2B5EF4-FFF2-40B4-BE49-F238E27FC236}">
                <a16:creationId xmlns:a16="http://schemas.microsoft.com/office/drawing/2014/main" id="{A1B2C2D2-19F8-8B4A-AB8A-815146A42279}"/>
              </a:ext>
            </a:extLst>
          </p:cNvPr>
          <p:cNvSpPr txBox="1"/>
          <p:nvPr userDrawn="1"/>
        </p:nvSpPr>
        <p:spPr>
          <a:xfrm>
            <a:off x="1577653" y="6505492"/>
            <a:ext cx="1951175" cy="230832"/>
          </a:xfrm>
          <a:prstGeom prst="rect">
            <a:avLst/>
          </a:prstGeom>
          <a:noFill/>
        </p:spPr>
        <p:txBody>
          <a:bodyPr wrap="none" rtlCol="0">
            <a:spAutoFit/>
          </a:bodyPr>
          <a:lstStyle/>
          <a:p>
            <a:pPr algn="l">
              <a:lnSpc>
                <a:spcPct val="90000"/>
              </a:lnSpc>
            </a:pPr>
            <a:r>
              <a:rPr lang="en-US" sz="1000" dirty="0">
                <a:solidFill>
                  <a:schemeClr val="bg1">
                    <a:lumMod val="50000"/>
                  </a:schemeClr>
                </a:solidFill>
                <a:latin typeface="+mn-lt"/>
              </a:rPr>
              <a:t>APC18 – SNS Accelerator ML</a:t>
            </a:r>
          </a:p>
        </p:txBody>
      </p:sp>
    </p:spTree>
    <p:extLst>
      <p:ext uri="{BB962C8B-B14F-4D97-AF65-F5344CB8AC3E}">
        <p14:creationId xmlns:p14="http://schemas.microsoft.com/office/powerpoint/2010/main" val="2227458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r="-401" b="-1"/>
          <a:stretch/>
        </p:blipFill>
        <p:spPr>
          <a:xfrm>
            <a:off x="6095998" y="1078992"/>
            <a:ext cx="5535025" cy="4228673"/>
          </a:xfrm>
          <a:prstGeom prst="rect">
            <a:avLst/>
          </a:prstGeom>
        </p:spPr>
      </p:pic>
      <p:sp>
        <p:nvSpPr>
          <p:cNvPr id="6" name="Rectangle 5">
            <a:extLst>
              <a:ext uri="{FF2B5EF4-FFF2-40B4-BE49-F238E27FC236}">
                <a16:creationId xmlns:a16="http://schemas.microsoft.com/office/drawing/2014/main" id="{F679D6E9-7CB6-4816-BA71-A98C108727C8}"/>
              </a:ext>
            </a:extLst>
          </p:cNvPr>
          <p:cNvSpPr/>
          <p:nvPr userDrawn="1"/>
        </p:nvSpPr>
        <p:spPr>
          <a:xfrm>
            <a:off x="274320" y="1078992"/>
            <a:ext cx="582168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79"/>
            <a:ext cx="5413469" cy="1100789"/>
          </a:xfrm>
        </p:spPr>
        <p:txBody>
          <a:bodyPr/>
          <a:lstStyle/>
          <a:p>
            <a:r>
              <a:rPr lang="en-US"/>
              <a:t>Click to edit Master title style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7" y="2891883"/>
            <a:ext cx="5431021" cy="2252546"/>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p:txBody>
      </p:sp>
      <p:sp>
        <p:nvSpPr>
          <p:cNvPr id="15" name="Rectangle 14">
            <a:extLst>
              <a:ext uri="{FF2B5EF4-FFF2-40B4-BE49-F238E27FC236}">
                <a16:creationId xmlns:a16="http://schemas.microsoft.com/office/drawing/2014/main" id="{88ACC93F-6123-3F49-8C15-4A811AF8B7BB}"/>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751671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dirty="0"/>
              <a:t>Click to edit Master title style</a:t>
            </a: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6" name="Picture 5">
            <a:extLst>
              <a:ext uri="{FF2B5EF4-FFF2-40B4-BE49-F238E27FC236}">
                <a16:creationId xmlns:a16="http://schemas.microsoft.com/office/drawing/2014/main" id="{6C911F93-34D4-49C9-8A88-C4DDE1F1E031}"/>
              </a:ext>
            </a:extLst>
          </p:cNvPr>
          <p:cNvPicPr>
            <a:picLocks noChangeAspect="1"/>
          </p:cNvPicPr>
          <p:nvPr userDrawn="1"/>
        </p:nvPicPr>
        <p:blipFill>
          <a:blip r:embed="rId2"/>
          <a:stretch>
            <a:fillRect/>
          </a:stretch>
        </p:blipFill>
        <p:spPr>
          <a:xfrm>
            <a:off x="413129" y="6477000"/>
            <a:ext cx="1088136" cy="261860"/>
          </a:xfrm>
          <a:prstGeom prst="rect">
            <a:avLst/>
          </a:prstGeom>
        </p:spPr>
      </p:pic>
      <p:sp>
        <p:nvSpPr>
          <p:cNvPr id="7" name="Rectangle 256">
            <a:extLst>
              <a:ext uri="{FF2B5EF4-FFF2-40B4-BE49-F238E27FC236}">
                <a16:creationId xmlns:a16="http://schemas.microsoft.com/office/drawing/2014/main" id="{BF6A1C92-1EE6-4390-85D8-ACD208CF9DB8}"/>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987582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D6DB211-F94D-644A-8C58-020193A03AAA}"/>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417010" y="1444752"/>
            <a:ext cx="5507832"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417010" y="2275467"/>
            <a:ext cx="5507832" cy="3373229"/>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6193368" y="1444752"/>
            <a:ext cx="5504688"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93368" y="2275467"/>
            <a:ext cx="5504688" cy="3373229"/>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7" name="Rectangle 6">
            <a:extLst>
              <a:ext uri="{FF2B5EF4-FFF2-40B4-BE49-F238E27FC236}">
                <a16:creationId xmlns:a16="http://schemas.microsoft.com/office/drawing/2014/main" id="{300C0632-ACDA-4D24-A2CC-14539B91BC55}"/>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0" name="Picture 9">
            <a:extLst>
              <a:ext uri="{FF2B5EF4-FFF2-40B4-BE49-F238E27FC236}">
                <a16:creationId xmlns:a16="http://schemas.microsoft.com/office/drawing/2014/main" id="{E4EEDC71-13B7-4B76-A967-98C8665C451E}"/>
              </a:ext>
            </a:extLst>
          </p:cNvPr>
          <p:cNvPicPr>
            <a:picLocks noChangeAspect="1"/>
          </p:cNvPicPr>
          <p:nvPr userDrawn="1"/>
        </p:nvPicPr>
        <p:blipFill>
          <a:blip r:embed="rId2"/>
          <a:stretch>
            <a:fillRect/>
          </a:stretch>
        </p:blipFill>
        <p:spPr>
          <a:xfrm>
            <a:off x="413129" y="6486525"/>
            <a:ext cx="1088136" cy="261860"/>
          </a:xfrm>
          <a:prstGeom prst="rect">
            <a:avLst/>
          </a:prstGeom>
        </p:spPr>
      </p:pic>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260578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3 content boxes with reverse header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FC5867-1737-E84C-B42D-608A49EBBAA6}"/>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3610478"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536696" y="2208792"/>
            <a:ext cx="36104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4393659"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393659"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14350"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48562"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48562"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14350"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lvl="2"/>
            <a:r>
              <a:rPr lang="en-US" dirty="0"/>
              <a:t>Third level</a:t>
            </a:r>
          </a:p>
        </p:txBody>
      </p:sp>
      <p:sp>
        <p:nvSpPr>
          <p:cNvPr id="9" name="Rectangle 6">
            <a:extLst>
              <a:ext uri="{FF2B5EF4-FFF2-40B4-BE49-F238E27FC236}">
                <a16:creationId xmlns:a16="http://schemas.microsoft.com/office/drawing/2014/main" id="{C4B83B09-CF3A-4A36-84C0-D32086A13DE2}"/>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07690CFA-BCE4-4BCB-BADE-0862029B12BF}"/>
              </a:ext>
            </a:extLst>
          </p:cNvPr>
          <p:cNvPicPr>
            <a:picLocks noChangeAspect="1"/>
          </p:cNvPicPr>
          <p:nvPr userDrawn="1"/>
        </p:nvPicPr>
        <p:blipFill>
          <a:blip r:embed="rId2"/>
          <a:stretch>
            <a:fillRect/>
          </a:stretch>
        </p:blipFill>
        <p:spPr>
          <a:xfrm>
            <a:off x="413129" y="6477000"/>
            <a:ext cx="1088136" cy="261860"/>
          </a:xfrm>
          <a:prstGeom prst="rect">
            <a:avLst/>
          </a:prstGeom>
        </p:spPr>
      </p:pic>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1861005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35551"/>
            <a:ext cx="5840756"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6351585" y="1435551"/>
            <a:ext cx="5840415"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583867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6351584" y="948037"/>
            <a:ext cx="584041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80804" y="966165"/>
            <a:ext cx="5815195" cy="457200"/>
          </a:xfrm>
          <a:noFill/>
          <a:ln w="12700">
            <a:noFill/>
          </a:ln>
        </p:spPr>
        <p:txBody>
          <a:bodyPr tIns="91440" bIns="91440" anchor="ctr"/>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0804" y="1517523"/>
            <a:ext cx="5815195"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6357344" y="966165"/>
            <a:ext cx="5811876"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6357344" y="1517523"/>
            <a:ext cx="5811876"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42737"/>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1069" y="6546080"/>
            <a:ext cx="3860800" cy="182562"/>
          </a:xfrm>
          <a:prstGeom prst="rect">
            <a:avLst/>
          </a:prstGeom>
          <a:ln/>
        </p:spPr>
        <p:txBody>
          <a:bodyPr anchor="ctr"/>
          <a:lstStyle/>
          <a:p>
            <a:pPr algn="r">
              <a:lnSpc>
                <a:spcPct val="90000"/>
              </a:lnSpc>
            </a:pP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831714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35551"/>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299090" y="1435551"/>
            <a:ext cx="3867912"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8323860" y="1435551"/>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299089" y="948037"/>
            <a:ext cx="386791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8323860" y="948037"/>
            <a:ext cx="388593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8000" y="966165"/>
            <a:ext cx="3833880" cy="457200"/>
          </a:xfrm>
          <a:noFill/>
          <a:ln w="12700">
            <a:noFill/>
          </a:ln>
        </p:spPr>
        <p:txBody>
          <a:bodyPr tIns="91440" bIns="91440" anchor="ctr"/>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3464" y="1517904"/>
            <a:ext cx="3833880"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312016" y="966165"/>
            <a:ext cx="3831692"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319831" y="1517904"/>
            <a:ext cx="3831692"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8337939" y="966165"/>
            <a:ext cx="3797323"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8345754" y="1517904"/>
            <a:ext cx="3797323" cy="4110352"/>
          </a:xfrm>
          <a:ln w="12700">
            <a:noFill/>
          </a:ln>
        </p:spPr>
        <p:txBody>
          <a:bodyPr tIns="45720" bIns="91440"/>
          <a:lstStyle>
            <a:lvl1pPr marL="227013" indent="-227013">
              <a:lnSpc>
                <a:spcPct val="90000"/>
              </a:lnSpc>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936" y="347472"/>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1069" y="6546080"/>
            <a:ext cx="3860800" cy="182562"/>
          </a:xfrm>
          <a:prstGeom prst="rect">
            <a:avLst/>
          </a:prstGeom>
          <a:ln/>
        </p:spPr>
        <p:txBody>
          <a:bodyPr anchor="ctr"/>
          <a:lstStyle/>
          <a:p>
            <a:pPr algn="r">
              <a:lnSpc>
                <a:spcPct val="90000"/>
              </a:lnSpc>
            </a:pP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085213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3 section science highligh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8816" y="966459"/>
            <a:ext cx="2881524"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38" name="Rectangle 37">
            <a:extLst>
              <a:ext uri="{FF2B5EF4-FFF2-40B4-BE49-F238E27FC236}">
                <a16:creationId xmlns:a16="http://schemas.microsoft.com/office/drawing/2014/main" id="{1DC80716-D7F2-40BD-B894-87B7C5521D93}"/>
              </a:ext>
            </a:extLst>
          </p:cNvPr>
          <p:cNvSpPr/>
          <p:nvPr userDrawn="1"/>
        </p:nvSpPr>
        <p:spPr>
          <a:xfrm>
            <a:off x="274319"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8861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88610" y="948037"/>
            <a:ext cx="287480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30290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302901"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9317192"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9317193"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3464"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914400" indent="-227013">
              <a:lnSpc>
                <a:spcPct val="90000"/>
              </a:lnSpc>
              <a:buFont typeface="Century Gothic" panose="020B0502020202020204" pitchFamily="34" charset="0"/>
              <a:buChar char="•"/>
              <a:tabLst/>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83916" y="969264"/>
            <a:ext cx="2881524"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305378"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a:lnSpc>
                <a:spcPct val="90000"/>
              </a:lnSpc>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69913"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marL="914400" lvl="2" indent="-227013"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tabLst/>
            </a:pPr>
            <a:r>
              <a:rPr lang="en-US" dirty="0"/>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304922" y="969264"/>
            <a:ext cx="2868091"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312952"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69913"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marL="914400" lvl="2" indent="-227013"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tabLst/>
            </a:pPr>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47472"/>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9312498" y="969264"/>
            <a:ext cx="2879502"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9331938"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69913"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marL="914400" lvl="2" indent="-227013"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tabLst/>
            </a:pPr>
            <a:r>
              <a:rPr lang="en-US" dirty="0"/>
              <a:t>Third level</a:t>
            </a:r>
          </a:p>
        </p:txBody>
      </p:sp>
    </p:spTree>
    <p:extLst>
      <p:ext uri="{BB962C8B-B14F-4D97-AF65-F5344CB8AC3E}">
        <p14:creationId xmlns:p14="http://schemas.microsoft.com/office/powerpoint/2010/main" val="1846977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9" name="Picture 8">
            <a:extLst>
              <a:ext uri="{FF2B5EF4-FFF2-40B4-BE49-F238E27FC236}">
                <a16:creationId xmlns:a16="http://schemas.microsoft.com/office/drawing/2014/main" id="{49AC3F58-DA01-43AC-9BFD-B0FCF242EE72}"/>
              </a:ext>
            </a:extLst>
          </p:cNvPr>
          <p:cNvPicPr>
            <a:picLocks noChangeAspect="1"/>
          </p:cNvPicPr>
          <p:nvPr userDrawn="1"/>
        </p:nvPicPr>
        <p:blipFill>
          <a:blip r:embed="rId16"/>
          <a:stretch>
            <a:fillRect/>
          </a:stretch>
        </p:blipFill>
        <p:spPr>
          <a:xfrm>
            <a:off x="413129" y="6477000"/>
            <a:ext cx="1088136" cy="261860"/>
          </a:xfrm>
          <a:prstGeom prst="rect">
            <a:avLst/>
          </a:prstGeom>
        </p:spPr>
      </p:pic>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
        <p:nvSpPr>
          <p:cNvPr id="11" name="TextBox 10">
            <a:extLst>
              <a:ext uri="{FF2B5EF4-FFF2-40B4-BE49-F238E27FC236}">
                <a16:creationId xmlns:a16="http://schemas.microsoft.com/office/drawing/2014/main" id="{30169989-AF42-6940-9C95-C4EC11A4B10F}"/>
              </a:ext>
            </a:extLst>
          </p:cNvPr>
          <p:cNvSpPr txBox="1"/>
          <p:nvPr userDrawn="1"/>
        </p:nvSpPr>
        <p:spPr>
          <a:xfrm>
            <a:off x="1577653" y="6505492"/>
            <a:ext cx="2020105" cy="230832"/>
          </a:xfrm>
          <a:prstGeom prst="rect">
            <a:avLst/>
          </a:prstGeom>
          <a:noFill/>
        </p:spPr>
        <p:txBody>
          <a:bodyPr wrap="none" rtlCol="0">
            <a:spAutoFit/>
          </a:bodyPr>
          <a:lstStyle/>
          <a:p>
            <a:pPr algn="l">
              <a:lnSpc>
                <a:spcPct val="90000"/>
              </a:lnSpc>
            </a:pPr>
            <a:r>
              <a:rPr lang="en-US" sz="1000" dirty="0">
                <a:solidFill>
                  <a:schemeClr val="bg1">
                    <a:lumMod val="50000"/>
                  </a:schemeClr>
                </a:solidFill>
                <a:latin typeface="+mn-lt"/>
              </a:rPr>
              <a:t>APEC18 – SNS Accelerator ML</a:t>
            </a:r>
          </a:p>
        </p:txBody>
      </p:sp>
    </p:spTree>
    <p:extLst>
      <p:ext uri="{BB962C8B-B14F-4D97-AF65-F5344CB8AC3E}">
        <p14:creationId xmlns:p14="http://schemas.microsoft.com/office/powerpoint/2010/main" val="2725756759"/>
      </p:ext>
    </p:extLst>
  </p:cSld>
  <p:clrMap bg1="lt1" tx1="dk1" bg2="lt2" tx2="dk2" accent1="accent1" accent2="accent2" accent3="accent3" accent4="accent4" accent5="accent5" accent6="accent6" hlink="hlink" folHlink="folHlink"/>
  <p:sldLayoutIdLst>
    <p:sldLayoutId id="2147483671" r:id="rId1"/>
    <p:sldLayoutId id="2147483732" r:id="rId2"/>
    <p:sldLayoutId id="2147483716" r:id="rId3"/>
    <p:sldLayoutId id="2147483736" r:id="rId4"/>
    <p:sldLayoutId id="2147483663" r:id="rId5"/>
    <p:sldLayoutId id="2147483685" r:id="rId6"/>
    <p:sldLayoutId id="2147483750" r:id="rId7"/>
    <p:sldLayoutId id="2147483755" r:id="rId8"/>
    <p:sldLayoutId id="2147483754" r:id="rId9"/>
    <p:sldLayoutId id="2147483667" r:id="rId10"/>
    <p:sldLayoutId id="2147483725" r:id="rId11"/>
    <p:sldLayoutId id="2147483756" r:id="rId12"/>
    <p:sldLayoutId id="2147483678" r:id="rId13"/>
    <p:sldLayoutId id="2147483757" r:id="rId14"/>
  </p:sldLayoutIdLst>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37.emf"/><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tiff"/><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media" Target="../media/media2.m4v"/><Relationship Id="rId7" Type="http://schemas.openxmlformats.org/officeDocument/2006/relationships/image" Target="../media/image51.emf"/><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50.png"/><Relationship Id="rId5" Type="http://schemas.openxmlformats.org/officeDocument/2006/relationships/slideLayout" Target="../slideLayouts/slideLayout14.xml"/><Relationship Id="rId4" Type="http://schemas.openxmlformats.org/officeDocument/2006/relationships/video" Target="../media/media2.m4v"/><Relationship Id="rId9"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4.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14.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tiff"/><Relationship Id="rId1" Type="http://schemas.openxmlformats.org/officeDocument/2006/relationships/slideLayout" Target="../slideLayouts/slideLayout14.xml"/><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4554" y="1171619"/>
            <a:ext cx="8549501" cy="978729"/>
          </a:xfrm>
        </p:spPr>
        <p:txBody>
          <a:bodyPr/>
          <a:lstStyle/>
          <a:p>
            <a:r>
              <a:rPr lang="en-US" dirty="0">
                <a:ln>
                  <a:solidFill>
                    <a:schemeClr val="bg1"/>
                  </a:solidFill>
                </a:ln>
              </a:rPr>
              <a:t>Machine Learning at SNS for Prevention of Errant Beam</a:t>
            </a:r>
          </a:p>
        </p:txBody>
      </p:sp>
      <p:sp>
        <p:nvSpPr>
          <p:cNvPr id="3" name="Subtitle 2"/>
          <p:cNvSpPr>
            <a:spLocks noGrp="1"/>
          </p:cNvSpPr>
          <p:nvPr>
            <p:ph type="subTitle" idx="1"/>
          </p:nvPr>
        </p:nvSpPr>
        <p:spPr>
          <a:xfrm>
            <a:off x="447481" y="3013455"/>
            <a:ext cx="4736769" cy="2028101"/>
          </a:xfrm>
        </p:spPr>
        <p:txBody>
          <a:bodyPr/>
          <a:lstStyle/>
          <a:p>
            <a:r>
              <a:rPr lang="en-US" dirty="0"/>
              <a:t>W. Blokland</a:t>
            </a:r>
            <a:r>
              <a:rPr lang="en-US" baseline="30000" dirty="0"/>
              <a:t>†</a:t>
            </a:r>
            <a:r>
              <a:rPr lang="en-US" dirty="0"/>
              <a:t>, M. </a:t>
            </a:r>
            <a:r>
              <a:rPr lang="en-US" dirty="0" err="1"/>
              <a:t>Rescic</a:t>
            </a:r>
            <a:r>
              <a:rPr lang="en-US" dirty="0"/>
              <a:t>*, C. Peters</a:t>
            </a:r>
            <a:r>
              <a:rPr lang="en-US" baseline="30000" dirty="0"/>
              <a:t>†</a:t>
            </a:r>
            <a:r>
              <a:rPr lang="en-US" dirty="0"/>
              <a:t>, T. Southern</a:t>
            </a:r>
            <a:r>
              <a:rPr lang="en-US" baseline="30000" dirty="0"/>
              <a:t>†</a:t>
            </a:r>
            <a:r>
              <a:rPr lang="en-US" dirty="0"/>
              <a:t>, R. Archibald</a:t>
            </a:r>
            <a:r>
              <a:rPr lang="en-US" baseline="30000" dirty="0"/>
              <a:t>†</a:t>
            </a:r>
            <a:endParaRPr lang="en-US" dirty="0"/>
          </a:p>
          <a:p>
            <a:endParaRPr lang="en-US" dirty="0"/>
          </a:p>
          <a:p>
            <a:pPr>
              <a:lnSpc>
                <a:spcPct val="100000"/>
              </a:lnSpc>
              <a:spcBef>
                <a:spcPts val="800"/>
              </a:spcBef>
            </a:pPr>
            <a:r>
              <a:rPr lang="en-US" sz="1400" baseline="30000" dirty="0"/>
              <a:t>†</a:t>
            </a:r>
            <a:r>
              <a:rPr lang="en-US" sz="1400" dirty="0"/>
              <a:t>ORNL, USA</a:t>
            </a:r>
          </a:p>
          <a:p>
            <a:pPr>
              <a:lnSpc>
                <a:spcPct val="100000"/>
              </a:lnSpc>
              <a:spcBef>
                <a:spcPts val="800"/>
              </a:spcBef>
            </a:pPr>
            <a:r>
              <a:rPr lang="en-US" sz="1400" dirty="0"/>
              <a:t>*University of </a:t>
            </a:r>
            <a:r>
              <a:rPr lang="en-US" sz="1400" dirty="0" err="1"/>
              <a:t>Huddersfield</a:t>
            </a:r>
            <a:r>
              <a:rPr lang="en-US" sz="1400" dirty="0"/>
              <a:t>, UK</a:t>
            </a:r>
          </a:p>
        </p:txBody>
      </p:sp>
      <p:pic>
        <p:nvPicPr>
          <p:cNvPr id="4" name="Picture 3">
            <a:extLst>
              <a:ext uri="{FF2B5EF4-FFF2-40B4-BE49-F238E27FC236}">
                <a16:creationId xmlns:a16="http://schemas.microsoft.com/office/drawing/2014/main" id="{AF4B68BA-6DF5-8A4B-A8C7-5EE72943644A}"/>
              </a:ext>
            </a:extLst>
          </p:cNvPr>
          <p:cNvPicPr>
            <a:picLocks noChangeAspect="1"/>
          </p:cNvPicPr>
          <p:nvPr/>
        </p:nvPicPr>
        <p:blipFill>
          <a:blip r:embed="rId2"/>
          <a:stretch>
            <a:fillRect/>
          </a:stretch>
        </p:blipFill>
        <p:spPr>
          <a:xfrm>
            <a:off x="6390198" y="63320"/>
            <a:ext cx="4893650" cy="978730"/>
          </a:xfrm>
          <a:prstGeom prst="rect">
            <a:avLst/>
          </a:prstGeom>
        </p:spPr>
      </p:pic>
      <p:sp>
        <p:nvSpPr>
          <p:cNvPr id="5" name="Text Box 38">
            <a:extLst>
              <a:ext uri="{FF2B5EF4-FFF2-40B4-BE49-F238E27FC236}">
                <a16:creationId xmlns:a16="http://schemas.microsoft.com/office/drawing/2014/main" id="{0B68B809-2C38-0E4B-AA10-66F953D2DAFB}"/>
              </a:ext>
            </a:extLst>
          </p:cNvPr>
          <p:cNvSpPr txBox="1">
            <a:spLocks noChangeArrowheads="1"/>
          </p:cNvSpPr>
          <p:nvPr/>
        </p:nvSpPr>
        <p:spPr bwMode="auto">
          <a:xfrm>
            <a:off x="6253220" y="6042553"/>
            <a:ext cx="5735536" cy="679691"/>
          </a:xfrm>
          <a:prstGeom prst="rect">
            <a:avLst/>
          </a:prstGeom>
          <a:noFill/>
          <a:ln>
            <a:noFill/>
          </a:ln>
          <a:extLst>
            <a:ext uri="{909E8E84-426E-40dd-AFC4-6F175D3DCCD1}">
              <a14:hiddenFill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solidFill>
                  <a:srgbClr val="FFFFFF"/>
                </a:solidFill>
              </a14:hiddenFill>
            </a:ext>
            <a:ext uri="{91240B29-F687-4f45-9708-019B960494DF}">
              <a14:hiddenLine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w="9525">
                <a:solidFill>
                  <a:srgbClr val="000000"/>
                </a:solidFill>
                <a:miter lim="800000"/>
                <a:headEnd/>
                <a:tailEnd/>
              </a14:hiddenLine>
            </a:ext>
          </a:extLst>
        </p:spPr>
        <p:txBody>
          <a:bodyPr rot="0" vert="horz" wrap="square" lIns="0" tIns="0" rIns="0" bIns="0" anchor="t" anchorCtr="0" upright="1">
            <a:noAutofit/>
          </a:bodyPr>
          <a:lstStyle/>
          <a:p>
            <a:pPr marL="0" marR="0" indent="0" algn="just">
              <a:spcBef>
                <a:spcPts val="0"/>
              </a:spcBef>
              <a:spcAft>
                <a:spcPts val="0"/>
              </a:spcAft>
              <a:tabLst>
                <a:tab pos="1143000" algn="l"/>
              </a:tabLst>
            </a:pPr>
            <a:r>
              <a:rPr lang="en-GB" sz="300" kern="800" dirty="0">
                <a:effectLst/>
                <a:latin typeface="Times New Roman" panose="02020603050405020304" pitchFamily="18" charset="0"/>
                <a:ea typeface="Times New Roman" panose="02020603050405020304" pitchFamily="18" charset="0"/>
              </a:rPr>
              <a:t>	</a:t>
            </a:r>
            <a:endParaRPr lang="en-US" sz="9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700" dirty="0">
                <a:effectLst/>
                <a:latin typeface="TimesNewRomanPSMT" panose="02020603050405020304" pitchFamily="18" charset="0"/>
                <a:ea typeface="Times New Roman" panose="02020603050405020304" pitchFamily="18" charset="0"/>
                <a:cs typeface="Times New Roman" panose="02020603050405020304" pitchFamily="18" charset="0"/>
              </a:rPr>
              <a:t>This manuscript has been authored by UT-Battelle, LLC, under Contract No. DE-AC05-00OR22725 with the U.S. Department of Energy. The United States Government retains, and the publisher, by accepting the article for publication, acknowledges that the United States Government retains a non-exclusive, paid-up, irrevocable, world-wide license to publish or reproduce the published form of this manuscript, or allow others to do so, for United States Government purposes. The Department of Energy will provide public access to these results of federally sponsored research in accordance with the DOE Public Access Plan (http://</a:t>
            </a:r>
            <a:r>
              <a:rPr lang="en-US" sz="700" dirty="0" err="1">
                <a:effectLst/>
                <a:latin typeface="TimesNewRomanPSMT" panose="02020603050405020304" pitchFamily="18" charset="0"/>
                <a:ea typeface="Times New Roman" panose="02020603050405020304" pitchFamily="18" charset="0"/>
                <a:cs typeface="Times New Roman" panose="02020603050405020304" pitchFamily="18" charset="0"/>
              </a:rPr>
              <a:t>energy.gov</a:t>
            </a:r>
            <a:r>
              <a:rPr lang="en-US" sz="700" dirty="0">
                <a:effectLst/>
                <a:latin typeface="TimesNewRomanPSMT" panose="02020603050405020304" pitchFamily="18" charset="0"/>
                <a:ea typeface="Times New Roman" panose="02020603050405020304" pitchFamily="18" charset="0"/>
                <a:cs typeface="Times New Roman" panose="02020603050405020304" pitchFamily="18" charset="0"/>
              </a:rPr>
              <a:t>/down- loads/doe-public-access-plan). </a:t>
            </a:r>
            <a:endParaRPr lang="en-US" sz="11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GB" sz="700" dirty="0">
                <a:effectLst/>
                <a:latin typeface="Times New Roman" panose="02020603050405020304" pitchFamily="18" charset="0"/>
                <a:ea typeface="Times New Roman" panose="02020603050405020304" pitchFamily="18" charset="0"/>
              </a:rPr>
              <a:t>.</a:t>
            </a:r>
            <a:endParaRPr lang="en-US" sz="7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66117109"/>
      </p:ext>
    </p:extLst>
  </p:cSld>
  <p:clrMapOvr>
    <a:masterClrMapping/>
  </p:clrMapOvr>
  <mc:AlternateContent xmlns:mc="http://schemas.openxmlformats.org/markup-compatibility/2006" xmlns:p14="http://schemas.microsoft.com/office/powerpoint/2010/main">
    <mc:Choice Requires="p14">
      <p:transition spd="slow" p14:dur="2000" advTm="15588"/>
    </mc:Choice>
    <mc:Fallback xmlns="">
      <p:transition spd="slow" advTm="1558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0C3511-8A6A-0C49-912B-4BE66B0E592A}"/>
              </a:ext>
            </a:extLst>
          </p:cNvPr>
          <p:cNvSpPr>
            <a:spLocks noGrp="1"/>
          </p:cNvSpPr>
          <p:nvPr>
            <p:ph idx="1"/>
          </p:nvPr>
        </p:nvSpPr>
        <p:spPr>
          <a:xfrm>
            <a:off x="429767" y="1072549"/>
            <a:ext cx="11430000" cy="5374745"/>
          </a:xfrm>
        </p:spPr>
        <p:txBody>
          <a:bodyPr/>
          <a:lstStyle/>
          <a:p>
            <a:r>
              <a:rPr lang="en-US" sz="2400" dirty="0"/>
              <a:t>Initial Results using different distance functions </a:t>
            </a:r>
            <a:r>
              <a:rPr lang="en-US" sz="2400" dirty="0">
                <a:solidFill>
                  <a:schemeClr val="accent3">
                    <a:lumMod val="50000"/>
                  </a:schemeClr>
                </a:solidFill>
              </a:rPr>
              <a:t>L1</a:t>
            </a:r>
            <a:r>
              <a:rPr lang="en-US" sz="2400" dirty="0"/>
              <a:t>, L2, and CC</a:t>
            </a:r>
          </a:p>
          <a:p>
            <a:endParaRPr lang="en-US" sz="2400" dirty="0"/>
          </a:p>
          <a:p>
            <a:endParaRPr lang="en-US" sz="2400" dirty="0"/>
          </a:p>
          <a:p>
            <a:endParaRPr lang="en-US" sz="2400" dirty="0"/>
          </a:p>
          <a:p>
            <a:endParaRPr lang="en-US" sz="2400" dirty="0"/>
          </a:p>
          <a:p>
            <a:endParaRPr lang="en-US" sz="2400" dirty="0"/>
          </a:p>
          <a:p>
            <a:endParaRPr lang="en-US" sz="2400" dirty="0"/>
          </a:p>
          <a:p>
            <a:r>
              <a:rPr lang="en-US" sz="2400" dirty="0"/>
              <a:t>Very typical of K-NN is to get better success when increasing K at first but eventually for large K it should go to 50% with equal good and bad pulses</a:t>
            </a:r>
          </a:p>
          <a:p>
            <a:r>
              <a:rPr lang="en-US" sz="2400" dirty="0"/>
              <a:t>At 75% success rate we would abort too many good pulses</a:t>
            </a:r>
          </a:p>
        </p:txBody>
      </p:sp>
      <p:pic>
        <p:nvPicPr>
          <p:cNvPr id="4" name="Picture 3">
            <a:extLst>
              <a:ext uri="{FF2B5EF4-FFF2-40B4-BE49-F238E27FC236}">
                <a16:creationId xmlns:a16="http://schemas.microsoft.com/office/drawing/2014/main" id="{EC60FCB0-5579-A644-9E03-59C7CA9A5541}"/>
              </a:ext>
            </a:extLst>
          </p:cNvPr>
          <p:cNvPicPr>
            <a:picLocks noChangeAspect="1"/>
          </p:cNvPicPr>
          <p:nvPr/>
        </p:nvPicPr>
        <p:blipFill>
          <a:blip r:embed="rId3"/>
          <a:stretch>
            <a:fillRect/>
          </a:stretch>
        </p:blipFill>
        <p:spPr>
          <a:xfrm>
            <a:off x="765508" y="1497786"/>
            <a:ext cx="6108385" cy="3185087"/>
          </a:xfrm>
          <a:prstGeom prst="rect">
            <a:avLst/>
          </a:prstGeom>
        </p:spPr>
      </p:pic>
      <p:pic>
        <p:nvPicPr>
          <p:cNvPr id="5" name="Picture 4">
            <a:extLst>
              <a:ext uri="{FF2B5EF4-FFF2-40B4-BE49-F238E27FC236}">
                <a16:creationId xmlns:a16="http://schemas.microsoft.com/office/drawing/2014/main" id="{3262329E-6B05-3441-ADB4-5D4F10A18939}"/>
              </a:ext>
            </a:extLst>
          </p:cNvPr>
          <p:cNvPicPr>
            <a:picLocks noChangeAspect="1"/>
          </p:cNvPicPr>
          <p:nvPr/>
        </p:nvPicPr>
        <p:blipFill>
          <a:blip r:embed="rId4"/>
          <a:stretch>
            <a:fillRect/>
          </a:stretch>
        </p:blipFill>
        <p:spPr>
          <a:xfrm>
            <a:off x="8729991" y="1702441"/>
            <a:ext cx="2446084" cy="2209367"/>
          </a:xfrm>
          <a:prstGeom prst="rect">
            <a:avLst/>
          </a:prstGeom>
        </p:spPr>
      </p:pic>
      <p:sp>
        <p:nvSpPr>
          <p:cNvPr id="7" name="TextBox 6">
            <a:extLst>
              <a:ext uri="{FF2B5EF4-FFF2-40B4-BE49-F238E27FC236}">
                <a16:creationId xmlns:a16="http://schemas.microsoft.com/office/drawing/2014/main" id="{69B6CACB-3A48-A744-8EBB-A786371491F9}"/>
              </a:ext>
            </a:extLst>
          </p:cNvPr>
          <p:cNvSpPr txBox="1"/>
          <p:nvPr/>
        </p:nvSpPr>
        <p:spPr>
          <a:xfrm>
            <a:off x="8202706" y="4008842"/>
            <a:ext cx="3011292" cy="757130"/>
          </a:xfrm>
          <a:prstGeom prst="rect">
            <a:avLst/>
          </a:prstGeom>
          <a:noFill/>
        </p:spPr>
        <p:txBody>
          <a:bodyPr wrap="square" rtlCol="0">
            <a:spAutoFit/>
          </a:bodyPr>
          <a:lstStyle/>
          <a:p>
            <a:pPr algn="l">
              <a:lnSpc>
                <a:spcPct val="90000"/>
              </a:lnSpc>
            </a:pPr>
            <a:r>
              <a:rPr lang="en-US" sz="1600" dirty="0">
                <a:solidFill>
                  <a:srgbClr val="2E7A82"/>
                </a:solidFill>
                <a:latin typeface="+mn-lt"/>
              </a:rPr>
              <a:t>Assign new data point class based on distance to training set data points</a:t>
            </a:r>
          </a:p>
        </p:txBody>
      </p:sp>
      <p:sp>
        <p:nvSpPr>
          <p:cNvPr id="8" name="TextBox 7">
            <a:extLst>
              <a:ext uri="{FF2B5EF4-FFF2-40B4-BE49-F238E27FC236}">
                <a16:creationId xmlns:a16="http://schemas.microsoft.com/office/drawing/2014/main" id="{25D857A8-4E97-0A49-8B55-7B53ECB75797}"/>
              </a:ext>
            </a:extLst>
          </p:cNvPr>
          <p:cNvSpPr txBox="1"/>
          <p:nvPr/>
        </p:nvSpPr>
        <p:spPr>
          <a:xfrm>
            <a:off x="9583676" y="3627884"/>
            <a:ext cx="928459" cy="189283"/>
          </a:xfrm>
          <a:prstGeom prst="rect">
            <a:avLst/>
          </a:prstGeom>
          <a:noFill/>
        </p:spPr>
        <p:txBody>
          <a:bodyPr wrap="none" rtlCol="0">
            <a:spAutoFit/>
          </a:bodyPr>
          <a:lstStyle/>
          <a:p>
            <a:pPr algn="l">
              <a:lnSpc>
                <a:spcPct val="90000"/>
              </a:lnSpc>
            </a:pPr>
            <a:r>
              <a:rPr lang="en-US" sz="700" dirty="0">
                <a:latin typeface="+mn-lt"/>
              </a:rPr>
              <a:t>Credit: Wikipedia</a:t>
            </a:r>
          </a:p>
        </p:txBody>
      </p:sp>
      <p:sp>
        <p:nvSpPr>
          <p:cNvPr id="9" name="TextBox 8">
            <a:extLst>
              <a:ext uri="{FF2B5EF4-FFF2-40B4-BE49-F238E27FC236}">
                <a16:creationId xmlns:a16="http://schemas.microsoft.com/office/drawing/2014/main" id="{61C0D6FE-EC49-104E-B249-D48FD85FDA99}"/>
              </a:ext>
            </a:extLst>
          </p:cNvPr>
          <p:cNvSpPr txBox="1"/>
          <p:nvPr/>
        </p:nvSpPr>
        <p:spPr>
          <a:xfrm>
            <a:off x="3320304" y="4682873"/>
            <a:ext cx="1358041" cy="341632"/>
          </a:xfrm>
          <a:prstGeom prst="rect">
            <a:avLst/>
          </a:prstGeom>
          <a:noFill/>
        </p:spPr>
        <p:txBody>
          <a:bodyPr wrap="square" rtlCol="0">
            <a:spAutoFit/>
          </a:bodyPr>
          <a:lstStyle/>
          <a:p>
            <a:pPr algn="l">
              <a:lnSpc>
                <a:spcPct val="90000"/>
              </a:lnSpc>
            </a:pPr>
            <a:r>
              <a:rPr lang="en-US" dirty="0">
                <a:solidFill>
                  <a:srgbClr val="2E7A82"/>
                </a:solidFill>
                <a:latin typeface="+mn-lt"/>
                <a:cs typeface="Arial" panose="020B0604020202020204" pitchFamily="34" charset="0"/>
              </a:rPr>
              <a:t>K-NN Plot</a:t>
            </a:r>
          </a:p>
        </p:txBody>
      </p:sp>
      <p:sp>
        <p:nvSpPr>
          <p:cNvPr id="6" name="Title 5">
            <a:extLst>
              <a:ext uri="{FF2B5EF4-FFF2-40B4-BE49-F238E27FC236}">
                <a16:creationId xmlns:a16="http://schemas.microsoft.com/office/drawing/2014/main" id="{9B8CD0F6-096B-F449-A557-28EED09612C7}"/>
              </a:ext>
            </a:extLst>
          </p:cNvPr>
          <p:cNvSpPr>
            <a:spLocks noGrp="1"/>
          </p:cNvSpPr>
          <p:nvPr>
            <p:ph type="title"/>
          </p:nvPr>
        </p:nvSpPr>
        <p:spPr/>
        <p:txBody>
          <a:bodyPr/>
          <a:lstStyle/>
          <a:p>
            <a:r>
              <a:rPr lang="en-US" dirty="0"/>
              <a:t>K-NN Method</a:t>
            </a:r>
          </a:p>
        </p:txBody>
      </p:sp>
      <p:pic>
        <p:nvPicPr>
          <p:cNvPr id="12" name="Picture 11">
            <a:extLst>
              <a:ext uri="{FF2B5EF4-FFF2-40B4-BE49-F238E27FC236}">
                <a16:creationId xmlns:a16="http://schemas.microsoft.com/office/drawing/2014/main" id="{FDABA5AB-6A4A-C64F-951A-89AE7BDA0534}"/>
              </a:ext>
            </a:extLst>
          </p:cNvPr>
          <p:cNvPicPr>
            <a:picLocks noChangeAspect="1"/>
          </p:cNvPicPr>
          <p:nvPr/>
        </p:nvPicPr>
        <p:blipFill rotWithShape="1">
          <a:blip r:embed="rId5">
            <a:lum bright="1000" contrast="25000"/>
            <a:alphaModFix/>
            <a:extLst>
              <a:ext uri="{28A0092B-C50C-407E-A947-70E740481C1C}">
                <a14:useLocalDpi xmlns:a14="http://schemas.microsoft.com/office/drawing/2010/main"/>
              </a:ext>
            </a:extLst>
          </a:blip>
          <a:srcRect l="49158" t="10064" r="14375" b="73261"/>
          <a:stretch/>
        </p:blipFill>
        <p:spPr>
          <a:xfrm>
            <a:off x="7097609" y="2400374"/>
            <a:ext cx="3264763" cy="976076"/>
          </a:xfrm>
          <a:prstGeom prst="rect">
            <a:avLst/>
          </a:prstGeom>
          <a:solidFill>
            <a:schemeClr val="bg1"/>
          </a:solidFill>
        </p:spPr>
      </p:pic>
    </p:spTree>
    <p:custDataLst>
      <p:tags r:id="rId1"/>
    </p:custDataLst>
    <p:extLst>
      <p:ext uri="{BB962C8B-B14F-4D97-AF65-F5344CB8AC3E}">
        <p14:creationId xmlns:p14="http://schemas.microsoft.com/office/powerpoint/2010/main" val="674409266"/>
      </p:ext>
    </p:extLst>
  </p:cSld>
  <p:clrMapOvr>
    <a:masterClrMapping/>
  </p:clrMapOvr>
  <mc:AlternateContent xmlns:mc="http://schemas.openxmlformats.org/markup-compatibility/2006" xmlns:p14="http://schemas.microsoft.com/office/powerpoint/2010/main">
    <mc:Choice Requires="p14">
      <p:transition spd="slow" p14:dur="2000" advTm="88903"/>
    </mc:Choice>
    <mc:Fallback xmlns="">
      <p:transition spd="slow" advTm="889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A2F35-DB32-A940-83BE-A7EE4531666A}"/>
              </a:ext>
            </a:extLst>
          </p:cNvPr>
          <p:cNvSpPr>
            <a:spLocks noGrp="1"/>
          </p:cNvSpPr>
          <p:nvPr>
            <p:ph type="title"/>
          </p:nvPr>
        </p:nvSpPr>
        <p:spPr/>
        <p:txBody>
          <a:bodyPr/>
          <a:lstStyle/>
          <a:p>
            <a:r>
              <a:rPr lang="en-US" dirty="0"/>
              <a:t>Decision Tree</a:t>
            </a:r>
          </a:p>
        </p:txBody>
      </p:sp>
      <p:graphicFrame>
        <p:nvGraphicFramePr>
          <p:cNvPr id="7" name="Content Placeholder 6">
            <a:extLst>
              <a:ext uri="{FF2B5EF4-FFF2-40B4-BE49-F238E27FC236}">
                <a16:creationId xmlns:a16="http://schemas.microsoft.com/office/drawing/2014/main" id="{15117AA2-45E4-224C-A19D-F3BAE9F63CED}"/>
              </a:ext>
            </a:extLst>
          </p:cNvPr>
          <p:cNvGraphicFramePr>
            <a:graphicFrameLocks noGrp="1"/>
          </p:cNvGraphicFramePr>
          <p:nvPr>
            <p:ph idx="1"/>
            <p:extLst>
              <p:ext uri="{D42A27DB-BD31-4B8C-83A1-F6EECF244321}">
                <p14:modId xmlns:p14="http://schemas.microsoft.com/office/powerpoint/2010/main" val="1246729283"/>
              </p:ext>
            </p:extLst>
          </p:nvPr>
        </p:nvGraphicFramePr>
        <p:xfrm>
          <a:off x="857248" y="1617992"/>
          <a:ext cx="6537542" cy="3566160"/>
        </p:xfrm>
        <a:graphic>
          <a:graphicData uri="http://schemas.openxmlformats.org/drawingml/2006/table">
            <a:tbl>
              <a:tblPr firstRow="1" bandRow="1">
                <a:tableStyleId>{5C22544A-7EE6-4342-B048-85BDC9FD1C3A}</a:tableStyleId>
              </a:tblPr>
              <a:tblGrid>
                <a:gridCol w="2466418">
                  <a:extLst>
                    <a:ext uri="{9D8B030D-6E8A-4147-A177-3AD203B41FA5}">
                      <a16:colId xmlns:a16="http://schemas.microsoft.com/office/drawing/2014/main" val="3809090673"/>
                    </a:ext>
                  </a:extLst>
                </a:gridCol>
                <a:gridCol w="2035562">
                  <a:extLst>
                    <a:ext uri="{9D8B030D-6E8A-4147-A177-3AD203B41FA5}">
                      <a16:colId xmlns:a16="http://schemas.microsoft.com/office/drawing/2014/main" val="3969781845"/>
                    </a:ext>
                  </a:extLst>
                </a:gridCol>
                <a:gridCol w="2035562">
                  <a:extLst>
                    <a:ext uri="{9D8B030D-6E8A-4147-A177-3AD203B41FA5}">
                      <a16:colId xmlns:a16="http://schemas.microsoft.com/office/drawing/2014/main" val="2652435662"/>
                    </a:ext>
                  </a:extLst>
                </a:gridCol>
              </a:tblGrid>
              <a:tr h="559427">
                <a:tc>
                  <a:txBody>
                    <a:bodyPr/>
                    <a:lstStyle/>
                    <a:p>
                      <a:pPr algn="ctr"/>
                      <a:r>
                        <a:rPr lang="en-US" dirty="0"/>
                        <a:t>Dataset</a:t>
                      </a:r>
                    </a:p>
                  </a:txBody>
                  <a:tcPr/>
                </a:tc>
                <a:tc>
                  <a:txBody>
                    <a:bodyPr/>
                    <a:lstStyle/>
                    <a:p>
                      <a:pPr algn="ctr"/>
                      <a:r>
                        <a:rPr lang="en-US" dirty="0"/>
                        <a:t>K-NN</a:t>
                      </a:r>
                    </a:p>
                    <a:p>
                      <a:pPr algn="ctr"/>
                      <a:r>
                        <a:rPr lang="en-US" dirty="0"/>
                        <a:t>TP (</a:t>
                      </a:r>
                      <a:r>
                        <a:rPr lang="en-US" dirty="0" err="1"/>
                        <a:t>var</a:t>
                      </a:r>
                      <a:r>
                        <a:rPr lang="en-US" dirty="0"/>
                        <a:t>)</a:t>
                      </a:r>
                    </a:p>
                  </a:txBody>
                  <a:tcPr/>
                </a:tc>
                <a:tc>
                  <a:txBody>
                    <a:bodyPr/>
                    <a:lstStyle/>
                    <a:p>
                      <a:pPr algn="ctr"/>
                      <a:r>
                        <a:rPr lang="en-US" dirty="0"/>
                        <a:t>Decision Tree</a:t>
                      </a:r>
                    </a:p>
                    <a:p>
                      <a:pPr algn="ctr"/>
                      <a:r>
                        <a:rPr lang="en-US" dirty="0"/>
                        <a:t>TP (</a:t>
                      </a:r>
                      <a:r>
                        <a:rPr lang="en-US" dirty="0" err="1"/>
                        <a:t>var</a:t>
                      </a:r>
                      <a:r>
                        <a:rPr lang="en-US" dirty="0"/>
                        <a:t>)</a:t>
                      </a:r>
                    </a:p>
                  </a:txBody>
                  <a:tcPr/>
                </a:tc>
                <a:extLst>
                  <a:ext uri="{0D108BD9-81ED-4DB2-BD59-A6C34878D82A}">
                    <a16:rowId xmlns:a16="http://schemas.microsoft.com/office/drawing/2014/main" val="4118508203"/>
                  </a:ext>
                </a:extLst>
              </a:tr>
              <a:tr h="334714">
                <a:tc>
                  <a:txBody>
                    <a:bodyPr/>
                    <a:lstStyle/>
                    <a:p>
                      <a:r>
                        <a:rPr lang="en-US" dirty="0">
                          <a:latin typeface="+mn-lt"/>
                        </a:rPr>
                        <a:t>A upstream</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latin typeface="+mn-lt"/>
                        </a:rPr>
                        <a:t>0.60 (0.04) </a:t>
                      </a:r>
                    </a:p>
                  </a:txBody>
                  <a:tcPr anchor="ctr"/>
                </a:tc>
                <a:tc>
                  <a:txBody>
                    <a:bodyPr/>
                    <a:lstStyle/>
                    <a:p>
                      <a:pPr algn="r" rtl="0" fontAlgn="ctr"/>
                      <a:r>
                        <a:rPr lang="en-US" sz="1800" b="0" i="0" u="none" strike="noStrike" dirty="0">
                          <a:solidFill>
                            <a:srgbClr val="000000"/>
                          </a:solidFill>
                          <a:effectLst/>
                          <a:latin typeface="+mn-lt"/>
                        </a:rPr>
                        <a:t>0.58 (0.02)</a:t>
                      </a:r>
                    </a:p>
                  </a:txBody>
                  <a:tcPr marL="9525" marR="9525" marT="9525" marB="0" anchor="ctr"/>
                </a:tc>
                <a:extLst>
                  <a:ext uri="{0D108BD9-81ED-4DB2-BD59-A6C34878D82A}">
                    <a16:rowId xmlns:a16="http://schemas.microsoft.com/office/drawing/2014/main" val="2760025597"/>
                  </a:ext>
                </a:extLst>
              </a:tr>
              <a:tr h="334714">
                <a:tc>
                  <a:txBody>
                    <a:bodyPr/>
                    <a:lstStyle/>
                    <a:p>
                      <a:r>
                        <a:rPr lang="en-US" dirty="0">
                          <a:latin typeface="+mn-lt"/>
                        </a:rPr>
                        <a:t>A downstream </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latin typeface="+mn-lt"/>
                        </a:rPr>
                        <a:t>0.52 (0.03) </a:t>
                      </a:r>
                    </a:p>
                  </a:txBody>
                  <a:tcPr anchor="ctr"/>
                </a:tc>
                <a:tc>
                  <a:txBody>
                    <a:bodyPr/>
                    <a:lstStyle/>
                    <a:p>
                      <a:pPr algn="r" rtl="0" fontAlgn="ctr"/>
                      <a:r>
                        <a:rPr lang="en-US" sz="1800" b="0" i="0" u="none" strike="noStrike">
                          <a:solidFill>
                            <a:srgbClr val="000000"/>
                          </a:solidFill>
                          <a:effectLst/>
                          <a:latin typeface="+mn-lt"/>
                        </a:rPr>
                        <a:t>0.55 (0.04)</a:t>
                      </a:r>
                    </a:p>
                  </a:txBody>
                  <a:tcPr marL="9525" marR="9525" marT="9525" marB="0" anchor="ctr"/>
                </a:tc>
                <a:extLst>
                  <a:ext uri="{0D108BD9-81ED-4DB2-BD59-A6C34878D82A}">
                    <a16:rowId xmlns:a16="http://schemas.microsoft.com/office/drawing/2014/main" val="2923250192"/>
                  </a:ext>
                </a:extLst>
              </a:tr>
              <a:tr h="334714">
                <a:tc>
                  <a:txBody>
                    <a:bodyPr/>
                    <a:lstStyle/>
                    <a:p>
                      <a:r>
                        <a:rPr lang="en-US" dirty="0">
                          <a:latin typeface="+mn-lt"/>
                        </a:rPr>
                        <a:t>B upstream</a:t>
                      </a:r>
                    </a:p>
                  </a:txBody>
                  <a:tcPr/>
                </a:tc>
                <a:tc>
                  <a:txBody>
                    <a:bodyPr/>
                    <a:lstStyle/>
                    <a:p>
                      <a:pPr algn="r"/>
                      <a:r>
                        <a:rPr lang="en-US" dirty="0">
                          <a:latin typeface="+mn-lt"/>
                        </a:rPr>
                        <a:t>0.74 (0.04) </a:t>
                      </a:r>
                    </a:p>
                  </a:txBody>
                  <a:tcPr anchor="ctr"/>
                </a:tc>
                <a:tc>
                  <a:txBody>
                    <a:bodyPr/>
                    <a:lstStyle/>
                    <a:p>
                      <a:pPr algn="r" rtl="0" fontAlgn="ctr"/>
                      <a:r>
                        <a:rPr lang="en-US" sz="1800" b="0" i="0" u="none" strike="noStrike">
                          <a:solidFill>
                            <a:srgbClr val="000000"/>
                          </a:solidFill>
                          <a:effectLst/>
                          <a:latin typeface="+mn-lt"/>
                        </a:rPr>
                        <a:t>0.63 (0.06)</a:t>
                      </a:r>
                    </a:p>
                  </a:txBody>
                  <a:tcPr marL="9525" marR="9525" marT="9525" marB="0" anchor="ctr"/>
                </a:tc>
                <a:extLst>
                  <a:ext uri="{0D108BD9-81ED-4DB2-BD59-A6C34878D82A}">
                    <a16:rowId xmlns:a16="http://schemas.microsoft.com/office/drawing/2014/main" val="920471130"/>
                  </a:ext>
                </a:extLst>
              </a:tr>
              <a:tr h="334714">
                <a:tc>
                  <a:txBody>
                    <a:bodyPr/>
                    <a:lstStyle/>
                    <a:p>
                      <a:r>
                        <a:rPr lang="en-US" dirty="0">
                          <a:latin typeface="+mn-lt"/>
                        </a:rPr>
                        <a:t>B downstream </a:t>
                      </a:r>
                    </a:p>
                  </a:txBody>
                  <a:tcPr/>
                </a:tc>
                <a:tc>
                  <a:txBody>
                    <a:bodyPr/>
                    <a:lstStyle/>
                    <a:p>
                      <a:pPr algn="r"/>
                      <a:r>
                        <a:rPr lang="en-US" dirty="0">
                          <a:latin typeface="+mn-lt"/>
                        </a:rPr>
                        <a:t>0.69 (0.05) </a:t>
                      </a:r>
                    </a:p>
                  </a:txBody>
                  <a:tcPr anchor="ctr"/>
                </a:tc>
                <a:tc>
                  <a:txBody>
                    <a:bodyPr/>
                    <a:lstStyle/>
                    <a:p>
                      <a:pPr algn="r" rtl="0" fontAlgn="ctr"/>
                      <a:r>
                        <a:rPr lang="en-US" sz="1800" b="0" i="0" u="none" strike="noStrike">
                          <a:solidFill>
                            <a:srgbClr val="000000"/>
                          </a:solidFill>
                          <a:effectLst/>
                          <a:latin typeface="+mn-lt"/>
                        </a:rPr>
                        <a:t>0.53 (0.05)</a:t>
                      </a:r>
                    </a:p>
                  </a:txBody>
                  <a:tcPr marL="9525" marR="9525" marT="9525" marB="0" anchor="ctr"/>
                </a:tc>
                <a:extLst>
                  <a:ext uri="{0D108BD9-81ED-4DB2-BD59-A6C34878D82A}">
                    <a16:rowId xmlns:a16="http://schemas.microsoft.com/office/drawing/2014/main" val="1178918238"/>
                  </a:ext>
                </a:extLst>
              </a:tr>
              <a:tr h="334714">
                <a:tc>
                  <a:txBody>
                    <a:bodyPr/>
                    <a:lstStyle/>
                    <a:p>
                      <a:r>
                        <a:rPr lang="en-US" dirty="0">
                          <a:latin typeface="+mn-lt"/>
                        </a:rPr>
                        <a:t>C upstream</a:t>
                      </a:r>
                    </a:p>
                  </a:txBody>
                  <a:tcPr/>
                </a:tc>
                <a:tc>
                  <a:txBody>
                    <a:bodyPr/>
                    <a:lstStyle/>
                    <a:p>
                      <a:pPr algn="r"/>
                      <a:r>
                        <a:rPr lang="en-US" dirty="0">
                          <a:latin typeface="+mn-lt"/>
                        </a:rPr>
                        <a:t>0.70 (0.03) </a:t>
                      </a:r>
                    </a:p>
                  </a:txBody>
                  <a:tcPr anchor="ctr"/>
                </a:tc>
                <a:tc>
                  <a:txBody>
                    <a:bodyPr/>
                    <a:lstStyle/>
                    <a:p>
                      <a:pPr algn="r" rtl="0" fontAlgn="ctr"/>
                      <a:r>
                        <a:rPr lang="en-US" sz="1800" b="0" i="0" u="none" strike="noStrike" dirty="0">
                          <a:solidFill>
                            <a:srgbClr val="000000"/>
                          </a:solidFill>
                          <a:effectLst/>
                          <a:latin typeface="+mn-lt"/>
                        </a:rPr>
                        <a:t>0.72 (0.03)</a:t>
                      </a:r>
                    </a:p>
                  </a:txBody>
                  <a:tcPr marL="9525" marR="9525" marT="9525" marB="0" anchor="ctr"/>
                </a:tc>
                <a:extLst>
                  <a:ext uri="{0D108BD9-81ED-4DB2-BD59-A6C34878D82A}">
                    <a16:rowId xmlns:a16="http://schemas.microsoft.com/office/drawing/2014/main" val="1919867194"/>
                  </a:ext>
                </a:extLst>
              </a:tr>
              <a:tr h="334714">
                <a:tc>
                  <a:txBody>
                    <a:bodyPr/>
                    <a:lstStyle/>
                    <a:p>
                      <a:r>
                        <a:rPr lang="en-US" dirty="0">
                          <a:latin typeface="+mn-lt"/>
                        </a:rPr>
                        <a:t>C downstream </a:t>
                      </a:r>
                    </a:p>
                  </a:txBody>
                  <a:tcPr/>
                </a:tc>
                <a:tc>
                  <a:txBody>
                    <a:bodyPr/>
                    <a:lstStyle/>
                    <a:p>
                      <a:pPr algn="r"/>
                      <a:r>
                        <a:rPr lang="en-US" dirty="0">
                          <a:latin typeface="+mn-lt"/>
                        </a:rPr>
                        <a:t>0.54 (0.02) </a:t>
                      </a:r>
                    </a:p>
                  </a:txBody>
                  <a:tcPr anchor="ctr"/>
                </a:tc>
                <a:tc>
                  <a:txBody>
                    <a:bodyPr/>
                    <a:lstStyle/>
                    <a:p>
                      <a:pPr algn="r" rtl="0" fontAlgn="ctr"/>
                      <a:r>
                        <a:rPr lang="en-US" sz="1800" b="0" i="0" u="none" strike="noStrike" dirty="0">
                          <a:solidFill>
                            <a:srgbClr val="000000"/>
                          </a:solidFill>
                          <a:effectLst/>
                          <a:latin typeface="+mn-lt"/>
                        </a:rPr>
                        <a:t>0.65 (0.02)</a:t>
                      </a:r>
                    </a:p>
                  </a:txBody>
                  <a:tcPr marL="9525" marR="9525" marT="9525" marB="0" anchor="ctr"/>
                </a:tc>
                <a:extLst>
                  <a:ext uri="{0D108BD9-81ED-4DB2-BD59-A6C34878D82A}">
                    <a16:rowId xmlns:a16="http://schemas.microsoft.com/office/drawing/2014/main" val="2333935807"/>
                  </a:ext>
                </a:extLst>
              </a:tr>
              <a:tr h="334714">
                <a:tc>
                  <a:txBody>
                    <a:bodyPr/>
                    <a:lstStyle/>
                    <a:p>
                      <a:r>
                        <a:rPr lang="en-US" dirty="0">
                          <a:latin typeface="+mn-lt"/>
                        </a:rPr>
                        <a:t>D upstream</a:t>
                      </a:r>
                    </a:p>
                  </a:txBody>
                  <a:tcPr/>
                </a:tc>
                <a:tc>
                  <a:txBody>
                    <a:bodyPr/>
                    <a:lstStyle/>
                    <a:p>
                      <a:pPr algn="r"/>
                      <a:r>
                        <a:rPr lang="en-US" dirty="0">
                          <a:latin typeface="+mn-lt"/>
                        </a:rPr>
                        <a:t>0.76 (0.03) </a:t>
                      </a:r>
                    </a:p>
                  </a:txBody>
                  <a:tcPr anchor="ctr"/>
                </a:tc>
                <a:tc>
                  <a:txBody>
                    <a:bodyPr/>
                    <a:lstStyle/>
                    <a:p>
                      <a:pPr algn="r" rtl="0" fontAlgn="ctr"/>
                      <a:r>
                        <a:rPr lang="en-US" sz="1800" b="0" i="0" u="none" strike="noStrike" dirty="0">
                          <a:solidFill>
                            <a:srgbClr val="000000"/>
                          </a:solidFill>
                          <a:effectLst/>
                          <a:latin typeface="+mn-lt"/>
                        </a:rPr>
                        <a:t>0.73 (0.01) </a:t>
                      </a:r>
                    </a:p>
                  </a:txBody>
                  <a:tcPr marL="9525" marR="9525" marT="9525" marB="0" anchor="ctr"/>
                </a:tc>
                <a:extLst>
                  <a:ext uri="{0D108BD9-81ED-4DB2-BD59-A6C34878D82A}">
                    <a16:rowId xmlns:a16="http://schemas.microsoft.com/office/drawing/2014/main" val="790037121"/>
                  </a:ext>
                </a:extLst>
              </a:tr>
              <a:tr h="334714">
                <a:tc>
                  <a:txBody>
                    <a:bodyPr/>
                    <a:lstStyle/>
                    <a:p>
                      <a:r>
                        <a:rPr lang="en-US" dirty="0">
                          <a:latin typeface="+mn-lt"/>
                        </a:rPr>
                        <a:t>D downstream </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latin typeface="+mn-lt"/>
                        </a:rPr>
                        <a:t>0.55 (0.02) </a:t>
                      </a:r>
                    </a:p>
                  </a:txBody>
                  <a:tcPr anchor="ctr"/>
                </a:tc>
                <a:tc>
                  <a:txBody>
                    <a:bodyPr/>
                    <a:lstStyle/>
                    <a:p>
                      <a:pPr algn="r" fontAlgn="b"/>
                      <a:r>
                        <a:rPr lang="en-US" sz="1800" b="0" i="0" u="none" strike="noStrike" dirty="0">
                          <a:solidFill>
                            <a:srgbClr val="000000"/>
                          </a:solidFill>
                          <a:effectLst/>
                          <a:latin typeface="+mn-lt"/>
                        </a:rPr>
                        <a:t>0.60 (0.01) </a:t>
                      </a:r>
                    </a:p>
                  </a:txBody>
                  <a:tcPr marL="9525" marR="9525" marT="9525" marB="0" anchor="ctr"/>
                </a:tc>
                <a:extLst>
                  <a:ext uri="{0D108BD9-81ED-4DB2-BD59-A6C34878D82A}">
                    <a16:rowId xmlns:a16="http://schemas.microsoft.com/office/drawing/2014/main" val="2395686045"/>
                  </a:ext>
                </a:extLst>
              </a:tr>
            </a:tbl>
          </a:graphicData>
        </a:graphic>
      </p:graphicFrame>
      <p:sp>
        <p:nvSpPr>
          <p:cNvPr id="4" name="Content Placeholder 2">
            <a:extLst>
              <a:ext uri="{FF2B5EF4-FFF2-40B4-BE49-F238E27FC236}">
                <a16:creationId xmlns:a16="http://schemas.microsoft.com/office/drawing/2014/main" id="{57C86F37-BA26-B24C-B5D0-FBDC8EF2A66D}"/>
              </a:ext>
            </a:extLst>
          </p:cNvPr>
          <p:cNvSpPr txBox="1">
            <a:spLocks/>
          </p:cNvSpPr>
          <p:nvPr/>
        </p:nvSpPr>
        <p:spPr bwMode="auto">
          <a:xfrm>
            <a:off x="8465638" y="3468396"/>
            <a:ext cx="3394129" cy="15966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dirty="0">
                <a:solidFill>
                  <a:srgbClr val="2E7A82"/>
                </a:solidFill>
              </a:rPr>
              <a:t>Decision trees (DT) are a non-parametric supervised learning </a:t>
            </a:r>
            <a:r>
              <a:rPr lang="en-US" sz="1600" dirty="0">
                <a:solidFill>
                  <a:srgbClr val="2E7A82"/>
                </a:solidFill>
              </a:rPr>
              <a:t>method</a:t>
            </a:r>
            <a:r>
              <a:rPr lang="en-US" sz="1400" dirty="0">
                <a:solidFill>
                  <a:srgbClr val="2E7A82"/>
                </a:solidFill>
              </a:rPr>
              <a:t> used for classification. </a:t>
            </a:r>
          </a:p>
          <a:p>
            <a:pPr marL="0" indent="0">
              <a:buNone/>
            </a:pPr>
            <a:r>
              <a:rPr lang="en-US" sz="1400" dirty="0">
                <a:solidFill>
                  <a:srgbClr val="2E7A82"/>
                </a:solidFill>
              </a:rPr>
              <a:t>Classification is performed by traversing a tree-like structure created in the learning process</a:t>
            </a:r>
          </a:p>
        </p:txBody>
      </p:sp>
      <p:pic>
        <p:nvPicPr>
          <p:cNvPr id="5" name="Picture 4">
            <a:extLst>
              <a:ext uri="{FF2B5EF4-FFF2-40B4-BE49-F238E27FC236}">
                <a16:creationId xmlns:a16="http://schemas.microsoft.com/office/drawing/2014/main" id="{1C838543-5670-364D-9BB4-685AFBC68E7D}"/>
              </a:ext>
            </a:extLst>
          </p:cNvPr>
          <p:cNvPicPr>
            <a:picLocks noChangeAspect="1"/>
          </p:cNvPicPr>
          <p:nvPr/>
        </p:nvPicPr>
        <p:blipFill>
          <a:blip r:embed="rId2"/>
          <a:stretch>
            <a:fillRect/>
          </a:stretch>
        </p:blipFill>
        <p:spPr>
          <a:xfrm>
            <a:off x="8255145" y="413811"/>
            <a:ext cx="3234266" cy="3054586"/>
          </a:xfrm>
          <a:prstGeom prst="rect">
            <a:avLst/>
          </a:prstGeom>
        </p:spPr>
      </p:pic>
      <p:sp>
        <p:nvSpPr>
          <p:cNvPr id="6" name="TextBox 5">
            <a:extLst>
              <a:ext uri="{FF2B5EF4-FFF2-40B4-BE49-F238E27FC236}">
                <a16:creationId xmlns:a16="http://schemas.microsoft.com/office/drawing/2014/main" id="{C26D4054-B3D2-5742-9133-83B79EF99FC9}"/>
              </a:ext>
            </a:extLst>
          </p:cNvPr>
          <p:cNvSpPr txBox="1"/>
          <p:nvPr/>
        </p:nvSpPr>
        <p:spPr>
          <a:xfrm>
            <a:off x="10560952" y="2410489"/>
            <a:ext cx="928459" cy="189283"/>
          </a:xfrm>
          <a:prstGeom prst="rect">
            <a:avLst/>
          </a:prstGeom>
          <a:noFill/>
        </p:spPr>
        <p:txBody>
          <a:bodyPr wrap="none" rtlCol="0">
            <a:spAutoFit/>
          </a:bodyPr>
          <a:lstStyle/>
          <a:p>
            <a:pPr algn="l">
              <a:lnSpc>
                <a:spcPct val="90000"/>
              </a:lnSpc>
            </a:pPr>
            <a:r>
              <a:rPr lang="en-US" sz="700" dirty="0">
                <a:latin typeface="+mn-lt"/>
              </a:rPr>
              <a:t>Credit: Wikipedia</a:t>
            </a:r>
          </a:p>
        </p:txBody>
      </p:sp>
      <p:sp>
        <p:nvSpPr>
          <p:cNvPr id="12" name="Content Placeholder 2">
            <a:extLst>
              <a:ext uri="{FF2B5EF4-FFF2-40B4-BE49-F238E27FC236}">
                <a16:creationId xmlns:a16="http://schemas.microsoft.com/office/drawing/2014/main" id="{573E0299-93F7-AF4C-964B-98BAC6ABD052}"/>
              </a:ext>
            </a:extLst>
          </p:cNvPr>
          <p:cNvSpPr txBox="1">
            <a:spLocks/>
          </p:cNvSpPr>
          <p:nvPr/>
        </p:nvSpPr>
        <p:spPr bwMode="auto">
          <a:xfrm>
            <a:off x="429767" y="5693122"/>
            <a:ext cx="11430000" cy="5298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Initial results of decision tree are not better</a:t>
            </a:r>
          </a:p>
        </p:txBody>
      </p:sp>
      <p:sp>
        <p:nvSpPr>
          <p:cNvPr id="8" name="TextBox 7">
            <a:extLst>
              <a:ext uri="{FF2B5EF4-FFF2-40B4-BE49-F238E27FC236}">
                <a16:creationId xmlns:a16="http://schemas.microsoft.com/office/drawing/2014/main" id="{388188BC-C4C5-EF48-B382-33513CA7DD45}"/>
              </a:ext>
            </a:extLst>
          </p:cNvPr>
          <p:cNvSpPr txBox="1"/>
          <p:nvPr/>
        </p:nvSpPr>
        <p:spPr>
          <a:xfrm>
            <a:off x="857248" y="1270520"/>
            <a:ext cx="5178829" cy="341632"/>
          </a:xfrm>
          <a:prstGeom prst="rect">
            <a:avLst/>
          </a:prstGeom>
          <a:noFill/>
        </p:spPr>
        <p:txBody>
          <a:bodyPr wrap="square" rtlCol="0">
            <a:spAutoFit/>
          </a:bodyPr>
          <a:lstStyle/>
          <a:p>
            <a:pPr algn="l">
              <a:lnSpc>
                <a:spcPct val="90000"/>
              </a:lnSpc>
            </a:pPr>
            <a:r>
              <a:rPr lang="en-US" dirty="0">
                <a:solidFill>
                  <a:srgbClr val="2E7A82"/>
                </a:solidFill>
                <a:latin typeface="+mn-lt"/>
                <a:cs typeface="Arial" panose="020B0604020202020204" pitchFamily="34" charset="0"/>
              </a:rPr>
              <a:t>True Positives Results</a:t>
            </a:r>
          </a:p>
        </p:txBody>
      </p:sp>
    </p:spTree>
    <p:extLst>
      <p:ext uri="{BB962C8B-B14F-4D97-AF65-F5344CB8AC3E}">
        <p14:creationId xmlns:p14="http://schemas.microsoft.com/office/powerpoint/2010/main" val="275308751"/>
      </p:ext>
    </p:extLst>
  </p:cSld>
  <p:clrMapOvr>
    <a:masterClrMapping/>
  </p:clrMapOvr>
  <mc:AlternateContent xmlns:mc="http://schemas.openxmlformats.org/markup-compatibility/2006" xmlns:p14="http://schemas.microsoft.com/office/powerpoint/2010/main">
    <mc:Choice Requires="p14">
      <p:transition spd="slow" p14:dur="2000" advTm="46281"/>
    </mc:Choice>
    <mc:Fallback xmlns="">
      <p:transition spd="slow" advTm="4628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312005B-F906-F242-81CF-1C5CC0F4F6CF}"/>
              </a:ext>
            </a:extLst>
          </p:cNvPr>
          <p:cNvGrpSpPr/>
          <p:nvPr/>
        </p:nvGrpSpPr>
        <p:grpSpPr>
          <a:xfrm>
            <a:off x="3621158" y="1809358"/>
            <a:ext cx="1458919" cy="1458919"/>
            <a:chOff x="3749939" y="4010818"/>
            <a:chExt cx="1458919" cy="1458919"/>
          </a:xfrm>
        </p:grpSpPr>
        <p:pic>
          <p:nvPicPr>
            <p:cNvPr id="6" name="Picture 5">
              <a:extLst>
                <a:ext uri="{FF2B5EF4-FFF2-40B4-BE49-F238E27FC236}">
                  <a16:creationId xmlns:a16="http://schemas.microsoft.com/office/drawing/2014/main" id="{E643EFB9-DECA-EC4E-BAB6-CF21E2857C2B}"/>
                </a:ext>
              </a:extLst>
            </p:cNvPr>
            <p:cNvPicPr>
              <a:picLocks noChangeAspect="1"/>
            </p:cNvPicPr>
            <p:nvPr/>
          </p:nvPicPr>
          <p:blipFill>
            <a:blip r:embed="rId2"/>
            <a:stretch>
              <a:fillRect/>
            </a:stretch>
          </p:blipFill>
          <p:spPr>
            <a:xfrm>
              <a:off x="3749939" y="4010818"/>
              <a:ext cx="1458919" cy="1458919"/>
            </a:xfrm>
            <a:prstGeom prst="rect">
              <a:avLst/>
            </a:prstGeom>
          </p:spPr>
        </p:pic>
        <p:sp>
          <p:nvSpPr>
            <p:cNvPr id="7" name="TextBox 6">
              <a:extLst>
                <a:ext uri="{FF2B5EF4-FFF2-40B4-BE49-F238E27FC236}">
                  <a16:creationId xmlns:a16="http://schemas.microsoft.com/office/drawing/2014/main" id="{8B9F92BA-AF4A-894E-AD5F-236AE86D6831}"/>
                </a:ext>
              </a:extLst>
            </p:cNvPr>
            <p:cNvSpPr txBox="1"/>
            <p:nvPr/>
          </p:nvSpPr>
          <p:spPr>
            <a:xfrm>
              <a:off x="3929609" y="5128995"/>
              <a:ext cx="928459" cy="189283"/>
            </a:xfrm>
            <a:prstGeom prst="rect">
              <a:avLst/>
            </a:prstGeom>
            <a:noFill/>
          </p:spPr>
          <p:txBody>
            <a:bodyPr wrap="none" rtlCol="0">
              <a:spAutoFit/>
            </a:bodyPr>
            <a:lstStyle/>
            <a:p>
              <a:pPr algn="l">
                <a:lnSpc>
                  <a:spcPct val="90000"/>
                </a:lnSpc>
              </a:pPr>
              <a:r>
                <a:rPr lang="en-US" sz="700" dirty="0">
                  <a:latin typeface="+mn-lt"/>
                </a:rPr>
                <a:t>Credit: Wikipedia</a:t>
              </a:r>
            </a:p>
          </p:txBody>
        </p:sp>
      </p:grpSp>
      <p:sp>
        <p:nvSpPr>
          <p:cNvPr id="2" name="Title 1">
            <a:extLst>
              <a:ext uri="{FF2B5EF4-FFF2-40B4-BE49-F238E27FC236}">
                <a16:creationId xmlns:a16="http://schemas.microsoft.com/office/drawing/2014/main" id="{17067D9B-D448-974A-9239-1E6A469AF3C9}"/>
              </a:ext>
            </a:extLst>
          </p:cNvPr>
          <p:cNvSpPr>
            <a:spLocks noGrp="1"/>
          </p:cNvSpPr>
          <p:nvPr>
            <p:ph type="title"/>
          </p:nvPr>
        </p:nvSpPr>
        <p:spPr/>
        <p:txBody>
          <a:bodyPr/>
          <a:lstStyle/>
          <a:p>
            <a:r>
              <a:rPr lang="en-US" dirty="0"/>
              <a:t>Preprocessing</a:t>
            </a:r>
          </a:p>
        </p:txBody>
      </p:sp>
      <p:sp>
        <p:nvSpPr>
          <p:cNvPr id="3" name="Content Placeholder 2">
            <a:extLst>
              <a:ext uri="{FF2B5EF4-FFF2-40B4-BE49-F238E27FC236}">
                <a16:creationId xmlns:a16="http://schemas.microsoft.com/office/drawing/2014/main" id="{0C893D5F-04D0-7646-9152-1F452826C817}"/>
              </a:ext>
            </a:extLst>
          </p:cNvPr>
          <p:cNvSpPr>
            <a:spLocks noGrp="1"/>
          </p:cNvSpPr>
          <p:nvPr>
            <p:ph idx="1"/>
          </p:nvPr>
        </p:nvSpPr>
        <p:spPr>
          <a:xfrm>
            <a:off x="450680" y="1119043"/>
            <a:ext cx="6257691" cy="1110885"/>
          </a:xfrm>
        </p:spPr>
        <p:txBody>
          <a:bodyPr/>
          <a:lstStyle/>
          <a:p>
            <a:r>
              <a:rPr lang="en-US" sz="2400" dirty="0"/>
              <a:t>Adding Principle Component Analysis</a:t>
            </a:r>
          </a:p>
          <a:p>
            <a:pPr lvl="1"/>
            <a:r>
              <a:rPr lang="en-US" sz="2000" dirty="0"/>
              <a:t>To use components weights instead of current waveforms</a:t>
            </a:r>
          </a:p>
          <a:p>
            <a:pPr lvl="1"/>
            <a:endParaRPr lang="en-US" dirty="0"/>
          </a:p>
        </p:txBody>
      </p:sp>
      <p:pic>
        <p:nvPicPr>
          <p:cNvPr id="4" name="Picture 3">
            <a:extLst>
              <a:ext uri="{FF2B5EF4-FFF2-40B4-BE49-F238E27FC236}">
                <a16:creationId xmlns:a16="http://schemas.microsoft.com/office/drawing/2014/main" id="{5E178737-B009-7B4E-8DE7-D7F62B06A822}"/>
              </a:ext>
            </a:extLst>
          </p:cNvPr>
          <p:cNvPicPr>
            <a:picLocks noChangeAspect="1"/>
          </p:cNvPicPr>
          <p:nvPr/>
        </p:nvPicPr>
        <p:blipFill>
          <a:blip r:embed="rId3">
            <a:extLst>
              <a:ext uri="{BEBA8EAE-BF5A-486C-A8C5-ECC9F3942E4B}">
                <a14:imgProps xmlns:a14="http://schemas.microsoft.com/office/drawing/2010/main">
                  <a14:imgLayer>
                    <a14:imgEffect>
                      <a14:sharpenSoften amount="100000"/>
                    </a14:imgEffect>
                    <a14:imgEffect>
                      <a14:saturation sat="228000"/>
                    </a14:imgEffect>
                    <a14:imgEffect>
                      <a14:brightnessContrast bright="25000"/>
                    </a14:imgEffect>
                  </a14:imgLayer>
                </a14:imgProps>
              </a:ext>
            </a:extLst>
          </a:blip>
          <a:stretch>
            <a:fillRect/>
          </a:stretch>
        </p:blipFill>
        <p:spPr>
          <a:xfrm>
            <a:off x="7638302" y="4038454"/>
            <a:ext cx="3988733" cy="2023518"/>
          </a:xfrm>
          <a:prstGeom prst="rect">
            <a:avLst/>
          </a:prstGeom>
        </p:spPr>
      </p:pic>
      <p:sp>
        <p:nvSpPr>
          <p:cNvPr id="5" name="TextBox 4">
            <a:extLst>
              <a:ext uri="{FF2B5EF4-FFF2-40B4-BE49-F238E27FC236}">
                <a16:creationId xmlns:a16="http://schemas.microsoft.com/office/drawing/2014/main" id="{A007472A-9E0B-F848-8B23-7305828AA758}"/>
              </a:ext>
            </a:extLst>
          </p:cNvPr>
          <p:cNvSpPr txBox="1"/>
          <p:nvPr/>
        </p:nvSpPr>
        <p:spPr>
          <a:xfrm>
            <a:off x="7170335" y="6384936"/>
            <a:ext cx="4616012" cy="341632"/>
          </a:xfrm>
          <a:prstGeom prst="rect">
            <a:avLst/>
          </a:prstGeom>
          <a:noFill/>
        </p:spPr>
        <p:txBody>
          <a:bodyPr wrap="square" rtlCol="0">
            <a:spAutoFit/>
          </a:bodyPr>
          <a:lstStyle/>
          <a:p>
            <a:pPr algn="ctr">
              <a:lnSpc>
                <a:spcPct val="90000"/>
              </a:lnSpc>
            </a:pPr>
            <a:r>
              <a:rPr lang="en-US" dirty="0">
                <a:solidFill>
                  <a:srgbClr val="2E7A82"/>
                </a:solidFill>
                <a:latin typeface="+mn-lt"/>
              </a:rPr>
              <a:t>Success depends on variance</a:t>
            </a:r>
          </a:p>
        </p:txBody>
      </p:sp>
      <p:sp>
        <p:nvSpPr>
          <p:cNvPr id="9" name="TextBox 8">
            <a:extLst>
              <a:ext uri="{FF2B5EF4-FFF2-40B4-BE49-F238E27FC236}">
                <a16:creationId xmlns:a16="http://schemas.microsoft.com/office/drawing/2014/main" id="{B402D5A2-9E49-2E4E-B255-4FB8EB3F773B}"/>
              </a:ext>
            </a:extLst>
          </p:cNvPr>
          <p:cNvSpPr txBox="1"/>
          <p:nvPr/>
        </p:nvSpPr>
        <p:spPr>
          <a:xfrm>
            <a:off x="696860" y="3225470"/>
            <a:ext cx="6598630" cy="978729"/>
          </a:xfrm>
          <a:prstGeom prst="rect">
            <a:avLst/>
          </a:prstGeom>
          <a:noFill/>
        </p:spPr>
        <p:txBody>
          <a:bodyPr wrap="square" rtlCol="0">
            <a:spAutoFit/>
          </a:bodyPr>
          <a:lstStyle/>
          <a:p>
            <a:pPr>
              <a:lnSpc>
                <a:spcPct val="90000"/>
              </a:lnSpc>
            </a:pPr>
            <a:r>
              <a:rPr lang="en-US" sz="1600" dirty="0">
                <a:solidFill>
                  <a:srgbClr val="2E7A82"/>
                </a:solidFill>
                <a:latin typeface="+mn-lt"/>
              </a:rPr>
              <a:t>PCA is a statistical procedure that uses an orthogonal transformation to convert a set of possibly correlated variables into a set of values of linearly uncorrelated variables called principal components </a:t>
            </a:r>
            <a:r>
              <a:rPr lang="en-US" sz="1200" dirty="0">
                <a:solidFill>
                  <a:srgbClr val="2E7A82"/>
                </a:solidFill>
                <a:latin typeface="+mn-lt"/>
              </a:rPr>
              <a:t>(Wikipedia)</a:t>
            </a:r>
            <a:endParaRPr lang="en-US" sz="1600" dirty="0">
              <a:solidFill>
                <a:srgbClr val="2E7A82"/>
              </a:solidFill>
              <a:latin typeface="+mn-lt"/>
            </a:endParaRPr>
          </a:p>
        </p:txBody>
      </p:sp>
      <p:pic>
        <p:nvPicPr>
          <p:cNvPr id="10" name="Picture 9">
            <a:extLst>
              <a:ext uri="{FF2B5EF4-FFF2-40B4-BE49-F238E27FC236}">
                <a16:creationId xmlns:a16="http://schemas.microsoft.com/office/drawing/2014/main" id="{F663252C-4491-1F4F-B9FB-327885753D5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375039" y="526795"/>
            <a:ext cx="4515260" cy="2882684"/>
          </a:xfrm>
          <a:prstGeom prst="rect">
            <a:avLst/>
          </a:prstGeom>
        </p:spPr>
      </p:pic>
      <p:sp>
        <p:nvSpPr>
          <p:cNvPr id="11" name="TextBox 10">
            <a:extLst>
              <a:ext uri="{FF2B5EF4-FFF2-40B4-BE49-F238E27FC236}">
                <a16:creationId xmlns:a16="http://schemas.microsoft.com/office/drawing/2014/main" id="{84ED49D3-3EFB-CE4E-A75E-CE3F91CB4136}"/>
              </a:ext>
            </a:extLst>
          </p:cNvPr>
          <p:cNvSpPr txBox="1"/>
          <p:nvPr/>
        </p:nvSpPr>
        <p:spPr>
          <a:xfrm>
            <a:off x="8048259" y="3409479"/>
            <a:ext cx="3214053" cy="341632"/>
          </a:xfrm>
          <a:prstGeom prst="rect">
            <a:avLst/>
          </a:prstGeom>
          <a:noFill/>
        </p:spPr>
        <p:txBody>
          <a:bodyPr wrap="square" rtlCol="0">
            <a:spAutoFit/>
          </a:bodyPr>
          <a:lstStyle/>
          <a:p>
            <a:pPr algn="ctr">
              <a:lnSpc>
                <a:spcPct val="90000"/>
              </a:lnSpc>
            </a:pPr>
            <a:r>
              <a:rPr lang="en-US" dirty="0">
                <a:solidFill>
                  <a:srgbClr val="2E7A82"/>
                </a:solidFill>
                <a:latin typeface="+mn-lt"/>
              </a:rPr>
              <a:t>First four components</a:t>
            </a:r>
          </a:p>
        </p:txBody>
      </p:sp>
      <p:sp>
        <p:nvSpPr>
          <p:cNvPr id="13" name="Content Placeholder 2">
            <a:extLst>
              <a:ext uri="{FF2B5EF4-FFF2-40B4-BE49-F238E27FC236}">
                <a16:creationId xmlns:a16="http://schemas.microsoft.com/office/drawing/2014/main" id="{16CC549D-A286-A94F-947A-CB31C3721AF1}"/>
              </a:ext>
            </a:extLst>
          </p:cNvPr>
          <p:cNvSpPr txBox="1">
            <a:spLocks/>
          </p:cNvSpPr>
          <p:nvPr/>
        </p:nvSpPr>
        <p:spPr bwMode="auto">
          <a:xfrm>
            <a:off x="542121" y="4363571"/>
            <a:ext cx="5919375" cy="203125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Adding feature selection  based on Variance</a:t>
            </a:r>
          </a:p>
          <a:p>
            <a:pPr lvl="1"/>
            <a:r>
              <a:rPr lang="en-US" sz="2000" dirty="0"/>
              <a:t>To split datasets </a:t>
            </a:r>
            <a:endParaRPr lang="en-US" dirty="0">
              <a:sym typeface="Wingdings" pitchFamily="2" charset="2"/>
            </a:endParaRPr>
          </a:p>
          <a:p>
            <a:pPr marL="398463" lvl="1" indent="0">
              <a:buNone/>
            </a:pPr>
            <a:r>
              <a:rPr lang="en-US" sz="2000" dirty="0">
                <a:sym typeface="Wingdings" pitchFamily="2" charset="2"/>
              </a:rPr>
              <a:t> </a:t>
            </a:r>
            <a:r>
              <a:rPr lang="en-US" sz="2000" dirty="0">
                <a:solidFill>
                  <a:schemeClr val="accent1">
                    <a:lumMod val="50000"/>
                  </a:schemeClr>
                </a:solidFill>
                <a:sym typeface="Wingdings" pitchFamily="2" charset="2"/>
              </a:rPr>
              <a:t>Some datasets might have a different errant beam cause or issues with the data</a:t>
            </a:r>
            <a:endParaRPr lang="en-US" sz="2000" dirty="0">
              <a:solidFill>
                <a:schemeClr val="accent1">
                  <a:lumMod val="50000"/>
                </a:schemeClr>
              </a:solidFill>
            </a:endParaRPr>
          </a:p>
        </p:txBody>
      </p:sp>
      <p:sp>
        <p:nvSpPr>
          <p:cNvPr id="8" name="TextBox 7">
            <a:extLst>
              <a:ext uri="{FF2B5EF4-FFF2-40B4-BE49-F238E27FC236}">
                <a16:creationId xmlns:a16="http://schemas.microsoft.com/office/drawing/2014/main" id="{94880E21-6F31-FE48-A08D-2875646CFBF9}"/>
              </a:ext>
            </a:extLst>
          </p:cNvPr>
          <p:cNvSpPr txBox="1"/>
          <p:nvPr/>
        </p:nvSpPr>
        <p:spPr>
          <a:xfrm rot="16200000">
            <a:off x="6527959" y="4926004"/>
            <a:ext cx="1874231" cy="313932"/>
          </a:xfrm>
          <a:prstGeom prst="rect">
            <a:avLst/>
          </a:prstGeom>
          <a:noFill/>
        </p:spPr>
        <p:txBody>
          <a:bodyPr wrap="none" rtlCol="0">
            <a:spAutoFit/>
          </a:bodyPr>
          <a:lstStyle/>
          <a:p>
            <a:pPr algn="l">
              <a:lnSpc>
                <a:spcPct val="90000"/>
              </a:lnSpc>
            </a:pPr>
            <a:r>
              <a:rPr lang="en-US" sz="1600" dirty="0">
                <a:latin typeface="+mn-lt"/>
              </a:rPr>
              <a:t>True positive % </a:t>
            </a:r>
            <a:r>
              <a:rPr lang="en-US" sz="1600" dirty="0">
                <a:latin typeface="+mn-lt"/>
                <a:sym typeface="Wingdings" pitchFamily="2" charset="2"/>
              </a:rPr>
              <a:t></a:t>
            </a:r>
            <a:endParaRPr lang="en-US" sz="1600" dirty="0">
              <a:latin typeface="+mn-lt"/>
            </a:endParaRPr>
          </a:p>
        </p:txBody>
      </p:sp>
      <p:sp>
        <p:nvSpPr>
          <p:cNvPr id="14" name="TextBox 13">
            <a:extLst>
              <a:ext uri="{FF2B5EF4-FFF2-40B4-BE49-F238E27FC236}">
                <a16:creationId xmlns:a16="http://schemas.microsoft.com/office/drawing/2014/main" id="{51F39EE1-D5AC-3B4E-A6A6-63DA8D812715}"/>
              </a:ext>
            </a:extLst>
          </p:cNvPr>
          <p:cNvSpPr txBox="1"/>
          <p:nvPr/>
        </p:nvSpPr>
        <p:spPr>
          <a:xfrm>
            <a:off x="7698079" y="6080894"/>
            <a:ext cx="2127505" cy="313932"/>
          </a:xfrm>
          <a:prstGeom prst="rect">
            <a:avLst/>
          </a:prstGeom>
          <a:noFill/>
        </p:spPr>
        <p:txBody>
          <a:bodyPr wrap="none" rtlCol="0">
            <a:spAutoFit/>
          </a:bodyPr>
          <a:lstStyle/>
          <a:p>
            <a:pPr algn="l">
              <a:lnSpc>
                <a:spcPct val="90000"/>
              </a:lnSpc>
            </a:pPr>
            <a:r>
              <a:rPr lang="en-US" sz="1600" dirty="0">
                <a:latin typeface="+mn-lt"/>
              </a:rPr>
              <a:t>Variance in data </a:t>
            </a:r>
            <a:r>
              <a:rPr lang="en-US" sz="1600" dirty="0">
                <a:latin typeface="+mn-lt"/>
                <a:sym typeface="Wingdings" pitchFamily="2" charset="2"/>
              </a:rPr>
              <a:t></a:t>
            </a:r>
            <a:endParaRPr lang="en-US" sz="1600" dirty="0">
              <a:latin typeface="+mn-lt"/>
            </a:endParaRPr>
          </a:p>
        </p:txBody>
      </p:sp>
    </p:spTree>
    <p:extLst>
      <p:ext uri="{BB962C8B-B14F-4D97-AF65-F5344CB8AC3E}">
        <p14:creationId xmlns:p14="http://schemas.microsoft.com/office/powerpoint/2010/main" val="2652522653"/>
      </p:ext>
    </p:extLst>
  </p:cSld>
  <p:clrMapOvr>
    <a:masterClrMapping/>
  </p:clrMapOvr>
  <mc:AlternateContent xmlns:mc="http://schemas.openxmlformats.org/markup-compatibility/2006" xmlns:p14="http://schemas.microsoft.com/office/powerpoint/2010/main">
    <mc:Choice Requires="p14">
      <p:transition spd="slow" p14:dur="2000" advTm="89254"/>
    </mc:Choice>
    <mc:Fallback xmlns="">
      <p:transition spd="slow" advTm="89254"/>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D12E6-7373-504C-BDBC-1C4941CA2A37}"/>
              </a:ext>
            </a:extLst>
          </p:cNvPr>
          <p:cNvSpPr>
            <a:spLocks noGrp="1"/>
          </p:cNvSpPr>
          <p:nvPr>
            <p:ph type="title"/>
          </p:nvPr>
        </p:nvSpPr>
        <p:spPr/>
        <p:txBody>
          <a:bodyPr/>
          <a:lstStyle/>
          <a:p>
            <a:r>
              <a:rPr lang="en-US" dirty="0"/>
              <a:t>Initial Results</a:t>
            </a:r>
          </a:p>
        </p:txBody>
      </p:sp>
      <p:sp>
        <p:nvSpPr>
          <p:cNvPr id="3" name="Content Placeholder 2">
            <a:extLst>
              <a:ext uri="{FF2B5EF4-FFF2-40B4-BE49-F238E27FC236}">
                <a16:creationId xmlns:a16="http://schemas.microsoft.com/office/drawing/2014/main" id="{91F4D3FE-0DFA-8949-98BE-E7E48C7F76F9}"/>
              </a:ext>
            </a:extLst>
          </p:cNvPr>
          <p:cNvSpPr>
            <a:spLocks noGrp="1"/>
          </p:cNvSpPr>
          <p:nvPr>
            <p:ph idx="1"/>
          </p:nvPr>
        </p:nvSpPr>
        <p:spPr>
          <a:xfrm>
            <a:off x="243067" y="1068479"/>
            <a:ext cx="12095545" cy="5343610"/>
          </a:xfrm>
        </p:spPr>
        <p:txBody>
          <a:bodyPr/>
          <a:lstStyle/>
          <a:p>
            <a:r>
              <a:rPr lang="en-US" sz="2400" dirty="0"/>
              <a:t>Preprocessing and features selection improves the results</a:t>
            </a:r>
          </a:p>
          <a:p>
            <a:endParaRPr lang="en-US" sz="2400" dirty="0"/>
          </a:p>
          <a:p>
            <a:endParaRPr lang="en-US" sz="2400" dirty="0"/>
          </a:p>
          <a:p>
            <a:endParaRPr lang="en-US" sz="2400" dirty="0"/>
          </a:p>
          <a:p>
            <a:endParaRPr lang="en-US" sz="2400" dirty="0"/>
          </a:p>
          <a:p>
            <a:endParaRPr lang="en-US" sz="2400" dirty="0"/>
          </a:p>
          <a:p>
            <a:endParaRPr lang="en-US" sz="1100" dirty="0"/>
          </a:p>
          <a:p>
            <a:r>
              <a:rPr lang="en-US" sz="2400" dirty="0"/>
              <a:t>This indicates that we can predict (some types of) errant beam</a:t>
            </a:r>
          </a:p>
          <a:p>
            <a:pPr marL="576263" lvl="1" indent="-177800"/>
            <a:r>
              <a:rPr lang="en-US" sz="2000" dirty="0"/>
              <a:t>But this is on a limited data set from the past, accelerator is different now</a:t>
            </a:r>
          </a:p>
          <a:p>
            <a:pPr marL="576263" lvl="1" indent="-177800"/>
            <a:r>
              <a:rPr lang="en-US" sz="2000" dirty="0"/>
              <a:t>Results vary and we desire higher accuracy (we could focus on pulses with higher certainty)</a:t>
            </a:r>
          </a:p>
          <a:p>
            <a:pPr marL="576263" lvl="1" indent="-177800"/>
            <a:r>
              <a:rPr lang="en-US" sz="2000" dirty="0"/>
              <a:t>We want to tie ML results with a physical explanation (e.g. what equipment failed)</a:t>
            </a:r>
          </a:p>
          <a:p>
            <a:pPr lvl="1"/>
            <a:endParaRPr lang="en-US" sz="2000" dirty="0"/>
          </a:p>
        </p:txBody>
      </p:sp>
      <p:sp>
        <p:nvSpPr>
          <p:cNvPr id="6" name="TextBox 5">
            <a:extLst>
              <a:ext uri="{FF2B5EF4-FFF2-40B4-BE49-F238E27FC236}">
                <a16:creationId xmlns:a16="http://schemas.microsoft.com/office/drawing/2014/main" id="{1D58B9BC-ADAE-B64B-BA6B-EA9AF9903291}"/>
              </a:ext>
            </a:extLst>
          </p:cNvPr>
          <p:cNvSpPr txBox="1"/>
          <p:nvPr/>
        </p:nvSpPr>
        <p:spPr>
          <a:xfrm>
            <a:off x="3683487" y="2655549"/>
            <a:ext cx="587020" cy="535531"/>
          </a:xfrm>
          <a:prstGeom prst="rect">
            <a:avLst/>
          </a:prstGeom>
          <a:noFill/>
        </p:spPr>
        <p:txBody>
          <a:bodyPr wrap="none" rtlCol="0">
            <a:spAutoFit/>
          </a:bodyPr>
          <a:lstStyle/>
          <a:p>
            <a:pPr algn="l">
              <a:lnSpc>
                <a:spcPct val="90000"/>
              </a:lnSpc>
            </a:pPr>
            <a:r>
              <a:rPr lang="en-US" sz="3200" dirty="0">
                <a:latin typeface="+mn-lt"/>
                <a:sym typeface="Wingdings" pitchFamily="2" charset="2"/>
              </a:rPr>
              <a:t></a:t>
            </a:r>
            <a:endParaRPr lang="en-US" sz="3200" dirty="0">
              <a:latin typeface="+mn-lt"/>
            </a:endParaRPr>
          </a:p>
        </p:txBody>
      </p:sp>
      <p:sp>
        <p:nvSpPr>
          <p:cNvPr id="8" name="TextBox 7">
            <a:extLst>
              <a:ext uri="{FF2B5EF4-FFF2-40B4-BE49-F238E27FC236}">
                <a16:creationId xmlns:a16="http://schemas.microsoft.com/office/drawing/2014/main" id="{036838B5-F3D0-C34D-9D9D-F95DF1B497EE}"/>
              </a:ext>
            </a:extLst>
          </p:cNvPr>
          <p:cNvSpPr txBox="1"/>
          <p:nvPr/>
        </p:nvSpPr>
        <p:spPr>
          <a:xfrm>
            <a:off x="3277126" y="1528033"/>
            <a:ext cx="1399742" cy="341632"/>
          </a:xfrm>
          <a:prstGeom prst="rect">
            <a:avLst/>
          </a:prstGeom>
          <a:noFill/>
        </p:spPr>
        <p:txBody>
          <a:bodyPr wrap="none" rtlCol="0">
            <a:spAutoFit/>
          </a:bodyPr>
          <a:lstStyle/>
          <a:p>
            <a:pPr algn="l">
              <a:lnSpc>
                <a:spcPct val="90000"/>
              </a:lnSpc>
            </a:pPr>
            <a:r>
              <a:rPr lang="en-US" dirty="0">
                <a:latin typeface="+mn-lt"/>
              </a:rPr>
              <a:t>Apply PCA</a:t>
            </a:r>
          </a:p>
        </p:txBody>
      </p:sp>
      <p:sp>
        <p:nvSpPr>
          <p:cNvPr id="9" name="TextBox 8">
            <a:extLst>
              <a:ext uri="{FF2B5EF4-FFF2-40B4-BE49-F238E27FC236}">
                <a16:creationId xmlns:a16="http://schemas.microsoft.com/office/drawing/2014/main" id="{6DD43F55-17AB-044A-A88B-56A71AAF91EA}"/>
              </a:ext>
            </a:extLst>
          </p:cNvPr>
          <p:cNvSpPr txBox="1"/>
          <p:nvPr/>
        </p:nvSpPr>
        <p:spPr>
          <a:xfrm>
            <a:off x="7622663" y="2624452"/>
            <a:ext cx="587020" cy="535531"/>
          </a:xfrm>
          <a:prstGeom prst="rect">
            <a:avLst/>
          </a:prstGeom>
          <a:noFill/>
        </p:spPr>
        <p:txBody>
          <a:bodyPr wrap="none" rtlCol="0">
            <a:spAutoFit/>
          </a:bodyPr>
          <a:lstStyle/>
          <a:p>
            <a:pPr algn="l">
              <a:lnSpc>
                <a:spcPct val="90000"/>
              </a:lnSpc>
            </a:pPr>
            <a:r>
              <a:rPr lang="en-US" sz="3200" dirty="0">
                <a:latin typeface="+mn-lt"/>
                <a:sym typeface="Wingdings" pitchFamily="2" charset="2"/>
              </a:rPr>
              <a:t></a:t>
            </a:r>
            <a:endParaRPr lang="en-US" sz="3200" dirty="0">
              <a:latin typeface="+mn-lt"/>
            </a:endParaRPr>
          </a:p>
        </p:txBody>
      </p:sp>
      <p:sp>
        <p:nvSpPr>
          <p:cNvPr id="10" name="TextBox 9">
            <a:extLst>
              <a:ext uri="{FF2B5EF4-FFF2-40B4-BE49-F238E27FC236}">
                <a16:creationId xmlns:a16="http://schemas.microsoft.com/office/drawing/2014/main" id="{40E135C3-5E56-1046-96AE-9C0A0C3FA724}"/>
              </a:ext>
            </a:extLst>
          </p:cNvPr>
          <p:cNvSpPr txBox="1"/>
          <p:nvPr/>
        </p:nvSpPr>
        <p:spPr>
          <a:xfrm>
            <a:off x="5848530" y="1523568"/>
            <a:ext cx="4031302" cy="341632"/>
          </a:xfrm>
          <a:prstGeom prst="rect">
            <a:avLst/>
          </a:prstGeom>
          <a:noFill/>
        </p:spPr>
        <p:txBody>
          <a:bodyPr wrap="square" rtlCol="0">
            <a:spAutoFit/>
          </a:bodyPr>
          <a:lstStyle/>
          <a:p>
            <a:pPr algn="ctr">
              <a:lnSpc>
                <a:spcPct val="90000"/>
              </a:lnSpc>
            </a:pPr>
            <a:r>
              <a:rPr lang="en-US" dirty="0">
                <a:latin typeface="+mn-lt"/>
              </a:rPr>
              <a:t>Apply Feature Selection</a:t>
            </a:r>
          </a:p>
        </p:txBody>
      </p:sp>
      <p:graphicFrame>
        <p:nvGraphicFramePr>
          <p:cNvPr id="14" name="Content Placeholder 6">
            <a:extLst>
              <a:ext uri="{FF2B5EF4-FFF2-40B4-BE49-F238E27FC236}">
                <a16:creationId xmlns:a16="http://schemas.microsoft.com/office/drawing/2014/main" id="{58542708-6211-2946-B375-A5C41D2E5501}"/>
              </a:ext>
            </a:extLst>
          </p:cNvPr>
          <p:cNvGraphicFramePr>
            <a:graphicFrameLocks/>
          </p:cNvGraphicFramePr>
          <p:nvPr>
            <p:extLst>
              <p:ext uri="{D42A27DB-BD31-4B8C-83A1-F6EECF244321}">
                <p14:modId xmlns:p14="http://schemas.microsoft.com/office/powerpoint/2010/main" val="1642184618"/>
              </p:ext>
            </p:extLst>
          </p:nvPr>
        </p:nvGraphicFramePr>
        <p:xfrm>
          <a:off x="560522" y="1865200"/>
          <a:ext cx="3156046" cy="2651760"/>
        </p:xfrm>
        <a:graphic>
          <a:graphicData uri="http://schemas.openxmlformats.org/drawingml/2006/table">
            <a:tbl>
              <a:tblPr firstRow="1" bandRow="1">
                <a:tableStyleId>{5C22544A-7EE6-4342-B048-85BDC9FD1C3A}</a:tableStyleId>
              </a:tblPr>
              <a:tblGrid>
                <a:gridCol w="1287646">
                  <a:extLst>
                    <a:ext uri="{9D8B030D-6E8A-4147-A177-3AD203B41FA5}">
                      <a16:colId xmlns:a16="http://schemas.microsoft.com/office/drawing/2014/main" val="3809090673"/>
                    </a:ext>
                  </a:extLst>
                </a:gridCol>
                <a:gridCol w="989351">
                  <a:extLst>
                    <a:ext uri="{9D8B030D-6E8A-4147-A177-3AD203B41FA5}">
                      <a16:colId xmlns:a16="http://schemas.microsoft.com/office/drawing/2014/main" val="3969781845"/>
                    </a:ext>
                  </a:extLst>
                </a:gridCol>
                <a:gridCol w="879049">
                  <a:extLst>
                    <a:ext uri="{9D8B030D-6E8A-4147-A177-3AD203B41FA5}">
                      <a16:colId xmlns:a16="http://schemas.microsoft.com/office/drawing/2014/main" val="2652435662"/>
                    </a:ext>
                  </a:extLst>
                </a:gridCol>
              </a:tblGrid>
              <a:tr h="336265">
                <a:tc>
                  <a:txBody>
                    <a:bodyPr/>
                    <a:lstStyle/>
                    <a:p>
                      <a:pPr algn="ctr"/>
                      <a:r>
                        <a:rPr lang="en-US" sz="1200" dirty="0"/>
                        <a:t>Dataset</a:t>
                      </a:r>
                    </a:p>
                  </a:txBody>
                  <a:tcPr/>
                </a:tc>
                <a:tc>
                  <a:txBody>
                    <a:bodyPr/>
                    <a:lstStyle/>
                    <a:p>
                      <a:pPr algn="ctr"/>
                      <a:r>
                        <a:rPr lang="en-US" sz="1200" dirty="0"/>
                        <a:t>K-NN</a:t>
                      </a:r>
                    </a:p>
                    <a:p>
                      <a:pPr algn="ctr"/>
                      <a:r>
                        <a:rPr lang="en-US" sz="1200" dirty="0"/>
                        <a:t>TP (</a:t>
                      </a:r>
                      <a:r>
                        <a:rPr lang="en-US" sz="1200" dirty="0" err="1"/>
                        <a:t>var</a:t>
                      </a:r>
                      <a:r>
                        <a:rPr lang="en-US" sz="1200" dirty="0"/>
                        <a:t>)</a:t>
                      </a:r>
                    </a:p>
                  </a:txBody>
                  <a:tcPr/>
                </a:tc>
                <a:tc>
                  <a:txBody>
                    <a:bodyPr/>
                    <a:lstStyle/>
                    <a:p>
                      <a:pPr algn="ctr"/>
                      <a:r>
                        <a:rPr lang="en-US" sz="1200" dirty="0"/>
                        <a:t>D. Tree</a:t>
                      </a:r>
                    </a:p>
                    <a:p>
                      <a:pPr algn="ctr"/>
                      <a:r>
                        <a:rPr lang="en-US" sz="1200" dirty="0"/>
                        <a:t>TP (</a:t>
                      </a:r>
                      <a:r>
                        <a:rPr lang="en-US" sz="1200" dirty="0" err="1"/>
                        <a:t>var</a:t>
                      </a:r>
                      <a:r>
                        <a:rPr lang="en-US" sz="1200" dirty="0"/>
                        <a:t>)</a:t>
                      </a:r>
                    </a:p>
                  </a:txBody>
                  <a:tcPr/>
                </a:tc>
                <a:extLst>
                  <a:ext uri="{0D108BD9-81ED-4DB2-BD59-A6C34878D82A}">
                    <a16:rowId xmlns:a16="http://schemas.microsoft.com/office/drawing/2014/main" val="4118508203"/>
                  </a:ext>
                </a:extLst>
              </a:tr>
              <a:tr h="201759">
                <a:tc>
                  <a:txBody>
                    <a:bodyPr/>
                    <a:lstStyle/>
                    <a:p>
                      <a:r>
                        <a:rPr lang="en-US" sz="1200" dirty="0">
                          <a:latin typeface="+mn-lt"/>
                        </a:rPr>
                        <a:t>A upstream</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dirty="0">
                          <a:latin typeface="+mn-lt"/>
                        </a:rPr>
                        <a:t>0.60 (0.04) </a:t>
                      </a:r>
                    </a:p>
                  </a:txBody>
                  <a:tcPr/>
                </a:tc>
                <a:tc>
                  <a:txBody>
                    <a:bodyPr/>
                    <a:lstStyle/>
                    <a:p>
                      <a:pPr algn="r" rtl="0" fontAlgn="ctr"/>
                      <a:r>
                        <a:rPr lang="en-US" sz="1200" b="0" i="0" u="none" strike="noStrike" dirty="0">
                          <a:solidFill>
                            <a:srgbClr val="000000"/>
                          </a:solidFill>
                          <a:effectLst/>
                          <a:latin typeface="+mn-lt"/>
                        </a:rPr>
                        <a:t>0.58 (0.02)</a:t>
                      </a:r>
                    </a:p>
                  </a:txBody>
                  <a:tcPr marL="9525" marR="9525" marT="9525" marB="0" anchor="ctr"/>
                </a:tc>
                <a:extLst>
                  <a:ext uri="{0D108BD9-81ED-4DB2-BD59-A6C34878D82A}">
                    <a16:rowId xmlns:a16="http://schemas.microsoft.com/office/drawing/2014/main" val="2760025597"/>
                  </a:ext>
                </a:extLst>
              </a:tr>
              <a:tr h="201759">
                <a:tc>
                  <a:txBody>
                    <a:bodyPr/>
                    <a:lstStyle/>
                    <a:p>
                      <a:r>
                        <a:rPr lang="en-US" sz="1200" dirty="0">
                          <a:latin typeface="+mn-lt"/>
                        </a:rPr>
                        <a:t>A downstream </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dirty="0">
                          <a:latin typeface="+mn-lt"/>
                        </a:rPr>
                        <a:t>0.52 (0.03) </a:t>
                      </a:r>
                    </a:p>
                  </a:txBody>
                  <a:tcPr/>
                </a:tc>
                <a:tc>
                  <a:txBody>
                    <a:bodyPr/>
                    <a:lstStyle/>
                    <a:p>
                      <a:pPr algn="r" rtl="0" fontAlgn="ctr"/>
                      <a:r>
                        <a:rPr lang="en-US" sz="1200" b="0" i="0" u="none" strike="noStrike">
                          <a:solidFill>
                            <a:srgbClr val="000000"/>
                          </a:solidFill>
                          <a:effectLst/>
                          <a:latin typeface="+mn-lt"/>
                        </a:rPr>
                        <a:t>0.55 (0.04)</a:t>
                      </a:r>
                    </a:p>
                  </a:txBody>
                  <a:tcPr marL="9525" marR="9525" marT="9525" marB="0" anchor="ctr"/>
                </a:tc>
                <a:extLst>
                  <a:ext uri="{0D108BD9-81ED-4DB2-BD59-A6C34878D82A}">
                    <a16:rowId xmlns:a16="http://schemas.microsoft.com/office/drawing/2014/main" val="2923250192"/>
                  </a:ext>
                </a:extLst>
              </a:tr>
              <a:tr h="201759">
                <a:tc>
                  <a:txBody>
                    <a:bodyPr/>
                    <a:lstStyle/>
                    <a:p>
                      <a:r>
                        <a:rPr lang="en-US" sz="1200" dirty="0">
                          <a:latin typeface="+mn-lt"/>
                        </a:rPr>
                        <a:t>B upstream</a:t>
                      </a:r>
                    </a:p>
                  </a:txBody>
                  <a:tcPr/>
                </a:tc>
                <a:tc>
                  <a:txBody>
                    <a:bodyPr/>
                    <a:lstStyle/>
                    <a:p>
                      <a:pPr algn="r"/>
                      <a:r>
                        <a:rPr lang="en-US" sz="1200" dirty="0">
                          <a:latin typeface="+mn-lt"/>
                        </a:rPr>
                        <a:t>0.74 (0.04) </a:t>
                      </a:r>
                    </a:p>
                  </a:txBody>
                  <a:tcPr/>
                </a:tc>
                <a:tc>
                  <a:txBody>
                    <a:bodyPr/>
                    <a:lstStyle/>
                    <a:p>
                      <a:pPr algn="r" rtl="0" fontAlgn="ctr"/>
                      <a:r>
                        <a:rPr lang="en-US" sz="1200" b="0" i="0" u="none" strike="noStrike">
                          <a:solidFill>
                            <a:srgbClr val="000000"/>
                          </a:solidFill>
                          <a:effectLst/>
                          <a:latin typeface="+mn-lt"/>
                        </a:rPr>
                        <a:t>0.63 (0.06)</a:t>
                      </a:r>
                    </a:p>
                  </a:txBody>
                  <a:tcPr marL="9525" marR="9525" marT="9525" marB="0" anchor="ctr"/>
                </a:tc>
                <a:extLst>
                  <a:ext uri="{0D108BD9-81ED-4DB2-BD59-A6C34878D82A}">
                    <a16:rowId xmlns:a16="http://schemas.microsoft.com/office/drawing/2014/main" val="920471130"/>
                  </a:ext>
                </a:extLst>
              </a:tr>
              <a:tr h="201759">
                <a:tc>
                  <a:txBody>
                    <a:bodyPr/>
                    <a:lstStyle/>
                    <a:p>
                      <a:r>
                        <a:rPr lang="en-US" sz="1200" dirty="0">
                          <a:latin typeface="+mn-lt"/>
                        </a:rPr>
                        <a:t>B downstream </a:t>
                      </a:r>
                    </a:p>
                  </a:txBody>
                  <a:tcPr/>
                </a:tc>
                <a:tc>
                  <a:txBody>
                    <a:bodyPr/>
                    <a:lstStyle/>
                    <a:p>
                      <a:pPr algn="r"/>
                      <a:r>
                        <a:rPr lang="en-US" sz="1200" dirty="0">
                          <a:latin typeface="+mn-lt"/>
                        </a:rPr>
                        <a:t>0.69 (0.05) </a:t>
                      </a:r>
                    </a:p>
                  </a:txBody>
                  <a:tcPr/>
                </a:tc>
                <a:tc>
                  <a:txBody>
                    <a:bodyPr/>
                    <a:lstStyle/>
                    <a:p>
                      <a:pPr algn="r" rtl="0" fontAlgn="ctr"/>
                      <a:r>
                        <a:rPr lang="en-US" sz="1200" b="0" i="0" u="none" strike="noStrike">
                          <a:solidFill>
                            <a:srgbClr val="000000"/>
                          </a:solidFill>
                          <a:effectLst/>
                          <a:latin typeface="+mn-lt"/>
                        </a:rPr>
                        <a:t>0.53 (0.05)</a:t>
                      </a:r>
                    </a:p>
                  </a:txBody>
                  <a:tcPr marL="9525" marR="9525" marT="9525" marB="0" anchor="ctr"/>
                </a:tc>
                <a:extLst>
                  <a:ext uri="{0D108BD9-81ED-4DB2-BD59-A6C34878D82A}">
                    <a16:rowId xmlns:a16="http://schemas.microsoft.com/office/drawing/2014/main" val="1178918238"/>
                  </a:ext>
                </a:extLst>
              </a:tr>
              <a:tr h="201759">
                <a:tc>
                  <a:txBody>
                    <a:bodyPr/>
                    <a:lstStyle/>
                    <a:p>
                      <a:r>
                        <a:rPr lang="en-US" sz="1200" dirty="0">
                          <a:latin typeface="+mn-lt"/>
                        </a:rPr>
                        <a:t>C upstream</a:t>
                      </a:r>
                    </a:p>
                  </a:txBody>
                  <a:tcPr/>
                </a:tc>
                <a:tc>
                  <a:txBody>
                    <a:bodyPr/>
                    <a:lstStyle/>
                    <a:p>
                      <a:pPr algn="r"/>
                      <a:r>
                        <a:rPr lang="en-US" sz="1200" dirty="0">
                          <a:latin typeface="+mn-lt"/>
                        </a:rPr>
                        <a:t>0.70 (0.03) </a:t>
                      </a:r>
                    </a:p>
                  </a:txBody>
                  <a:tcPr/>
                </a:tc>
                <a:tc>
                  <a:txBody>
                    <a:bodyPr/>
                    <a:lstStyle/>
                    <a:p>
                      <a:pPr algn="r" rtl="0" fontAlgn="ctr"/>
                      <a:r>
                        <a:rPr lang="en-US" sz="1200" b="0" i="0" u="none" strike="noStrike" dirty="0">
                          <a:solidFill>
                            <a:srgbClr val="000000"/>
                          </a:solidFill>
                          <a:effectLst/>
                          <a:latin typeface="+mn-lt"/>
                        </a:rPr>
                        <a:t>0.72 (0.03)</a:t>
                      </a:r>
                    </a:p>
                  </a:txBody>
                  <a:tcPr marL="9525" marR="9525" marT="9525" marB="0" anchor="ctr"/>
                </a:tc>
                <a:extLst>
                  <a:ext uri="{0D108BD9-81ED-4DB2-BD59-A6C34878D82A}">
                    <a16:rowId xmlns:a16="http://schemas.microsoft.com/office/drawing/2014/main" val="1919867194"/>
                  </a:ext>
                </a:extLst>
              </a:tr>
              <a:tr h="201759">
                <a:tc>
                  <a:txBody>
                    <a:bodyPr/>
                    <a:lstStyle/>
                    <a:p>
                      <a:r>
                        <a:rPr lang="en-US" sz="1200" dirty="0">
                          <a:latin typeface="+mn-lt"/>
                        </a:rPr>
                        <a:t>C downstream </a:t>
                      </a:r>
                    </a:p>
                  </a:txBody>
                  <a:tcPr/>
                </a:tc>
                <a:tc>
                  <a:txBody>
                    <a:bodyPr/>
                    <a:lstStyle/>
                    <a:p>
                      <a:pPr algn="r"/>
                      <a:r>
                        <a:rPr lang="en-US" sz="1200" dirty="0">
                          <a:latin typeface="+mn-lt"/>
                        </a:rPr>
                        <a:t>0.54 (0.02) </a:t>
                      </a:r>
                    </a:p>
                  </a:txBody>
                  <a:tcPr/>
                </a:tc>
                <a:tc>
                  <a:txBody>
                    <a:bodyPr/>
                    <a:lstStyle/>
                    <a:p>
                      <a:pPr algn="r" rtl="0" fontAlgn="ctr"/>
                      <a:r>
                        <a:rPr lang="en-US" sz="1200" b="0" i="0" u="none" strike="noStrike">
                          <a:solidFill>
                            <a:srgbClr val="000000"/>
                          </a:solidFill>
                          <a:effectLst/>
                          <a:latin typeface="+mn-lt"/>
                        </a:rPr>
                        <a:t>0.65 (0.02)</a:t>
                      </a:r>
                    </a:p>
                  </a:txBody>
                  <a:tcPr marL="9525" marR="9525" marT="9525" marB="0" anchor="ctr"/>
                </a:tc>
                <a:extLst>
                  <a:ext uri="{0D108BD9-81ED-4DB2-BD59-A6C34878D82A}">
                    <a16:rowId xmlns:a16="http://schemas.microsoft.com/office/drawing/2014/main" val="2333935807"/>
                  </a:ext>
                </a:extLst>
              </a:tr>
              <a:tr h="201759">
                <a:tc>
                  <a:txBody>
                    <a:bodyPr/>
                    <a:lstStyle/>
                    <a:p>
                      <a:r>
                        <a:rPr lang="en-US" sz="1200" dirty="0">
                          <a:latin typeface="+mn-lt"/>
                        </a:rPr>
                        <a:t>D upstream</a:t>
                      </a:r>
                    </a:p>
                  </a:txBody>
                  <a:tcPr/>
                </a:tc>
                <a:tc>
                  <a:txBody>
                    <a:bodyPr/>
                    <a:lstStyle/>
                    <a:p>
                      <a:pPr algn="r"/>
                      <a:r>
                        <a:rPr lang="en-US" sz="1200" dirty="0">
                          <a:latin typeface="+mn-lt"/>
                        </a:rPr>
                        <a:t>0.76 (0.03) </a:t>
                      </a:r>
                    </a:p>
                  </a:txBody>
                  <a:tcPr/>
                </a:tc>
                <a:tc>
                  <a:txBody>
                    <a:bodyPr/>
                    <a:lstStyle/>
                    <a:p>
                      <a:pPr algn="r" rtl="0" fontAlgn="ctr"/>
                      <a:r>
                        <a:rPr lang="en-US" sz="1200" b="0" i="0" u="none" strike="noStrike" dirty="0">
                          <a:solidFill>
                            <a:srgbClr val="000000"/>
                          </a:solidFill>
                          <a:effectLst/>
                          <a:latin typeface="+mn-lt"/>
                        </a:rPr>
                        <a:t>0.73 (0.01) </a:t>
                      </a:r>
                    </a:p>
                  </a:txBody>
                  <a:tcPr marL="9525" marR="9525" marT="9525" marB="0" anchor="ctr"/>
                </a:tc>
                <a:extLst>
                  <a:ext uri="{0D108BD9-81ED-4DB2-BD59-A6C34878D82A}">
                    <a16:rowId xmlns:a16="http://schemas.microsoft.com/office/drawing/2014/main" val="790037121"/>
                  </a:ext>
                </a:extLst>
              </a:tr>
              <a:tr h="201759">
                <a:tc>
                  <a:txBody>
                    <a:bodyPr/>
                    <a:lstStyle/>
                    <a:p>
                      <a:r>
                        <a:rPr lang="en-US" sz="1200" dirty="0">
                          <a:latin typeface="+mn-lt"/>
                        </a:rPr>
                        <a:t>D downstream </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dirty="0">
                          <a:latin typeface="+mn-lt"/>
                        </a:rPr>
                        <a:t>0.55 (0.02) </a:t>
                      </a:r>
                    </a:p>
                  </a:txBody>
                  <a:tcPr/>
                </a:tc>
                <a:tc>
                  <a:txBody>
                    <a:bodyPr/>
                    <a:lstStyle/>
                    <a:p>
                      <a:pPr algn="r" fontAlgn="b"/>
                      <a:r>
                        <a:rPr lang="en-US" sz="1200" b="0" i="0" u="none" strike="noStrike" dirty="0">
                          <a:solidFill>
                            <a:srgbClr val="000000"/>
                          </a:solidFill>
                          <a:effectLst/>
                          <a:latin typeface="+mn-lt"/>
                        </a:rPr>
                        <a:t>0.60 (0.01) </a:t>
                      </a:r>
                    </a:p>
                  </a:txBody>
                  <a:tcPr marL="9525" marR="9525" marT="9525" marB="0" anchor="b"/>
                </a:tc>
                <a:extLst>
                  <a:ext uri="{0D108BD9-81ED-4DB2-BD59-A6C34878D82A}">
                    <a16:rowId xmlns:a16="http://schemas.microsoft.com/office/drawing/2014/main" val="2395686045"/>
                  </a:ext>
                </a:extLst>
              </a:tr>
            </a:tbl>
          </a:graphicData>
        </a:graphic>
      </p:graphicFrame>
      <p:graphicFrame>
        <p:nvGraphicFramePr>
          <p:cNvPr id="15" name="Content Placeholder 6">
            <a:extLst>
              <a:ext uri="{FF2B5EF4-FFF2-40B4-BE49-F238E27FC236}">
                <a16:creationId xmlns:a16="http://schemas.microsoft.com/office/drawing/2014/main" id="{D4EBAC5F-D5B1-834B-BC2F-43F1D886AA5D}"/>
              </a:ext>
            </a:extLst>
          </p:cNvPr>
          <p:cNvGraphicFramePr>
            <a:graphicFrameLocks/>
          </p:cNvGraphicFramePr>
          <p:nvPr>
            <p:extLst>
              <p:ext uri="{D42A27DB-BD31-4B8C-83A1-F6EECF244321}">
                <p14:modId xmlns:p14="http://schemas.microsoft.com/office/powerpoint/2010/main" val="4236090996"/>
              </p:ext>
            </p:extLst>
          </p:nvPr>
        </p:nvGraphicFramePr>
        <p:xfrm>
          <a:off x="4270507" y="1887236"/>
          <a:ext cx="3156046" cy="2651760"/>
        </p:xfrm>
        <a:graphic>
          <a:graphicData uri="http://schemas.openxmlformats.org/drawingml/2006/table">
            <a:tbl>
              <a:tblPr firstRow="1" bandRow="1">
                <a:tableStyleId>{5C22544A-7EE6-4342-B048-85BDC9FD1C3A}</a:tableStyleId>
              </a:tblPr>
              <a:tblGrid>
                <a:gridCol w="1287646">
                  <a:extLst>
                    <a:ext uri="{9D8B030D-6E8A-4147-A177-3AD203B41FA5}">
                      <a16:colId xmlns:a16="http://schemas.microsoft.com/office/drawing/2014/main" val="3809090673"/>
                    </a:ext>
                  </a:extLst>
                </a:gridCol>
                <a:gridCol w="989351">
                  <a:extLst>
                    <a:ext uri="{9D8B030D-6E8A-4147-A177-3AD203B41FA5}">
                      <a16:colId xmlns:a16="http://schemas.microsoft.com/office/drawing/2014/main" val="3969781845"/>
                    </a:ext>
                  </a:extLst>
                </a:gridCol>
                <a:gridCol w="879049">
                  <a:extLst>
                    <a:ext uri="{9D8B030D-6E8A-4147-A177-3AD203B41FA5}">
                      <a16:colId xmlns:a16="http://schemas.microsoft.com/office/drawing/2014/main" val="2652435662"/>
                    </a:ext>
                  </a:extLst>
                </a:gridCol>
              </a:tblGrid>
              <a:tr h="336265">
                <a:tc>
                  <a:txBody>
                    <a:bodyPr/>
                    <a:lstStyle/>
                    <a:p>
                      <a:pPr algn="ctr"/>
                      <a:r>
                        <a:rPr lang="en-US" sz="1200" dirty="0"/>
                        <a:t>Dataset</a:t>
                      </a:r>
                    </a:p>
                  </a:txBody>
                  <a:tcPr/>
                </a:tc>
                <a:tc>
                  <a:txBody>
                    <a:bodyPr/>
                    <a:lstStyle/>
                    <a:p>
                      <a:pPr algn="ctr"/>
                      <a:r>
                        <a:rPr lang="en-US" sz="1200" dirty="0"/>
                        <a:t>K-NN</a:t>
                      </a:r>
                    </a:p>
                    <a:p>
                      <a:pPr algn="ctr"/>
                      <a:r>
                        <a:rPr lang="en-US" sz="1200" dirty="0"/>
                        <a:t>TP (</a:t>
                      </a:r>
                      <a:r>
                        <a:rPr lang="en-US" sz="1200" dirty="0" err="1"/>
                        <a:t>var</a:t>
                      </a:r>
                      <a:r>
                        <a:rPr lang="en-US" sz="1200" dirty="0"/>
                        <a:t>)</a:t>
                      </a:r>
                    </a:p>
                  </a:txBody>
                  <a:tcPr/>
                </a:tc>
                <a:tc>
                  <a:txBody>
                    <a:bodyPr/>
                    <a:lstStyle/>
                    <a:p>
                      <a:pPr algn="ctr"/>
                      <a:r>
                        <a:rPr lang="en-US" sz="1200" dirty="0"/>
                        <a:t>D. Tree</a:t>
                      </a:r>
                    </a:p>
                    <a:p>
                      <a:pPr algn="ctr"/>
                      <a:r>
                        <a:rPr lang="en-US" sz="1200" dirty="0"/>
                        <a:t>TP (</a:t>
                      </a:r>
                      <a:r>
                        <a:rPr lang="en-US" sz="1200" dirty="0" err="1"/>
                        <a:t>var</a:t>
                      </a:r>
                      <a:r>
                        <a:rPr lang="en-US" sz="1200" dirty="0"/>
                        <a:t>)</a:t>
                      </a:r>
                    </a:p>
                  </a:txBody>
                  <a:tcPr/>
                </a:tc>
                <a:extLst>
                  <a:ext uri="{0D108BD9-81ED-4DB2-BD59-A6C34878D82A}">
                    <a16:rowId xmlns:a16="http://schemas.microsoft.com/office/drawing/2014/main" val="4118508203"/>
                  </a:ext>
                </a:extLst>
              </a:tr>
              <a:tr h="201759">
                <a:tc>
                  <a:txBody>
                    <a:bodyPr/>
                    <a:lstStyle/>
                    <a:p>
                      <a:r>
                        <a:rPr lang="en-US" sz="1200" dirty="0">
                          <a:latin typeface="+mn-lt"/>
                        </a:rPr>
                        <a:t>A upstream</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dirty="0">
                          <a:latin typeface="+mn-lt"/>
                        </a:rPr>
                        <a:t>0.60 (0.03) </a:t>
                      </a:r>
                    </a:p>
                  </a:txBody>
                  <a:tcPr/>
                </a:tc>
                <a:tc>
                  <a:txBody>
                    <a:bodyPr/>
                    <a:lstStyle/>
                    <a:p>
                      <a:pPr algn="r" rtl="0" fontAlgn="ctr"/>
                      <a:r>
                        <a:rPr lang="en-US" sz="1200" b="1" i="0" u="none" strike="noStrike" dirty="0">
                          <a:solidFill>
                            <a:srgbClr val="000000"/>
                          </a:solidFill>
                          <a:effectLst/>
                          <a:latin typeface="+mn-lt"/>
                        </a:rPr>
                        <a:t>0.77 (0.03)</a:t>
                      </a:r>
                    </a:p>
                  </a:txBody>
                  <a:tcPr marL="9525" marR="9525" marT="9525" marB="0" anchor="ctr"/>
                </a:tc>
                <a:extLst>
                  <a:ext uri="{0D108BD9-81ED-4DB2-BD59-A6C34878D82A}">
                    <a16:rowId xmlns:a16="http://schemas.microsoft.com/office/drawing/2014/main" val="2760025597"/>
                  </a:ext>
                </a:extLst>
              </a:tr>
              <a:tr h="201759">
                <a:tc>
                  <a:txBody>
                    <a:bodyPr/>
                    <a:lstStyle/>
                    <a:p>
                      <a:r>
                        <a:rPr lang="en-US" sz="1200" dirty="0">
                          <a:latin typeface="+mn-lt"/>
                        </a:rPr>
                        <a:t>A downstream </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dirty="0">
                          <a:latin typeface="+mn-lt"/>
                        </a:rPr>
                        <a:t>0.52 (0.03) </a:t>
                      </a:r>
                    </a:p>
                  </a:txBody>
                  <a:tcPr/>
                </a:tc>
                <a:tc>
                  <a:txBody>
                    <a:bodyPr/>
                    <a:lstStyle/>
                    <a:p>
                      <a:pPr algn="r" rtl="0" fontAlgn="ctr"/>
                      <a:r>
                        <a:rPr lang="en-US" sz="1200" b="1" i="0" u="none" strike="noStrike" dirty="0">
                          <a:solidFill>
                            <a:srgbClr val="000000"/>
                          </a:solidFill>
                          <a:effectLst/>
                          <a:latin typeface="+mn-lt"/>
                        </a:rPr>
                        <a:t>0.65 (0.04)</a:t>
                      </a:r>
                    </a:p>
                  </a:txBody>
                  <a:tcPr marL="9525" marR="9525" marT="9525" marB="0" anchor="ctr"/>
                </a:tc>
                <a:extLst>
                  <a:ext uri="{0D108BD9-81ED-4DB2-BD59-A6C34878D82A}">
                    <a16:rowId xmlns:a16="http://schemas.microsoft.com/office/drawing/2014/main" val="2923250192"/>
                  </a:ext>
                </a:extLst>
              </a:tr>
              <a:tr h="201759">
                <a:tc>
                  <a:txBody>
                    <a:bodyPr/>
                    <a:lstStyle/>
                    <a:p>
                      <a:r>
                        <a:rPr lang="en-US" sz="1200" dirty="0">
                          <a:latin typeface="+mn-lt"/>
                        </a:rPr>
                        <a:t>B upstream</a:t>
                      </a:r>
                    </a:p>
                  </a:txBody>
                  <a:tcPr/>
                </a:tc>
                <a:tc>
                  <a:txBody>
                    <a:bodyPr/>
                    <a:lstStyle/>
                    <a:p>
                      <a:pPr algn="r"/>
                      <a:r>
                        <a:rPr lang="en-US" sz="1200" dirty="0">
                          <a:latin typeface="+mn-lt"/>
                        </a:rPr>
                        <a:t>0.74 (0.04) </a:t>
                      </a:r>
                    </a:p>
                  </a:txBody>
                  <a:tcPr/>
                </a:tc>
                <a:tc>
                  <a:txBody>
                    <a:bodyPr/>
                    <a:lstStyle/>
                    <a:p>
                      <a:pPr algn="r" rtl="0" fontAlgn="ctr"/>
                      <a:r>
                        <a:rPr lang="en-US" sz="1200" b="1" i="0" u="none" strike="noStrike" dirty="0">
                          <a:solidFill>
                            <a:srgbClr val="000000"/>
                          </a:solidFill>
                          <a:effectLst/>
                          <a:latin typeface="+mn-lt"/>
                        </a:rPr>
                        <a:t>0.75 (0.05)</a:t>
                      </a:r>
                    </a:p>
                  </a:txBody>
                  <a:tcPr marL="9525" marR="9525" marT="9525" marB="0" anchor="ctr"/>
                </a:tc>
                <a:extLst>
                  <a:ext uri="{0D108BD9-81ED-4DB2-BD59-A6C34878D82A}">
                    <a16:rowId xmlns:a16="http://schemas.microsoft.com/office/drawing/2014/main" val="920471130"/>
                  </a:ext>
                </a:extLst>
              </a:tr>
              <a:tr h="201759">
                <a:tc>
                  <a:txBody>
                    <a:bodyPr/>
                    <a:lstStyle/>
                    <a:p>
                      <a:r>
                        <a:rPr lang="en-US" sz="1200" dirty="0">
                          <a:latin typeface="+mn-lt"/>
                        </a:rPr>
                        <a:t>B downstream </a:t>
                      </a:r>
                    </a:p>
                  </a:txBody>
                  <a:tcPr/>
                </a:tc>
                <a:tc>
                  <a:txBody>
                    <a:bodyPr/>
                    <a:lstStyle/>
                    <a:p>
                      <a:pPr algn="r"/>
                      <a:r>
                        <a:rPr lang="en-US" sz="1200" dirty="0">
                          <a:latin typeface="+mn-lt"/>
                        </a:rPr>
                        <a:t>0.69 (0.04) </a:t>
                      </a:r>
                    </a:p>
                  </a:txBody>
                  <a:tcPr/>
                </a:tc>
                <a:tc>
                  <a:txBody>
                    <a:bodyPr/>
                    <a:lstStyle/>
                    <a:p>
                      <a:pPr algn="r" rtl="0" fontAlgn="ctr"/>
                      <a:r>
                        <a:rPr lang="en-US" sz="1200" b="1" i="0" u="none" strike="noStrike" dirty="0">
                          <a:solidFill>
                            <a:srgbClr val="000000"/>
                          </a:solidFill>
                          <a:effectLst/>
                          <a:latin typeface="+mn-lt"/>
                        </a:rPr>
                        <a:t>0.71 (0.06)</a:t>
                      </a:r>
                    </a:p>
                  </a:txBody>
                  <a:tcPr marL="9525" marR="9525" marT="9525" marB="0" anchor="ctr"/>
                </a:tc>
                <a:extLst>
                  <a:ext uri="{0D108BD9-81ED-4DB2-BD59-A6C34878D82A}">
                    <a16:rowId xmlns:a16="http://schemas.microsoft.com/office/drawing/2014/main" val="1178918238"/>
                  </a:ext>
                </a:extLst>
              </a:tr>
              <a:tr h="201759">
                <a:tc>
                  <a:txBody>
                    <a:bodyPr/>
                    <a:lstStyle/>
                    <a:p>
                      <a:r>
                        <a:rPr lang="en-US" sz="1200" dirty="0">
                          <a:latin typeface="+mn-lt"/>
                        </a:rPr>
                        <a:t>C upstream</a:t>
                      </a:r>
                    </a:p>
                  </a:txBody>
                  <a:tcPr/>
                </a:tc>
                <a:tc>
                  <a:txBody>
                    <a:bodyPr/>
                    <a:lstStyle/>
                    <a:p>
                      <a:pPr algn="r"/>
                      <a:r>
                        <a:rPr lang="en-US" sz="1200" dirty="0">
                          <a:latin typeface="+mn-lt"/>
                        </a:rPr>
                        <a:t>0.70 (0.02) </a:t>
                      </a:r>
                    </a:p>
                  </a:txBody>
                  <a:tcPr/>
                </a:tc>
                <a:tc>
                  <a:txBody>
                    <a:bodyPr/>
                    <a:lstStyle/>
                    <a:p>
                      <a:pPr algn="r" rtl="0" fontAlgn="ctr"/>
                      <a:r>
                        <a:rPr lang="en-US" sz="1200" b="1" i="0" u="none" strike="noStrike" dirty="0">
                          <a:solidFill>
                            <a:srgbClr val="000000"/>
                          </a:solidFill>
                          <a:effectLst/>
                          <a:latin typeface="+mn-lt"/>
                        </a:rPr>
                        <a:t>0.78 (0.06)</a:t>
                      </a:r>
                    </a:p>
                  </a:txBody>
                  <a:tcPr marL="9525" marR="9525" marT="9525" marB="0" anchor="ctr"/>
                </a:tc>
                <a:extLst>
                  <a:ext uri="{0D108BD9-81ED-4DB2-BD59-A6C34878D82A}">
                    <a16:rowId xmlns:a16="http://schemas.microsoft.com/office/drawing/2014/main" val="1919867194"/>
                  </a:ext>
                </a:extLst>
              </a:tr>
              <a:tr h="201759">
                <a:tc>
                  <a:txBody>
                    <a:bodyPr/>
                    <a:lstStyle/>
                    <a:p>
                      <a:r>
                        <a:rPr lang="en-US" sz="1200" dirty="0">
                          <a:latin typeface="+mn-lt"/>
                        </a:rPr>
                        <a:t>C downstream </a:t>
                      </a:r>
                    </a:p>
                  </a:txBody>
                  <a:tcPr/>
                </a:tc>
                <a:tc>
                  <a:txBody>
                    <a:bodyPr/>
                    <a:lstStyle/>
                    <a:p>
                      <a:pPr algn="r"/>
                      <a:r>
                        <a:rPr lang="en-US" sz="1200" dirty="0">
                          <a:latin typeface="+mn-lt"/>
                        </a:rPr>
                        <a:t>0.54 (0.02) </a:t>
                      </a:r>
                    </a:p>
                  </a:txBody>
                  <a:tcPr/>
                </a:tc>
                <a:tc>
                  <a:txBody>
                    <a:bodyPr/>
                    <a:lstStyle/>
                    <a:p>
                      <a:pPr algn="r" rtl="0" fontAlgn="ctr"/>
                      <a:r>
                        <a:rPr lang="en-US" sz="1200" b="1" i="0" u="none" strike="noStrike" dirty="0">
                          <a:solidFill>
                            <a:srgbClr val="000000"/>
                          </a:solidFill>
                          <a:effectLst/>
                          <a:latin typeface="+mn-lt"/>
                        </a:rPr>
                        <a:t>0.65 (0.02)</a:t>
                      </a:r>
                    </a:p>
                  </a:txBody>
                  <a:tcPr marL="9525" marR="9525" marT="9525" marB="0" anchor="ctr"/>
                </a:tc>
                <a:extLst>
                  <a:ext uri="{0D108BD9-81ED-4DB2-BD59-A6C34878D82A}">
                    <a16:rowId xmlns:a16="http://schemas.microsoft.com/office/drawing/2014/main" val="2333935807"/>
                  </a:ext>
                </a:extLst>
              </a:tr>
              <a:tr h="201759">
                <a:tc>
                  <a:txBody>
                    <a:bodyPr/>
                    <a:lstStyle/>
                    <a:p>
                      <a:r>
                        <a:rPr lang="en-US" sz="1200" dirty="0">
                          <a:latin typeface="+mn-lt"/>
                        </a:rPr>
                        <a:t>D upstream</a:t>
                      </a:r>
                    </a:p>
                  </a:txBody>
                  <a:tcPr/>
                </a:tc>
                <a:tc>
                  <a:txBody>
                    <a:bodyPr/>
                    <a:lstStyle/>
                    <a:p>
                      <a:pPr algn="r"/>
                      <a:r>
                        <a:rPr lang="en-US" sz="1200" dirty="0">
                          <a:latin typeface="+mn-lt"/>
                        </a:rPr>
                        <a:t>0.76 (0.03) </a:t>
                      </a:r>
                    </a:p>
                  </a:txBody>
                  <a:tcPr/>
                </a:tc>
                <a:tc>
                  <a:txBody>
                    <a:bodyPr/>
                    <a:lstStyle/>
                    <a:p>
                      <a:pPr algn="r" rtl="0" fontAlgn="ctr"/>
                      <a:r>
                        <a:rPr lang="en-US" sz="1200" b="1" i="0" u="none" strike="noStrike" dirty="0">
                          <a:solidFill>
                            <a:srgbClr val="000000"/>
                          </a:solidFill>
                          <a:effectLst/>
                          <a:latin typeface="+mn-lt"/>
                        </a:rPr>
                        <a:t>0.89 (0.06) </a:t>
                      </a:r>
                    </a:p>
                  </a:txBody>
                  <a:tcPr marL="9525" marR="9525" marT="9525" marB="0" anchor="ctr"/>
                </a:tc>
                <a:extLst>
                  <a:ext uri="{0D108BD9-81ED-4DB2-BD59-A6C34878D82A}">
                    <a16:rowId xmlns:a16="http://schemas.microsoft.com/office/drawing/2014/main" val="790037121"/>
                  </a:ext>
                </a:extLst>
              </a:tr>
              <a:tr h="201759">
                <a:tc>
                  <a:txBody>
                    <a:bodyPr/>
                    <a:lstStyle/>
                    <a:p>
                      <a:r>
                        <a:rPr lang="en-US" sz="1200" dirty="0">
                          <a:latin typeface="+mn-lt"/>
                        </a:rPr>
                        <a:t>D downstream </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dirty="0">
                          <a:latin typeface="+mn-lt"/>
                        </a:rPr>
                        <a:t>0.56 (0.01) </a:t>
                      </a:r>
                    </a:p>
                  </a:txBody>
                  <a:tcPr/>
                </a:tc>
                <a:tc>
                  <a:txBody>
                    <a:bodyPr/>
                    <a:lstStyle/>
                    <a:p>
                      <a:pPr algn="r" fontAlgn="b"/>
                      <a:r>
                        <a:rPr lang="en-US" sz="1200" b="1" i="0" u="none" strike="noStrike" dirty="0">
                          <a:solidFill>
                            <a:srgbClr val="000000"/>
                          </a:solidFill>
                          <a:effectLst/>
                          <a:latin typeface="+mn-lt"/>
                        </a:rPr>
                        <a:t>0.87 (0.02) </a:t>
                      </a:r>
                    </a:p>
                  </a:txBody>
                  <a:tcPr marL="9525" marR="9525" marT="9525" marB="0" anchor="b"/>
                </a:tc>
                <a:extLst>
                  <a:ext uri="{0D108BD9-81ED-4DB2-BD59-A6C34878D82A}">
                    <a16:rowId xmlns:a16="http://schemas.microsoft.com/office/drawing/2014/main" val="2395686045"/>
                  </a:ext>
                </a:extLst>
              </a:tr>
            </a:tbl>
          </a:graphicData>
        </a:graphic>
      </p:graphicFrame>
      <p:graphicFrame>
        <p:nvGraphicFramePr>
          <p:cNvPr id="16" name="Content Placeholder 6">
            <a:extLst>
              <a:ext uri="{FF2B5EF4-FFF2-40B4-BE49-F238E27FC236}">
                <a16:creationId xmlns:a16="http://schemas.microsoft.com/office/drawing/2014/main" id="{A3D94F7D-A1AB-D44E-9A30-A24171C0941B}"/>
              </a:ext>
            </a:extLst>
          </p:cNvPr>
          <p:cNvGraphicFramePr>
            <a:graphicFrameLocks/>
          </p:cNvGraphicFramePr>
          <p:nvPr>
            <p:extLst>
              <p:ext uri="{D42A27DB-BD31-4B8C-83A1-F6EECF244321}">
                <p14:modId xmlns:p14="http://schemas.microsoft.com/office/powerpoint/2010/main" val="1606649035"/>
              </p:ext>
            </p:extLst>
          </p:nvPr>
        </p:nvGraphicFramePr>
        <p:xfrm>
          <a:off x="8344583" y="1905785"/>
          <a:ext cx="3522947" cy="1554480"/>
        </p:xfrm>
        <a:graphic>
          <a:graphicData uri="http://schemas.openxmlformats.org/drawingml/2006/table">
            <a:tbl>
              <a:tblPr firstRow="1" bandRow="1">
                <a:tableStyleId>{5C22544A-7EE6-4342-B048-85BDC9FD1C3A}</a:tableStyleId>
              </a:tblPr>
              <a:tblGrid>
                <a:gridCol w="1601568">
                  <a:extLst>
                    <a:ext uri="{9D8B030D-6E8A-4147-A177-3AD203B41FA5}">
                      <a16:colId xmlns:a16="http://schemas.microsoft.com/office/drawing/2014/main" val="3809090673"/>
                    </a:ext>
                  </a:extLst>
                </a:gridCol>
                <a:gridCol w="948128">
                  <a:extLst>
                    <a:ext uri="{9D8B030D-6E8A-4147-A177-3AD203B41FA5}">
                      <a16:colId xmlns:a16="http://schemas.microsoft.com/office/drawing/2014/main" val="3969781845"/>
                    </a:ext>
                  </a:extLst>
                </a:gridCol>
                <a:gridCol w="973251">
                  <a:extLst>
                    <a:ext uri="{9D8B030D-6E8A-4147-A177-3AD203B41FA5}">
                      <a16:colId xmlns:a16="http://schemas.microsoft.com/office/drawing/2014/main" val="2652435662"/>
                    </a:ext>
                  </a:extLst>
                </a:gridCol>
              </a:tblGrid>
              <a:tr h="336265">
                <a:tc>
                  <a:txBody>
                    <a:bodyPr/>
                    <a:lstStyle/>
                    <a:p>
                      <a:pPr algn="ctr"/>
                      <a:r>
                        <a:rPr lang="en-US" sz="1200" dirty="0"/>
                        <a:t>Dataset</a:t>
                      </a:r>
                    </a:p>
                  </a:txBody>
                  <a:tcPr/>
                </a:tc>
                <a:tc>
                  <a:txBody>
                    <a:bodyPr/>
                    <a:lstStyle/>
                    <a:p>
                      <a:pPr algn="ctr"/>
                      <a:r>
                        <a:rPr lang="en-US" sz="1200" dirty="0"/>
                        <a:t>K-NN</a:t>
                      </a:r>
                    </a:p>
                    <a:p>
                      <a:pPr algn="ctr"/>
                      <a:r>
                        <a:rPr lang="en-US" sz="1200" dirty="0"/>
                        <a:t>TP (</a:t>
                      </a:r>
                      <a:r>
                        <a:rPr lang="en-US" sz="1200" dirty="0" err="1"/>
                        <a:t>var</a:t>
                      </a:r>
                      <a:r>
                        <a:rPr lang="en-US" sz="1200" dirty="0"/>
                        <a:t>)</a:t>
                      </a:r>
                    </a:p>
                  </a:txBody>
                  <a:tcPr/>
                </a:tc>
                <a:tc>
                  <a:txBody>
                    <a:bodyPr/>
                    <a:lstStyle/>
                    <a:p>
                      <a:pPr algn="ctr"/>
                      <a:r>
                        <a:rPr lang="en-US" sz="1200" dirty="0"/>
                        <a:t>D. Tree</a:t>
                      </a:r>
                    </a:p>
                    <a:p>
                      <a:pPr algn="ctr"/>
                      <a:r>
                        <a:rPr lang="en-US" sz="1200" dirty="0"/>
                        <a:t>TP (</a:t>
                      </a:r>
                      <a:r>
                        <a:rPr lang="en-US" sz="1200" dirty="0" err="1"/>
                        <a:t>var</a:t>
                      </a:r>
                      <a:r>
                        <a:rPr lang="en-US" sz="1200" dirty="0"/>
                        <a:t>)</a:t>
                      </a:r>
                    </a:p>
                  </a:txBody>
                  <a:tcPr/>
                </a:tc>
                <a:extLst>
                  <a:ext uri="{0D108BD9-81ED-4DB2-BD59-A6C34878D82A}">
                    <a16:rowId xmlns:a16="http://schemas.microsoft.com/office/drawing/2014/main" val="4118508203"/>
                  </a:ext>
                </a:extLst>
              </a:tr>
              <a:tr h="201759">
                <a:tc>
                  <a:txBody>
                    <a:bodyPr/>
                    <a:lstStyle/>
                    <a:p>
                      <a:r>
                        <a:rPr lang="en-US" sz="1200" dirty="0">
                          <a:latin typeface="+mn-lt"/>
                        </a:rPr>
                        <a:t>C upstream set 1</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dirty="0">
                          <a:latin typeface="+mn-lt"/>
                        </a:rPr>
                        <a:t>0.64 (0.03) </a:t>
                      </a:r>
                    </a:p>
                  </a:txBody>
                  <a:tcPr/>
                </a:tc>
                <a:tc>
                  <a:txBody>
                    <a:bodyPr/>
                    <a:lstStyle/>
                    <a:p>
                      <a:pPr algn="r" rtl="0" fontAlgn="ctr"/>
                      <a:r>
                        <a:rPr lang="en-US" sz="1200" b="0" i="0" u="none" strike="noStrike" dirty="0">
                          <a:solidFill>
                            <a:srgbClr val="000000"/>
                          </a:solidFill>
                          <a:effectLst/>
                          <a:latin typeface="+mn-lt"/>
                        </a:rPr>
                        <a:t>0.65 (0.08)</a:t>
                      </a:r>
                    </a:p>
                  </a:txBody>
                  <a:tcPr marL="9525" marR="9525" marT="9525" marB="0" anchor="ctr"/>
                </a:tc>
                <a:extLst>
                  <a:ext uri="{0D108BD9-81ED-4DB2-BD59-A6C34878D82A}">
                    <a16:rowId xmlns:a16="http://schemas.microsoft.com/office/drawing/2014/main" val="2760025597"/>
                  </a:ext>
                </a:extLst>
              </a:tr>
              <a:tr h="201759">
                <a:tc>
                  <a:txBody>
                    <a:bodyPr/>
                    <a:lstStyle/>
                    <a:p>
                      <a:r>
                        <a:rPr lang="en-US" sz="1200" dirty="0">
                          <a:latin typeface="+mn-lt"/>
                        </a:rPr>
                        <a:t>C upstream set 2</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dirty="0">
                          <a:latin typeface="+mn-lt"/>
                        </a:rPr>
                        <a:t>0.75 (0.04) </a:t>
                      </a:r>
                    </a:p>
                  </a:txBody>
                  <a:tcPr/>
                </a:tc>
                <a:tc>
                  <a:txBody>
                    <a:bodyPr/>
                    <a:lstStyle/>
                    <a:p>
                      <a:pPr algn="r" rtl="0" fontAlgn="ctr"/>
                      <a:r>
                        <a:rPr lang="en-US" sz="1200" b="0" i="0" u="none" strike="noStrike" dirty="0">
                          <a:solidFill>
                            <a:srgbClr val="000000"/>
                          </a:solidFill>
                          <a:effectLst/>
                          <a:latin typeface="+mn-lt"/>
                        </a:rPr>
                        <a:t>0.65 (0.07)</a:t>
                      </a:r>
                    </a:p>
                  </a:txBody>
                  <a:tcPr marL="9525" marR="9525" marT="9525" marB="0" anchor="ctr"/>
                </a:tc>
                <a:extLst>
                  <a:ext uri="{0D108BD9-81ED-4DB2-BD59-A6C34878D82A}">
                    <a16:rowId xmlns:a16="http://schemas.microsoft.com/office/drawing/2014/main" val="2923250192"/>
                  </a:ext>
                </a:extLst>
              </a:tr>
              <a:tr h="201759">
                <a:tc>
                  <a:txBody>
                    <a:bodyPr/>
                    <a:lstStyle/>
                    <a:p>
                      <a:r>
                        <a:rPr lang="en-US" sz="1200" dirty="0">
                          <a:latin typeface="+mn-lt"/>
                        </a:rPr>
                        <a:t>D upstream set 1</a:t>
                      </a:r>
                    </a:p>
                  </a:txBody>
                  <a:tcPr/>
                </a:tc>
                <a:tc>
                  <a:txBody>
                    <a:bodyPr/>
                    <a:lstStyle/>
                    <a:p>
                      <a:pPr algn="r"/>
                      <a:r>
                        <a:rPr lang="en-US" sz="1200" dirty="0">
                          <a:latin typeface="+mn-lt"/>
                        </a:rPr>
                        <a:t>0.68 (0.04) </a:t>
                      </a:r>
                    </a:p>
                  </a:txBody>
                  <a:tcPr/>
                </a:tc>
                <a:tc>
                  <a:txBody>
                    <a:bodyPr/>
                    <a:lstStyle/>
                    <a:p>
                      <a:pPr algn="r" rtl="0" fontAlgn="ctr"/>
                      <a:r>
                        <a:rPr lang="en-US" sz="1200" b="1" i="0" u="none" strike="noStrike" dirty="0">
                          <a:solidFill>
                            <a:srgbClr val="000000"/>
                          </a:solidFill>
                          <a:effectLst/>
                          <a:latin typeface="+mn-lt"/>
                        </a:rPr>
                        <a:t>0.90 (0.02)</a:t>
                      </a:r>
                    </a:p>
                  </a:txBody>
                  <a:tcPr marL="9525" marR="9525" marT="9525" marB="0" anchor="ctr"/>
                </a:tc>
                <a:extLst>
                  <a:ext uri="{0D108BD9-81ED-4DB2-BD59-A6C34878D82A}">
                    <a16:rowId xmlns:a16="http://schemas.microsoft.com/office/drawing/2014/main" val="920471130"/>
                  </a:ext>
                </a:extLst>
              </a:tr>
              <a:tr h="201759">
                <a:tc>
                  <a:txBody>
                    <a:bodyPr/>
                    <a:lstStyle/>
                    <a:p>
                      <a:r>
                        <a:rPr lang="en-US" sz="1200" dirty="0">
                          <a:latin typeface="+mn-lt"/>
                        </a:rPr>
                        <a:t>D upstream set 2</a:t>
                      </a:r>
                    </a:p>
                  </a:txBody>
                  <a:tcPr/>
                </a:tc>
                <a:tc>
                  <a:txBody>
                    <a:bodyPr/>
                    <a:lstStyle/>
                    <a:p>
                      <a:pPr algn="r"/>
                      <a:r>
                        <a:rPr lang="en-US" sz="1200" dirty="0">
                          <a:latin typeface="+mn-lt"/>
                        </a:rPr>
                        <a:t>0.82 (0.03) </a:t>
                      </a:r>
                    </a:p>
                  </a:txBody>
                  <a:tcPr/>
                </a:tc>
                <a:tc>
                  <a:txBody>
                    <a:bodyPr/>
                    <a:lstStyle/>
                    <a:p>
                      <a:pPr algn="r" rtl="0" fontAlgn="ctr"/>
                      <a:r>
                        <a:rPr lang="en-US" sz="1200" b="1" i="0" u="none" strike="noStrike" dirty="0">
                          <a:solidFill>
                            <a:srgbClr val="000000"/>
                          </a:solidFill>
                          <a:effectLst/>
                          <a:latin typeface="+mn-lt"/>
                        </a:rPr>
                        <a:t>0.94 (0.02)</a:t>
                      </a:r>
                    </a:p>
                  </a:txBody>
                  <a:tcPr marL="9525" marR="9525" marT="9525" marB="0" anchor="ctr"/>
                </a:tc>
                <a:extLst>
                  <a:ext uri="{0D108BD9-81ED-4DB2-BD59-A6C34878D82A}">
                    <a16:rowId xmlns:a16="http://schemas.microsoft.com/office/drawing/2014/main" val="1178918238"/>
                  </a:ext>
                </a:extLst>
              </a:tr>
            </a:tbl>
          </a:graphicData>
        </a:graphic>
      </p:graphicFrame>
    </p:spTree>
    <p:extLst>
      <p:ext uri="{BB962C8B-B14F-4D97-AF65-F5344CB8AC3E}">
        <p14:creationId xmlns:p14="http://schemas.microsoft.com/office/powerpoint/2010/main" val="1145548726"/>
      </p:ext>
    </p:extLst>
  </p:cSld>
  <p:clrMapOvr>
    <a:masterClrMapping/>
  </p:clrMapOvr>
  <mc:AlternateContent xmlns:mc="http://schemas.openxmlformats.org/markup-compatibility/2006" xmlns:p14="http://schemas.microsoft.com/office/powerpoint/2010/main">
    <mc:Choice Requires="p14">
      <p:transition spd="slow" p14:dur="2000" advTm="79668"/>
    </mc:Choice>
    <mc:Fallback xmlns="">
      <p:transition spd="slow" advTm="79668"/>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A0CFC-1FBD-7443-BA3B-3591132C1986}"/>
              </a:ext>
            </a:extLst>
          </p:cNvPr>
          <p:cNvSpPr>
            <a:spLocks noGrp="1"/>
          </p:cNvSpPr>
          <p:nvPr>
            <p:ph type="title"/>
          </p:nvPr>
        </p:nvSpPr>
        <p:spPr/>
        <p:txBody>
          <a:bodyPr/>
          <a:lstStyle/>
          <a:p>
            <a:r>
              <a:rPr lang="en-US" dirty="0"/>
              <a:t>Next steps</a:t>
            </a:r>
          </a:p>
        </p:txBody>
      </p:sp>
      <p:pic>
        <p:nvPicPr>
          <p:cNvPr id="5" name="Picture 4">
            <a:extLst>
              <a:ext uri="{FF2B5EF4-FFF2-40B4-BE49-F238E27FC236}">
                <a16:creationId xmlns:a16="http://schemas.microsoft.com/office/drawing/2014/main" id="{E5967337-306B-D74F-A617-C9314B07E1D8}"/>
              </a:ext>
            </a:extLst>
          </p:cNvPr>
          <p:cNvPicPr>
            <a:picLocks noChangeAspect="1"/>
          </p:cNvPicPr>
          <p:nvPr/>
        </p:nvPicPr>
        <p:blipFill>
          <a:blip r:embed="rId2"/>
          <a:stretch>
            <a:fillRect/>
          </a:stretch>
        </p:blipFill>
        <p:spPr>
          <a:xfrm>
            <a:off x="8346478" y="382021"/>
            <a:ext cx="3694268" cy="1446950"/>
          </a:xfrm>
          <a:prstGeom prst="rect">
            <a:avLst/>
          </a:prstGeom>
        </p:spPr>
      </p:pic>
      <p:sp>
        <p:nvSpPr>
          <p:cNvPr id="3" name="Content Placeholder 2">
            <a:extLst>
              <a:ext uri="{FF2B5EF4-FFF2-40B4-BE49-F238E27FC236}">
                <a16:creationId xmlns:a16="http://schemas.microsoft.com/office/drawing/2014/main" id="{63D4931C-55AD-CD4D-8393-C4A47B1AF22C}"/>
              </a:ext>
            </a:extLst>
          </p:cNvPr>
          <p:cNvSpPr>
            <a:spLocks noGrp="1"/>
          </p:cNvSpPr>
          <p:nvPr>
            <p:ph idx="1"/>
          </p:nvPr>
        </p:nvSpPr>
        <p:spPr>
          <a:xfrm>
            <a:off x="283120" y="1369067"/>
            <a:ext cx="8420313" cy="4596723"/>
          </a:xfrm>
        </p:spPr>
        <p:txBody>
          <a:bodyPr/>
          <a:lstStyle/>
          <a:p>
            <a:r>
              <a:rPr lang="en-US" sz="2400" dirty="0"/>
              <a:t>Improve the training sets</a:t>
            </a:r>
          </a:p>
          <a:p>
            <a:pPr lvl="1"/>
            <a:r>
              <a:rPr lang="en-US" sz="2000" dirty="0"/>
              <a:t>Classify training set</a:t>
            </a:r>
          </a:p>
          <a:p>
            <a:pPr lvl="2"/>
            <a:r>
              <a:rPr lang="en-US" sz="1800" dirty="0"/>
              <a:t>Machine Protection System (MPS) data</a:t>
            </a:r>
          </a:p>
          <a:p>
            <a:pPr lvl="2"/>
            <a:r>
              <a:rPr lang="en-US" sz="1800" dirty="0"/>
              <a:t>Types of losses: warm or cold </a:t>
            </a:r>
            <a:r>
              <a:rPr lang="en-US" sz="1800" dirty="0" err="1"/>
              <a:t>linac</a:t>
            </a:r>
            <a:r>
              <a:rPr lang="en-US" sz="1800" dirty="0"/>
              <a:t>, total or partial, </a:t>
            </a:r>
            <a:r>
              <a:rPr lang="en-US" sz="1800" dirty="0" err="1"/>
              <a:t>etc</a:t>
            </a:r>
            <a:endParaRPr lang="en-US" sz="1800" dirty="0"/>
          </a:p>
          <a:p>
            <a:pPr lvl="1"/>
            <a:r>
              <a:rPr lang="en-US" sz="2000" dirty="0"/>
              <a:t>Add additional accelerator data e.g. RF waveforms</a:t>
            </a:r>
          </a:p>
          <a:p>
            <a:r>
              <a:rPr lang="en-US" sz="2400" dirty="0"/>
              <a:t>Apply ML within the errant beam pulse </a:t>
            </a:r>
          </a:p>
          <a:p>
            <a:r>
              <a:rPr lang="en-US" sz="2400" dirty="0"/>
              <a:t>Test other ML techniques</a:t>
            </a:r>
          </a:p>
          <a:p>
            <a:pPr lvl="1"/>
            <a:r>
              <a:rPr lang="en-US" sz="2000" dirty="0"/>
              <a:t>Neural networks (these can operate very fast on FPGA)</a:t>
            </a:r>
          </a:p>
          <a:p>
            <a:r>
              <a:rPr lang="en-US" sz="2400" dirty="0"/>
              <a:t>Implement Machine Learning on Errant Beam </a:t>
            </a:r>
            <a:r>
              <a:rPr lang="en-US" sz="2400" dirty="0" err="1"/>
              <a:t>softIOC</a:t>
            </a:r>
            <a:endParaRPr lang="en-US" sz="2400" dirty="0"/>
          </a:p>
          <a:p>
            <a:pPr lvl="1"/>
            <a:r>
              <a:rPr lang="en-US" sz="2000" dirty="0"/>
              <a:t>Python, Libraries like </a:t>
            </a:r>
            <a:r>
              <a:rPr lang="en-US" sz="2000" dirty="0" err="1"/>
              <a:t>Scikit</a:t>
            </a:r>
            <a:r>
              <a:rPr lang="en-US" sz="2000" dirty="0"/>
              <a:t>-Learn, HDF5 data formats </a:t>
            </a:r>
          </a:p>
        </p:txBody>
      </p:sp>
      <p:sp>
        <p:nvSpPr>
          <p:cNvPr id="6" name="TextBox 5">
            <a:extLst>
              <a:ext uri="{FF2B5EF4-FFF2-40B4-BE49-F238E27FC236}">
                <a16:creationId xmlns:a16="http://schemas.microsoft.com/office/drawing/2014/main" id="{9231C06F-4153-C14E-BD7F-C4136F0EDB4E}"/>
              </a:ext>
            </a:extLst>
          </p:cNvPr>
          <p:cNvSpPr txBox="1"/>
          <p:nvPr/>
        </p:nvSpPr>
        <p:spPr>
          <a:xfrm>
            <a:off x="8296835" y="1907201"/>
            <a:ext cx="3376714" cy="341632"/>
          </a:xfrm>
          <a:prstGeom prst="rect">
            <a:avLst/>
          </a:prstGeom>
          <a:noFill/>
        </p:spPr>
        <p:txBody>
          <a:bodyPr wrap="square" rtlCol="0">
            <a:spAutoFit/>
          </a:bodyPr>
          <a:lstStyle/>
          <a:p>
            <a:pPr algn="ctr">
              <a:lnSpc>
                <a:spcPct val="90000"/>
              </a:lnSpc>
            </a:pPr>
            <a:r>
              <a:rPr lang="en-US" dirty="0">
                <a:solidFill>
                  <a:srgbClr val="2E7A82"/>
                </a:solidFill>
                <a:latin typeface="+mn-lt"/>
              </a:rPr>
              <a:t>Beam loss classification</a:t>
            </a:r>
          </a:p>
        </p:txBody>
      </p:sp>
      <p:pic>
        <p:nvPicPr>
          <p:cNvPr id="7" name="Picture 6">
            <a:extLst>
              <a:ext uri="{FF2B5EF4-FFF2-40B4-BE49-F238E27FC236}">
                <a16:creationId xmlns:a16="http://schemas.microsoft.com/office/drawing/2014/main" id="{A15A2AE3-090E-E842-9F15-4D4820186DF4}"/>
              </a:ext>
            </a:extLst>
          </p:cNvPr>
          <p:cNvPicPr>
            <a:picLocks noChangeAspect="1"/>
          </p:cNvPicPr>
          <p:nvPr/>
        </p:nvPicPr>
        <p:blipFill>
          <a:blip r:embed="rId3"/>
          <a:stretch>
            <a:fillRect/>
          </a:stretch>
        </p:blipFill>
        <p:spPr>
          <a:xfrm>
            <a:off x="8781402" y="2497149"/>
            <a:ext cx="2569378" cy="3447050"/>
          </a:xfrm>
          <a:prstGeom prst="rect">
            <a:avLst/>
          </a:prstGeom>
        </p:spPr>
      </p:pic>
      <p:sp>
        <p:nvSpPr>
          <p:cNvPr id="8" name="TextBox 7">
            <a:extLst>
              <a:ext uri="{FF2B5EF4-FFF2-40B4-BE49-F238E27FC236}">
                <a16:creationId xmlns:a16="http://schemas.microsoft.com/office/drawing/2014/main" id="{F6F6730C-C37E-B945-8C0A-B380AF1B88CE}"/>
              </a:ext>
            </a:extLst>
          </p:cNvPr>
          <p:cNvSpPr txBox="1"/>
          <p:nvPr/>
        </p:nvSpPr>
        <p:spPr>
          <a:xfrm>
            <a:off x="8236324" y="6023250"/>
            <a:ext cx="3903231" cy="341632"/>
          </a:xfrm>
          <a:prstGeom prst="rect">
            <a:avLst/>
          </a:prstGeom>
          <a:noFill/>
        </p:spPr>
        <p:txBody>
          <a:bodyPr wrap="square" rtlCol="0">
            <a:spAutoFit/>
          </a:bodyPr>
          <a:lstStyle/>
          <a:p>
            <a:pPr algn="ctr">
              <a:lnSpc>
                <a:spcPct val="90000"/>
              </a:lnSpc>
            </a:pPr>
            <a:r>
              <a:rPr lang="en-US" dirty="0">
                <a:solidFill>
                  <a:srgbClr val="2E7A82"/>
                </a:solidFill>
                <a:latin typeface="+mn-lt"/>
              </a:rPr>
              <a:t>EPICS </a:t>
            </a:r>
            <a:r>
              <a:rPr lang="en-US" dirty="0" err="1">
                <a:solidFill>
                  <a:srgbClr val="2E7A82"/>
                </a:solidFill>
                <a:latin typeface="+mn-lt"/>
              </a:rPr>
              <a:t>softIOC</a:t>
            </a:r>
            <a:r>
              <a:rPr lang="en-US" dirty="0">
                <a:solidFill>
                  <a:srgbClr val="2E7A82"/>
                </a:solidFill>
                <a:latin typeface="+mn-lt"/>
              </a:rPr>
              <a:t> to collect all data</a:t>
            </a:r>
          </a:p>
        </p:txBody>
      </p:sp>
      <p:sp>
        <p:nvSpPr>
          <p:cNvPr id="4" name="TextBox 3">
            <a:extLst>
              <a:ext uri="{FF2B5EF4-FFF2-40B4-BE49-F238E27FC236}">
                <a16:creationId xmlns:a16="http://schemas.microsoft.com/office/drawing/2014/main" id="{52CCAF24-2090-B942-86A0-C23B9719B42E}"/>
              </a:ext>
            </a:extLst>
          </p:cNvPr>
          <p:cNvSpPr txBox="1"/>
          <p:nvPr/>
        </p:nvSpPr>
        <p:spPr>
          <a:xfrm rot="16200000">
            <a:off x="10827213" y="3063513"/>
            <a:ext cx="1770961" cy="480131"/>
          </a:xfrm>
          <a:prstGeom prst="rect">
            <a:avLst/>
          </a:prstGeom>
          <a:noFill/>
        </p:spPr>
        <p:txBody>
          <a:bodyPr wrap="square" rtlCol="0">
            <a:spAutoFit/>
          </a:bodyPr>
          <a:lstStyle/>
          <a:p>
            <a:pPr algn="l">
              <a:lnSpc>
                <a:spcPct val="90000"/>
              </a:lnSpc>
            </a:pPr>
            <a:r>
              <a:rPr lang="en-US" sz="1400" dirty="0">
                <a:latin typeface="+mn-lt"/>
              </a:rPr>
              <a:t>MPS and other accelerator data</a:t>
            </a:r>
          </a:p>
        </p:txBody>
      </p:sp>
      <p:sp>
        <p:nvSpPr>
          <p:cNvPr id="9" name="TextBox 8">
            <a:extLst>
              <a:ext uri="{FF2B5EF4-FFF2-40B4-BE49-F238E27FC236}">
                <a16:creationId xmlns:a16="http://schemas.microsoft.com/office/drawing/2014/main" id="{CCB398E9-9F0E-E947-985C-BE68E85A95AC}"/>
              </a:ext>
            </a:extLst>
          </p:cNvPr>
          <p:cNvSpPr txBox="1"/>
          <p:nvPr/>
        </p:nvSpPr>
        <p:spPr>
          <a:xfrm rot="16200000">
            <a:off x="10861302" y="4840244"/>
            <a:ext cx="1770961" cy="480131"/>
          </a:xfrm>
          <a:prstGeom prst="rect">
            <a:avLst/>
          </a:prstGeom>
          <a:noFill/>
        </p:spPr>
        <p:txBody>
          <a:bodyPr wrap="square" rtlCol="0">
            <a:spAutoFit/>
          </a:bodyPr>
          <a:lstStyle/>
          <a:p>
            <a:pPr algn="l">
              <a:lnSpc>
                <a:spcPct val="90000"/>
              </a:lnSpc>
            </a:pPr>
            <a:r>
              <a:rPr lang="en-US" sz="1400" dirty="0">
                <a:latin typeface="+mn-lt"/>
              </a:rPr>
              <a:t>Different Current Monitor data</a:t>
            </a:r>
          </a:p>
        </p:txBody>
      </p:sp>
      <p:sp>
        <p:nvSpPr>
          <p:cNvPr id="13" name="Left Brace 12">
            <a:extLst>
              <a:ext uri="{FF2B5EF4-FFF2-40B4-BE49-F238E27FC236}">
                <a16:creationId xmlns:a16="http://schemas.microsoft.com/office/drawing/2014/main" id="{71014ECF-6FED-F34A-83F3-8C7469BEC800}"/>
              </a:ext>
            </a:extLst>
          </p:cNvPr>
          <p:cNvSpPr/>
          <p:nvPr/>
        </p:nvSpPr>
        <p:spPr>
          <a:xfrm>
            <a:off x="11210586" y="2594485"/>
            <a:ext cx="524083" cy="1648096"/>
          </a:xfrm>
          <a:prstGeom prst="leftBrace">
            <a:avLst/>
          </a:prstGeom>
          <a:ln w="2857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Left Brace 13">
            <a:extLst>
              <a:ext uri="{FF2B5EF4-FFF2-40B4-BE49-F238E27FC236}">
                <a16:creationId xmlns:a16="http://schemas.microsoft.com/office/drawing/2014/main" id="{44364139-67E6-BA4F-9215-440E229B34B1}"/>
              </a:ext>
            </a:extLst>
          </p:cNvPr>
          <p:cNvSpPr/>
          <p:nvPr/>
        </p:nvSpPr>
        <p:spPr>
          <a:xfrm>
            <a:off x="11192094" y="4294125"/>
            <a:ext cx="524083" cy="1648096"/>
          </a:xfrm>
          <a:prstGeom prst="leftBrace">
            <a:avLst/>
          </a:prstGeom>
          <a:ln w="2857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71871707"/>
      </p:ext>
    </p:extLst>
  </p:cSld>
  <p:clrMapOvr>
    <a:masterClrMapping/>
  </p:clrMapOvr>
  <mc:AlternateContent xmlns:mc="http://schemas.openxmlformats.org/markup-compatibility/2006" xmlns:p14="http://schemas.microsoft.com/office/powerpoint/2010/main">
    <mc:Choice Requires="p14">
      <p:transition spd="slow" p14:dur="2000" advTm="158513"/>
    </mc:Choice>
    <mc:Fallback xmlns="">
      <p:transition spd="slow" advTm="158513"/>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AB08AA-DC5B-E04F-9B5C-262BEA316F70}"/>
              </a:ext>
            </a:extLst>
          </p:cNvPr>
          <p:cNvPicPr>
            <a:picLocks noChangeAspect="1"/>
          </p:cNvPicPr>
          <p:nvPr/>
        </p:nvPicPr>
        <p:blipFill>
          <a:blip r:embed="rId2"/>
          <a:stretch>
            <a:fillRect/>
          </a:stretch>
        </p:blipFill>
        <p:spPr>
          <a:xfrm>
            <a:off x="7051463" y="345320"/>
            <a:ext cx="3860837" cy="2022343"/>
          </a:xfrm>
          <a:prstGeom prst="rect">
            <a:avLst/>
          </a:prstGeom>
        </p:spPr>
      </p:pic>
      <p:sp>
        <p:nvSpPr>
          <p:cNvPr id="2" name="Title 1">
            <a:extLst>
              <a:ext uri="{FF2B5EF4-FFF2-40B4-BE49-F238E27FC236}">
                <a16:creationId xmlns:a16="http://schemas.microsoft.com/office/drawing/2014/main" id="{E79D40BA-17E9-A040-B038-CD6AC3AEB0D9}"/>
              </a:ext>
            </a:extLst>
          </p:cNvPr>
          <p:cNvSpPr>
            <a:spLocks noGrp="1"/>
          </p:cNvSpPr>
          <p:nvPr>
            <p:ph type="title"/>
          </p:nvPr>
        </p:nvSpPr>
        <p:spPr>
          <a:xfrm>
            <a:off x="429766" y="221212"/>
            <a:ext cx="11430000" cy="539496"/>
          </a:xfrm>
        </p:spPr>
        <p:txBody>
          <a:bodyPr/>
          <a:lstStyle/>
          <a:p>
            <a:r>
              <a:rPr lang="en-US" dirty="0"/>
              <a:t>SNS Target Machine Learning</a:t>
            </a:r>
          </a:p>
        </p:txBody>
      </p:sp>
      <p:sp>
        <p:nvSpPr>
          <p:cNvPr id="3" name="Content Placeholder 2">
            <a:extLst>
              <a:ext uri="{FF2B5EF4-FFF2-40B4-BE49-F238E27FC236}">
                <a16:creationId xmlns:a16="http://schemas.microsoft.com/office/drawing/2014/main" id="{0680A5D0-A45A-6A4E-9B7A-F98B86F24EAF}"/>
              </a:ext>
            </a:extLst>
          </p:cNvPr>
          <p:cNvSpPr>
            <a:spLocks noGrp="1"/>
          </p:cNvSpPr>
          <p:nvPr>
            <p:ph idx="1"/>
          </p:nvPr>
        </p:nvSpPr>
        <p:spPr>
          <a:xfrm>
            <a:off x="429766" y="1010063"/>
            <a:ext cx="6245313" cy="5270766"/>
          </a:xfrm>
        </p:spPr>
        <p:txBody>
          <a:bodyPr/>
          <a:lstStyle/>
          <a:p>
            <a:pPr marL="0" indent="0">
              <a:buNone/>
            </a:pPr>
            <a:r>
              <a:rPr lang="en-US" sz="2400" dirty="0"/>
              <a:t>Improve target performance and reliability</a:t>
            </a:r>
          </a:p>
          <a:p>
            <a:r>
              <a:rPr lang="en-US" sz="2000" dirty="0"/>
              <a:t>We want better simulation to built better targets</a:t>
            </a:r>
          </a:p>
          <a:p>
            <a:pPr lvl="1"/>
            <a:r>
              <a:rPr lang="en-US" sz="1800" dirty="0"/>
              <a:t>Can simulate for about 1 </a:t>
            </a:r>
            <a:r>
              <a:rPr lang="en-US" sz="1800" dirty="0" err="1"/>
              <a:t>ms</a:t>
            </a:r>
            <a:r>
              <a:rPr lang="en-US" sz="1800" dirty="0"/>
              <a:t> after beam impact but after that model and measurements disagree</a:t>
            </a:r>
          </a:p>
          <a:p>
            <a:pPr lvl="1"/>
            <a:r>
              <a:rPr lang="en-US" sz="1800" dirty="0"/>
              <a:t>No model yet for gas injection: cloud formation</a:t>
            </a:r>
          </a:p>
          <a:p>
            <a:r>
              <a:rPr lang="en-US" sz="2000" dirty="0"/>
              <a:t>Use Machine Learning, data analytics, and super computing to improve the simulation</a:t>
            </a:r>
          </a:p>
          <a:p>
            <a:pPr lvl="1"/>
            <a:r>
              <a:rPr lang="en-US" sz="1600" dirty="0"/>
              <a:t>Use ORNL HPC for target simulation and ML techniques find best parameters for simulation based on the strain measurements</a:t>
            </a:r>
          </a:p>
          <a:p>
            <a:r>
              <a:rPr lang="en-US" sz="2000" dirty="0"/>
              <a:t>Detect events in the target</a:t>
            </a:r>
          </a:p>
          <a:p>
            <a:pPr lvl="1"/>
            <a:r>
              <a:rPr lang="en-US" sz="1600" dirty="0"/>
              <a:t>Structural changes</a:t>
            </a:r>
          </a:p>
        </p:txBody>
      </p:sp>
      <p:sp>
        <p:nvSpPr>
          <p:cNvPr id="5" name="TextBox 4">
            <a:extLst>
              <a:ext uri="{FF2B5EF4-FFF2-40B4-BE49-F238E27FC236}">
                <a16:creationId xmlns:a16="http://schemas.microsoft.com/office/drawing/2014/main" id="{B0934D8C-1BA9-994C-B086-5C0D26FC138A}"/>
              </a:ext>
            </a:extLst>
          </p:cNvPr>
          <p:cNvSpPr txBox="1"/>
          <p:nvPr/>
        </p:nvSpPr>
        <p:spPr>
          <a:xfrm>
            <a:off x="6858423" y="6032549"/>
            <a:ext cx="4795637" cy="590931"/>
          </a:xfrm>
          <a:prstGeom prst="rect">
            <a:avLst/>
          </a:prstGeom>
          <a:noFill/>
        </p:spPr>
        <p:txBody>
          <a:bodyPr wrap="square" rtlCol="0">
            <a:spAutoFit/>
          </a:bodyPr>
          <a:lstStyle/>
          <a:p>
            <a:pPr algn="ctr">
              <a:lnSpc>
                <a:spcPct val="90000"/>
              </a:lnSpc>
            </a:pPr>
            <a:r>
              <a:rPr lang="en-US" dirty="0">
                <a:solidFill>
                  <a:srgbClr val="2E7A82"/>
                </a:solidFill>
                <a:latin typeface="+mn-lt"/>
              </a:rPr>
              <a:t>Strain data and simulation during beam pulse impact at different beam powers</a:t>
            </a:r>
          </a:p>
        </p:txBody>
      </p:sp>
      <p:sp>
        <p:nvSpPr>
          <p:cNvPr id="8" name="TextBox 7">
            <a:extLst>
              <a:ext uri="{FF2B5EF4-FFF2-40B4-BE49-F238E27FC236}">
                <a16:creationId xmlns:a16="http://schemas.microsoft.com/office/drawing/2014/main" id="{33AE36BC-684E-8D4A-8595-8BCF343D7236}"/>
              </a:ext>
            </a:extLst>
          </p:cNvPr>
          <p:cNvSpPr txBox="1"/>
          <p:nvPr/>
        </p:nvSpPr>
        <p:spPr>
          <a:xfrm>
            <a:off x="7051464" y="2141179"/>
            <a:ext cx="4237220" cy="590931"/>
          </a:xfrm>
          <a:prstGeom prst="rect">
            <a:avLst/>
          </a:prstGeom>
          <a:noFill/>
        </p:spPr>
        <p:txBody>
          <a:bodyPr wrap="square" rtlCol="0">
            <a:spAutoFit/>
          </a:bodyPr>
          <a:lstStyle/>
          <a:p>
            <a:pPr algn="ctr">
              <a:lnSpc>
                <a:spcPct val="90000"/>
              </a:lnSpc>
            </a:pPr>
            <a:r>
              <a:rPr lang="en-US" dirty="0">
                <a:solidFill>
                  <a:srgbClr val="2E7A82"/>
                </a:solidFill>
                <a:latin typeface="+mn-lt"/>
              </a:rPr>
              <a:t>Sensor locations on the Target 15 topside</a:t>
            </a:r>
          </a:p>
        </p:txBody>
      </p:sp>
      <p:pic>
        <p:nvPicPr>
          <p:cNvPr id="31" name="Picture 30">
            <a:extLst>
              <a:ext uri="{FF2B5EF4-FFF2-40B4-BE49-F238E27FC236}">
                <a16:creationId xmlns:a16="http://schemas.microsoft.com/office/drawing/2014/main" id="{8FE057CC-153F-C340-B609-7A681301EDA2}"/>
              </a:ext>
            </a:extLst>
          </p:cNvPr>
          <p:cNvPicPr>
            <a:picLocks noChangeAspect="1"/>
          </p:cNvPicPr>
          <p:nvPr/>
        </p:nvPicPr>
        <p:blipFill>
          <a:blip r:embed="rId3"/>
          <a:stretch>
            <a:fillRect/>
          </a:stretch>
        </p:blipFill>
        <p:spPr>
          <a:xfrm>
            <a:off x="7051463" y="3012108"/>
            <a:ext cx="3784245" cy="2934393"/>
          </a:xfrm>
          <a:prstGeom prst="rect">
            <a:avLst/>
          </a:prstGeom>
        </p:spPr>
      </p:pic>
    </p:spTree>
    <p:extLst>
      <p:ext uri="{BB962C8B-B14F-4D97-AF65-F5344CB8AC3E}">
        <p14:creationId xmlns:p14="http://schemas.microsoft.com/office/powerpoint/2010/main" val="1442958993"/>
      </p:ext>
    </p:extLst>
  </p:cSld>
  <p:clrMapOvr>
    <a:masterClrMapping/>
  </p:clrMapOvr>
  <mc:AlternateContent xmlns:mc="http://schemas.openxmlformats.org/markup-compatibility/2006" xmlns:p14="http://schemas.microsoft.com/office/powerpoint/2010/main">
    <mc:Choice Requires="p14">
      <p:transition spd="slow" p14:dur="2000" advTm="139582"/>
    </mc:Choice>
    <mc:Fallback xmlns="">
      <p:transition spd="slow" advTm="139582"/>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D40BA-17E9-A040-B038-CD6AC3AEB0D9}"/>
              </a:ext>
            </a:extLst>
          </p:cNvPr>
          <p:cNvSpPr>
            <a:spLocks noGrp="1"/>
          </p:cNvSpPr>
          <p:nvPr>
            <p:ph type="title"/>
          </p:nvPr>
        </p:nvSpPr>
        <p:spPr/>
        <p:txBody>
          <a:bodyPr/>
          <a:lstStyle/>
          <a:p>
            <a:r>
              <a:rPr lang="en-US" dirty="0"/>
              <a:t>Target Machine Learning</a:t>
            </a:r>
          </a:p>
        </p:txBody>
      </p:sp>
      <p:sp>
        <p:nvSpPr>
          <p:cNvPr id="3" name="Content Placeholder 2">
            <a:extLst>
              <a:ext uri="{FF2B5EF4-FFF2-40B4-BE49-F238E27FC236}">
                <a16:creationId xmlns:a16="http://schemas.microsoft.com/office/drawing/2014/main" id="{0680A5D0-A45A-6A4E-9B7A-F98B86F24EAF}"/>
              </a:ext>
            </a:extLst>
          </p:cNvPr>
          <p:cNvSpPr>
            <a:spLocks noGrp="1"/>
          </p:cNvSpPr>
          <p:nvPr>
            <p:ph idx="1"/>
          </p:nvPr>
        </p:nvSpPr>
        <p:spPr>
          <a:xfrm>
            <a:off x="429767" y="1113407"/>
            <a:ext cx="5364204" cy="5212577"/>
          </a:xfrm>
        </p:spPr>
        <p:txBody>
          <a:bodyPr/>
          <a:lstStyle/>
          <a:p>
            <a:r>
              <a:rPr lang="en-US" sz="2400" dirty="0"/>
              <a:t>Data exploration/analytics stage</a:t>
            </a:r>
          </a:p>
          <a:p>
            <a:pPr lvl="1"/>
            <a:r>
              <a:rPr lang="en-US" sz="2000" dirty="0"/>
              <a:t>Collaboration with ORNL computing</a:t>
            </a:r>
          </a:p>
          <a:p>
            <a:pPr lvl="1"/>
            <a:r>
              <a:rPr lang="en-US" sz="2000" dirty="0"/>
              <a:t>Do we see non-linear behavior versus beam power?</a:t>
            </a:r>
          </a:p>
          <a:p>
            <a:pPr lvl="2"/>
            <a:r>
              <a:rPr lang="en-US" sz="1800" dirty="0"/>
              <a:t>Hypothesis is that initial strain is linear but secondary response is non-linear and saturates (cloud formation)</a:t>
            </a:r>
          </a:p>
          <a:p>
            <a:r>
              <a:rPr lang="en-US" sz="2400" dirty="0">
                <a:solidFill>
                  <a:schemeClr val="accent3">
                    <a:lumMod val="50000"/>
                  </a:schemeClr>
                </a:solidFill>
              </a:rPr>
              <a:t>We do see non-linear components that decrease with the higher beam powers</a:t>
            </a:r>
          </a:p>
          <a:p>
            <a:pPr lvl="1"/>
            <a:r>
              <a:rPr lang="en-US" sz="2000" dirty="0"/>
              <a:t>Fast increasing strain components could cause target problems with Proton Power Upgrade but don’t seem present</a:t>
            </a:r>
          </a:p>
        </p:txBody>
      </p:sp>
      <p:pic>
        <p:nvPicPr>
          <p:cNvPr id="5" name="Picture 4">
            <a:extLst>
              <a:ext uri="{FF2B5EF4-FFF2-40B4-BE49-F238E27FC236}">
                <a16:creationId xmlns:a16="http://schemas.microsoft.com/office/drawing/2014/main" id="{3BDF162A-F173-5C49-8BD3-BCCC9DD56BA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286335" y="253123"/>
            <a:ext cx="2469835" cy="2801527"/>
          </a:xfrm>
          <a:prstGeom prst="rect">
            <a:avLst/>
          </a:prstGeom>
        </p:spPr>
      </p:pic>
      <p:pic>
        <p:nvPicPr>
          <p:cNvPr id="8" name="Picture 7">
            <a:extLst>
              <a:ext uri="{FF2B5EF4-FFF2-40B4-BE49-F238E27FC236}">
                <a16:creationId xmlns:a16="http://schemas.microsoft.com/office/drawing/2014/main" id="{E215E94A-C496-C541-8607-7B25AA11129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756170" y="253123"/>
            <a:ext cx="3067303" cy="1929924"/>
          </a:xfrm>
          <a:prstGeom prst="rect">
            <a:avLst/>
          </a:prstGeom>
        </p:spPr>
      </p:pic>
      <p:sp>
        <p:nvSpPr>
          <p:cNvPr id="9" name="TextBox 8">
            <a:extLst>
              <a:ext uri="{FF2B5EF4-FFF2-40B4-BE49-F238E27FC236}">
                <a16:creationId xmlns:a16="http://schemas.microsoft.com/office/drawing/2014/main" id="{CF2F6E97-9D6C-7E48-9FBC-D18CDBD97578}"/>
              </a:ext>
            </a:extLst>
          </p:cNvPr>
          <p:cNvSpPr txBox="1"/>
          <p:nvPr/>
        </p:nvSpPr>
        <p:spPr>
          <a:xfrm>
            <a:off x="9693816" y="2315880"/>
            <a:ext cx="2085827" cy="341632"/>
          </a:xfrm>
          <a:prstGeom prst="rect">
            <a:avLst/>
          </a:prstGeom>
          <a:noFill/>
        </p:spPr>
        <p:txBody>
          <a:bodyPr wrap="none" rtlCol="0">
            <a:spAutoFit/>
          </a:bodyPr>
          <a:lstStyle/>
          <a:p>
            <a:pPr algn="l">
              <a:lnSpc>
                <a:spcPct val="90000"/>
              </a:lnSpc>
            </a:pPr>
            <a:r>
              <a:rPr lang="en-US" dirty="0">
                <a:solidFill>
                  <a:srgbClr val="2E7A82"/>
                </a:solidFill>
                <a:latin typeface="+mn-lt"/>
              </a:rPr>
              <a:t>ICA components</a:t>
            </a:r>
          </a:p>
        </p:txBody>
      </p:sp>
      <p:sp>
        <p:nvSpPr>
          <p:cNvPr id="10" name="TextBox 9">
            <a:extLst>
              <a:ext uri="{FF2B5EF4-FFF2-40B4-BE49-F238E27FC236}">
                <a16:creationId xmlns:a16="http://schemas.microsoft.com/office/drawing/2014/main" id="{53F4164D-0C82-0D48-870D-B9F4C99DB3E5}"/>
              </a:ext>
            </a:extLst>
          </p:cNvPr>
          <p:cNvSpPr txBox="1"/>
          <p:nvPr/>
        </p:nvSpPr>
        <p:spPr>
          <a:xfrm>
            <a:off x="5909444" y="3071151"/>
            <a:ext cx="3897221" cy="341632"/>
          </a:xfrm>
          <a:prstGeom prst="rect">
            <a:avLst/>
          </a:prstGeom>
          <a:noFill/>
        </p:spPr>
        <p:txBody>
          <a:bodyPr wrap="none" rtlCol="0">
            <a:spAutoFit/>
          </a:bodyPr>
          <a:lstStyle/>
          <a:p>
            <a:pPr algn="l">
              <a:lnSpc>
                <a:spcPct val="90000"/>
              </a:lnSpc>
            </a:pPr>
            <a:r>
              <a:rPr lang="en-US" dirty="0">
                <a:solidFill>
                  <a:srgbClr val="2E7A82"/>
                </a:solidFill>
                <a:latin typeface="+mn-lt"/>
              </a:rPr>
              <a:t>ICA components vs beam power</a:t>
            </a:r>
          </a:p>
        </p:txBody>
      </p:sp>
      <p:pic>
        <p:nvPicPr>
          <p:cNvPr id="12" name="Picture 11">
            <a:extLst>
              <a:ext uri="{FF2B5EF4-FFF2-40B4-BE49-F238E27FC236}">
                <a16:creationId xmlns:a16="http://schemas.microsoft.com/office/drawing/2014/main" id="{2AE49CD9-187E-D542-A02E-D4C773FEEDEA}"/>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261044" y="3492896"/>
            <a:ext cx="2495126" cy="2907904"/>
          </a:xfrm>
          <a:prstGeom prst="rect">
            <a:avLst/>
          </a:prstGeom>
        </p:spPr>
      </p:pic>
      <p:pic>
        <p:nvPicPr>
          <p:cNvPr id="13" name="Picture 12">
            <a:extLst>
              <a:ext uri="{FF2B5EF4-FFF2-40B4-BE49-F238E27FC236}">
                <a16:creationId xmlns:a16="http://schemas.microsoft.com/office/drawing/2014/main" id="{67BD661F-7E59-B44A-A82D-932ACC2D9CB9}"/>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8864968" y="3574819"/>
            <a:ext cx="2684735" cy="1711029"/>
          </a:xfrm>
          <a:prstGeom prst="rect">
            <a:avLst/>
          </a:prstGeom>
        </p:spPr>
      </p:pic>
      <p:sp>
        <p:nvSpPr>
          <p:cNvPr id="14" name="TextBox 13">
            <a:extLst>
              <a:ext uri="{FF2B5EF4-FFF2-40B4-BE49-F238E27FC236}">
                <a16:creationId xmlns:a16="http://schemas.microsoft.com/office/drawing/2014/main" id="{54F7B651-0E54-D440-AFFD-EA3DA4BF9BCA}"/>
              </a:ext>
            </a:extLst>
          </p:cNvPr>
          <p:cNvSpPr txBox="1"/>
          <p:nvPr/>
        </p:nvSpPr>
        <p:spPr>
          <a:xfrm>
            <a:off x="5739724" y="6454759"/>
            <a:ext cx="3980577" cy="341632"/>
          </a:xfrm>
          <a:prstGeom prst="rect">
            <a:avLst/>
          </a:prstGeom>
          <a:noFill/>
        </p:spPr>
        <p:txBody>
          <a:bodyPr wrap="none" rtlCol="0">
            <a:spAutoFit/>
          </a:bodyPr>
          <a:lstStyle/>
          <a:p>
            <a:pPr algn="l">
              <a:lnSpc>
                <a:spcPct val="90000"/>
              </a:lnSpc>
            </a:pPr>
            <a:r>
              <a:rPr lang="en-US" dirty="0">
                <a:solidFill>
                  <a:srgbClr val="2E7A82"/>
                </a:solidFill>
                <a:latin typeface="+mn-lt"/>
              </a:rPr>
              <a:t>PCA components vs beam power</a:t>
            </a:r>
          </a:p>
        </p:txBody>
      </p:sp>
      <p:sp>
        <p:nvSpPr>
          <p:cNvPr id="15" name="TextBox 14">
            <a:extLst>
              <a:ext uri="{FF2B5EF4-FFF2-40B4-BE49-F238E27FC236}">
                <a16:creationId xmlns:a16="http://schemas.microsoft.com/office/drawing/2014/main" id="{FD225D93-EA02-3946-95C5-AEB57CE936F3}"/>
              </a:ext>
            </a:extLst>
          </p:cNvPr>
          <p:cNvSpPr txBox="1"/>
          <p:nvPr/>
        </p:nvSpPr>
        <p:spPr>
          <a:xfrm>
            <a:off x="9428046" y="5329447"/>
            <a:ext cx="2169184" cy="341632"/>
          </a:xfrm>
          <a:prstGeom prst="rect">
            <a:avLst/>
          </a:prstGeom>
          <a:noFill/>
        </p:spPr>
        <p:txBody>
          <a:bodyPr wrap="none" rtlCol="0">
            <a:spAutoFit/>
          </a:bodyPr>
          <a:lstStyle/>
          <a:p>
            <a:pPr algn="l">
              <a:lnSpc>
                <a:spcPct val="90000"/>
              </a:lnSpc>
            </a:pPr>
            <a:r>
              <a:rPr lang="en-US" dirty="0">
                <a:solidFill>
                  <a:srgbClr val="2E7A82"/>
                </a:solidFill>
                <a:latin typeface="+mn-lt"/>
              </a:rPr>
              <a:t>PCA components</a:t>
            </a:r>
          </a:p>
        </p:txBody>
      </p:sp>
      <p:sp>
        <p:nvSpPr>
          <p:cNvPr id="16" name="TextBox 15">
            <a:extLst>
              <a:ext uri="{FF2B5EF4-FFF2-40B4-BE49-F238E27FC236}">
                <a16:creationId xmlns:a16="http://schemas.microsoft.com/office/drawing/2014/main" id="{AB18790F-92C7-BD4A-A2F2-1CCB046540EC}"/>
              </a:ext>
            </a:extLst>
          </p:cNvPr>
          <p:cNvSpPr txBox="1"/>
          <p:nvPr/>
        </p:nvSpPr>
        <p:spPr>
          <a:xfrm>
            <a:off x="8960973" y="5611297"/>
            <a:ext cx="2684735" cy="867930"/>
          </a:xfrm>
          <a:prstGeom prst="rect">
            <a:avLst/>
          </a:prstGeom>
          <a:noFill/>
        </p:spPr>
        <p:txBody>
          <a:bodyPr wrap="square" rtlCol="0">
            <a:spAutoFit/>
          </a:bodyPr>
          <a:lstStyle/>
          <a:p>
            <a:pPr algn="l">
              <a:lnSpc>
                <a:spcPct val="90000"/>
              </a:lnSpc>
            </a:pPr>
            <a:r>
              <a:rPr lang="en-US" sz="1400" i="1" dirty="0">
                <a:latin typeface="+mn-lt"/>
              </a:rPr>
              <a:t>Note: Components contribution normalized to peak to peak of weighted component</a:t>
            </a:r>
          </a:p>
        </p:txBody>
      </p:sp>
    </p:spTree>
    <p:extLst>
      <p:ext uri="{BB962C8B-B14F-4D97-AF65-F5344CB8AC3E}">
        <p14:creationId xmlns:p14="http://schemas.microsoft.com/office/powerpoint/2010/main" val="3280232057"/>
      </p:ext>
    </p:extLst>
  </p:cSld>
  <p:clrMapOvr>
    <a:masterClrMapping/>
  </p:clrMapOvr>
  <mc:AlternateContent xmlns:mc="http://schemas.openxmlformats.org/markup-compatibility/2006" xmlns:p14="http://schemas.microsoft.com/office/powerpoint/2010/main">
    <mc:Choice Requires="p14">
      <p:transition spd="slow" p14:dur="2000" advTm="88804"/>
    </mc:Choice>
    <mc:Fallback xmlns="">
      <p:transition spd="slow" advTm="88804"/>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FC4FC-86BA-7143-A868-FA13CA953A78}"/>
              </a:ext>
            </a:extLst>
          </p:cNvPr>
          <p:cNvSpPr>
            <a:spLocks noGrp="1"/>
          </p:cNvSpPr>
          <p:nvPr>
            <p:ph type="title"/>
          </p:nvPr>
        </p:nvSpPr>
        <p:spPr>
          <a:xfrm>
            <a:off x="391033" y="272965"/>
            <a:ext cx="11372473" cy="535531"/>
          </a:xfrm>
        </p:spPr>
        <p:txBody>
          <a:bodyPr/>
          <a:lstStyle/>
          <a:p>
            <a:r>
              <a:rPr lang="en-US" dirty="0"/>
              <a:t>Target Machine Learning</a:t>
            </a:r>
          </a:p>
        </p:txBody>
      </p:sp>
      <p:sp>
        <p:nvSpPr>
          <p:cNvPr id="10" name="TextBox 9">
            <a:extLst>
              <a:ext uri="{FF2B5EF4-FFF2-40B4-BE49-F238E27FC236}">
                <a16:creationId xmlns:a16="http://schemas.microsoft.com/office/drawing/2014/main" id="{F8E44FC8-59DA-C348-94D0-E1A71B6FC815}"/>
              </a:ext>
            </a:extLst>
          </p:cNvPr>
          <p:cNvSpPr txBox="1"/>
          <p:nvPr/>
        </p:nvSpPr>
        <p:spPr>
          <a:xfrm>
            <a:off x="4878413" y="6208580"/>
            <a:ext cx="3188315" cy="341632"/>
          </a:xfrm>
          <a:prstGeom prst="rect">
            <a:avLst/>
          </a:prstGeom>
          <a:noFill/>
        </p:spPr>
        <p:txBody>
          <a:bodyPr wrap="square" rtlCol="0">
            <a:spAutoFit/>
          </a:bodyPr>
          <a:lstStyle/>
          <a:p>
            <a:pPr algn="ctr">
              <a:lnSpc>
                <a:spcPct val="90000"/>
              </a:lnSpc>
            </a:pPr>
            <a:r>
              <a:rPr lang="en-US" dirty="0">
                <a:solidFill>
                  <a:srgbClr val="276970"/>
                </a:solidFill>
                <a:latin typeface="+mj-lt"/>
              </a:rPr>
              <a:t>Coefficients Before event</a:t>
            </a:r>
          </a:p>
        </p:txBody>
      </p:sp>
      <p:sp>
        <p:nvSpPr>
          <p:cNvPr id="11" name="TextBox 10">
            <a:extLst>
              <a:ext uri="{FF2B5EF4-FFF2-40B4-BE49-F238E27FC236}">
                <a16:creationId xmlns:a16="http://schemas.microsoft.com/office/drawing/2014/main" id="{24A91D54-8206-DC42-8A51-1736CE1B26A5}"/>
              </a:ext>
            </a:extLst>
          </p:cNvPr>
          <p:cNvSpPr txBox="1"/>
          <p:nvPr/>
        </p:nvSpPr>
        <p:spPr>
          <a:xfrm>
            <a:off x="8730204" y="6208580"/>
            <a:ext cx="3112194" cy="341632"/>
          </a:xfrm>
          <a:prstGeom prst="rect">
            <a:avLst/>
          </a:prstGeom>
          <a:solidFill>
            <a:schemeClr val="bg1"/>
          </a:solidFill>
        </p:spPr>
        <p:txBody>
          <a:bodyPr wrap="square" rtlCol="0">
            <a:spAutoFit/>
          </a:bodyPr>
          <a:lstStyle/>
          <a:p>
            <a:pPr algn="ctr">
              <a:lnSpc>
                <a:spcPct val="90000"/>
              </a:lnSpc>
            </a:pPr>
            <a:r>
              <a:rPr lang="en-US" dirty="0">
                <a:solidFill>
                  <a:srgbClr val="276970"/>
                </a:solidFill>
                <a:latin typeface="+mj-lt"/>
              </a:rPr>
              <a:t>Coefficients During event</a:t>
            </a:r>
          </a:p>
        </p:txBody>
      </p:sp>
      <p:sp>
        <p:nvSpPr>
          <p:cNvPr id="14" name="Rectangle 4">
            <a:extLst>
              <a:ext uri="{FF2B5EF4-FFF2-40B4-BE49-F238E27FC236}">
                <a16:creationId xmlns:a16="http://schemas.microsoft.com/office/drawing/2014/main" id="{5F3FD5F3-649B-AE43-A395-8CC929B53AD3}"/>
              </a:ext>
            </a:extLst>
          </p:cNvPr>
          <p:cNvSpPr>
            <a:spLocks noChangeArrowheads="1"/>
          </p:cNvSpPr>
          <p:nvPr/>
        </p:nvSpPr>
        <p:spPr bwMode="auto">
          <a:xfrm>
            <a:off x="3120346" y="132822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7">
            <a:extLst>
              <a:ext uri="{FF2B5EF4-FFF2-40B4-BE49-F238E27FC236}">
                <a16:creationId xmlns:a16="http://schemas.microsoft.com/office/drawing/2014/main" id="{6CA6055F-D015-2942-9780-C0A8063844FD}"/>
              </a:ext>
            </a:extLst>
          </p:cNvPr>
          <p:cNvSpPr>
            <a:spLocks noChangeArrowheads="1"/>
          </p:cNvSpPr>
          <p:nvPr/>
        </p:nvSpPr>
        <p:spPr bwMode="auto">
          <a:xfrm>
            <a:off x="3120346" y="155682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 name="Picture 19">
            <a:extLst>
              <a:ext uri="{FF2B5EF4-FFF2-40B4-BE49-F238E27FC236}">
                <a16:creationId xmlns:a16="http://schemas.microsoft.com/office/drawing/2014/main" id="{906B5CFC-C1B5-6542-89F6-AD2F66D9DE9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74007" y="2420603"/>
            <a:ext cx="2179448" cy="1823441"/>
          </a:xfrm>
          <a:prstGeom prst="rect">
            <a:avLst/>
          </a:prstGeom>
        </p:spPr>
      </p:pic>
      <p:sp>
        <p:nvSpPr>
          <p:cNvPr id="24" name="TextBox 23">
            <a:extLst>
              <a:ext uri="{FF2B5EF4-FFF2-40B4-BE49-F238E27FC236}">
                <a16:creationId xmlns:a16="http://schemas.microsoft.com/office/drawing/2014/main" id="{BB87C5B5-A4F2-9947-B414-F9200C7B8774}"/>
              </a:ext>
            </a:extLst>
          </p:cNvPr>
          <p:cNvSpPr txBox="1"/>
          <p:nvPr/>
        </p:nvSpPr>
        <p:spPr>
          <a:xfrm>
            <a:off x="3232726" y="2580692"/>
            <a:ext cx="1054794" cy="1089529"/>
          </a:xfrm>
          <a:prstGeom prst="rect">
            <a:avLst/>
          </a:prstGeom>
          <a:noFill/>
        </p:spPr>
        <p:txBody>
          <a:bodyPr wrap="square" rtlCol="0">
            <a:spAutoFit/>
          </a:bodyPr>
          <a:lstStyle/>
          <a:p>
            <a:pPr algn="ctr">
              <a:lnSpc>
                <a:spcPct val="90000"/>
              </a:lnSpc>
            </a:pPr>
            <a:r>
              <a:rPr lang="en-US" i="1" dirty="0">
                <a:latin typeface="+mj-lt"/>
              </a:rPr>
              <a:t>Event shows in both sensors</a:t>
            </a:r>
          </a:p>
        </p:txBody>
      </p:sp>
      <p:cxnSp>
        <p:nvCxnSpPr>
          <p:cNvPr id="25" name="Straight Arrow Connector 24">
            <a:extLst>
              <a:ext uri="{FF2B5EF4-FFF2-40B4-BE49-F238E27FC236}">
                <a16:creationId xmlns:a16="http://schemas.microsoft.com/office/drawing/2014/main" id="{BC5494A6-5A5C-044E-A6BB-5C3F80CABBCC}"/>
              </a:ext>
            </a:extLst>
          </p:cNvPr>
          <p:cNvCxnSpPr>
            <a:cxnSpLocks/>
            <a:stCxn id="24" idx="1"/>
          </p:cNvCxnSpPr>
          <p:nvPr/>
        </p:nvCxnSpPr>
        <p:spPr>
          <a:xfrm flipH="1">
            <a:off x="1828800" y="3125457"/>
            <a:ext cx="140392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1A81B84-0841-4703-BE96-3A544BB87996}"/>
              </a:ext>
            </a:extLst>
          </p:cNvPr>
          <p:cNvPicPr>
            <a:picLocks noChangeAspect="1"/>
          </p:cNvPicPr>
          <p:nvPr/>
        </p:nvPicPr>
        <p:blipFill>
          <a:blip r:embed="rId7"/>
          <a:stretch>
            <a:fillRect/>
          </a:stretch>
        </p:blipFill>
        <p:spPr>
          <a:xfrm>
            <a:off x="630888" y="4208903"/>
            <a:ext cx="2322566" cy="1935709"/>
          </a:xfrm>
          <a:prstGeom prst="rect">
            <a:avLst/>
          </a:prstGeom>
        </p:spPr>
      </p:pic>
      <p:sp>
        <p:nvSpPr>
          <p:cNvPr id="19" name="TextBox 18">
            <a:extLst>
              <a:ext uri="{FF2B5EF4-FFF2-40B4-BE49-F238E27FC236}">
                <a16:creationId xmlns:a16="http://schemas.microsoft.com/office/drawing/2014/main" id="{A4F53626-F4AE-204E-9F85-251B32E28091}"/>
              </a:ext>
            </a:extLst>
          </p:cNvPr>
          <p:cNvSpPr txBox="1"/>
          <p:nvPr/>
        </p:nvSpPr>
        <p:spPr>
          <a:xfrm>
            <a:off x="3000051" y="5031460"/>
            <a:ext cx="1491957" cy="590931"/>
          </a:xfrm>
          <a:prstGeom prst="rect">
            <a:avLst/>
          </a:prstGeom>
          <a:noFill/>
        </p:spPr>
        <p:txBody>
          <a:bodyPr wrap="square" rtlCol="0">
            <a:spAutoFit/>
          </a:bodyPr>
          <a:lstStyle/>
          <a:p>
            <a:pPr algn="ctr">
              <a:lnSpc>
                <a:spcPct val="90000"/>
              </a:lnSpc>
            </a:pPr>
            <a:r>
              <a:rPr lang="en-US" sz="1200" i="1" dirty="0">
                <a:latin typeface="+mj-lt"/>
              </a:rPr>
              <a:t>T14 Data </a:t>
            </a:r>
            <a:br>
              <a:rPr lang="en-US" sz="1200" i="1" dirty="0">
                <a:latin typeface="+mj-lt"/>
              </a:rPr>
            </a:br>
            <a:r>
              <a:rPr lang="en-US" sz="1200" i="1" dirty="0">
                <a:latin typeface="+mj-lt"/>
              </a:rPr>
              <a:t>(~4 weeks) </a:t>
            </a:r>
            <a:br>
              <a:rPr lang="en-US" sz="1200" i="1" dirty="0">
                <a:latin typeface="+mj-lt"/>
              </a:rPr>
            </a:br>
            <a:r>
              <a:rPr lang="en-US" sz="1200" i="1" dirty="0">
                <a:latin typeface="+mj-lt"/>
              </a:rPr>
              <a:t>from Sensors 4&amp;7</a:t>
            </a:r>
          </a:p>
        </p:txBody>
      </p:sp>
      <p:cxnSp>
        <p:nvCxnSpPr>
          <p:cNvPr id="21" name="Straight Arrow Connector 20">
            <a:extLst>
              <a:ext uri="{FF2B5EF4-FFF2-40B4-BE49-F238E27FC236}">
                <a16:creationId xmlns:a16="http://schemas.microsoft.com/office/drawing/2014/main" id="{D80C0F72-CB9D-4650-BCBD-84A52D577762}"/>
              </a:ext>
            </a:extLst>
          </p:cNvPr>
          <p:cNvCxnSpPr>
            <a:cxnSpLocks/>
            <a:stCxn id="24" idx="1"/>
          </p:cNvCxnSpPr>
          <p:nvPr/>
        </p:nvCxnSpPr>
        <p:spPr>
          <a:xfrm flipH="1">
            <a:off x="2177932" y="3125457"/>
            <a:ext cx="1054794" cy="176793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 name="Screen Recording Before3">
            <a:hlinkClick r:id="" action="ppaction://media"/>
            <a:extLst>
              <a:ext uri="{FF2B5EF4-FFF2-40B4-BE49-F238E27FC236}">
                <a16:creationId xmlns:a16="http://schemas.microsoft.com/office/drawing/2014/main" id="{B47134C7-A657-6746-ADB8-47E92523EFB8}"/>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514237" y="2714909"/>
            <a:ext cx="3737909" cy="3203923"/>
          </a:xfrm>
          <a:prstGeom prst="rect">
            <a:avLst/>
          </a:prstGeom>
        </p:spPr>
      </p:pic>
      <p:pic>
        <p:nvPicPr>
          <p:cNvPr id="6" name="Screen Recording During3">
            <a:hlinkClick r:id="" action="ppaction://media"/>
            <a:extLst>
              <a:ext uri="{FF2B5EF4-FFF2-40B4-BE49-F238E27FC236}">
                <a16:creationId xmlns:a16="http://schemas.microsoft.com/office/drawing/2014/main" id="{AE4FBDC1-139B-CF49-B4CD-B973552EC7C3}"/>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8066728" y="2714909"/>
            <a:ext cx="3791309" cy="3203923"/>
          </a:xfrm>
          <a:prstGeom prst="rect">
            <a:avLst/>
          </a:prstGeom>
        </p:spPr>
      </p:pic>
      <p:sp>
        <p:nvSpPr>
          <p:cNvPr id="8" name="Content Placeholder 7">
            <a:extLst>
              <a:ext uri="{FF2B5EF4-FFF2-40B4-BE49-F238E27FC236}">
                <a16:creationId xmlns:a16="http://schemas.microsoft.com/office/drawing/2014/main" id="{C3E17949-5300-024A-9AF9-A2425FB4713C}"/>
              </a:ext>
            </a:extLst>
          </p:cNvPr>
          <p:cNvSpPr>
            <a:spLocks noGrp="1"/>
          </p:cNvSpPr>
          <p:nvPr>
            <p:ph idx="1"/>
          </p:nvPr>
        </p:nvSpPr>
        <p:spPr>
          <a:xfrm>
            <a:off x="345877" y="1162418"/>
            <a:ext cx="11582199" cy="1022493"/>
          </a:xfrm>
        </p:spPr>
        <p:txBody>
          <a:bodyPr/>
          <a:lstStyle/>
          <a:p>
            <a:r>
              <a:rPr lang="en-US" sz="2400" dirty="0">
                <a:latin typeface="+mn-lt"/>
              </a:rPr>
              <a:t>Can we detect events with Machine Learning?</a:t>
            </a:r>
          </a:p>
          <a:p>
            <a:pPr lvl="1"/>
            <a:r>
              <a:rPr lang="en-US" sz="2000" dirty="0">
                <a:latin typeface="+mn-lt"/>
              </a:rPr>
              <a:t>Just applying ML clustering on strain didn’t find clusters but ARMA model coefficients shows there is info we can feed to Machine Learning algorithms</a:t>
            </a:r>
          </a:p>
        </p:txBody>
      </p:sp>
      <p:sp>
        <p:nvSpPr>
          <p:cNvPr id="16" name="TextBox 15">
            <a:extLst>
              <a:ext uri="{FF2B5EF4-FFF2-40B4-BE49-F238E27FC236}">
                <a16:creationId xmlns:a16="http://schemas.microsoft.com/office/drawing/2014/main" id="{07B483C1-8BF0-094A-986A-BB1778DCD00D}"/>
              </a:ext>
            </a:extLst>
          </p:cNvPr>
          <p:cNvSpPr txBox="1"/>
          <p:nvPr/>
        </p:nvSpPr>
        <p:spPr>
          <a:xfrm>
            <a:off x="488566" y="6124635"/>
            <a:ext cx="3188315" cy="341632"/>
          </a:xfrm>
          <a:prstGeom prst="rect">
            <a:avLst/>
          </a:prstGeom>
          <a:noFill/>
        </p:spPr>
        <p:txBody>
          <a:bodyPr wrap="square" rtlCol="0">
            <a:spAutoFit/>
          </a:bodyPr>
          <a:lstStyle/>
          <a:p>
            <a:pPr algn="ctr">
              <a:lnSpc>
                <a:spcPct val="90000"/>
              </a:lnSpc>
            </a:pPr>
            <a:r>
              <a:rPr lang="en-US" dirty="0">
                <a:solidFill>
                  <a:srgbClr val="276970"/>
                </a:solidFill>
                <a:latin typeface="+mj-lt"/>
              </a:rPr>
              <a:t>Strain waveforms over time</a:t>
            </a:r>
          </a:p>
        </p:txBody>
      </p:sp>
    </p:spTree>
    <p:extLst>
      <p:ext uri="{BB962C8B-B14F-4D97-AF65-F5344CB8AC3E}">
        <p14:creationId xmlns:p14="http://schemas.microsoft.com/office/powerpoint/2010/main" val="384172442"/>
      </p:ext>
    </p:extLst>
  </p:cSld>
  <p:clrMapOvr>
    <a:masterClrMapping/>
  </p:clrMapOvr>
  <mc:AlternateContent xmlns:mc="http://schemas.openxmlformats.org/markup-compatibility/2006" xmlns:p14="http://schemas.microsoft.com/office/powerpoint/2010/main">
    <mc:Choice Requires="p14">
      <p:transition spd="slow" p14:dur="2000" advTm="65216"/>
    </mc:Choice>
    <mc:Fallback xmlns="">
      <p:transition spd="slow" advTm="65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916" fill="hold"/>
                                        <p:tgtEl>
                                          <p:spTgt spid="5"/>
                                        </p:tgtEl>
                                      </p:cBhvr>
                                    </p:cmd>
                                  </p:childTnLst>
                                </p:cTn>
                              </p:par>
                              <p:par>
                                <p:cTn id="7" presetID="1" presetClass="mediacall" presetSubtype="0" fill="hold" nodeType="withEffect">
                                  <p:stCondLst>
                                    <p:cond delay="0"/>
                                  </p:stCondLst>
                                  <p:childTnLst>
                                    <p:cmd type="call" cmd="playFrom(0.0)">
                                      <p:cBhvr>
                                        <p:cTn id="8"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5"/>
                </p:tgtEl>
              </p:cMediaNode>
            </p:video>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vol="80000">
                <p:cTn id="15" repeatCount="indefinite" fill="hold" display="0">
                  <p:stCondLst>
                    <p:cond delay="indefinite"/>
                  </p:stCondLst>
                </p:cTn>
                <p:tgtEl>
                  <p:spTgt spid="6"/>
                </p:tgtEl>
              </p:cMediaNode>
            </p:video>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childTnLst>
        </p:cTn>
      </p:par>
    </p:tnLst>
  </p:timing>
  <p:extLst>
    <p:ext uri="{E180D4A7-C9FB-4DFB-919C-405C955672EB}">
      <p14:showEvtLst xmlns:p14="http://schemas.microsoft.com/office/powerpoint/2010/main">
        <p14:playEvt time="29" objId="5"/>
        <p14:playEvt time="33" objId="6"/>
        <p14:playEvt time="8643" objId="6"/>
        <p14:playEvt time="9001" objId="5"/>
        <p14:playEvt time="17243" objId="6"/>
        <p14:playEvt time="17950" objId="5"/>
        <p14:playEvt time="25836" objId="6"/>
        <p14:playEvt time="26898" objId="5"/>
        <p14:playEvt time="34429" objId="6"/>
        <p14:playEvt time="35849" objId="5"/>
        <p14:playEvt time="43015" objId="6"/>
        <p14:playEvt time="44791" objId="5"/>
        <p14:playEvt time="51616" objId="6"/>
        <p14:playEvt time="53735" objId="5"/>
        <p14:playEvt time="60200" objId="6"/>
        <p14:playEvt time="62684" objId="5"/>
        <p14:stopEvt time="65216" objId="5"/>
        <p14:stopEvt time="65216" objId="6"/>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31B95-C728-AE42-B2CA-3DE050A6E492}"/>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3C2DB38D-5DA4-F241-B7EB-846566B6BF0F}"/>
              </a:ext>
            </a:extLst>
          </p:cNvPr>
          <p:cNvSpPr>
            <a:spLocks noGrp="1"/>
          </p:cNvSpPr>
          <p:nvPr>
            <p:ph idx="1"/>
          </p:nvPr>
        </p:nvSpPr>
        <p:spPr>
          <a:xfrm>
            <a:off x="429767" y="1096909"/>
            <a:ext cx="11582125" cy="4664182"/>
          </a:xfrm>
        </p:spPr>
        <p:txBody>
          <a:bodyPr/>
          <a:lstStyle/>
          <a:p>
            <a:r>
              <a:rPr lang="en-US" sz="2400" dirty="0"/>
              <a:t>A limited dataset has been analyzed to find errant beam precursors with ML techniques</a:t>
            </a:r>
          </a:p>
          <a:p>
            <a:pPr lvl="1"/>
            <a:r>
              <a:rPr lang="en-US" sz="2200" dirty="0"/>
              <a:t>We have a promising results on limited data</a:t>
            </a:r>
          </a:p>
          <a:p>
            <a:pPr lvl="1"/>
            <a:endParaRPr lang="en-US" sz="2200" dirty="0"/>
          </a:p>
          <a:p>
            <a:pPr lvl="1"/>
            <a:endParaRPr lang="en-US" sz="2200" dirty="0"/>
          </a:p>
          <a:p>
            <a:pPr lvl="1"/>
            <a:endParaRPr lang="en-US" sz="2200" dirty="0"/>
          </a:p>
          <a:p>
            <a:pPr lvl="2"/>
            <a:endParaRPr lang="en-US" sz="1800" dirty="0"/>
          </a:p>
          <a:p>
            <a:pPr lvl="2"/>
            <a:r>
              <a:rPr lang="en-US" sz="1800" dirty="0"/>
              <a:t>Improvements in analysis and data sets will be made</a:t>
            </a:r>
          </a:p>
          <a:p>
            <a:pPr lvl="2"/>
            <a:r>
              <a:rPr lang="en-US" sz="1800" dirty="0"/>
              <a:t>Bringing analysis on-line</a:t>
            </a:r>
          </a:p>
          <a:p>
            <a:pPr lvl="2"/>
            <a:endParaRPr lang="en-US" sz="1800" dirty="0"/>
          </a:p>
          <a:p>
            <a:pPr lvl="1"/>
            <a:r>
              <a:rPr lang="en-US" sz="2200" dirty="0"/>
              <a:t>Going through the ML process teaches you quite a few things about your data and generates ideas, even outside of ML to improve accelerator operations</a:t>
            </a:r>
            <a:endParaRPr lang="en-US" sz="2400" dirty="0"/>
          </a:p>
          <a:p>
            <a:r>
              <a:rPr lang="en-US" sz="2400" dirty="0"/>
              <a:t>Working on Target Machine Learning: SCRUM week to determine scope</a:t>
            </a:r>
          </a:p>
          <a:p>
            <a:endParaRPr lang="en-US" sz="2400" dirty="0"/>
          </a:p>
        </p:txBody>
      </p:sp>
      <p:pic>
        <p:nvPicPr>
          <p:cNvPr id="4" name="Picture 3">
            <a:extLst>
              <a:ext uri="{FF2B5EF4-FFF2-40B4-BE49-F238E27FC236}">
                <a16:creationId xmlns:a16="http://schemas.microsoft.com/office/drawing/2014/main" id="{E94A9426-487F-CD4D-B931-9EBA5DECA1FA}"/>
              </a:ext>
            </a:extLst>
          </p:cNvPr>
          <p:cNvPicPr>
            <a:picLocks noChangeAspect="1"/>
          </p:cNvPicPr>
          <p:nvPr/>
        </p:nvPicPr>
        <p:blipFill>
          <a:blip r:embed="rId2"/>
          <a:stretch>
            <a:fillRect/>
          </a:stretch>
        </p:blipFill>
        <p:spPr>
          <a:xfrm>
            <a:off x="1807495" y="2325400"/>
            <a:ext cx="4943261" cy="1445089"/>
          </a:xfrm>
          <a:prstGeom prst="rect">
            <a:avLst/>
          </a:prstGeom>
        </p:spPr>
      </p:pic>
      <p:pic>
        <p:nvPicPr>
          <p:cNvPr id="6" name="Picture 5">
            <a:extLst>
              <a:ext uri="{FF2B5EF4-FFF2-40B4-BE49-F238E27FC236}">
                <a16:creationId xmlns:a16="http://schemas.microsoft.com/office/drawing/2014/main" id="{DF857913-E971-D24B-B37C-C02B35C38CB4}"/>
              </a:ext>
            </a:extLst>
          </p:cNvPr>
          <p:cNvPicPr>
            <a:picLocks noChangeAspect="1"/>
          </p:cNvPicPr>
          <p:nvPr/>
        </p:nvPicPr>
        <p:blipFill>
          <a:blip r:embed="rId3"/>
          <a:stretch>
            <a:fillRect/>
          </a:stretch>
        </p:blipFill>
        <p:spPr>
          <a:xfrm>
            <a:off x="8863371" y="1706304"/>
            <a:ext cx="2326567" cy="2746728"/>
          </a:xfrm>
          <a:prstGeom prst="rect">
            <a:avLst/>
          </a:prstGeom>
        </p:spPr>
      </p:pic>
      <p:sp>
        <p:nvSpPr>
          <p:cNvPr id="7" name="Rectangle 6">
            <a:extLst>
              <a:ext uri="{FF2B5EF4-FFF2-40B4-BE49-F238E27FC236}">
                <a16:creationId xmlns:a16="http://schemas.microsoft.com/office/drawing/2014/main" id="{51B70AB1-F973-1F42-BF01-98A50E4A95C0}"/>
              </a:ext>
            </a:extLst>
          </p:cNvPr>
          <p:cNvSpPr/>
          <p:nvPr/>
        </p:nvSpPr>
        <p:spPr>
          <a:xfrm>
            <a:off x="9202550" y="4456037"/>
            <a:ext cx="1648208" cy="246221"/>
          </a:xfrm>
          <a:prstGeom prst="rect">
            <a:avLst/>
          </a:prstGeom>
        </p:spPr>
        <p:txBody>
          <a:bodyPr wrap="none">
            <a:spAutoFit/>
          </a:bodyPr>
          <a:lstStyle/>
          <a:p>
            <a:r>
              <a:rPr lang="en-US" sz="1000" dirty="0">
                <a:latin typeface="+mn-lt"/>
              </a:rPr>
              <a:t>https://</a:t>
            </a:r>
            <a:r>
              <a:rPr lang="en-US" sz="1000" dirty="0" err="1">
                <a:latin typeface="+mn-lt"/>
              </a:rPr>
              <a:t>xkcd.com</a:t>
            </a:r>
            <a:r>
              <a:rPr lang="en-US" sz="1000" dirty="0">
                <a:latin typeface="+mn-lt"/>
              </a:rPr>
              <a:t>/1838/</a:t>
            </a:r>
          </a:p>
        </p:txBody>
      </p:sp>
    </p:spTree>
    <p:extLst>
      <p:ext uri="{BB962C8B-B14F-4D97-AF65-F5344CB8AC3E}">
        <p14:creationId xmlns:p14="http://schemas.microsoft.com/office/powerpoint/2010/main" val="3324600690"/>
      </p:ext>
    </p:extLst>
  </p:cSld>
  <p:clrMapOvr>
    <a:masterClrMapping/>
  </p:clrMapOvr>
  <mc:AlternateContent xmlns:mc="http://schemas.openxmlformats.org/markup-compatibility/2006" xmlns:p14="http://schemas.microsoft.com/office/powerpoint/2010/main">
    <mc:Choice Requires="p14">
      <p:transition spd="slow" p14:dur="2000" advTm="71103"/>
    </mc:Choice>
    <mc:Fallback xmlns="">
      <p:transition spd="slow" advTm="71103"/>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CBAC14-54A7-2346-B38E-39E4952A3721}"/>
              </a:ext>
            </a:extLst>
          </p:cNvPr>
          <p:cNvSpPr>
            <a:spLocks noGrp="1"/>
          </p:cNvSpPr>
          <p:nvPr>
            <p:ph idx="1"/>
          </p:nvPr>
        </p:nvSpPr>
        <p:spPr>
          <a:xfrm>
            <a:off x="448055" y="2457301"/>
            <a:ext cx="11430000" cy="2225535"/>
          </a:xfrm>
        </p:spPr>
        <p:txBody>
          <a:bodyPr/>
          <a:lstStyle/>
          <a:p>
            <a:pPr marL="0" indent="0" algn="ctr">
              <a:buNone/>
            </a:pPr>
            <a:r>
              <a:rPr lang="en-US" sz="4400" dirty="0"/>
              <a:t>QUESTIONS?</a:t>
            </a:r>
          </a:p>
        </p:txBody>
      </p:sp>
    </p:spTree>
    <p:extLst>
      <p:ext uri="{BB962C8B-B14F-4D97-AF65-F5344CB8AC3E}">
        <p14:creationId xmlns:p14="http://schemas.microsoft.com/office/powerpoint/2010/main" val="3702094229"/>
      </p:ext>
    </p:extLst>
  </p:cSld>
  <p:clrMapOvr>
    <a:masterClrMapping/>
  </p:clrMapOvr>
  <mc:AlternateContent xmlns:mc="http://schemas.openxmlformats.org/markup-compatibility/2006" xmlns:p14="http://schemas.microsoft.com/office/powerpoint/2010/main">
    <mc:Choice Requires="p14">
      <p:transition spd="slow" p14:dur="2000" advTm="1759"/>
    </mc:Choice>
    <mc:Fallback xmlns="">
      <p:transition spd="slow" advTm="175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5590E-C4EC-A449-BB60-AC38D1B013A1}"/>
              </a:ext>
            </a:extLst>
          </p:cNvPr>
          <p:cNvSpPr>
            <a:spLocks noGrp="1"/>
          </p:cNvSpPr>
          <p:nvPr>
            <p:ph type="title"/>
          </p:nvPr>
        </p:nvSpPr>
        <p:spPr>
          <a:xfrm>
            <a:off x="345877" y="320041"/>
            <a:ext cx="11422261" cy="535531"/>
          </a:xfrm>
        </p:spPr>
        <p:txBody>
          <a:bodyPr/>
          <a:lstStyle/>
          <a:p>
            <a:r>
              <a:rPr lang="en-US" dirty="0"/>
              <a:t>Introduction</a:t>
            </a:r>
          </a:p>
        </p:txBody>
      </p:sp>
      <p:sp>
        <p:nvSpPr>
          <p:cNvPr id="4" name="Content Placeholder 2">
            <a:extLst>
              <a:ext uri="{FF2B5EF4-FFF2-40B4-BE49-F238E27FC236}">
                <a16:creationId xmlns:a16="http://schemas.microsoft.com/office/drawing/2014/main" id="{74DB2E00-0F15-3C4F-8609-EC5D93117377}"/>
              </a:ext>
            </a:extLst>
          </p:cNvPr>
          <p:cNvSpPr txBox="1">
            <a:spLocks/>
          </p:cNvSpPr>
          <p:nvPr/>
        </p:nvSpPr>
        <p:spPr bwMode="auto">
          <a:xfrm>
            <a:off x="345877" y="1210363"/>
            <a:ext cx="6920337" cy="46534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latin typeface="+mn-lt"/>
              </a:rPr>
              <a:t>The Spallation Neutron Source uses an accelerator to produce neutrons for research</a:t>
            </a:r>
          </a:p>
          <a:p>
            <a:pPr lvl="1"/>
            <a:r>
              <a:rPr lang="en-US" sz="2000" dirty="0">
                <a:latin typeface="+mn-lt"/>
              </a:rPr>
              <a:t>The Research Accelerator Division’s main task is to deliver these neutrons as scheduled with minimal interruptions to the research program</a:t>
            </a:r>
          </a:p>
          <a:p>
            <a:pPr lvl="1"/>
            <a:r>
              <a:rPr lang="en-US" sz="2000" dirty="0">
                <a:latin typeface="+mn-lt"/>
              </a:rPr>
              <a:t>We want to see if Machine Learning can minimize the interruptions or down-times due to errant beam</a:t>
            </a:r>
          </a:p>
          <a:p>
            <a:pPr lvl="2"/>
            <a:r>
              <a:rPr lang="en-US" sz="1800" dirty="0">
                <a:latin typeface="+mn-lt"/>
              </a:rPr>
              <a:t>This talk discusses the available data and initial results of applying Machine Learning to prevent errant beam</a:t>
            </a:r>
          </a:p>
          <a:p>
            <a:pPr lvl="1"/>
            <a:r>
              <a:rPr lang="en-US" sz="2000" dirty="0">
                <a:latin typeface="+mn-lt"/>
              </a:rPr>
              <a:t>We are also evaluating Machine Learning to improve the SNS target</a:t>
            </a:r>
          </a:p>
        </p:txBody>
      </p:sp>
      <p:sp>
        <p:nvSpPr>
          <p:cNvPr id="7" name="Rectangle 6">
            <a:extLst>
              <a:ext uri="{FF2B5EF4-FFF2-40B4-BE49-F238E27FC236}">
                <a16:creationId xmlns:a16="http://schemas.microsoft.com/office/drawing/2014/main" id="{EC765551-3918-F445-B236-638BED248EE1}"/>
              </a:ext>
            </a:extLst>
          </p:cNvPr>
          <p:cNvSpPr/>
          <p:nvPr/>
        </p:nvSpPr>
        <p:spPr>
          <a:xfrm>
            <a:off x="7200900" y="3049757"/>
            <a:ext cx="4991100" cy="369332"/>
          </a:xfrm>
          <a:prstGeom prst="rect">
            <a:avLst/>
          </a:prstGeom>
        </p:spPr>
        <p:txBody>
          <a:bodyPr wrap="square">
            <a:spAutoFit/>
          </a:bodyPr>
          <a:lstStyle/>
          <a:p>
            <a:pPr algn="ctr"/>
            <a:r>
              <a:rPr lang="en-US" dirty="0">
                <a:solidFill>
                  <a:srgbClr val="2E7A82"/>
                </a:solidFill>
                <a:latin typeface="+mn-lt"/>
              </a:rPr>
              <a:t>A major cause for short trips is errant beam</a:t>
            </a:r>
          </a:p>
        </p:txBody>
      </p:sp>
      <p:pic>
        <p:nvPicPr>
          <p:cNvPr id="5" name="Picture 4">
            <a:extLst>
              <a:ext uri="{FF2B5EF4-FFF2-40B4-BE49-F238E27FC236}">
                <a16:creationId xmlns:a16="http://schemas.microsoft.com/office/drawing/2014/main" id="{638886AD-00CF-0747-806D-4E71E8F2C040}"/>
              </a:ext>
            </a:extLst>
          </p:cNvPr>
          <p:cNvPicPr>
            <a:picLocks noChangeAspect="1"/>
          </p:cNvPicPr>
          <p:nvPr/>
        </p:nvPicPr>
        <p:blipFill>
          <a:blip r:embed="rId2">
            <a:extLst>
              <a:ext uri="{BEBA8EAE-BF5A-486C-A8C5-ECC9F3942E4B}">
                <a14:imgProps xmlns:a14="http://schemas.microsoft.com/office/drawing/2010/main">
                  <a14:imgLayer>
                    <a14:imgEffect>
                      <a14:sharpenSoften amount="74000"/>
                    </a14:imgEffect>
                  </a14:imgLayer>
                </a14:imgProps>
              </a:ext>
            </a:extLst>
          </a:blip>
          <a:stretch>
            <a:fillRect/>
          </a:stretch>
        </p:blipFill>
        <p:spPr>
          <a:xfrm>
            <a:off x="7475635" y="3591875"/>
            <a:ext cx="4195173" cy="2946084"/>
          </a:xfrm>
          <a:prstGeom prst="rect">
            <a:avLst/>
          </a:prstGeom>
        </p:spPr>
      </p:pic>
      <p:sp>
        <p:nvSpPr>
          <p:cNvPr id="8" name="Rectangle 7">
            <a:extLst>
              <a:ext uri="{FF2B5EF4-FFF2-40B4-BE49-F238E27FC236}">
                <a16:creationId xmlns:a16="http://schemas.microsoft.com/office/drawing/2014/main" id="{73571329-039B-5947-AFE9-FA38457441DB}"/>
              </a:ext>
            </a:extLst>
          </p:cNvPr>
          <p:cNvSpPr/>
          <p:nvPr/>
        </p:nvSpPr>
        <p:spPr>
          <a:xfrm>
            <a:off x="7597142" y="6497618"/>
            <a:ext cx="4224935" cy="369332"/>
          </a:xfrm>
          <a:prstGeom prst="rect">
            <a:avLst/>
          </a:prstGeom>
        </p:spPr>
        <p:txBody>
          <a:bodyPr wrap="square">
            <a:spAutoFit/>
          </a:bodyPr>
          <a:lstStyle/>
          <a:p>
            <a:pPr algn="ctr"/>
            <a:r>
              <a:rPr lang="en-US" dirty="0">
                <a:solidFill>
                  <a:srgbClr val="2E7A82"/>
                </a:solidFill>
                <a:latin typeface="+mn-lt"/>
              </a:rPr>
              <a:t>Effect of target  failures on reliability</a:t>
            </a:r>
          </a:p>
        </p:txBody>
      </p:sp>
      <p:pic>
        <p:nvPicPr>
          <p:cNvPr id="9" name="Picture 8">
            <a:extLst>
              <a:ext uri="{FF2B5EF4-FFF2-40B4-BE49-F238E27FC236}">
                <a16:creationId xmlns:a16="http://schemas.microsoft.com/office/drawing/2014/main" id="{29A5A301-1BAF-A243-B07C-BD5D1AD68165}"/>
              </a:ext>
            </a:extLst>
          </p:cNvPr>
          <p:cNvPicPr>
            <a:picLocks noChangeAspect="1"/>
          </p:cNvPicPr>
          <p:nvPr/>
        </p:nvPicPr>
        <p:blipFill>
          <a:blip r:embed="rId3"/>
          <a:stretch>
            <a:fillRect/>
          </a:stretch>
        </p:blipFill>
        <p:spPr>
          <a:xfrm>
            <a:off x="7589306" y="118884"/>
            <a:ext cx="4178832" cy="2995760"/>
          </a:xfrm>
          <a:prstGeom prst="rect">
            <a:avLst/>
          </a:prstGeom>
        </p:spPr>
      </p:pic>
    </p:spTree>
    <p:extLst>
      <p:ext uri="{BB962C8B-B14F-4D97-AF65-F5344CB8AC3E}">
        <p14:creationId xmlns:p14="http://schemas.microsoft.com/office/powerpoint/2010/main" val="1251440645"/>
      </p:ext>
    </p:extLst>
  </p:cSld>
  <p:clrMapOvr>
    <a:masterClrMapping/>
  </p:clrMapOvr>
  <mc:AlternateContent xmlns:mc="http://schemas.openxmlformats.org/markup-compatibility/2006" xmlns:p14="http://schemas.microsoft.com/office/powerpoint/2010/main">
    <mc:Choice Requires="p14">
      <p:transition spd="slow" p14:dur="2000" advTm="92806"/>
    </mc:Choice>
    <mc:Fallback xmlns="">
      <p:transition spd="slow" advTm="92806"/>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445928" y="2210119"/>
            <a:ext cx="9248475" cy="3081666"/>
            <a:chOff x="-278064" y="1524002"/>
            <a:chExt cx="9250884" cy="3429005"/>
          </a:xfrm>
        </p:grpSpPr>
        <p:grpSp>
          <p:nvGrpSpPr>
            <p:cNvPr id="9" name="Group 8"/>
            <p:cNvGrpSpPr/>
            <p:nvPr/>
          </p:nvGrpSpPr>
          <p:grpSpPr>
            <a:xfrm>
              <a:off x="190761" y="1524002"/>
              <a:ext cx="8782059" cy="3429005"/>
              <a:chOff x="192780" y="1524000"/>
              <a:chExt cx="8875020" cy="3429000"/>
            </a:xfrm>
          </p:grpSpPr>
          <p:grpSp>
            <p:nvGrpSpPr>
              <p:cNvPr id="3" name="Group 2"/>
              <p:cNvGrpSpPr/>
              <p:nvPr/>
            </p:nvGrpSpPr>
            <p:grpSpPr>
              <a:xfrm>
                <a:off x="228600" y="1524000"/>
                <a:ext cx="8839200" cy="3429000"/>
                <a:chOff x="109973" y="1066801"/>
                <a:chExt cx="8986403" cy="3429000"/>
              </a:xfrm>
            </p:grpSpPr>
            <p:sp>
              <p:nvSpPr>
                <p:cNvPr id="132" name="Rectangle 131"/>
                <p:cNvSpPr/>
                <p:nvPr/>
              </p:nvSpPr>
              <p:spPr bwMode="auto">
                <a:xfrm>
                  <a:off x="262373" y="3657600"/>
                  <a:ext cx="4505325" cy="82296"/>
                </a:xfrm>
                <a:prstGeom prst="rect">
                  <a:avLst/>
                </a:prstGeom>
                <a:solidFill>
                  <a:srgbClr val="FFFFFF"/>
                </a:solidFill>
                <a:ln w="12700" cap="flat" cmpd="dbl" algn="ctr">
                  <a:solidFill>
                    <a:srgbClr val="5FCCC7"/>
                  </a:solidFill>
                  <a:prstDash val="solid"/>
                  <a:round/>
                  <a:headEnd type="none" w="med" len="med"/>
                  <a:tailEnd type="none" w="med" len="med"/>
                </a:ln>
                <a:effectLst>
                  <a:outerShdw blurRad="50800" dist="38100" dir="2700000">
                    <a:srgbClr val="000000">
                      <a:alpha val="43000"/>
                    </a:srgbClr>
                  </a:outerShdw>
                </a:effectLst>
              </p:spPr>
              <p:txBody>
                <a:bodyPr>
                  <a:prstTxWarp prst="textNoShape">
                    <a:avLst/>
                  </a:prstTxWarp>
                </a:bodyPr>
                <a:lstStyle/>
                <a:p>
                  <a:pPr>
                    <a:defRPr/>
                  </a:pPr>
                  <a:endParaRPr lang="en-US" sz="2399"/>
                </a:p>
              </p:txBody>
            </p:sp>
            <p:sp>
              <p:nvSpPr>
                <p:cNvPr id="70" name="Rectangle 69"/>
                <p:cNvSpPr/>
                <p:nvPr/>
              </p:nvSpPr>
              <p:spPr bwMode="auto">
                <a:xfrm>
                  <a:off x="109973" y="3657600"/>
                  <a:ext cx="4505325" cy="88900"/>
                </a:xfrm>
                <a:prstGeom prst="rect">
                  <a:avLst/>
                </a:prstGeom>
                <a:solidFill>
                  <a:srgbClr val="FFFFFF"/>
                </a:solidFill>
                <a:ln w="12700" cap="flat" cmpd="dbl" algn="ctr">
                  <a:solidFill>
                    <a:srgbClr val="5FCCC7"/>
                  </a:solidFill>
                  <a:prstDash val="solid"/>
                  <a:round/>
                  <a:headEnd type="none" w="med" len="med"/>
                  <a:tailEnd type="none" w="med" len="med"/>
                </a:ln>
                <a:effectLst>
                  <a:outerShdw blurRad="50800" dist="38100" dir="2700000">
                    <a:srgbClr val="000000">
                      <a:alpha val="43000"/>
                    </a:srgbClr>
                  </a:outerShdw>
                </a:effectLst>
              </p:spPr>
              <p:txBody>
                <a:bodyPr>
                  <a:prstTxWarp prst="textNoShape">
                    <a:avLst/>
                  </a:prstTxWarp>
                </a:bodyPr>
                <a:lstStyle/>
                <a:p>
                  <a:pPr>
                    <a:defRPr/>
                  </a:pPr>
                  <a:endParaRPr lang="en-US" sz="2399"/>
                </a:p>
              </p:txBody>
            </p:sp>
            <p:pic>
              <p:nvPicPr>
                <p:cNvPr id="18503" name="Picture 68" descr="ring detaile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1760" y="1066801"/>
                  <a:ext cx="4524616" cy="3429000"/>
                </a:xfrm>
                <a:prstGeom prst="rect">
                  <a:avLst/>
                </a:prstGeom>
                <a:noFill/>
                <a:ln w="9525">
                  <a:noFill/>
                  <a:miter lim="800000"/>
                  <a:headEnd/>
                  <a:tailEnd/>
                </a:ln>
              </p:spPr>
            </p:pic>
            <p:cxnSp>
              <p:nvCxnSpPr>
                <p:cNvPr id="18504" name="Straight Connector 70"/>
                <p:cNvCxnSpPr>
                  <a:cxnSpLocks noChangeShapeType="1"/>
                </p:cNvCxnSpPr>
                <p:nvPr/>
              </p:nvCxnSpPr>
              <p:spPr bwMode="auto">
                <a:xfrm flipV="1">
                  <a:off x="489945" y="3705072"/>
                  <a:ext cx="4121150" cy="3175"/>
                </a:xfrm>
                <a:prstGeom prst="line">
                  <a:avLst/>
                </a:prstGeom>
                <a:noFill/>
                <a:ln w="6350">
                  <a:solidFill>
                    <a:srgbClr val="FAFF4F"/>
                  </a:solidFill>
                  <a:round/>
                  <a:headEnd/>
                  <a:tailEnd/>
                </a:ln>
              </p:spPr>
            </p:cxnSp>
            <p:sp>
              <p:nvSpPr>
                <p:cNvPr id="79" name="Rectangle 78"/>
                <p:cNvSpPr/>
                <p:nvPr/>
              </p:nvSpPr>
              <p:spPr bwMode="auto">
                <a:xfrm>
                  <a:off x="120650" y="3624339"/>
                  <a:ext cx="184150" cy="161925"/>
                </a:xfrm>
                <a:prstGeom prst="rect">
                  <a:avLst/>
                </a:prstGeom>
                <a:solidFill>
                  <a:srgbClr val="FFFFFF"/>
                </a:solidFill>
                <a:ln w="12700" cap="flat" cmpd="dbl" algn="ctr">
                  <a:solidFill>
                    <a:srgbClr val="5FCCC7"/>
                  </a:solidFill>
                  <a:prstDash val="solid"/>
                  <a:round/>
                  <a:headEnd type="none" w="med" len="med"/>
                  <a:tailEnd type="none" w="med" len="med"/>
                </a:ln>
                <a:effectLst>
                  <a:outerShdw blurRad="50800" dist="38100" dir="2700000">
                    <a:srgbClr val="000000">
                      <a:alpha val="43000"/>
                    </a:srgbClr>
                  </a:outerShdw>
                </a:effectLst>
              </p:spPr>
              <p:txBody>
                <a:bodyPr>
                  <a:prstTxWarp prst="textNoShape">
                    <a:avLst/>
                  </a:prstTxWarp>
                </a:bodyPr>
                <a:lstStyle/>
                <a:p>
                  <a:pPr>
                    <a:defRPr/>
                  </a:pPr>
                  <a:endParaRPr lang="en-US" sz="2399" dirty="0"/>
                </a:p>
              </p:txBody>
            </p:sp>
          </p:grpSp>
          <p:sp>
            <p:nvSpPr>
              <p:cNvPr id="99" name="Rectangle 58"/>
              <p:cNvSpPr>
                <a:spLocks noChangeArrowheads="1"/>
              </p:cNvSpPr>
              <p:nvPr/>
            </p:nvSpPr>
            <p:spPr bwMode="auto">
              <a:xfrm>
                <a:off x="192780" y="4007793"/>
                <a:ext cx="200025" cy="280987"/>
              </a:xfrm>
              <a:prstGeom prst="rect">
                <a:avLst/>
              </a:prstGeom>
              <a:gradFill rotWithShape="0">
                <a:gsLst>
                  <a:gs pos="0">
                    <a:schemeClr val="tx2">
                      <a:gamma/>
                      <a:shade val="46275"/>
                      <a:invGamma/>
                    </a:schemeClr>
                  </a:gs>
                  <a:gs pos="50000">
                    <a:schemeClr val="tx2"/>
                  </a:gs>
                  <a:gs pos="100000">
                    <a:schemeClr val="tx2">
                      <a:gamma/>
                      <a:shade val="46275"/>
                      <a:invGamma/>
                    </a:scheme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399"/>
              </a:p>
            </p:txBody>
          </p:sp>
          <p:sp>
            <p:nvSpPr>
              <p:cNvPr id="100" name="Rectangle 59"/>
              <p:cNvSpPr>
                <a:spLocks noChangeArrowheads="1"/>
              </p:cNvSpPr>
              <p:nvPr/>
            </p:nvSpPr>
            <p:spPr bwMode="auto">
              <a:xfrm>
                <a:off x="1196080" y="4020493"/>
                <a:ext cx="688975" cy="263525"/>
              </a:xfrm>
              <a:prstGeom prst="rect">
                <a:avLst/>
              </a:pr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399"/>
              </a:p>
            </p:txBody>
          </p:sp>
          <p:sp>
            <p:nvSpPr>
              <p:cNvPr id="102" name="Rectangle 61"/>
              <p:cNvSpPr>
                <a:spLocks noChangeArrowheads="1"/>
              </p:cNvSpPr>
              <p:nvPr/>
            </p:nvSpPr>
            <p:spPr bwMode="auto">
              <a:xfrm>
                <a:off x="1939030" y="4025255"/>
                <a:ext cx="590550" cy="258763"/>
              </a:xfrm>
              <a:prstGeom prst="rect">
                <a:avLst/>
              </a:pr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399"/>
              </a:p>
            </p:txBody>
          </p:sp>
          <p:sp>
            <p:nvSpPr>
              <p:cNvPr id="106" name="Rectangle 65"/>
              <p:cNvSpPr>
                <a:spLocks noChangeArrowheads="1"/>
              </p:cNvSpPr>
              <p:nvPr/>
            </p:nvSpPr>
            <p:spPr bwMode="auto">
              <a:xfrm>
                <a:off x="1933954" y="3966336"/>
                <a:ext cx="615893" cy="373761"/>
              </a:xfrm>
              <a:prstGeom prst="rect">
                <a:avLst/>
              </a:prstGeom>
              <a:noFill/>
              <a:ln>
                <a:noFill/>
              </a:ln>
              <a:effectLst>
                <a:outerShdw blurRad="38100" dist="253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wrap="square" lIns="90463" tIns="44438" rIns="90463" bIns="44438">
                <a:spAutoFit/>
              </a:bodyPr>
              <a:lstStyle/>
              <a:p>
                <a:pPr algn="ctr" eaLnBrk="1" hangingPunct="1"/>
                <a:r>
                  <a:rPr lang="en-US" sz="1600" b="1" dirty="0">
                    <a:solidFill>
                      <a:srgbClr val="F4F4F4"/>
                    </a:solidFill>
                  </a:rPr>
                  <a:t>CCL</a:t>
                </a:r>
              </a:p>
            </p:txBody>
          </p:sp>
          <p:sp>
            <p:nvSpPr>
              <p:cNvPr id="135" name="Rectangle 66"/>
              <p:cNvSpPr>
                <a:spLocks noChangeArrowheads="1"/>
              </p:cNvSpPr>
              <p:nvPr/>
            </p:nvSpPr>
            <p:spPr bwMode="auto">
              <a:xfrm>
                <a:off x="2589905" y="4023668"/>
                <a:ext cx="1042139" cy="266700"/>
              </a:xfrm>
              <a:prstGeom prst="rect">
                <a:avLst/>
              </a:pr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399"/>
              </a:p>
            </p:txBody>
          </p:sp>
          <p:sp>
            <p:nvSpPr>
              <p:cNvPr id="137" name="Rectangle 67"/>
              <p:cNvSpPr>
                <a:spLocks noChangeArrowheads="1"/>
              </p:cNvSpPr>
              <p:nvPr/>
            </p:nvSpPr>
            <p:spPr bwMode="auto">
              <a:xfrm>
                <a:off x="3663021" y="4030018"/>
                <a:ext cx="999006" cy="260350"/>
              </a:xfrm>
              <a:prstGeom prst="rect">
                <a:avLst/>
              </a:pr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399"/>
              </a:p>
            </p:txBody>
          </p:sp>
          <p:sp>
            <p:nvSpPr>
              <p:cNvPr id="138" name="Rectangle 68"/>
              <p:cNvSpPr>
                <a:spLocks noChangeArrowheads="1"/>
              </p:cNvSpPr>
              <p:nvPr/>
            </p:nvSpPr>
            <p:spPr bwMode="auto">
              <a:xfrm>
                <a:off x="2619233" y="3942912"/>
                <a:ext cx="968807" cy="407999"/>
              </a:xfrm>
              <a:prstGeom prst="rect">
                <a:avLst/>
              </a:prstGeom>
              <a:noFill/>
              <a:ln>
                <a:noFill/>
              </a:ln>
              <a:effectLst>
                <a:outerShdw blurRad="38100" dist="253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wrap="none" lIns="18283" tIns="44438" rIns="18283" bIns="44438" anchor="ctr">
                <a:spAutoFit/>
              </a:bodyPr>
              <a:lstStyle/>
              <a:p>
                <a:pPr algn="ctr" eaLnBrk="1" hangingPunct="1"/>
                <a:r>
                  <a:rPr lang="en-US" sz="1600" b="1" dirty="0">
                    <a:solidFill>
                      <a:srgbClr val="F4F4F4"/>
                    </a:solidFill>
                  </a:rPr>
                  <a:t>SCL</a:t>
                </a:r>
                <a:r>
                  <a:rPr lang="en-US" b="1" dirty="0">
                    <a:solidFill>
                      <a:srgbClr val="F4F4F4"/>
                    </a:solidFill>
                    <a:latin typeface="Arial Unicode MS" charset="0"/>
                  </a:rPr>
                  <a:t> </a:t>
                </a:r>
                <a:r>
                  <a:rPr lang="en-US" sz="1200" b="1" dirty="0">
                    <a:solidFill>
                      <a:srgbClr val="F4F4F4"/>
                    </a:solidFill>
                    <a:latin typeface="Symbol" charset="0"/>
                  </a:rPr>
                  <a:t>b</a:t>
                </a:r>
                <a:r>
                  <a:rPr lang="en-US" sz="1200" b="1" dirty="0">
                    <a:solidFill>
                      <a:srgbClr val="F4F4F4"/>
                    </a:solidFill>
                  </a:rPr>
                  <a:t>=</a:t>
                </a:r>
                <a:r>
                  <a:rPr lang="en-US" sz="1100" b="1" dirty="0">
                    <a:solidFill>
                      <a:srgbClr val="F4F4F4"/>
                    </a:solidFill>
                  </a:rPr>
                  <a:t>0.61</a:t>
                </a:r>
                <a:endParaRPr lang="en-US" b="1" dirty="0">
                  <a:solidFill>
                    <a:srgbClr val="F4F4F4"/>
                  </a:solidFill>
                  <a:latin typeface="Arial Unicode MS" charset="0"/>
                </a:endParaRPr>
              </a:p>
            </p:txBody>
          </p:sp>
          <p:sp>
            <p:nvSpPr>
              <p:cNvPr id="139" name="Rectangle 69"/>
              <p:cNvSpPr>
                <a:spLocks noChangeArrowheads="1"/>
              </p:cNvSpPr>
              <p:nvPr/>
            </p:nvSpPr>
            <p:spPr bwMode="auto">
              <a:xfrm>
                <a:off x="3713543" y="3953922"/>
                <a:ext cx="960708" cy="407999"/>
              </a:xfrm>
              <a:prstGeom prst="rect">
                <a:avLst/>
              </a:prstGeom>
              <a:noFill/>
              <a:ln>
                <a:noFill/>
              </a:ln>
              <a:effectLst>
                <a:outerShdw blurRad="38100" dist="253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wrap="none" lIns="18283" tIns="44438" rIns="18283" bIns="44438" anchor="ctr">
                <a:spAutoFit/>
              </a:bodyPr>
              <a:lstStyle/>
              <a:p>
                <a:pPr eaLnBrk="1" hangingPunct="1"/>
                <a:r>
                  <a:rPr lang="en-US" sz="1600" b="1" dirty="0">
                    <a:solidFill>
                      <a:srgbClr val="F4F4F4"/>
                    </a:solidFill>
                  </a:rPr>
                  <a:t>SCL</a:t>
                </a:r>
                <a:r>
                  <a:rPr lang="en-US" b="1" dirty="0">
                    <a:solidFill>
                      <a:srgbClr val="F4F4F4"/>
                    </a:solidFill>
                    <a:latin typeface="Arial Unicode MS" charset="0"/>
                  </a:rPr>
                  <a:t> </a:t>
                </a:r>
                <a:r>
                  <a:rPr lang="en-US" sz="1200" b="1" dirty="0">
                    <a:solidFill>
                      <a:srgbClr val="F4F4F4"/>
                    </a:solidFill>
                    <a:latin typeface="Symbol" charset="0"/>
                  </a:rPr>
                  <a:t>b</a:t>
                </a:r>
                <a:r>
                  <a:rPr lang="en-US" sz="1100" b="1" dirty="0">
                    <a:solidFill>
                      <a:srgbClr val="F4F4F4"/>
                    </a:solidFill>
                  </a:rPr>
                  <a:t>=0.81</a:t>
                </a:r>
                <a:endParaRPr lang="en-US" sz="1600" b="1" dirty="0">
                  <a:solidFill>
                    <a:srgbClr val="F4F4F4"/>
                  </a:solidFill>
                </a:endParaRPr>
              </a:p>
            </p:txBody>
          </p:sp>
          <p:sp>
            <p:nvSpPr>
              <p:cNvPr id="146" name="Rectangle 76"/>
              <p:cNvSpPr>
                <a:spLocks noChangeArrowheads="1"/>
              </p:cNvSpPr>
              <p:nvPr/>
            </p:nvSpPr>
            <p:spPr bwMode="auto">
              <a:xfrm>
                <a:off x="462655" y="4015730"/>
                <a:ext cx="462631" cy="263525"/>
              </a:xfrm>
              <a:prstGeom prst="rect">
                <a:avLst/>
              </a:prstGeom>
              <a:gradFill rotWithShape="0">
                <a:gsLst>
                  <a:gs pos="0">
                    <a:schemeClr val="tx2">
                      <a:gamma/>
                      <a:shade val="46275"/>
                      <a:invGamma/>
                    </a:schemeClr>
                  </a:gs>
                  <a:gs pos="50000">
                    <a:schemeClr val="tx2"/>
                  </a:gs>
                  <a:gs pos="100000">
                    <a:schemeClr val="tx2">
                      <a:gamma/>
                      <a:shade val="46275"/>
                      <a:invGamma/>
                    </a:scheme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399"/>
              </a:p>
            </p:txBody>
          </p:sp>
          <p:sp>
            <p:nvSpPr>
              <p:cNvPr id="148" name="Rectangle 77"/>
              <p:cNvSpPr>
                <a:spLocks noChangeArrowheads="1"/>
              </p:cNvSpPr>
              <p:nvPr/>
            </p:nvSpPr>
            <p:spPr bwMode="auto">
              <a:xfrm>
                <a:off x="1254348" y="3964454"/>
                <a:ext cx="619897" cy="373761"/>
              </a:xfrm>
              <a:prstGeom prst="rect">
                <a:avLst/>
              </a:prstGeom>
              <a:noFill/>
              <a:ln>
                <a:noFill/>
              </a:ln>
              <a:effectLst>
                <a:outerShdw blurRad="38100" dist="253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wrap="square" lIns="90463" tIns="44438" rIns="90463" bIns="44438">
                <a:spAutoFit/>
              </a:bodyPr>
              <a:lstStyle/>
              <a:p>
                <a:pPr eaLnBrk="1" hangingPunct="1"/>
                <a:r>
                  <a:rPr lang="en-US" sz="1600" b="1" dirty="0">
                    <a:solidFill>
                      <a:srgbClr val="F4F4F4"/>
                    </a:solidFill>
                  </a:rPr>
                  <a:t>DTL</a:t>
                </a:r>
              </a:p>
            </p:txBody>
          </p:sp>
          <p:sp>
            <p:nvSpPr>
              <p:cNvPr id="152" name="Rectangle 78"/>
              <p:cNvSpPr>
                <a:spLocks noChangeArrowheads="1"/>
              </p:cNvSpPr>
              <p:nvPr/>
            </p:nvSpPr>
            <p:spPr bwMode="auto">
              <a:xfrm>
                <a:off x="408652" y="3958333"/>
                <a:ext cx="622068" cy="373761"/>
              </a:xfrm>
              <a:prstGeom prst="rect">
                <a:avLst/>
              </a:prstGeom>
              <a:noFill/>
              <a:ln>
                <a:noFill/>
              </a:ln>
              <a:effectLst>
                <a:outerShdw blurRad="38100" dist="253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wrap="none" lIns="90463" tIns="44438" rIns="90463" bIns="44438">
                <a:spAutoFit/>
              </a:bodyPr>
              <a:lstStyle/>
              <a:p>
                <a:pPr eaLnBrk="1" hangingPunct="1"/>
                <a:r>
                  <a:rPr lang="en-US" sz="1600" b="1" dirty="0">
                    <a:solidFill>
                      <a:srgbClr val="F4F4F4"/>
                    </a:solidFill>
                  </a:rPr>
                  <a:t>RFQ</a:t>
                </a:r>
              </a:p>
            </p:txBody>
          </p:sp>
          <p:sp>
            <p:nvSpPr>
              <p:cNvPr id="166" name="Rectangle 58"/>
              <p:cNvSpPr>
                <a:spLocks noChangeArrowheads="1"/>
              </p:cNvSpPr>
              <p:nvPr/>
            </p:nvSpPr>
            <p:spPr bwMode="auto">
              <a:xfrm>
                <a:off x="963852" y="4007793"/>
                <a:ext cx="200025" cy="280987"/>
              </a:xfrm>
              <a:prstGeom prst="rect">
                <a:avLst/>
              </a:prstGeom>
              <a:gradFill rotWithShape="0">
                <a:gsLst>
                  <a:gs pos="0">
                    <a:schemeClr val="tx2">
                      <a:gamma/>
                      <a:shade val="46275"/>
                      <a:invGamma/>
                    </a:schemeClr>
                  </a:gs>
                  <a:gs pos="50000">
                    <a:schemeClr val="tx2"/>
                  </a:gs>
                  <a:gs pos="100000">
                    <a:schemeClr val="tx2">
                      <a:gamma/>
                      <a:shade val="46275"/>
                      <a:invGamma/>
                    </a:scheme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399"/>
              </a:p>
            </p:txBody>
          </p:sp>
        </p:grpSp>
        <p:sp>
          <p:nvSpPr>
            <p:cNvPr id="162" name="Rectangle 57"/>
            <p:cNvSpPr>
              <a:spLocks noChangeArrowheads="1"/>
            </p:cNvSpPr>
            <p:nvPr/>
          </p:nvSpPr>
          <p:spPr bwMode="auto">
            <a:xfrm>
              <a:off x="-278064" y="4524898"/>
              <a:ext cx="1032549" cy="373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463" tIns="44438" rIns="90463" bIns="44438">
              <a:spAutoFit/>
            </a:bodyPr>
            <a:lstStyle/>
            <a:p>
              <a:pPr eaLnBrk="1" hangingPunct="1"/>
              <a:r>
                <a:rPr lang="en-US" sz="1600" b="1" dirty="0">
                  <a:solidFill>
                    <a:schemeClr val="tx1">
                      <a:lumMod val="75000"/>
                      <a:lumOff val="25000"/>
                    </a:schemeClr>
                  </a:solidFill>
                </a:rPr>
                <a:t>Source</a:t>
              </a:r>
            </a:p>
          </p:txBody>
        </p:sp>
        <p:sp>
          <p:nvSpPr>
            <p:cNvPr id="167" name="Line 79"/>
            <p:cNvSpPr>
              <a:spLocks noChangeShapeType="1"/>
            </p:cNvSpPr>
            <p:nvPr/>
          </p:nvSpPr>
          <p:spPr bwMode="auto">
            <a:xfrm flipH="1">
              <a:off x="1047248" y="4301072"/>
              <a:ext cx="0" cy="245534"/>
            </a:xfrm>
            <a:prstGeom prst="line">
              <a:avLst/>
            </a:prstGeom>
            <a:noFill/>
            <a:ln w="25400">
              <a:solidFill>
                <a:schemeClr val="tx1"/>
              </a:solidFill>
              <a:round/>
              <a:headEnd type="triangle" w="sm"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399"/>
            </a:p>
          </p:txBody>
        </p:sp>
        <p:sp>
          <p:nvSpPr>
            <p:cNvPr id="168" name="Rectangle 57"/>
            <p:cNvSpPr>
              <a:spLocks noChangeArrowheads="1"/>
            </p:cNvSpPr>
            <p:nvPr/>
          </p:nvSpPr>
          <p:spPr bwMode="auto">
            <a:xfrm>
              <a:off x="820408" y="4526111"/>
              <a:ext cx="763028" cy="373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63" tIns="44438" rIns="90463" bIns="44438">
              <a:spAutoFit/>
            </a:bodyPr>
            <a:lstStyle/>
            <a:p>
              <a:pPr eaLnBrk="1" hangingPunct="1"/>
              <a:r>
                <a:rPr lang="en-US" sz="1600" b="1" dirty="0">
                  <a:solidFill>
                    <a:schemeClr val="tx1">
                      <a:lumMod val="75000"/>
                      <a:lumOff val="25000"/>
                    </a:schemeClr>
                  </a:solidFill>
                </a:rPr>
                <a:t>MEBT</a:t>
              </a:r>
            </a:p>
          </p:txBody>
        </p:sp>
        <p:sp>
          <p:nvSpPr>
            <p:cNvPr id="169" name="Line 79"/>
            <p:cNvSpPr>
              <a:spLocks noChangeShapeType="1"/>
            </p:cNvSpPr>
            <p:nvPr/>
          </p:nvSpPr>
          <p:spPr bwMode="auto">
            <a:xfrm>
              <a:off x="279399" y="4292599"/>
              <a:ext cx="0" cy="262467"/>
            </a:xfrm>
            <a:prstGeom prst="line">
              <a:avLst/>
            </a:prstGeom>
            <a:noFill/>
            <a:ln w="25400">
              <a:solidFill>
                <a:schemeClr val="tx1"/>
              </a:solidFill>
              <a:round/>
              <a:headEnd type="triangle" w="sm"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399"/>
            </a:p>
          </p:txBody>
        </p:sp>
      </p:grpSp>
      <p:sp>
        <p:nvSpPr>
          <p:cNvPr id="18436" name="Title 1"/>
          <p:cNvSpPr>
            <a:spLocks noGrp="1"/>
          </p:cNvSpPr>
          <p:nvPr>
            <p:ph type="title"/>
          </p:nvPr>
        </p:nvSpPr>
        <p:spPr>
          <a:xfrm>
            <a:off x="446382" y="345115"/>
            <a:ext cx="9715322" cy="496161"/>
          </a:xfrm>
        </p:spPr>
        <p:txBody>
          <a:bodyPr>
            <a:noAutofit/>
          </a:bodyPr>
          <a:lstStyle/>
          <a:p>
            <a:r>
              <a:rPr lang="en-US" dirty="0">
                <a:ea typeface="ＭＳ Ｐゴシック" charset="-128"/>
                <a:cs typeface="ＭＳ Ｐゴシック" charset="-128"/>
              </a:rPr>
              <a:t>Spallation Neutron Source Complex</a:t>
            </a:r>
          </a:p>
        </p:txBody>
      </p:sp>
      <p:grpSp>
        <p:nvGrpSpPr>
          <p:cNvPr id="107" name="Group 106"/>
          <p:cNvGrpSpPr/>
          <p:nvPr/>
        </p:nvGrpSpPr>
        <p:grpSpPr>
          <a:xfrm>
            <a:off x="2370483" y="5176841"/>
            <a:ext cx="2742027" cy="1376244"/>
            <a:chOff x="-49145" y="3557570"/>
            <a:chExt cx="5298478" cy="2582365"/>
          </a:xfrm>
        </p:grpSpPr>
        <p:sp>
          <p:nvSpPr>
            <p:cNvPr id="108" name="Rectangle 7"/>
            <p:cNvSpPr>
              <a:spLocks noChangeArrowheads="1"/>
            </p:cNvSpPr>
            <p:nvPr/>
          </p:nvSpPr>
          <p:spPr bwMode="auto">
            <a:xfrm>
              <a:off x="982133" y="4355022"/>
              <a:ext cx="228600" cy="609600"/>
            </a:xfrm>
            <a:prstGeom prst="rect">
              <a:avLst/>
            </a:prstGeom>
            <a:gradFill rotWithShape="0">
              <a:gsLst>
                <a:gs pos="0">
                  <a:srgbClr val="0000FF"/>
                </a:gs>
                <a:gs pos="100000">
                  <a:srgbClr val="800040">
                    <a:gamma/>
                    <a:shade val="46275"/>
                    <a:invGamma/>
                  </a:srgbClr>
                </a:gs>
              </a:gsLst>
              <a:lin ang="5400000" scaled="1"/>
            </a:gradFill>
            <a:ln w="9525">
              <a:solidFill>
                <a:schemeClr val="tx1"/>
              </a:solidFill>
              <a:miter lim="800000"/>
              <a:headEnd/>
              <a:tailEnd/>
            </a:ln>
            <a:effectLst>
              <a:outerShdw blurRad="50800" dist="12700" dir="2700000" algn="ctr" rotWithShape="0">
                <a:schemeClr val="bg2">
                  <a:alpha val="88000"/>
                </a:schemeClr>
              </a:outerShdw>
            </a:effectLst>
          </p:spPr>
          <p:txBody>
            <a:bodyPr wrap="none" anchor="ctr">
              <a:prstTxWarp prst="textNoShape">
                <a:avLst/>
              </a:prstTxWarp>
            </a:bodyPr>
            <a:lstStyle/>
            <a:p>
              <a:pPr>
                <a:defRPr/>
              </a:pPr>
              <a:endParaRPr lang="en-US" sz="2399"/>
            </a:p>
          </p:txBody>
        </p:sp>
        <p:sp>
          <p:nvSpPr>
            <p:cNvPr id="109" name="Rectangle 8"/>
            <p:cNvSpPr>
              <a:spLocks noChangeArrowheads="1"/>
            </p:cNvSpPr>
            <p:nvPr/>
          </p:nvSpPr>
          <p:spPr bwMode="auto">
            <a:xfrm>
              <a:off x="1363133" y="4355022"/>
              <a:ext cx="228600" cy="609600"/>
            </a:xfrm>
            <a:prstGeom prst="rect">
              <a:avLst/>
            </a:prstGeom>
            <a:gradFill rotWithShape="0">
              <a:gsLst>
                <a:gs pos="0">
                  <a:srgbClr val="0000FF"/>
                </a:gs>
                <a:gs pos="100000">
                  <a:srgbClr val="800040">
                    <a:gamma/>
                    <a:shade val="46275"/>
                    <a:invGamma/>
                  </a:srgbClr>
                </a:gs>
              </a:gsLst>
              <a:lin ang="5400000" scaled="1"/>
            </a:gradFill>
            <a:ln w="9525">
              <a:solidFill>
                <a:schemeClr val="tx1"/>
              </a:solidFill>
              <a:miter lim="800000"/>
              <a:headEnd/>
              <a:tailEnd/>
            </a:ln>
            <a:effectLst>
              <a:outerShdw blurRad="50800" dist="12700" dir="2700000" algn="ctr" rotWithShape="0">
                <a:schemeClr val="bg2">
                  <a:alpha val="88000"/>
                </a:schemeClr>
              </a:outerShdw>
            </a:effectLst>
          </p:spPr>
          <p:txBody>
            <a:bodyPr wrap="none" anchor="ctr">
              <a:prstTxWarp prst="textNoShape">
                <a:avLst/>
              </a:prstTxWarp>
            </a:bodyPr>
            <a:lstStyle/>
            <a:p>
              <a:pPr>
                <a:defRPr/>
              </a:pPr>
              <a:endParaRPr lang="en-US" sz="2399"/>
            </a:p>
          </p:txBody>
        </p:sp>
        <p:sp>
          <p:nvSpPr>
            <p:cNvPr id="110" name="Rectangle 9"/>
            <p:cNvSpPr>
              <a:spLocks noChangeArrowheads="1"/>
            </p:cNvSpPr>
            <p:nvPr/>
          </p:nvSpPr>
          <p:spPr bwMode="auto">
            <a:xfrm>
              <a:off x="1744133" y="4355022"/>
              <a:ext cx="228600" cy="609600"/>
            </a:xfrm>
            <a:prstGeom prst="rect">
              <a:avLst/>
            </a:prstGeom>
            <a:gradFill rotWithShape="0">
              <a:gsLst>
                <a:gs pos="0">
                  <a:srgbClr val="0000FF"/>
                </a:gs>
                <a:gs pos="100000">
                  <a:srgbClr val="800040">
                    <a:gamma/>
                    <a:shade val="46275"/>
                    <a:invGamma/>
                  </a:srgbClr>
                </a:gs>
              </a:gsLst>
              <a:lin ang="5400000" scaled="1"/>
            </a:gradFill>
            <a:ln w="9525">
              <a:solidFill>
                <a:schemeClr val="tx1"/>
              </a:solidFill>
              <a:miter lim="800000"/>
              <a:headEnd/>
              <a:tailEnd/>
            </a:ln>
            <a:effectLst>
              <a:outerShdw blurRad="50800" dist="12700" dir="2700000" algn="ctr" rotWithShape="0">
                <a:schemeClr val="bg2">
                  <a:alpha val="88000"/>
                </a:schemeClr>
              </a:outerShdw>
            </a:effectLst>
          </p:spPr>
          <p:txBody>
            <a:bodyPr wrap="none" anchor="ctr">
              <a:prstTxWarp prst="textNoShape">
                <a:avLst/>
              </a:prstTxWarp>
            </a:bodyPr>
            <a:lstStyle/>
            <a:p>
              <a:pPr>
                <a:defRPr/>
              </a:pPr>
              <a:endParaRPr lang="en-US" sz="2399"/>
            </a:p>
          </p:txBody>
        </p:sp>
        <p:sp>
          <p:nvSpPr>
            <p:cNvPr id="111" name="Rectangle 10"/>
            <p:cNvSpPr>
              <a:spLocks noChangeArrowheads="1"/>
            </p:cNvSpPr>
            <p:nvPr/>
          </p:nvSpPr>
          <p:spPr bwMode="auto">
            <a:xfrm>
              <a:off x="2125133" y="4355022"/>
              <a:ext cx="228600" cy="609600"/>
            </a:xfrm>
            <a:prstGeom prst="rect">
              <a:avLst/>
            </a:prstGeom>
            <a:gradFill rotWithShape="0">
              <a:gsLst>
                <a:gs pos="0">
                  <a:srgbClr val="0000FF"/>
                </a:gs>
                <a:gs pos="100000">
                  <a:srgbClr val="800040">
                    <a:gamma/>
                    <a:shade val="46275"/>
                    <a:invGamma/>
                  </a:srgbClr>
                </a:gs>
              </a:gsLst>
              <a:lin ang="5400000" scaled="1"/>
            </a:gradFill>
            <a:ln w="9525">
              <a:solidFill>
                <a:schemeClr val="tx1"/>
              </a:solidFill>
              <a:miter lim="800000"/>
              <a:headEnd/>
              <a:tailEnd/>
            </a:ln>
            <a:effectLst>
              <a:outerShdw blurRad="50800" dist="12700" dir="2700000" algn="ctr" rotWithShape="0">
                <a:schemeClr val="bg2">
                  <a:alpha val="88000"/>
                </a:schemeClr>
              </a:outerShdw>
            </a:effectLst>
          </p:spPr>
          <p:txBody>
            <a:bodyPr wrap="none" anchor="ctr">
              <a:prstTxWarp prst="textNoShape">
                <a:avLst/>
              </a:prstTxWarp>
            </a:bodyPr>
            <a:lstStyle/>
            <a:p>
              <a:pPr>
                <a:defRPr/>
              </a:pPr>
              <a:endParaRPr lang="en-US" sz="2399"/>
            </a:p>
          </p:txBody>
        </p:sp>
        <p:sp>
          <p:nvSpPr>
            <p:cNvPr id="112" name="Rectangle 11"/>
            <p:cNvSpPr>
              <a:spLocks noChangeArrowheads="1"/>
            </p:cNvSpPr>
            <p:nvPr/>
          </p:nvSpPr>
          <p:spPr bwMode="auto">
            <a:xfrm>
              <a:off x="2506133" y="4355022"/>
              <a:ext cx="228600" cy="609600"/>
            </a:xfrm>
            <a:prstGeom prst="rect">
              <a:avLst/>
            </a:prstGeom>
            <a:gradFill rotWithShape="0">
              <a:gsLst>
                <a:gs pos="0">
                  <a:srgbClr val="0000FF"/>
                </a:gs>
                <a:gs pos="100000">
                  <a:srgbClr val="800040">
                    <a:gamma/>
                    <a:shade val="46275"/>
                    <a:invGamma/>
                  </a:srgbClr>
                </a:gs>
              </a:gsLst>
              <a:lin ang="5400000" scaled="1"/>
            </a:gradFill>
            <a:ln w="9525">
              <a:solidFill>
                <a:schemeClr val="tx1"/>
              </a:solidFill>
              <a:miter lim="800000"/>
              <a:headEnd/>
              <a:tailEnd/>
            </a:ln>
            <a:effectLst>
              <a:outerShdw blurRad="50800" dist="12700" dir="2700000" algn="ctr" rotWithShape="0">
                <a:schemeClr val="bg2">
                  <a:alpha val="88000"/>
                </a:schemeClr>
              </a:outerShdw>
            </a:effectLst>
          </p:spPr>
          <p:txBody>
            <a:bodyPr wrap="none" anchor="ctr">
              <a:prstTxWarp prst="textNoShape">
                <a:avLst/>
              </a:prstTxWarp>
            </a:bodyPr>
            <a:lstStyle/>
            <a:p>
              <a:pPr>
                <a:defRPr/>
              </a:pPr>
              <a:endParaRPr lang="en-US" sz="2399"/>
            </a:p>
          </p:txBody>
        </p:sp>
        <p:sp>
          <p:nvSpPr>
            <p:cNvPr id="113" name="Line 12"/>
            <p:cNvSpPr>
              <a:spLocks noChangeShapeType="1"/>
            </p:cNvSpPr>
            <p:nvPr/>
          </p:nvSpPr>
          <p:spPr bwMode="auto">
            <a:xfrm flipH="1">
              <a:off x="2810933" y="4812222"/>
              <a:ext cx="152400" cy="304800"/>
            </a:xfrm>
            <a:prstGeom prst="line">
              <a:avLst/>
            </a:prstGeom>
            <a:noFill/>
            <a:ln w="19050">
              <a:solidFill>
                <a:schemeClr val="tx1"/>
              </a:solidFill>
              <a:round/>
              <a:headEnd/>
              <a:tailEnd/>
            </a:ln>
          </p:spPr>
          <p:txBody>
            <a:bodyPr>
              <a:prstTxWarp prst="textNoShape">
                <a:avLst/>
              </a:prstTxWarp>
            </a:bodyPr>
            <a:lstStyle/>
            <a:p>
              <a:endParaRPr lang="en-US" sz="2399"/>
            </a:p>
          </p:txBody>
        </p:sp>
        <p:sp>
          <p:nvSpPr>
            <p:cNvPr id="114" name="Line 13"/>
            <p:cNvSpPr>
              <a:spLocks noChangeShapeType="1"/>
            </p:cNvSpPr>
            <p:nvPr/>
          </p:nvSpPr>
          <p:spPr bwMode="auto">
            <a:xfrm flipH="1">
              <a:off x="2895071" y="4812222"/>
              <a:ext cx="152400" cy="304800"/>
            </a:xfrm>
            <a:prstGeom prst="line">
              <a:avLst/>
            </a:prstGeom>
            <a:noFill/>
            <a:ln w="19050">
              <a:solidFill>
                <a:schemeClr val="tx1"/>
              </a:solidFill>
              <a:round/>
              <a:headEnd/>
              <a:tailEnd/>
            </a:ln>
          </p:spPr>
          <p:txBody>
            <a:bodyPr>
              <a:prstTxWarp prst="textNoShape">
                <a:avLst/>
              </a:prstTxWarp>
            </a:bodyPr>
            <a:lstStyle/>
            <a:p>
              <a:endParaRPr lang="en-US" sz="2399"/>
            </a:p>
          </p:txBody>
        </p:sp>
        <p:sp>
          <p:nvSpPr>
            <p:cNvPr id="115" name="Rectangle 14"/>
            <p:cNvSpPr>
              <a:spLocks noChangeArrowheads="1"/>
            </p:cNvSpPr>
            <p:nvPr/>
          </p:nvSpPr>
          <p:spPr bwMode="auto">
            <a:xfrm>
              <a:off x="3953933" y="4355022"/>
              <a:ext cx="228600" cy="609600"/>
            </a:xfrm>
            <a:prstGeom prst="rect">
              <a:avLst/>
            </a:prstGeom>
            <a:gradFill rotWithShape="0">
              <a:gsLst>
                <a:gs pos="0">
                  <a:srgbClr val="0000FF"/>
                </a:gs>
                <a:gs pos="100000">
                  <a:srgbClr val="800040">
                    <a:gamma/>
                    <a:shade val="46275"/>
                    <a:invGamma/>
                  </a:srgbClr>
                </a:gs>
              </a:gsLst>
              <a:lin ang="5400000" scaled="1"/>
            </a:gradFill>
            <a:ln w="9525">
              <a:solidFill>
                <a:schemeClr val="tx1"/>
              </a:solidFill>
              <a:miter lim="800000"/>
              <a:headEnd/>
              <a:tailEnd/>
            </a:ln>
            <a:effectLst>
              <a:outerShdw blurRad="50800" dist="12700" dir="2700000" algn="ctr" rotWithShape="0">
                <a:schemeClr val="bg2">
                  <a:alpha val="88000"/>
                </a:schemeClr>
              </a:outerShdw>
            </a:effectLst>
          </p:spPr>
          <p:txBody>
            <a:bodyPr wrap="none" anchor="ctr">
              <a:prstTxWarp prst="textNoShape">
                <a:avLst/>
              </a:prstTxWarp>
            </a:bodyPr>
            <a:lstStyle/>
            <a:p>
              <a:pPr>
                <a:defRPr/>
              </a:pPr>
              <a:endParaRPr lang="en-US" sz="2399"/>
            </a:p>
          </p:txBody>
        </p:sp>
        <p:sp>
          <p:nvSpPr>
            <p:cNvPr id="116" name="Rectangle 15"/>
            <p:cNvSpPr>
              <a:spLocks noChangeArrowheads="1"/>
            </p:cNvSpPr>
            <p:nvPr/>
          </p:nvSpPr>
          <p:spPr bwMode="auto">
            <a:xfrm>
              <a:off x="3572933" y="4355022"/>
              <a:ext cx="228600" cy="609600"/>
            </a:xfrm>
            <a:prstGeom prst="rect">
              <a:avLst/>
            </a:prstGeom>
            <a:gradFill rotWithShape="0">
              <a:gsLst>
                <a:gs pos="0">
                  <a:srgbClr val="0000FF"/>
                </a:gs>
                <a:gs pos="100000">
                  <a:srgbClr val="800040">
                    <a:gamma/>
                    <a:shade val="46275"/>
                    <a:invGamma/>
                  </a:srgbClr>
                </a:gs>
              </a:gsLst>
              <a:lin ang="5400000" scaled="1"/>
            </a:gradFill>
            <a:ln w="9525">
              <a:solidFill>
                <a:schemeClr val="tx1"/>
              </a:solidFill>
              <a:miter lim="800000"/>
              <a:headEnd/>
              <a:tailEnd/>
            </a:ln>
            <a:effectLst>
              <a:outerShdw blurRad="50800" dist="12700" dir="2700000" algn="ctr" rotWithShape="0">
                <a:schemeClr val="bg2">
                  <a:alpha val="88000"/>
                </a:schemeClr>
              </a:outerShdw>
            </a:effectLst>
          </p:spPr>
          <p:txBody>
            <a:bodyPr wrap="none" anchor="ctr">
              <a:prstTxWarp prst="textNoShape">
                <a:avLst/>
              </a:prstTxWarp>
            </a:bodyPr>
            <a:lstStyle/>
            <a:p>
              <a:pPr>
                <a:defRPr/>
              </a:pPr>
              <a:endParaRPr lang="en-US" sz="2399"/>
            </a:p>
          </p:txBody>
        </p:sp>
        <p:sp>
          <p:nvSpPr>
            <p:cNvPr id="117" name="Rectangle 16"/>
            <p:cNvSpPr>
              <a:spLocks noChangeArrowheads="1"/>
            </p:cNvSpPr>
            <p:nvPr/>
          </p:nvSpPr>
          <p:spPr bwMode="auto">
            <a:xfrm>
              <a:off x="3191933" y="4355022"/>
              <a:ext cx="228600" cy="609600"/>
            </a:xfrm>
            <a:prstGeom prst="rect">
              <a:avLst/>
            </a:prstGeom>
            <a:gradFill rotWithShape="0">
              <a:gsLst>
                <a:gs pos="0">
                  <a:srgbClr val="0000FF"/>
                </a:gs>
                <a:gs pos="100000">
                  <a:srgbClr val="800040">
                    <a:gamma/>
                    <a:shade val="46275"/>
                    <a:invGamma/>
                  </a:srgbClr>
                </a:gs>
              </a:gsLst>
              <a:lin ang="5400000" scaled="1"/>
            </a:gradFill>
            <a:ln w="9525">
              <a:solidFill>
                <a:schemeClr val="tx1"/>
              </a:solidFill>
              <a:miter lim="800000"/>
              <a:headEnd/>
              <a:tailEnd/>
            </a:ln>
            <a:effectLst>
              <a:outerShdw blurRad="50800" dist="12700" dir="2700000" algn="ctr" rotWithShape="0">
                <a:schemeClr val="bg2">
                  <a:alpha val="88000"/>
                </a:schemeClr>
              </a:outerShdw>
            </a:effectLst>
          </p:spPr>
          <p:txBody>
            <a:bodyPr wrap="none" anchor="ctr">
              <a:prstTxWarp prst="textNoShape">
                <a:avLst/>
              </a:prstTxWarp>
            </a:bodyPr>
            <a:lstStyle/>
            <a:p>
              <a:pPr>
                <a:defRPr/>
              </a:pPr>
              <a:endParaRPr lang="en-US" sz="2399"/>
            </a:p>
          </p:txBody>
        </p:sp>
        <p:sp>
          <p:nvSpPr>
            <p:cNvPr id="118" name="Rectangle 17"/>
            <p:cNvSpPr>
              <a:spLocks noChangeArrowheads="1"/>
            </p:cNvSpPr>
            <p:nvPr/>
          </p:nvSpPr>
          <p:spPr bwMode="auto">
            <a:xfrm>
              <a:off x="4715933" y="4355022"/>
              <a:ext cx="228600" cy="609600"/>
            </a:xfrm>
            <a:prstGeom prst="rect">
              <a:avLst/>
            </a:prstGeom>
            <a:gradFill rotWithShape="0">
              <a:gsLst>
                <a:gs pos="0">
                  <a:srgbClr val="0000FF"/>
                </a:gs>
                <a:gs pos="100000">
                  <a:srgbClr val="800040">
                    <a:gamma/>
                    <a:shade val="46275"/>
                    <a:invGamma/>
                  </a:srgbClr>
                </a:gs>
              </a:gsLst>
              <a:lin ang="5400000" scaled="1"/>
            </a:gradFill>
            <a:ln w="9525">
              <a:solidFill>
                <a:schemeClr val="tx1"/>
              </a:solidFill>
              <a:miter lim="800000"/>
              <a:headEnd/>
              <a:tailEnd/>
            </a:ln>
            <a:effectLst>
              <a:outerShdw blurRad="50800" dist="12700" dir="2700000" algn="ctr" rotWithShape="0">
                <a:schemeClr val="bg2">
                  <a:alpha val="88000"/>
                </a:schemeClr>
              </a:outerShdw>
            </a:effectLst>
          </p:spPr>
          <p:txBody>
            <a:bodyPr wrap="none" anchor="ctr">
              <a:prstTxWarp prst="textNoShape">
                <a:avLst/>
              </a:prstTxWarp>
            </a:bodyPr>
            <a:lstStyle/>
            <a:p>
              <a:pPr>
                <a:defRPr/>
              </a:pPr>
              <a:endParaRPr lang="en-US" sz="2399"/>
            </a:p>
          </p:txBody>
        </p:sp>
        <p:sp>
          <p:nvSpPr>
            <p:cNvPr id="119" name="Rectangle 18"/>
            <p:cNvSpPr>
              <a:spLocks noChangeArrowheads="1"/>
            </p:cNvSpPr>
            <p:nvPr/>
          </p:nvSpPr>
          <p:spPr bwMode="auto">
            <a:xfrm>
              <a:off x="4334933" y="4355022"/>
              <a:ext cx="228600" cy="609600"/>
            </a:xfrm>
            <a:prstGeom prst="rect">
              <a:avLst/>
            </a:prstGeom>
            <a:gradFill rotWithShape="0">
              <a:gsLst>
                <a:gs pos="0">
                  <a:srgbClr val="0000FF"/>
                </a:gs>
                <a:gs pos="100000">
                  <a:srgbClr val="800040">
                    <a:gamma/>
                    <a:shade val="46275"/>
                    <a:invGamma/>
                  </a:srgbClr>
                </a:gs>
              </a:gsLst>
              <a:lin ang="5400000" scaled="1"/>
            </a:gradFill>
            <a:ln w="9525">
              <a:solidFill>
                <a:schemeClr val="tx1"/>
              </a:solidFill>
              <a:miter lim="800000"/>
              <a:headEnd/>
              <a:tailEnd/>
            </a:ln>
            <a:effectLst>
              <a:outerShdw blurRad="50800" dist="12700" dir="2700000" algn="ctr" rotWithShape="0">
                <a:schemeClr val="bg2">
                  <a:alpha val="88000"/>
                </a:schemeClr>
              </a:outerShdw>
            </a:effectLst>
          </p:spPr>
          <p:txBody>
            <a:bodyPr wrap="none" anchor="ctr">
              <a:prstTxWarp prst="textNoShape">
                <a:avLst/>
              </a:prstTxWarp>
            </a:bodyPr>
            <a:lstStyle/>
            <a:p>
              <a:pPr>
                <a:defRPr/>
              </a:pPr>
              <a:endParaRPr lang="en-US" sz="2399"/>
            </a:p>
          </p:txBody>
        </p:sp>
        <p:sp>
          <p:nvSpPr>
            <p:cNvPr id="120" name="Line 19"/>
            <p:cNvSpPr>
              <a:spLocks noChangeShapeType="1"/>
            </p:cNvSpPr>
            <p:nvPr/>
          </p:nvSpPr>
          <p:spPr bwMode="auto">
            <a:xfrm flipV="1">
              <a:off x="1363133" y="3974022"/>
              <a:ext cx="1588" cy="381000"/>
            </a:xfrm>
            <a:prstGeom prst="line">
              <a:avLst/>
            </a:prstGeom>
            <a:noFill/>
            <a:ln w="12700">
              <a:solidFill>
                <a:schemeClr val="bg1">
                  <a:lumMod val="50000"/>
                </a:schemeClr>
              </a:solidFill>
              <a:round/>
              <a:headEnd/>
              <a:tailEnd/>
            </a:ln>
          </p:spPr>
          <p:txBody>
            <a:bodyPr>
              <a:prstTxWarp prst="textNoShape">
                <a:avLst/>
              </a:prstTxWarp>
            </a:bodyPr>
            <a:lstStyle/>
            <a:p>
              <a:endParaRPr lang="en-US" sz="2399"/>
            </a:p>
          </p:txBody>
        </p:sp>
        <p:sp>
          <p:nvSpPr>
            <p:cNvPr id="121" name="Line 20"/>
            <p:cNvSpPr>
              <a:spLocks noChangeShapeType="1"/>
            </p:cNvSpPr>
            <p:nvPr/>
          </p:nvSpPr>
          <p:spPr bwMode="auto">
            <a:xfrm flipV="1">
              <a:off x="1744133" y="3974022"/>
              <a:ext cx="1588" cy="381000"/>
            </a:xfrm>
            <a:prstGeom prst="line">
              <a:avLst/>
            </a:prstGeom>
            <a:noFill/>
            <a:ln w="12700">
              <a:solidFill>
                <a:schemeClr val="bg1">
                  <a:lumMod val="50000"/>
                </a:schemeClr>
              </a:solidFill>
              <a:round/>
              <a:headEnd/>
              <a:tailEnd/>
            </a:ln>
          </p:spPr>
          <p:txBody>
            <a:bodyPr>
              <a:prstTxWarp prst="textNoShape">
                <a:avLst/>
              </a:prstTxWarp>
            </a:bodyPr>
            <a:lstStyle/>
            <a:p>
              <a:endParaRPr lang="en-US" sz="2399"/>
            </a:p>
          </p:txBody>
        </p:sp>
        <p:sp>
          <p:nvSpPr>
            <p:cNvPr id="122" name="Line 21"/>
            <p:cNvSpPr>
              <a:spLocks noChangeShapeType="1"/>
            </p:cNvSpPr>
            <p:nvPr/>
          </p:nvSpPr>
          <p:spPr bwMode="auto">
            <a:xfrm>
              <a:off x="998008" y="4126422"/>
              <a:ext cx="381000" cy="0"/>
            </a:xfrm>
            <a:prstGeom prst="line">
              <a:avLst/>
            </a:prstGeom>
            <a:noFill/>
            <a:ln w="12700">
              <a:solidFill>
                <a:schemeClr val="bg1">
                  <a:lumMod val="50000"/>
                </a:schemeClr>
              </a:solidFill>
              <a:round/>
              <a:headEnd/>
              <a:tailEnd type="triangle" w="sm" len="lg"/>
            </a:ln>
          </p:spPr>
          <p:txBody>
            <a:bodyPr>
              <a:prstTxWarp prst="textNoShape">
                <a:avLst/>
              </a:prstTxWarp>
            </a:bodyPr>
            <a:lstStyle/>
            <a:p>
              <a:endParaRPr lang="en-US" sz="2399"/>
            </a:p>
          </p:txBody>
        </p:sp>
        <p:sp>
          <p:nvSpPr>
            <p:cNvPr id="123" name="Line 22"/>
            <p:cNvSpPr>
              <a:spLocks noChangeShapeType="1"/>
            </p:cNvSpPr>
            <p:nvPr/>
          </p:nvSpPr>
          <p:spPr bwMode="auto">
            <a:xfrm flipH="1">
              <a:off x="1752071" y="4118485"/>
              <a:ext cx="381000" cy="0"/>
            </a:xfrm>
            <a:prstGeom prst="line">
              <a:avLst/>
            </a:prstGeom>
            <a:noFill/>
            <a:ln w="12700">
              <a:solidFill>
                <a:schemeClr val="bg1">
                  <a:lumMod val="50000"/>
                </a:schemeClr>
              </a:solidFill>
              <a:round/>
              <a:headEnd/>
              <a:tailEnd type="triangle" w="sm" len="lg"/>
            </a:ln>
          </p:spPr>
          <p:txBody>
            <a:bodyPr>
              <a:prstTxWarp prst="textNoShape">
                <a:avLst/>
              </a:prstTxWarp>
            </a:bodyPr>
            <a:lstStyle/>
            <a:p>
              <a:endParaRPr lang="en-US" sz="2399"/>
            </a:p>
          </p:txBody>
        </p:sp>
        <p:sp>
          <p:nvSpPr>
            <p:cNvPr id="124" name="Text Box 23"/>
            <p:cNvSpPr txBox="1">
              <a:spLocks noChangeArrowheads="1"/>
            </p:cNvSpPr>
            <p:nvPr/>
          </p:nvSpPr>
          <p:spPr bwMode="auto">
            <a:xfrm>
              <a:off x="641451" y="3601661"/>
              <a:ext cx="2108145" cy="635093"/>
            </a:xfrm>
            <a:prstGeom prst="rect">
              <a:avLst/>
            </a:prstGeom>
            <a:noFill/>
            <a:ln w="9525">
              <a:noFill/>
              <a:miter lim="800000"/>
              <a:headEnd/>
              <a:tailEnd/>
            </a:ln>
          </p:spPr>
          <p:txBody>
            <a:bodyPr wrap="square">
              <a:prstTxWarp prst="textNoShape">
                <a:avLst/>
              </a:prstTxWarp>
              <a:spAutoFit/>
            </a:bodyPr>
            <a:lstStyle/>
            <a:p>
              <a:pPr algn="ctr" eaLnBrk="1" hangingPunct="1">
                <a:spcBef>
                  <a:spcPct val="50000"/>
                </a:spcBef>
              </a:pPr>
              <a:r>
                <a:rPr lang="en-US" sz="1600" b="1" dirty="0">
                  <a:ea typeface="Arial" charset="0"/>
                </a:rPr>
                <a:t>945 ns</a:t>
              </a:r>
            </a:p>
          </p:txBody>
        </p:sp>
        <p:sp>
          <p:nvSpPr>
            <p:cNvPr id="125" name="Line 88"/>
            <p:cNvSpPr>
              <a:spLocks noChangeShapeType="1"/>
            </p:cNvSpPr>
            <p:nvPr/>
          </p:nvSpPr>
          <p:spPr bwMode="auto">
            <a:xfrm>
              <a:off x="753533" y="3745422"/>
              <a:ext cx="1588" cy="1219200"/>
            </a:xfrm>
            <a:prstGeom prst="line">
              <a:avLst/>
            </a:prstGeom>
            <a:noFill/>
            <a:ln w="19050">
              <a:solidFill>
                <a:schemeClr val="tx1"/>
              </a:solidFill>
              <a:round/>
              <a:headEnd/>
              <a:tailEnd/>
            </a:ln>
          </p:spPr>
          <p:txBody>
            <a:bodyPr>
              <a:prstTxWarp prst="textNoShape">
                <a:avLst/>
              </a:prstTxWarp>
            </a:bodyPr>
            <a:lstStyle/>
            <a:p>
              <a:endParaRPr lang="en-US" sz="2399"/>
            </a:p>
          </p:txBody>
        </p:sp>
        <p:sp>
          <p:nvSpPr>
            <p:cNvPr id="126" name="Line 89"/>
            <p:cNvSpPr>
              <a:spLocks noChangeShapeType="1"/>
            </p:cNvSpPr>
            <p:nvPr/>
          </p:nvSpPr>
          <p:spPr bwMode="auto">
            <a:xfrm>
              <a:off x="753533" y="4964622"/>
              <a:ext cx="4495800" cy="1588"/>
            </a:xfrm>
            <a:prstGeom prst="line">
              <a:avLst/>
            </a:prstGeom>
            <a:noFill/>
            <a:ln w="19050">
              <a:solidFill>
                <a:schemeClr val="tx1"/>
              </a:solidFill>
              <a:round/>
              <a:headEnd/>
              <a:tailEnd/>
            </a:ln>
          </p:spPr>
          <p:txBody>
            <a:bodyPr>
              <a:prstTxWarp prst="textNoShape">
                <a:avLst/>
              </a:prstTxWarp>
            </a:bodyPr>
            <a:lstStyle/>
            <a:p>
              <a:endParaRPr lang="en-US" sz="2399"/>
            </a:p>
          </p:txBody>
        </p:sp>
        <p:sp>
          <p:nvSpPr>
            <p:cNvPr id="127" name="Text Box 29"/>
            <p:cNvSpPr txBox="1">
              <a:spLocks noChangeArrowheads="1"/>
            </p:cNvSpPr>
            <p:nvPr/>
          </p:nvSpPr>
          <p:spPr bwMode="auto">
            <a:xfrm rot="16200000">
              <a:off x="-701510" y="4209935"/>
              <a:ext cx="2196584" cy="891853"/>
            </a:xfrm>
            <a:prstGeom prst="rect">
              <a:avLst/>
            </a:prstGeom>
            <a:noFill/>
            <a:ln w="9525">
              <a:noFill/>
              <a:miter lim="800000"/>
              <a:headEnd/>
              <a:tailEnd/>
            </a:ln>
          </p:spPr>
          <p:txBody>
            <a:bodyPr wrap="square">
              <a:prstTxWarp prst="textNoShape">
                <a:avLst/>
              </a:prstTxWarp>
              <a:spAutoFit/>
            </a:bodyPr>
            <a:lstStyle/>
            <a:p>
              <a:pPr algn="ctr" eaLnBrk="1" hangingPunct="1">
                <a:spcBef>
                  <a:spcPct val="50000"/>
                </a:spcBef>
              </a:pPr>
              <a:r>
                <a:rPr lang="en-US" dirty="0">
                  <a:ea typeface="Arial" charset="0"/>
                </a:rPr>
                <a:t>Current</a:t>
              </a:r>
              <a:endParaRPr lang="en-US" sz="2399" dirty="0">
                <a:latin typeface="Helvetica" charset="0"/>
                <a:ea typeface="Arial" charset="0"/>
              </a:endParaRPr>
            </a:p>
          </p:txBody>
        </p:sp>
        <p:sp>
          <p:nvSpPr>
            <p:cNvPr id="128" name="Line 45"/>
            <p:cNvSpPr>
              <a:spLocks noChangeShapeType="1"/>
            </p:cNvSpPr>
            <p:nvPr/>
          </p:nvSpPr>
          <p:spPr bwMode="auto">
            <a:xfrm>
              <a:off x="5156729" y="4961462"/>
              <a:ext cx="0" cy="276225"/>
            </a:xfrm>
            <a:prstGeom prst="line">
              <a:avLst/>
            </a:prstGeom>
            <a:noFill/>
            <a:ln w="12700">
              <a:solidFill>
                <a:srgbClr val="7F7F7F"/>
              </a:solidFill>
              <a:round/>
              <a:headEnd/>
              <a:tailEnd/>
            </a:ln>
          </p:spPr>
          <p:txBody>
            <a:bodyPr>
              <a:prstTxWarp prst="textNoShape">
                <a:avLst/>
              </a:prstTxWarp>
            </a:bodyPr>
            <a:lstStyle/>
            <a:p>
              <a:endParaRPr lang="en-US" sz="2399"/>
            </a:p>
          </p:txBody>
        </p:sp>
        <p:sp>
          <p:nvSpPr>
            <p:cNvPr id="129" name="Line 47"/>
            <p:cNvSpPr>
              <a:spLocks noChangeShapeType="1"/>
            </p:cNvSpPr>
            <p:nvPr/>
          </p:nvSpPr>
          <p:spPr bwMode="auto">
            <a:xfrm flipH="1">
              <a:off x="754063" y="5229221"/>
              <a:ext cx="1141412" cy="0"/>
            </a:xfrm>
            <a:prstGeom prst="line">
              <a:avLst/>
            </a:prstGeom>
            <a:noFill/>
            <a:ln w="12700">
              <a:solidFill>
                <a:srgbClr val="7F7F7F"/>
              </a:solidFill>
              <a:round/>
              <a:headEnd/>
              <a:tailEnd type="triangle" w="sm" len="lg"/>
            </a:ln>
          </p:spPr>
          <p:txBody>
            <a:bodyPr>
              <a:prstTxWarp prst="textNoShape">
                <a:avLst/>
              </a:prstTxWarp>
            </a:bodyPr>
            <a:lstStyle/>
            <a:p>
              <a:endParaRPr lang="en-US" sz="2399"/>
            </a:p>
          </p:txBody>
        </p:sp>
        <p:sp>
          <p:nvSpPr>
            <p:cNvPr id="130" name="Line 48"/>
            <p:cNvSpPr>
              <a:spLocks noChangeShapeType="1"/>
            </p:cNvSpPr>
            <p:nvPr/>
          </p:nvSpPr>
          <p:spPr bwMode="auto">
            <a:xfrm>
              <a:off x="4113741" y="5195354"/>
              <a:ext cx="1042988" cy="0"/>
            </a:xfrm>
            <a:prstGeom prst="line">
              <a:avLst/>
            </a:prstGeom>
            <a:noFill/>
            <a:ln w="12700">
              <a:solidFill>
                <a:srgbClr val="7F7F7F"/>
              </a:solidFill>
              <a:round/>
              <a:headEnd/>
              <a:tailEnd type="triangle" w="sm" len="lg"/>
            </a:ln>
          </p:spPr>
          <p:txBody>
            <a:bodyPr>
              <a:prstTxWarp prst="textNoShape">
                <a:avLst/>
              </a:prstTxWarp>
            </a:bodyPr>
            <a:lstStyle/>
            <a:p>
              <a:endParaRPr lang="en-US" sz="2399"/>
            </a:p>
          </p:txBody>
        </p:sp>
        <p:sp>
          <p:nvSpPr>
            <p:cNvPr id="131" name="Text Box 26"/>
            <p:cNvSpPr txBox="1">
              <a:spLocks noChangeArrowheads="1"/>
            </p:cNvSpPr>
            <p:nvPr/>
          </p:nvSpPr>
          <p:spPr bwMode="auto">
            <a:xfrm>
              <a:off x="1508125" y="5042956"/>
              <a:ext cx="2895600" cy="1096979"/>
            </a:xfrm>
            <a:prstGeom prst="rect">
              <a:avLst/>
            </a:prstGeom>
            <a:noFill/>
            <a:ln w="9525">
              <a:noFill/>
              <a:miter lim="800000"/>
              <a:headEnd/>
              <a:tailEnd/>
            </a:ln>
          </p:spPr>
          <p:txBody>
            <a:bodyPr>
              <a:prstTxWarp prst="textNoShape">
                <a:avLst/>
              </a:prstTxWarp>
              <a:spAutoFit/>
            </a:bodyPr>
            <a:lstStyle/>
            <a:p>
              <a:pPr algn="ctr" eaLnBrk="1" hangingPunct="1">
                <a:spcBef>
                  <a:spcPct val="50000"/>
                </a:spcBef>
              </a:pPr>
              <a:r>
                <a:rPr lang="en-US" sz="1600" b="1" dirty="0">
                  <a:ea typeface="Arial" charset="0"/>
                </a:rPr>
                <a:t>1 ms macro-pulse</a:t>
              </a:r>
            </a:p>
          </p:txBody>
        </p:sp>
      </p:grpSp>
      <p:sp>
        <p:nvSpPr>
          <p:cNvPr id="4" name="TextBox 3"/>
          <p:cNvSpPr txBox="1"/>
          <p:nvPr/>
        </p:nvSpPr>
        <p:spPr>
          <a:xfrm>
            <a:off x="3698112" y="3153180"/>
            <a:ext cx="1123733" cy="523084"/>
          </a:xfrm>
          <a:prstGeom prst="rect">
            <a:avLst/>
          </a:prstGeom>
          <a:noFill/>
        </p:spPr>
        <p:txBody>
          <a:bodyPr wrap="none" rtlCol="0">
            <a:spAutoFit/>
          </a:bodyPr>
          <a:lstStyle/>
          <a:p>
            <a:r>
              <a:rPr lang="en-US" sz="2799" b="1" dirty="0">
                <a:solidFill>
                  <a:srgbClr val="800000"/>
                </a:solidFill>
              </a:rPr>
              <a:t>Linac</a:t>
            </a:r>
          </a:p>
        </p:txBody>
      </p:sp>
      <p:sp>
        <p:nvSpPr>
          <p:cNvPr id="134" name="TextBox 133"/>
          <p:cNvSpPr txBox="1"/>
          <p:nvPr/>
        </p:nvSpPr>
        <p:spPr>
          <a:xfrm>
            <a:off x="8916051" y="4722781"/>
            <a:ext cx="1039950" cy="461545"/>
          </a:xfrm>
          <a:prstGeom prst="rect">
            <a:avLst/>
          </a:prstGeom>
          <a:noFill/>
        </p:spPr>
        <p:txBody>
          <a:bodyPr wrap="none" rtlCol="0">
            <a:spAutoFit/>
          </a:bodyPr>
          <a:lstStyle/>
          <a:p>
            <a:r>
              <a:rPr lang="en-US" sz="2399" dirty="0">
                <a:solidFill>
                  <a:srgbClr val="800000"/>
                </a:solidFill>
              </a:rPr>
              <a:t>Target</a:t>
            </a:r>
          </a:p>
        </p:txBody>
      </p:sp>
      <p:sp>
        <p:nvSpPr>
          <p:cNvPr id="158" name="Line 48"/>
          <p:cNvSpPr>
            <a:spLocks noChangeShapeType="1"/>
          </p:cNvSpPr>
          <p:nvPr/>
        </p:nvSpPr>
        <p:spPr bwMode="auto">
          <a:xfrm flipV="1">
            <a:off x="6352134" y="4571702"/>
            <a:ext cx="304721" cy="0"/>
          </a:xfrm>
          <a:prstGeom prst="line">
            <a:avLst/>
          </a:prstGeom>
          <a:noFill/>
          <a:ln w="38100" cmpd="sng">
            <a:solidFill>
              <a:srgbClr val="000090"/>
            </a:solidFill>
            <a:prstDash val="dash"/>
            <a:round/>
            <a:headEnd/>
            <a:tailEnd type="triangle" w="lg" len="med"/>
          </a:ln>
        </p:spPr>
        <p:txBody>
          <a:bodyPr>
            <a:prstTxWarp prst="textNoShape">
              <a:avLst/>
            </a:prstTxWarp>
          </a:bodyPr>
          <a:lstStyle/>
          <a:p>
            <a:endParaRPr lang="en-US" sz="2399"/>
          </a:p>
        </p:txBody>
      </p:sp>
      <p:sp>
        <p:nvSpPr>
          <p:cNvPr id="11" name="Rounded Rectangle 10"/>
          <p:cNvSpPr/>
          <p:nvPr/>
        </p:nvSpPr>
        <p:spPr>
          <a:xfrm>
            <a:off x="7799557" y="2286298"/>
            <a:ext cx="1218883" cy="1142702"/>
          </a:xfrm>
          <a:prstGeom prst="roundRect">
            <a:avLst>
              <a:gd name="adj" fmla="val 31179"/>
            </a:avLst>
          </a:prstGeom>
          <a:noFill/>
          <a:ln w="38100" cmpd="sng">
            <a:solidFill>
              <a:srgbClr val="4D172D"/>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grpSp>
        <p:nvGrpSpPr>
          <p:cNvPr id="19" name="Group 18"/>
          <p:cNvGrpSpPr/>
          <p:nvPr/>
        </p:nvGrpSpPr>
        <p:grpSpPr>
          <a:xfrm>
            <a:off x="9370298" y="1295958"/>
            <a:ext cx="1452000" cy="1127298"/>
            <a:chOff x="3484146" y="1524003"/>
            <a:chExt cx="2373532" cy="996079"/>
          </a:xfrm>
        </p:grpSpPr>
        <p:grpSp>
          <p:nvGrpSpPr>
            <p:cNvPr id="2" name="Group 1"/>
            <p:cNvGrpSpPr/>
            <p:nvPr/>
          </p:nvGrpSpPr>
          <p:grpSpPr>
            <a:xfrm>
              <a:off x="3484146" y="1524003"/>
              <a:ext cx="2373532" cy="996079"/>
              <a:chOff x="4958318" y="3798896"/>
              <a:chExt cx="3788807" cy="2399638"/>
            </a:xfrm>
          </p:grpSpPr>
          <p:sp>
            <p:nvSpPr>
              <p:cNvPr id="18481" name="Text Box 32"/>
              <p:cNvSpPr txBox="1">
                <a:spLocks noChangeArrowheads="1"/>
              </p:cNvSpPr>
              <p:nvPr/>
            </p:nvSpPr>
            <p:spPr bwMode="auto">
              <a:xfrm rot="16200000">
                <a:off x="4430406" y="4326808"/>
                <a:ext cx="2019298" cy="963474"/>
              </a:xfrm>
              <a:prstGeom prst="rect">
                <a:avLst/>
              </a:prstGeom>
              <a:noFill/>
              <a:ln w="9525">
                <a:noFill/>
                <a:miter lim="800000"/>
                <a:headEnd/>
                <a:tailEnd/>
              </a:ln>
            </p:spPr>
            <p:txBody>
              <a:bodyPr wrap="square">
                <a:prstTxWarp prst="textNoShape">
                  <a:avLst/>
                </a:prstTxWarp>
                <a:spAutoFit/>
              </a:bodyPr>
              <a:lstStyle/>
              <a:p>
                <a:pPr algn="ctr" eaLnBrk="1" hangingPunct="1">
                  <a:spcBef>
                    <a:spcPct val="50000"/>
                  </a:spcBef>
                </a:pPr>
                <a:r>
                  <a:rPr lang="en-US" dirty="0">
                    <a:latin typeface="Helvetica" charset="0"/>
                    <a:ea typeface="Arial" charset="0"/>
                  </a:rPr>
                  <a:t>Current</a:t>
                </a:r>
              </a:p>
            </p:txBody>
          </p:sp>
          <p:sp>
            <p:nvSpPr>
              <p:cNvPr id="80" name="Rectangle 33"/>
              <p:cNvSpPr>
                <a:spLocks noChangeArrowheads="1"/>
              </p:cNvSpPr>
              <p:nvPr/>
            </p:nvSpPr>
            <p:spPr bwMode="auto">
              <a:xfrm>
                <a:off x="6164263" y="5324475"/>
                <a:ext cx="152400" cy="152400"/>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blurRad="34290" dist="12700" dir="2700000" algn="ctr" rotWithShape="0">
                  <a:schemeClr val="bg2">
                    <a:alpha val="88000"/>
                  </a:schemeClr>
                </a:outerShdw>
              </a:effectLst>
            </p:spPr>
            <p:txBody>
              <a:bodyPr wrap="none" anchor="ctr">
                <a:prstTxWarp prst="textNoShape">
                  <a:avLst/>
                </a:prstTxWarp>
              </a:bodyPr>
              <a:lstStyle/>
              <a:p>
                <a:pPr>
                  <a:defRPr/>
                </a:pPr>
                <a:endParaRPr lang="en-US" sz="1999"/>
              </a:p>
            </p:txBody>
          </p:sp>
          <p:sp>
            <p:nvSpPr>
              <p:cNvPr id="81" name="Rectangle 34"/>
              <p:cNvSpPr>
                <a:spLocks noChangeArrowheads="1"/>
              </p:cNvSpPr>
              <p:nvPr/>
            </p:nvSpPr>
            <p:spPr bwMode="auto">
              <a:xfrm>
                <a:off x="6392863" y="5248275"/>
                <a:ext cx="152400" cy="228600"/>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blurRad="34290" dist="12700" dir="2700000" algn="ctr" rotWithShape="0">
                  <a:schemeClr val="bg2">
                    <a:alpha val="88000"/>
                  </a:schemeClr>
                </a:outerShdw>
              </a:effectLst>
            </p:spPr>
            <p:txBody>
              <a:bodyPr wrap="none" anchor="ctr">
                <a:prstTxWarp prst="textNoShape">
                  <a:avLst/>
                </a:prstTxWarp>
              </a:bodyPr>
              <a:lstStyle/>
              <a:p>
                <a:pPr>
                  <a:defRPr/>
                </a:pPr>
                <a:endParaRPr lang="en-US" sz="1999"/>
              </a:p>
            </p:txBody>
          </p:sp>
          <p:sp>
            <p:nvSpPr>
              <p:cNvPr id="82" name="Rectangle 35"/>
              <p:cNvSpPr>
                <a:spLocks noChangeArrowheads="1"/>
              </p:cNvSpPr>
              <p:nvPr/>
            </p:nvSpPr>
            <p:spPr bwMode="auto">
              <a:xfrm>
                <a:off x="6621463" y="5172075"/>
                <a:ext cx="152400" cy="304800"/>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blurRad="34290" dist="12700" dir="2700000" algn="ctr" rotWithShape="0">
                  <a:schemeClr val="bg2">
                    <a:alpha val="88000"/>
                  </a:schemeClr>
                </a:outerShdw>
              </a:effectLst>
            </p:spPr>
            <p:txBody>
              <a:bodyPr wrap="none" anchor="ctr">
                <a:prstTxWarp prst="textNoShape">
                  <a:avLst/>
                </a:prstTxWarp>
              </a:bodyPr>
              <a:lstStyle/>
              <a:p>
                <a:pPr>
                  <a:defRPr/>
                </a:pPr>
                <a:endParaRPr lang="en-US" sz="1999"/>
              </a:p>
            </p:txBody>
          </p:sp>
          <p:sp>
            <p:nvSpPr>
              <p:cNvPr id="83" name="Rectangle 36"/>
              <p:cNvSpPr>
                <a:spLocks noChangeArrowheads="1"/>
              </p:cNvSpPr>
              <p:nvPr/>
            </p:nvSpPr>
            <p:spPr bwMode="auto">
              <a:xfrm>
                <a:off x="6850063" y="5095875"/>
                <a:ext cx="152400" cy="381000"/>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blurRad="34290" dist="12700" dir="2700000" algn="ctr" rotWithShape="0">
                  <a:schemeClr val="bg2">
                    <a:alpha val="88000"/>
                  </a:schemeClr>
                </a:outerShdw>
              </a:effectLst>
            </p:spPr>
            <p:txBody>
              <a:bodyPr wrap="none" anchor="ctr">
                <a:prstTxWarp prst="textNoShape">
                  <a:avLst/>
                </a:prstTxWarp>
              </a:bodyPr>
              <a:lstStyle/>
              <a:p>
                <a:pPr>
                  <a:defRPr/>
                </a:pPr>
                <a:endParaRPr lang="en-US" sz="1999"/>
              </a:p>
            </p:txBody>
          </p:sp>
          <p:sp>
            <p:nvSpPr>
              <p:cNvPr id="84" name="Rectangle 37"/>
              <p:cNvSpPr>
                <a:spLocks noChangeArrowheads="1"/>
              </p:cNvSpPr>
              <p:nvPr/>
            </p:nvSpPr>
            <p:spPr bwMode="auto">
              <a:xfrm>
                <a:off x="7078663" y="5019675"/>
                <a:ext cx="152400" cy="457200"/>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blurRad="34290" dist="12700" dir="2700000" algn="ctr" rotWithShape="0">
                  <a:schemeClr val="bg2">
                    <a:alpha val="88000"/>
                  </a:schemeClr>
                </a:outerShdw>
              </a:effectLst>
            </p:spPr>
            <p:txBody>
              <a:bodyPr wrap="none" anchor="ctr">
                <a:prstTxWarp prst="textNoShape">
                  <a:avLst/>
                </a:prstTxWarp>
              </a:bodyPr>
              <a:lstStyle/>
              <a:p>
                <a:pPr>
                  <a:defRPr/>
                </a:pPr>
                <a:endParaRPr lang="en-US" sz="1999"/>
              </a:p>
            </p:txBody>
          </p:sp>
          <p:sp>
            <p:nvSpPr>
              <p:cNvPr id="85" name="Rectangle 38"/>
              <p:cNvSpPr>
                <a:spLocks noChangeArrowheads="1"/>
              </p:cNvSpPr>
              <p:nvPr/>
            </p:nvSpPr>
            <p:spPr bwMode="auto">
              <a:xfrm>
                <a:off x="7307263" y="4943475"/>
                <a:ext cx="152400" cy="533400"/>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blurRad="34290" dist="12700" dir="2700000" algn="ctr" rotWithShape="0">
                  <a:schemeClr val="bg2">
                    <a:alpha val="88000"/>
                  </a:schemeClr>
                </a:outerShdw>
              </a:effectLst>
            </p:spPr>
            <p:txBody>
              <a:bodyPr wrap="none" anchor="ctr">
                <a:prstTxWarp prst="textNoShape">
                  <a:avLst/>
                </a:prstTxWarp>
              </a:bodyPr>
              <a:lstStyle/>
              <a:p>
                <a:pPr>
                  <a:defRPr/>
                </a:pPr>
                <a:endParaRPr lang="en-US" sz="1999"/>
              </a:p>
            </p:txBody>
          </p:sp>
          <p:sp>
            <p:nvSpPr>
              <p:cNvPr id="18488" name="Line 39"/>
              <p:cNvSpPr>
                <a:spLocks noChangeShapeType="1"/>
              </p:cNvSpPr>
              <p:nvPr/>
            </p:nvSpPr>
            <p:spPr bwMode="auto">
              <a:xfrm flipH="1">
                <a:off x="7459663" y="5324475"/>
                <a:ext cx="152400" cy="304800"/>
              </a:xfrm>
              <a:prstGeom prst="line">
                <a:avLst/>
              </a:prstGeom>
              <a:noFill/>
              <a:ln w="19050">
                <a:solidFill>
                  <a:schemeClr val="tx1"/>
                </a:solidFill>
                <a:round/>
                <a:headEnd/>
                <a:tailEnd/>
              </a:ln>
            </p:spPr>
            <p:txBody>
              <a:bodyPr>
                <a:prstTxWarp prst="textNoShape">
                  <a:avLst/>
                </a:prstTxWarp>
              </a:bodyPr>
              <a:lstStyle/>
              <a:p>
                <a:endParaRPr lang="en-US" sz="1999"/>
              </a:p>
            </p:txBody>
          </p:sp>
          <p:sp>
            <p:nvSpPr>
              <p:cNvPr id="18489" name="Line 40"/>
              <p:cNvSpPr>
                <a:spLocks noChangeShapeType="1"/>
              </p:cNvSpPr>
              <p:nvPr/>
            </p:nvSpPr>
            <p:spPr bwMode="auto">
              <a:xfrm flipH="1">
                <a:off x="7535863" y="5324475"/>
                <a:ext cx="152400" cy="304800"/>
              </a:xfrm>
              <a:prstGeom prst="line">
                <a:avLst/>
              </a:prstGeom>
              <a:noFill/>
              <a:ln w="19050">
                <a:solidFill>
                  <a:schemeClr val="tx1"/>
                </a:solidFill>
                <a:round/>
                <a:headEnd/>
                <a:tailEnd/>
              </a:ln>
            </p:spPr>
            <p:txBody>
              <a:bodyPr>
                <a:prstTxWarp prst="textNoShape">
                  <a:avLst/>
                </a:prstTxWarp>
              </a:bodyPr>
              <a:lstStyle/>
              <a:p>
                <a:endParaRPr lang="en-US" sz="1999"/>
              </a:p>
            </p:txBody>
          </p:sp>
          <p:sp>
            <p:nvSpPr>
              <p:cNvPr id="88" name="Rectangle 41"/>
              <p:cNvSpPr>
                <a:spLocks noChangeArrowheads="1"/>
              </p:cNvSpPr>
              <p:nvPr/>
            </p:nvSpPr>
            <p:spPr bwMode="auto">
              <a:xfrm>
                <a:off x="7764463" y="4029075"/>
                <a:ext cx="152400" cy="1447800"/>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blurRad="34290" dist="12700" dir="2700000" algn="ctr" rotWithShape="0">
                  <a:schemeClr val="bg2">
                    <a:alpha val="88000"/>
                  </a:schemeClr>
                </a:outerShdw>
              </a:effectLst>
            </p:spPr>
            <p:txBody>
              <a:bodyPr wrap="none" anchor="ctr">
                <a:prstTxWarp prst="textNoShape">
                  <a:avLst/>
                </a:prstTxWarp>
              </a:bodyPr>
              <a:lstStyle/>
              <a:p>
                <a:pPr>
                  <a:defRPr/>
                </a:pPr>
                <a:endParaRPr lang="en-US" sz="1999"/>
              </a:p>
            </p:txBody>
          </p:sp>
          <p:sp>
            <p:nvSpPr>
              <p:cNvPr id="89" name="Rectangle 42"/>
              <p:cNvSpPr>
                <a:spLocks noChangeArrowheads="1"/>
              </p:cNvSpPr>
              <p:nvPr/>
            </p:nvSpPr>
            <p:spPr bwMode="auto">
              <a:xfrm>
                <a:off x="7993063" y="3952875"/>
                <a:ext cx="152400" cy="1524000"/>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blurRad="34290" dist="12700" dir="2700000" algn="ctr" rotWithShape="0">
                  <a:schemeClr val="bg2">
                    <a:alpha val="88000"/>
                  </a:schemeClr>
                </a:outerShdw>
              </a:effectLst>
            </p:spPr>
            <p:txBody>
              <a:bodyPr wrap="none" anchor="ctr">
                <a:prstTxWarp prst="textNoShape">
                  <a:avLst/>
                </a:prstTxWarp>
              </a:bodyPr>
              <a:lstStyle/>
              <a:p>
                <a:pPr>
                  <a:defRPr/>
                </a:pPr>
                <a:endParaRPr lang="en-US" sz="1999"/>
              </a:p>
            </p:txBody>
          </p:sp>
          <p:sp>
            <p:nvSpPr>
              <p:cNvPr id="90" name="Rectangle 43"/>
              <p:cNvSpPr>
                <a:spLocks noChangeArrowheads="1"/>
              </p:cNvSpPr>
              <p:nvPr/>
            </p:nvSpPr>
            <p:spPr bwMode="auto">
              <a:xfrm>
                <a:off x="8221663" y="3876675"/>
                <a:ext cx="152400" cy="1600200"/>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blurRad="34290" dist="12700" dir="2700000" algn="ctr" rotWithShape="0">
                  <a:schemeClr val="bg2">
                    <a:alpha val="88000"/>
                  </a:schemeClr>
                </a:outerShdw>
              </a:effectLst>
            </p:spPr>
            <p:txBody>
              <a:bodyPr wrap="none" anchor="ctr">
                <a:prstTxWarp prst="textNoShape">
                  <a:avLst/>
                </a:prstTxWarp>
              </a:bodyPr>
              <a:lstStyle/>
              <a:p>
                <a:pPr>
                  <a:defRPr/>
                </a:pPr>
                <a:endParaRPr lang="en-US" sz="1999"/>
              </a:p>
            </p:txBody>
          </p:sp>
          <p:sp>
            <p:nvSpPr>
              <p:cNvPr id="18493" name="Line 44"/>
              <p:cNvSpPr>
                <a:spLocks noChangeShapeType="1"/>
              </p:cNvSpPr>
              <p:nvPr/>
            </p:nvSpPr>
            <p:spPr bwMode="auto">
              <a:xfrm>
                <a:off x="5791200" y="5397500"/>
                <a:ext cx="0" cy="381000"/>
              </a:xfrm>
              <a:prstGeom prst="line">
                <a:avLst/>
              </a:prstGeom>
              <a:noFill/>
              <a:ln w="12700">
                <a:solidFill>
                  <a:srgbClr val="7F7F7F"/>
                </a:solidFill>
                <a:round/>
                <a:headEnd/>
                <a:tailEnd/>
              </a:ln>
            </p:spPr>
            <p:txBody>
              <a:bodyPr>
                <a:prstTxWarp prst="textNoShape">
                  <a:avLst/>
                </a:prstTxWarp>
              </a:bodyPr>
              <a:lstStyle/>
              <a:p>
                <a:endParaRPr lang="en-US" sz="1999"/>
              </a:p>
            </p:txBody>
          </p:sp>
          <p:sp>
            <p:nvSpPr>
              <p:cNvPr id="18494" name="Line 45"/>
              <p:cNvSpPr>
                <a:spLocks noChangeShapeType="1"/>
              </p:cNvSpPr>
              <p:nvPr/>
            </p:nvSpPr>
            <p:spPr bwMode="auto">
              <a:xfrm>
                <a:off x="8374063" y="5486400"/>
                <a:ext cx="0" cy="276225"/>
              </a:xfrm>
              <a:prstGeom prst="line">
                <a:avLst/>
              </a:prstGeom>
              <a:noFill/>
              <a:ln w="12700">
                <a:solidFill>
                  <a:srgbClr val="7F7F7F"/>
                </a:solidFill>
                <a:round/>
                <a:headEnd/>
                <a:tailEnd/>
              </a:ln>
            </p:spPr>
            <p:txBody>
              <a:bodyPr>
                <a:prstTxWarp prst="textNoShape">
                  <a:avLst/>
                </a:prstTxWarp>
              </a:bodyPr>
              <a:lstStyle/>
              <a:p>
                <a:endParaRPr lang="en-US" sz="1999"/>
              </a:p>
            </p:txBody>
          </p:sp>
          <p:sp>
            <p:nvSpPr>
              <p:cNvPr id="18495" name="Text Box 46"/>
              <p:cNvSpPr txBox="1">
                <a:spLocks noChangeArrowheads="1"/>
              </p:cNvSpPr>
              <p:nvPr/>
            </p:nvSpPr>
            <p:spPr bwMode="auto">
              <a:xfrm>
                <a:off x="6518277" y="5543551"/>
                <a:ext cx="1875874" cy="654983"/>
              </a:xfrm>
              <a:prstGeom prst="rect">
                <a:avLst/>
              </a:prstGeom>
              <a:noFill/>
              <a:ln w="12700">
                <a:noFill/>
                <a:miter lim="800000"/>
                <a:headEnd/>
                <a:tailEnd/>
              </a:ln>
            </p:spPr>
            <p:txBody>
              <a:bodyPr wrap="square">
                <a:prstTxWarp prst="textNoShape">
                  <a:avLst/>
                </a:prstTxWarp>
                <a:spAutoFit/>
              </a:bodyPr>
              <a:lstStyle/>
              <a:p>
                <a:pPr algn="ctr" eaLnBrk="1" hangingPunct="1">
                  <a:spcBef>
                    <a:spcPct val="50000"/>
                  </a:spcBef>
                </a:pPr>
                <a:r>
                  <a:rPr lang="en-US" sz="1400" b="1" dirty="0">
                    <a:ea typeface="Arial" charset="0"/>
                  </a:rPr>
                  <a:t>1ms</a:t>
                </a:r>
              </a:p>
            </p:txBody>
          </p:sp>
          <p:sp>
            <p:nvSpPr>
              <p:cNvPr id="18496" name="Line 47"/>
              <p:cNvSpPr>
                <a:spLocks noChangeShapeType="1"/>
              </p:cNvSpPr>
              <p:nvPr/>
            </p:nvSpPr>
            <p:spPr bwMode="auto">
              <a:xfrm flipH="1">
                <a:off x="5783263" y="5686425"/>
                <a:ext cx="1141412" cy="0"/>
              </a:xfrm>
              <a:prstGeom prst="line">
                <a:avLst/>
              </a:prstGeom>
              <a:noFill/>
              <a:ln w="12700">
                <a:solidFill>
                  <a:srgbClr val="7F7F7F"/>
                </a:solidFill>
                <a:round/>
                <a:headEnd/>
                <a:tailEnd type="triangle" w="sm" len="lg"/>
              </a:ln>
            </p:spPr>
            <p:txBody>
              <a:bodyPr>
                <a:prstTxWarp prst="textNoShape">
                  <a:avLst/>
                </a:prstTxWarp>
              </a:bodyPr>
              <a:lstStyle/>
              <a:p>
                <a:endParaRPr lang="en-US" sz="1999"/>
              </a:p>
            </p:txBody>
          </p:sp>
          <p:sp>
            <p:nvSpPr>
              <p:cNvPr id="18497" name="Line 48"/>
              <p:cNvSpPr>
                <a:spLocks noChangeShapeType="1"/>
              </p:cNvSpPr>
              <p:nvPr/>
            </p:nvSpPr>
            <p:spPr bwMode="auto">
              <a:xfrm>
                <a:off x="7331075" y="5686425"/>
                <a:ext cx="1042988" cy="0"/>
              </a:xfrm>
              <a:prstGeom prst="line">
                <a:avLst/>
              </a:prstGeom>
              <a:noFill/>
              <a:ln w="12700">
                <a:solidFill>
                  <a:srgbClr val="7F7F7F"/>
                </a:solidFill>
                <a:round/>
                <a:headEnd/>
                <a:tailEnd type="triangle" w="sm" len="lg"/>
              </a:ln>
            </p:spPr>
            <p:txBody>
              <a:bodyPr>
                <a:prstTxWarp prst="textNoShape">
                  <a:avLst/>
                </a:prstTxWarp>
              </a:bodyPr>
              <a:lstStyle/>
              <a:p>
                <a:endParaRPr lang="en-US" sz="1999"/>
              </a:p>
            </p:txBody>
          </p:sp>
          <p:sp>
            <p:nvSpPr>
              <p:cNvPr id="18498" name="Line 90"/>
              <p:cNvSpPr>
                <a:spLocks noChangeShapeType="1"/>
              </p:cNvSpPr>
              <p:nvPr/>
            </p:nvSpPr>
            <p:spPr bwMode="auto">
              <a:xfrm>
                <a:off x="5783263" y="3800475"/>
                <a:ext cx="0" cy="1676400"/>
              </a:xfrm>
              <a:prstGeom prst="line">
                <a:avLst/>
              </a:prstGeom>
              <a:noFill/>
              <a:ln w="19050">
                <a:solidFill>
                  <a:schemeClr val="tx1"/>
                </a:solidFill>
                <a:round/>
                <a:headEnd/>
                <a:tailEnd/>
              </a:ln>
            </p:spPr>
            <p:txBody>
              <a:bodyPr>
                <a:prstTxWarp prst="textNoShape">
                  <a:avLst/>
                </a:prstTxWarp>
              </a:bodyPr>
              <a:lstStyle/>
              <a:p>
                <a:endParaRPr lang="en-US" sz="1999"/>
              </a:p>
            </p:txBody>
          </p:sp>
          <p:sp>
            <p:nvSpPr>
              <p:cNvPr id="18499" name="Line 91"/>
              <p:cNvSpPr>
                <a:spLocks noChangeShapeType="1"/>
              </p:cNvSpPr>
              <p:nvPr/>
            </p:nvSpPr>
            <p:spPr bwMode="auto">
              <a:xfrm>
                <a:off x="5775325" y="5476875"/>
                <a:ext cx="2971800" cy="0"/>
              </a:xfrm>
              <a:prstGeom prst="line">
                <a:avLst/>
              </a:prstGeom>
              <a:noFill/>
              <a:ln w="19050">
                <a:solidFill>
                  <a:schemeClr val="tx1"/>
                </a:solidFill>
                <a:round/>
                <a:headEnd/>
                <a:tailEnd/>
              </a:ln>
            </p:spPr>
            <p:txBody>
              <a:bodyPr>
                <a:prstTxWarp prst="textNoShape">
                  <a:avLst/>
                </a:prstTxWarp>
              </a:bodyPr>
              <a:lstStyle/>
              <a:p>
                <a:endParaRPr lang="en-US" sz="1999"/>
              </a:p>
            </p:txBody>
          </p:sp>
          <p:sp>
            <p:nvSpPr>
              <p:cNvPr id="98" name="Rectangle 92"/>
              <p:cNvSpPr>
                <a:spLocks noChangeArrowheads="1"/>
              </p:cNvSpPr>
              <p:nvPr/>
            </p:nvSpPr>
            <p:spPr bwMode="auto">
              <a:xfrm>
                <a:off x="5935663" y="5400675"/>
                <a:ext cx="152400" cy="76200"/>
              </a:xfrm>
              <a:prstGeom prst="rect">
                <a:avLst/>
              </a:prstGeom>
              <a:gradFill rotWithShape="0">
                <a:gsLst>
                  <a:gs pos="0">
                    <a:srgbClr val="800040"/>
                  </a:gs>
                  <a:gs pos="100000">
                    <a:srgbClr val="800040">
                      <a:gamma/>
                      <a:shade val="46275"/>
                      <a:invGamma/>
                    </a:srgbClr>
                  </a:gs>
                </a:gsLst>
                <a:lin ang="5400000" scaled="1"/>
              </a:gradFill>
              <a:ln w="19050">
                <a:solidFill>
                  <a:schemeClr val="tx1"/>
                </a:solidFill>
                <a:miter lim="800000"/>
                <a:headEnd/>
                <a:tailEnd/>
              </a:ln>
              <a:effectLst>
                <a:outerShdw blurRad="34290" dist="12700" dir="2700000" algn="ctr" rotWithShape="0">
                  <a:schemeClr val="bg2">
                    <a:alpha val="88000"/>
                  </a:schemeClr>
                </a:outerShdw>
              </a:effectLst>
            </p:spPr>
            <p:txBody>
              <a:bodyPr wrap="none" anchor="ctr">
                <a:prstTxWarp prst="textNoShape">
                  <a:avLst/>
                </a:prstTxWarp>
              </a:bodyPr>
              <a:lstStyle/>
              <a:p>
                <a:pPr>
                  <a:defRPr/>
                </a:pPr>
                <a:endParaRPr lang="en-US" sz="1999"/>
              </a:p>
            </p:txBody>
          </p:sp>
        </p:grpSp>
        <p:sp>
          <p:nvSpPr>
            <p:cNvPr id="163" name="TextBox 162"/>
            <p:cNvSpPr txBox="1"/>
            <p:nvPr/>
          </p:nvSpPr>
          <p:spPr>
            <a:xfrm>
              <a:off x="4114800" y="1600200"/>
              <a:ext cx="768092" cy="353444"/>
            </a:xfrm>
            <a:prstGeom prst="rect">
              <a:avLst/>
            </a:prstGeom>
            <a:noFill/>
          </p:spPr>
          <p:txBody>
            <a:bodyPr wrap="none" rtlCol="0">
              <a:spAutoFit/>
            </a:bodyPr>
            <a:lstStyle/>
            <a:p>
              <a:r>
                <a:rPr lang="en-US" sz="1999" dirty="0">
                  <a:solidFill>
                    <a:srgbClr val="4D172D"/>
                  </a:solidFill>
                </a:rPr>
                <a:t>H</a:t>
              </a:r>
              <a:r>
                <a:rPr lang="en-US" sz="1999" baseline="30000" dirty="0">
                  <a:solidFill>
                    <a:srgbClr val="4D172D"/>
                  </a:solidFill>
                </a:rPr>
                <a:t>+</a:t>
              </a:r>
            </a:p>
          </p:txBody>
        </p:sp>
      </p:grpSp>
      <p:grpSp>
        <p:nvGrpSpPr>
          <p:cNvPr id="66" name="Group 65"/>
          <p:cNvGrpSpPr/>
          <p:nvPr/>
        </p:nvGrpSpPr>
        <p:grpSpPr>
          <a:xfrm>
            <a:off x="9749473" y="2638644"/>
            <a:ext cx="1157756" cy="1327927"/>
            <a:chOff x="8121672" y="2105035"/>
            <a:chExt cx="1158058" cy="1328273"/>
          </a:xfrm>
        </p:grpSpPr>
        <p:grpSp>
          <p:nvGrpSpPr>
            <p:cNvPr id="20" name="Group 19"/>
            <p:cNvGrpSpPr/>
            <p:nvPr/>
          </p:nvGrpSpPr>
          <p:grpSpPr>
            <a:xfrm>
              <a:off x="8121672" y="2105035"/>
              <a:ext cx="1158058" cy="1328273"/>
              <a:chOff x="8045473" y="1705082"/>
              <a:chExt cx="1158058" cy="1328273"/>
            </a:xfrm>
          </p:grpSpPr>
          <p:sp>
            <p:nvSpPr>
              <p:cNvPr id="136" name="Text Box 32"/>
              <p:cNvSpPr txBox="1">
                <a:spLocks noChangeArrowheads="1"/>
              </p:cNvSpPr>
              <p:nvPr/>
            </p:nvSpPr>
            <p:spPr bwMode="auto">
              <a:xfrm rot="16200000">
                <a:off x="7720557" y="2029998"/>
                <a:ext cx="1019164" cy="369332"/>
              </a:xfrm>
              <a:prstGeom prst="rect">
                <a:avLst/>
              </a:prstGeom>
              <a:noFill/>
              <a:ln w="9525">
                <a:noFill/>
                <a:miter lim="800000"/>
                <a:headEnd/>
                <a:tailEnd/>
              </a:ln>
            </p:spPr>
            <p:txBody>
              <a:bodyPr wrap="square">
                <a:prstTxWarp prst="textNoShape">
                  <a:avLst/>
                </a:prstTxWarp>
                <a:spAutoFit/>
              </a:bodyPr>
              <a:lstStyle/>
              <a:p>
                <a:pPr algn="ctr" eaLnBrk="1" hangingPunct="1">
                  <a:spcBef>
                    <a:spcPct val="50000"/>
                  </a:spcBef>
                </a:pPr>
                <a:r>
                  <a:rPr lang="en-US" dirty="0">
                    <a:latin typeface="Helvetica" charset="0"/>
                    <a:ea typeface="Arial" charset="0"/>
                  </a:rPr>
                  <a:t>Current</a:t>
                </a:r>
              </a:p>
            </p:txBody>
          </p:sp>
          <p:sp>
            <p:nvSpPr>
              <p:cNvPr id="147" name="Rectangle 43"/>
              <p:cNvSpPr>
                <a:spLocks noChangeArrowheads="1"/>
              </p:cNvSpPr>
              <p:nvPr/>
            </p:nvSpPr>
            <p:spPr bwMode="auto">
              <a:xfrm>
                <a:off x="8409484" y="1981200"/>
                <a:ext cx="95472" cy="664235"/>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blurRad="34290" dist="12700" dir="2700000" algn="ctr" rotWithShape="0">
                  <a:schemeClr val="bg2">
                    <a:alpha val="88000"/>
                  </a:schemeClr>
                </a:outerShdw>
              </a:effectLst>
            </p:spPr>
            <p:txBody>
              <a:bodyPr wrap="none" anchor="ctr">
                <a:prstTxWarp prst="textNoShape">
                  <a:avLst/>
                </a:prstTxWarp>
              </a:bodyPr>
              <a:lstStyle/>
              <a:p>
                <a:pPr>
                  <a:defRPr/>
                </a:pPr>
                <a:endParaRPr lang="en-US" sz="2399"/>
              </a:p>
            </p:txBody>
          </p:sp>
          <p:sp>
            <p:nvSpPr>
              <p:cNvPr id="149" name="Line 45"/>
              <p:cNvSpPr>
                <a:spLocks noChangeShapeType="1"/>
              </p:cNvSpPr>
              <p:nvPr/>
            </p:nvSpPr>
            <p:spPr bwMode="auto">
              <a:xfrm>
                <a:off x="8504264" y="2657523"/>
                <a:ext cx="0" cy="114660"/>
              </a:xfrm>
              <a:prstGeom prst="line">
                <a:avLst/>
              </a:prstGeom>
              <a:noFill/>
              <a:ln w="12700">
                <a:solidFill>
                  <a:srgbClr val="7F7F7F"/>
                </a:solidFill>
                <a:round/>
                <a:headEnd/>
                <a:tailEnd/>
              </a:ln>
            </p:spPr>
            <p:txBody>
              <a:bodyPr>
                <a:prstTxWarp prst="textNoShape">
                  <a:avLst/>
                </a:prstTxWarp>
              </a:bodyPr>
              <a:lstStyle/>
              <a:p>
                <a:endParaRPr lang="en-US" sz="2399"/>
              </a:p>
            </p:txBody>
          </p:sp>
          <p:sp>
            <p:nvSpPr>
              <p:cNvPr id="150" name="Text Box 46"/>
              <p:cNvSpPr txBox="1">
                <a:spLocks noChangeArrowheads="1"/>
              </p:cNvSpPr>
              <p:nvPr/>
            </p:nvSpPr>
            <p:spPr bwMode="auto">
              <a:xfrm>
                <a:off x="8305800" y="2694801"/>
                <a:ext cx="897731" cy="338554"/>
              </a:xfrm>
              <a:prstGeom prst="rect">
                <a:avLst/>
              </a:prstGeom>
              <a:noFill/>
              <a:ln w="12700">
                <a:noFill/>
                <a:miter lim="800000"/>
                <a:headEnd/>
                <a:tailEnd/>
              </a:ln>
            </p:spPr>
            <p:txBody>
              <a:bodyPr wrap="square">
                <a:prstTxWarp prst="textNoShape">
                  <a:avLst/>
                </a:prstTxWarp>
                <a:spAutoFit/>
              </a:bodyPr>
              <a:lstStyle/>
              <a:p>
                <a:pPr algn="ctr" eaLnBrk="1" hangingPunct="1">
                  <a:spcBef>
                    <a:spcPct val="50000"/>
                  </a:spcBef>
                </a:pPr>
                <a:r>
                  <a:rPr lang="en-US" sz="1600" b="1" dirty="0">
                    <a:ea typeface="Arial" charset="0"/>
                  </a:rPr>
                  <a:t>670ns</a:t>
                </a:r>
              </a:p>
            </p:txBody>
          </p:sp>
          <p:sp>
            <p:nvSpPr>
              <p:cNvPr id="151" name="Line 47"/>
              <p:cNvSpPr>
                <a:spLocks noChangeShapeType="1"/>
              </p:cNvSpPr>
              <p:nvPr/>
            </p:nvSpPr>
            <p:spPr bwMode="auto">
              <a:xfrm flipH="1" flipV="1">
                <a:off x="8495162" y="2743584"/>
                <a:ext cx="228600" cy="0"/>
              </a:xfrm>
              <a:prstGeom prst="line">
                <a:avLst/>
              </a:prstGeom>
              <a:noFill/>
              <a:ln w="12700">
                <a:solidFill>
                  <a:srgbClr val="7F7F7F"/>
                </a:solidFill>
                <a:round/>
                <a:headEnd type="none" w="sm" len="lg"/>
                <a:tailEnd type="triangle" w="sm" len="lg"/>
              </a:ln>
            </p:spPr>
            <p:txBody>
              <a:bodyPr>
                <a:prstTxWarp prst="textNoShape">
                  <a:avLst/>
                </a:prstTxWarp>
              </a:bodyPr>
              <a:lstStyle/>
              <a:p>
                <a:endParaRPr lang="en-US" sz="2399"/>
              </a:p>
            </p:txBody>
          </p:sp>
          <p:sp>
            <p:nvSpPr>
              <p:cNvPr id="153" name="Line 90"/>
              <p:cNvSpPr>
                <a:spLocks noChangeShapeType="1"/>
              </p:cNvSpPr>
              <p:nvPr/>
            </p:nvSpPr>
            <p:spPr bwMode="auto">
              <a:xfrm>
                <a:off x="8343388" y="1962902"/>
                <a:ext cx="0" cy="695865"/>
              </a:xfrm>
              <a:prstGeom prst="line">
                <a:avLst/>
              </a:prstGeom>
              <a:noFill/>
              <a:ln w="19050">
                <a:solidFill>
                  <a:schemeClr val="tx1"/>
                </a:solidFill>
                <a:round/>
                <a:headEnd/>
                <a:tailEnd/>
              </a:ln>
            </p:spPr>
            <p:txBody>
              <a:bodyPr>
                <a:prstTxWarp prst="textNoShape">
                  <a:avLst/>
                </a:prstTxWarp>
              </a:bodyPr>
              <a:lstStyle/>
              <a:p>
                <a:endParaRPr lang="en-US" sz="2399"/>
              </a:p>
            </p:txBody>
          </p:sp>
          <p:sp>
            <p:nvSpPr>
              <p:cNvPr id="154" name="Line 91"/>
              <p:cNvSpPr>
                <a:spLocks noChangeShapeType="1"/>
              </p:cNvSpPr>
              <p:nvPr/>
            </p:nvSpPr>
            <p:spPr bwMode="auto">
              <a:xfrm flipV="1">
                <a:off x="8338416" y="2648046"/>
                <a:ext cx="499834" cy="10722"/>
              </a:xfrm>
              <a:prstGeom prst="line">
                <a:avLst/>
              </a:prstGeom>
              <a:noFill/>
              <a:ln w="19050">
                <a:solidFill>
                  <a:schemeClr val="tx1"/>
                </a:solidFill>
                <a:round/>
                <a:headEnd/>
                <a:tailEnd/>
              </a:ln>
            </p:spPr>
            <p:txBody>
              <a:bodyPr>
                <a:prstTxWarp prst="textNoShape">
                  <a:avLst/>
                </a:prstTxWarp>
              </a:bodyPr>
              <a:lstStyle/>
              <a:p>
                <a:endParaRPr lang="en-US" sz="2399"/>
              </a:p>
            </p:txBody>
          </p:sp>
          <p:sp>
            <p:nvSpPr>
              <p:cNvPr id="156" name="Line 45"/>
              <p:cNvSpPr>
                <a:spLocks noChangeShapeType="1"/>
              </p:cNvSpPr>
              <p:nvPr/>
            </p:nvSpPr>
            <p:spPr bwMode="auto">
              <a:xfrm>
                <a:off x="8410810" y="2657523"/>
                <a:ext cx="0" cy="114660"/>
              </a:xfrm>
              <a:prstGeom prst="line">
                <a:avLst/>
              </a:prstGeom>
              <a:noFill/>
              <a:ln w="12700">
                <a:solidFill>
                  <a:srgbClr val="7F7F7F"/>
                </a:solidFill>
                <a:round/>
                <a:headEnd/>
                <a:tailEnd/>
              </a:ln>
            </p:spPr>
            <p:txBody>
              <a:bodyPr>
                <a:prstTxWarp prst="textNoShape">
                  <a:avLst/>
                </a:prstTxWarp>
              </a:bodyPr>
              <a:lstStyle/>
              <a:p>
                <a:endParaRPr lang="en-US" sz="2399"/>
              </a:p>
            </p:txBody>
          </p:sp>
          <p:sp>
            <p:nvSpPr>
              <p:cNvPr id="157" name="Line 47"/>
              <p:cNvSpPr>
                <a:spLocks noChangeShapeType="1"/>
              </p:cNvSpPr>
              <p:nvPr/>
            </p:nvSpPr>
            <p:spPr bwMode="auto">
              <a:xfrm flipV="1">
                <a:off x="8180884" y="2743584"/>
                <a:ext cx="228600" cy="0"/>
              </a:xfrm>
              <a:prstGeom prst="line">
                <a:avLst/>
              </a:prstGeom>
              <a:noFill/>
              <a:ln w="12700">
                <a:solidFill>
                  <a:srgbClr val="7F7F7F"/>
                </a:solidFill>
                <a:round/>
                <a:headEnd type="none" w="sm" len="lg"/>
                <a:tailEnd type="triangle" w="sm" len="lg"/>
              </a:ln>
            </p:spPr>
            <p:txBody>
              <a:bodyPr>
                <a:prstTxWarp prst="textNoShape">
                  <a:avLst/>
                </a:prstTxWarp>
              </a:bodyPr>
              <a:lstStyle/>
              <a:p>
                <a:endParaRPr lang="en-US" sz="2399"/>
              </a:p>
            </p:txBody>
          </p:sp>
        </p:grpSp>
        <p:sp>
          <p:nvSpPr>
            <p:cNvPr id="164" name="TextBox 163"/>
            <p:cNvSpPr txBox="1"/>
            <p:nvPr/>
          </p:nvSpPr>
          <p:spPr>
            <a:xfrm>
              <a:off x="8534400" y="2438400"/>
              <a:ext cx="527709" cy="461665"/>
            </a:xfrm>
            <a:prstGeom prst="rect">
              <a:avLst/>
            </a:prstGeom>
            <a:noFill/>
          </p:spPr>
          <p:txBody>
            <a:bodyPr wrap="none" rtlCol="0">
              <a:spAutoFit/>
            </a:bodyPr>
            <a:lstStyle/>
            <a:p>
              <a:r>
                <a:rPr lang="en-US" sz="2399" dirty="0">
                  <a:solidFill>
                    <a:srgbClr val="4D172D"/>
                  </a:solidFill>
                </a:rPr>
                <a:t>H</a:t>
              </a:r>
              <a:r>
                <a:rPr lang="en-US" sz="2399" baseline="30000" dirty="0">
                  <a:solidFill>
                    <a:srgbClr val="4D172D"/>
                  </a:solidFill>
                </a:rPr>
                <a:t>+</a:t>
              </a:r>
            </a:p>
          </p:txBody>
        </p:sp>
      </p:grpSp>
      <p:sp>
        <p:nvSpPr>
          <p:cNvPr id="26" name="Freeform 25"/>
          <p:cNvSpPr/>
          <p:nvPr/>
        </p:nvSpPr>
        <p:spPr>
          <a:xfrm>
            <a:off x="6504495" y="2811817"/>
            <a:ext cx="1230525" cy="1759886"/>
          </a:xfrm>
          <a:custGeom>
            <a:avLst/>
            <a:gdLst>
              <a:gd name="connsiteX0" fmla="*/ 0 w 1004679"/>
              <a:gd name="connsiteY0" fmla="*/ 871910 h 963163"/>
              <a:gd name="connsiteX1" fmla="*/ 834073 w 1004679"/>
              <a:gd name="connsiteY1" fmla="*/ 881388 h 963163"/>
              <a:gd name="connsiteX2" fmla="*/ 1004679 w 1004679"/>
              <a:gd name="connsiteY2" fmla="*/ 0 h 963163"/>
              <a:gd name="connsiteX0" fmla="*/ 0 w 1004679"/>
              <a:gd name="connsiteY0" fmla="*/ 938251 h 997975"/>
              <a:gd name="connsiteX1" fmla="*/ 834073 w 1004679"/>
              <a:gd name="connsiteY1" fmla="*/ 881388 h 997975"/>
              <a:gd name="connsiteX2" fmla="*/ 1004679 w 1004679"/>
              <a:gd name="connsiteY2" fmla="*/ 0 h 997975"/>
              <a:gd name="connsiteX0" fmla="*/ 0 w 1004679"/>
              <a:gd name="connsiteY0" fmla="*/ 938251 h 973135"/>
              <a:gd name="connsiteX1" fmla="*/ 834073 w 1004679"/>
              <a:gd name="connsiteY1" fmla="*/ 881388 h 973135"/>
              <a:gd name="connsiteX2" fmla="*/ 1004679 w 1004679"/>
              <a:gd name="connsiteY2" fmla="*/ 0 h 973135"/>
              <a:gd name="connsiteX0" fmla="*/ 0 w 1004679"/>
              <a:gd name="connsiteY0" fmla="*/ 938251 h 938251"/>
              <a:gd name="connsiteX1" fmla="*/ 805638 w 1004679"/>
              <a:gd name="connsiteY1" fmla="*/ 720274 h 938251"/>
              <a:gd name="connsiteX2" fmla="*/ 1004679 w 1004679"/>
              <a:gd name="connsiteY2" fmla="*/ 0 h 938251"/>
              <a:gd name="connsiteX0" fmla="*/ 0 w 1035274"/>
              <a:gd name="connsiteY0" fmla="*/ 938251 h 940354"/>
              <a:gd name="connsiteX1" fmla="*/ 938936 w 1035274"/>
              <a:gd name="connsiteY1" fmla="*/ 764034 h 940354"/>
              <a:gd name="connsiteX2" fmla="*/ 1004679 w 1035274"/>
              <a:gd name="connsiteY2" fmla="*/ 0 h 940354"/>
              <a:gd name="connsiteX0" fmla="*/ 0 w 1064559"/>
              <a:gd name="connsiteY0" fmla="*/ 938251 h 940354"/>
              <a:gd name="connsiteX1" fmla="*/ 938936 w 1064559"/>
              <a:gd name="connsiteY1" fmla="*/ 764034 h 940354"/>
              <a:gd name="connsiteX2" fmla="*/ 1054666 w 1064559"/>
              <a:gd name="connsiteY2" fmla="*/ 0 h 940354"/>
              <a:gd name="connsiteX0" fmla="*/ 0 w 1079443"/>
              <a:gd name="connsiteY0" fmla="*/ 938251 h 940827"/>
              <a:gd name="connsiteX1" fmla="*/ 972261 w 1079443"/>
              <a:gd name="connsiteY1" fmla="*/ 773759 h 940827"/>
              <a:gd name="connsiteX2" fmla="*/ 1054666 w 1079443"/>
              <a:gd name="connsiteY2" fmla="*/ 0 h 940827"/>
              <a:gd name="connsiteX0" fmla="*/ 0 w 1059404"/>
              <a:gd name="connsiteY0" fmla="*/ 938251 h 945555"/>
              <a:gd name="connsiteX1" fmla="*/ 922274 w 1059404"/>
              <a:gd name="connsiteY1" fmla="*/ 812657 h 945555"/>
              <a:gd name="connsiteX2" fmla="*/ 1054666 w 1059404"/>
              <a:gd name="connsiteY2" fmla="*/ 0 h 945555"/>
              <a:gd name="connsiteX0" fmla="*/ 0 w 1059404"/>
              <a:gd name="connsiteY0" fmla="*/ 938251 h 938251"/>
              <a:gd name="connsiteX1" fmla="*/ 922274 w 1059404"/>
              <a:gd name="connsiteY1" fmla="*/ 812657 h 938251"/>
              <a:gd name="connsiteX2" fmla="*/ 1054666 w 1059404"/>
              <a:gd name="connsiteY2" fmla="*/ 0 h 938251"/>
              <a:gd name="connsiteX0" fmla="*/ 0 w 1055933"/>
              <a:gd name="connsiteY0" fmla="*/ 938251 h 938251"/>
              <a:gd name="connsiteX1" fmla="*/ 922274 w 1055933"/>
              <a:gd name="connsiteY1" fmla="*/ 812657 h 938251"/>
              <a:gd name="connsiteX2" fmla="*/ 1042204 w 1055933"/>
              <a:gd name="connsiteY2" fmla="*/ 321387 h 938251"/>
              <a:gd name="connsiteX3" fmla="*/ 1054666 w 1055933"/>
              <a:gd name="connsiteY3" fmla="*/ 0 h 938251"/>
              <a:gd name="connsiteX0" fmla="*/ 0 w 1054666"/>
              <a:gd name="connsiteY0" fmla="*/ 938251 h 938251"/>
              <a:gd name="connsiteX1" fmla="*/ 922274 w 1054666"/>
              <a:gd name="connsiteY1" fmla="*/ 812657 h 938251"/>
              <a:gd name="connsiteX2" fmla="*/ 1014976 w 1054666"/>
              <a:gd name="connsiteY2" fmla="*/ 321387 h 938251"/>
              <a:gd name="connsiteX3" fmla="*/ 1054666 w 1054666"/>
              <a:gd name="connsiteY3" fmla="*/ 0 h 938251"/>
              <a:gd name="connsiteX0" fmla="*/ 0 w 1081894"/>
              <a:gd name="connsiteY0" fmla="*/ 942224 h 942224"/>
              <a:gd name="connsiteX1" fmla="*/ 922274 w 1081894"/>
              <a:gd name="connsiteY1" fmla="*/ 816630 h 942224"/>
              <a:gd name="connsiteX2" fmla="*/ 1014976 w 1081894"/>
              <a:gd name="connsiteY2" fmla="*/ 325360 h 942224"/>
              <a:gd name="connsiteX3" fmla="*/ 1081894 w 1081894"/>
              <a:gd name="connsiteY3" fmla="*/ 0 h 942224"/>
            </a:gdLst>
            <a:ahLst/>
            <a:cxnLst>
              <a:cxn ang="0">
                <a:pos x="connsiteX0" y="connsiteY0"/>
              </a:cxn>
              <a:cxn ang="0">
                <a:pos x="connsiteX1" y="connsiteY1"/>
              </a:cxn>
              <a:cxn ang="0">
                <a:pos x="connsiteX2" y="connsiteY2"/>
              </a:cxn>
              <a:cxn ang="0">
                <a:pos x="connsiteX3" y="connsiteY3"/>
              </a:cxn>
            </a:cxnLst>
            <a:rect l="l" t="t" r="r" b="b"/>
            <a:pathLst>
              <a:path w="1081894" h="942224">
                <a:moveTo>
                  <a:pt x="0" y="942224"/>
                </a:moveTo>
                <a:cubicBezTo>
                  <a:pt x="370080" y="933831"/>
                  <a:pt x="746496" y="973005"/>
                  <a:pt x="922274" y="816630"/>
                </a:cubicBezTo>
                <a:cubicBezTo>
                  <a:pt x="1095975" y="713819"/>
                  <a:pt x="992911" y="460803"/>
                  <a:pt x="1014976" y="325360"/>
                </a:cubicBezTo>
                <a:cubicBezTo>
                  <a:pt x="1037041" y="189917"/>
                  <a:pt x="1079817" y="53564"/>
                  <a:pt x="1081894" y="0"/>
                </a:cubicBezTo>
              </a:path>
            </a:pathLst>
          </a:custGeom>
          <a:ln w="38100" cmpd="sng">
            <a:solidFill>
              <a:srgbClr val="000090"/>
            </a:solidFill>
            <a:prstDash val="dash"/>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399"/>
          </a:p>
        </p:txBody>
      </p:sp>
      <p:cxnSp>
        <p:nvCxnSpPr>
          <p:cNvPr id="165" name="Straight Arrow Connector 164"/>
          <p:cNvCxnSpPr/>
          <p:nvPr/>
        </p:nvCxnSpPr>
        <p:spPr>
          <a:xfrm>
            <a:off x="9018439" y="2473118"/>
            <a:ext cx="0" cy="228540"/>
          </a:xfrm>
          <a:prstGeom prst="straightConnector1">
            <a:avLst/>
          </a:prstGeom>
          <a:ln w="38100" cmpd="sng">
            <a:solidFill>
              <a:srgbClr val="4D172D"/>
            </a:solidFill>
            <a:headEnd type="none"/>
            <a:tailEnd type="triangle" w="lg" len="med"/>
          </a:ln>
        </p:spPr>
        <p:style>
          <a:lnRef idx="2">
            <a:schemeClr val="accent1"/>
          </a:lnRef>
          <a:fillRef idx="0">
            <a:schemeClr val="accent1"/>
          </a:fillRef>
          <a:effectRef idx="1">
            <a:schemeClr val="accent1"/>
          </a:effectRef>
          <a:fontRef idx="minor">
            <a:schemeClr val="tx1"/>
          </a:fontRef>
        </p:style>
      </p:cxnSp>
      <p:sp>
        <p:nvSpPr>
          <p:cNvPr id="170" name="Freeform 169"/>
          <p:cNvSpPr/>
          <p:nvPr/>
        </p:nvSpPr>
        <p:spPr>
          <a:xfrm flipV="1">
            <a:off x="8942261" y="2806391"/>
            <a:ext cx="1095392" cy="2052603"/>
          </a:xfrm>
          <a:custGeom>
            <a:avLst/>
            <a:gdLst>
              <a:gd name="connsiteX0" fmla="*/ 0 w 1004679"/>
              <a:gd name="connsiteY0" fmla="*/ 871910 h 963163"/>
              <a:gd name="connsiteX1" fmla="*/ 834073 w 1004679"/>
              <a:gd name="connsiteY1" fmla="*/ 881388 h 963163"/>
              <a:gd name="connsiteX2" fmla="*/ 1004679 w 1004679"/>
              <a:gd name="connsiteY2" fmla="*/ 0 h 963163"/>
              <a:gd name="connsiteX0" fmla="*/ 0 w 1004679"/>
              <a:gd name="connsiteY0" fmla="*/ 938251 h 997975"/>
              <a:gd name="connsiteX1" fmla="*/ 834073 w 1004679"/>
              <a:gd name="connsiteY1" fmla="*/ 881388 h 997975"/>
              <a:gd name="connsiteX2" fmla="*/ 1004679 w 1004679"/>
              <a:gd name="connsiteY2" fmla="*/ 0 h 997975"/>
              <a:gd name="connsiteX0" fmla="*/ 0 w 1004679"/>
              <a:gd name="connsiteY0" fmla="*/ 938251 h 973135"/>
              <a:gd name="connsiteX1" fmla="*/ 834073 w 1004679"/>
              <a:gd name="connsiteY1" fmla="*/ 881388 h 973135"/>
              <a:gd name="connsiteX2" fmla="*/ 1004679 w 1004679"/>
              <a:gd name="connsiteY2" fmla="*/ 0 h 973135"/>
              <a:gd name="connsiteX0" fmla="*/ 0 w 1004679"/>
              <a:gd name="connsiteY0" fmla="*/ 938251 h 938251"/>
              <a:gd name="connsiteX1" fmla="*/ 805638 w 1004679"/>
              <a:gd name="connsiteY1" fmla="*/ 720274 h 938251"/>
              <a:gd name="connsiteX2" fmla="*/ 1004679 w 1004679"/>
              <a:gd name="connsiteY2" fmla="*/ 0 h 938251"/>
              <a:gd name="connsiteX0" fmla="*/ 0 w 1035274"/>
              <a:gd name="connsiteY0" fmla="*/ 938251 h 940354"/>
              <a:gd name="connsiteX1" fmla="*/ 938936 w 1035274"/>
              <a:gd name="connsiteY1" fmla="*/ 764034 h 940354"/>
              <a:gd name="connsiteX2" fmla="*/ 1004679 w 1035274"/>
              <a:gd name="connsiteY2" fmla="*/ 0 h 940354"/>
              <a:gd name="connsiteX0" fmla="*/ 0 w 1064559"/>
              <a:gd name="connsiteY0" fmla="*/ 938251 h 940354"/>
              <a:gd name="connsiteX1" fmla="*/ 938936 w 1064559"/>
              <a:gd name="connsiteY1" fmla="*/ 764034 h 940354"/>
              <a:gd name="connsiteX2" fmla="*/ 1054666 w 1064559"/>
              <a:gd name="connsiteY2" fmla="*/ 0 h 940354"/>
              <a:gd name="connsiteX0" fmla="*/ 0 w 1079443"/>
              <a:gd name="connsiteY0" fmla="*/ 938251 h 940827"/>
              <a:gd name="connsiteX1" fmla="*/ 972261 w 1079443"/>
              <a:gd name="connsiteY1" fmla="*/ 773759 h 940827"/>
              <a:gd name="connsiteX2" fmla="*/ 1054666 w 1079443"/>
              <a:gd name="connsiteY2" fmla="*/ 0 h 940827"/>
              <a:gd name="connsiteX0" fmla="*/ 0 w 1059404"/>
              <a:gd name="connsiteY0" fmla="*/ 938251 h 945555"/>
              <a:gd name="connsiteX1" fmla="*/ 922274 w 1059404"/>
              <a:gd name="connsiteY1" fmla="*/ 812657 h 945555"/>
              <a:gd name="connsiteX2" fmla="*/ 1054666 w 1059404"/>
              <a:gd name="connsiteY2" fmla="*/ 0 h 945555"/>
              <a:gd name="connsiteX0" fmla="*/ 0 w 1054667"/>
              <a:gd name="connsiteY0" fmla="*/ 938251 h 938597"/>
              <a:gd name="connsiteX1" fmla="*/ 265337 w 1054667"/>
              <a:gd name="connsiteY1" fmla="*/ 536900 h 938597"/>
              <a:gd name="connsiteX2" fmla="*/ 1054666 w 1054667"/>
              <a:gd name="connsiteY2" fmla="*/ 0 h 938597"/>
              <a:gd name="connsiteX0" fmla="*/ 0 w 850790"/>
              <a:gd name="connsiteY0" fmla="*/ 942306 h 942648"/>
              <a:gd name="connsiteX1" fmla="*/ 61460 w 850790"/>
              <a:gd name="connsiteY1" fmla="*/ 536900 h 942648"/>
              <a:gd name="connsiteX2" fmla="*/ 850789 w 850790"/>
              <a:gd name="connsiteY2" fmla="*/ 0 h 942648"/>
              <a:gd name="connsiteX0" fmla="*/ 31214 w 882004"/>
              <a:gd name="connsiteY0" fmla="*/ 942306 h 951706"/>
              <a:gd name="connsiteX1" fmla="*/ 92674 w 882004"/>
              <a:gd name="connsiteY1" fmla="*/ 536900 h 951706"/>
              <a:gd name="connsiteX2" fmla="*/ 882003 w 882004"/>
              <a:gd name="connsiteY2" fmla="*/ 0 h 951706"/>
              <a:gd name="connsiteX0" fmla="*/ 543 w 1802760"/>
              <a:gd name="connsiteY0" fmla="*/ 861201 h 872690"/>
              <a:gd name="connsiteX1" fmla="*/ 1013430 w 1802760"/>
              <a:gd name="connsiteY1" fmla="*/ 536900 h 872690"/>
              <a:gd name="connsiteX2" fmla="*/ 1802759 w 1802760"/>
              <a:gd name="connsiteY2" fmla="*/ 0 h 872690"/>
              <a:gd name="connsiteX0" fmla="*/ 935 w 1803152"/>
              <a:gd name="connsiteY0" fmla="*/ 861201 h 871348"/>
              <a:gd name="connsiteX1" fmla="*/ 696681 w 1803152"/>
              <a:gd name="connsiteY1" fmla="*/ 496348 h 871348"/>
              <a:gd name="connsiteX2" fmla="*/ 1803151 w 1803152"/>
              <a:gd name="connsiteY2" fmla="*/ 0 h 871348"/>
              <a:gd name="connsiteX0" fmla="*/ 1568 w 1803785"/>
              <a:gd name="connsiteY0" fmla="*/ 861201 h 870909"/>
              <a:gd name="connsiteX1" fmla="*/ 697314 w 1803785"/>
              <a:gd name="connsiteY1" fmla="*/ 496348 h 870909"/>
              <a:gd name="connsiteX2" fmla="*/ 1803784 w 1803785"/>
              <a:gd name="connsiteY2" fmla="*/ 0 h 870909"/>
              <a:gd name="connsiteX0" fmla="*/ 1346 w 2619069"/>
              <a:gd name="connsiteY0" fmla="*/ 869311 h 879496"/>
              <a:gd name="connsiteX1" fmla="*/ 697092 w 2619069"/>
              <a:gd name="connsiteY1" fmla="*/ 504458 h 879496"/>
              <a:gd name="connsiteX2" fmla="*/ 2619069 w 2619069"/>
              <a:gd name="connsiteY2" fmla="*/ 0 h 879496"/>
              <a:gd name="connsiteX0" fmla="*/ 846 w 2618569"/>
              <a:gd name="connsiteY0" fmla="*/ 869311 h 878521"/>
              <a:gd name="connsiteX1" fmla="*/ 877816 w 2618569"/>
              <a:gd name="connsiteY1" fmla="*/ 467960 h 878521"/>
              <a:gd name="connsiteX2" fmla="*/ 2618569 w 2618569"/>
              <a:gd name="connsiteY2" fmla="*/ 0 h 878521"/>
              <a:gd name="connsiteX0" fmla="*/ 982 w 2618705"/>
              <a:gd name="connsiteY0" fmla="*/ 869311 h 878521"/>
              <a:gd name="connsiteX1" fmla="*/ 877952 w 2618705"/>
              <a:gd name="connsiteY1" fmla="*/ 467960 h 878521"/>
              <a:gd name="connsiteX2" fmla="*/ 2618705 w 2618705"/>
              <a:gd name="connsiteY2" fmla="*/ 0 h 878521"/>
            </a:gdLst>
            <a:ahLst/>
            <a:cxnLst>
              <a:cxn ang="0">
                <a:pos x="connsiteX0" y="connsiteY0"/>
              </a:cxn>
              <a:cxn ang="0">
                <a:pos x="connsiteX1" y="connsiteY1"/>
              </a:cxn>
              <a:cxn ang="0">
                <a:pos x="connsiteX2" y="connsiteY2"/>
              </a:cxn>
            </a:cxnLst>
            <a:rect l="l" t="t" r="r" b="b"/>
            <a:pathLst>
              <a:path w="2618705" h="878521">
                <a:moveTo>
                  <a:pt x="982" y="869311"/>
                </a:moveTo>
                <a:cubicBezTo>
                  <a:pt x="-22371" y="937142"/>
                  <a:pt x="373707" y="612845"/>
                  <a:pt x="877952" y="467960"/>
                </a:cubicBezTo>
                <a:cubicBezTo>
                  <a:pt x="1382197" y="323075"/>
                  <a:pt x="2618705" y="0"/>
                  <a:pt x="2618705" y="0"/>
                </a:cubicBezTo>
              </a:path>
            </a:pathLst>
          </a:custGeom>
          <a:ln w="38100" cmpd="sng">
            <a:solidFill>
              <a:srgbClr val="4D172D"/>
            </a:solidFill>
            <a:prstDash val="dash"/>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399"/>
          </a:p>
        </p:txBody>
      </p:sp>
      <p:cxnSp>
        <p:nvCxnSpPr>
          <p:cNvPr id="171" name="Straight Arrow Connector 170"/>
          <p:cNvCxnSpPr/>
          <p:nvPr/>
        </p:nvCxnSpPr>
        <p:spPr>
          <a:xfrm flipH="1">
            <a:off x="9932601" y="4987064"/>
            <a:ext cx="304721" cy="304721"/>
          </a:xfrm>
          <a:prstGeom prst="straightConnector1">
            <a:avLst/>
          </a:prstGeom>
          <a:ln w="38100" cmpd="sng">
            <a:solidFill>
              <a:srgbClr val="FF6600"/>
            </a:solidFill>
            <a:headEnd type="none"/>
            <a:tailEnd type="triangle" w="lg" len="med"/>
          </a:ln>
        </p:spPr>
        <p:style>
          <a:lnRef idx="2">
            <a:schemeClr val="accent1"/>
          </a:lnRef>
          <a:fillRef idx="0">
            <a:schemeClr val="accent1"/>
          </a:fillRef>
          <a:effectRef idx="1">
            <a:schemeClr val="accent1"/>
          </a:effectRef>
          <a:fontRef idx="minor">
            <a:schemeClr val="tx1"/>
          </a:fontRef>
        </p:style>
      </p:cxnSp>
      <p:cxnSp>
        <p:nvCxnSpPr>
          <p:cNvPr id="173" name="Straight Arrow Connector 172"/>
          <p:cNvCxnSpPr/>
          <p:nvPr/>
        </p:nvCxnSpPr>
        <p:spPr>
          <a:xfrm>
            <a:off x="10267049" y="5009053"/>
            <a:ext cx="0" cy="380901"/>
          </a:xfrm>
          <a:prstGeom prst="straightConnector1">
            <a:avLst/>
          </a:prstGeom>
          <a:ln w="38100" cmpd="sng">
            <a:solidFill>
              <a:srgbClr val="FF6600"/>
            </a:solidFill>
            <a:headEnd type="none"/>
            <a:tailEnd type="triangle" w="lg" len="med"/>
          </a:ln>
        </p:spPr>
        <p:style>
          <a:lnRef idx="2">
            <a:schemeClr val="accent1"/>
          </a:lnRef>
          <a:fillRef idx="0">
            <a:schemeClr val="accent1"/>
          </a:fillRef>
          <a:effectRef idx="1">
            <a:schemeClr val="accent1"/>
          </a:effectRef>
          <a:fontRef idx="minor">
            <a:schemeClr val="tx1"/>
          </a:fontRef>
        </p:style>
      </p:cxnSp>
      <p:cxnSp>
        <p:nvCxnSpPr>
          <p:cNvPr id="176" name="Straight Arrow Connector 175"/>
          <p:cNvCxnSpPr/>
          <p:nvPr/>
        </p:nvCxnSpPr>
        <p:spPr>
          <a:xfrm flipV="1">
            <a:off x="10343229" y="4690084"/>
            <a:ext cx="304721" cy="228540"/>
          </a:xfrm>
          <a:prstGeom prst="straightConnector1">
            <a:avLst/>
          </a:prstGeom>
          <a:ln w="38100" cmpd="sng">
            <a:solidFill>
              <a:srgbClr val="FF6600"/>
            </a:solidFill>
            <a:headEnd type="none"/>
            <a:tailEnd type="triangle" w="lg" len="med"/>
          </a:ln>
        </p:spPr>
        <p:style>
          <a:lnRef idx="2">
            <a:schemeClr val="accent1"/>
          </a:lnRef>
          <a:fillRef idx="0">
            <a:schemeClr val="accent1"/>
          </a:fillRef>
          <a:effectRef idx="1">
            <a:schemeClr val="accent1"/>
          </a:effectRef>
          <a:fontRef idx="minor">
            <a:schemeClr val="tx1"/>
          </a:fontRef>
        </p:style>
      </p:cxnSp>
      <p:cxnSp>
        <p:nvCxnSpPr>
          <p:cNvPr id="177" name="Straight Arrow Connector 176"/>
          <p:cNvCxnSpPr/>
          <p:nvPr/>
        </p:nvCxnSpPr>
        <p:spPr>
          <a:xfrm>
            <a:off x="10312261" y="4987063"/>
            <a:ext cx="304721" cy="76180"/>
          </a:xfrm>
          <a:prstGeom prst="straightConnector1">
            <a:avLst/>
          </a:prstGeom>
          <a:ln w="38100" cmpd="sng">
            <a:solidFill>
              <a:srgbClr val="FF6600"/>
            </a:solidFill>
            <a:headEnd type="none"/>
            <a:tailEnd type="triangle" w="lg" len="med"/>
          </a:ln>
        </p:spPr>
        <p:style>
          <a:lnRef idx="2">
            <a:schemeClr val="accent1"/>
          </a:lnRef>
          <a:fillRef idx="0">
            <a:schemeClr val="accent1"/>
          </a:fillRef>
          <a:effectRef idx="1">
            <a:schemeClr val="accent1"/>
          </a:effectRef>
          <a:fontRef idx="minor">
            <a:schemeClr val="tx1"/>
          </a:fontRef>
        </p:style>
      </p:cxnSp>
      <p:grpSp>
        <p:nvGrpSpPr>
          <p:cNvPr id="58" name="Group 57"/>
          <p:cNvGrpSpPr/>
          <p:nvPr/>
        </p:nvGrpSpPr>
        <p:grpSpPr>
          <a:xfrm>
            <a:off x="9153919" y="5439680"/>
            <a:ext cx="1045127" cy="837982"/>
            <a:chOff x="7970223" y="4724400"/>
            <a:chExt cx="1045399" cy="838200"/>
          </a:xfrm>
        </p:grpSpPr>
        <p:sp>
          <p:nvSpPr>
            <p:cNvPr id="185" name="TextBox 184"/>
            <p:cNvSpPr txBox="1"/>
            <p:nvPr/>
          </p:nvSpPr>
          <p:spPr>
            <a:xfrm>
              <a:off x="8534400" y="4800600"/>
              <a:ext cx="481222" cy="584775"/>
            </a:xfrm>
            <a:prstGeom prst="rect">
              <a:avLst/>
            </a:prstGeom>
            <a:noFill/>
          </p:spPr>
          <p:txBody>
            <a:bodyPr wrap="none" rtlCol="0">
              <a:spAutoFit/>
            </a:bodyPr>
            <a:lstStyle/>
            <a:p>
              <a:r>
                <a:rPr lang="en-US" sz="3199" dirty="0">
                  <a:solidFill>
                    <a:srgbClr val="FF6600"/>
                  </a:solidFill>
                </a:rPr>
                <a:t>N</a:t>
              </a:r>
              <a:endParaRPr lang="en-US" sz="3199" baseline="30000" dirty="0">
                <a:solidFill>
                  <a:srgbClr val="FF6600"/>
                </a:solidFill>
              </a:endParaRPr>
            </a:p>
          </p:txBody>
        </p:sp>
        <p:grpSp>
          <p:nvGrpSpPr>
            <p:cNvPr id="186" name="Group 185"/>
            <p:cNvGrpSpPr/>
            <p:nvPr/>
          </p:nvGrpSpPr>
          <p:grpSpPr>
            <a:xfrm>
              <a:off x="7970223" y="4724400"/>
              <a:ext cx="868976" cy="838200"/>
              <a:chOff x="8045472" y="1886047"/>
              <a:chExt cx="868976" cy="838200"/>
            </a:xfrm>
          </p:grpSpPr>
          <p:sp>
            <p:nvSpPr>
              <p:cNvPr id="187" name="Text Box 32"/>
              <p:cNvSpPr txBox="1">
                <a:spLocks noChangeArrowheads="1"/>
              </p:cNvSpPr>
              <p:nvPr/>
            </p:nvSpPr>
            <p:spPr bwMode="auto">
              <a:xfrm rot="16200000">
                <a:off x="7811038" y="2120481"/>
                <a:ext cx="838200" cy="369332"/>
              </a:xfrm>
              <a:prstGeom prst="rect">
                <a:avLst/>
              </a:prstGeom>
              <a:noFill/>
              <a:ln w="9525">
                <a:noFill/>
                <a:miter lim="800000"/>
                <a:headEnd/>
                <a:tailEnd/>
              </a:ln>
            </p:spPr>
            <p:txBody>
              <a:bodyPr wrap="square">
                <a:prstTxWarp prst="textNoShape">
                  <a:avLst/>
                </a:prstTxWarp>
                <a:spAutoFit/>
              </a:bodyPr>
              <a:lstStyle/>
              <a:p>
                <a:pPr algn="ctr" eaLnBrk="1" hangingPunct="1">
                  <a:spcBef>
                    <a:spcPct val="50000"/>
                  </a:spcBef>
                </a:pPr>
                <a:r>
                  <a:rPr lang="en-US" dirty="0">
                    <a:latin typeface="Helvetica" charset="0"/>
                    <a:ea typeface="Arial" charset="0"/>
                  </a:rPr>
                  <a:t>Flux</a:t>
                </a:r>
              </a:p>
            </p:txBody>
          </p:sp>
          <p:sp>
            <p:nvSpPr>
              <p:cNvPr id="192" name="Line 90"/>
              <p:cNvSpPr>
                <a:spLocks noChangeShapeType="1"/>
              </p:cNvSpPr>
              <p:nvPr/>
            </p:nvSpPr>
            <p:spPr bwMode="auto">
              <a:xfrm>
                <a:off x="8343388" y="1962902"/>
                <a:ext cx="0" cy="695865"/>
              </a:xfrm>
              <a:prstGeom prst="line">
                <a:avLst/>
              </a:prstGeom>
              <a:noFill/>
              <a:ln w="19050">
                <a:solidFill>
                  <a:schemeClr val="tx1"/>
                </a:solidFill>
                <a:round/>
                <a:headEnd/>
                <a:tailEnd/>
              </a:ln>
            </p:spPr>
            <p:txBody>
              <a:bodyPr>
                <a:prstTxWarp prst="textNoShape">
                  <a:avLst/>
                </a:prstTxWarp>
              </a:bodyPr>
              <a:lstStyle/>
              <a:p>
                <a:endParaRPr lang="en-US" sz="2399"/>
              </a:p>
            </p:txBody>
          </p:sp>
          <p:sp>
            <p:nvSpPr>
              <p:cNvPr id="193" name="Line 91"/>
              <p:cNvSpPr>
                <a:spLocks noChangeShapeType="1"/>
              </p:cNvSpPr>
              <p:nvPr/>
            </p:nvSpPr>
            <p:spPr bwMode="auto">
              <a:xfrm flipV="1">
                <a:off x="8338415" y="2648046"/>
                <a:ext cx="576033" cy="10721"/>
              </a:xfrm>
              <a:prstGeom prst="line">
                <a:avLst/>
              </a:prstGeom>
              <a:noFill/>
              <a:ln w="19050">
                <a:solidFill>
                  <a:schemeClr val="tx1"/>
                </a:solidFill>
                <a:round/>
                <a:headEnd/>
                <a:tailEnd/>
              </a:ln>
            </p:spPr>
            <p:txBody>
              <a:bodyPr>
                <a:prstTxWarp prst="textNoShape">
                  <a:avLst/>
                </a:prstTxWarp>
              </a:bodyPr>
              <a:lstStyle/>
              <a:p>
                <a:endParaRPr lang="en-US" sz="2399"/>
              </a:p>
            </p:txBody>
          </p:sp>
        </p:grpSp>
        <p:sp>
          <p:nvSpPr>
            <p:cNvPr id="57" name="Freeform 56"/>
            <p:cNvSpPr/>
            <p:nvPr/>
          </p:nvSpPr>
          <p:spPr>
            <a:xfrm>
              <a:off x="8229600" y="4724400"/>
              <a:ext cx="609600" cy="762000"/>
            </a:xfrm>
            <a:custGeom>
              <a:avLst/>
              <a:gdLst>
                <a:gd name="connsiteX0" fmla="*/ 0 w 748770"/>
                <a:gd name="connsiteY0" fmla="*/ 758183 h 758183"/>
                <a:gd name="connsiteX1" fmla="*/ 0 w 748770"/>
                <a:gd name="connsiteY1" fmla="*/ 758183 h 758183"/>
                <a:gd name="connsiteX2" fmla="*/ 0 w 748770"/>
                <a:gd name="connsiteY2" fmla="*/ 758183 h 758183"/>
                <a:gd name="connsiteX3" fmla="*/ 94781 w 748770"/>
                <a:gd name="connsiteY3" fmla="*/ 758183 h 758183"/>
                <a:gd name="connsiteX4" fmla="*/ 161128 w 748770"/>
                <a:gd name="connsiteY4" fmla="*/ 606546 h 758183"/>
                <a:gd name="connsiteX5" fmla="*/ 170606 w 748770"/>
                <a:gd name="connsiteY5" fmla="*/ 417001 h 758183"/>
                <a:gd name="connsiteX6" fmla="*/ 189562 w 748770"/>
                <a:gd name="connsiteY6" fmla="*/ 161114 h 758183"/>
                <a:gd name="connsiteX7" fmla="*/ 199040 w 748770"/>
                <a:gd name="connsiteY7" fmla="*/ 0 h 758183"/>
                <a:gd name="connsiteX8" fmla="*/ 199040 w 748770"/>
                <a:gd name="connsiteY8" fmla="*/ 0 h 758183"/>
                <a:gd name="connsiteX9" fmla="*/ 255909 w 748770"/>
                <a:gd name="connsiteY9" fmla="*/ 142159 h 758183"/>
                <a:gd name="connsiteX10" fmla="*/ 303300 w 748770"/>
                <a:gd name="connsiteY10" fmla="*/ 369614 h 758183"/>
                <a:gd name="connsiteX11" fmla="*/ 369646 w 748770"/>
                <a:gd name="connsiteY11" fmla="*/ 530728 h 758183"/>
                <a:gd name="connsiteX12" fmla="*/ 464427 w 748770"/>
                <a:gd name="connsiteY12" fmla="*/ 616024 h 758183"/>
                <a:gd name="connsiteX13" fmla="*/ 587643 w 748770"/>
                <a:gd name="connsiteY13" fmla="*/ 701319 h 758183"/>
                <a:gd name="connsiteX14" fmla="*/ 748770 w 748770"/>
                <a:gd name="connsiteY14" fmla="*/ 739228 h 758183"/>
                <a:gd name="connsiteX15" fmla="*/ 0 w 748770"/>
                <a:gd name="connsiteY15" fmla="*/ 758183 h 75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8770" h="758183">
                  <a:moveTo>
                    <a:pt x="0" y="758183"/>
                  </a:moveTo>
                  <a:lnTo>
                    <a:pt x="0" y="758183"/>
                  </a:lnTo>
                  <a:lnTo>
                    <a:pt x="0" y="758183"/>
                  </a:lnTo>
                  <a:lnTo>
                    <a:pt x="94781" y="758183"/>
                  </a:lnTo>
                  <a:lnTo>
                    <a:pt x="161128" y="606546"/>
                  </a:lnTo>
                  <a:lnTo>
                    <a:pt x="170606" y="417001"/>
                  </a:lnTo>
                  <a:lnTo>
                    <a:pt x="189562" y="161114"/>
                  </a:lnTo>
                  <a:lnTo>
                    <a:pt x="199040" y="0"/>
                  </a:lnTo>
                  <a:lnTo>
                    <a:pt x="199040" y="0"/>
                  </a:lnTo>
                  <a:lnTo>
                    <a:pt x="255909" y="142159"/>
                  </a:lnTo>
                  <a:lnTo>
                    <a:pt x="303300" y="369614"/>
                  </a:lnTo>
                  <a:lnTo>
                    <a:pt x="369646" y="530728"/>
                  </a:lnTo>
                  <a:lnTo>
                    <a:pt x="464427" y="616024"/>
                  </a:lnTo>
                  <a:lnTo>
                    <a:pt x="587643" y="701319"/>
                  </a:lnTo>
                  <a:lnTo>
                    <a:pt x="748770" y="739228"/>
                  </a:lnTo>
                  <a:lnTo>
                    <a:pt x="0" y="758183"/>
                  </a:lnTo>
                  <a:close/>
                </a:path>
              </a:pathLst>
            </a:cu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grpSp>
      <p:sp>
        <p:nvSpPr>
          <p:cNvPr id="221" name="Right Arrow 220"/>
          <p:cNvSpPr/>
          <p:nvPr/>
        </p:nvSpPr>
        <p:spPr>
          <a:xfrm rot="8141758">
            <a:off x="9393589" y="3432103"/>
            <a:ext cx="424034" cy="110877"/>
          </a:xfrm>
          <a:prstGeom prst="rightArrow">
            <a:avLst>
              <a:gd name="adj1" fmla="val 44558"/>
              <a:gd name="adj2" fmla="val 3841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101" name="Rectangle 60"/>
          <p:cNvSpPr>
            <a:spLocks noChangeArrowheads="1"/>
          </p:cNvSpPr>
          <p:nvPr/>
        </p:nvSpPr>
        <p:spPr bwMode="auto">
          <a:xfrm>
            <a:off x="2315562" y="3642580"/>
            <a:ext cx="947127" cy="335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63" tIns="44438" rIns="90463" bIns="44438">
            <a:spAutoFit/>
          </a:bodyPr>
          <a:lstStyle/>
          <a:p>
            <a:pPr eaLnBrk="1" hangingPunct="1"/>
            <a:r>
              <a:rPr lang="en-US" sz="1600" b="1" dirty="0">
                <a:solidFill>
                  <a:schemeClr val="accent1">
                    <a:lumMod val="75000"/>
                  </a:schemeClr>
                </a:solidFill>
              </a:rPr>
              <a:t>2.5 MeV</a:t>
            </a:r>
          </a:p>
        </p:txBody>
      </p:sp>
      <p:sp>
        <p:nvSpPr>
          <p:cNvPr id="103" name="Line 62"/>
          <p:cNvSpPr>
            <a:spLocks noChangeShapeType="1"/>
          </p:cNvSpPr>
          <p:nvPr/>
        </p:nvSpPr>
        <p:spPr bwMode="auto">
          <a:xfrm flipH="1" flipV="1">
            <a:off x="2884501" y="3967510"/>
            <a:ext cx="0" cy="357095"/>
          </a:xfrm>
          <a:prstGeom prst="line">
            <a:avLst/>
          </a:prstGeom>
          <a:noFill/>
          <a:ln w="25400">
            <a:solidFill>
              <a:schemeClr val="tx1"/>
            </a:solidFill>
            <a:round/>
            <a:headEnd type="triangle" w="sm"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399"/>
          </a:p>
        </p:txBody>
      </p:sp>
      <p:sp>
        <p:nvSpPr>
          <p:cNvPr id="104" name="Rectangle 63"/>
          <p:cNvSpPr>
            <a:spLocks noChangeArrowheads="1"/>
          </p:cNvSpPr>
          <p:nvPr/>
        </p:nvSpPr>
        <p:spPr bwMode="auto">
          <a:xfrm>
            <a:off x="5983055" y="3657543"/>
            <a:ext cx="1374875" cy="335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463" tIns="44438" rIns="90463" bIns="44438">
            <a:spAutoFit/>
          </a:bodyPr>
          <a:lstStyle/>
          <a:p>
            <a:pPr eaLnBrk="1" hangingPunct="1"/>
            <a:r>
              <a:rPr lang="en-US" sz="1600" b="1" dirty="0">
                <a:solidFill>
                  <a:schemeClr val="accent1">
                    <a:lumMod val="75000"/>
                  </a:schemeClr>
                </a:solidFill>
              </a:rPr>
              <a:t>1000 MeV</a:t>
            </a:r>
          </a:p>
        </p:txBody>
      </p:sp>
      <p:sp>
        <p:nvSpPr>
          <p:cNvPr id="105" name="Rectangle 64"/>
          <p:cNvSpPr>
            <a:spLocks noChangeArrowheads="1"/>
          </p:cNvSpPr>
          <p:nvPr/>
        </p:nvSpPr>
        <p:spPr bwMode="auto">
          <a:xfrm>
            <a:off x="3177295" y="3642579"/>
            <a:ext cx="889434" cy="335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63" tIns="44438" rIns="90463" bIns="44438">
            <a:spAutoFit/>
          </a:bodyPr>
          <a:lstStyle/>
          <a:p>
            <a:pPr eaLnBrk="1" hangingPunct="1"/>
            <a:r>
              <a:rPr lang="en-US" sz="1600" b="1" dirty="0">
                <a:solidFill>
                  <a:schemeClr val="accent1">
                    <a:lumMod val="75000"/>
                  </a:schemeClr>
                </a:solidFill>
              </a:rPr>
              <a:t>87 MeV</a:t>
            </a:r>
          </a:p>
        </p:txBody>
      </p:sp>
      <p:sp>
        <p:nvSpPr>
          <p:cNvPr id="140" name="Rectangle 70"/>
          <p:cNvSpPr>
            <a:spLocks noChangeArrowheads="1"/>
          </p:cNvSpPr>
          <p:nvPr/>
        </p:nvSpPr>
        <p:spPr bwMode="auto">
          <a:xfrm>
            <a:off x="4003995" y="3631874"/>
            <a:ext cx="1003218" cy="335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63" tIns="44438" rIns="90463" bIns="44438">
            <a:spAutoFit/>
          </a:bodyPr>
          <a:lstStyle/>
          <a:p>
            <a:pPr eaLnBrk="1" hangingPunct="1"/>
            <a:r>
              <a:rPr lang="en-US" sz="1600" b="1" dirty="0">
                <a:solidFill>
                  <a:schemeClr val="accent1">
                    <a:lumMod val="75000"/>
                  </a:schemeClr>
                </a:solidFill>
              </a:rPr>
              <a:t>186 MeV</a:t>
            </a:r>
          </a:p>
        </p:txBody>
      </p:sp>
      <p:sp>
        <p:nvSpPr>
          <p:cNvPr id="141" name="Rectangle 71"/>
          <p:cNvSpPr>
            <a:spLocks noChangeArrowheads="1"/>
          </p:cNvSpPr>
          <p:nvPr/>
        </p:nvSpPr>
        <p:spPr bwMode="auto">
          <a:xfrm>
            <a:off x="4979836" y="3642578"/>
            <a:ext cx="1003218" cy="335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63" tIns="44438" rIns="90463" bIns="44438">
            <a:spAutoFit/>
          </a:bodyPr>
          <a:lstStyle/>
          <a:p>
            <a:pPr eaLnBrk="1" hangingPunct="1"/>
            <a:r>
              <a:rPr lang="en-US" sz="1600" b="1" dirty="0">
                <a:solidFill>
                  <a:schemeClr val="accent1">
                    <a:lumMod val="75000"/>
                  </a:schemeClr>
                </a:solidFill>
              </a:rPr>
              <a:t>387 MeV</a:t>
            </a:r>
          </a:p>
        </p:txBody>
      </p:sp>
      <p:sp>
        <p:nvSpPr>
          <p:cNvPr id="142" name="Line 72"/>
          <p:cNvSpPr>
            <a:spLocks noChangeShapeType="1"/>
          </p:cNvSpPr>
          <p:nvPr/>
        </p:nvSpPr>
        <p:spPr bwMode="auto">
          <a:xfrm flipH="1" flipV="1">
            <a:off x="3618895" y="3956207"/>
            <a:ext cx="0" cy="357095"/>
          </a:xfrm>
          <a:prstGeom prst="line">
            <a:avLst/>
          </a:prstGeom>
          <a:noFill/>
          <a:ln w="25400">
            <a:solidFill>
              <a:schemeClr val="tx1"/>
            </a:solidFill>
            <a:round/>
            <a:headEnd type="triangle" w="sm"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399"/>
          </a:p>
        </p:txBody>
      </p:sp>
      <p:sp>
        <p:nvSpPr>
          <p:cNvPr id="143" name="Line 73"/>
          <p:cNvSpPr>
            <a:spLocks noChangeShapeType="1"/>
          </p:cNvSpPr>
          <p:nvPr/>
        </p:nvSpPr>
        <p:spPr bwMode="auto">
          <a:xfrm flipH="1" flipV="1">
            <a:off x="4269988" y="3965729"/>
            <a:ext cx="0" cy="357095"/>
          </a:xfrm>
          <a:prstGeom prst="line">
            <a:avLst/>
          </a:prstGeom>
          <a:noFill/>
          <a:ln w="25400">
            <a:solidFill>
              <a:schemeClr val="tx1"/>
            </a:solidFill>
            <a:round/>
            <a:headEnd type="triangle" w="sm"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399"/>
          </a:p>
        </p:txBody>
      </p:sp>
      <p:sp>
        <p:nvSpPr>
          <p:cNvPr id="144" name="Line 74"/>
          <p:cNvSpPr>
            <a:spLocks noChangeShapeType="1"/>
          </p:cNvSpPr>
          <p:nvPr/>
        </p:nvSpPr>
        <p:spPr bwMode="auto">
          <a:xfrm flipH="1" flipV="1">
            <a:off x="6424813" y="3990735"/>
            <a:ext cx="0" cy="357095"/>
          </a:xfrm>
          <a:prstGeom prst="line">
            <a:avLst/>
          </a:prstGeom>
          <a:noFill/>
          <a:ln w="25400">
            <a:solidFill>
              <a:schemeClr val="tx1"/>
            </a:solidFill>
            <a:round/>
            <a:headEnd type="triangle" w="sm"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399"/>
          </a:p>
        </p:txBody>
      </p:sp>
      <p:sp>
        <p:nvSpPr>
          <p:cNvPr id="145" name="Line 75"/>
          <p:cNvSpPr>
            <a:spLocks noChangeShapeType="1"/>
          </p:cNvSpPr>
          <p:nvPr/>
        </p:nvSpPr>
        <p:spPr bwMode="auto">
          <a:xfrm flipH="1" flipV="1">
            <a:off x="5344173" y="3962750"/>
            <a:ext cx="0" cy="357094"/>
          </a:xfrm>
          <a:prstGeom prst="line">
            <a:avLst/>
          </a:prstGeom>
          <a:noFill/>
          <a:ln w="25400">
            <a:solidFill>
              <a:schemeClr val="tx1"/>
            </a:solidFill>
            <a:round/>
            <a:headEnd type="triangle" w="sm"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399"/>
          </a:p>
        </p:txBody>
      </p:sp>
      <p:graphicFrame>
        <p:nvGraphicFramePr>
          <p:cNvPr id="8" name="Table 7"/>
          <p:cNvGraphicFramePr>
            <a:graphicFrameLocks noGrp="1"/>
          </p:cNvGraphicFramePr>
          <p:nvPr>
            <p:extLst>
              <p:ext uri="{D42A27DB-BD31-4B8C-83A1-F6EECF244321}">
                <p14:modId xmlns:p14="http://schemas.microsoft.com/office/powerpoint/2010/main" val="3784016326"/>
              </p:ext>
            </p:extLst>
          </p:nvPr>
        </p:nvGraphicFramePr>
        <p:xfrm>
          <a:off x="439377" y="1084921"/>
          <a:ext cx="6680306" cy="1371528"/>
        </p:xfrm>
        <a:graphic>
          <a:graphicData uri="http://schemas.openxmlformats.org/drawingml/2006/table">
            <a:tbl>
              <a:tblPr firstRow="1" bandRow="1">
                <a:tableStyleId>{22838BEF-8BB2-4498-84A7-C5851F593DF1}</a:tableStyleId>
              </a:tblPr>
              <a:tblGrid>
                <a:gridCol w="2292534">
                  <a:extLst>
                    <a:ext uri="{9D8B030D-6E8A-4147-A177-3AD203B41FA5}">
                      <a16:colId xmlns:a16="http://schemas.microsoft.com/office/drawing/2014/main" val="20000"/>
                    </a:ext>
                  </a:extLst>
                </a:gridCol>
                <a:gridCol w="4387772">
                  <a:extLst>
                    <a:ext uri="{9D8B030D-6E8A-4147-A177-3AD203B41FA5}">
                      <a16:colId xmlns:a16="http://schemas.microsoft.com/office/drawing/2014/main" val="20001"/>
                    </a:ext>
                  </a:extLst>
                </a:gridCol>
              </a:tblGrid>
              <a:tr h="365665">
                <a:tc>
                  <a:txBody>
                    <a:bodyPr/>
                    <a:lstStyle/>
                    <a:p>
                      <a:r>
                        <a:rPr lang="en-US" sz="1800" b="1" dirty="0">
                          <a:latin typeface="+mn-lt"/>
                          <a:cs typeface="Arial"/>
                        </a:rPr>
                        <a:t>Power on Target</a:t>
                      </a:r>
                    </a:p>
                  </a:txBody>
                  <a:tcPr marL="91416" marR="91416" marT="45708" marB="45708">
                    <a:noFill/>
                  </a:tcPr>
                </a:tc>
                <a:tc>
                  <a:txBody>
                    <a:bodyPr/>
                    <a:lstStyle/>
                    <a:p>
                      <a:r>
                        <a:rPr lang="en-US" sz="1800" b="0" dirty="0">
                          <a:latin typeface="+mn-lt"/>
                          <a:cs typeface="Arial"/>
                        </a:rPr>
                        <a:t>1.4 MW at</a:t>
                      </a:r>
                      <a:r>
                        <a:rPr lang="en-US" sz="1800" b="0" baseline="0" dirty="0">
                          <a:latin typeface="+mn-lt"/>
                          <a:cs typeface="Arial"/>
                        </a:rPr>
                        <a:t> 1.0 GeV</a:t>
                      </a:r>
                      <a:endParaRPr lang="en-US" sz="1800" b="0" dirty="0">
                        <a:latin typeface="+mn-lt"/>
                        <a:cs typeface="Arial"/>
                      </a:endParaRPr>
                    </a:p>
                  </a:txBody>
                  <a:tcPr marL="91416" marR="91416" marT="45708" marB="45708">
                    <a:noFill/>
                  </a:tcPr>
                </a:tc>
                <a:extLst>
                  <a:ext uri="{0D108BD9-81ED-4DB2-BD59-A6C34878D82A}">
                    <a16:rowId xmlns:a16="http://schemas.microsoft.com/office/drawing/2014/main" val="10000"/>
                  </a:ext>
                </a:extLst>
              </a:tr>
              <a:tr h="365665">
                <a:tc>
                  <a:txBody>
                    <a:bodyPr/>
                    <a:lstStyle/>
                    <a:p>
                      <a:r>
                        <a:rPr lang="en-US" sz="1800" b="1" dirty="0">
                          <a:latin typeface="+mn-lt"/>
                          <a:cs typeface="Arial"/>
                        </a:rPr>
                        <a:t>Pulse on Target </a:t>
                      </a:r>
                    </a:p>
                  </a:txBody>
                  <a:tcPr marL="91416" marR="91416" marT="45708" marB="45708">
                    <a:noFill/>
                  </a:tcPr>
                </a:tc>
                <a:tc>
                  <a:txBody>
                    <a:bodyPr/>
                    <a:lstStyle/>
                    <a:p>
                      <a:r>
                        <a:rPr lang="en-US" sz="1800" dirty="0">
                          <a:latin typeface="+mn-lt"/>
                          <a:cs typeface="Arial"/>
                        </a:rPr>
                        <a:t>1.5 E14 protons (24µC)</a:t>
                      </a:r>
                    </a:p>
                  </a:txBody>
                  <a:tcPr marL="91416" marR="91416" marT="45708" marB="45708">
                    <a:noFill/>
                  </a:tcPr>
                </a:tc>
                <a:extLst>
                  <a:ext uri="{0D108BD9-81ED-4DB2-BD59-A6C34878D82A}">
                    <a16:rowId xmlns:a16="http://schemas.microsoft.com/office/drawing/2014/main" val="10001"/>
                  </a:ext>
                </a:extLst>
              </a:tr>
              <a:tr h="639913">
                <a:tc>
                  <a:txBody>
                    <a:bodyPr/>
                    <a:lstStyle/>
                    <a:p>
                      <a:r>
                        <a:rPr lang="en-US" sz="1800" b="1" dirty="0" err="1">
                          <a:latin typeface="+mn-lt"/>
                          <a:cs typeface="Arial"/>
                        </a:rPr>
                        <a:t>Linac</a:t>
                      </a:r>
                      <a:r>
                        <a:rPr lang="en-US" sz="1800" b="1" dirty="0">
                          <a:latin typeface="+mn-lt"/>
                          <a:cs typeface="Arial"/>
                        </a:rPr>
                        <a:t> macro-pulse</a:t>
                      </a:r>
                    </a:p>
                  </a:txBody>
                  <a:tcPr marL="91416" marR="91416" marT="45708" marB="45708">
                    <a:noFill/>
                  </a:tcPr>
                </a:tc>
                <a:tc>
                  <a:txBody>
                    <a:bodyPr/>
                    <a:lstStyle/>
                    <a:p>
                      <a:r>
                        <a:rPr lang="en-US" sz="1800" dirty="0">
                          <a:latin typeface="+mn-lt"/>
                          <a:cs typeface="Arial"/>
                        </a:rPr>
                        <a:t>~1000 </a:t>
                      </a:r>
                      <a:r>
                        <a:rPr lang="en-US" sz="1800" dirty="0" err="1">
                          <a:latin typeface="+mn-lt"/>
                          <a:cs typeface="Arial"/>
                        </a:rPr>
                        <a:t>minipulses</a:t>
                      </a:r>
                      <a:r>
                        <a:rPr lang="en-US" sz="1800" baseline="0" dirty="0">
                          <a:latin typeface="+mn-lt"/>
                          <a:cs typeface="Arial"/>
                        </a:rPr>
                        <a:t> of </a:t>
                      </a:r>
                      <a:r>
                        <a:rPr lang="en-US" sz="1800" dirty="0">
                          <a:latin typeface="+mn-lt"/>
                          <a:cs typeface="Arial"/>
                        </a:rPr>
                        <a:t>~24mA </a:t>
                      </a:r>
                      <a:r>
                        <a:rPr lang="en-US" sz="1800" dirty="0" err="1">
                          <a:latin typeface="+mn-lt"/>
                          <a:cs typeface="Arial"/>
                        </a:rPr>
                        <a:t>avg</a:t>
                      </a:r>
                      <a:r>
                        <a:rPr lang="en-US" sz="1800" dirty="0">
                          <a:latin typeface="+mn-lt"/>
                          <a:cs typeface="Arial"/>
                        </a:rPr>
                        <a:t> @</a:t>
                      </a:r>
                      <a:r>
                        <a:rPr lang="en-US" sz="1800" baseline="0" dirty="0">
                          <a:latin typeface="+mn-lt"/>
                          <a:cs typeface="Arial"/>
                        </a:rPr>
                        <a:t>1ms</a:t>
                      </a:r>
                      <a:r>
                        <a:rPr lang="en-US" sz="1800" dirty="0">
                          <a:latin typeface="+mn-lt"/>
                          <a:cs typeface="Arial"/>
                        </a:rPr>
                        <a:t> at 60Hz</a:t>
                      </a:r>
                    </a:p>
                  </a:txBody>
                  <a:tcPr marL="91416" marR="91416" marT="45708" marB="45708">
                    <a:noFill/>
                  </a:tcPr>
                </a:tc>
                <a:extLst>
                  <a:ext uri="{0D108BD9-81ED-4DB2-BD59-A6C34878D82A}">
                    <a16:rowId xmlns:a16="http://schemas.microsoft.com/office/drawing/2014/main" val="10002"/>
                  </a:ext>
                </a:extLst>
              </a:tr>
            </a:tbl>
          </a:graphicData>
        </a:graphic>
      </p:graphicFrame>
      <p:cxnSp>
        <p:nvCxnSpPr>
          <p:cNvPr id="160" name="Straight Arrow Connector 159"/>
          <p:cNvCxnSpPr/>
          <p:nvPr/>
        </p:nvCxnSpPr>
        <p:spPr>
          <a:xfrm flipV="1">
            <a:off x="7799556" y="2514838"/>
            <a:ext cx="0" cy="228540"/>
          </a:xfrm>
          <a:prstGeom prst="straightConnector1">
            <a:avLst/>
          </a:prstGeom>
          <a:ln w="38100" cmpd="sng">
            <a:solidFill>
              <a:srgbClr val="4D172D"/>
            </a:solidFill>
            <a:headEnd type="none"/>
            <a:tailEnd type="triangle" w="lg" len="med"/>
          </a:ln>
        </p:spPr>
        <p:style>
          <a:lnRef idx="2">
            <a:schemeClr val="accent1"/>
          </a:lnRef>
          <a:fillRef idx="0">
            <a:schemeClr val="accent1"/>
          </a:fillRef>
          <a:effectRef idx="1">
            <a:schemeClr val="accent1"/>
          </a:effectRef>
          <a:fontRef idx="minor">
            <a:schemeClr val="tx1"/>
          </a:fontRef>
        </p:style>
      </p:cxnSp>
      <p:sp>
        <p:nvSpPr>
          <p:cNvPr id="155" name="Text Box 23"/>
          <p:cNvSpPr txBox="1">
            <a:spLocks noChangeArrowheads="1"/>
          </p:cNvSpPr>
          <p:nvPr/>
        </p:nvSpPr>
        <p:spPr bwMode="auto">
          <a:xfrm>
            <a:off x="5635379" y="5247110"/>
            <a:ext cx="1202164" cy="338466"/>
          </a:xfrm>
          <a:prstGeom prst="rect">
            <a:avLst/>
          </a:prstGeom>
          <a:noFill/>
          <a:ln w="9525">
            <a:noFill/>
            <a:miter lim="800000"/>
            <a:headEnd/>
            <a:tailEnd/>
          </a:ln>
        </p:spPr>
        <p:txBody>
          <a:bodyPr wrap="square">
            <a:prstTxWarp prst="textNoShape">
              <a:avLst/>
            </a:prstTxWarp>
            <a:spAutoFit/>
          </a:bodyPr>
          <a:lstStyle/>
          <a:p>
            <a:pPr algn="ctr" eaLnBrk="1" hangingPunct="1">
              <a:spcBef>
                <a:spcPct val="50000"/>
              </a:spcBef>
            </a:pPr>
            <a:r>
              <a:rPr lang="en-US" sz="1600" b="1" dirty="0">
                <a:ea typeface="Arial" charset="0"/>
              </a:rPr>
              <a:t>Mini pulse</a:t>
            </a:r>
          </a:p>
        </p:txBody>
      </p:sp>
      <p:sp>
        <p:nvSpPr>
          <p:cNvPr id="159" name="Line 48"/>
          <p:cNvSpPr>
            <a:spLocks noChangeShapeType="1"/>
          </p:cNvSpPr>
          <p:nvPr/>
        </p:nvSpPr>
        <p:spPr bwMode="auto">
          <a:xfrm flipH="1">
            <a:off x="4980892" y="5409685"/>
            <a:ext cx="685621" cy="380901"/>
          </a:xfrm>
          <a:prstGeom prst="line">
            <a:avLst/>
          </a:prstGeom>
          <a:noFill/>
          <a:ln w="12700">
            <a:solidFill>
              <a:srgbClr val="7F7F7F"/>
            </a:solidFill>
            <a:round/>
            <a:headEnd/>
            <a:tailEnd type="triangle" w="sm" len="lg"/>
          </a:ln>
        </p:spPr>
        <p:txBody>
          <a:bodyPr>
            <a:prstTxWarp prst="textNoShape">
              <a:avLst/>
            </a:prstTxWarp>
          </a:bodyPr>
          <a:lstStyle/>
          <a:p>
            <a:endParaRPr lang="en-US" sz="2399"/>
          </a:p>
        </p:txBody>
      </p:sp>
      <p:sp>
        <p:nvSpPr>
          <p:cNvPr id="133" name="TextBox 132"/>
          <p:cNvSpPr txBox="1"/>
          <p:nvPr/>
        </p:nvSpPr>
        <p:spPr>
          <a:xfrm>
            <a:off x="7783640" y="1684845"/>
            <a:ext cx="982705" cy="523084"/>
          </a:xfrm>
          <a:prstGeom prst="rect">
            <a:avLst/>
          </a:prstGeom>
          <a:noFill/>
        </p:spPr>
        <p:txBody>
          <a:bodyPr wrap="none" rtlCol="0">
            <a:spAutoFit/>
          </a:bodyPr>
          <a:lstStyle/>
          <a:p>
            <a:r>
              <a:rPr lang="en-US" sz="2799" b="1" dirty="0">
                <a:solidFill>
                  <a:srgbClr val="800000"/>
                </a:solidFill>
              </a:rPr>
              <a:t>Ring</a:t>
            </a:r>
          </a:p>
        </p:txBody>
      </p:sp>
      <p:sp>
        <p:nvSpPr>
          <p:cNvPr id="161" name="TextBox 160"/>
          <p:cNvSpPr txBox="1"/>
          <p:nvPr/>
        </p:nvSpPr>
        <p:spPr>
          <a:xfrm>
            <a:off x="8060957" y="2604085"/>
            <a:ext cx="645357" cy="584623"/>
          </a:xfrm>
          <a:prstGeom prst="rect">
            <a:avLst/>
          </a:prstGeom>
          <a:noFill/>
        </p:spPr>
        <p:txBody>
          <a:bodyPr wrap="square" rtlCol="0">
            <a:spAutoFit/>
          </a:bodyPr>
          <a:lstStyle/>
          <a:p>
            <a:r>
              <a:rPr lang="en-US" sz="3199" b="1" i="1" dirty="0">
                <a:ln w="10541" cmpd="sng">
                  <a:solidFill>
                    <a:srgbClr val="7D7D7D">
                      <a:tint val="100000"/>
                      <a:shade val="100000"/>
                      <a:satMod val="110000"/>
                    </a:srgbClr>
                  </a:solidFill>
                  <a:prstDash val="solid"/>
                </a:ln>
                <a:solidFill>
                  <a:srgbClr val="800000"/>
                </a:solidFill>
                <a:effectLst>
                  <a:outerShdw blurRad="50800" dist="38100" dir="2700000" algn="tl" rotWithShape="0">
                    <a:prstClr val="black">
                      <a:alpha val="40000"/>
                    </a:prstClr>
                  </a:outerShdw>
                </a:effectLst>
                <a:latin typeface="+mj-lt"/>
              </a:rPr>
              <a:t>H</a:t>
            </a:r>
            <a:r>
              <a:rPr lang="en-US" sz="3199" b="1" i="1" baseline="30000" dirty="0">
                <a:ln w="10541" cmpd="sng">
                  <a:solidFill>
                    <a:srgbClr val="7D7D7D">
                      <a:tint val="100000"/>
                      <a:shade val="100000"/>
                      <a:satMod val="110000"/>
                    </a:srgbClr>
                  </a:solidFill>
                  <a:prstDash val="solid"/>
                </a:ln>
                <a:solidFill>
                  <a:srgbClr val="800000"/>
                </a:solidFill>
                <a:effectLst>
                  <a:outerShdw blurRad="50800" dist="38100" dir="2700000" algn="tl" rotWithShape="0">
                    <a:prstClr val="black">
                      <a:alpha val="40000"/>
                    </a:prstClr>
                  </a:outerShdw>
                </a:effectLst>
                <a:latin typeface="+mj-lt"/>
              </a:rPr>
              <a:t>+</a:t>
            </a:r>
          </a:p>
        </p:txBody>
      </p:sp>
      <p:sp>
        <p:nvSpPr>
          <p:cNvPr id="172" name="Right Arrow 171"/>
          <p:cNvSpPr/>
          <p:nvPr/>
        </p:nvSpPr>
        <p:spPr>
          <a:xfrm rot="8141758">
            <a:off x="8944101" y="2179981"/>
            <a:ext cx="424034" cy="110877"/>
          </a:xfrm>
          <a:prstGeom prst="rightArrow">
            <a:avLst>
              <a:gd name="adj1" fmla="val 44558"/>
              <a:gd name="adj2" fmla="val 3841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175" name="Right Arrow 174"/>
          <p:cNvSpPr/>
          <p:nvPr/>
        </p:nvSpPr>
        <p:spPr>
          <a:xfrm rot="17983472">
            <a:off x="4798579" y="5142639"/>
            <a:ext cx="424034" cy="110877"/>
          </a:xfrm>
          <a:prstGeom prst="rightArrow">
            <a:avLst>
              <a:gd name="adj1" fmla="val 44558"/>
              <a:gd name="adj2" fmla="val 3841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179" name="TextBox 178"/>
          <p:cNvSpPr txBox="1"/>
          <p:nvPr/>
        </p:nvSpPr>
        <p:spPr>
          <a:xfrm>
            <a:off x="4371451" y="3962264"/>
            <a:ext cx="578854" cy="584623"/>
          </a:xfrm>
          <a:prstGeom prst="rect">
            <a:avLst/>
          </a:prstGeom>
          <a:noFill/>
        </p:spPr>
        <p:txBody>
          <a:bodyPr wrap="none" rtlCol="0">
            <a:spAutoFit/>
          </a:bodyPr>
          <a:lstStyle/>
          <a:p>
            <a:r>
              <a:rPr lang="en-US" sz="3199" b="1" i="1" dirty="0">
                <a:ln w="10541" cmpd="sng">
                  <a:solidFill>
                    <a:srgbClr val="7D7D7D">
                      <a:tint val="100000"/>
                      <a:shade val="100000"/>
                      <a:satMod val="110000"/>
                    </a:srgbClr>
                  </a:solidFill>
                  <a:prstDash val="solid"/>
                </a:ln>
                <a:solidFill>
                  <a:schemeClr val="accent1">
                    <a:lumMod val="75000"/>
                  </a:schemeClr>
                </a:solidFill>
                <a:effectLst>
                  <a:outerShdw blurRad="50800" dist="38100" dir="2700000" algn="tl" rotWithShape="0">
                    <a:prstClr val="black">
                      <a:alpha val="40000"/>
                    </a:prstClr>
                  </a:outerShdw>
                </a:effectLst>
                <a:latin typeface="+mj-lt"/>
              </a:rPr>
              <a:t>H</a:t>
            </a:r>
            <a:r>
              <a:rPr lang="en-US" sz="3199" b="1" i="1" baseline="30000" dirty="0">
                <a:ln w="10541" cmpd="sng">
                  <a:solidFill>
                    <a:srgbClr val="7D7D7D">
                      <a:tint val="100000"/>
                      <a:shade val="100000"/>
                      <a:satMod val="110000"/>
                    </a:srgbClr>
                  </a:solidFill>
                  <a:prstDash val="solid"/>
                </a:ln>
                <a:solidFill>
                  <a:schemeClr val="accent1">
                    <a:lumMod val="75000"/>
                  </a:schemeClr>
                </a:solidFill>
                <a:effectLst>
                  <a:outerShdw blurRad="50800" dist="38100" dir="2700000" algn="tl" rotWithShape="0">
                    <a:prstClr val="black">
                      <a:alpha val="40000"/>
                    </a:prstClr>
                  </a:outerShdw>
                </a:effectLst>
                <a:latin typeface="+mj-lt"/>
              </a:rPr>
              <a:t>-</a:t>
            </a:r>
          </a:p>
        </p:txBody>
      </p:sp>
      <p:grpSp>
        <p:nvGrpSpPr>
          <p:cNvPr id="10" name="Group 9">
            <a:extLst>
              <a:ext uri="{FF2B5EF4-FFF2-40B4-BE49-F238E27FC236}">
                <a16:creationId xmlns:a16="http://schemas.microsoft.com/office/drawing/2014/main" id="{F371428A-BCA1-3849-95CA-09FF80292110}"/>
              </a:ext>
            </a:extLst>
          </p:cNvPr>
          <p:cNvGrpSpPr/>
          <p:nvPr/>
        </p:nvGrpSpPr>
        <p:grpSpPr>
          <a:xfrm>
            <a:off x="3322829" y="3281664"/>
            <a:ext cx="3916457" cy="1924836"/>
            <a:chOff x="3756965" y="3248565"/>
            <a:chExt cx="3916457" cy="1924836"/>
          </a:xfrm>
        </p:grpSpPr>
        <p:sp>
          <p:nvSpPr>
            <p:cNvPr id="6" name="Oval 5">
              <a:extLst>
                <a:ext uri="{FF2B5EF4-FFF2-40B4-BE49-F238E27FC236}">
                  <a16:creationId xmlns:a16="http://schemas.microsoft.com/office/drawing/2014/main" id="{4CA2A548-B586-CB46-9E9B-05855B44EDEF}"/>
                </a:ext>
              </a:extLst>
            </p:cNvPr>
            <p:cNvSpPr/>
            <p:nvPr/>
          </p:nvSpPr>
          <p:spPr>
            <a:xfrm>
              <a:off x="4286030" y="3832692"/>
              <a:ext cx="2833727" cy="1340709"/>
            </a:xfrm>
            <a:prstGeom prst="ellipse">
              <a:avLst/>
            </a:prstGeom>
            <a:noFill/>
            <a:ln w="762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 name="TextBox 6">
              <a:extLst>
                <a:ext uri="{FF2B5EF4-FFF2-40B4-BE49-F238E27FC236}">
                  <a16:creationId xmlns:a16="http://schemas.microsoft.com/office/drawing/2014/main" id="{D29844D4-7E42-064F-A25F-DD001809BD9D}"/>
                </a:ext>
              </a:extLst>
            </p:cNvPr>
            <p:cNvSpPr txBox="1"/>
            <p:nvPr/>
          </p:nvSpPr>
          <p:spPr>
            <a:xfrm>
              <a:off x="3756965" y="3248565"/>
              <a:ext cx="3916457" cy="535531"/>
            </a:xfrm>
            <a:prstGeom prst="rect">
              <a:avLst/>
            </a:prstGeom>
            <a:solidFill>
              <a:schemeClr val="bg1"/>
            </a:solidFill>
          </p:spPr>
          <p:txBody>
            <a:bodyPr wrap="none" rtlCol="0">
              <a:spAutoFit/>
            </a:bodyPr>
            <a:lstStyle/>
            <a:p>
              <a:pPr algn="l">
                <a:lnSpc>
                  <a:spcPct val="90000"/>
                </a:lnSpc>
              </a:pPr>
              <a:r>
                <a:rPr lang="en-US" sz="3200" b="1" dirty="0">
                  <a:solidFill>
                    <a:srgbClr val="FF0000"/>
                  </a:solidFill>
                  <a:latin typeface="+mn-lt"/>
                </a:rPr>
                <a:t>Beam current data</a:t>
              </a:r>
            </a:p>
          </p:txBody>
        </p:sp>
      </p:grpSp>
      <p:grpSp>
        <p:nvGrpSpPr>
          <p:cNvPr id="174" name="Group 173">
            <a:extLst>
              <a:ext uri="{FF2B5EF4-FFF2-40B4-BE49-F238E27FC236}">
                <a16:creationId xmlns:a16="http://schemas.microsoft.com/office/drawing/2014/main" id="{E70E481F-C552-BD42-8DCA-EBFFEA580508}"/>
              </a:ext>
            </a:extLst>
          </p:cNvPr>
          <p:cNvGrpSpPr/>
          <p:nvPr/>
        </p:nvGrpSpPr>
        <p:grpSpPr>
          <a:xfrm>
            <a:off x="8011486" y="3730816"/>
            <a:ext cx="3635932" cy="1924836"/>
            <a:chOff x="3756965" y="3248565"/>
            <a:chExt cx="3635932" cy="1924836"/>
          </a:xfrm>
        </p:grpSpPr>
        <p:sp>
          <p:nvSpPr>
            <p:cNvPr id="178" name="Oval 177">
              <a:extLst>
                <a:ext uri="{FF2B5EF4-FFF2-40B4-BE49-F238E27FC236}">
                  <a16:creationId xmlns:a16="http://schemas.microsoft.com/office/drawing/2014/main" id="{5B4A8639-F003-094C-B043-FF209680630C}"/>
                </a:ext>
              </a:extLst>
            </p:cNvPr>
            <p:cNvSpPr/>
            <p:nvPr/>
          </p:nvSpPr>
          <p:spPr>
            <a:xfrm>
              <a:off x="4286030" y="3832692"/>
              <a:ext cx="2833727" cy="1340709"/>
            </a:xfrm>
            <a:prstGeom prst="ellipse">
              <a:avLst/>
            </a:prstGeom>
            <a:noFill/>
            <a:ln w="762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80" name="TextBox 179">
              <a:extLst>
                <a:ext uri="{FF2B5EF4-FFF2-40B4-BE49-F238E27FC236}">
                  <a16:creationId xmlns:a16="http://schemas.microsoft.com/office/drawing/2014/main" id="{FD454754-5BE6-6146-B784-B942BF41E979}"/>
                </a:ext>
              </a:extLst>
            </p:cNvPr>
            <p:cNvSpPr txBox="1"/>
            <p:nvPr/>
          </p:nvSpPr>
          <p:spPr>
            <a:xfrm>
              <a:off x="3756965" y="3248565"/>
              <a:ext cx="3635932" cy="535531"/>
            </a:xfrm>
            <a:prstGeom prst="rect">
              <a:avLst/>
            </a:prstGeom>
            <a:solidFill>
              <a:schemeClr val="bg1"/>
            </a:solidFill>
          </p:spPr>
          <p:txBody>
            <a:bodyPr wrap="none" rtlCol="0">
              <a:spAutoFit/>
            </a:bodyPr>
            <a:lstStyle/>
            <a:p>
              <a:pPr algn="l">
                <a:lnSpc>
                  <a:spcPct val="90000"/>
                </a:lnSpc>
              </a:pPr>
              <a:r>
                <a:rPr lang="en-US" sz="3200" b="1" dirty="0">
                  <a:solidFill>
                    <a:srgbClr val="FF0000"/>
                  </a:solidFill>
                  <a:latin typeface="+mn-lt"/>
                </a:rPr>
                <a:t>Target strain data</a:t>
              </a:r>
            </a:p>
          </p:txBody>
        </p:sp>
      </p:grpSp>
    </p:spTree>
    <p:custDataLst>
      <p:tags r:id="rId1"/>
    </p:custDataLst>
    <p:extLst>
      <p:ext uri="{BB962C8B-B14F-4D97-AF65-F5344CB8AC3E}">
        <p14:creationId xmlns:p14="http://schemas.microsoft.com/office/powerpoint/2010/main" val="601799069"/>
      </p:ext>
    </p:extLst>
  </p:cSld>
  <p:clrMapOvr>
    <a:masterClrMapping/>
  </p:clrMapOvr>
  <mc:AlternateContent xmlns:mc="http://schemas.openxmlformats.org/markup-compatibility/2006" xmlns:p14="http://schemas.microsoft.com/office/powerpoint/2010/main">
    <mc:Choice Requires="p14">
      <p:transition spd="slow" p14:dur="2000" advTm="69337"/>
    </mc:Choice>
    <mc:Fallback xmlns="">
      <p:transition spd="slow" advTm="693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4"/>
                                        </p:tgtEl>
                                        <p:attrNameLst>
                                          <p:attrName>style.visibility</p:attrName>
                                        </p:attrNameLst>
                                      </p:cBhvr>
                                      <p:to>
                                        <p:strVal val="visible"/>
                                      </p:to>
                                    </p:set>
                                    <p:anim calcmode="lin" valueType="num">
                                      <p:cBhvr additive="base">
                                        <p:cTn id="13" dur="500" fill="hold"/>
                                        <p:tgtEl>
                                          <p:spTgt spid="174"/>
                                        </p:tgtEl>
                                        <p:attrNameLst>
                                          <p:attrName>ppt_x</p:attrName>
                                        </p:attrNameLst>
                                      </p:cBhvr>
                                      <p:tavLst>
                                        <p:tav tm="0">
                                          <p:val>
                                            <p:strVal val="#ppt_x"/>
                                          </p:val>
                                        </p:tav>
                                        <p:tav tm="100000">
                                          <p:val>
                                            <p:strVal val="#ppt_x"/>
                                          </p:val>
                                        </p:tav>
                                      </p:tavLst>
                                    </p:anim>
                                    <p:anim calcmode="lin" valueType="num">
                                      <p:cBhvr additive="base">
                                        <p:cTn id="14" dur="500" fill="hold"/>
                                        <p:tgtEl>
                                          <p:spTgt spid="1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24BAE797-BBB3-1A40-B64C-71DB2066DB85}"/>
              </a:ext>
            </a:extLst>
          </p:cNvPr>
          <p:cNvSpPr>
            <a:spLocks noGrp="1"/>
          </p:cNvSpPr>
          <p:nvPr>
            <p:ph idx="1"/>
          </p:nvPr>
        </p:nvSpPr>
        <p:spPr>
          <a:xfrm>
            <a:off x="268527" y="1161578"/>
            <a:ext cx="11788741" cy="5273089"/>
          </a:xfrm>
          <a:noFill/>
        </p:spPr>
        <p:txBody>
          <a:bodyPr/>
          <a:lstStyle/>
          <a:p>
            <a:pPr>
              <a:lnSpc>
                <a:spcPct val="85000"/>
              </a:lnSpc>
            </a:pPr>
            <a:r>
              <a:rPr lang="en-US" sz="2400" dirty="0">
                <a:latin typeface="Century Gothic" panose="020B0502020202020204" pitchFamily="34" charset="0"/>
              </a:rPr>
              <a:t>Errant (undesirable) beam increases downtime</a:t>
            </a:r>
          </a:p>
          <a:p>
            <a:pPr lvl="1">
              <a:lnSpc>
                <a:spcPct val="85000"/>
              </a:lnSpc>
            </a:pPr>
            <a:r>
              <a:rPr lang="en-US" sz="2000" dirty="0">
                <a:latin typeface="Century Gothic" panose="020B0502020202020204" pitchFamily="34" charset="0"/>
              </a:rPr>
              <a:t>Variations in beam pulse intensity</a:t>
            </a:r>
          </a:p>
          <a:p>
            <a:pPr lvl="2">
              <a:lnSpc>
                <a:spcPct val="85000"/>
              </a:lnSpc>
            </a:pPr>
            <a:r>
              <a:rPr lang="en-US" sz="1800" dirty="0">
                <a:latin typeface="Century Gothic" panose="020B0502020202020204" pitchFamily="34" charset="0"/>
              </a:rPr>
              <a:t>Source issues</a:t>
            </a:r>
          </a:p>
          <a:p>
            <a:pPr lvl="1">
              <a:lnSpc>
                <a:spcPct val="85000"/>
              </a:lnSpc>
            </a:pPr>
            <a:r>
              <a:rPr lang="en-US" sz="2000" dirty="0">
                <a:latin typeface="Century Gothic" panose="020B0502020202020204" pitchFamily="34" charset="0"/>
              </a:rPr>
              <a:t>Beam losses</a:t>
            </a:r>
          </a:p>
          <a:p>
            <a:pPr lvl="2">
              <a:lnSpc>
                <a:spcPct val="85000"/>
              </a:lnSpc>
            </a:pPr>
            <a:r>
              <a:rPr lang="en-US" sz="1800" dirty="0">
                <a:latin typeface="Century Gothic" panose="020B0502020202020204" pitchFamily="34" charset="0"/>
              </a:rPr>
              <a:t>Warm </a:t>
            </a:r>
            <a:r>
              <a:rPr lang="en-US" sz="1800" dirty="0" err="1">
                <a:latin typeface="Century Gothic" panose="020B0502020202020204" pitchFamily="34" charset="0"/>
              </a:rPr>
              <a:t>linac</a:t>
            </a:r>
            <a:r>
              <a:rPr lang="en-US" sz="1800" dirty="0">
                <a:latin typeface="Century Gothic" panose="020B0502020202020204" pitchFamily="34" charset="0"/>
              </a:rPr>
              <a:t>: no degradation yet</a:t>
            </a:r>
          </a:p>
          <a:p>
            <a:pPr lvl="2">
              <a:lnSpc>
                <a:spcPct val="85000"/>
              </a:lnSpc>
            </a:pPr>
            <a:r>
              <a:rPr lang="en-US" sz="1800" dirty="0">
                <a:latin typeface="Century Gothic" panose="020B0502020202020204" pitchFamily="34" charset="0"/>
              </a:rPr>
              <a:t>Cold </a:t>
            </a:r>
            <a:r>
              <a:rPr lang="en-US" sz="1800" dirty="0" err="1">
                <a:latin typeface="Century Gothic" panose="020B0502020202020204" pitchFamily="34" charset="0"/>
              </a:rPr>
              <a:t>linac</a:t>
            </a:r>
            <a:r>
              <a:rPr lang="en-US" sz="1800" dirty="0">
                <a:latin typeface="Century Gothic" panose="020B0502020202020204" pitchFamily="34" charset="0"/>
              </a:rPr>
              <a:t>: cavity degradation</a:t>
            </a:r>
          </a:p>
          <a:p>
            <a:pPr>
              <a:lnSpc>
                <a:spcPct val="85000"/>
              </a:lnSpc>
            </a:pPr>
            <a:r>
              <a:rPr lang="en-US" sz="2400" dirty="0">
                <a:latin typeface="Century Gothic" panose="020B0502020202020204" pitchFamily="34" charset="0"/>
              </a:rPr>
              <a:t>Many causes for errant beam</a:t>
            </a:r>
          </a:p>
          <a:p>
            <a:pPr lvl="1">
              <a:lnSpc>
                <a:spcPct val="85000"/>
              </a:lnSpc>
            </a:pPr>
            <a:r>
              <a:rPr lang="en-US" sz="2000" dirty="0">
                <a:latin typeface="Century Gothic" panose="020B0502020202020204" pitchFamily="34" charset="0"/>
              </a:rPr>
              <a:t>RF Issues in warm </a:t>
            </a:r>
            <a:r>
              <a:rPr lang="en-US" sz="2000" dirty="0" err="1">
                <a:latin typeface="Century Gothic" panose="020B0502020202020204" pitchFamily="34" charset="0"/>
              </a:rPr>
              <a:t>linac</a:t>
            </a:r>
            <a:endParaRPr lang="en-US" sz="2000" dirty="0">
              <a:latin typeface="Century Gothic" panose="020B0502020202020204" pitchFamily="34" charset="0"/>
            </a:endParaRPr>
          </a:p>
          <a:p>
            <a:pPr lvl="1">
              <a:lnSpc>
                <a:spcPct val="85000"/>
              </a:lnSpc>
            </a:pPr>
            <a:r>
              <a:rPr lang="en-US" sz="2000" dirty="0">
                <a:latin typeface="Century Gothic" panose="020B0502020202020204" pitchFamily="34" charset="0"/>
              </a:rPr>
              <a:t>Source</a:t>
            </a:r>
          </a:p>
          <a:p>
            <a:pPr lvl="1">
              <a:lnSpc>
                <a:spcPct val="85000"/>
              </a:lnSpc>
            </a:pPr>
            <a:r>
              <a:rPr lang="en-US" sz="2000" dirty="0">
                <a:latin typeface="Century Gothic" panose="020B0502020202020204" pitchFamily="34" charset="0"/>
              </a:rPr>
              <a:t>Other equipment glitching</a:t>
            </a:r>
          </a:p>
          <a:p>
            <a:pPr>
              <a:lnSpc>
                <a:spcPct val="85000"/>
              </a:lnSpc>
            </a:pPr>
            <a:endParaRPr lang="en-US" sz="400" dirty="0">
              <a:latin typeface="Century Gothic" panose="020B0502020202020204" pitchFamily="34" charset="0"/>
            </a:endParaRPr>
          </a:p>
          <a:p>
            <a:pPr>
              <a:lnSpc>
                <a:spcPct val="85000"/>
              </a:lnSpc>
            </a:pPr>
            <a:r>
              <a:rPr lang="en-US" sz="2400" dirty="0">
                <a:latin typeface="Century Gothic" panose="020B0502020202020204" pitchFamily="34" charset="0"/>
              </a:rPr>
              <a:t>Errant Beam reduction program started 2013</a:t>
            </a:r>
          </a:p>
          <a:p>
            <a:pPr lvl="1">
              <a:lnSpc>
                <a:spcPct val="85000"/>
              </a:lnSpc>
            </a:pPr>
            <a:r>
              <a:rPr lang="en-US" sz="2000" dirty="0">
                <a:latin typeface="Century Gothic" panose="020B0502020202020204" pitchFamily="34" charset="0"/>
              </a:rPr>
              <a:t>Many issues (hardware, tuning, etc.) were identified and solved or improved</a:t>
            </a:r>
          </a:p>
          <a:p>
            <a:pPr lvl="1">
              <a:lnSpc>
                <a:spcPct val="85000"/>
              </a:lnSpc>
            </a:pPr>
            <a:r>
              <a:rPr lang="en-US" sz="2000" dirty="0">
                <a:latin typeface="Century Gothic" panose="020B0502020202020204" pitchFamily="34" charset="0"/>
                <a:sym typeface="Wingdings" pitchFamily="2" charset="2"/>
              </a:rPr>
              <a:t>Shorten the abort times when beam loss is detected in the SCL</a:t>
            </a:r>
            <a:endParaRPr lang="en-US" sz="2000" dirty="0">
              <a:latin typeface="Century Gothic" panose="020B0502020202020204" pitchFamily="34" charset="0"/>
            </a:endParaRPr>
          </a:p>
        </p:txBody>
      </p:sp>
      <p:sp>
        <p:nvSpPr>
          <p:cNvPr id="2" name="Title 1"/>
          <p:cNvSpPr>
            <a:spLocks noGrp="1"/>
          </p:cNvSpPr>
          <p:nvPr>
            <p:ph type="title"/>
          </p:nvPr>
        </p:nvSpPr>
        <p:spPr>
          <a:xfrm>
            <a:off x="420599" y="289504"/>
            <a:ext cx="11419286" cy="535531"/>
          </a:xfrm>
        </p:spPr>
        <p:txBody>
          <a:bodyPr/>
          <a:lstStyle/>
          <a:p>
            <a:r>
              <a:rPr lang="en-US" dirty="0"/>
              <a:t>Errant Beam at SNS</a:t>
            </a:r>
          </a:p>
        </p:txBody>
      </p:sp>
      <p:grpSp>
        <p:nvGrpSpPr>
          <p:cNvPr id="3" name="Group 2">
            <a:extLst>
              <a:ext uri="{FF2B5EF4-FFF2-40B4-BE49-F238E27FC236}">
                <a16:creationId xmlns:a16="http://schemas.microsoft.com/office/drawing/2014/main" id="{FEE64F89-B713-724E-82D3-E56BA0A35869}"/>
              </a:ext>
            </a:extLst>
          </p:cNvPr>
          <p:cNvGrpSpPr/>
          <p:nvPr/>
        </p:nvGrpSpPr>
        <p:grpSpPr>
          <a:xfrm>
            <a:off x="5635409" y="1702486"/>
            <a:ext cx="3954016" cy="2907365"/>
            <a:chOff x="6451614" y="2419271"/>
            <a:chExt cx="3954016" cy="2907365"/>
          </a:xfrm>
        </p:grpSpPr>
        <p:pic>
          <p:nvPicPr>
            <p:cNvPr id="71" name="Picture 70">
              <a:extLst>
                <a:ext uri="{FF2B5EF4-FFF2-40B4-BE49-F238E27FC236}">
                  <a16:creationId xmlns:a16="http://schemas.microsoft.com/office/drawing/2014/main" id="{85803C82-614E-8D4D-8D50-F451B78FE71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51614" y="2419271"/>
              <a:ext cx="3954016" cy="2907365"/>
            </a:xfrm>
            <a:prstGeom prst="rect">
              <a:avLst/>
            </a:prstGeom>
            <a:ln>
              <a:noFill/>
            </a:ln>
          </p:spPr>
        </p:pic>
        <p:sp>
          <p:nvSpPr>
            <p:cNvPr id="73" name="TextBox 72">
              <a:extLst>
                <a:ext uri="{FF2B5EF4-FFF2-40B4-BE49-F238E27FC236}">
                  <a16:creationId xmlns:a16="http://schemas.microsoft.com/office/drawing/2014/main" id="{3248E426-5728-964A-A30A-AAE2476BCF43}"/>
                </a:ext>
              </a:extLst>
            </p:cNvPr>
            <p:cNvSpPr txBox="1"/>
            <p:nvPr/>
          </p:nvSpPr>
          <p:spPr>
            <a:xfrm>
              <a:off x="9298403" y="5141970"/>
              <a:ext cx="843501" cy="184666"/>
            </a:xfrm>
            <a:prstGeom prst="rect">
              <a:avLst/>
            </a:prstGeom>
            <a:noFill/>
          </p:spPr>
          <p:txBody>
            <a:bodyPr wrap="none" rtlCol="0">
              <a:spAutoFit/>
            </a:bodyPr>
            <a:lstStyle/>
            <a:p>
              <a:r>
                <a:rPr lang="en-US" sz="600" dirty="0"/>
                <a:t>Graph by C. Peters</a:t>
              </a:r>
            </a:p>
          </p:txBody>
        </p:sp>
      </p:grpSp>
      <p:grpSp>
        <p:nvGrpSpPr>
          <p:cNvPr id="37" name="Group 36">
            <a:extLst>
              <a:ext uri="{FF2B5EF4-FFF2-40B4-BE49-F238E27FC236}">
                <a16:creationId xmlns:a16="http://schemas.microsoft.com/office/drawing/2014/main" id="{BD4886A2-DC90-C84E-A385-54955AB15A66}"/>
              </a:ext>
            </a:extLst>
          </p:cNvPr>
          <p:cNvGrpSpPr/>
          <p:nvPr/>
        </p:nvGrpSpPr>
        <p:grpSpPr>
          <a:xfrm>
            <a:off x="8846094" y="482489"/>
            <a:ext cx="3066225" cy="1447832"/>
            <a:chOff x="4263706" y="3722646"/>
            <a:chExt cx="4699449" cy="2601546"/>
          </a:xfrm>
        </p:grpSpPr>
        <p:pic>
          <p:nvPicPr>
            <p:cNvPr id="38" name="Picture 48" descr="MCj04398050000[1]">
              <a:extLst>
                <a:ext uri="{FF2B5EF4-FFF2-40B4-BE49-F238E27FC236}">
                  <a16:creationId xmlns:a16="http://schemas.microsoft.com/office/drawing/2014/main" id="{6E0100AF-FD2A-0047-BB2B-DC42131E67F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600486">
              <a:off x="7117525" y="4037321"/>
              <a:ext cx="1552625" cy="845346"/>
            </a:xfrm>
            <a:prstGeom prst="rect">
              <a:avLst/>
            </a:prstGeom>
            <a:noFill/>
            <a:extLst>
              <a:ext uri="{909E8E84-426E-40dd-AFC4-6F175D3DCCD1}">
                <a14:hiddenFill xmlns=""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1964FA46-52B1-0547-B2E5-5CFC2969B577}"/>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82735" y="4495800"/>
              <a:ext cx="1247612" cy="18283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40" name="Line 6">
              <a:extLst>
                <a:ext uri="{FF2B5EF4-FFF2-40B4-BE49-F238E27FC236}">
                  <a16:creationId xmlns:a16="http://schemas.microsoft.com/office/drawing/2014/main" id="{BF2377EE-6F47-574A-88A2-CF12C7A4BA12}"/>
                </a:ext>
              </a:extLst>
            </p:cNvPr>
            <p:cNvSpPr>
              <a:spLocks noChangeAspect="1" noChangeShapeType="1"/>
            </p:cNvSpPr>
            <p:nvPr/>
          </p:nvSpPr>
          <p:spPr bwMode="auto">
            <a:xfrm>
              <a:off x="5141737" y="5310036"/>
              <a:ext cx="720465"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050"/>
            </a:p>
          </p:txBody>
        </p:sp>
        <p:sp>
          <p:nvSpPr>
            <p:cNvPr id="41" name="Text Box 8">
              <a:extLst>
                <a:ext uri="{FF2B5EF4-FFF2-40B4-BE49-F238E27FC236}">
                  <a16:creationId xmlns:a16="http://schemas.microsoft.com/office/drawing/2014/main" id="{DABD21B1-3A87-9A4B-8C86-3485264E5081}"/>
                </a:ext>
              </a:extLst>
            </p:cNvPr>
            <p:cNvSpPr txBox="1">
              <a:spLocks noChangeAspect="1" noChangeArrowheads="1"/>
            </p:cNvSpPr>
            <p:nvPr/>
          </p:nvSpPr>
          <p:spPr bwMode="auto">
            <a:xfrm>
              <a:off x="4263706" y="5409995"/>
              <a:ext cx="1716136" cy="4700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1100" dirty="0"/>
                <a:t>base material</a:t>
              </a:r>
            </a:p>
          </p:txBody>
        </p:sp>
        <p:sp>
          <p:nvSpPr>
            <p:cNvPr id="42" name="Line 10">
              <a:extLst>
                <a:ext uri="{FF2B5EF4-FFF2-40B4-BE49-F238E27FC236}">
                  <a16:creationId xmlns:a16="http://schemas.microsoft.com/office/drawing/2014/main" id="{7A1E1986-7450-2243-AD90-1C523F21DD74}"/>
                </a:ext>
              </a:extLst>
            </p:cNvPr>
            <p:cNvSpPr>
              <a:spLocks noChangeAspect="1" noChangeShapeType="1"/>
            </p:cNvSpPr>
            <p:nvPr/>
          </p:nvSpPr>
          <p:spPr bwMode="auto">
            <a:xfrm>
              <a:off x="5785950" y="4299354"/>
              <a:ext cx="230907" cy="510389"/>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050"/>
            </a:p>
          </p:txBody>
        </p:sp>
        <p:sp>
          <p:nvSpPr>
            <p:cNvPr id="43" name="Oval 11">
              <a:extLst>
                <a:ext uri="{FF2B5EF4-FFF2-40B4-BE49-F238E27FC236}">
                  <a16:creationId xmlns:a16="http://schemas.microsoft.com/office/drawing/2014/main" id="{281F652E-4E66-0F41-8329-89A617F2D5E9}"/>
                </a:ext>
              </a:extLst>
            </p:cNvPr>
            <p:cNvSpPr>
              <a:spLocks noChangeAspect="1" noChangeArrowheads="1"/>
            </p:cNvSpPr>
            <p:nvPr/>
          </p:nvSpPr>
          <p:spPr bwMode="auto">
            <a:xfrm>
              <a:off x="5738516" y="4220294"/>
              <a:ext cx="50119" cy="56043"/>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050"/>
            </a:p>
          </p:txBody>
        </p:sp>
        <p:sp>
          <p:nvSpPr>
            <p:cNvPr id="44" name="Oval 12">
              <a:extLst>
                <a:ext uri="{FF2B5EF4-FFF2-40B4-BE49-F238E27FC236}">
                  <a16:creationId xmlns:a16="http://schemas.microsoft.com/office/drawing/2014/main" id="{8A626E2C-7B36-5547-BAFF-0C3F7643CE85}"/>
                </a:ext>
              </a:extLst>
            </p:cNvPr>
            <p:cNvSpPr>
              <a:spLocks noChangeAspect="1" noChangeArrowheads="1"/>
            </p:cNvSpPr>
            <p:nvPr/>
          </p:nvSpPr>
          <p:spPr bwMode="auto">
            <a:xfrm>
              <a:off x="5729566" y="4488498"/>
              <a:ext cx="50119" cy="56043"/>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050"/>
            </a:p>
          </p:txBody>
        </p:sp>
        <p:sp>
          <p:nvSpPr>
            <p:cNvPr id="45" name="Oval 13">
              <a:extLst>
                <a:ext uri="{FF2B5EF4-FFF2-40B4-BE49-F238E27FC236}">
                  <a16:creationId xmlns:a16="http://schemas.microsoft.com/office/drawing/2014/main" id="{E26C7B1A-C9CE-3448-9956-AE11B3790795}"/>
                </a:ext>
              </a:extLst>
            </p:cNvPr>
            <p:cNvSpPr>
              <a:spLocks noChangeAspect="1" noChangeArrowheads="1"/>
            </p:cNvSpPr>
            <p:nvPr/>
          </p:nvSpPr>
          <p:spPr bwMode="auto">
            <a:xfrm>
              <a:off x="6183325" y="4279339"/>
              <a:ext cx="50119" cy="56043"/>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050"/>
            </a:p>
          </p:txBody>
        </p:sp>
        <p:sp>
          <p:nvSpPr>
            <p:cNvPr id="46" name="Oval 14">
              <a:extLst>
                <a:ext uri="{FF2B5EF4-FFF2-40B4-BE49-F238E27FC236}">
                  <a16:creationId xmlns:a16="http://schemas.microsoft.com/office/drawing/2014/main" id="{D1801AC1-76B7-5946-A871-10D9B31826A3}"/>
                </a:ext>
              </a:extLst>
            </p:cNvPr>
            <p:cNvSpPr>
              <a:spLocks noChangeAspect="1" noChangeArrowheads="1"/>
            </p:cNvSpPr>
            <p:nvPr/>
          </p:nvSpPr>
          <p:spPr bwMode="auto">
            <a:xfrm>
              <a:off x="6133205" y="4428452"/>
              <a:ext cx="50119" cy="56043"/>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050"/>
            </a:p>
          </p:txBody>
        </p:sp>
        <p:sp>
          <p:nvSpPr>
            <p:cNvPr id="47" name="Oval 15">
              <a:extLst>
                <a:ext uri="{FF2B5EF4-FFF2-40B4-BE49-F238E27FC236}">
                  <a16:creationId xmlns:a16="http://schemas.microsoft.com/office/drawing/2014/main" id="{F9AA33F8-C813-E042-879B-A22E41EA08CA}"/>
                </a:ext>
              </a:extLst>
            </p:cNvPr>
            <p:cNvSpPr>
              <a:spLocks noChangeAspect="1" noChangeArrowheads="1"/>
            </p:cNvSpPr>
            <p:nvPr/>
          </p:nvSpPr>
          <p:spPr bwMode="auto">
            <a:xfrm>
              <a:off x="6011487" y="4452471"/>
              <a:ext cx="50119" cy="56043"/>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050"/>
            </a:p>
          </p:txBody>
        </p:sp>
        <p:sp>
          <p:nvSpPr>
            <p:cNvPr id="48" name="Oval 16">
              <a:extLst>
                <a:ext uri="{FF2B5EF4-FFF2-40B4-BE49-F238E27FC236}">
                  <a16:creationId xmlns:a16="http://schemas.microsoft.com/office/drawing/2014/main" id="{CA2CC1FC-F294-7A48-85F8-B933438B0D7C}"/>
                </a:ext>
              </a:extLst>
            </p:cNvPr>
            <p:cNvSpPr>
              <a:spLocks noChangeAspect="1" noChangeArrowheads="1"/>
            </p:cNvSpPr>
            <p:nvPr/>
          </p:nvSpPr>
          <p:spPr bwMode="auto">
            <a:xfrm>
              <a:off x="6501045" y="4449468"/>
              <a:ext cx="50119" cy="56043"/>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050"/>
            </a:p>
          </p:txBody>
        </p:sp>
        <p:sp>
          <p:nvSpPr>
            <p:cNvPr id="49" name="Oval 17">
              <a:extLst>
                <a:ext uri="{FF2B5EF4-FFF2-40B4-BE49-F238E27FC236}">
                  <a16:creationId xmlns:a16="http://schemas.microsoft.com/office/drawing/2014/main" id="{6F904F1D-E05C-6645-A9F9-8B6BC8142A78}"/>
                </a:ext>
              </a:extLst>
            </p:cNvPr>
            <p:cNvSpPr>
              <a:spLocks noChangeAspect="1" noChangeArrowheads="1"/>
            </p:cNvSpPr>
            <p:nvPr/>
          </p:nvSpPr>
          <p:spPr bwMode="auto">
            <a:xfrm>
              <a:off x="6254029" y="4796733"/>
              <a:ext cx="50119" cy="56043"/>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050"/>
            </a:p>
          </p:txBody>
        </p:sp>
        <p:sp>
          <p:nvSpPr>
            <p:cNvPr id="50" name="Line 18">
              <a:extLst>
                <a:ext uri="{FF2B5EF4-FFF2-40B4-BE49-F238E27FC236}">
                  <a16:creationId xmlns:a16="http://schemas.microsoft.com/office/drawing/2014/main" id="{AC378BDC-3648-164D-8291-C9D2E95303B9}"/>
                </a:ext>
              </a:extLst>
            </p:cNvPr>
            <p:cNvSpPr>
              <a:spLocks noChangeAspect="1" noChangeShapeType="1"/>
            </p:cNvSpPr>
            <p:nvPr/>
          </p:nvSpPr>
          <p:spPr bwMode="auto">
            <a:xfrm flipV="1">
              <a:off x="5773420" y="4392425"/>
              <a:ext cx="160203" cy="99075"/>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050"/>
            </a:p>
          </p:txBody>
        </p:sp>
        <p:sp>
          <p:nvSpPr>
            <p:cNvPr id="51" name="Line 19">
              <a:extLst>
                <a:ext uri="{FF2B5EF4-FFF2-40B4-BE49-F238E27FC236}">
                  <a16:creationId xmlns:a16="http://schemas.microsoft.com/office/drawing/2014/main" id="{F14C6BF8-54B9-A643-B190-4C1A6C9E426F}"/>
                </a:ext>
              </a:extLst>
            </p:cNvPr>
            <p:cNvSpPr>
              <a:spLocks noChangeAspect="1" noChangeShapeType="1"/>
            </p:cNvSpPr>
            <p:nvPr/>
          </p:nvSpPr>
          <p:spPr bwMode="auto">
            <a:xfrm flipH="1" flipV="1">
              <a:off x="6058026" y="4266329"/>
              <a:ext cx="101134" cy="166126"/>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050"/>
            </a:p>
          </p:txBody>
        </p:sp>
        <p:sp>
          <p:nvSpPr>
            <p:cNvPr id="52" name="Line 20">
              <a:extLst>
                <a:ext uri="{FF2B5EF4-FFF2-40B4-BE49-F238E27FC236}">
                  <a16:creationId xmlns:a16="http://schemas.microsoft.com/office/drawing/2014/main" id="{79F3BA18-3AEE-804E-BB71-4D1AA92117DB}"/>
                </a:ext>
              </a:extLst>
            </p:cNvPr>
            <p:cNvSpPr>
              <a:spLocks noChangeAspect="1" noChangeShapeType="1"/>
            </p:cNvSpPr>
            <p:nvPr/>
          </p:nvSpPr>
          <p:spPr bwMode="auto">
            <a:xfrm>
              <a:off x="6223599" y="4372410"/>
              <a:ext cx="6265" cy="258197"/>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050"/>
            </a:p>
          </p:txBody>
        </p:sp>
        <p:sp>
          <p:nvSpPr>
            <p:cNvPr id="53" name="Line 21">
              <a:extLst>
                <a:ext uri="{FF2B5EF4-FFF2-40B4-BE49-F238E27FC236}">
                  <a16:creationId xmlns:a16="http://schemas.microsoft.com/office/drawing/2014/main" id="{3ECB81C3-4313-794A-88B0-F21F00D5BAB1}"/>
                </a:ext>
              </a:extLst>
            </p:cNvPr>
            <p:cNvSpPr>
              <a:spLocks noChangeAspect="1" noChangeShapeType="1"/>
            </p:cNvSpPr>
            <p:nvPr/>
          </p:nvSpPr>
          <p:spPr bwMode="auto">
            <a:xfrm>
              <a:off x="6058026" y="4498506"/>
              <a:ext cx="355310" cy="93071"/>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050"/>
            </a:p>
          </p:txBody>
        </p:sp>
        <p:sp>
          <p:nvSpPr>
            <p:cNvPr id="54" name="Line 22">
              <a:extLst>
                <a:ext uri="{FF2B5EF4-FFF2-40B4-BE49-F238E27FC236}">
                  <a16:creationId xmlns:a16="http://schemas.microsoft.com/office/drawing/2014/main" id="{855FCE12-658E-8040-9D41-A5F5CFCA983A}"/>
                </a:ext>
              </a:extLst>
            </p:cNvPr>
            <p:cNvSpPr>
              <a:spLocks noChangeAspect="1" noChangeShapeType="1"/>
            </p:cNvSpPr>
            <p:nvPr/>
          </p:nvSpPr>
          <p:spPr bwMode="auto">
            <a:xfrm flipH="1">
              <a:off x="6342632" y="4491500"/>
              <a:ext cx="147673" cy="27021"/>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050"/>
            </a:p>
          </p:txBody>
        </p:sp>
        <p:sp>
          <p:nvSpPr>
            <p:cNvPr id="55" name="Text Box 23">
              <a:extLst>
                <a:ext uri="{FF2B5EF4-FFF2-40B4-BE49-F238E27FC236}">
                  <a16:creationId xmlns:a16="http://schemas.microsoft.com/office/drawing/2014/main" id="{938486CE-A9E9-0449-A453-AC8ACAE9B755}"/>
                </a:ext>
              </a:extLst>
            </p:cNvPr>
            <p:cNvSpPr txBox="1">
              <a:spLocks noChangeAspect="1" noChangeArrowheads="1"/>
            </p:cNvSpPr>
            <p:nvPr/>
          </p:nvSpPr>
          <p:spPr bwMode="auto">
            <a:xfrm>
              <a:off x="4366222" y="3722646"/>
              <a:ext cx="3409246" cy="4700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1100" dirty="0"/>
                <a:t>Ion, molecule (radical), electron</a:t>
              </a:r>
            </a:p>
          </p:txBody>
        </p:sp>
        <p:pic>
          <p:nvPicPr>
            <p:cNvPr id="56" name="Picture 24" descr="Ethylene-3D-vdW">
              <a:extLst>
                <a:ext uri="{FF2B5EF4-FFF2-40B4-BE49-F238E27FC236}">
                  <a16:creationId xmlns:a16="http://schemas.microsoft.com/office/drawing/2014/main" id="{60740163-BEAF-3747-A2CF-5C8A8A15E9A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439159" y="3911360"/>
              <a:ext cx="147673" cy="128098"/>
            </a:xfrm>
            <a:prstGeom prst="rect">
              <a:avLst/>
            </a:prstGeom>
            <a:noFill/>
            <a:extLst>
              <a:ext uri="{909E8E84-426E-40dd-AFC4-6F175D3DCCD1}">
                <a14:hiddenFill xmlns="" xmlns:a14="http://schemas.microsoft.com/office/drawing/2010/main">
                  <a:solidFill>
                    <a:srgbClr val="FFFFFF"/>
                  </a:solidFill>
                </a14:hiddenFill>
              </a:ext>
            </a:extLst>
          </p:spPr>
        </p:pic>
        <p:pic>
          <p:nvPicPr>
            <p:cNvPr id="57" name="Picture 56" descr="Propane-3D-vdW-B">
              <a:extLst>
                <a:ext uri="{FF2B5EF4-FFF2-40B4-BE49-F238E27FC236}">
                  <a16:creationId xmlns:a16="http://schemas.microsoft.com/office/drawing/2014/main" id="{372CA7BD-F9EC-524D-980B-4B071D57833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620435" y="3953258"/>
              <a:ext cx="184367" cy="157120"/>
            </a:xfrm>
            <a:prstGeom prst="rect">
              <a:avLst/>
            </a:prstGeom>
            <a:noFill/>
            <a:extLst>
              <a:ext uri="{909E8E84-426E-40dd-AFC4-6F175D3DCCD1}">
                <a14:hiddenFill xmlns="" xmlns:a14="http://schemas.microsoft.com/office/drawing/2010/main">
                  <a:solidFill>
                    <a:srgbClr val="FFFFFF"/>
                  </a:solidFill>
                </a14:hiddenFill>
              </a:ext>
            </a:extLst>
          </p:spPr>
        </p:pic>
        <p:pic>
          <p:nvPicPr>
            <p:cNvPr id="58" name="Picture 57" descr="Octane_molecule_3D_model">
              <a:extLst>
                <a:ext uri="{FF2B5EF4-FFF2-40B4-BE49-F238E27FC236}">
                  <a16:creationId xmlns:a16="http://schemas.microsoft.com/office/drawing/2014/main" id="{3B06D96F-3B84-8144-9E13-A43D016AC74C}"/>
                </a:ext>
              </a:extLst>
            </p:cNvPr>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47993" y="4133179"/>
              <a:ext cx="799224" cy="354270"/>
            </a:xfrm>
            <a:prstGeom prst="rect">
              <a:avLst/>
            </a:prstGeom>
            <a:noFill/>
            <a:extLst>
              <a:ext uri="{909E8E84-426E-40dd-AFC4-6F175D3DCCD1}">
                <a14:hiddenFill xmlns="" xmlns:a14="http://schemas.microsoft.com/office/drawing/2010/main">
                  <a:solidFill>
                    <a:srgbClr val="FFFFFF"/>
                  </a:solidFill>
                </a14:hiddenFill>
              </a:ext>
            </a:extLst>
          </p:spPr>
        </p:pic>
        <p:pic>
          <p:nvPicPr>
            <p:cNvPr id="59" name="Picture 58" descr="656px-Cyclopropene-3D-balls">
              <a:extLst>
                <a:ext uri="{FF2B5EF4-FFF2-40B4-BE49-F238E27FC236}">
                  <a16:creationId xmlns:a16="http://schemas.microsoft.com/office/drawing/2014/main" id="{36562A5C-2A1D-AF42-8802-DD05CC4E2B4B}"/>
                </a:ext>
              </a:extLst>
            </p:cNvPr>
            <p:cNvPicPr>
              <a:picLocks noChangeAspect="1" noChangeArrowheads="1"/>
            </p:cNvPicPr>
            <p:nvPr/>
          </p:nvPicPr>
          <p:blipFill>
            <a:blip r:embed="rId8"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6939323" y="4446778"/>
              <a:ext cx="334725" cy="342261"/>
            </a:xfrm>
            <a:prstGeom prst="rect">
              <a:avLst/>
            </a:prstGeom>
            <a:noFill/>
            <a:extLst>
              <a:ext uri="{909E8E84-426E-40dd-AFC4-6F175D3DCCD1}">
                <a14:hiddenFill xmlns="" xmlns:a14="http://schemas.microsoft.com/office/drawing/2010/main">
                  <a:solidFill>
                    <a:srgbClr val="FFFFFF"/>
                  </a:solidFill>
                </a14:hiddenFill>
              </a:ext>
            </a:extLst>
          </p:spPr>
        </p:pic>
        <p:pic>
          <p:nvPicPr>
            <p:cNvPr id="60" name="Picture 59" descr="Allene3D">
              <a:extLst>
                <a:ext uri="{FF2B5EF4-FFF2-40B4-BE49-F238E27FC236}">
                  <a16:creationId xmlns:a16="http://schemas.microsoft.com/office/drawing/2014/main" id="{E369FB82-A1EF-4D49-A891-F2947BD38924}"/>
                </a:ext>
              </a:extLst>
            </p:cNvPr>
            <p:cNvPicPr>
              <a:picLocks noChangeAspect="1" noChangeArrowheads="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623060" y="4298618"/>
              <a:ext cx="149463" cy="136104"/>
            </a:xfrm>
            <a:prstGeom prst="rect">
              <a:avLst/>
            </a:prstGeom>
            <a:noFill/>
            <a:extLst>
              <a:ext uri="{909E8E84-426E-40dd-AFC4-6F175D3DCCD1}">
                <a14:hiddenFill xmlns="" xmlns:a14="http://schemas.microsoft.com/office/drawing/2010/main">
                  <a:solidFill>
                    <a:srgbClr val="FFFFFF"/>
                  </a:solidFill>
                </a14:hiddenFill>
              </a:ext>
            </a:extLst>
          </p:spPr>
        </p:pic>
        <p:pic>
          <p:nvPicPr>
            <p:cNvPr id="61" name="Picture 35" descr="Ammonium-3D-balls">
              <a:extLst>
                <a:ext uri="{FF2B5EF4-FFF2-40B4-BE49-F238E27FC236}">
                  <a16:creationId xmlns:a16="http://schemas.microsoft.com/office/drawing/2014/main" id="{73DF93FB-FDCA-5D43-9B49-37BA1C0004A7}"/>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563821" y="4493224"/>
              <a:ext cx="211217" cy="231176"/>
            </a:xfrm>
            <a:prstGeom prst="rect">
              <a:avLst/>
            </a:prstGeom>
            <a:noFill/>
            <a:extLst>
              <a:ext uri="{909E8E84-426E-40dd-AFC4-6F175D3DCCD1}">
                <a14:hiddenFill xmlns="" xmlns:a14="http://schemas.microsoft.com/office/drawing/2010/main">
                  <a:solidFill>
                    <a:srgbClr val="FFFFFF"/>
                  </a:solidFill>
                </a14:hiddenFill>
              </a:ext>
            </a:extLst>
          </p:spPr>
        </p:pic>
        <p:pic>
          <p:nvPicPr>
            <p:cNvPr id="62" name="Picture 37" descr="Ethylene-3D-vdW">
              <a:extLst>
                <a:ext uri="{FF2B5EF4-FFF2-40B4-BE49-F238E27FC236}">
                  <a16:creationId xmlns:a16="http://schemas.microsoft.com/office/drawing/2014/main" id="{9508473A-0744-B54D-9D76-1B2775017DA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815482" y="4329641"/>
              <a:ext cx="147673" cy="128098"/>
            </a:xfrm>
            <a:prstGeom prst="rect">
              <a:avLst/>
            </a:prstGeom>
            <a:noFill/>
            <a:extLst>
              <a:ext uri="{909E8E84-426E-40dd-AFC4-6F175D3DCCD1}">
                <a14:hiddenFill xmlns="" xmlns:a14="http://schemas.microsoft.com/office/drawing/2010/main">
                  <a:solidFill>
                    <a:srgbClr val="FFFFFF"/>
                  </a:solidFill>
                </a14:hiddenFill>
              </a:ext>
            </a:extLst>
          </p:spPr>
        </p:pic>
        <p:pic>
          <p:nvPicPr>
            <p:cNvPr id="63" name="Picture 40" descr="Nitric-oxide-3D-vdW">
              <a:extLst>
                <a:ext uri="{FF2B5EF4-FFF2-40B4-BE49-F238E27FC236}">
                  <a16:creationId xmlns:a16="http://schemas.microsoft.com/office/drawing/2014/main" id="{AF743DC0-7431-3542-8996-CC59AE6A8818}"/>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351879" y="4140497"/>
              <a:ext cx="122613" cy="108082"/>
            </a:xfrm>
            <a:prstGeom prst="rect">
              <a:avLst/>
            </a:prstGeom>
            <a:noFill/>
            <a:extLst>
              <a:ext uri="{909E8E84-426E-40dd-AFC4-6F175D3DCCD1}">
                <a14:hiddenFill xmlns="" xmlns:a14="http://schemas.microsoft.com/office/drawing/2010/main">
                  <a:solidFill>
                    <a:srgbClr val="FFFFFF"/>
                  </a:solidFill>
                </a14:hiddenFill>
              </a:ext>
            </a:extLst>
          </p:spPr>
        </p:pic>
        <p:pic>
          <p:nvPicPr>
            <p:cNvPr id="64" name="Picture 43" descr="640px-Water_molecule_3D_svg">
              <a:extLst>
                <a:ext uri="{FF2B5EF4-FFF2-40B4-BE49-F238E27FC236}">
                  <a16:creationId xmlns:a16="http://schemas.microsoft.com/office/drawing/2014/main" id="{D51CC64C-B11A-3D42-9B82-DE0C36B9166D}"/>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8808323" y="4584836"/>
              <a:ext cx="115453" cy="121092"/>
            </a:xfrm>
            <a:prstGeom prst="rect">
              <a:avLst/>
            </a:prstGeom>
            <a:noFill/>
            <a:extLst>
              <a:ext uri="{909E8E84-426E-40dd-AFC4-6F175D3DCCD1}">
                <a14:hiddenFill xmlns="" xmlns:a14="http://schemas.microsoft.com/office/drawing/2010/main">
                  <a:solidFill>
                    <a:srgbClr val="FFFFFF"/>
                  </a:solidFill>
                </a14:hiddenFill>
              </a:ext>
            </a:extLst>
          </p:spPr>
        </p:pic>
        <p:pic>
          <p:nvPicPr>
            <p:cNvPr id="65" name="Picture 44" descr="600px-Methane-3D-space-filling_svg">
              <a:extLst>
                <a:ext uri="{FF2B5EF4-FFF2-40B4-BE49-F238E27FC236}">
                  <a16:creationId xmlns:a16="http://schemas.microsoft.com/office/drawing/2014/main" id="{98E3492D-E4D7-FF4D-AAD7-1B298C0A2E01}"/>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674074" y="4133492"/>
              <a:ext cx="113663" cy="127097"/>
            </a:xfrm>
            <a:prstGeom prst="rect">
              <a:avLst/>
            </a:prstGeom>
            <a:noFill/>
            <a:extLst>
              <a:ext uri="{909E8E84-426E-40dd-AFC4-6F175D3DCCD1}">
                <a14:hiddenFill xmlns="" xmlns:a14="http://schemas.microsoft.com/office/drawing/2010/main">
                  <a:solidFill>
                    <a:srgbClr val="FFFFFF"/>
                  </a:solidFill>
                </a14:hiddenFill>
              </a:ext>
            </a:extLst>
          </p:spPr>
        </p:pic>
        <p:pic>
          <p:nvPicPr>
            <p:cNvPr id="66" name="Picture 45" descr="777px-Ammonia-3D-balls-A">
              <a:extLst>
                <a:ext uri="{FF2B5EF4-FFF2-40B4-BE49-F238E27FC236}">
                  <a16:creationId xmlns:a16="http://schemas.microsoft.com/office/drawing/2014/main" id="{4AAC65C1-260B-1A43-85A1-2B1DF4F0124E}"/>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8104922" y="3946252"/>
              <a:ext cx="215692" cy="186142"/>
            </a:xfrm>
            <a:prstGeom prst="rect">
              <a:avLst/>
            </a:prstGeom>
            <a:noFill/>
            <a:extLst>
              <a:ext uri="{909E8E84-426E-40dd-AFC4-6F175D3DCCD1}">
                <a14:hiddenFill xmlns="" xmlns:a14="http://schemas.microsoft.com/office/drawing/2010/main">
                  <a:solidFill>
                    <a:srgbClr val="FFFFFF"/>
                  </a:solidFill>
                </a14:hiddenFill>
              </a:ext>
            </a:extLst>
          </p:spPr>
        </p:pic>
        <p:pic>
          <p:nvPicPr>
            <p:cNvPr id="67" name="Picture 46" descr="Ammonium-3D-balls">
              <a:extLst>
                <a:ext uri="{FF2B5EF4-FFF2-40B4-BE49-F238E27FC236}">
                  <a16:creationId xmlns:a16="http://schemas.microsoft.com/office/drawing/2014/main" id="{CE423523-DF01-F547-B864-709F300EE3B6}"/>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079544" y="4487597"/>
              <a:ext cx="211217" cy="231176"/>
            </a:xfrm>
            <a:prstGeom prst="rect">
              <a:avLst/>
            </a:prstGeom>
            <a:noFill/>
            <a:extLst>
              <a:ext uri="{909E8E84-426E-40dd-AFC4-6F175D3DCCD1}">
                <a14:hiddenFill xmlns="" xmlns:a14="http://schemas.microsoft.com/office/drawing/2010/main">
                  <a:solidFill>
                    <a:srgbClr val="FFFFFF"/>
                  </a:solidFill>
                </a14:hiddenFill>
              </a:ext>
            </a:extLst>
          </p:spPr>
        </p:pic>
        <p:pic>
          <p:nvPicPr>
            <p:cNvPr id="68" name="Picture 47" descr="766px-Ethane-3D-vdW">
              <a:extLst>
                <a:ext uri="{FF2B5EF4-FFF2-40B4-BE49-F238E27FC236}">
                  <a16:creationId xmlns:a16="http://schemas.microsoft.com/office/drawing/2014/main" id="{19F48C88-4BDF-594C-BCAB-EFA3FE14CBA3}"/>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8408263" y="4452735"/>
              <a:ext cx="180787" cy="159121"/>
            </a:xfrm>
            <a:prstGeom prst="rect">
              <a:avLst/>
            </a:prstGeom>
            <a:noFill/>
            <a:extLst>
              <a:ext uri="{909E8E84-426E-40dd-AFC4-6F175D3DCCD1}">
                <a14:hiddenFill xmlns="" xmlns:a14="http://schemas.microsoft.com/office/drawing/2010/main">
                  <a:solidFill>
                    <a:srgbClr val="FFFFFF"/>
                  </a:solidFill>
                </a14:hiddenFill>
              </a:ext>
            </a:extLst>
          </p:spPr>
        </p:pic>
        <p:sp>
          <p:nvSpPr>
            <p:cNvPr id="69" name="Text Box 9">
              <a:extLst>
                <a:ext uri="{FF2B5EF4-FFF2-40B4-BE49-F238E27FC236}">
                  <a16:creationId xmlns:a16="http://schemas.microsoft.com/office/drawing/2014/main" id="{DFA6BC16-40B2-EC42-AEE3-A3F2EFABF427}"/>
                </a:ext>
              </a:extLst>
            </p:cNvPr>
            <p:cNvSpPr txBox="1">
              <a:spLocks noChangeAspect="1" noChangeArrowheads="1"/>
            </p:cNvSpPr>
            <p:nvPr/>
          </p:nvSpPr>
          <p:spPr bwMode="auto">
            <a:xfrm>
              <a:off x="4446888" y="4831499"/>
              <a:ext cx="1567957" cy="4700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100" dirty="0"/>
                <a:t>contaminants</a:t>
              </a:r>
            </a:p>
          </p:txBody>
        </p:sp>
        <p:sp>
          <p:nvSpPr>
            <p:cNvPr id="70" name="TextBox 69">
              <a:extLst>
                <a:ext uri="{FF2B5EF4-FFF2-40B4-BE49-F238E27FC236}">
                  <a16:creationId xmlns:a16="http://schemas.microsoft.com/office/drawing/2014/main" id="{52A01484-EA78-9E44-8BB5-3C64E51B0C34}"/>
                </a:ext>
              </a:extLst>
            </p:cNvPr>
            <p:cNvSpPr txBox="1"/>
            <p:nvPr/>
          </p:nvSpPr>
          <p:spPr>
            <a:xfrm>
              <a:off x="7316176" y="5926679"/>
              <a:ext cx="1187146" cy="331818"/>
            </a:xfrm>
            <a:prstGeom prst="rect">
              <a:avLst/>
            </a:prstGeom>
            <a:noFill/>
          </p:spPr>
          <p:txBody>
            <a:bodyPr wrap="none" rtlCol="0">
              <a:spAutoFit/>
            </a:bodyPr>
            <a:lstStyle/>
            <a:p>
              <a:r>
                <a:rPr lang="en-US" sz="600" dirty="0"/>
                <a:t>Picture by S. Kim</a:t>
              </a:r>
            </a:p>
          </p:txBody>
        </p:sp>
      </p:grpSp>
      <p:sp>
        <p:nvSpPr>
          <p:cNvPr id="72" name="Rectangle 71">
            <a:extLst>
              <a:ext uri="{FF2B5EF4-FFF2-40B4-BE49-F238E27FC236}">
                <a16:creationId xmlns:a16="http://schemas.microsoft.com/office/drawing/2014/main" id="{8E1AB4BC-DBAF-7547-8089-B3C065E4C542}"/>
              </a:ext>
            </a:extLst>
          </p:cNvPr>
          <p:cNvSpPr/>
          <p:nvPr/>
        </p:nvSpPr>
        <p:spPr>
          <a:xfrm>
            <a:off x="5155704" y="4640724"/>
            <a:ext cx="5133999" cy="369332"/>
          </a:xfrm>
          <a:prstGeom prst="rect">
            <a:avLst/>
          </a:prstGeom>
        </p:spPr>
        <p:txBody>
          <a:bodyPr wrap="square">
            <a:spAutoFit/>
          </a:bodyPr>
          <a:lstStyle/>
          <a:p>
            <a:pPr algn="ctr"/>
            <a:r>
              <a:rPr lang="en-US" sz="1600" dirty="0">
                <a:solidFill>
                  <a:srgbClr val="2E7A82"/>
                </a:solidFill>
                <a:latin typeface="+mn-lt"/>
              </a:rPr>
              <a:t>Cavity gradient </a:t>
            </a:r>
            <a:r>
              <a:rPr lang="en-US" dirty="0">
                <a:solidFill>
                  <a:srgbClr val="2E7A82"/>
                </a:solidFill>
                <a:latin typeface="+mn-lt"/>
              </a:rPr>
              <a:t>lowering</a:t>
            </a:r>
            <a:r>
              <a:rPr lang="en-US" sz="1600" dirty="0">
                <a:solidFill>
                  <a:srgbClr val="2E7A82"/>
                </a:solidFill>
                <a:latin typeface="+mn-lt"/>
              </a:rPr>
              <a:t> to maintain reliability</a:t>
            </a:r>
          </a:p>
        </p:txBody>
      </p:sp>
    </p:spTree>
    <p:extLst>
      <p:ext uri="{BB962C8B-B14F-4D97-AF65-F5344CB8AC3E}">
        <p14:creationId xmlns:p14="http://schemas.microsoft.com/office/powerpoint/2010/main" val="4051065057"/>
      </p:ext>
    </p:extLst>
  </p:cSld>
  <p:clrMapOvr>
    <a:masterClrMapping/>
  </p:clrMapOvr>
  <mc:AlternateContent xmlns:mc="http://schemas.openxmlformats.org/markup-compatibility/2006" xmlns:p14="http://schemas.microsoft.com/office/powerpoint/2010/main">
    <mc:Choice Requires="p14">
      <p:transition spd="slow" p14:dur="2000" advTm="103496"/>
    </mc:Choice>
    <mc:Fallback xmlns="">
      <p:transition spd="slow" advTm="10349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DAEDE3-9549-E145-B2D8-37A0F25D4076}"/>
              </a:ext>
            </a:extLst>
          </p:cNvPr>
          <p:cNvPicPr>
            <a:picLocks noChangeAspect="1"/>
          </p:cNvPicPr>
          <p:nvPr/>
        </p:nvPicPr>
        <p:blipFill>
          <a:blip r:embed="rId2"/>
          <a:stretch>
            <a:fillRect/>
          </a:stretch>
        </p:blipFill>
        <p:spPr>
          <a:xfrm>
            <a:off x="10456855" y="4726163"/>
            <a:ext cx="1081171" cy="1095716"/>
          </a:xfrm>
          <a:prstGeom prst="rect">
            <a:avLst/>
          </a:prstGeom>
        </p:spPr>
      </p:pic>
      <p:pic>
        <p:nvPicPr>
          <p:cNvPr id="157" name="Picture 156"/>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0131681" y="4767983"/>
            <a:ext cx="556816" cy="990600"/>
          </a:xfrm>
          <a:prstGeom prst="rect">
            <a:avLst/>
          </a:prstGeom>
        </p:spPr>
      </p:pic>
      <p:grpSp>
        <p:nvGrpSpPr>
          <p:cNvPr id="10" name="Group 9"/>
          <p:cNvGrpSpPr/>
          <p:nvPr/>
        </p:nvGrpSpPr>
        <p:grpSpPr>
          <a:xfrm>
            <a:off x="5139691" y="3343063"/>
            <a:ext cx="5234281" cy="658519"/>
            <a:chOff x="109973" y="3464749"/>
            <a:chExt cx="5321450" cy="658519"/>
          </a:xfrm>
        </p:grpSpPr>
        <p:sp>
          <p:nvSpPr>
            <p:cNvPr id="23" name="Rectangle 22"/>
            <p:cNvSpPr/>
            <p:nvPr/>
          </p:nvSpPr>
          <p:spPr bwMode="auto">
            <a:xfrm>
              <a:off x="262373" y="3657600"/>
              <a:ext cx="4505325" cy="82296"/>
            </a:xfrm>
            <a:prstGeom prst="rect">
              <a:avLst/>
            </a:prstGeom>
            <a:solidFill>
              <a:srgbClr val="FFFFFF"/>
            </a:solidFill>
            <a:ln w="12700" cap="flat" cmpd="dbl" algn="ctr">
              <a:solidFill>
                <a:srgbClr val="5FCCC7"/>
              </a:solidFill>
              <a:prstDash val="solid"/>
              <a:round/>
              <a:headEnd type="none" w="med" len="med"/>
              <a:tailEnd type="none" w="med" len="med"/>
            </a:ln>
            <a:effectLst>
              <a:outerShdw blurRad="50800" dist="38100" dir="2700000">
                <a:srgbClr val="000000">
                  <a:alpha val="43000"/>
                </a:srgbClr>
              </a:outerShdw>
            </a:effectLst>
          </p:spPr>
          <p:txBody>
            <a:bodyPr>
              <a:prstTxWarp prst="textNoShape">
                <a:avLst/>
              </a:prstTxWarp>
            </a:bodyPr>
            <a:lstStyle/>
            <a:p>
              <a:pPr>
                <a:defRPr/>
              </a:pPr>
              <a:endParaRPr lang="en-US"/>
            </a:p>
          </p:txBody>
        </p:sp>
        <p:sp>
          <p:nvSpPr>
            <p:cNvPr id="24" name="Rectangle 23"/>
            <p:cNvSpPr/>
            <p:nvPr/>
          </p:nvSpPr>
          <p:spPr bwMode="auto">
            <a:xfrm>
              <a:off x="109973" y="3657600"/>
              <a:ext cx="4505325" cy="88900"/>
            </a:xfrm>
            <a:prstGeom prst="rect">
              <a:avLst/>
            </a:prstGeom>
            <a:solidFill>
              <a:srgbClr val="FFFFFF"/>
            </a:solidFill>
            <a:ln w="12700" cap="flat" cmpd="dbl" algn="ctr">
              <a:solidFill>
                <a:srgbClr val="5FCCC7"/>
              </a:solidFill>
              <a:prstDash val="solid"/>
              <a:round/>
              <a:headEnd type="none" w="med" len="med"/>
              <a:tailEnd type="none" w="med" len="med"/>
            </a:ln>
            <a:effectLst>
              <a:outerShdw blurRad="50800" dist="38100" dir="2700000">
                <a:srgbClr val="000000">
                  <a:alpha val="43000"/>
                </a:srgbClr>
              </a:outerShdw>
            </a:effectLst>
          </p:spPr>
          <p:txBody>
            <a:bodyPr>
              <a:prstTxWarp prst="textNoShape">
                <a:avLst/>
              </a:prstTxWarp>
            </a:bodyPr>
            <a:lstStyle/>
            <a:p>
              <a:pPr>
                <a:defRPr/>
              </a:pPr>
              <a:endParaRPr lang="en-US"/>
            </a:p>
          </p:txBody>
        </p:sp>
        <p:pic>
          <p:nvPicPr>
            <p:cNvPr id="25" name="Picture 68" descr="ring detailed"/>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571760" y="3464749"/>
              <a:ext cx="859663" cy="658519"/>
            </a:xfrm>
            <a:prstGeom prst="rect">
              <a:avLst/>
            </a:prstGeom>
            <a:noFill/>
            <a:ln w="9525">
              <a:noFill/>
              <a:miter lim="800000"/>
              <a:headEnd/>
              <a:tailEnd/>
            </a:ln>
          </p:spPr>
        </p:pic>
        <p:cxnSp>
          <p:nvCxnSpPr>
            <p:cNvPr id="26" name="Straight Connector 70"/>
            <p:cNvCxnSpPr>
              <a:cxnSpLocks noChangeShapeType="1"/>
            </p:cNvCxnSpPr>
            <p:nvPr/>
          </p:nvCxnSpPr>
          <p:spPr bwMode="auto">
            <a:xfrm flipV="1">
              <a:off x="489945" y="3705072"/>
              <a:ext cx="4121150" cy="3175"/>
            </a:xfrm>
            <a:prstGeom prst="line">
              <a:avLst/>
            </a:prstGeom>
            <a:noFill/>
            <a:ln w="6350">
              <a:solidFill>
                <a:srgbClr val="FAFF4F"/>
              </a:solidFill>
              <a:round/>
              <a:headEnd/>
              <a:tailEnd/>
            </a:ln>
          </p:spPr>
        </p:cxnSp>
        <p:sp>
          <p:nvSpPr>
            <p:cNvPr id="27" name="Rectangle 26"/>
            <p:cNvSpPr/>
            <p:nvPr/>
          </p:nvSpPr>
          <p:spPr bwMode="auto">
            <a:xfrm>
              <a:off x="120650" y="3624339"/>
              <a:ext cx="184150" cy="161925"/>
            </a:xfrm>
            <a:prstGeom prst="rect">
              <a:avLst/>
            </a:prstGeom>
            <a:solidFill>
              <a:srgbClr val="FFFFFF"/>
            </a:solidFill>
            <a:ln w="12700" cap="flat" cmpd="dbl" algn="ctr">
              <a:solidFill>
                <a:srgbClr val="5FCCC7"/>
              </a:solidFill>
              <a:prstDash val="solid"/>
              <a:round/>
              <a:headEnd type="none" w="med" len="med"/>
              <a:tailEnd type="none" w="med" len="med"/>
            </a:ln>
            <a:effectLst>
              <a:outerShdw blurRad="50800" dist="38100" dir="2700000">
                <a:srgbClr val="000000">
                  <a:alpha val="43000"/>
                </a:srgbClr>
              </a:outerShdw>
            </a:effectLst>
          </p:spPr>
          <p:txBody>
            <a:bodyPr>
              <a:prstTxWarp prst="textNoShape">
                <a:avLst/>
              </a:prstTxWarp>
            </a:bodyPr>
            <a:lstStyle/>
            <a:p>
              <a:pPr>
                <a:defRPr/>
              </a:pPr>
              <a:endParaRPr lang="en-US" dirty="0"/>
            </a:p>
          </p:txBody>
        </p:sp>
      </p:grpSp>
      <p:grpSp>
        <p:nvGrpSpPr>
          <p:cNvPr id="45" name="Group 44"/>
          <p:cNvGrpSpPr/>
          <p:nvPr/>
        </p:nvGrpSpPr>
        <p:grpSpPr>
          <a:xfrm>
            <a:off x="9587512" y="3038262"/>
            <a:ext cx="886178" cy="1066800"/>
            <a:chOff x="3657600" y="1447800"/>
            <a:chExt cx="2266225" cy="2590800"/>
          </a:xfrm>
        </p:grpSpPr>
        <p:sp>
          <p:nvSpPr>
            <p:cNvPr id="30" name="Donut 29"/>
            <p:cNvSpPr/>
            <p:nvPr/>
          </p:nvSpPr>
          <p:spPr>
            <a:xfrm>
              <a:off x="3657600" y="1447800"/>
              <a:ext cx="1447799" cy="2590800"/>
            </a:xfrm>
            <a:prstGeom prst="donut">
              <a:avLst>
                <a:gd name="adj" fmla="val 36703"/>
              </a:avLst>
            </a:prstGeom>
            <a:solidFill>
              <a:schemeClr val="accent1">
                <a:lumMod val="60000"/>
                <a:lumOff val="40000"/>
              </a:schemeClr>
            </a:solidFill>
            <a:ln>
              <a:noFill/>
            </a:ln>
            <a:scene3d>
              <a:camera prst="orthographicFront">
                <a:rot lat="0" lon="2700000" rev="0"/>
              </a:camera>
              <a:lightRig rig="threePt" dir="t"/>
            </a:scene3d>
            <a:sp3d contourW="6350">
              <a:bevelT w="95250" h="95250"/>
              <a:contourClr>
                <a:schemeClr val="accent5">
                  <a:lumMod val="50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6" name="Freeform 35"/>
            <p:cNvSpPr/>
            <p:nvPr/>
          </p:nvSpPr>
          <p:spPr>
            <a:xfrm>
              <a:off x="4637764" y="2822222"/>
              <a:ext cx="376384" cy="189430"/>
            </a:xfrm>
            <a:custGeom>
              <a:avLst/>
              <a:gdLst>
                <a:gd name="connsiteX0" fmla="*/ 37717 w 376384"/>
                <a:gd name="connsiteY0" fmla="*/ 0 h 189430"/>
                <a:gd name="connsiteX1" fmla="*/ 88 w 376384"/>
                <a:gd name="connsiteY1" fmla="*/ 65852 h 189430"/>
                <a:gd name="connsiteX2" fmla="*/ 47125 w 376384"/>
                <a:gd name="connsiteY2" fmla="*/ 141111 h 189430"/>
                <a:gd name="connsiteX3" fmla="*/ 160014 w 376384"/>
                <a:gd name="connsiteY3" fmla="*/ 159926 h 189430"/>
                <a:gd name="connsiteX4" fmla="*/ 263495 w 376384"/>
                <a:gd name="connsiteY4" fmla="*/ 178741 h 189430"/>
                <a:gd name="connsiteX5" fmla="*/ 329347 w 376384"/>
                <a:gd name="connsiteY5" fmla="*/ 188148 h 189430"/>
                <a:gd name="connsiteX6" fmla="*/ 376384 w 376384"/>
                <a:gd name="connsiteY6" fmla="*/ 150519 h 189430"/>
                <a:gd name="connsiteX7" fmla="*/ 329347 w 376384"/>
                <a:gd name="connsiteY7" fmla="*/ 131704 h 189430"/>
                <a:gd name="connsiteX8" fmla="*/ 310532 w 376384"/>
                <a:gd name="connsiteY8" fmla="*/ 141111 h 18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6384" h="189430">
                  <a:moveTo>
                    <a:pt x="37717" y="0"/>
                  </a:moveTo>
                  <a:cubicBezTo>
                    <a:pt x="18118" y="21167"/>
                    <a:pt x="-1480" y="42334"/>
                    <a:pt x="88" y="65852"/>
                  </a:cubicBezTo>
                  <a:cubicBezTo>
                    <a:pt x="1656" y="89371"/>
                    <a:pt x="20471" y="125432"/>
                    <a:pt x="47125" y="141111"/>
                  </a:cubicBezTo>
                  <a:cubicBezTo>
                    <a:pt x="73779" y="156790"/>
                    <a:pt x="160014" y="159926"/>
                    <a:pt x="160014" y="159926"/>
                  </a:cubicBezTo>
                  <a:lnTo>
                    <a:pt x="263495" y="178741"/>
                  </a:lnTo>
                  <a:cubicBezTo>
                    <a:pt x="291717" y="183445"/>
                    <a:pt x="310532" y="192852"/>
                    <a:pt x="329347" y="188148"/>
                  </a:cubicBezTo>
                  <a:cubicBezTo>
                    <a:pt x="348162" y="183444"/>
                    <a:pt x="376384" y="159926"/>
                    <a:pt x="376384" y="150519"/>
                  </a:cubicBezTo>
                  <a:cubicBezTo>
                    <a:pt x="376384" y="141112"/>
                    <a:pt x="340322" y="133272"/>
                    <a:pt x="329347" y="131704"/>
                  </a:cubicBezTo>
                  <a:cubicBezTo>
                    <a:pt x="318372" y="130136"/>
                    <a:pt x="314452" y="135623"/>
                    <a:pt x="310532" y="141111"/>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 name="Freeform 38"/>
            <p:cNvSpPr/>
            <p:nvPr/>
          </p:nvSpPr>
          <p:spPr>
            <a:xfrm>
              <a:off x="4610571" y="3159947"/>
              <a:ext cx="376384" cy="189430"/>
            </a:xfrm>
            <a:custGeom>
              <a:avLst/>
              <a:gdLst>
                <a:gd name="connsiteX0" fmla="*/ 37717 w 376384"/>
                <a:gd name="connsiteY0" fmla="*/ 0 h 189430"/>
                <a:gd name="connsiteX1" fmla="*/ 88 w 376384"/>
                <a:gd name="connsiteY1" fmla="*/ 65852 h 189430"/>
                <a:gd name="connsiteX2" fmla="*/ 47125 w 376384"/>
                <a:gd name="connsiteY2" fmla="*/ 141111 h 189430"/>
                <a:gd name="connsiteX3" fmla="*/ 160014 w 376384"/>
                <a:gd name="connsiteY3" fmla="*/ 159926 h 189430"/>
                <a:gd name="connsiteX4" fmla="*/ 263495 w 376384"/>
                <a:gd name="connsiteY4" fmla="*/ 178741 h 189430"/>
                <a:gd name="connsiteX5" fmla="*/ 329347 w 376384"/>
                <a:gd name="connsiteY5" fmla="*/ 188148 h 189430"/>
                <a:gd name="connsiteX6" fmla="*/ 376384 w 376384"/>
                <a:gd name="connsiteY6" fmla="*/ 150519 h 189430"/>
                <a:gd name="connsiteX7" fmla="*/ 329347 w 376384"/>
                <a:gd name="connsiteY7" fmla="*/ 131704 h 189430"/>
                <a:gd name="connsiteX8" fmla="*/ 310532 w 376384"/>
                <a:gd name="connsiteY8" fmla="*/ 141111 h 18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6384" h="189430">
                  <a:moveTo>
                    <a:pt x="37717" y="0"/>
                  </a:moveTo>
                  <a:cubicBezTo>
                    <a:pt x="18118" y="21167"/>
                    <a:pt x="-1480" y="42334"/>
                    <a:pt x="88" y="65852"/>
                  </a:cubicBezTo>
                  <a:cubicBezTo>
                    <a:pt x="1656" y="89371"/>
                    <a:pt x="20471" y="125432"/>
                    <a:pt x="47125" y="141111"/>
                  </a:cubicBezTo>
                  <a:cubicBezTo>
                    <a:pt x="73779" y="156790"/>
                    <a:pt x="160014" y="159926"/>
                    <a:pt x="160014" y="159926"/>
                  </a:cubicBezTo>
                  <a:lnTo>
                    <a:pt x="263495" y="178741"/>
                  </a:lnTo>
                  <a:cubicBezTo>
                    <a:pt x="291717" y="183445"/>
                    <a:pt x="310532" y="192852"/>
                    <a:pt x="329347" y="188148"/>
                  </a:cubicBezTo>
                  <a:cubicBezTo>
                    <a:pt x="348162" y="183444"/>
                    <a:pt x="376384" y="159926"/>
                    <a:pt x="376384" y="150519"/>
                  </a:cubicBezTo>
                  <a:cubicBezTo>
                    <a:pt x="376384" y="141112"/>
                    <a:pt x="340322" y="133272"/>
                    <a:pt x="329347" y="131704"/>
                  </a:cubicBezTo>
                  <a:cubicBezTo>
                    <a:pt x="318372" y="130136"/>
                    <a:pt x="314452" y="135623"/>
                    <a:pt x="310532" y="141111"/>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0" name="Freeform 39"/>
            <p:cNvSpPr/>
            <p:nvPr/>
          </p:nvSpPr>
          <p:spPr>
            <a:xfrm>
              <a:off x="4648200" y="2971800"/>
              <a:ext cx="376384" cy="189430"/>
            </a:xfrm>
            <a:custGeom>
              <a:avLst/>
              <a:gdLst>
                <a:gd name="connsiteX0" fmla="*/ 37717 w 376384"/>
                <a:gd name="connsiteY0" fmla="*/ 0 h 189430"/>
                <a:gd name="connsiteX1" fmla="*/ 88 w 376384"/>
                <a:gd name="connsiteY1" fmla="*/ 65852 h 189430"/>
                <a:gd name="connsiteX2" fmla="*/ 47125 w 376384"/>
                <a:gd name="connsiteY2" fmla="*/ 141111 h 189430"/>
                <a:gd name="connsiteX3" fmla="*/ 160014 w 376384"/>
                <a:gd name="connsiteY3" fmla="*/ 159926 h 189430"/>
                <a:gd name="connsiteX4" fmla="*/ 263495 w 376384"/>
                <a:gd name="connsiteY4" fmla="*/ 178741 h 189430"/>
                <a:gd name="connsiteX5" fmla="*/ 329347 w 376384"/>
                <a:gd name="connsiteY5" fmla="*/ 188148 h 189430"/>
                <a:gd name="connsiteX6" fmla="*/ 376384 w 376384"/>
                <a:gd name="connsiteY6" fmla="*/ 150519 h 189430"/>
                <a:gd name="connsiteX7" fmla="*/ 329347 w 376384"/>
                <a:gd name="connsiteY7" fmla="*/ 131704 h 189430"/>
                <a:gd name="connsiteX8" fmla="*/ 310532 w 376384"/>
                <a:gd name="connsiteY8" fmla="*/ 141111 h 18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6384" h="189430">
                  <a:moveTo>
                    <a:pt x="37717" y="0"/>
                  </a:moveTo>
                  <a:cubicBezTo>
                    <a:pt x="18118" y="21167"/>
                    <a:pt x="-1480" y="42334"/>
                    <a:pt x="88" y="65852"/>
                  </a:cubicBezTo>
                  <a:cubicBezTo>
                    <a:pt x="1656" y="89371"/>
                    <a:pt x="20471" y="125432"/>
                    <a:pt x="47125" y="141111"/>
                  </a:cubicBezTo>
                  <a:cubicBezTo>
                    <a:pt x="73779" y="156790"/>
                    <a:pt x="160014" y="159926"/>
                    <a:pt x="160014" y="159926"/>
                  </a:cubicBezTo>
                  <a:lnTo>
                    <a:pt x="263495" y="178741"/>
                  </a:lnTo>
                  <a:cubicBezTo>
                    <a:pt x="291717" y="183445"/>
                    <a:pt x="310532" y="192852"/>
                    <a:pt x="329347" y="188148"/>
                  </a:cubicBezTo>
                  <a:cubicBezTo>
                    <a:pt x="348162" y="183444"/>
                    <a:pt x="376384" y="159926"/>
                    <a:pt x="376384" y="150519"/>
                  </a:cubicBezTo>
                  <a:cubicBezTo>
                    <a:pt x="376384" y="141112"/>
                    <a:pt x="340322" y="133272"/>
                    <a:pt x="329347" y="131704"/>
                  </a:cubicBezTo>
                  <a:cubicBezTo>
                    <a:pt x="318372" y="130136"/>
                    <a:pt x="314452" y="135623"/>
                    <a:pt x="310532" y="141111"/>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Freeform 40"/>
            <p:cNvSpPr/>
            <p:nvPr/>
          </p:nvSpPr>
          <p:spPr>
            <a:xfrm>
              <a:off x="4572000" y="3352800"/>
              <a:ext cx="376384" cy="189430"/>
            </a:xfrm>
            <a:custGeom>
              <a:avLst/>
              <a:gdLst>
                <a:gd name="connsiteX0" fmla="*/ 37717 w 376384"/>
                <a:gd name="connsiteY0" fmla="*/ 0 h 189430"/>
                <a:gd name="connsiteX1" fmla="*/ 88 w 376384"/>
                <a:gd name="connsiteY1" fmla="*/ 65852 h 189430"/>
                <a:gd name="connsiteX2" fmla="*/ 47125 w 376384"/>
                <a:gd name="connsiteY2" fmla="*/ 141111 h 189430"/>
                <a:gd name="connsiteX3" fmla="*/ 160014 w 376384"/>
                <a:gd name="connsiteY3" fmla="*/ 159926 h 189430"/>
                <a:gd name="connsiteX4" fmla="*/ 263495 w 376384"/>
                <a:gd name="connsiteY4" fmla="*/ 178741 h 189430"/>
                <a:gd name="connsiteX5" fmla="*/ 329347 w 376384"/>
                <a:gd name="connsiteY5" fmla="*/ 188148 h 189430"/>
                <a:gd name="connsiteX6" fmla="*/ 376384 w 376384"/>
                <a:gd name="connsiteY6" fmla="*/ 150519 h 189430"/>
                <a:gd name="connsiteX7" fmla="*/ 329347 w 376384"/>
                <a:gd name="connsiteY7" fmla="*/ 131704 h 189430"/>
                <a:gd name="connsiteX8" fmla="*/ 310532 w 376384"/>
                <a:gd name="connsiteY8" fmla="*/ 141111 h 18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6384" h="189430">
                  <a:moveTo>
                    <a:pt x="37717" y="0"/>
                  </a:moveTo>
                  <a:cubicBezTo>
                    <a:pt x="18118" y="21167"/>
                    <a:pt x="-1480" y="42334"/>
                    <a:pt x="88" y="65852"/>
                  </a:cubicBezTo>
                  <a:cubicBezTo>
                    <a:pt x="1656" y="89371"/>
                    <a:pt x="20471" y="125432"/>
                    <a:pt x="47125" y="141111"/>
                  </a:cubicBezTo>
                  <a:cubicBezTo>
                    <a:pt x="73779" y="156790"/>
                    <a:pt x="160014" y="159926"/>
                    <a:pt x="160014" y="159926"/>
                  </a:cubicBezTo>
                  <a:lnTo>
                    <a:pt x="263495" y="178741"/>
                  </a:lnTo>
                  <a:cubicBezTo>
                    <a:pt x="291717" y="183445"/>
                    <a:pt x="310532" y="192852"/>
                    <a:pt x="329347" y="188148"/>
                  </a:cubicBezTo>
                  <a:cubicBezTo>
                    <a:pt x="348162" y="183444"/>
                    <a:pt x="376384" y="159926"/>
                    <a:pt x="376384" y="150519"/>
                  </a:cubicBezTo>
                  <a:cubicBezTo>
                    <a:pt x="376384" y="141112"/>
                    <a:pt x="340322" y="133272"/>
                    <a:pt x="329347" y="131704"/>
                  </a:cubicBezTo>
                  <a:cubicBezTo>
                    <a:pt x="318372" y="130136"/>
                    <a:pt x="314452" y="135623"/>
                    <a:pt x="310532" y="141111"/>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Freeform 41"/>
            <p:cNvSpPr/>
            <p:nvPr/>
          </p:nvSpPr>
          <p:spPr>
            <a:xfrm>
              <a:off x="4648200" y="2667000"/>
              <a:ext cx="376384" cy="189430"/>
            </a:xfrm>
            <a:custGeom>
              <a:avLst/>
              <a:gdLst>
                <a:gd name="connsiteX0" fmla="*/ 37717 w 376384"/>
                <a:gd name="connsiteY0" fmla="*/ 0 h 189430"/>
                <a:gd name="connsiteX1" fmla="*/ 88 w 376384"/>
                <a:gd name="connsiteY1" fmla="*/ 65852 h 189430"/>
                <a:gd name="connsiteX2" fmla="*/ 47125 w 376384"/>
                <a:gd name="connsiteY2" fmla="*/ 141111 h 189430"/>
                <a:gd name="connsiteX3" fmla="*/ 160014 w 376384"/>
                <a:gd name="connsiteY3" fmla="*/ 159926 h 189430"/>
                <a:gd name="connsiteX4" fmla="*/ 263495 w 376384"/>
                <a:gd name="connsiteY4" fmla="*/ 178741 h 189430"/>
                <a:gd name="connsiteX5" fmla="*/ 329347 w 376384"/>
                <a:gd name="connsiteY5" fmla="*/ 188148 h 189430"/>
                <a:gd name="connsiteX6" fmla="*/ 376384 w 376384"/>
                <a:gd name="connsiteY6" fmla="*/ 150519 h 189430"/>
                <a:gd name="connsiteX7" fmla="*/ 329347 w 376384"/>
                <a:gd name="connsiteY7" fmla="*/ 131704 h 189430"/>
                <a:gd name="connsiteX8" fmla="*/ 310532 w 376384"/>
                <a:gd name="connsiteY8" fmla="*/ 141111 h 18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6384" h="189430">
                  <a:moveTo>
                    <a:pt x="37717" y="0"/>
                  </a:moveTo>
                  <a:cubicBezTo>
                    <a:pt x="18118" y="21167"/>
                    <a:pt x="-1480" y="42334"/>
                    <a:pt x="88" y="65852"/>
                  </a:cubicBezTo>
                  <a:cubicBezTo>
                    <a:pt x="1656" y="89371"/>
                    <a:pt x="20471" y="125432"/>
                    <a:pt x="47125" y="141111"/>
                  </a:cubicBezTo>
                  <a:cubicBezTo>
                    <a:pt x="73779" y="156790"/>
                    <a:pt x="160014" y="159926"/>
                    <a:pt x="160014" y="159926"/>
                  </a:cubicBezTo>
                  <a:lnTo>
                    <a:pt x="263495" y="178741"/>
                  </a:lnTo>
                  <a:cubicBezTo>
                    <a:pt x="291717" y="183445"/>
                    <a:pt x="310532" y="192852"/>
                    <a:pt x="329347" y="188148"/>
                  </a:cubicBezTo>
                  <a:cubicBezTo>
                    <a:pt x="348162" y="183444"/>
                    <a:pt x="376384" y="159926"/>
                    <a:pt x="376384" y="150519"/>
                  </a:cubicBezTo>
                  <a:cubicBezTo>
                    <a:pt x="376384" y="141112"/>
                    <a:pt x="340322" y="133272"/>
                    <a:pt x="329347" y="131704"/>
                  </a:cubicBezTo>
                  <a:cubicBezTo>
                    <a:pt x="318372" y="130136"/>
                    <a:pt x="314452" y="135623"/>
                    <a:pt x="310532" y="141111"/>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 name="Freeform 42"/>
            <p:cNvSpPr/>
            <p:nvPr/>
          </p:nvSpPr>
          <p:spPr>
            <a:xfrm>
              <a:off x="4486135" y="3365555"/>
              <a:ext cx="1433403" cy="321532"/>
            </a:xfrm>
            <a:custGeom>
              <a:avLst/>
              <a:gdLst>
                <a:gd name="connsiteX0" fmla="*/ 37717 w 376384"/>
                <a:gd name="connsiteY0" fmla="*/ 0 h 189430"/>
                <a:gd name="connsiteX1" fmla="*/ 88 w 376384"/>
                <a:gd name="connsiteY1" fmla="*/ 65852 h 189430"/>
                <a:gd name="connsiteX2" fmla="*/ 47125 w 376384"/>
                <a:gd name="connsiteY2" fmla="*/ 141111 h 189430"/>
                <a:gd name="connsiteX3" fmla="*/ 160014 w 376384"/>
                <a:gd name="connsiteY3" fmla="*/ 159926 h 189430"/>
                <a:gd name="connsiteX4" fmla="*/ 263495 w 376384"/>
                <a:gd name="connsiteY4" fmla="*/ 178741 h 189430"/>
                <a:gd name="connsiteX5" fmla="*/ 329347 w 376384"/>
                <a:gd name="connsiteY5" fmla="*/ 188148 h 189430"/>
                <a:gd name="connsiteX6" fmla="*/ 376384 w 376384"/>
                <a:gd name="connsiteY6" fmla="*/ 150519 h 189430"/>
                <a:gd name="connsiteX7" fmla="*/ 329347 w 376384"/>
                <a:gd name="connsiteY7" fmla="*/ 131704 h 189430"/>
                <a:gd name="connsiteX8" fmla="*/ 310532 w 376384"/>
                <a:gd name="connsiteY8" fmla="*/ 141111 h 189430"/>
                <a:gd name="connsiteX0" fmla="*/ 37717 w 385677"/>
                <a:gd name="connsiteY0" fmla="*/ 0 h 207406"/>
                <a:gd name="connsiteX1" fmla="*/ 88 w 385677"/>
                <a:gd name="connsiteY1" fmla="*/ 65852 h 207406"/>
                <a:gd name="connsiteX2" fmla="*/ 47125 w 385677"/>
                <a:gd name="connsiteY2" fmla="*/ 141111 h 207406"/>
                <a:gd name="connsiteX3" fmla="*/ 160014 w 385677"/>
                <a:gd name="connsiteY3" fmla="*/ 159926 h 207406"/>
                <a:gd name="connsiteX4" fmla="*/ 263495 w 385677"/>
                <a:gd name="connsiteY4" fmla="*/ 178741 h 207406"/>
                <a:gd name="connsiteX5" fmla="*/ 329347 w 385677"/>
                <a:gd name="connsiteY5" fmla="*/ 188148 h 207406"/>
                <a:gd name="connsiteX6" fmla="*/ 385677 w 385677"/>
                <a:gd name="connsiteY6" fmla="*/ 205087 h 207406"/>
                <a:gd name="connsiteX7" fmla="*/ 329347 w 385677"/>
                <a:gd name="connsiteY7" fmla="*/ 131704 h 207406"/>
                <a:gd name="connsiteX8" fmla="*/ 310532 w 385677"/>
                <a:gd name="connsiteY8" fmla="*/ 141111 h 207406"/>
                <a:gd name="connsiteX0" fmla="*/ 37717 w 448918"/>
                <a:gd name="connsiteY0" fmla="*/ 0 h 235246"/>
                <a:gd name="connsiteX1" fmla="*/ 88 w 448918"/>
                <a:gd name="connsiteY1" fmla="*/ 65852 h 235246"/>
                <a:gd name="connsiteX2" fmla="*/ 47125 w 448918"/>
                <a:gd name="connsiteY2" fmla="*/ 141111 h 235246"/>
                <a:gd name="connsiteX3" fmla="*/ 160014 w 448918"/>
                <a:gd name="connsiteY3" fmla="*/ 159926 h 235246"/>
                <a:gd name="connsiteX4" fmla="*/ 263495 w 448918"/>
                <a:gd name="connsiteY4" fmla="*/ 178741 h 235246"/>
                <a:gd name="connsiteX5" fmla="*/ 329347 w 448918"/>
                <a:gd name="connsiteY5" fmla="*/ 188148 h 235246"/>
                <a:gd name="connsiteX6" fmla="*/ 385677 w 448918"/>
                <a:gd name="connsiteY6" fmla="*/ 205087 h 235246"/>
                <a:gd name="connsiteX7" fmla="*/ 447064 w 448918"/>
                <a:gd name="connsiteY7" fmla="*/ 233045 h 235246"/>
                <a:gd name="connsiteX8" fmla="*/ 310532 w 448918"/>
                <a:gd name="connsiteY8" fmla="*/ 141111 h 235246"/>
                <a:gd name="connsiteX0" fmla="*/ 37717 w 509031"/>
                <a:gd name="connsiteY0" fmla="*/ 0 h 243069"/>
                <a:gd name="connsiteX1" fmla="*/ 88 w 509031"/>
                <a:gd name="connsiteY1" fmla="*/ 65852 h 243069"/>
                <a:gd name="connsiteX2" fmla="*/ 47125 w 509031"/>
                <a:gd name="connsiteY2" fmla="*/ 141111 h 243069"/>
                <a:gd name="connsiteX3" fmla="*/ 160014 w 509031"/>
                <a:gd name="connsiteY3" fmla="*/ 159926 h 243069"/>
                <a:gd name="connsiteX4" fmla="*/ 263495 w 509031"/>
                <a:gd name="connsiteY4" fmla="*/ 178741 h 243069"/>
                <a:gd name="connsiteX5" fmla="*/ 329347 w 509031"/>
                <a:gd name="connsiteY5" fmla="*/ 188148 h 243069"/>
                <a:gd name="connsiteX6" fmla="*/ 385677 w 509031"/>
                <a:gd name="connsiteY6" fmla="*/ 205087 h 243069"/>
                <a:gd name="connsiteX7" fmla="*/ 447064 w 509031"/>
                <a:gd name="connsiteY7" fmla="*/ 233045 h 243069"/>
                <a:gd name="connsiteX8" fmla="*/ 508792 w 509031"/>
                <a:gd name="connsiteY8" fmla="*/ 16384 h 243069"/>
                <a:gd name="connsiteX0" fmla="*/ 37717 w 509031"/>
                <a:gd name="connsiteY0" fmla="*/ 109691 h 352760"/>
                <a:gd name="connsiteX1" fmla="*/ 88 w 509031"/>
                <a:gd name="connsiteY1" fmla="*/ 175543 h 352760"/>
                <a:gd name="connsiteX2" fmla="*/ 47125 w 509031"/>
                <a:gd name="connsiteY2" fmla="*/ 250802 h 352760"/>
                <a:gd name="connsiteX3" fmla="*/ 160014 w 509031"/>
                <a:gd name="connsiteY3" fmla="*/ 269617 h 352760"/>
                <a:gd name="connsiteX4" fmla="*/ 260397 w 509031"/>
                <a:gd name="connsiteY4" fmla="*/ 0 h 352760"/>
                <a:gd name="connsiteX5" fmla="*/ 329347 w 509031"/>
                <a:gd name="connsiteY5" fmla="*/ 297839 h 352760"/>
                <a:gd name="connsiteX6" fmla="*/ 385677 w 509031"/>
                <a:gd name="connsiteY6" fmla="*/ 314778 h 352760"/>
                <a:gd name="connsiteX7" fmla="*/ 447064 w 509031"/>
                <a:gd name="connsiteY7" fmla="*/ 342736 h 352760"/>
                <a:gd name="connsiteX8" fmla="*/ 508792 w 509031"/>
                <a:gd name="connsiteY8" fmla="*/ 126075 h 352760"/>
                <a:gd name="connsiteX0" fmla="*/ 37717 w 509031"/>
                <a:gd name="connsiteY0" fmla="*/ 123348 h 373960"/>
                <a:gd name="connsiteX1" fmla="*/ 88 w 509031"/>
                <a:gd name="connsiteY1" fmla="*/ 189200 h 373960"/>
                <a:gd name="connsiteX2" fmla="*/ 47125 w 509031"/>
                <a:gd name="connsiteY2" fmla="*/ 264459 h 373960"/>
                <a:gd name="connsiteX3" fmla="*/ 160014 w 509031"/>
                <a:gd name="connsiteY3" fmla="*/ 283274 h 373960"/>
                <a:gd name="connsiteX4" fmla="*/ 260397 w 509031"/>
                <a:gd name="connsiteY4" fmla="*/ 13657 h 373960"/>
                <a:gd name="connsiteX5" fmla="*/ 338641 w 509031"/>
                <a:gd name="connsiteY5" fmla="*/ 69836 h 373960"/>
                <a:gd name="connsiteX6" fmla="*/ 385677 w 509031"/>
                <a:gd name="connsiteY6" fmla="*/ 328435 h 373960"/>
                <a:gd name="connsiteX7" fmla="*/ 447064 w 509031"/>
                <a:gd name="connsiteY7" fmla="*/ 356393 h 373960"/>
                <a:gd name="connsiteX8" fmla="*/ 508792 w 509031"/>
                <a:gd name="connsiteY8" fmla="*/ 139732 h 373960"/>
                <a:gd name="connsiteX0" fmla="*/ 37717 w 509011"/>
                <a:gd name="connsiteY0" fmla="*/ 119207 h 352295"/>
                <a:gd name="connsiteX1" fmla="*/ 88 w 509011"/>
                <a:gd name="connsiteY1" fmla="*/ 185059 h 352295"/>
                <a:gd name="connsiteX2" fmla="*/ 47125 w 509011"/>
                <a:gd name="connsiteY2" fmla="*/ 260318 h 352295"/>
                <a:gd name="connsiteX3" fmla="*/ 160014 w 509011"/>
                <a:gd name="connsiteY3" fmla="*/ 279133 h 352295"/>
                <a:gd name="connsiteX4" fmla="*/ 260397 w 509011"/>
                <a:gd name="connsiteY4" fmla="*/ 9516 h 352295"/>
                <a:gd name="connsiteX5" fmla="*/ 338641 w 509011"/>
                <a:gd name="connsiteY5" fmla="*/ 65695 h 352295"/>
                <a:gd name="connsiteX6" fmla="*/ 413557 w 509011"/>
                <a:gd name="connsiteY6" fmla="*/ 113817 h 352295"/>
                <a:gd name="connsiteX7" fmla="*/ 447064 w 509011"/>
                <a:gd name="connsiteY7" fmla="*/ 352252 h 352295"/>
                <a:gd name="connsiteX8" fmla="*/ 508792 w 509011"/>
                <a:gd name="connsiteY8" fmla="*/ 135591 h 352295"/>
                <a:gd name="connsiteX0" fmla="*/ 37717 w 509057"/>
                <a:gd name="connsiteY0" fmla="*/ 119207 h 296466"/>
                <a:gd name="connsiteX1" fmla="*/ 88 w 509057"/>
                <a:gd name="connsiteY1" fmla="*/ 185059 h 296466"/>
                <a:gd name="connsiteX2" fmla="*/ 47125 w 509057"/>
                <a:gd name="connsiteY2" fmla="*/ 260318 h 296466"/>
                <a:gd name="connsiteX3" fmla="*/ 160014 w 509057"/>
                <a:gd name="connsiteY3" fmla="*/ 279133 h 296466"/>
                <a:gd name="connsiteX4" fmla="*/ 260397 w 509057"/>
                <a:gd name="connsiteY4" fmla="*/ 9516 h 296466"/>
                <a:gd name="connsiteX5" fmla="*/ 338641 w 509057"/>
                <a:gd name="connsiteY5" fmla="*/ 65695 h 296466"/>
                <a:gd name="connsiteX6" fmla="*/ 413557 w 509057"/>
                <a:gd name="connsiteY6" fmla="*/ 113817 h 296466"/>
                <a:gd name="connsiteX7" fmla="*/ 456357 w 509057"/>
                <a:gd name="connsiteY7" fmla="*/ 133980 h 296466"/>
                <a:gd name="connsiteX8" fmla="*/ 508792 w 509057"/>
                <a:gd name="connsiteY8" fmla="*/ 135591 h 296466"/>
                <a:gd name="connsiteX0" fmla="*/ 37717 w 509057"/>
                <a:gd name="connsiteY0" fmla="*/ 117304 h 271911"/>
                <a:gd name="connsiteX1" fmla="*/ 88 w 509057"/>
                <a:gd name="connsiteY1" fmla="*/ 183156 h 271911"/>
                <a:gd name="connsiteX2" fmla="*/ 47125 w 509057"/>
                <a:gd name="connsiteY2" fmla="*/ 258415 h 271911"/>
                <a:gd name="connsiteX3" fmla="*/ 160014 w 509057"/>
                <a:gd name="connsiteY3" fmla="*/ 246048 h 271911"/>
                <a:gd name="connsiteX4" fmla="*/ 260397 w 509057"/>
                <a:gd name="connsiteY4" fmla="*/ 7613 h 271911"/>
                <a:gd name="connsiteX5" fmla="*/ 338641 w 509057"/>
                <a:gd name="connsiteY5" fmla="*/ 63792 h 271911"/>
                <a:gd name="connsiteX6" fmla="*/ 413557 w 509057"/>
                <a:gd name="connsiteY6" fmla="*/ 111914 h 271911"/>
                <a:gd name="connsiteX7" fmla="*/ 456357 w 509057"/>
                <a:gd name="connsiteY7" fmla="*/ 132077 h 271911"/>
                <a:gd name="connsiteX8" fmla="*/ 508792 w 509057"/>
                <a:gd name="connsiteY8" fmla="*/ 133688 h 271911"/>
                <a:gd name="connsiteX0" fmla="*/ 37717 w 509057"/>
                <a:gd name="connsiteY0" fmla="*/ 102972 h 256559"/>
                <a:gd name="connsiteX1" fmla="*/ 88 w 509057"/>
                <a:gd name="connsiteY1" fmla="*/ 168824 h 256559"/>
                <a:gd name="connsiteX2" fmla="*/ 47125 w 509057"/>
                <a:gd name="connsiteY2" fmla="*/ 244083 h 256559"/>
                <a:gd name="connsiteX3" fmla="*/ 160014 w 509057"/>
                <a:gd name="connsiteY3" fmla="*/ 231716 h 256559"/>
                <a:gd name="connsiteX4" fmla="*/ 220126 w 509057"/>
                <a:gd name="connsiteY4" fmla="*/ 8872 h 256559"/>
                <a:gd name="connsiteX5" fmla="*/ 338641 w 509057"/>
                <a:gd name="connsiteY5" fmla="*/ 49460 h 256559"/>
                <a:gd name="connsiteX6" fmla="*/ 413557 w 509057"/>
                <a:gd name="connsiteY6" fmla="*/ 97582 h 256559"/>
                <a:gd name="connsiteX7" fmla="*/ 456357 w 509057"/>
                <a:gd name="connsiteY7" fmla="*/ 117745 h 256559"/>
                <a:gd name="connsiteX8" fmla="*/ 508792 w 509057"/>
                <a:gd name="connsiteY8" fmla="*/ 119356 h 256559"/>
                <a:gd name="connsiteX0" fmla="*/ 37717 w 509057"/>
                <a:gd name="connsiteY0" fmla="*/ 108293 h 261881"/>
                <a:gd name="connsiteX1" fmla="*/ 88 w 509057"/>
                <a:gd name="connsiteY1" fmla="*/ 174145 h 261881"/>
                <a:gd name="connsiteX2" fmla="*/ 47125 w 509057"/>
                <a:gd name="connsiteY2" fmla="*/ 249404 h 261881"/>
                <a:gd name="connsiteX3" fmla="*/ 160014 w 509057"/>
                <a:gd name="connsiteY3" fmla="*/ 237037 h 261881"/>
                <a:gd name="connsiteX4" fmla="*/ 220126 w 509057"/>
                <a:gd name="connsiteY4" fmla="*/ 14193 h 261881"/>
                <a:gd name="connsiteX5" fmla="*/ 295272 w 509057"/>
                <a:gd name="connsiteY5" fmla="*/ 31395 h 261881"/>
                <a:gd name="connsiteX6" fmla="*/ 413557 w 509057"/>
                <a:gd name="connsiteY6" fmla="*/ 102903 h 261881"/>
                <a:gd name="connsiteX7" fmla="*/ 456357 w 509057"/>
                <a:gd name="connsiteY7" fmla="*/ 123066 h 261881"/>
                <a:gd name="connsiteX8" fmla="*/ 508792 w 509057"/>
                <a:gd name="connsiteY8" fmla="*/ 124677 h 261881"/>
                <a:gd name="connsiteX0" fmla="*/ 37717 w 509127"/>
                <a:gd name="connsiteY0" fmla="*/ 107359 h 260947"/>
                <a:gd name="connsiteX1" fmla="*/ 88 w 509127"/>
                <a:gd name="connsiteY1" fmla="*/ 173211 h 260947"/>
                <a:gd name="connsiteX2" fmla="*/ 47125 w 509127"/>
                <a:gd name="connsiteY2" fmla="*/ 248470 h 260947"/>
                <a:gd name="connsiteX3" fmla="*/ 160014 w 509127"/>
                <a:gd name="connsiteY3" fmla="*/ 236103 h 260947"/>
                <a:gd name="connsiteX4" fmla="*/ 220126 w 509127"/>
                <a:gd name="connsiteY4" fmla="*/ 13259 h 260947"/>
                <a:gd name="connsiteX5" fmla="*/ 295272 w 509127"/>
                <a:gd name="connsiteY5" fmla="*/ 30461 h 260947"/>
                <a:gd name="connsiteX6" fmla="*/ 357796 w 509127"/>
                <a:gd name="connsiteY6" fmla="*/ 70788 h 260947"/>
                <a:gd name="connsiteX7" fmla="*/ 456357 w 509127"/>
                <a:gd name="connsiteY7" fmla="*/ 122132 h 260947"/>
                <a:gd name="connsiteX8" fmla="*/ 508792 w 509127"/>
                <a:gd name="connsiteY8" fmla="*/ 123743 h 260947"/>
                <a:gd name="connsiteX0" fmla="*/ 37717 w 508961"/>
                <a:gd name="connsiteY0" fmla="*/ 107359 h 260947"/>
                <a:gd name="connsiteX1" fmla="*/ 88 w 508961"/>
                <a:gd name="connsiteY1" fmla="*/ 173211 h 260947"/>
                <a:gd name="connsiteX2" fmla="*/ 47125 w 508961"/>
                <a:gd name="connsiteY2" fmla="*/ 248470 h 260947"/>
                <a:gd name="connsiteX3" fmla="*/ 160014 w 508961"/>
                <a:gd name="connsiteY3" fmla="*/ 236103 h 260947"/>
                <a:gd name="connsiteX4" fmla="*/ 220126 w 508961"/>
                <a:gd name="connsiteY4" fmla="*/ 13259 h 260947"/>
                <a:gd name="connsiteX5" fmla="*/ 295272 w 508961"/>
                <a:gd name="connsiteY5" fmla="*/ 30461 h 260947"/>
                <a:gd name="connsiteX6" fmla="*/ 357796 w 508961"/>
                <a:gd name="connsiteY6" fmla="*/ 70788 h 260947"/>
                <a:gd name="connsiteX7" fmla="*/ 422281 w 508961"/>
                <a:gd name="connsiteY7" fmla="*/ 106542 h 260947"/>
                <a:gd name="connsiteX8" fmla="*/ 508792 w 508961"/>
                <a:gd name="connsiteY8" fmla="*/ 123743 h 260947"/>
                <a:gd name="connsiteX0" fmla="*/ 37717 w 471927"/>
                <a:gd name="connsiteY0" fmla="*/ 107359 h 260947"/>
                <a:gd name="connsiteX1" fmla="*/ 88 w 471927"/>
                <a:gd name="connsiteY1" fmla="*/ 173211 h 260947"/>
                <a:gd name="connsiteX2" fmla="*/ 47125 w 471927"/>
                <a:gd name="connsiteY2" fmla="*/ 248470 h 260947"/>
                <a:gd name="connsiteX3" fmla="*/ 160014 w 471927"/>
                <a:gd name="connsiteY3" fmla="*/ 236103 h 260947"/>
                <a:gd name="connsiteX4" fmla="*/ 220126 w 471927"/>
                <a:gd name="connsiteY4" fmla="*/ 13259 h 260947"/>
                <a:gd name="connsiteX5" fmla="*/ 295272 w 471927"/>
                <a:gd name="connsiteY5" fmla="*/ 30461 h 260947"/>
                <a:gd name="connsiteX6" fmla="*/ 357796 w 471927"/>
                <a:gd name="connsiteY6" fmla="*/ 70788 h 260947"/>
                <a:gd name="connsiteX7" fmla="*/ 422281 w 471927"/>
                <a:gd name="connsiteY7" fmla="*/ 106542 h 260947"/>
                <a:gd name="connsiteX8" fmla="*/ 471618 w 471927"/>
                <a:gd name="connsiteY8" fmla="*/ 147129 h 260947"/>
                <a:gd name="connsiteX0" fmla="*/ 37717 w 471927"/>
                <a:gd name="connsiteY0" fmla="*/ 107924 h 266437"/>
                <a:gd name="connsiteX1" fmla="*/ 88 w 471927"/>
                <a:gd name="connsiteY1" fmla="*/ 173776 h 266437"/>
                <a:gd name="connsiteX2" fmla="*/ 47125 w 471927"/>
                <a:gd name="connsiteY2" fmla="*/ 249035 h 266437"/>
                <a:gd name="connsiteX3" fmla="*/ 138329 w 471927"/>
                <a:gd name="connsiteY3" fmla="*/ 244463 h 266437"/>
                <a:gd name="connsiteX4" fmla="*/ 220126 w 471927"/>
                <a:gd name="connsiteY4" fmla="*/ 13824 h 266437"/>
                <a:gd name="connsiteX5" fmla="*/ 295272 w 471927"/>
                <a:gd name="connsiteY5" fmla="*/ 31026 h 266437"/>
                <a:gd name="connsiteX6" fmla="*/ 357796 w 471927"/>
                <a:gd name="connsiteY6" fmla="*/ 71353 h 266437"/>
                <a:gd name="connsiteX7" fmla="*/ 422281 w 471927"/>
                <a:gd name="connsiteY7" fmla="*/ 107107 h 266437"/>
                <a:gd name="connsiteX8" fmla="*/ 471618 w 471927"/>
                <a:gd name="connsiteY8" fmla="*/ 147694 h 266437"/>
                <a:gd name="connsiteX0" fmla="*/ 34704 w 472012"/>
                <a:gd name="connsiteY0" fmla="*/ 131310 h 266437"/>
                <a:gd name="connsiteX1" fmla="*/ 173 w 472012"/>
                <a:gd name="connsiteY1" fmla="*/ 173776 h 266437"/>
                <a:gd name="connsiteX2" fmla="*/ 47210 w 472012"/>
                <a:gd name="connsiteY2" fmla="*/ 249035 h 266437"/>
                <a:gd name="connsiteX3" fmla="*/ 138414 w 472012"/>
                <a:gd name="connsiteY3" fmla="*/ 244463 h 266437"/>
                <a:gd name="connsiteX4" fmla="*/ 220211 w 472012"/>
                <a:gd name="connsiteY4" fmla="*/ 13824 h 266437"/>
                <a:gd name="connsiteX5" fmla="*/ 295357 w 472012"/>
                <a:gd name="connsiteY5" fmla="*/ 31026 h 266437"/>
                <a:gd name="connsiteX6" fmla="*/ 357881 w 472012"/>
                <a:gd name="connsiteY6" fmla="*/ 71353 h 266437"/>
                <a:gd name="connsiteX7" fmla="*/ 422366 w 472012"/>
                <a:gd name="connsiteY7" fmla="*/ 107107 h 266437"/>
                <a:gd name="connsiteX8" fmla="*/ 471703 w 472012"/>
                <a:gd name="connsiteY8" fmla="*/ 147694 h 26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012" h="266437">
                  <a:moveTo>
                    <a:pt x="34704" y="131310"/>
                  </a:moveTo>
                  <a:cubicBezTo>
                    <a:pt x="15105" y="152477"/>
                    <a:pt x="-1911" y="154155"/>
                    <a:pt x="173" y="173776"/>
                  </a:cubicBezTo>
                  <a:cubicBezTo>
                    <a:pt x="2257" y="193397"/>
                    <a:pt x="24170" y="237254"/>
                    <a:pt x="47210" y="249035"/>
                  </a:cubicBezTo>
                  <a:cubicBezTo>
                    <a:pt x="70250" y="260816"/>
                    <a:pt x="109581" y="283665"/>
                    <a:pt x="138414" y="244463"/>
                  </a:cubicBezTo>
                  <a:cubicBezTo>
                    <a:pt x="167247" y="205261"/>
                    <a:pt x="194054" y="49397"/>
                    <a:pt x="220211" y="13824"/>
                  </a:cubicBezTo>
                  <a:cubicBezTo>
                    <a:pt x="246368" y="-21749"/>
                    <a:pt x="272412" y="21438"/>
                    <a:pt x="295357" y="31026"/>
                  </a:cubicBezTo>
                  <a:cubicBezTo>
                    <a:pt x="318302" y="40614"/>
                    <a:pt x="336713" y="58673"/>
                    <a:pt x="357881" y="71353"/>
                  </a:cubicBezTo>
                  <a:cubicBezTo>
                    <a:pt x="379049" y="84033"/>
                    <a:pt x="403396" y="94384"/>
                    <a:pt x="422366" y="107107"/>
                  </a:cubicBezTo>
                  <a:cubicBezTo>
                    <a:pt x="441336" y="119830"/>
                    <a:pt x="475623" y="142206"/>
                    <a:pt x="471703" y="147694"/>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Freeform 43"/>
            <p:cNvSpPr/>
            <p:nvPr/>
          </p:nvSpPr>
          <p:spPr>
            <a:xfrm flipV="1">
              <a:off x="4966609" y="2727179"/>
              <a:ext cx="957216" cy="829736"/>
            </a:xfrm>
            <a:custGeom>
              <a:avLst/>
              <a:gdLst>
                <a:gd name="connsiteX0" fmla="*/ 37717 w 376384"/>
                <a:gd name="connsiteY0" fmla="*/ 0 h 189430"/>
                <a:gd name="connsiteX1" fmla="*/ 88 w 376384"/>
                <a:gd name="connsiteY1" fmla="*/ 65852 h 189430"/>
                <a:gd name="connsiteX2" fmla="*/ 47125 w 376384"/>
                <a:gd name="connsiteY2" fmla="*/ 141111 h 189430"/>
                <a:gd name="connsiteX3" fmla="*/ 160014 w 376384"/>
                <a:gd name="connsiteY3" fmla="*/ 159926 h 189430"/>
                <a:gd name="connsiteX4" fmla="*/ 263495 w 376384"/>
                <a:gd name="connsiteY4" fmla="*/ 178741 h 189430"/>
                <a:gd name="connsiteX5" fmla="*/ 329347 w 376384"/>
                <a:gd name="connsiteY5" fmla="*/ 188148 h 189430"/>
                <a:gd name="connsiteX6" fmla="*/ 376384 w 376384"/>
                <a:gd name="connsiteY6" fmla="*/ 150519 h 189430"/>
                <a:gd name="connsiteX7" fmla="*/ 329347 w 376384"/>
                <a:gd name="connsiteY7" fmla="*/ 131704 h 189430"/>
                <a:gd name="connsiteX8" fmla="*/ 310532 w 376384"/>
                <a:gd name="connsiteY8" fmla="*/ 141111 h 189430"/>
                <a:gd name="connsiteX0" fmla="*/ 37717 w 385677"/>
                <a:gd name="connsiteY0" fmla="*/ 0 h 207406"/>
                <a:gd name="connsiteX1" fmla="*/ 88 w 385677"/>
                <a:gd name="connsiteY1" fmla="*/ 65852 h 207406"/>
                <a:gd name="connsiteX2" fmla="*/ 47125 w 385677"/>
                <a:gd name="connsiteY2" fmla="*/ 141111 h 207406"/>
                <a:gd name="connsiteX3" fmla="*/ 160014 w 385677"/>
                <a:gd name="connsiteY3" fmla="*/ 159926 h 207406"/>
                <a:gd name="connsiteX4" fmla="*/ 263495 w 385677"/>
                <a:gd name="connsiteY4" fmla="*/ 178741 h 207406"/>
                <a:gd name="connsiteX5" fmla="*/ 329347 w 385677"/>
                <a:gd name="connsiteY5" fmla="*/ 188148 h 207406"/>
                <a:gd name="connsiteX6" fmla="*/ 385677 w 385677"/>
                <a:gd name="connsiteY6" fmla="*/ 205087 h 207406"/>
                <a:gd name="connsiteX7" fmla="*/ 329347 w 385677"/>
                <a:gd name="connsiteY7" fmla="*/ 131704 h 207406"/>
                <a:gd name="connsiteX8" fmla="*/ 310532 w 385677"/>
                <a:gd name="connsiteY8" fmla="*/ 141111 h 207406"/>
                <a:gd name="connsiteX0" fmla="*/ 37717 w 448918"/>
                <a:gd name="connsiteY0" fmla="*/ 0 h 235246"/>
                <a:gd name="connsiteX1" fmla="*/ 88 w 448918"/>
                <a:gd name="connsiteY1" fmla="*/ 65852 h 235246"/>
                <a:gd name="connsiteX2" fmla="*/ 47125 w 448918"/>
                <a:gd name="connsiteY2" fmla="*/ 141111 h 235246"/>
                <a:gd name="connsiteX3" fmla="*/ 160014 w 448918"/>
                <a:gd name="connsiteY3" fmla="*/ 159926 h 235246"/>
                <a:gd name="connsiteX4" fmla="*/ 263495 w 448918"/>
                <a:gd name="connsiteY4" fmla="*/ 178741 h 235246"/>
                <a:gd name="connsiteX5" fmla="*/ 329347 w 448918"/>
                <a:gd name="connsiteY5" fmla="*/ 188148 h 235246"/>
                <a:gd name="connsiteX6" fmla="*/ 385677 w 448918"/>
                <a:gd name="connsiteY6" fmla="*/ 205087 h 235246"/>
                <a:gd name="connsiteX7" fmla="*/ 447064 w 448918"/>
                <a:gd name="connsiteY7" fmla="*/ 233045 h 235246"/>
                <a:gd name="connsiteX8" fmla="*/ 310532 w 448918"/>
                <a:gd name="connsiteY8" fmla="*/ 141111 h 235246"/>
                <a:gd name="connsiteX0" fmla="*/ 37717 w 509031"/>
                <a:gd name="connsiteY0" fmla="*/ 0 h 243069"/>
                <a:gd name="connsiteX1" fmla="*/ 88 w 509031"/>
                <a:gd name="connsiteY1" fmla="*/ 65852 h 243069"/>
                <a:gd name="connsiteX2" fmla="*/ 47125 w 509031"/>
                <a:gd name="connsiteY2" fmla="*/ 141111 h 243069"/>
                <a:gd name="connsiteX3" fmla="*/ 160014 w 509031"/>
                <a:gd name="connsiteY3" fmla="*/ 159926 h 243069"/>
                <a:gd name="connsiteX4" fmla="*/ 263495 w 509031"/>
                <a:gd name="connsiteY4" fmla="*/ 178741 h 243069"/>
                <a:gd name="connsiteX5" fmla="*/ 329347 w 509031"/>
                <a:gd name="connsiteY5" fmla="*/ 188148 h 243069"/>
                <a:gd name="connsiteX6" fmla="*/ 385677 w 509031"/>
                <a:gd name="connsiteY6" fmla="*/ 205087 h 243069"/>
                <a:gd name="connsiteX7" fmla="*/ 447064 w 509031"/>
                <a:gd name="connsiteY7" fmla="*/ 233045 h 243069"/>
                <a:gd name="connsiteX8" fmla="*/ 508792 w 509031"/>
                <a:gd name="connsiteY8" fmla="*/ 16384 h 243069"/>
                <a:gd name="connsiteX0" fmla="*/ 37717 w 509031"/>
                <a:gd name="connsiteY0" fmla="*/ 109691 h 352760"/>
                <a:gd name="connsiteX1" fmla="*/ 88 w 509031"/>
                <a:gd name="connsiteY1" fmla="*/ 175543 h 352760"/>
                <a:gd name="connsiteX2" fmla="*/ 47125 w 509031"/>
                <a:gd name="connsiteY2" fmla="*/ 250802 h 352760"/>
                <a:gd name="connsiteX3" fmla="*/ 160014 w 509031"/>
                <a:gd name="connsiteY3" fmla="*/ 269617 h 352760"/>
                <a:gd name="connsiteX4" fmla="*/ 260397 w 509031"/>
                <a:gd name="connsiteY4" fmla="*/ 0 h 352760"/>
                <a:gd name="connsiteX5" fmla="*/ 329347 w 509031"/>
                <a:gd name="connsiteY5" fmla="*/ 297839 h 352760"/>
                <a:gd name="connsiteX6" fmla="*/ 385677 w 509031"/>
                <a:gd name="connsiteY6" fmla="*/ 314778 h 352760"/>
                <a:gd name="connsiteX7" fmla="*/ 447064 w 509031"/>
                <a:gd name="connsiteY7" fmla="*/ 342736 h 352760"/>
                <a:gd name="connsiteX8" fmla="*/ 508792 w 509031"/>
                <a:gd name="connsiteY8" fmla="*/ 126075 h 352760"/>
                <a:gd name="connsiteX0" fmla="*/ 37717 w 509031"/>
                <a:gd name="connsiteY0" fmla="*/ 123348 h 373960"/>
                <a:gd name="connsiteX1" fmla="*/ 88 w 509031"/>
                <a:gd name="connsiteY1" fmla="*/ 189200 h 373960"/>
                <a:gd name="connsiteX2" fmla="*/ 47125 w 509031"/>
                <a:gd name="connsiteY2" fmla="*/ 264459 h 373960"/>
                <a:gd name="connsiteX3" fmla="*/ 160014 w 509031"/>
                <a:gd name="connsiteY3" fmla="*/ 283274 h 373960"/>
                <a:gd name="connsiteX4" fmla="*/ 260397 w 509031"/>
                <a:gd name="connsiteY4" fmla="*/ 13657 h 373960"/>
                <a:gd name="connsiteX5" fmla="*/ 338641 w 509031"/>
                <a:gd name="connsiteY5" fmla="*/ 69836 h 373960"/>
                <a:gd name="connsiteX6" fmla="*/ 385677 w 509031"/>
                <a:gd name="connsiteY6" fmla="*/ 328435 h 373960"/>
                <a:gd name="connsiteX7" fmla="*/ 447064 w 509031"/>
                <a:gd name="connsiteY7" fmla="*/ 356393 h 373960"/>
                <a:gd name="connsiteX8" fmla="*/ 508792 w 509031"/>
                <a:gd name="connsiteY8" fmla="*/ 139732 h 373960"/>
                <a:gd name="connsiteX0" fmla="*/ 37717 w 509011"/>
                <a:gd name="connsiteY0" fmla="*/ 119207 h 352295"/>
                <a:gd name="connsiteX1" fmla="*/ 88 w 509011"/>
                <a:gd name="connsiteY1" fmla="*/ 185059 h 352295"/>
                <a:gd name="connsiteX2" fmla="*/ 47125 w 509011"/>
                <a:gd name="connsiteY2" fmla="*/ 260318 h 352295"/>
                <a:gd name="connsiteX3" fmla="*/ 160014 w 509011"/>
                <a:gd name="connsiteY3" fmla="*/ 279133 h 352295"/>
                <a:gd name="connsiteX4" fmla="*/ 260397 w 509011"/>
                <a:gd name="connsiteY4" fmla="*/ 9516 h 352295"/>
                <a:gd name="connsiteX5" fmla="*/ 338641 w 509011"/>
                <a:gd name="connsiteY5" fmla="*/ 65695 h 352295"/>
                <a:gd name="connsiteX6" fmla="*/ 413557 w 509011"/>
                <a:gd name="connsiteY6" fmla="*/ 113817 h 352295"/>
                <a:gd name="connsiteX7" fmla="*/ 447064 w 509011"/>
                <a:gd name="connsiteY7" fmla="*/ 352252 h 352295"/>
                <a:gd name="connsiteX8" fmla="*/ 508792 w 509011"/>
                <a:gd name="connsiteY8" fmla="*/ 135591 h 352295"/>
                <a:gd name="connsiteX0" fmla="*/ 37717 w 509057"/>
                <a:gd name="connsiteY0" fmla="*/ 119207 h 296466"/>
                <a:gd name="connsiteX1" fmla="*/ 88 w 509057"/>
                <a:gd name="connsiteY1" fmla="*/ 185059 h 296466"/>
                <a:gd name="connsiteX2" fmla="*/ 47125 w 509057"/>
                <a:gd name="connsiteY2" fmla="*/ 260318 h 296466"/>
                <a:gd name="connsiteX3" fmla="*/ 160014 w 509057"/>
                <a:gd name="connsiteY3" fmla="*/ 279133 h 296466"/>
                <a:gd name="connsiteX4" fmla="*/ 260397 w 509057"/>
                <a:gd name="connsiteY4" fmla="*/ 9516 h 296466"/>
                <a:gd name="connsiteX5" fmla="*/ 338641 w 509057"/>
                <a:gd name="connsiteY5" fmla="*/ 65695 h 296466"/>
                <a:gd name="connsiteX6" fmla="*/ 413557 w 509057"/>
                <a:gd name="connsiteY6" fmla="*/ 113817 h 296466"/>
                <a:gd name="connsiteX7" fmla="*/ 456357 w 509057"/>
                <a:gd name="connsiteY7" fmla="*/ 133980 h 296466"/>
                <a:gd name="connsiteX8" fmla="*/ 508792 w 509057"/>
                <a:gd name="connsiteY8" fmla="*/ 135591 h 296466"/>
                <a:gd name="connsiteX0" fmla="*/ 37717 w 509057"/>
                <a:gd name="connsiteY0" fmla="*/ 117304 h 271911"/>
                <a:gd name="connsiteX1" fmla="*/ 88 w 509057"/>
                <a:gd name="connsiteY1" fmla="*/ 183156 h 271911"/>
                <a:gd name="connsiteX2" fmla="*/ 47125 w 509057"/>
                <a:gd name="connsiteY2" fmla="*/ 258415 h 271911"/>
                <a:gd name="connsiteX3" fmla="*/ 160014 w 509057"/>
                <a:gd name="connsiteY3" fmla="*/ 246048 h 271911"/>
                <a:gd name="connsiteX4" fmla="*/ 260397 w 509057"/>
                <a:gd name="connsiteY4" fmla="*/ 7613 h 271911"/>
                <a:gd name="connsiteX5" fmla="*/ 338641 w 509057"/>
                <a:gd name="connsiteY5" fmla="*/ 63792 h 271911"/>
                <a:gd name="connsiteX6" fmla="*/ 413557 w 509057"/>
                <a:gd name="connsiteY6" fmla="*/ 111914 h 271911"/>
                <a:gd name="connsiteX7" fmla="*/ 456357 w 509057"/>
                <a:gd name="connsiteY7" fmla="*/ 132077 h 271911"/>
                <a:gd name="connsiteX8" fmla="*/ 508792 w 509057"/>
                <a:gd name="connsiteY8" fmla="*/ 133688 h 271911"/>
                <a:gd name="connsiteX0" fmla="*/ 37717 w 509057"/>
                <a:gd name="connsiteY0" fmla="*/ 102972 h 256559"/>
                <a:gd name="connsiteX1" fmla="*/ 88 w 509057"/>
                <a:gd name="connsiteY1" fmla="*/ 168824 h 256559"/>
                <a:gd name="connsiteX2" fmla="*/ 47125 w 509057"/>
                <a:gd name="connsiteY2" fmla="*/ 244083 h 256559"/>
                <a:gd name="connsiteX3" fmla="*/ 160014 w 509057"/>
                <a:gd name="connsiteY3" fmla="*/ 231716 h 256559"/>
                <a:gd name="connsiteX4" fmla="*/ 220126 w 509057"/>
                <a:gd name="connsiteY4" fmla="*/ 8872 h 256559"/>
                <a:gd name="connsiteX5" fmla="*/ 338641 w 509057"/>
                <a:gd name="connsiteY5" fmla="*/ 49460 h 256559"/>
                <a:gd name="connsiteX6" fmla="*/ 413557 w 509057"/>
                <a:gd name="connsiteY6" fmla="*/ 97582 h 256559"/>
                <a:gd name="connsiteX7" fmla="*/ 456357 w 509057"/>
                <a:gd name="connsiteY7" fmla="*/ 117745 h 256559"/>
                <a:gd name="connsiteX8" fmla="*/ 508792 w 509057"/>
                <a:gd name="connsiteY8" fmla="*/ 119356 h 256559"/>
                <a:gd name="connsiteX0" fmla="*/ 37717 w 509057"/>
                <a:gd name="connsiteY0" fmla="*/ 108293 h 261881"/>
                <a:gd name="connsiteX1" fmla="*/ 88 w 509057"/>
                <a:gd name="connsiteY1" fmla="*/ 174145 h 261881"/>
                <a:gd name="connsiteX2" fmla="*/ 47125 w 509057"/>
                <a:gd name="connsiteY2" fmla="*/ 249404 h 261881"/>
                <a:gd name="connsiteX3" fmla="*/ 160014 w 509057"/>
                <a:gd name="connsiteY3" fmla="*/ 237037 h 261881"/>
                <a:gd name="connsiteX4" fmla="*/ 220126 w 509057"/>
                <a:gd name="connsiteY4" fmla="*/ 14193 h 261881"/>
                <a:gd name="connsiteX5" fmla="*/ 295272 w 509057"/>
                <a:gd name="connsiteY5" fmla="*/ 31395 h 261881"/>
                <a:gd name="connsiteX6" fmla="*/ 413557 w 509057"/>
                <a:gd name="connsiteY6" fmla="*/ 102903 h 261881"/>
                <a:gd name="connsiteX7" fmla="*/ 456357 w 509057"/>
                <a:gd name="connsiteY7" fmla="*/ 123066 h 261881"/>
                <a:gd name="connsiteX8" fmla="*/ 508792 w 509057"/>
                <a:gd name="connsiteY8" fmla="*/ 124677 h 261881"/>
                <a:gd name="connsiteX0" fmla="*/ 37717 w 509127"/>
                <a:gd name="connsiteY0" fmla="*/ 107359 h 260947"/>
                <a:gd name="connsiteX1" fmla="*/ 88 w 509127"/>
                <a:gd name="connsiteY1" fmla="*/ 173211 h 260947"/>
                <a:gd name="connsiteX2" fmla="*/ 47125 w 509127"/>
                <a:gd name="connsiteY2" fmla="*/ 248470 h 260947"/>
                <a:gd name="connsiteX3" fmla="*/ 160014 w 509127"/>
                <a:gd name="connsiteY3" fmla="*/ 236103 h 260947"/>
                <a:gd name="connsiteX4" fmla="*/ 220126 w 509127"/>
                <a:gd name="connsiteY4" fmla="*/ 13259 h 260947"/>
                <a:gd name="connsiteX5" fmla="*/ 295272 w 509127"/>
                <a:gd name="connsiteY5" fmla="*/ 30461 h 260947"/>
                <a:gd name="connsiteX6" fmla="*/ 357796 w 509127"/>
                <a:gd name="connsiteY6" fmla="*/ 70788 h 260947"/>
                <a:gd name="connsiteX7" fmla="*/ 456357 w 509127"/>
                <a:gd name="connsiteY7" fmla="*/ 122132 h 260947"/>
                <a:gd name="connsiteX8" fmla="*/ 508792 w 509127"/>
                <a:gd name="connsiteY8" fmla="*/ 123743 h 260947"/>
                <a:gd name="connsiteX0" fmla="*/ 37717 w 508961"/>
                <a:gd name="connsiteY0" fmla="*/ 107359 h 260947"/>
                <a:gd name="connsiteX1" fmla="*/ 88 w 508961"/>
                <a:gd name="connsiteY1" fmla="*/ 173211 h 260947"/>
                <a:gd name="connsiteX2" fmla="*/ 47125 w 508961"/>
                <a:gd name="connsiteY2" fmla="*/ 248470 h 260947"/>
                <a:gd name="connsiteX3" fmla="*/ 160014 w 508961"/>
                <a:gd name="connsiteY3" fmla="*/ 236103 h 260947"/>
                <a:gd name="connsiteX4" fmla="*/ 220126 w 508961"/>
                <a:gd name="connsiteY4" fmla="*/ 13259 h 260947"/>
                <a:gd name="connsiteX5" fmla="*/ 295272 w 508961"/>
                <a:gd name="connsiteY5" fmla="*/ 30461 h 260947"/>
                <a:gd name="connsiteX6" fmla="*/ 357796 w 508961"/>
                <a:gd name="connsiteY6" fmla="*/ 70788 h 260947"/>
                <a:gd name="connsiteX7" fmla="*/ 422281 w 508961"/>
                <a:gd name="connsiteY7" fmla="*/ 106542 h 260947"/>
                <a:gd name="connsiteX8" fmla="*/ 508792 w 508961"/>
                <a:gd name="connsiteY8" fmla="*/ 123743 h 260947"/>
                <a:gd name="connsiteX0" fmla="*/ 37717 w 471927"/>
                <a:gd name="connsiteY0" fmla="*/ 107359 h 260947"/>
                <a:gd name="connsiteX1" fmla="*/ 88 w 471927"/>
                <a:gd name="connsiteY1" fmla="*/ 173211 h 260947"/>
                <a:gd name="connsiteX2" fmla="*/ 47125 w 471927"/>
                <a:gd name="connsiteY2" fmla="*/ 248470 h 260947"/>
                <a:gd name="connsiteX3" fmla="*/ 160014 w 471927"/>
                <a:gd name="connsiteY3" fmla="*/ 236103 h 260947"/>
                <a:gd name="connsiteX4" fmla="*/ 220126 w 471927"/>
                <a:gd name="connsiteY4" fmla="*/ 13259 h 260947"/>
                <a:gd name="connsiteX5" fmla="*/ 295272 w 471927"/>
                <a:gd name="connsiteY5" fmla="*/ 30461 h 260947"/>
                <a:gd name="connsiteX6" fmla="*/ 357796 w 471927"/>
                <a:gd name="connsiteY6" fmla="*/ 70788 h 260947"/>
                <a:gd name="connsiteX7" fmla="*/ 422281 w 471927"/>
                <a:gd name="connsiteY7" fmla="*/ 106542 h 260947"/>
                <a:gd name="connsiteX8" fmla="*/ 471618 w 471927"/>
                <a:gd name="connsiteY8" fmla="*/ 147129 h 260947"/>
                <a:gd name="connsiteX0" fmla="*/ 37717 w 471927"/>
                <a:gd name="connsiteY0" fmla="*/ 107924 h 266437"/>
                <a:gd name="connsiteX1" fmla="*/ 88 w 471927"/>
                <a:gd name="connsiteY1" fmla="*/ 173776 h 266437"/>
                <a:gd name="connsiteX2" fmla="*/ 47125 w 471927"/>
                <a:gd name="connsiteY2" fmla="*/ 249035 h 266437"/>
                <a:gd name="connsiteX3" fmla="*/ 138329 w 471927"/>
                <a:gd name="connsiteY3" fmla="*/ 244463 h 266437"/>
                <a:gd name="connsiteX4" fmla="*/ 220126 w 471927"/>
                <a:gd name="connsiteY4" fmla="*/ 13824 h 266437"/>
                <a:gd name="connsiteX5" fmla="*/ 295272 w 471927"/>
                <a:gd name="connsiteY5" fmla="*/ 31026 h 266437"/>
                <a:gd name="connsiteX6" fmla="*/ 357796 w 471927"/>
                <a:gd name="connsiteY6" fmla="*/ 71353 h 266437"/>
                <a:gd name="connsiteX7" fmla="*/ 422281 w 471927"/>
                <a:gd name="connsiteY7" fmla="*/ 107107 h 266437"/>
                <a:gd name="connsiteX8" fmla="*/ 471618 w 471927"/>
                <a:gd name="connsiteY8" fmla="*/ 147694 h 266437"/>
                <a:gd name="connsiteX0" fmla="*/ 34704 w 472012"/>
                <a:gd name="connsiteY0" fmla="*/ 131310 h 266437"/>
                <a:gd name="connsiteX1" fmla="*/ 173 w 472012"/>
                <a:gd name="connsiteY1" fmla="*/ 173776 h 266437"/>
                <a:gd name="connsiteX2" fmla="*/ 47210 w 472012"/>
                <a:gd name="connsiteY2" fmla="*/ 249035 h 266437"/>
                <a:gd name="connsiteX3" fmla="*/ 138414 w 472012"/>
                <a:gd name="connsiteY3" fmla="*/ 244463 h 266437"/>
                <a:gd name="connsiteX4" fmla="*/ 220211 w 472012"/>
                <a:gd name="connsiteY4" fmla="*/ 13824 h 266437"/>
                <a:gd name="connsiteX5" fmla="*/ 295357 w 472012"/>
                <a:gd name="connsiteY5" fmla="*/ 31026 h 266437"/>
                <a:gd name="connsiteX6" fmla="*/ 357881 w 472012"/>
                <a:gd name="connsiteY6" fmla="*/ 71353 h 266437"/>
                <a:gd name="connsiteX7" fmla="*/ 422366 w 472012"/>
                <a:gd name="connsiteY7" fmla="*/ 107107 h 266437"/>
                <a:gd name="connsiteX8" fmla="*/ 471703 w 472012"/>
                <a:gd name="connsiteY8" fmla="*/ 147694 h 266437"/>
                <a:gd name="connsiteX0" fmla="*/ 117260 w 474025"/>
                <a:gd name="connsiteY0" fmla="*/ 112213 h 266437"/>
                <a:gd name="connsiteX1" fmla="*/ 2186 w 474025"/>
                <a:gd name="connsiteY1" fmla="*/ 173776 h 266437"/>
                <a:gd name="connsiteX2" fmla="*/ 49223 w 474025"/>
                <a:gd name="connsiteY2" fmla="*/ 249035 h 266437"/>
                <a:gd name="connsiteX3" fmla="*/ 140427 w 474025"/>
                <a:gd name="connsiteY3" fmla="*/ 244463 h 266437"/>
                <a:gd name="connsiteX4" fmla="*/ 222224 w 474025"/>
                <a:gd name="connsiteY4" fmla="*/ 13824 h 266437"/>
                <a:gd name="connsiteX5" fmla="*/ 297370 w 474025"/>
                <a:gd name="connsiteY5" fmla="*/ 31026 h 266437"/>
                <a:gd name="connsiteX6" fmla="*/ 359894 w 474025"/>
                <a:gd name="connsiteY6" fmla="*/ 71353 h 266437"/>
                <a:gd name="connsiteX7" fmla="*/ 424379 w 474025"/>
                <a:gd name="connsiteY7" fmla="*/ 107107 h 266437"/>
                <a:gd name="connsiteX8" fmla="*/ 473716 w 474025"/>
                <a:gd name="connsiteY8" fmla="*/ 147694 h 266437"/>
                <a:gd name="connsiteX0" fmla="*/ 68658 w 425423"/>
                <a:gd name="connsiteY0" fmla="*/ 112213 h 274243"/>
                <a:gd name="connsiteX1" fmla="*/ 139453 w 425423"/>
                <a:gd name="connsiteY1" fmla="*/ 40099 h 274243"/>
                <a:gd name="connsiteX2" fmla="*/ 621 w 425423"/>
                <a:gd name="connsiteY2" fmla="*/ 249035 h 274243"/>
                <a:gd name="connsiteX3" fmla="*/ 91825 w 425423"/>
                <a:gd name="connsiteY3" fmla="*/ 244463 h 274243"/>
                <a:gd name="connsiteX4" fmla="*/ 173622 w 425423"/>
                <a:gd name="connsiteY4" fmla="*/ 13824 h 274243"/>
                <a:gd name="connsiteX5" fmla="*/ 248768 w 425423"/>
                <a:gd name="connsiteY5" fmla="*/ 31026 h 274243"/>
                <a:gd name="connsiteX6" fmla="*/ 311292 w 425423"/>
                <a:gd name="connsiteY6" fmla="*/ 71353 h 274243"/>
                <a:gd name="connsiteX7" fmla="*/ 375777 w 425423"/>
                <a:gd name="connsiteY7" fmla="*/ 107107 h 274243"/>
                <a:gd name="connsiteX8" fmla="*/ 425114 w 425423"/>
                <a:gd name="connsiteY8" fmla="*/ 147694 h 274243"/>
                <a:gd name="connsiteX0" fmla="*/ 78337 w 435102"/>
                <a:gd name="connsiteY0" fmla="*/ 112213 h 270686"/>
                <a:gd name="connsiteX1" fmla="*/ 9731 w 435102"/>
                <a:gd name="connsiteY1" fmla="*/ 97389 h 270686"/>
                <a:gd name="connsiteX2" fmla="*/ 10300 w 435102"/>
                <a:gd name="connsiteY2" fmla="*/ 249035 h 270686"/>
                <a:gd name="connsiteX3" fmla="*/ 101504 w 435102"/>
                <a:gd name="connsiteY3" fmla="*/ 244463 h 270686"/>
                <a:gd name="connsiteX4" fmla="*/ 183301 w 435102"/>
                <a:gd name="connsiteY4" fmla="*/ 13824 h 270686"/>
                <a:gd name="connsiteX5" fmla="*/ 258447 w 435102"/>
                <a:gd name="connsiteY5" fmla="*/ 31026 h 270686"/>
                <a:gd name="connsiteX6" fmla="*/ 320971 w 435102"/>
                <a:gd name="connsiteY6" fmla="*/ 71353 h 270686"/>
                <a:gd name="connsiteX7" fmla="*/ 385456 w 435102"/>
                <a:gd name="connsiteY7" fmla="*/ 107107 h 270686"/>
                <a:gd name="connsiteX8" fmla="*/ 434793 w 435102"/>
                <a:gd name="connsiteY8" fmla="*/ 147694 h 270686"/>
                <a:gd name="connsiteX0" fmla="*/ 3311 w 493282"/>
                <a:gd name="connsiteY0" fmla="*/ 462321 h 463241"/>
                <a:gd name="connsiteX1" fmla="*/ 67911 w 493282"/>
                <a:gd name="connsiteY1" fmla="*/ 97389 h 463241"/>
                <a:gd name="connsiteX2" fmla="*/ 68480 w 493282"/>
                <a:gd name="connsiteY2" fmla="*/ 249035 h 463241"/>
                <a:gd name="connsiteX3" fmla="*/ 159684 w 493282"/>
                <a:gd name="connsiteY3" fmla="*/ 244463 h 463241"/>
                <a:gd name="connsiteX4" fmla="*/ 241481 w 493282"/>
                <a:gd name="connsiteY4" fmla="*/ 13824 h 463241"/>
                <a:gd name="connsiteX5" fmla="*/ 316627 w 493282"/>
                <a:gd name="connsiteY5" fmla="*/ 31026 h 463241"/>
                <a:gd name="connsiteX6" fmla="*/ 379151 w 493282"/>
                <a:gd name="connsiteY6" fmla="*/ 71353 h 463241"/>
                <a:gd name="connsiteX7" fmla="*/ 443636 w 493282"/>
                <a:gd name="connsiteY7" fmla="*/ 107107 h 463241"/>
                <a:gd name="connsiteX8" fmla="*/ 492973 w 493282"/>
                <a:gd name="connsiteY8" fmla="*/ 147694 h 463241"/>
                <a:gd name="connsiteX0" fmla="*/ 4200 w 494171"/>
                <a:gd name="connsiteY0" fmla="*/ 462321 h 469066"/>
                <a:gd name="connsiteX1" fmla="*/ 50213 w 494171"/>
                <a:gd name="connsiteY1" fmla="*/ 415669 h 469066"/>
                <a:gd name="connsiteX2" fmla="*/ 69369 w 494171"/>
                <a:gd name="connsiteY2" fmla="*/ 249035 h 469066"/>
                <a:gd name="connsiteX3" fmla="*/ 160573 w 494171"/>
                <a:gd name="connsiteY3" fmla="*/ 244463 h 469066"/>
                <a:gd name="connsiteX4" fmla="*/ 242370 w 494171"/>
                <a:gd name="connsiteY4" fmla="*/ 13824 h 469066"/>
                <a:gd name="connsiteX5" fmla="*/ 317516 w 494171"/>
                <a:gd name="connsiteY5" fmla="*/ 31026 h 469066"/>
                <a:gd name="connsiteX6" fmla="*/ 380040 w 494171"/>
                <a:gd name="connsiteY6" fmla="*/ 71353 h 469066"/>
                <a:gd name="connsiteX7" fmla="*/ 444525 w 494171"/>
                <a:gd name="connsiteY7" fmla="*/ 107107 h 469066"/>
                <a:gd name="connsiteX8" fmla="*/ 493862 w 494171"/>
                <a:gd name="connsiteY8" fmla="*/ 147694 h 469066"/>
                <a:gd name="connsiteX0" fmla="*/ 4200 w 494171"/>
                <a:gd name="connsiteY0" fmla="*/ 451104 h 457849"/>
                <a:gd name="connsiteX1" fmla="*/ 50213 w 494171"/>
                <a:gd name="connsiteY1" fmla="*/ 404452 h 457849"/>
                <a:gd name="connsiteX2" fmla="*/ 69369 w 494171"/>
                <a:gd name="connsiteY2" fmla="*/ 237818 h 457849"/>
                <a:gd name="connsiteX3" fmla="*/ 67639 w 494171"/>
                <a:gd name="connsiteY3" fmla="*/ 74106 h 457849"/>
                <a:gd name="connsiteX4" fmla="*/ 242370 w 494171"/>
                <a:gd name="connsiteY4" fmla="*/ 2607 h 457849"/>
                <a:gd name="connsiteX5" fmla="*/ 317516 w 494171"/>
                <a:gd name="connsiteY5" fmla="*/ 19809 h 457849"/>
                <a:gd name="connsiteX6" fmla="*/ 380040 w 494171"/>
                <a:gd name="connsiteY6" fmla="*/ 60136 h 457849"/>
                <a:gd name="connsiteX7" fmla="*/ 444525 w 494171"/>
                <a:gd name="connsiteY7" fmla="*/ 95890 h 457849"/>
                <a:gd name="connsiteX8" fmla="*/ 493862 w 494171"/>
                <a:gd name="connsiteY8" fmla="*/ 136477 h 457849"/>
                <a:gd name="connsiteX0" fmla="*/ 4200 w 493862"/>
                <a:gd name="connsiteY0" fmla="*/ 451104 h 457849"/>
                <a:gd name="connsiteX1" fmla="*/ 50213 w 493862"/>
                <a:gd name="connsiteY1" fmla="*/ 404452 h 457849"/>
                <a:gd name="connsiteX2" fmla="*/ 69369 w 493862"/>
                <a:gd name="connsiteY2" fmla="*/ 237818 h 457849"/>
                <a:gd name="connsiteX3" fmla="*/ 67639 w 493862"/>
                <a:gd name="connsiteY3" fmla="*/ 74106 h 457849"/>
                <a:gd name="connsiteX4" fmla="*/ 242370 w 493862"/>
                <a:gd name="connsiteY4" fmla="*/ 2607 h 457849"/>
                <a:gd name="connsiteX5" fmla="*/ 317516 w 493862"/>
                <a:gd name="connsiteY5" fmla="*/ 19809 h 457849"/>
                <a:gd name="connsiteX6" fmla="*/ 380040 w 493862"/>
                <a:gd name="connsiteY6" fmla="*/ 60136 h 457849"/>
                <a:gd name="connsiteX7" fmla="*/ 493862 w 493862"/>
                <a:gd name="connsiteY7" fmla="*/ 136477 h 457849"/>
                <a:gd name="connsiteX0" fmla="*/ 4200 w 493862"/>
                <a:gd name="connsiteY0" fmla="*/ 453019 h 459764"/>
                <a:gd name="connsiteX1" fmla="*/ 50213 w 493862"/>
                <a:gd name="connsiteY1" fmla="*/ 406367 h 459764"/>
                <a:gd name="connsiteX2" fmla="*/ 69369 w 493862"/>
                <a:gd name="connsiteY2" fmla="*/ 239733 h 459764"/>
                <a:gd name="connsiteX3" fmla="*/ 67639 w 493862"/>
                <a:gd name="connsiteY3" fmla="*/ 76021 h 459764"/>
                <a:gd name="connsiteX4" fmla="*/ 242370 w 493862"/>
                <a:gd name="connsiteY4" fmla="*/ 4522 h 459764"/>
                <a:gd name="connsiteX5" fmla="*/ 317516 w 493862"/>
                <a:gd name="connsiteY5" fmla="*/ 21724 h 459764"/>
                <a:gd name="connsiteX6" fmla="*/ 493862 w 493862"/>
                <a:gd name="connsiteY6" fmla="*/ 138392 h 459764"/>
                <a:gd name="connsiteX0" fmla="*/ 4200 w 493862"/>
                <a:gd name="connsiteY0" fmla="*/ 450082 h 456827"/>
                <a:gd name="connsiteX1" fmla="*/ 50213 w 493862"/>
                <a:gd name="connsiteY1" fmla="*/ 403430 h 456827"/>
                <a:gd name="connsiteX2" fmla="*/ 69369 w 493862"/>
                <a:gd name="connsiteY2" fmla="*/ 236796 h 456827"/>
                <a:gd name="connsiteX3" fmla="*/ 67639 w 493862"/>
                <a:gd name="connsiteY3" fmla="*/ 73084 h 456827"/>
                <a:gd name="connsiteX4" fmla="*/ 242370 w 493862"/>
                <a:gd name="connsiteY4" fmla="*/ 1585 h 456827"/>
                <a:gd name="connsiteX5" fmla="*/ 493862 w 493862"/>
                <a:gd name="connsiteY5" fmla="*/ 135455 h 456827"/>
                <a:gd name="connsiteX0" fmla="*/ 4200 w 354461"/>
                <a:gd name="connsiteY0" fmla="*/ 463851 h 470596"/>
                <a:gd name="connsiteX1" fmla="*/ 50213 w 354461"/>
                <a:gd name="connsiteY1" fmla="*/ 417199 h 470596"/>
                <a:gd name="connsiteX2" fmla="*/ 69369 w 354461"/>
                <a:gd name="connsiteY2" fmla="*/ 250565 h 470596"/>
                <a:gd name="connsiteX3" fmla="*/ 67639 w 354461"/>
                <a:gd name="connsiteY3" fmla="*/ 86853 h 470596"/>
                <a:gd name="connsiteX4" fmla="*/ 242370 w 354461"/>
                <a:gd name="connsiteY4" fmla="*/ 15354 h 470596"/>
                <a:gd name="connsiteX5" fmla="*/ 354461 w 354461"/>
                <a:gd name="connsiteY5" fmla="*/ 15547 h 470596"/>
                <a:gd name="connsiteX0" fmla="*/ 4200 w 354461"/>
                <a:gd name="connsiteY0" fmla="*/ 452079 h 458824"/>
                <a:gd name="connsiteX1" fmla="*/ 50213 w 354461"/>
                <a:gd name="connsiteY1" fmla="*/ 405427 h 458824"/>
                <a:gd name="connsiteX2" fmla="*/ 69369 w 354461"/>
                <a:gd name="connsiteY2" fmla="*/ 238793 h 458824"/>
                <a:gd name="connsiteX3" fmla="*/ 67639 w 354461"/>
                <a:gd name="connsiteY3" fmla="*/ 75081 h 458824"/>
                <a:gd name="connsiteX4" fmla="*/ 242370 w 354461"/>
                <a:gd name="connsiteY4" fmla="*/ 3582 h 458824"/>
                <a:gd name="connsiteX5" fmla="*/ 354461 w 354461"/>
                <a:gd name="connsiteY5" fmla="*/ 3775 h 458824"/>
                <a:gd name="connsiteX0" fmla="*/ 4200 w 338972"/>
                <a:gd name="connsiteY0" fmla="*/ 492863 h 499608"/>
                <a:gd name="connsiteX1" fmla="*/ 50213 w 338972"/>
                <a:gd name="connsiteY1" fmla="*/ 446211 h 499608"/>
                <a:gd name="connsiteX2" fmla="*/ 69369 w 338972"/>
                <a:gd name="connsiteY2" fmla="*/ 279577 h 499608"/>
                <a:gd name="connsiteX3" fmla="*/ 67639 w 338972"/>
                <a:gd name="connsiteY3" fmla="*/ 115865 h 499608"/>
                <a:gd name="connsiteX4" fmla="*/ 242370 w 338972"/>
                <a:gd name="connsiteY4" fmla="*/ 44366 h 499608"/>
                <a:gd name="connsiteX5" fmla="*/ 338972 w 338972"/>
                <a:gd name="connsiteY5" fmla="*/ 0 h 499608"/>
                <a:gd name="connsiteX0" fmla="*/ 4200 w 338972"/>
                <a:gd name="connsiteY0" fmla="*/ 492863 h 499608"/>
                <a:gd name="connsiteX1" fmla="*/ 50213 w 338972"/>
                <a:gd name="connsiteY1" fmla="*/ 446211 h 499608"/>
                <a:gd name="connsiteX2" fmla="*/ 69369 w 338972"/>
                <a:gd name="connsiteY2" fmla="*/ 279577 h 499608"/>
                <a:gd name="connsiteX3" fmla="*/ 67639 w 338972"/>
                <a:gd name="connsiteY3" fmla="*/ 115865 h 499608"/>
                <a:gd name="connsiteX4" fmla="*/ 242370 w 338972"/>
                <a:gd name="connsiteY4" fmla="*/ 44366 h 499608"/>
                <a:gd name="connsiteX5" fmla="*/ 338972 w 338972"/>
                <a:gd name="connsiteY5" fmla="*/ 0 h 499608"/>
                <a:gd name="connsiteX0" fmla="*/ 4200 w 338972"/>
                <a:gd name="connsiteY0" fmla="*/ 492863 h 499608"/>
                <a:gd name="connsiteX1" fmla="*/ 50213 w 338972"/>
                <a:gd name="connsiteY1" fmla="*/ 446211 h 499608"/>
                <a:gd name="connsiteX2" fmla="*/ 69369 w 338972"/>
                <a:gd name="connsiteY2" fmla="*/ 279577 h 499608"/>
                <a:gd name="connsiteX3" fmla="*/ 89324 w 338972"/>
                <a:gd name="connsiteY3" fmla="*/ 122231 h 499608"/>
                <a:gd name="connsiteX4" fmla="*/ 242370 w 338972"/>
                <a:gd name="connsiteY4" fmla="*/ 44366 h 499608"/>
                <a:gd name="connsiteX5" fmla="*/ 338972 w 338972"/>
                <a:gd name="connsiteY5" fmla="*/ 0 h 499608"/>
                <a:gd name="connsiteX0" fmla="*/ 4200 w 338972"/>
                <a:gd name="connsiteY0" fmla="*/ 499329 h 506074"/>
                <a:gd name="connsiteX1" fmla="*/ 50213 w 338972"/>
                <a:gd name="connsiteY1" fmla="*/ 452677 h 506074"/>
                <a:gd name="connsiteX2" fmla="*/ 69369 w 338972"/>
                <a:gd name="connsiteY2" fmla="*/ 286043 h 506074"/>
                <a:gd name="connsiteX3" fmla="*/ 89324 w 338972"/>
                <a:gd name="connsiteY3" fmla="*/ 128697 h 506074"/>
                <a:gd name="connsiteX4" fmla="*/ 226526 w 338972"/>
                <a:gd name="connsiteY4" fmla="*/ 4455 h 506074"/>
                <a:gd name="connsiteX5" fmla="*/ 338972 w 338972"/>
                <a:gd name="connsiteY5" fmla="*/ 6466 h 506074"/>
                <a:gd name="connsiteX0" fmla="*/ 4200 w 315206"/>
                <a:gd name="connsiteY0" fmla="*/ 554700 h 561445"/>
                <a:gd name="connsiteX1" fmla="*/ 50213 w 315206"/>
                <a:gd name="connsiteY1" fmla="*/ 508048 h 561445"/>
                <a:gd name="connsiteX2" fmla="*/ 69369 w 315206"/>
                <a:gd name="connsiteY2" fmla="*/ 341414 h 561445"/>
                <a:gd name="connsiteX3" fmla="*/ 89324 w 315206"/>
                <a:gd name="connsiteY3" fmla="*/ 184068 h 561445"/>
                <a:gd name="connsiteX4" fmla="*/ 226526 w 315206"/>
                <a:gd name="connsiteY4" fmla="*/ 59826 h 561445"/>
                <a:gd name="connsiteX5" fmla="*/ 315206 w 315206"/>
                <a:gd name="connsiteY5" fmla="*/ 0 h 56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206" h="561445">
                  <a:moveTo>
                    <a:pt x="4200" y="554700"/>
                  </a:moveTo>
                  <a:cubicBezTo>
                    <a:pt x="-15399" y="575867"/>
                    <a:pt x="39351" y="543596"/>
                    <a:pt x="50213" y="508048"/>
                  </a:cubicBezTo>
                  <a:cubicBezTo>
                    <a:pt x="61075" y="472500"/>
                    <a:pt x="62851" y="395411"/>
                    <a:pt x="69369" y="341414"/>
                  </a:cubicBezTo>
                  <a:cubicBezTo>
                    <a:pt x="75887" y="287417"/>
                    <a:pt x="63131" y="230999"/>
                    <a:pt x="89324" y="184068"/>
                  </a:cubicBezTo>
                  <a:cubicBezTo>
                    <a:pt x="115517" y="137137"/>
                    <a:pt x="188879" y="90504"/>
                    <a:pt x="226526" y="59826"/>
                  </a:cubicBezTo>
                  <a:cubicBezTo>
                    <a:pt x="264173" y="29148"/>
                    <a:pt x="265910" y="35766"/>
                    <a:pt x="315206" y="0"/>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1" name="Rectangle 58"/>
          <p:cNvSpPr>
            <a:spLocks noChangeArrowheads="1"/>
          </p:cNvSpPr>
          <p:nvPr/>
        </p:nvSpPr>
        <p:spPr bwMode="auto">
          <a:xfrm>
            <a:off x="5103871" y="3428908"/>
            <a:ext cx="200025" cy="280987"/>
          </a:xfrm>
          <a:prstGeom prst="rect">
            <a:avLst/>
          </a:prstGeom>
          <a:gradFill rotWithShape="0">
            <a:gsLst>
              <a:gs pos="0">
                <a:schemeClr val="tx2">
                  <a:gamma/>
                  <a:shade val="46275"/>
                  <a:invGamma/>
                </a:schemeClr>
              </a:gs>
              <a:gs pos="50000">
                <a:schemeClr val="tx2"/>
              </a:gs>
              <a:gs pos="100000">
                <a:schemeClr val="tx2">
                  <a:gamma/>
                  <a:shade val="46275"/>
                  <a:invGamma/>
                </a:schemeClr>
              </a:gs>
            </a:gsLst>
            <a:lin ang="5400000" scaled="1"/>
          </a:gra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 name="Rectangle 61"/>
          <p:cNvSpPr>
            <a:spLocks noChangeArrowheads="1"/>
          </p:cNvSpPr>
          <p:nvPr/>
        </p:nvSpPr>
        <p:spPr bwMode="auto">
          <a:xfrm>
            <a:off x="6850120" y="3446370"/>
            <a:ext cx="590550" cy="258763"/>
          </a:xfrm>
          <a:prstGeom prst="rect">
            <a:avLst/>
          </a:pr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 name="Rectangle 65"/>
          <p:cNvSpPr>
            <a:spLocks noChangeArrowheads="1"/>
          </p:cNvSpPr>
          <p:nvPr/>
        </p:nvSpPr>
        <p:spPr bwMode="auto">
          <a:xfrm>
            <a:off x="6867582" y="3436844"/>
            <a:ext cx="546100" cy="274434"/>
          </a:xfrm>
          <a:prstGeom prst="rect">
            <a:avLst/>
          </a:prstGeom>
          <a:noFill/>
          <a:ln>
            <a:noFill/>
          </a:ln>
          <a:effectLst>
            <a:outerShdw blurRad="38100" dist="253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50800">
                <a:solidFill>
                  <a:schemeClr val="tx1"/>
                </a:solidFill>
                <a:miter lim="800000"/>
                <a:headEnd/>
                <a:tailEnd/>
              </a14:hiddenLine>
            </a:ext>
          </a:extLst>
        </p:spPr>
        <p:txBody>
          <a:bodyPr lIns="90487" tIns="44450" rIns="90487" bIns="44450">
            <a:spAutoFit/>
          </a:bodyPr>
          <a:lstStyle/>
          <a:p>
            <a:pPr algn="ctr" eaLnBrk="1" hangingPunct="1"/>
            <a:r>
              <a:rPr lang="en-US" sz="1200" b="1">
                <a:solidFill>
                  <a:srgbClr val="F4F4F4"/>
                </a:solidFill>
              </a:rPr>
              <a:t>CCL</a:t>
            </a:r>
          </a:p>
        </p:txBody>
      </p:sp>
      <p:sp>
        <p:nvSpPr>
          <p:cNvPr id="15" name="Rectangle 66"/>
          <p:cNvSpPr>
            <a:spLocks noChangeArrowheads="1"/>
          </p:cNvSpPr>
          <p:nvPr/>
        </p:nvSpPr>
        <p:spPr bwMode="auto">
          <a:xfrm>
            <a:off x="7500996" y="3444782"/>
            <a:ext cx="1042139" cy="266700"/>
          </a:xfrm>
          <a:prstGeom prst="rect">
            <a:avLst/>
          </a:pr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 name="Rectangle 67"/>
          <p:cNvSpPr>
            <a:spLocks noChangeArrowheads="1"/>
          </p:cNvSpPr>
          <p:nvPr/>
        </p:nvSpPr>
        <p:spPr bwMode="auto">
          <a:xfrm>
            <a:off x="8574111" y="3451132"/>
            <a:ext cx="999006" cy="260350"/>
          </a:xfrm>
          <a:prstGeom prst="rect">
            <a:avLst/>
          </a:pr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 name="Rectangle 68"/>
          <p:cNvSpPr>
            <a:spLocks noChangeArrowheads="1"/>
          </p:cNvSpPr>
          <p:nvPr/>
        </p:nvSpPr>
        <p:spPr bwMode="auto">
          <a:xfrm>
            <a:off x="7553542" y="3413419"/>
            <a:ext cx="922367" cy="305212"/>
          </a:xfrm>
          <a:prstGeom prst="rect">
            <a:avLst/>
          </a:prstGeom>
          <a:noFill/>
          <a:ln>
            <a:noFill/>
          </a:ln>
          <a:effectLst>
            <a:outerShdw blurRad="38100" dist="253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50800">
                <a:solidFill>
                  <a:schemeClr val="tx1"/>
                </a:solidFill>
                <a:miter lim="800000"/>
                <a:headEnd/>
                <a:tailEnd/>
              </a14:hiddenLine>
            </a:ext>
          </a:extLst>
        </p:spPr>
        <p:txBody>
          <a:bodyPr wrap="none" lIns="18288" tIns="44450" rIns="18288" bIns="44450">
            <a:spAutoFit/>
          </a:bodyPr>
          <a:lstStyle/>
          <a:p>
            <a:pPr algn="ctr" eaLnBrk="1" hangingPunct="1"/>
            <a:r>
              <a:rPr lang="en-US" sz="1200" b="1" dirty="0">
                <a:solidFill>
                  <a:srgbClr val="F4F4F4"/>
                </a:solidFill>
              </a:rPr>
              <a:t>SRF,</a:t>
            </a:r>
            <a:r>
              <a:rPr lang="en-US" sz="1400" b="1" dirty="0">
                <a:solidFill>
                  <a:srgbClr val="F4F4F4"/>
                </a:solidFill>
                <a:latin typeface="Arial Unicode MS" charset="0"/>
              </a:rPr>
              <a:t> </a:t>
            </a:r>
            <a:r>
              <a:rPr lang="en-US" sz="1400" b="1" dirty="0">
                <a:solidFill>
                  <a:srgbClr val="F4F4F4"/>
                </a:solidFill>
                <a:latin typeface="Symbol" charset="0"/>
              </a:rPr>
              <a:t>b</a:t>
            </a:r>
            <a:r>
              <a:rPr lang="en-US" sz="1400" b="1" dirty="0">
                <a:solidFill>
                  <a:srgbClr val="F4F4F4"/>
                </a:solidFill>
              </a:rPr>
              <a:t>=</a:t>
            </a:r>
            <a:r>
              <a:rPr lang="en-US" sz="1200" b="1" dirty="0">
                <a:solidFill>
                  <a:srgbClr val="F4F4F4"/>
                </a:solidFill>
              </a:rPr>
              <a:t>0.61</a:t>
            </a:r>
            <a:endParaRPr lang="en-US" sz="1400" b="1" dirty="0">
              <a:solidFill>
                <a:srgbClr val="F4F4F4"/>
              </a:solidFill>
              <a:latin typeface="Arial Unicode MS" charset="0"/>
            </a:endParaRPr>
          </a:p>
        </p:txBody>
      </p:sp>
      <p:sp>
        <p:nvSpPr>
          <p:cNvPr id="18" name="Rectangle 69"/>
          <p:cNvSpPr>
            <a:spLocks noChangeArrowheads="1"/>
          </p:cNvSpPr>
          <p:nvPr/>
        </p:nvSpPr>
        <p:spPr bwMode="auto">
          <a:xfrm>
            <a:off x="8624634" y="3412025"/>
            <a:ext cx="907941" cy="305212"/>
          </a:xfrm>
          <a:prstGeom prst="rect">
            <a:avLst/>
          </a:prstGeom>
          <a:noFill/>
          <a:ln>
            <a:noFill/>
          </a:ln>
          <a:effectLst>
            <a:outerShdw blurRad="38100" dist="253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50800">
                <a:solidFill>
                  <a:schemeClr val="tx1"/>
                </a:solidFill>
                <a:miter lim="800000"/>
                <a:headEnd/>
                <a:tailEnd/>
              </a14:hiddenLine>
            </a:ext>
          </a:extLst>
        </p:spPr>
        <p:txBody>
          <a:bodyPr wrap="none" lIns="18288" tIns="44450" rIns="18288" bIns="44450">
            <a:spAutoFit/>
          </a:bodyPr>
          <a:lstStyle/>
          <a:p>
            <a:pPr eaLnBrk="1" hangingPunct="1"/>
            <a:r>
              <a:rPr lang="en-US" sz="1200" b="1" dirty="0">
                <a:solidFill>
                  <a:srgbClr val="F4F4F4"/>
                </a:solidFill>
              </a:rPr>
              <a:t>SRF,</a:t>
            </a:r>
            <a:r>
              <a:rPr lang="en-US" sz="1400" b="1" dirty="0">
                <a:solidFill>
                  <a:srgbClr val="F4F4F4"/>
                </a:solidFill>
                <a:latin typeface="Arial Unicode MS" charset="0"/>
              </a:rPr>
              <a:t> </a:t>
            </a:r>
            <a:r>
              <a:rPr lang="en-US" sz="1400" b="1" dirty="0">
                <a:solidFill>
                  <a:srgbClr val="F4F4F4"/>
                </a:solidFill>
                <a:latin typeface="Symbol" charset="0"/>
              </a:rPr>
              <a:t>b</a:t>
            </a:r>
            <a:r>
              <a:rPr lang="en-US" sz="1200" b="1" dirty="0">
                <a:solidFill>
                  <a:srgbClr val="F4F4F4"/>
                </a:solidFill>
              </a:rPr>
              <a:t>=0.81</a:t>
            </a:r>
          </a:p>
        </p:txBody>
      </p:sp>
      <p:sp>
        <p:nvSpPr>
          <p:cNvPr id="19" name="Rectangle 76"/>
          <p:cNvSpPr>
            <a:spLocks noChangeArrowheads="1"/>
          </p:cNvSpPr>
          <p:nvPr/>
        </p:nvSpPr>
        <p:spPr bwMode="auto">
          <a:xfrm>
            <a:off x="5373746" y="3436845"/>
            <a:ext cx="462631" cy="263525"/>
          </a:xfrm>
          <a:prstGeom prst="rect">
            <a:avLst/>
          </a:prstGeom>
          <a:gradFill rotWithShape="0">
            <a:gsLst>
              <a:gs pos="0">
                <a:schemeClr val="tx2">
                  <a:gamma/>
                  <a:shade val="46275"/>
                  <a:invGamma/>
                </a:schemeClr>
              </a:gs>
              <a:gs pos="50000">
                <a:schemeClr val="tx2"/>
              </a:gs>
              <a:gs pos="100000">
                <a:schemeClr val="tx2">
                  <a:gamma/>
                  <a:shade val="46275"/>
                  <a:invGamma/>
                </a:schemeClr>
              </a:gs>
            </a:gsLst>
            <a:lin ang="5400000" scaled="1"/>
          </a:gra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 name="Rectangle 78"/>
          <p:cNvSpPr>
            <a:spLocks noChangeArrowheads="1"/>
          </p:cNvSpPr>
          <p:nvPr/>
        </p:nvSpPr>
        <p:spPr bwMode="auto">
          <a:xfrm>
            <a:off x="5387357" y="3416661"/>
            <a:ext cx="507575" cy="274434"/>
          </a:xfrm>
          <a:prstGeom prst="rect">
            <a:avLst/>
          </a:prstGeom>
          <a:noFill/>
          <a:ln>
            <a:noFill/>
          </a:ln>
          <a:effectLst>
            <a:outerShdw blurRad="38100" dist="253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50800">
                <a:solidFill>
                  <a:schemeClr val="tx1"/>
                </a:solidFill>
                <a:miter lim="800000"/>
                <a:headEnd/>
                <a:tailEnd/>
              </a14:hiddenLine>
            </a:ext>
          </a:extLst>
        </p:spPr>
        <p:txBody>
          <a:bodyPr wrap="none" lIns="90487" tIns="44450" rIns="90487" bIns="44450">
            <a:spAutoFit/>
          </a:bodyPr>
          <a:lstStyle/>
          <a:p>
            <a:pPr eaLnBrk="1" hangingPunct="1"/>
            <a:r>
              <a:rPr lang="en-US" sz="1200" b="1" dirty="0">
                <a:solidFill>
                  <a:srgbClr val="F4F4F4"/>
                </a:solidFill>
              </a:rPr>
              <a:t>RFQ</a:t>
            </a:r>
          </a:p>
        </p:txBody>
      </p:sp>
      <p:sp>
        <p:nvSpPr>
          <p:cNvPr id="22" name="Rectangle 58"/>
          <p:cNvSpPr>
            <a:spLocks noChangeArrowheads="1"/>
          </p:cNvSpPr>
          <p:nvPr/>
        </p:nvSpPr>
        <p:spPr bwMode="auto">
          <a:xfrm>
            <a:off x="5874943" y="3428908"/>
            <a:ext cx="200025" cy="280987"/>
          </a:xfrm>
          <a:prstGeom prst="rect">
            <a:avLst/>
          </a:prstGeom>
          <a:gradFill rotWithShape="0">
            <a:gsLst>
              <a:gs pos="0">
                <a:schemeClr val="tx2">
                  <a:gamma/>
                  <a:shade val="46275"/>
                  <a:invGamma/>
                </a:schemeClr>
              </a:gs>
              <a:gs pos="50000">
                <a:schemeClr val="tx2"/>
              </a:gs>
              <a:gs pos="100000">
                <a:schemeClr val="tx2">
                  <a:gamma/>
                  <a:shade val="46275"/>
                  <a:invGamma/>
                </a:schemeClr>
              </a:gs>
            </a:gsLst>
            <a:lin ang="5400000" scaled="1"/>
          </a:gra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 name="Title 1"/>
          <p:cNvSpPr>
            <a:spLocks noGrp="1"/>
          </p:cNvSpPr>
          <p:nvPr>
            <p:ph type="title"/>
          </p:nvPr>
        </p:nvSpPr>
        <p:spPr>
          <a:xfrm>
            <a:off x="565687" y="158458"/>
            <a:ext cx="8705822" cy="533400"/>
          </a:xfrm>
        </p:spPr>
        <p:txBody>
          <a:bodyPr/>
          <a:lstStyle/>
          <a:p>
            <a:r>
              <a:rPr lang="en-US" dirty="0"/>
              <a:t>Protecting the Super Conducting </a:t>
            </a:r>
            <a:r>
              <a:rPr lang="en-US" dirty="0" err="1"/>
              <a:t>Linac</a:t>
            </a:r>
            <a:endParaRPr lang="en-US" dirty="0"/>
          </a:p>
        </p:txBody>
      </p:sp>
      <p:sp>
        <p:nvSpPr>
          <p:cNvPr id="3" name="Content Placeholder 2"/>
          <p:cNvSpPr>
            <a:spLocks noGrp="1"/>
          </p:cNvSpPr>
          <p:nvPr>
            <p:ph idx="1"/>
          </p:nvPr>
        </p:nvSpPr>
        <p:spPr>
          <a:xfrm>
            <a:off x="565687" y="1193566"/>
            <a:ext cx="11104537" cy="1238619"/>
          </a:xfrm>
        </p:spPr>
        <p:txBody>
          <a:bodyPr/>
          <a:lstStyle/>
          <a:p>
            <a:pPr>
              <a:lnSpc>
                <a:spcPct val="80000"/>
              </a:lnSpc>
            </a:pPr>
            <a:r>
              <a:rPr lang="en-US" sz="2400" dirty="0">
                <a:latin typeface="+mn-lt"/>
              </a:rPr>
              <a:t>The choice was to implement a single differential BCM with current measurement right before (CCL) and after the SCL (HEBT) </a:t>
            </a:r>
          </a:p>
          <a:p>
            <a:pPr lvl="1">
              <a:lnSpc>
                <a:spcPct val="80000"/>
              </a:lnSpc>
            </a:pPr>
            <a:r>
              <a:rPr lang="en-US" sz="2000" dirty="0">
                <a:latin typeface="+mn-lt"/>
              </a:rPr>
              <a:t>In place of upgrading many Loss Monitors and the Machine Protection System(MPS) modules</a:t>
            </a:r>
          </a:p>
        </p:txBody>
      </p:sp>
      <p:sp>
        <p:nvSpPr>
          <p:cNvPr id="7" name="Line 79"/>
          <p:cNvSpPr>
            <a:spLocks noChangeShapeType="1"/>
          </p:cNvSpPr>
          <p:nvPr/>
        </p:nvSpPr>
        <p:spPr bwMode="auto">
          <a:xfrm flipH="1">
            <a:off x="5969424" y="3722181"/>
            <a:ext cx="0" cy="245533"/>
          </a:xfrm>
          <a:prstGeom prst="line">
            <a:avLst/>
          </a:prstGeom>
          <a:noFill/>
          <a:ln w="25400">
            <a:solidFill>
              <a:schemeClr val="tx1"/>
            </a:solidFill>
            <a:round/>
            <a:headEnd type="triangle" w="sm"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 name="Rectangle 57"/>
          <p:cNvSpPr>
            <a:spLocks noChangeArrowheads="1"/>
          </p:cNvSpPr>
          <p:nvPr/>
        </p:nvSpPr>
        <p:spPr bwMode="auto">
          <a:xfrm>
            <a:off x="5682154" y="3947216"/>
            <a:ext cx="618708" cy="2744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1" hangingPunct="1"/>
            <a:r>
              <a:rPr lang="en-US" sz="1200" b="1" dirty="0"/>
              <a:t>MEBT</a:t>
            </a:r>
          </a:p>
        </p:txBody>
      </p:sp>
      <p:sp>
        <p:nvSpPr>
          <p:cNvPr id="9" name="Line 79"/>
          <p:cNvSpPr>
            <a:spLocks noChangeShapeType="1"/>
          </p:cNvSpPr>
          <p:nvPr/>
        </p:nvSpPr>
        <p:spPr bwMode="auto">
          <a:xfrm>
            <a:off x="5190489" y="3713714"/>
            <a:ext cx="0" cy="262467"/>
          </a:xfrm>
          <a:prstGeom prst="line">
            <a:avLst/>
          </a:prstGeom>
          <a:noFill/>
          <a:ln w="25400">
            <a:solidFill>
              <a:schemeClr val="tx1"/>
            </a:solidFill>
            <a:round/>
            <a:headEnd type="triangle" w="sm"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 name="TextBox 27"/>
          <p:cNvSpPr txBox="1"/>
          <p:nvPr/>
        </p:nvSpPr>
        <p:spPr>
          <a:xfrm>
            <a:off x="9329051" y="2711589"/>
            <a:ext cx="1083063" cy="369332"/>
          </a:xfrm>
          <a:prstGeom prst="rect">
            <a:avLst/>
          </a:prstGeom>
          <a:noFill/>
        </p:spPr>
        <p:txBody>
          <a:bodyPr wrap="square" rtlCol="0">
            <a:spAutoFit/>
          </a:bodyPr>
          <a:lstStyle/>
          <a:p>
            <a:r>
              <a:rPr lang="en-US" dirty="0">
                <a:ln>
                  <a:solidFill>
                    <a:schemeClr val="accent6">
                      <a:lumMod val="75000"/>
                    </a:schemeClr>
                  </a:solidFill>
                </a:ln>
                <a:solidFill>
                  <a:srgbClr val="660066"/>
                </a:solidFill>
                <a:latin typeface="+mn-lt"/>
              </a:rPr>
              <a:t>HEBT01</a:t>
            </a:r>
          </a:p>
        </p:txBody>
      </p:sp>
      <p:sp>
        <p:nvSpPr>
          <p:cNvPr id="29" name="TextBox 28"/>
          <p:cNvSpPr txBox="1"/>
          <p:nvPr/>
        </p:nvSpPr>
        <p:spPr>
          <a:xfrm>
            <a:off x="6151914" y="2745254"/>
            <a:ext cx="1196072" cy="369332"/>
          </a:xfrm>
          <a:prstGeom prst="rect">
            <a:avLst/>
          </a:prstGeom>
          <a:noFill/>
        </p:spPr>
        <p:txBody>
          <a:bodyPr wrap="square" rtlCol="0">
            <a:spAutoFit/>
          </a:bodyPr>
          <a:lstStyle/>
          <a:p>
            <a:r>
              <a:rPr lang="en-US" dirty="0">
                <a:ln>
                  <a:solidFill>
                    <a:schemeClr val="accent6">
                      <a:lumMod val="75000"/>
                    </a:schemeClr>
                  </a:solidFill>
                </a:ln>
                <a:solidFill>
                  <a:srgbClr val="660066"/>
                </a:solidFill>
                <a:latin typeface="+mn-lt"/>
              </a:rPr>
              <a:t>CCL102</a:t>
            </a:r>
          </a:p>
        </p:txBody>
      </p:sp>
      <p:cxnSp>
        <p:nvCxnSpPr>
          <p:cNvPr id="56" name="Straight Connector 55"/>
          <p:cNvCxnSpPr/>
          <p:nvPr/>
        </p:nvCxnSpPr>
        <p:spPr>
          <a:xfrm>
            <a:off x="5139690" y="4333662"/>
            <a:ext cx="5257800" cy="0"/>
          </a:xfrm>
          <a:prstGeom prst="line">
            <a:avLst/>
          </a:prstGeom>
          <a:ln>
            <a:solidFill>
              <a:srgbClr val="800000"/>
            </a:solidFill>
            <a:prstDash val="sysDash"/>
          </a:ln>
        </p:spPr>
        <p:style>
          <a:lnRef idx="2">
            <a:schemeClr val="accent1"/>
          </a:lnRef>
          <a:fillRef idx="0">
            <a:schemeClr val="accent1"/>
          </a:fillRef>
          <a:effectRef idx="1">
            <a:schemeClr val="accent1"/>
          </a:effectRef>
          <a:fontRef idx="minor">
            <a:schemeClr val="tx1"/>
          </a:fontRef>
        </p:style>
      </p:cxnSp>
      <p:sp>
        <p:nvSpPr>
          <p:cNvPr id="57" name="Isosceles Triangle 56"/>
          <p:cNvSpPr/>
          <p:nvPr/>
        </p:nvSpPr>
        <p:spPr>
          <a:xfrm rot="5400000">
            <a:off x="7623345" y="4562262"/>
            <a:ext cx="685800" cy="533400"/>
          </a:xfrm>
          <a:prstGeom prst="triangle">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cxnSp>
        <p:nvCxnSpPr>
          <p:cNvPr id="60" name="Curved Connector 59"/>
          <p:cNvCxnSpPr>
            <a:stCxn id="76" idx="5"/>
            <a:endCxn id="57" idx="3"/>
          </p:cNvCxnSpPr>
          <p:nvPr/>
        </p:nvCxnSpPr>
        <p:spPr>
          <a:xfrm>
            <a:off x="7349490" y="3935886"/>
            <a:ext cx="350055" cy="893076"/>
          </a:xfrm>
          <a:prstGeom prst="curvedConnector3">
            <a:avLst>
              <a:gd name="adj1" fmla="val 50000"/>
            </a:avLst>
          </a:prstGeom>
          <a:ln w="28575" cmpd="sng">
            <a:solidFill>
              <a:srgbClr val="595959"/>
            </a:solidFill>
          </a:ln>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10629533" y="3740119"/>
            <a:ext cx="682093" cy="307777"/>
          </a:xfrm>
          <a:prstGeom prst="rect">
            <a:avLst/>
          </a:prstGeom>
          <a:noFill/>
        </p:spPr>
        <p:txBody>
          <a:bodyPr wrap="square" rtlCol="0">
            <a:spAutoFit/>
          </a:bodyPr>
          <a:lstStyle/>
          <a:p>
            <a:r>
              <a:rPr lang="en-US" sz="1400" dirty="0">
                <a:latin typeface="+mn-lt"/>
              </a:rPr>
              <a:t>Amp</a:t>
            </a:r>
          </a:p>
        </p:txBody>
      </p:sp>
      <p:sp>
        <p:nvSpPr>
          <p:cNvPr id="67" name="Isosceles Triangle 66"/>
          <p:cNvSpPr/>
          <p:nvPr/>
        </p:nvSpPr>
        <p:spPr>
          <a:xfrm rot="5400000">
            <a:off x="10618219" y="3654332"/>
            <a:ext cx="685800" cy="533400"/>
          </a:xfrm>
          <a:prstGeom prst="triangle">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grpSp>
        <p:nvGrpSpPr>
          <p:cNvPr id="68" name="Group 67"/>
          <p:cNvGrpSpPr/>
          <p:nvPr/>
        </p:nvGrpSpPr>
        <p:grpSpPr>
          <a:xfrm>
            <a:off x="6463312" y="3067427"/>
            <a:ext cx="886178" cy="1066800"/>
            <a:chOff x="3657600" y="1447800"/>
            <a:chExt cx="2266225" cy="2590800"/>
          </a:xfrm>
        </p:grpSpPr>
        <p:sp>
          <p:nvSpPr>
            <p:cNvPr id="69" name="Donut 68"/>
            <p:cNvSpPr/>
            <p:nvPr/>
          </p:nvSpPr>
          <p:spPr>
            <a:xfrm>
              <a:off x="3657600" y="1447800"/>
              <a:ext cx="1447799" cy="2590800"/>
            </a:xfrm>
            <a:prstGeom prst="donut">
              <a:avLst>
                <a:gd name="adj" fmla="val 36703"/>
              </a:avLst>
            </a:prstGeom>
            <a:solidFill>
              <a:schemeClr val="accent1">
                <a:lumMod val="60000"/>
                <a:lumOff val="40000"/>
              </a:schemeClr>
            </a:solidFill>
            <a:ln>
              <a:noFill/>
            </a:ln>
            <a:scene3d>
              <a:camera prst="orthographicFront">
                <a:rot lat="0" lon="2700000" rev="0"/>
              </a:camera>
              <a:lightRig rig="threePt" dir="t"/>
            </a:scene3d>
            <a:sp3d contourW="6350">
              <a:bevelT w="95250" h="95250"/>
              <a:contourClr>
                <a:schemeClr val="accent5">
                  <a:lumMod val="50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0" name="Freeform 69"/>
            <p:cNvSpPr/>
            <p:nvPr/>
          </p:nvSpPr>
          <p:spPr>
            <a:xfrm>
              <a:off x="4637764" y="2822222"/>
              <a:ext cx="376384" cy="189430"/>
            </a:xfrm>
            <a:custGeom>
              <a:avLst/>
              <a:gdLst>
                <a:gd name="connsiteX0" fmla="*/ 37717 w 376384"/>
                <a:gd name="connsiteY0" fmla="*/ 0 h 189430"/>
                <a:gd name="connsiteX1" fmla="*/ 88 w 376384"/>
                <a:gd name="connsiteY1" fmla="*/ 65852 h 189430"/>
                <a:gd name="connsiteX2" fmla="*/ 47125 w 376384"/>
                <a:gd name="connsiteY2" fmla="*/ 141111 h 189430"/>
                <a:gd name="connsiteX3" fmla="*/ 160014 w 376384"/>
                <a:gd name="connsiteY3" fmla="*/ 159926 h 189430"/>
                <a:gd name="connsiteX4" fmla="*/ 263495 w 376384"/>
                <a:gd name="connsiteY4" fmla="*/ 178741 h 189430"/>
                <a:gd name="connsiteX5" fmla="*/ 329347 w 376384"/>
                <a:gd name="connsiteY5" fmla="*/ 188148 h 189430"/>
                <a:gd name="connsiteX6" fmla="*/ 376384 w 376384"/>
                <a:gd name="connsiteY6" fmla="*/ 150519 h 189430"/>
                <a:gd name="connsiteX7" fmla="*/ 329347 w 376384"/>
                <a:gd name="connsiteY7" fmla="*/ 131704 h 189430"/>
                <a:gd name="connsiteX8" fmla="*/ 310532 w 376384"/>
                <a:gd name="connsiteY8" fmla="*/ 141111 h 18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6384" h="189430">
                  <a:moveTo>
                    <a:pt x="37717" y="0"/>
                  </a:moveTo>
                  <a:cubicBezTo>
                    <a:pt x="18118" y="21167"/>
                    <a:pt x="-1480" y="42334"/>
                    <a:pt x="88" y="65852"/>
                  </a:cubicBezTo>
                  <a:cubicBezTo>
                    <a:pt x="1656" y="89371"/>
                    <a:pt x="20471" y="125432"/>
                    <a:pt x="47125" y="141111"/>
                  </a:cubicBezTo>
                  <a:cubicBezTo>
                    <a:pt x="73779" y="156790"/>
                    <a:pt x="160014" y="159926"/>
                    <a:pt x="160014" y="159926"/>
                  </a:cubicBezTo>
                  <a:lnTo>
                    <a:pt x="263495" y="178741"/>
                  </a:lnTo>
                  <a:cubicBezTo>
                    <a:pt x="291717" y="183445"/>
                    <a:pt x="310532" y="192852"/>
                    <a:pt x="329347" y="188148"/>
                  </a:cubicBezTo>
                  <a:cubicBezTo>
                    <a:pt x="348162" y="183444"/>
                    <a:pt x="376384" y="159926"/>
                    <a:pt x="376384" y="150519"/>
                  </a:cubicBezTo>
                  <a:cubicBezTo>
                    <a:pt x="376384" y="141112"/>
                    <a:pt x="340322" y="133272"/>
                    <a:pt x="329347" y="131704"/>
                  </a:cubicBezTo>
                  <a:cubicBezTo>
                    <a:pt x="318372" y="130136"/>
                    <a:pt x="314452" y="135623"/>
                    <a:pt x="310532" y="141111"/>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1" name="Freeform 70"/>
            <p:cNvSpPr/>
            <p:nvPr/>
          </p:nvSpPr>
          <p:spPr>
            <a:xfrm>
              <a:off x="4610571" y="3159947"/>
              <a:ext cx="376384" cy="189430"/>
            </a:xfrm>
            <a:custGeom>
              <a:avLst/>
              <a:gdLst>
                <a:gd name="connsiteX0" fmla="*/ 37717 w 376384"/>
                <a:gd name="connsiteY0" fmla="*/ 0 h 189430"/>
                <a:gd name="connsiteX1" fmla="*/ 88 w 376384"/>
                <a:gd name="connsiteY1" fmla="*/ 65852 h 189430"/>
                <a:gd name="connsiteX2" fmla="*/ 47125 w 376384"/>
                <a:gd name="connsiteY2" fmla="*/ 141111 h 189430"/>
                <a:gd name="connsiteX3" fmla="*/ 160014 w 376384"/>
                <a:gd name="connsiteY3" fmla="*/ 159926 h 189430"/>
                <a:gd name="connsiteX4" fmla="*/ 263495 w 376384"/>
                <a:gd name="connsiteY4" fmla="*/ 178741 h 189430"/>
                <a:gd name="connsiteX5" fmla="*/ 329347 w 376384"/>
                <a:gd name="connsiteY5" fmla="*/ 188148 h 189430"/>
                <a:gd name="connsiteX6" fmla="*/ 376384 w 376384"/>
                <a:gd name="connsiteY6" fmla="*/ 150519 h 189430"/>
                <a:gd name="connsiteX7" fmla="*/ 329347 w 376384"/>
                <a:gd name="connsiteY7" fmla="*/ 131704 h 189430"/>
                <a:gd name="connsiteX8" fmla="*/ 310532 w 376384"/>
                <a:gd name="connsiteY8" fmla="*/ 141111 h 18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6384" h="189430">
                  <a:moveTo>
                    <a:pt x="37717" y="0"/>
                  </a:moveTo>
                  <a:cubicBezTo>
                    <a:pt x="18118" y="21167"/>
                    <a:pt x="-1480" y="42334"/>
                    <a:pt x="88" y="65852"/>
                  </a:cubicBezTo>
                  <a:cubicBezTo>
                    <a:pt x="1656" y="89371"/>
                    <a:pt x="20471" y="125432"/>
                    <a:pt x="47125" y="141111"/>
                  </a:cubicBezTo>
                  <a:cubicBezTo>
                    <a:pt x="73779" y="156790"/>
                    <a:pt x="160014" y="159926"/>
                    <a:pt x="160014" y="159926"/>
                  </a:cubicBezTo>
                  <a:lnTo>
                    <a:pt x="263495" y="178741"/>
                  </a:lnTo>
                  <a:cubicBezTo>
                    <a:pt x="291717" y="183445"/>
                    <a:pt x="310532" y="192852"/>
                    <a:pt x="329347" y="188148"/>
                  </a:cubicBezTo>
                  <a:cubicBezTo>
                    <a:pt x="348162" y="183444"/>
                    <a:pt x="376384" y="159926"/>
                    <a:pt x="376384" y="150519"/>
                  </a:cubicBezTo>
                  <a:cubicBezTo>
                    <a:pt x="376384" y="141112"/>
                    <a:pt x="340322" y="133272"/>
                    <a:pt x="329347" y="131704"/>
                  </a:cubicBezTo>
                  <a:cubicBezTo>
                    <a:pt x="318372" y="130136"/>
                    <a:pt x="314452" y="135623"/>
                    <a:pt x="310532" y="141111"/>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2" name="Freeform 71"/>
            <p:cNvSpPr/>
            <p:nvPr/>
          </p:nvSpPr>
          <p:spPr>
            <a:xfrm>
              <a:off x="4648200" y="2971800"/>
              <a:ext cx="376384" cy="189430"/>
            </a:xfrm>
            <a:custGeom>
              <a:avLst/>
              <a:gdLst>
                <a:gd name="connsiteX0" fmla="*/ 37717 w 376384"/>
                <a:gd name="connsiteY0" fmla="*/ 0 h 189430"/>
                <a:gd name="connsiteX1" fmla="*/ 88 w 376384"/>
                <a:gd name="connsiteY1" fmla="*/ 65852 h 189430"/>
                <a:gd name="connsiteX2" fmla="*/ 47125 w 376384"/>
                <a:gd name="connsiteY2" fmla="*/ 141111 h 189430"/>
                <a:gd name="connsiteX3" fmla="*/ 160014 w 376384"/>
                <a:gd name="connsiteY3" fmla="*/ 159926 h 189430"/>
                <a:gd name="connsiteX4" fmla="*/ 263495 w 376384"/>
                <a:gd name="connsiteY4" fmla="*/ 178741 h 189430"/>
                <a:gd name="connsiteX5" fmla="*/ 329347 w 376384"/>
                <a:gd name="connsiteY5" fmla="*/ 188148 h 189430"/>
                <a:gd name="connsiteX6" fmla="*/ 376384 w 376384"/>
                <a:gd name="connsiteY6" fmla="*/ 150519 h 189430"/>
                <a:gd name="connsiteX7" fmla="*/ 329347 w 376384"/>
                <a:gd name="connsiteY7" fmla="*/ 131704 h 189430"/>
                <a:gd name="connsiteX8" fmla="*/ 310532 w 376384"/>
                <a:gd name="connsiteY8" fmla="*/ 141111 h 18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6384" h="189430">
                  <a:moveTo>
                    <a:pt x="37717" y="0"/>
                  </a:moveTo>
                  <a:cubicBezTo>
                    <a:pt x="18118" y="21167"/>
                    <a:pt x="-1480" y="42334"/>
                    <a:pt x="88" y="65852"/>
                  </a:cubicBezTo>
                  <a:cubicBezTo>
                    <a:pt x="1656" y="89371"/>
                    <a:pt x="20471" y="125432"/>
                    <a:pt x="47125" y="141111"/>
                  </a:cubicBezTo>
                  <a:cubicBezTo>
                    <a:pt x="73779" y="156790"/>
                    <a:pt x="160014" y="159926"/>
                    <a:pt x="160014" y="159926"/>
                  </a:cubicBezTo>
                  <a:lnTo>
                    <a:pt x="263495" y="178741"/>
                  </a:lnTo>
                  <a:cubicBezTo>
                    <a:pt x="291717" y="183445"/>
                    <a:pt x="310532" y="192852"/>
                    <a:pt x="329347" y="188148"/>
                  </a:cubicBezTo>
                  <a:cubicBezTo>
                    <a:pt x="348162" y="183444"/>
                    <a:pt x="376384" y="159926"/>
                    <a:pt x="376384" y="150519"/>
                  </a:cubicBezTo>
                  <a:cubicBezTo>
                    <a:pt x="376384" y="141112"/>
                    <a:pt x="340322" y="133272"/>
                    <a:pt x="329347" y="131704"/>
                  </a:cubicBezTo>
                  <a:cubicBezTo>
                    <a:pt x="318372" y="130136"/>
                    <a:pt x="314452" y="135623"/>
                    <a:pt x="310532" y="141111"/>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3" name="Freeform 72"/>
            <p:cNvSpPr/>
            <p:nvPr/>
          </p:nvSpPr>
          <p:spPr>
            <a:xfrm>
              <a:off x="4572000" y="3352800"/>
              <a:ext cx="376384" cy="189430"/>
            </a:xfrm>
            <a:custGeom>
              <a:avLst/>
              <a:gdLst>
                <a:gd name="connsiteX0" fmla="*/ 37717 w 376384"/>
                <a:gd name="connsiteY0" fmla="*/ 0 h 189430"/>
                <a:gd name="connsiteX1" fmla="*/ 88 w 376384"/>
                <a:gd name="connsiteY1" fmla="*/ 65852 h 189430"/>
                <a:gd name="connsiteX2" fmla="*/ 47125 w 376384"/>
                <a:gd name="connsiteY2" fmla="*/ 141111 h 189430"/>
                <a:gd name="connsiteX3" fmla="*/ 160014 w 376384"/>
                <a:gd name="connsiteY3" fmla="*/ 159926 h 189430"/>
                <a:gd name="connsiteX4" fmla="*/ 263495 w 376384"/>
                <a:gd name="connsiteY4" fmla="*/ 178741 h 189430"/>
                <a:gd name="connsiteX5" fmla="*/ 329347 w 376384"/>
                <a:gd name="connsiteY5" fmla="*/ 188148 h 189430"/>
                <a:gd name="connsiteX6" fmla="*/ 376384 w 376384"/>
                <a:gd name="connsiteY6" fmla="*/ 150519 h 189430"/>
                <a:gd name="connsiteX7" fmla="*/ 329347 w 376384"/>
                <a:gd name="connsiteY7" fmla="*/ 131704 h 189430"/>
                <a:gd name="connsiteX8" fmla="*/ 310532 w 376384"/>
                <a:gd name="connsiteY8" fmla="*/ 141111 h 18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6384" h="189430">
                  <a:moveTo>
                    <a:pt x="37717" y="0"/>
                  </a:moveTo>
                  <a:cubicBezTo>
                    <a:pt x="18118" y="21167"/>
                    <a:pt x="-1480" y="42334"/>
                    <a:pt x="88" y="65852"/>
                  </a:cubicBezTo>
                  <a:cubicBezTo>
                    <a:pt x="1656" y="89371"/>
                    <a:pt x="20471" y="125432"/>
                    <a:pt x="47125" y="141111"/>
                  </a:cubicBezTo>
                  <a:cubicBezTo>
                    <a:pt x="73779" y="156790"/>
                    <a:pt x="160014" y="159926"/>
                    <a:pt x="160014" y="159926"/>
                  </a:cubicBezTo>
                  <a:lnTo>
                    <a:pt x="263495" y="178741"/>
                  </a:lnTo>
                  <a:cubicBezTo>
                    <a:pt x="291717" y="183445"/>
                    <a:pt x="310532" y="192852"/>
                    <a:pt x="329347" y="188148"/>
                  </a:cubicBezTo>
                  <a:cubicBezTo>
                    <a:pt x="348162" y="183444"/>
                    <a:pt x="376384" y="159926"/>
                    <a:pt x="376384" y="150519"/>
                  </a:cubicBezTo>
                  <a:cubicBezTo>
                    <a:pt x="376384" y="141112"/>
                    <a:pt x="340322" y="133272"/>
                    <a:pt x="329347" y="131704"/>
                  </a:cubicBezTo>
                  <a:cubicBezTo>
                    <a:pt x="318372" y="130136"/>
                    <a:pt x="314452" y="135623"/>
                    <a:pt x="310532" y="141111"/>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4" name="Freeform 73"/>
            <p:cNvSpPr/>
            <p:nvPr/>
          </p:nvSpPr>
          <p:spPr>
            <a:xfrm>
              <a:off x="4648200" y="2667000"/>
              <a:ext cx="376384" cy="189430"/>
            </a:xfrm>
            <a:custGeom>
              <a:avLst/>
              <a:gdLst>
                <a:gd name="connsiteX0" fmla="*/ 37717 w 376384"/>
                <a:gd name="connsiteY0" fmla="*/ 0 h 189430"/>
                <a:gd name="connsiteX1" fmla="*/ 88 w 376384"/>
                <a:gd name="connsiteY1" fmla="*/ 65852 h 189430"/>
                <a:gd name="connsiteX2" fmla="*/ 47125 w 376384"/>
                <a:gd name="connsiteY2" fmla="*/ 141111 h 189430"/>
                <a:gd name="connsiteX3" fmla="*/ 160014 w 376384"/>
                <a:gd name="connsiteY3" fmla="*/ 159926 h 189430"/>
                <a:gd name="connsiteX4" fmla="*/ 263495 w 376384"/>
                <a:gd name="connsiteY4" fmla="*/ 178741 h 189430"/>
                <a:gd name="connsiteX5" fmla="*/ 329347 w 376384"/>
                <a:gd name="connsiteY5" fmla="*/ 188148 h 189430"/>
                <a:gd name="connsiteX6" fmla="*/ 376384 w 376384"/>
                <a:gd name="connsiteY6" fmla="*/ 150519 h 189430"/>
                <a:gd name="connsiteX7" fmla="*/ 329347 w 376384"/>
                <a:gd name="connsiteY7" fmla="*/ 131704 h 189430"/>
                <a:gd name="connsiteX8" fmla="*/ 310532 w 376384"/>
                <a:gd name="connsiteY8" fmla="*/ 141111 h 18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6384" h="189430">
                  <a:moveTo>
                    <a:pt x="37717" y="0"/>
                  </a:moveTo>
                  <a:cubicBezTo>
                    <a:pt x="18118" y="21167"/>
                    <a:pt x="-1480" y="42334"/>
                    <a:pt x="88" y="65852"/>
                  </a:cubicBezTo>
                  <a:cubicBezTo>
                    <a:pt x="1656" y="89371"/>
                    <a:pt x="20471" y="125432"/>
                    <a:pt x="47125" y="141111"/>
                  </a:cubicBezTo>
                  <a:cubicBezTo>
                    <a:pt x="73779" y="156790"/>
                    <a:pt x="160014" y="159926"/>
                    <a:pt x="160014" y="159926"/>
                  </a:cubicBezTo>
                  <a:lnTo>
                    <a:pt x="263495" y="178741"/>
                  </a:lnTo>
                  <a:cubicBezTo>
                    <a:pt x="291717" y="183445"/>
                    <a:pt x="310532" y="192852"/>
                    <a:pt x="329347" y="188148"/>
                  </a:cubicBezTo>
                  <a:cubicBezTo>
                    <a:pt x="348162" y="183444"/>
                    <a:pt x="376384" y="159926"/>
                    <a:pt x="376384" y="150519"/>
                  </a:cubicBezTo>
                  <a:cubicBezTo>
                    <a:pt x="376384" y="141112"/>
                    <a:pt x="340322" y="133272"/>
                    <a:pt x="329347" y="131704"/>
                  </a:cubicBezTo>
                  <a:cubicBezTo>
                    <a:pt x="318372" y="130136"/>
                    <a:pt x="314452" y="135623"/>
                    <a:pt x="310532" y="141111"/>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5" name="Freeform 74"/>
            <p:cNvSpPr/>
            <p:nvPr/>
          </p:nvSpPr>
          <p:spPr>
            <a:xfrm>
              <a:off x="4486135" y="3365555"/>
              <a:ext cx="1433403" cy="321532"/>
            </a:xfrm>
            <a:custGeom>
              <a:avLst/>
              <a:gdLst>
                <a:gd name="connsiteX0" fmla="*/ 37717 w 376384"/>
                <a:gd name="connsiteY0" fmla="*/ 0 h 189430"/>
                <a:gd name="connsiteX1" fmla="*/ 88 w 376384"/>
                <a:gd name="connsiteY1" fmla="*/ 65852 h 189430"/>
                <a:gd name="connsiteX2" fmla="*/ 47125 w 376384"/>
                <a:gd name="connsiteY2" fmla="*/ 141111 h 189430"/>
                <a:gd name="connsiteX3" fmla="*/ 160014 w 376384"/>
                <a:gd name="connsiteY3" fmla="*/ 159926 h 189430"/>
                <a:gd name="connsiteX4" fmla="*/ 263495 w 376384"/>
                <a:gd name="connsiteY4" fmla="*/ 178741 h 189430"/>
                <a:gd name="connsiteX5" fmla="*/ 329347 w 376384"/>
                <a:gd name="connsiteY5" fmla="*/ 188148 h 189430"/>
                <a:gd name="connsiteX6" fmla="*/ 376384 w 376384"/>
                <a:gd name="connsiteY6" fmla="*/ 150519 h 189430"/>
                <a:gd name="connsiteX7" fmla="*/ 329347 w 376384"/>
                <a:gd name="connsiteY7" fmla="*/ 131704 h 189430"/>
                <a:gd name="connsiteX8" fmla="*/ 310532 w 376384"/>
                <a:gd name="connsiteY8" fmla="*/ 141111 h 189430"/>
                <a:gd name="connsiteX0" fmla="*/ 37717 w 385677"/>
                <a:gd name="connsiteY0" fmla="*/ 0 h 207406"/>
                <a:gd name="connsiteX1" fmla="*/ 88 w 385677"/>
                <a:gd name="connsiteY1" fmla="*/ 65852 h 207406"/>
                <a:gd name="connsiteX2" fmla="*/ 47125 w 385677"/>
                <a:gd name="connsiteY2" fmla="*/ 141111 h 207406"/>
                <a:gd name="connsiteX3" fmla="*/ 160014 w 385677"/>
                <a:gd name="connsiteY3" fmla="*/ 159926 h 207406"/>
                <a:gd name="connsiteX4" fmla="*/ 263495 w 385677"/>
                <a:gd name="connsiteY4" fmla="*/ 178741 h 207406"/>
                <a:gd name="connsiteX5" fmla="*/ 329347 w 385677"/>
                <a:gd name="connsiteY5" fmla="*/ 188148 h 207406"/>
                <a:gd name="connsiteX6" fmla="*/ 385677 w 385677"/>
                <a:gd name="connsiteY6" fmla="*/ 205087 h 207406"/>
                <a:gd name="connsiteX7" fmla="*/ 329347 w 385677"/>
                <a:gd name="connsiteY7" fmla="*/ 131704 h 207406"/>
                <a:gd name="connsiteX8" fmla="*/ 310532 w 385677"/>
                <a:gd name="connsiteY8" fmla="*/ 141111 h 207406"/>
                <a:gd name="connsiteX0" fmla="*/ 37717 w 448918"/>
                <a:gd name="connsiteY0" fmla="*/ 0 h 235246"/>
                <a:gd name="connsiteX1" fmla="*/ 88 w 448918"/>
                <a:gd name="connsiteY1" fmla="*/ 65852 h 235246"/>
                <a:gd name="connsiteX2" fmla="*/ 47125 w 448918"/>
                <a:gd name="connsiteY2" fmla="*/ 141111 h 235246"/>
                <a:gd name="connsiteX3" fmla="*/ 160014 w 448918"/>
                <a:gd name="connsiteY3" fmla="*/ 159926 h 235246"/>
                <a:gd name="connsiteX4" fmla="*/ 263495 w 448918"/>
                <a:gd name="connsiteY4" fmla="*/ 178741 h 235246"/>
                <a:gd name="connsiteX5" fmla="*/ 329347 w 448918"/>
                <a:gd name="connsiteY5" fmla="*/ 188148 h 235246"/>
                <a:gd name="connsiteX6" fmla="*/ 385677 w 448918"/>
                <a:gd name="connsiteY6" fmla="*/ 205087 h 235246"/>
                <a:gd name="connsiteX7" fmla="*/ 447064 w 448918"/>
                <a:gd name="connsiteY7" fmla="*/ 233045 h 235246"/>
                <a:gd name="connsiteX8" fmla="*/ 310532 w 448918"/>
                <a:gd name="connsiteY8" fmla="*/ 141111 h 235246"/>
                <a:gd name="connsiteX0" fmla="*/ 37717 w 509031"/>
                <a:gd name="connsiteY0" fmla="*/ 0 h 243069"/>
                <a:gd name="connsiteX1" fmla="*/ 88 w 509031"/>
                <a:gd name="connsiteY1" fmla="*/ 65852 h 243069"/>
                <a:gd name="connsiteX2" fmla="*/ 47125 w 509031"/>
                <a:gd name="connsiteY2" fmla="*/ 141111 h 243069"/>
                <a:gd name="connsiteX3" fmla="*/ 160014 w 509031"/>
                <a:gd name="connsiteY3" fmla="*/ 159926 h 243069"/>
                <a:gd name="connsiteX4" fmla="*/ 263495 w 509031"/>
                <a:gd name="connsiteY4" fmla="*/ 178741 h 243069"/>
                <a:gd name="connsiteX5" fmla="*/ 329347 w 509031"/>
                <a:gd name="connsiteY5" fmla="*/ 188148 h 243069"/>
                <a:gd name="connsiteX6" fmla="*/ 385677 w 509031"/>
                <a:gd name="connsiteY6" fmla="*/ 205087 h 243069"/>
                <a:gd name="connsiteX7" fmla="*/ 447064 w 509031"/>
                <a:gd name="connsiteY7" fmla="*/ 233045 h 243069"/>
                <a:gd name="connsiteX8" fmla="*/ 508792 w 509031"/>
                <a:gd name="connsiteY8" fmla="*/ 16384 h 243069"/>
                <a:gd name="connsiteX0" fmla="*/ 37717 w 509031"/>
                <a:gd name="connsiteY0" fmla="*/ 109691 h 352760"/>
                <a:gd name="connsiteX1" fmla="*/ 88 w 509031"/>
                <a:gd name="connsiteY1" fmla="*/ 175543 h 352760"/>
                <a:gd name="connsiteX2" fmla="*/ 47125 w 509031"/>
                <a:gd name="connsiteY2" fmla="*/ 250802 h 352760"/>
                <a:gd name="connsiteX3" fmla="*/ 160014 w 509031"/>
                <a:gd name="connsiteY3" fmla="*/ 269617 h 352760"/>
                <a:gd name="connsiteX4" fmla="*/ 260397 w 509031"/>
                <a:gd name="connsiteY4" fmla="*/ 0 h 352760"/>
                <a:gd name="connsiteX5" fmla="*/ 329347 w 509031"/>
                <a:gd name="connsiteY5" fmla="*/ 297839 h 352760"/>
                <a:gd name="connsiteX6" fmla="*/ 385677 w 509031"/>
                <a:gd name="connsiteY6" fmla="*/ 314778 h 352760"/>
                <a:gd name="connsiteX7" fmla="*/ 447064 w 509031"/>
                <a:gd name="connsiteY7" fmla="*/ 342736 h 352760"/>
                <a:gd name="connsiteX8" fmla="*/ 508792 w 509031"/>
                <a:gd name="connsiteY8" fmla="*/ 126075 h 352760"/>
                <a:gd name="connsiteX0" fmla="*/ 37717 w 509031"/>
                <a:gd name="connsiteY0" fmla="*/ 123348 h 373960"/>
                <a:gd name="connsiteX1" fmla="*/ 88 w 509031"/>
                <a:gd name="connsiteY1" fmla="*/ 189200 h 373960"/>
                <a:gd name="connsiteX2" fmla="*/ 47125 w 509031"/>
                <a:gd name="connsiteY2" fmla="*/ 264459 h 373960"/>
                <a:gd name="connsiteX3" fmla="*/ 160014 w 509031"/>
                <a:gd name="connsiteY3" fmla="*/ 283274 h 373960"/>
                <a:gd name="connsiteX4" fmla="*/ 260397 w 509031"/>
                <a:gd name="connsiteY4" fmla="*/ 13657 h 373960"/>
                <a:gd name="connsiteX5" fmla="*/ 338641 w 509031"/>
                <a:gd name="connsiteY5" fmla="*/ 69836 h 373960"/>
                <a:gd name="connsiteX6" fmla="*/ 385677 w 509031"/>
                <a:gd name="connsiteY6" fmla="*/ 328435 h 373960"/>
                <a:gd name="connsiteX7" fmla="*/ 447064 w 509031"/>
                <a:gd name="connsiteY7" fmla="*/ 356393 h 373960"/>
                <a:gd name="connsiteX8" fmla="*/ 508792 w 509031"/>
                <a:gd name="connsiteY8" fmla="*/ 139732 h 373960"/>
                <a:gd name="connsiteX0" fmla="*/ 37717 w 509011"/>
                <a:gd name="connsiteY0" fmla="*/ 119207 h 352295"/>
                <a:gd name="connsiteX1" fmla="*/ 88 w 509011"/>
                <a:gd name="connsiteY1" fmla="*/ 185059 h 352295"/>
                <a:gd name="connsiteX2" fmla="*/ 47125 w 509011"/>
                <a:gd name="connsiteY2" fmla="*/ 260318 h 352295"/>
                <a:gd name="connsiteX3" fmla="*/ 160014 w 509011"/>
                <a:gd name="connsiteY3" fmla="*/ 279133 h 352295"/>
                <a:gd name="connsiteX4" fmla="*/ 260397 w 509011"/>
                <a:gd name="connsiteY4" fmla="*/ 9516 h 352295"/>
                <a:gd name="connsiteX5" fmla="*/ 338641 w 509011"/>
                <a:gd name="connsiteY5" fmla="*/ 65695 h 352295"/>
                <a:gd name="connsiteX6" fmla="*/ 413557 w 509011"/>
                <a:gd name="connsiteY6" fmla="*/ 113817 h 352295"/>
                <a:gd name="connsiteX7" fmla="*/ 447064 w 509011"/>
                <a:gd name="connsiteY7" fmla="*/ 352252 h 352295"/>
                <a:gd name="connsiteX8" fmla="*/ 508792 w 509011"/>
                <a:gd name="connsiteY8" fmla="*/ 135591 h 352295"/>
                <a:gd name="connsiteX0" fmla="*/ 37717 w 509057"/>
                <a:gd name="connsiteY0" fmla="*/ 119207 h 296466"/>
                <a:gd name="connsiteX1" fmla="*/ 88 w 509057"/>
                <a:gd name="connsiteY1" fmla="*/ 185059 h 296466"/>
                <a:gd name="connsiteX2" fmla="*/ 47125 w 509057"/>
                <a:gd name="connsiteY2" fmla="*/ 260318 h 296466"/>
                <a:gd name="connsiteX3" fmla="*/ 160014 w 509057"/>
                <a:gd name="connsiteY3" fmla="*/ 279133 h 296466"/>
                <a:gd name="connsiteX4" fmla="*/ 260397 w 509057"/>
                <a:gd name="connsiteY4" fmla="*/ 9516 h 296466"/>
                <a:gd name="connsiteX5" fmla="*/ 338641 w 509057"/>
                <a:gd name="connsiteY5" fmla="*/ 65695 h 296466"/>
                <a:gd name="connsiteX6" fmla="*/ 413557 w 509057"/>
                <a:gd name="connsiteY6" fmla="*/ 113817 h 296466"/>
                <a:gd name="connsiteX7" fmla="*/ 456357 w 509057"/>
                <a:gd name="connsiteY7" fmla="*/ 133980 h 296466"/>
                <a:gd name="connsiteX8" fmla="*/ 508792 w 509057"/>
                <a:gd name="connsiteY8" fmla="*/ 135591 h 296466"/>
                <a:gd name="connsiteX0" fmla="*/ 37717 w 509057"/>
                <a:gd name="connsiteY0" fmla="*/ 117304 h 271911"/>
                <a:gd name="connsiteX1" fmla="*/ 88 w 509057"/>
                <a:gd name="connsiteY1" fmla="*/ 183156 h 271911"/>
                <a:gd name="connsiteX2" fmla="*/ 47125 w 509057"/>
                <a:gd name="connsiteY2" fmla="*/ 258415 h 271911"/>
                <a:gd name="connsiteX3" fmla="*/ 160014 w 509057"/>
                <a:gd name="connsiteY3" fmla="*/ 246048 h 271911"/>
                <a:gd name="connsiteX4" fmla="*/ 260397 w 509057"/>
                <a:gd name="connsiteY4" fmla="*/ 7613 h 271911"/>
                <a:gd name="connsiteX5" fmla="*/ 338641 w 509057"/>
                <a:gd name="connsiteY5" fmla="*/ 63792 h 271911"/>
                <a:gd name="connsiteX6" fmla="*/ 413557 w 509057"/>
                <a:gd name="connsiteY6" fmla="*/ 111914 h 271911"/>
                <a:gd name="connsiteX7" fmla="*/ 456357 w 509057"/>
                <a:gd name="connsiteY7" fmla="*/ 132077 h 271911"/>
                <a:gd name="connsiteX8" fmla="*/ 508792 w 509057"/>
                <a:gd name="connsiteY8" fmla="*/ 133688 h 271911"/>
                <a:gd name="connsiteX0" fmla="*/ 37717 w 509057"/>
                <a:gd name="connsiteY0" fmla="*/ 102972 h 256559"/>
                <a:gd name="connsiteX1" fmla="*/ 88 w 509057"/>
                <a:gd name="connsiteY1" fmla="*/ 168824 h 256559"/>
                <a:gd name="connsiteX2" fmla="*/ 47125 w 509057"/>
                <a:gd name="connsiteY2" fmla="*/ 244083 h 256559"/>
                <a:gd name="connsiteX3" fmla="*/ 160014 w 509057"/>
                <a:gd name="connsiteY3" fmla="*/ 231716 h 256559"/>
                <a:gd name="connsiteX4" fmla="*/ 220126 w 509057"/>
                <a:gd name="connsiteY4" fmla="*/ 8872 h 256559"/>
                <a:gd name="connsiteX5" fmla="*/ 338641 w 509057"/>
                <a:gd name="connsiteY5" fmla="*/ 49460 h 256559"/>
                <a:gd name="connsiteX6" fmla="*/ 413557 w 509057"/>
                <a:gd name="connsiteY6" fmla="*/ 97582 h 256559"/>
                <a:gd name="connsiteX7" fmla="*/ 456357 w 509057"/>
                <a:gd name="connsiteY7" fmla="*/ 117745 h 256559"/>
                <a:gd name="connsiteX8" fmla="*/ 508792 w 509057"/>
                <a:gd name="connsiteY8" fmla="*/ 119356 h 256559"/>
                <a:gd name="connsiteX0" fmla="*/ 37717 w 509057"/>
                <a:gd name="connsiteY0" fmla="*/ 108293 h 261881"/>
                <a:gd name="connsiteX1" fmla="*/ 88 w 509057"/>
                <a:gd name="connsiteY1" fmla="*/ 174145 h 261881"/>
                <a:gd name="connsiteX2" fmla="*/ 47125 w 509057"/>
                <a:gd name="connsiteY2" fmla="*/ 249404 h 261881"/>
                <a:gd name="connsiteX3" fmla="*/ 160014 w 509057"/>
                <a:gd name="connsiteY3" fmla="*/ 237037 h 261881"/>
                <a:gd name="connsiteX4" fmla="*/ 220126 w 509057"/>
                <a:gd name="connsiteY4" fmla="*/ 14193 h 261881"/>
                <a:gd name="connsiteX5" fmla="*/ 295272 w 509057"/>
                <a:gd name="connsiteY5" fmla="*/ 31395 h 261881"/>
                <a:gd name="connsiteX6" fmla="*/ 413557 w 509057"/>
                <a:gd name="connsiteY6" fmla="*/ 102903 h 261881"/>
                <a:gd name="connsiteX7" fmla="*/ 456357 w 509057"/>
                <a:gd name="connsiteY7" fmla="*/ 123066 h 261881"/>
                <a:gd name="connsiteX8" fmla="*/ 508792 w 509057"/>
                <a:gd name="connsiteY8" fmla="*/ 124677 h 261881"/>
                <a:gd name="connsiteX0" fmla="*/ 37717 w 509127"/>
                <a:gd name="connsiteY0" fmla="*/ 107359 h 260947"/>
                <a:gd name="connsiteX1" fmla="*/ 88 w 509127"/>
                <a:gd name="connsiteY1" fmla="*/ 173211 h 260947"/>
                <a:gd name="connsiteX2" fmla="*/ 47125 w 509127"/>
                <a:gd name="connsiteY2" fmla="*/ 248470 h 260947"/>
                <a:gd name="connsiteX3" fmla="*/ 160014 w 509127"/>
                <a:gd name="connsiteY3" fmla="*/ 236103 h 260947"/>
                <a:gd name="connsiteX4" fmla="*/ 220126 w 509127"/>
                <a:gd name="connsiteY4" fmla="*/ 13259 h 260947"/>
                <a:gd name="connsiteX5" fmla="*/ 295272 w 509127"/>
                <a:gd name="connsiteY5" fmla="*/ 30461 h 260947"/>
                <a:gd name="connsiteX6" fmla="*/ 357796 w 509127"/>
                <a:gd name="connsiteY6" fmla="*/ 70788 h 260947"/>
                <a:gd name="connsiteX7" fmla="*/ 456357 w 509127"/>
                <a:gd name="connsiteY7" fmla="*/ 122132 h 260947"/>
                <a:gd name="connsiteX8" fmla="*/ 508792 w 509127"/>
                <a:gd name="connsiteY8" fmla="*/ 123743 h 260947"/>
                <a:gd name="connsiteX0" fmla="*/ 37717 w 508961"/>
                <a:gd name="connsiteY0" fmla="*/ 107359 h 260947"/>
                <a:gd name="connsiteX1" fmla="*/ 88 w 508961"/>
                <a:gd name="connsiteY1" fmla="*/ 173211 h 260947"/>
                <a:gd name="connsiteX2" fmla="*/ 47125 w 508961"/>
                <a:gd name="connsiteY2" fmla="*/ 248470 h 260947"/>
                <a:gd name="connsiteX3" fmla="*/ 160014 w 508961"/>
                <a:gd name="connsiteY3" fmla="*/ 236103 h 260947"/>
                <a:gd name="connsiteX4" fmla="*/ 220126 w 508961"/>
                <a:gd name="connsiteY4" fmla="*/ 13259 h 260947"/>
                <a:gd name="connsiteX5" fmla="*/ 295272 w 508961"/>
                <a:gd name="connsiteY5" fmla="*/ 30461 h 260947"/>
                <a:gd name="connsiteX6" fmla="*/ 357796 w 508961"/>
                <a:gd name="connsiteY6" fmla="*/ 70788 h 260947"/>
                <a:gd name="connsiteX7" fmla="*/ 422281 w 508961"/>
                <a:gd name="connsiteY7" fmla="*/ 106542 h 260947"/>
                <a:gd name="connsiteX8" fmla="*/ 508792 w 508961"/>
                <a:gd name="connsiteY8" fmla="*/ 123743 h 260947"/>
                <a:gd name="connsiteX0" fmla="*/ 37717 w 471927"/>
                <a:gd name="connsiteY0" fmla="*/ 107359 h 260947"/>
                <a:gd name="connsiteX1" fmla="*/ 88 w 471927"/>
                <a:gd name="connsiteY1" fmla="*/ 173211 h 260947"/>
                <a:gd name="connsiteX2" fmla="*/ 47125 w 471927"/>
                <a:gd name="connsiteY2" fmla="*/ 248470 h 260947"/>
                <a:gd name="connsiteX3" fmla="*/ 160014 w 471927"/>
                <a:gd name="connsiteY3" fmla="*/ 236103 h 260947"/>
                <a:gd name="connsiteX4" fmla="*/ 220126 w 471927"/>
                <a:gd name="connsiteY4" fmla="*/ 13259 h 260947"/>
                <a:gd name="connsiteX5" fmla="*/ 295272 w 471927"/>
                <a:gd name="connsiteY5" fmla="*/ 30461 h 260947"/>
                <a:gd name="connsiteX6" fmla="*/ 357796 w 471927"/>
                <a:gd name="connsiteY6" fmla="*/ 70788 h 260947"/>
                <a:gd name="connsiteX7" fmla="*/ 422281 w 471927"/>
                <a:gd name="connsiteY7" fmla="*/ 106542 h 260947"/>
                <a:gd name="connsiteX8" fmla="*/ 471618 w 471927"/>
                <a:gd name="connsiteY8" fmla="*/ 147129 h 260947"/>
                <a:gd name="connsiteX0" fmla="*/ 37717 w 471927"/>
                <a:gd name="connsiteY0" fmla="*/ 107924 h 266437"/>
                <a:gd name="connsiteX1" fmla="*/ 88 w 471927"/>
                <a:gd name="connsiteY1" fmla="*/ 173776 h 266437"/>
                <a:gd name="connsiteX2" fmla="*/ 47125 w 471927"/>
                <a:gd name="connsiteY2" fmla="*/ 249035 h 266437"/>
                <a:gd name="connsiteX3" fmla="*/ 138329 w 471927"/>
                <a:gd name="connsiteY3" fmla="*/ 244463 h 266437"/>
                <a:gd name="connsiteX4" fmla="*/ 220126 w 471927"/>
                <a:gd name="connsiteY4" fmla="*/ 13824 h 266437"/>
                <a:gd name="connsiteX5" fmla="*/ 295272 w 471927"/>
                <a:gd name="connsiteY5" fmla="*/ 31026 h 266437"/>
                <a:gd name="connsiteX6" fmla="*/ 357796 w 471927"/>
                <a:gd name="connsiteY6" fmla="*/ 71353 h 266437"/>
                <a:gd name="connsiteX7" fmla="*/ 422281 w 471927"/>
                <a:gd name="connsiteY7" fmla="*/ 107107 h 266437"/>
                <a:gd name="connsiteX8" fmla="*/ 471618 w 471927"/>
                <a:gd name="connsiteY8" fmla="*/ 147694 h 266437"/>
                <a:gd name="connsiteX0" fmla="*/ 34704 w 472012"/>
                <a:gd name="connsiteY0" fmla="*/ 131310 h 266437"/>
                <a:gd name="connsiteX1" fmla="*/ 173 w 472012"/>
                <a:gd name="connsiteY1" fmla="*/ 173776 h 266437"/>
                <a:gd name="connsiteX2" fmla="*/ 47210 w 472012"/>
                <a:gd name="connsiteY2" fmla="*/ 249035 h 266437"/>
                <a:gd name="connsiteX3" fmla="*/ 138414 w 472012"/>
                <a:gd name="connsiteY3" fmla="*/ 244463 h 266437"/>
                <a:gd name="connsiteX4" fmla="*/ 220211 w 472012"/>
                <a:gd name="connsiteY4" fmla="*/ 13824 h 266437"/>
                <a:gd name="connsiteX5" fmla="*/ 295357 w 472012"/>
                <a:gd name="connsiteY5" fmla="*/ 31026 h 266437"/>
                <a:gd name="connsiteX6" fmla="*/ 357881 w 472012"/>
                <a:gd name="connsiteY6" fmla="*/ 71353 h 266437"/>
                <a:gd name="connsiteX7" fmla="*/ 422366 w 472012"/>
                <a:gd name="connsiteY7" fmla="*/ 107107 h 266437"/>
                <a:gd name="connsiteX8" fmla="*/ 471703 w 472012"/>
                <a:gd name="connsiteY8" fmla="*/ 147694 h 26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012" h="266437">
                  <a:moveTo>
                    <a:pt x="34704" y="131310"/>
                  </a:moveTo>
                  <a:cubicBezTo>
                    <a:pt x="15105" y="152477"/>
                    <a:pt x="-1911" y="154155"/>
                    <a:pt x="173" y="173776"/>
                  </a:cubicBezTo>
                  <a:cubicBezTo>
                    <a:pt x="2257" y="193397"/>
                    <a:pt x="24170" y="237254"/>
                    <a:pt x="47210" y="249035"/>
                  </a:cubicBezTo>
                  <a:cubicBezTo>
                    <a:pt x="70250" y="260816"/>
                    <a:pt x="109581" y="283665"/>
                    <a:pt x="138414" y="244463"/>
                  </a:cubicBezTo>
                  <a:cubicBezTo>
                    <a:pt x="167247" y="205261"/>
                    <a:pt x="194054" y="49397"/>
                    <a:pt x="220211" y="13824"/>
                  </a:cubicBezTo>
                  <a:cubicBezTo>
                    <a:pt x="246368" y="-21749"/>
                    <a:pt x="272412" y="21438"/>
                    <a:pt x="295357" y="31026"/>
                  </a:cubicBezTo>
                  <a:cubicBezTo>
                    <a:pt x="318302" y="40614"/>
                    <a:pt x="336713" y="58673"/>
                    <a:pt x="357881" y="71353"/>
                  </a:cubicBezTo>
                  <a:cubicBezTo>
                    <a:pt x="379049" y="84033"/>
                    <a:pt x="403396" y="94384"/>
                    <a:pt x="422366" y="107107"/>
                  </a:cubicBezTo>
                  <a:cubicBezTo>
                    <a:pt x="441336" y="119830"/>
                    <a:pt x="475623" y="142206"/>
                    <a:pt x="471703" y="147694"/>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6" name="Freeform 75"/>
            <p:cNvSpPr/>
            <p:nvPr/>
          </p:nvSpPr>
          <p:spPr>
            <a:xfrm flipV="1">
              <a:off x="4966609" y="2727179"/>
              <a:ext cx="957216" cy="829736"/>
            </a:xfrm>
            <a:custGeom>
              <a:avLst/>
              <a:gdLst>
                <a:gd name="connsiteX0" fmla="*/ 37717 w 376384"/>
                <a:gd name="connsiteY0" fmla="*/ 0 h 189430"/>
                <a:gd name="connsiteX1" fmla="*/ 88 w 376384"/>
                <a:gd name="connsiteY1" fmla="*/ 65852 h 189430"/>
                <a:gd name="connsiteX2" fmla="*/ 47125 w 376384"/>
                <a:gd name="connsiteY2" fmla="*/ 141111 h 189430"/>
                <a:gd name="connsiteX3" fmla="*/ 160014 w 376384"/>
                <a:gd name="connsiteY3" fmla="*/ 159926 h 189430"/>
                <a:gd name="connsiteX4" fmla="*/ 263495 w 376384"/>
                <a:gd name="connsiteY4" fmla="*/ 178741 h 189430"/>
                <a:gd name="connsiteX5" fmla="*/ 329347 w 376384"/>
                <a:gd name="connsiteY5" fmla="*/ 188148 h 189430"/>
                <a:gd name="connsiteX6" fmla="*/ 376384 w 376384"/>
                <a:gd name="connsiteY6" fmla="*/ 150519 h 189430"/>
                <a:gd name="connsiteX7" fmla="*/ 329347 w 376384"/>
                <a:gd name="connsiteY7" fmla="*/ 131704 h 189430"/>
                <a:gd name="connsiteX8" fmla="*/ 310532 w 376384"/>
                <a:gd name="connsiteY8" fmla="*/ 141111 h 189430"/>
                <a:gd name="connsiteX0" fmla="*/ 37717 w 385677"/>
                <a:gd name="connsiteY0" fmla="*/ 0 h 207406"/>
                <a:gd name="connsiteX1" fmla="*/ 88 w 385677"/>
                <a:gd name="connsiteY1" fmla="*/ 65852 h 207406"/>
                <a:gd name="connsiteX2" fmla="*/ 47125 w 385677"/>
                <a:gd name="connsiteY2" fmla="*/ 141111 h 207406"/>
                <a:gd name="connsiteX3" fmla="*/ 160014 w 385677"/>
                <a:gd name="connsiteY3" fmla="*/ 159926 h 207406"/>
                <a:gd name="connsiteX4" fmla="*/ 263495 w 385677"/>
                <a:gd name="connsiteY4" fmla="*/ 178741 h 207406"/>
                <a:gd name="connsiteX5" fmla="*/ 329347 w 385677"/>
                <a:gd name="connsiteY5" fmla="*/ 188148 h 207406"/>
                <a:gd name="connsiteX6" fmla="*/ 385677 w 385677"/>
                <a:gd name="connsiteY6" fmla="*/ 205087 h 207406"/>
                <a:gd name="connsiteX7" fmla="*/ 329347 w 385677"/>
                <a:gd name="connsiteY7" fmla="*/ 131704 h 207406"/>
                <a:gd name="connsiteX8" fmla="*/ 310532 w 385677"/>
                <a:gd name="connsiteY8" fmla="*/ 141111 h 207406"/>
                <a:gd name="connsiteX0" fmla="*/ 37717 w 448918"/>
                <a:gd name="connsiteY0" fmla="*/ 0 h 235246"/>
                <a:gd name="connsiteX1" fmla="*/ 88 w 448918"/>
                <a:gd name="connsiteY1" fmla="*/ 65852 h 235246"/>
                <a:gd name="connsiteX2" fmla="*/ 47125 w 448918"/>
                <a:gd name="connsiteY2" fmla="*/ 141111 h 235246"/>
                <a:gd name="connsiteX3" fmla="*/ 160014 w 448918"/>
                <a:gd name="connsiteY3" fmla="*/ 159926 h 235246"/>
                <a:gd name="connsiteX4" fmla="*/ 263495 w 448918"/>
                <a:gd name="connsiteY4" fmla="*/ 178741 h 235246"/>
                <a:gd name="connsiteX5" fmla="*/ 329347 w 448918"/>
                <a:gd name="connsiteY5" fmla="*/ 188148 h 235246"/>
                <a:gd name="connsiteX6" fmla="*/ 385677 w 448918"/>
                <a:gd name="connsiteY6" fmla="*/ 205087 h 235246"/>
                <a:gd name="connsiteX7" fmla="*/ 447064 w 448918"/>
                <a:gd name="connsiteY7" fmla="*/ 233045 h 235246"/>
                <a:gd name="connsiteX8" fmla="*/ 310532 w 448918"/>
                <a:gd name="connsiteY8" fmla="*/ 141111 h 235246"/>
                <a:gd name="connsiteX0" fmla="*/ 37717 w 509031"/>
                <a:gd name="connsiteY0" fmla="*/ 0 h 243069"/>
                <a:gd name="connsiteX1" fmla="*/ 88 w 509031"/>
                <a:gd name="connsiteY1" fmla="*/ 65852 h 243069"/>
                <a:gd name="connsiteX2" fmla="*/ 47125 w 509031"/>
                <a:gd name="connsiteY2" fmla="*/ 141111 h 243069"/>
                <a:gd name="connsiteX3" fmla="*/ 160014 w 509031"/>
                <a:gd name="connsiteY3" fmla="*/ 159926 h 243069"/>
                <a:gd name="connsiteX4" fmla="*/ 263495 w 509031"/>
                <a:gd name="connsiteY4" fmla="*/ 178741 h 243069"/>
                <a:gd name="connsiteX5" fmla="*/ 329347 w 509031"/>
                <a:gd name="connsiteY5" fmla="*/ 188148 h 243069"/>
                <a:gd name="connsiteX6" fmla="*/ 385677 w 509031"/>
                <a:gd name="connsiteY6" fmla="*/ 205087 h 243069"/>
                <a:gd name="connsiteX7" fmla="*/ 447064 w 509031"/>
                <a:gd name="connsiteY7" fmla="*/ 233045 h 243069"/>
                <a:gd name="connsiteX8" fmla="*/ 508792 w 509031"/>
                <a:gd name="connsiteY8" fmla="*/ 16384 h 243069"/>
                <a:gd name="connsiteX0" fmla="*/ 37717 w 509031"/>
                <a:gd name="connsiteY0" fmla="*/ 109691 h 352760"/>
                <a:gd name="connsiteX1" fmla="*/ 88 w 509031"/>
                <a:gd name="connsiteY1" fmla="*/ 175543 h 352760"/>
                <a:gd name="connsiteX2" fmla="*/ 47125 w 509031"/>
                <a:gd name="connsiteY2" fmla="*/ 250802 h 352760"/>
                <a:gd name="connsiteX3" fmla="*/ 160014 w 509031"/>
                <a:gd name="connsiteY3" fmla="*/ 269617 h 352760"/>
                <a:gd name="connsiteX4" fmla="*/ 260397 w 509031"/>
                <a:gd name="connsiteY4" fmla="*/ 0 h 352760"/>
                <a:gd name="connsiteX5" fmla="*/ 329347 w 509031"/>
                <a:gd name="connsiteY5" fmla="*/ 297839 h 352760"/>
                <a:gd name="connsiteX6" fmla="*/ 385677 w 509031"/>
                <a:gd name="connsiteY6" fmla="*/ 314778 h 352760"/>
                <a:gd name="connsiteX7" fmla="*/ 447064 w 509031"/>
                <a:gd name="connsiteY7" fmla="*/ 342736 h 352760"/>
                <a:gd name="connsiteX8" fmla="*/ 508792 w 509031"/>
                <a:gd name="connsiteY8" fmla="*/ 126075 h 352760"/>
                <a:gd name="connsiteX0" fmla="*/ 37717 w 509031"/>
                <a:gd name="connsiteY0" fmla="*/ 123348 h 373960"/>
                <a:gd name="connsiteX1" fmla="*/ 88 w 509031"/>
                <a:gd name="connsiteY1" fmla="*/ 189200 h 373960"/>
                <a:gd name="connsiteX2" fmla="*/ 47125 w 509031"/>
                <a:gd name="connsiteY2" fmla="*/ 264459 h 373960"/>
                <a:gd name="connsiteX3" fmla="*/ 160014 w 509031"/>
                <a:gd name="connsiteY3" fmla="*/ 283274 h 373960"/>
                <a:gd name="connsiteX4" fmla="*/ 260397 w 509031"/>
                <a:gd name="connsiteY4" fmla="*/ 13657 h 373960"/>
                <a:gd name="connsiteX5" fmla="*/ 338641 w 509031"/>
                <a:gd name="connsiteY5" fmla="*/ 69836 h 373960"/>
                <a:gd name="connsiteX6" fmla="*/ 385677 w 509031"/>
                <a:gd name="connsiteY6" fmla="*/ 328435 h 373960"/>
                <a:gd name="connsiteX7" fmla="*/ 447064 w 509031"/>
                <a:gd name="connsiteY7" fmla="*/ 356393 h 373960"/>
                <a:gd name="connsiteX8" fmla="*/ 508792 w 509031"/>
                <a:gd name="connsiteY8" fmla="*/ 139732 h 373960"/>
                <a:gd name="connsiteX0" fmla="*/ 37717 w 509011"/>
                <a:gd name="connsiteY0" fmla="*/ 119207 h 352295"/>
                <a:gd name="connsiteX1" fmla="*/ 88 w 509011"/>
                <a:gd name="connsiteY1" fmla="*/ 185059 h 352295"/>
                <a:gd name="connsiteX2" fmla="*/ 47125 w 509011"/>
                <a:gd name="connsiteY2" fmla="*/ 260318 h 352295"/>
                <a:gd name="connsiteX3" fmla="*/ 160014 w 509011"/>
                <a:gd name="connsiteY3" fmla="*/ 279133 h 352295"/>
                <a:gd name="connsiteX4" fmla="*/ 260397 w 509011"/>
                <a:gd name="connsiteY4" fmla="*/ 9516 h 352295"/>
                <a:gd name="connsiteX5" fmla="*/ 338641 w 509011"/>
                <a:gd name="connsiteY5" fmla="*/ 65695 h 352295"/>
                <a:gd name="connsiteX6" fmla="*/ 413557 w 509011"/>
                <a:gd name="connsiteY6" fmla="*/ 113817 h 352295"/>
                <a:gd name="connsiteX7" fmla="*/ 447064 w 509011"/>
                <a:gd name="connsiteY7" fmla="*/ 352252 h 352295"/>
                <a:gd name="connsiteX8" fmla="*/ 508792 w 509011"/>
                <a:gd name="connsiteY8" fmla="*/ 135591 h 352295"/>
                <a:gd name="connsiteX0" fmla="*/ 37717 w 509057"/>
                <a:gd name="connsiteY0" fmla="*/ 119207 h 296466"/>
                <a:gd name="connsiteX1" fmla="*/ 88 w 509057"/>
                <a:gd name="connsiteY1" fmla="*/ 185059 h 296466"/>
                <a:gd name="connsiteX2" fmla="*/ 47125 w 509057"/>
                <a:gd name="connsiteY2" fmla="*/ 260318 h 296466"/>
                <a:gd name="connsiteX3" fmla="*/ 160014 w 509057"/>
                <a:gd name="connsiteY3" fmla="*/ 279133 h 296466"/>
                <a:gd name="connsiteX4" fmla="*/ 260397 w 509057"/>
                <a:gd name="connsiteY4" fmla="*/ 9516 h 296466"/>
                <a:gd name="connsiteX5" fmla="*/ 338641 w 509057"/>
                <a:gd name="connsiteY5" fmla="*/ 65695 h 296466"/>
                <a:gd name="connsiteX6" fmla="*/ 413557 w 509057"/>
                <a:gd name="connsiteY6" fmla="*/ 113817 h 296466"/>
                <a:gd name="connsiteX7" fmla="*/ 456357 w 509057"/>
                <a:gd name="connsiteY7" fmla="*/ 133980 h 296466"/>
                <a:gd name="connsiteX8" fmla="*/ 508792 w 509057"/>
                <a:gd name="connsiteY8" fmla="*/ 135591 h 296466"/>
                <a:gd name="connsiteX0" fmla="*/ 37717 w 509057"/>
                <a:gd name="connsiteY0" fmla="*/ 117304 h 271911"/>
                <a:gd name="connsiteX1" fmla="*/ 88 w 509057"/>
                <a:gd name="connsiteY1" fmla="*/ 183156 h 271911"/>
                <a:gd name="connsiteX2" fmla="*/ 47125 w 509057"/>
                <a:gd name="connsiteY2" fmla="*/ 258415 h 271911"/>
                <a:gd name="connsiteX3" fmla="*/ 160014 w 509057"/>
                <a:gd name="connsiteY3" fmla="*/ 246048 h 271911"/>
                <a:gd name="connsiteX4" fmla="*/ 260397 w 509057"/>
                <a:gd name="connsiteY4" fmla="*/ 7613 h 271911"/>
                <a:gd name="connsiteX5" fmla="*/ 338641 w 509057"/>
                <a:gd name="connsiteY5" fmla="*/ 63792 h 271911"/>
                <a:gd name="connsiteX6" fmla="*/ 413557 w 509057"/>
                <a:gd name="connsiteY6" fmla="*/ 111914 h 271911"/>
                <a:gd name="connsiteX7" fmla="*/ 456357 w 509057"/>
                <a:gd name="connsiteY7" fmla="*/ 132077 h 271911"/>
                <a:gd name="connsiteX8" fmla="*/ 508792 w 509057"/>
                <a:gd name="connsiteY8" fmla="*/ 133688 h 271911"/>
                <a:gd name="connsiteX0" fmla="*/ 37717 w 509057"/>
                <a:gd name="connsiteY0" fmla="*/ 102972 h 256559"/>
                <a:gd name="connsiteX1" fmla="*/ 88 w 509057"/>
                <a:gd name="connsiteY1" fmla="*/ 168824 h 256559"/>
                <a:gd name="connsiteX2" fmla="*/ 47125 w 509057"/>
                <a:gd name="connsiteY2" fmla="*/ 244083 h 256559"/>
                <a:gd name="connsiteX3" fmla="*/ 160014 w 509057"/>
                <a:gd name="connsiteY3" fmla="*/ 231716 h 256559"/>
                <a:gd name="connsiteX4" fmla="*/ 220126 w 509057"/>
                <a:gd name="connsiteY4" fmla="*/ 8872 h 256559"/>
                <a:gd name="connsiteX5" fmla="*/ 338641 w 509057"/>
                <a:gd name="connsiteY5" fmla="*/ 49460 h 256559"/>
                <a:gd name="connsiteX6" fmla="*/ 413557 w 509057"/>
                <a:gd name="connsiteY6" fmla="*/ 97582 h 256559"/>
                <a:gd name="connsiteX7" fmla="*/ 456357 w 509057"/>
                <a:gd name="connsiteY7" fmla="*/ 117745 h 256559"/>
                <a:gd name="connsiteX8" fmla="*/ 508792 w 509057"/>
                <a:gd name="connsiteY8" fmla="*/ 119356 h 256559"/>
                <a:gd name="connsiteX0" fmla="*/ 37717 w 509057"/>
                <a:gd name="connsiteY0" fmla="*/ 108293 h 261881"/>
                <a:gd name="connsiteX1" fmla="*/ 88 w 509057"/>
                <a:gd name="connsiteY1" fmla="*/ 174145 h 261881"/>
                <a:gd name="connsiteX2" fmla="*/ 47125 w 509057"/>
                <a:gd name="connsiteY2" fmla="*/ 249404 h 261881"/>
                <a:gd name="connsiteX3" fmla="*/ 160014 w 509057"/>
                <a:gd name="connsiteY3" fmla="*/ 237037 h 261881"/>
                <a:gd name="connsiteX4" fmla="*/ 220126 w 509057"/>
                <a:gd name="connsiteY4" fmla="*/ 14193 h 261881"/>
                <a:gd name="connsiteX5" fmla="*/ 295272 w 509057"/>
                <a:gd name="connsiteY5" fmla="*/ 31395 h 261881"/>
                <a:gd name="connsiteX6" fmla="*/ 413557 w 509057"/>
                <a:gd name="connsiteY6" fmla="*/ 102903 h 261881"/>
                <a:gd name="connsiteX7" fmla="*/ 456357 w 509057"/>
                <a:gd name="connsiteY7" fmla="*/ 123066 h 261881"/>
                <a:gd name="connsiteX8" fmla="*/ 508792 w 509057"/>
                <a:gd name="connsiteY8" fmla="*/ 124677 h 261881"/>
                <a:gd name="connsiteX0" fmla="*/ 37717 w 509127"/>
                <a:gd name="connsiteY0" fmla="*/ 107359 h 260947"/>
                <a:gd name="connsiteX1" fmla="*/ 88 w 509127"/>
                <a:gd name="connsiteY1" fmla="*/ 173211 h 260947"/>
                <a:gd name="connsiteX2" fmla="*/ 47125 w 509127"/>
                <a:gd name="connsiteY2" fmla="*/ 248470 h 260947"/>
                <a:gd name="connsiteX3" fmla="*/ 160014 w 509127"/>
                <a:gd name="connsiteY3" fmla="*/ 236103 h 260947"/>
                <a:gd name="connsiteX4" fmla="*/ 220126 w 509127"/>
                <a:gd name="connsiteY4" fmla="*/ 13259 h 260947"/>
                <a:gd name="connsiteX5" fmla="*/ 295272 w 509127"/>
                <a:gd name="connsiteY5" fmla="*/ 30461 h 260947"/>
                <a:gd name="connsiteX6" fmla="*/ 357796 w 509127"/>
                <a:gd name="connsiteY6" fmla="*/ 70788 h 260947"/>
                <a:gd name="connsiteX7" fmla="*/ 456357 w 509127"/>
                <a:gd name="connsiteY7" fmla="*/ 122132 h 260947"/>
                <a:gd name="connsiteX8" fmla="*/ 508792 w 509127"/>
                <a:gd name="connsiteY8" fmla="*/ 123743 h 260947"/>
                <a:gd name="connsiteX0" fmla="*/ 37717 w 508961"/>
                <a:gd name="connsiteY0" fmla="*/ 107359 h 260947"/>
                <a:gd name="connsiteX1" fmla="*/ 88 w 508961"/>
                <a:gd name="connsiteY1" fmla="*/ 173211 h 260947"/>
                <a:gd name="connsiteX2" fmla="*/ 47125 w 508961"/>
                <a:gd name="connsiteY2" fmla="*/ 248470 h 260947"/>
                <a:gd name="connsiteX3" fmla="*/ 160014 w 508961"/>
                <a:gd name="connsiteY3" fmla="*/ 236103 h 260947"/>
                <a:gd name="connsiteX4" fmla="*/ 220126 w 508961"/>
                <a:gd name="connsiteY4" fmla="*/ 13259 h 260947"/>
                <a:gd name="connsiteX5" fmla="*/ 295272 w 508961"/>
                <a:gd name="connsiteY5" fmla="*/ 30461 h 260947"/>
                <a:gd name="connsiteX6" fmla="*/ 357796 w 508961"/>
                <a:gd name="connsiteY6" fmla="*/ 70788 h 260947"/>
                <a:gd name="connsiteX7" fmla="*/ 422281 w 508961"/>
                <a:gd name="connsiteY7" fmla="*/ 106542 h 260947"/>
                <a:gd name="connsiteX8" fmla="*/ 508792 w 508961"/>
                <a:gd name="connsiteY8" fmla="*/ 123743 h 260947"/>
                <a:gd name="connsiteX0" fmla="*/ 37717 w 471927"/>
                <a:gd name="connsiteY0" fmla="*/ 107359 h 260947"/>
                <a:gd name="connsiteX1" fmla="*/ 88 w 471927"/>
                <a:gd name="connsiteY1" fmla="*/ 173211 h 260947"/>
                <a:gd name="connsiteX2" fmla="*/ 47125 w 471927"/>
                <a:gd name="connsiteY2" fmla="*/ 248470 h 260947"/>
                <a:gd name="connsiteX3" fmla="*/ 160014 w 471927"/>
                <a:gd name="connsiteY3" fmla="*/ 236103 h 260947"/>
                <a:gd name="connsiteX4" fmla="*/ 220126 w 471927"/>
                <a:gd name="connsiteY4" fmla="*/ 13259 h 260947"/>
                <a:gd name="connsiteX5" fmla="*/ 295272 w 471927"/>
                <a:gd name="connsiteY5" fmla="*/ 30461 h 260947"/>
                <a:gd name="connsiteX6" fmla="*/ 357796 w 471927"/>
                <a:gd name="connsiteY6" fmla="*/ 70788 h 260947"/>
                <a:gd name="connsiteX7" fmla="*/ 422281 w 471927"/>
                <a:gd name="connsiteY7" fmla="*/ 106542 h 260947"/>
                <a:gd name="connsiteX8" fmla="*/ 471618 w 471927"/>
                <a:gd name="connsiteY8" fmla="*/ 147129 h 260947"/>
                <a:gd name="connsiteX0" fmla="*/ 37717 w 471927"/>
                <a:gd name="connsiteY0" fmla="*/ 107924 h 266437"/>
                <a:gd name="connsiteX1" fmla="*/ 88 w 471927"/>
                <a:gd name="connsiteY1" fmla="*/ 173776 h 266437"/>
                <a:gd name="connsiteX2" fmla="*/ 47125 w 471927"/>
                <a:gd name="connsiteY2" fmla="*/ 249035 h 266437"/>
                <a:gd name="connsiteX3" fmla="*/ 138329 w 471927"/>
                <a:gd name="connsiteY3" fmla="*/ 244463 h 266437"/>
                <a:gd name="connsiteX4" fmla="*/ 220126 w 471927"/>
                <a:gd name="connsiteY4" fmla="*/ 13824 h 266437"/>
                <a:gd name="connsiteX5" fmla="*/ 295272 w 471927"/>
                <a:gd name="connsiteY5" fmla="*/ 31026 h 266437"/>
                <a:gd name="connsiteX6" fmla="*/ 357796 w 471927"/>
                <a:gd name="connsiteY6" fmla="*/ 71353 h 266437"/>
                <a:gd name="connsiteX7" fmla="*/ 422281 w 471927"/>
                <a:gd name="connsiteY7" fmla="*/ 107107 h 266437"/>
                <a:gd name="connsiteX8" fmla="*/ 471618 w 471927"/>
                <a:gd name="connsiteY8" fmla="*/ 147694 h 266437"/>
                <a:gd name="connsiteX0" fmla="*/ 34704 w 472012"/>
                <a:gd name="connsiteY0" fmla="*/ 131310 h 266437"/>
                <a:gd name="connsiteX1" fmla="*/ 173 w 472012"/>
                <a:gd name="connsiteY1" fmla="*/ 173776 h 266437"/>
                <a:gd name="connsiteX2" fmla="*/ 47210 w 472012"/>
                <a:gd name="connsiteY2" fmla="*/ 249035 h 266437"/>
                <a:gd name="connsiteX3" fmla="*/ 138414 w 472012"/>
                <a:gd name="connsiteY3" fmla="*/ 244463 h 266437"/>
                <a:gd name="connsiteX4" fmla="*/ 220211 w 472012"/>
                <a:gd name="connsiteY4" fmla="*/ 13824 h 266437"/>
                <a:gd name="connsiteX5" fmla="*/ 295357 w 472012"/>
                <a:gd name="connsiteY5" fmla="*/ 31026 h 266437"/>
                <a:gd name="connsiteX6" fmla="*/ 357881 w 472012"/>
                <a:gd name="connsiteY6" fmla="*/ 71353 h 266437"/>
                <a:gd name="connsiteX7" fmla="*/ 422366 w 472012"/>
                <a:gd name="connsiteY7" fmla="*/ 107107 h 266437"/>
                <a:gd name="connsiteX8" fmla="*/ 471703 w 472012"/>
                <a:gd name="connsiteY8" fmla="*/ 147694 h 266437"/>
                <a:gd name="connsiteX0" fmla="*/ 117260 w 474025"/>
                <a:gd name="connsiteY0" fmla="*/ 112213 h 266437"/>
                <a:gd name="connsiteX1" fmla="*/ 2186 w 474025"/>
                <a:gd name="connsiteY1" fmla="*/ 173776 h 266437"/>
                <a:gd name="connsiteX2" fmla="*/ 49223 w 474025"/>
                <a:gd name="connsiteY2" fmla="*/ 249035 h 266437"/>
                <a:gd name="connsiteX3" fmla="*/ 140427 w 474025"/>
                <a:gd name="connsiteY3" fmla="*/ 244463 h 266437"/>
                <a:gd name="connsiteX4" fmla="*/ 222224 w 474025"/>
                <a:gd name="connsiteY4" fmla="*/ 13824 h 266437"/>
                <a:gd name="connsiteX5" fmla="*/ 297370 w 474025"/>
                <a:gd name="connsiteY5" fmla="*/ 31026 h 266437"/>
                <a:gd name="connsiteX6" fmla="*/ 359894 w 474025"/>
                <a:gd name="connsiteY6" fmla="*/ 71353 h 266437"/>
                <a:gd name="connsiteX7" fmla="*/ 424379 w 474025"/>
                <a:gd name="connsiteY7" fmla="*/ 107107 h 266437"/>
                <a:gd name="connsiteX8" fmla="*/ 473716 w 474025"/>
                <a:gd name="connsiteY8" fmla="*/ 147694 h 266437"/>
                <a:gd name="connsiteX0" fmla="*/ 68658 w 425423"/>
                <a:gd name="connsiteY0" fmla="*/ 112213 h 274243"/>
                <a:gd name="connsiteX1" fmla="*/ 139453 w 425423"/>
                <a:gd name="connsiteY1" fmla="*/ 40099 h 274243"/>
                <a:gd name="connsiteX2" fmla="*/ 621 w 425423"/>
                <a:gd name="connsiteY2" fmla="*/ 249035 h 274243"/>
                <a:gd name="connsiteX3" fmla="*/ 91825 w 425423"/>
                <a:gd name="connsiteY3" fmla="*/ 244463 h 274243"/>
                <a:gd name="connsiteX4" fmla="*/ 173622 w 425423"/>
                <a:gd name="connsiteY4" fmla="*/ 13824 h 274243"/>
                <a:gd name="connsiteX5" fmla="*/ 248768 w 425423"/>
                <a:gd name="connsiteY5" fmla="*/ 31026 h 274243"/>
                <a:gd name="connsiteX6" fmla="*/ 311292 w 425423"/>
                <a:gd name="connsiteY6" fmla="*/ 71353 h 274243"/>
                <a:gd name="connsiteX7" fmla="*/ 375777 w 425423"/>
                <a:gd name="connsiteY7" fmla="*/ 107107 h 274243"/>
                <a:gd name="connsiteX8" fmla="*/ 425114 w 425423"/>
                <a:gd name="connsiteY8" fmla="*/ 147694 h 274243"/>
                <a:gd name="connsiteX0" fmla="*/ 78337 w 435102"/>
                <a:gd name="connsiteY0" fmla="*/ 112213 h 270686"/>
                <a:gd name="connsiteX1" fmla="*/ 9731 w 435102"/>
                <a:gd name="connsiteY1" fmla="*/ 97389 h 270686"/>
                <a:gd name="connsiteX2" fmla="*/ 10300 w 435102"/>
                <a:gd name="connsiteY2" fmla="*/ 249035 h 270686"/>
                <a:gd name="connsiteX3" fmla="*/ 101504 w 435102"/>
                <a:gd name="connsiteY3" fmla="*/ 244463 h 270686"/>
                <a:gd name="connsiteX4" fmla="*/ 183301 w 435102"/>
                <a:gd name="connsiteY4" fmla="*/ 13824 h 270686"/>
                <a:gd name="connsiteX5" fmla="*/ 258447 w 435102"/>
                <a:gd name="connsiteY5" fmla="*/ 31026 h 270686"/>
                <a:gd name="connsiteX6" fmla="*/ 320971 w 435102"/>
                <a:gd name="connsiteY6" fmla="*/ 71353 h 270686"/>
                <a:gd name="connsiteX7" fmla="*/ 385456 w 435102"/>
                <a:gd name="connsiteY7" fmla="*/ 107107 h 270686"/>
                <a:gd name="connsiteX8" fmla="*/ 434793 w 435102"/>
                <a:gd name="connsiteY8" fmla="*/ 147694 h 270686"/>
                <a:gd name="connsiteX0" fmla="*/ 3311 w 493282"/>
                <a:gd name="connsiteY0" fmla="*/ 462321 h 463241"/>
                <a:gd name="connsiteX1" fmla="*/ 67911 w 493282"/>
                <a:gd name="connsiteY1" fmla="*/ 97389 h 463241"/>
                <a:gd name="connsiteX2" fmla="*/ 68480 w 493282"/>
                <a:gd name="connsiteY2" fmla="*/ 249035 h 463241"/>
                <a:gd name="connsiteX3" fmla="*/ 159684 w 493282"/>
                <a:gd name="connsiteY3" fmla="*/ 244463 h 463241"/>
                <a:gd name="connsiteX4" fmla="*/ 241481 w 493282"/>
                <a:gd name="connsiteY4" fmla="*/ 13824 h 463241"/>
                <a:gd name="connsiteX5" fmla="*/ 316627 w 493282"/>
                <a:gd name="connsiteY5" fmla="*/ 31026 h 463241"/>
                <a:gd name="connsiteX6" fmla="*/ 379151 w 493282"/>
                <a:gd name="connsiteY6" fmla="*/ 71353 h 463241"/>
                <a:gd name="connsiteX7" fmla="*/ 443636 w 493282"/>
                <a:gd name="connsiteY7" fmla="*/ 107107 h 463241"/>
                <a:gd name="connsiteX8" fmla="*/ 492973 w 493282"/>
                <a:gd name="connsiteY8" fmla="*/ 147694 h 463241"/>
                <a:gd name="connsiteX0" fmla="*/ 4200 w 494171"/>
                <a:gd name="connsiteY0" fmla="*/ 462321 h 469066"/>
                <a:gd name="connsiteX1" fmla="*/ 50213 w 494171"/>
                <a:gd name="connsiteY1" fmla="*/ 415669 h 469066"/>
                <a:gd name="connsiteX2" fmla="*/ 69369 w 494171"/>
                <a:gd name="connsiteY2" fmla="*/ 249035 h 469066"/>
                <a:gd name="connsiteX3" fmla="*/ 160573 w 494171"/>
                <a:gd name="connsiteY3" fmla="*/ 244463 h 469066"/>
                <a:gd name="connsiteX4" fmla="*/ 242370 w 494171"/>
                <a:gd name="connsiteY4" fmla="*/ 13824 h 469066"/>
                <a:gd name="connsiteX5" fmla="*/ 317516 w 494171"/>
                <a:gd name="connsiteY5" fmla="*/ 31026 h 469066"/>
                <a:gd name="connsiteX6" fmla="*/ 380040 w 494171"/>
                <a:gd name="connsiteY6" fmla="*/ 71353 h 469066"/>
                <a:gd name="connsiteX7" fmla="*/ 444525 w 494171"/>
                <a:gd name="connsiteY7" fmla="*/ 107107 h 469066"/>
                <a:gd name="connsiteX8" fmla="*/ 493862 w 494171"/>
                <a:gd name="connsiteY8" fmla="*/ 147694 h 469066"/>
                <a:gd name="connsiteX0" fmla="*/ 4200 w 494171"/>
                <a:gd name="connsiteY0" fmla="*/ 451104 h 457849"/>
                <a:gd name="connsiteX1" fmla="*/ 50213 w 494171"/>
                <a:gd name="connsiteY1" fmla="*/ 404452 h 457849"/>
                <a:gd name="connsiteX2" fmla="*/ 69369 w 494171"/>
                <a:gd name="connsiteY2" fmla="*/ 237818 h 457849"/>
                <a:gd name="connsiteX3" fmla="*/ 67639 w 494171"/>
                <a:gd name="connsiteY3" fmla="*/ 74106 h 457849"/>
                <a:gd name="connsiteX4" fmla="*/ 242370 w 494171"/>
                <a:gd name="connsiteY4" fmla="*/ 2607 h 457849"/>
                <a:gd name="connsiteX5" fmla="*/ 317516 w 494171"/>
                <a:gd name="connsiteY5" fmla="*/ 19809 h 457849"/>
                <a:gd name="connsiteX6" fmla="*/ 380040 w 494171"/>
                <a:gd name="connsiteY6" fmla="*/ 60136 h 457849"/>
                <a:gd name="connsiteX7" fmla="*/ 444525 w 494171"/>
                <a:gd name="connsiteY7" fmla="*/ 95890 h 457849"/>
                <a:gd name="connsiteX8" fmla="*/ 493862 w 494171"/>
                <a:gd name="connsiteY8" fmla="*/ 136477 h 457849"/>
                <a:gd name="connsiteX0" fmla="*/ 4200 w 493862"/>
                <a:gd name="connsiteY0" fmla="*/ 451104 h 457849"/>
                <a:gd name="connsiteX1" fmla="*/ 50213 w 493862"/>
                <a:gd name="connsiteY1" fmla="*/ 404452 h 457849"/>
                <a:gd name="connsiteX2" fmla="*/ 69369 w 493862"/>
                <a:gd name="connsiteY2" fmla="*/ 237818 h 457849"/>
                <a:gd name="connsiteX3" fmla="*/ 67639 w 493862"/>
                <a:gd name="connsiteY3" fmla="*/ 74106 h 457849"/>
                <a:gd name="connsiteX4" fmla="*/ 242370 w 493862"/>
                <a:gd name="connsiteY4" fmla="*/ 2607 h 457849"/>
                <a:gd name="connsiteX5" fmla="*/ 317516 w 493862"/>
                <a:gd name="connsiteY5" fmla="*/ 19809 h 457849"/>
                <a:gd name="connsiteX6" fmla="*/ 380040 w 493862"/>
                <a:gd name="connsiteY6" fmla="*/ 60136 h 457849"/>
                <a:gd name="connsiteX7" fmla="*/ 493862 w 493862"/>
                <a:gd name="connsiteY7" fmla="*/ 136477 h 457849"/>
                <a:gd name="connsiteX0" fmla="*/ 4200 w 493862"/>
                <a:gd name="connsiteY0" fmla="*/ 453019 h 459764"/>
                <a:gd name="connsiteX1" fmla="*/ 50213 w 493862"/>
                <a:gd name="connsiteY1" fmla="*/ 406367 h 459764"/>
                <a:gd name="connsiteX2" fmla="*/ 69369 w 493862"/>
                <a:gd name="connsiteY2" fmla="*/ 239733 h 459764"/>
                <a:gd name="connsiteX3" fmla="*/ 67639 w 493862"/>
                <a:gd name="connsiteY3" fmla="*/ 76021 h 459764"/>
                <a:gd name="connsiteX4" fmla="*/ 242370 w 493862"/>
                <a:gd name="connsiteY4" fmla="*/ 4522 h 459764"/>
                <a:gd name="connsiteX5" fmla="*/ 317516 w 493862"/>
                <a:gd name="connsiteY5" fmla="*/ 21724 h 459764"/>
                <a:gd name="connsiteX6" fmla="*/ 493862 w 493862"/>
                <a:gd name="connsiteY6" fmla="*/ 138392 h 459764"/>
                <a:gd name="connsiteX0" fmla="*/ 4200 w 493862"/>
                <a:gd name="connsiteY0" fmla="*/ 450082 h 456827"/>
                <a:gd name="connsiteX1" fmla="*/ 50213 w 493862"/>
                <a:gd name="connsiteY1" fmla="*/ 403430 h 456827"/>
                <a:gd name="connsiteX2" fmla="*/ 69369 w 493862"/>
                <a:gd name="connsiteY2" fmla="*/ 236796 h 456827"/>
                <a:gd name="connsiteX3" fmla="*/ 67639 w 493862"/>
                <a:gd name="connsiteY3" fmla="*/ 73084 h 456827"/>
                <a:gd name="connsiteX4" fmla="*/ 242370 w 493862"/>
                <a:gd name="connsiteY4" fmla="*/ 1585 h 456827"/>
                <a:gd name="connsiteX5" fmla="*/ 493862 w 493862"/>
                <a:gd name="connsiteY5" fmla="*/ 135455 h 456827"/>
                <a:gd name="connsiteX0" fmla="*/ 4200 w 354461"/>
                <a:gd name="connsiteY0" fmla="*/ 463851 h 470596"/>
                <a:gd name="connsiteX1" fmla="*/ 50213 w 354461"/>
                <a:gd name="connsiteY1" fmla="*/ 417199 h 470596"/>
                <a:gd name="connsiteX2" fmla="*/ 69369 w 354461"/>
                <a:gd name="connsiteY2" fmla="*/ 250565 h 470596"/>
                <a:gd name="connsiteX3" fmla="*/ 67639 w 354461"/>
                <a:gd name="connsiteY3" fmla="*/ 86853 h 470596"/>
                <a:gd name="connsiteX4" fmla="*/ 242370 w 354461"/>
                <a:gd name="connsiteY4" fmla="*/ 15354 h 470596"/>
                <a:gd name="connsiteX5" fmla="*/ 354461 w 354461"/>
                <a:gd name="connsiteY5" fmla="*/ 15547 h 470596"/>
                <a:gd name="connsiteX0" fmla="*/ 4200 w 354461"/>
                <a:gd name="connsiteY0" fmla="*/ 452079 h 458824"/>
                <a:gd name="connsiteX1" fmla="*/ 50213 w 354461"/>
                <a:gd name="connsiteY1" fmla="*/ 405427 h 458824"/>
                <a:gd name="connsiteX2" fmla="*/ 69369 w 354461"/>
                <a:gd name="connsiteY2" fmla="*/ 238793 h 458824"/>
                <a:gd name="connsiteX3" fmla="*/ 67639 w 354461"/>
                <a:gd name="connsiteY3" fmla="*/ 75081 h 458824"/>
                <a:gd name="connsiteX4" fmla="*/ 242370 w 354461"/>
                <a:gd name="connsiteY4" fmla="*/ 3582 h 458824"/>
                <a:gd name="connsiteX5" fmla="*/ 354461 w 354461"/>
                <a:gd name="connsiteY5" fmla="*/ 3775 h 458824"/>
                <a:gd name="connsiteX0" fmla="*/ 4200 w 338972"/>
                <a:gd name="connsiteY0" fmla="*/ 492863 h 499608"/>
                <a:gd name="connsiteX1" fmla="*/ 50213 w 338972"/>
                <a:gd name="connsiteY1" fmla="*/ 446211 h 499608"/>
                <a:gd name="connsiteX2" fmla="*/ 69369 w 338972"/>
                <a:gd name="connsiteY2" fmla="*/ 279577 h 499608"/>
                <a:gd name="connsiteX3" fmla="*/ 67639 w 338972"/>
                <a:gd name="connsiteY3" fmla="*/ 115865 h 499608"/>
                <a:gd name="connsiteX4" fmla="*/ 242370 w 338972"/>
                <a:gd name="connsiteY4" fmla="*/ 44366 h 499608"/>
                <a:gd name="connsiteX5" fmla="*/ 338972 w 338972"/>
                <a:gd name="connsiteY5" fmla="*/ 0 h 499608"/>
                <a:gd name="connsiteX0" fmla="*/ 4200 w 338972"/>
                <a:gd name="connsiteY0" fmla="*/ 492863 h 499608"/>
                <a:gd name="connsiteX1" fmla="*/ 50213 w 338972"/>
                <a:gd name="connsiteY1" fmla="*/ 446211 h 499608"/>
                <a:gd name="connsiteX2" fmla="*/ 69369 w 338972"/>
                <a:gd name="connsiteY2" fmla="*/ 279577 h 499608"/>
                <a:gd name="connsiteX3" fmla="*/ 67639 w 338972"/>
                <a:gd name="connsiteY3" fmla="*/ 115865 h 499608"/>
                <a:gd name="connsiteX4" fmla="*/ 242370 w 338972"/>
                <a:gd name="connsiteY4" fmla="*/ 44366 h 499608"/>
                <a:gd name="connsiteX5" fmla="*/ 338972 w 338972"/>
                <a:gd name="connsiteY5" fmla="*/ 0 h 499608"/>
                <a:gd name="connsiteX0" fmla="*/ 4200 w 338972"/>
                <a:gd name="connsiteY0" fmla="*/ 492863 h 499608"/>
                <a:gd name="connsiteX1" fmla="*/ 50213 w 338972"/>
                <a:gd name="connsiteY1" fmla="*/ 446211 h 499608"/>
                <a:gd name="connsiteX2" fmla="*/ 69369 w 338972"/>
                <a:gd name="connsiteY2" fmla="*/ 279577 h 499608"/>
                <a:gd name="connsiteX3" fmla="*/ 89324 w 338972"/>
                <a:gd name="connsiteY3" fmla="*/ 122231 h 499608"/>
                <a:gd name="connsiteX4" fmla="*/ 242370 w 338972"/>
                <a:gd name="connsiteY4" fmla="*/ 44366 h 499608"/>
                <a:gd name="connsiteX5" fmla="*/ 338972 w 338972"/>
                <a:gd name="connsiteY5" fmla="*/ 0 h 499608"/>
                <a:gd name="connsiteX0" fmla="*/ 4200 w 338972"/>
                <a:gd name="connsiteY0" fmla="*/ 499329 h 506074"/>
                <a:gd name="connsiteX1" fmla="*/ 50213 w 338972"/>
                <a:gd name="connsiteY1" fmla="*/ 452677 h 506074"/>
                <a:gd name="connsiteX2" fmla="*/ 69369 w 338972"/>
                <a:gd name="connsiteY2" fmla="*/ 286043 h 506074"/>
                <a:gd name="connsiteX3" fmla="*/ 89324 w 338972"/>
                <a:gd name="connsiteY3" fmla="*/ 128697 h 506074"/>
                <a:gd name="connsiteX4" fmla="*/ 226526 w 338972"/>
                <a:gd name="connsiteY4" fmla="*/ 4455 h 506074"/>
                <a:gd name="connsiteX5" fmla="*/ 338972 w 338972"/>
                <a:gd name="connsiteY5" fmla="*/ 6466 h 506074"/>
                <a:gd name="connsiteX0" fmla="*/ 4200 w 315206"/>
                <a:gd name="connsiteY0" fmla="*/ 554700 h 561445"/>
                <a:gd name="connsiteX1" fmla="*/ 50213 w 315206"/>
                <a:gd name="connsiteY1" fmla="*/ 508048 h 561445"/>
                <a:gd name="connsiteX2" fmla="*/ 69369 w 315206"/>
                <a:gd name="connsiteY2" fmla="*/ 341414 h 561445"/>
                <a:gd name="connsiteX3" fmla="*/ 89324 w 315206"/>
                <a:gd name="connsiteY3" fmla="*/ 184068 h 561445"/>
                <a:gd name="connsiteX4" fmla="*/ 226526 w 315206"/>
                <a:gd name="connsiteY4" fmla="*/ 59826 h 561445"/>
                <a:gd name="connsiteX5" fmla="*/ 315206 w 315206"/>
                <a:gd name="connsiteY5" fmla="*/ 0 h 56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206" h="561445">
                  <a:moveTo>
                    <a:pt x="4200" y="554700"/>
                  </a:moveTo>
                  <a:cubicBezTo>
                    <a:pt x="-15399" y="575867"/>
                    <a:pt x="39351" y="543596"/>
                    <a:pt x="50213" y="508048"/>
                  </a:cubicBezTo>
                  <a:cubicBezTo>
                    <a:pt x="61075" y="472500"/>
                    <a:pt x="62851" y="395411"/>
                    <a:pt x="69369" y="341414"/>
                  </a:cubicBezTo>
                  <a:cubicBezTo>
                    <a:pt x="75887" y="287417"/>
                    <a:pt x="63131" y="230999"/>
                    <a:pt x="89324" y="184068"/>
                  </a:cubicBezTo>
                  <a:cubicBezTo>
                    <a:pt x="115517" y="137137"/>
                    <a:pt x="188879" y="90504"/>
                    <a:pt x="226526" y="59826"/>
                  </a:cubicBezTo>
                  <a:cubicBezTo>
                    <a:pt x="264173" y="29148"/>
                    <a:pt x="265910" y="35766"/>
                    <a:pt x="315206" y="0"/>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2" name="Rectangle 59"/>
          <p:cNvSpPr>
            <a:spLocks noChangeArrowheads="1"/>
          </p:cNvSpPr>
          <p:nvPr/>
        </p:nvSpPr>
        <p:spPr bwMode="auto">
          <a:xfrm>
            <a:off x="6107171" y="3441608"/>
            <a:ext cx="688975" cy="263525"/>
          </a:xfrm>
          <a:prstGeom prst="rect">
            <a:avLst/>
          </a:pr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 name="Rectangle 77"/>
          <p:cNvSpPr>
            <a:spLocks noChangeArrowheads="1"/>
          </p:cNvSpPr>
          <p:nvPr/>
        </p:nvSpPr>
        <p:spPr bwMode="auto">
          <a:xfrm>
            <a:off x="6199245" y="3422557"/>
            <a:ext cx="558800" cy="305212"/>
          </a:xfrm>
          <a:prstGeom prst="rect">
            <a:avLst/>
          </a:prstGeom>
          <a:noFill/>
          <a:ln>
            <a:noFill/>
          </a:ln>
          <a:effectLst>
            <a:outerShdw blurRad="38100" dist="253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50800">
                <a:solidFill>
                  <a:schemeClr val="tx1"/>
                </a:solidFill>
                <a:miter lim="800000"/>
                <a:headEnd/>
                <a:tailEnd/>
              </a14:hiddenLine>
            </a:ext>
          </a:extLst>
        </p:spPr>
        <p:txBody>
          <a:bodyPr lIns="90487" tIns="44450" rIns="90487" bIns="44450">
            <a:spAutoFit/>
          </a:bodyPr>
          <a:lstStyle/>
          <a:p>
            <a:pPr eaLnBrk="1" hangingPunct="1"/>
            <a:r>
              <a:rPr lang="en-US" sz="1400" b="1" dirty="0">
                <a:solidFill>
                  <a:srgbClr val="F4F4F4"/>
                </a:solidFill>
              </a:rPr>
              <a:t>DTL</a:t>
            </a:r>
          </a:p>
        </p:txBody>
      </p:sp>
      <p:cxnSp>
        <p:nvCxnSpPr>
          <p:cNvPr id="78" name="Curved Connector 77"/>
          <p:cNvCxnSpPr>
            <a:stCxn id="44" idx="5"/>
            <a:endCxn id="67" idx="3"/>
          </p:cNvCxnSpPr>
          <p:nvPr/>
        </p:nvCxnSpPr>
        <p:spPr>
          <a:xfrm>
            <a:off x="10473690" y="3906721"/>
            <a:ext cx="220729" cy="14311"/>
          </a:xfrm>
          <a:prstGeom prst="curvedConnector3">
            <a:avLst>
              <a:gd name="adj1" fmla="val 50000"/>
            </a:avLst>
          </a:prstGeom>
          <a:ln w="28575"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a:off x="7633042" y="4648066"/>
            <a:ext cx="765034" cy="307777"/>
          </a:xfrm>
          <a:prstGeom prst="rect">
            <a:avLst/>
          </a:prstGeom>
          <a:noFill/>
        </p:spPr>
        <p:txBody>
          <a:bodyPr wrap="square" rtlCol="0">
            <a:spAutoFit/>
          </a:bodyPr>
          <a:lstStyle/>
          <a:p>
            <a:r>
              <a:rPr lang="en-US" sz="1400" dirty="0">
                <a:latin typeface="+mn-lt"/>
              </a:rPr>
              <a:t>Amp</a:t>
            </a:r>
          </a:p>
        </p:txBody>
      </p:sp>
      <p:sp>
        <p:nvSpPr>
          <p:cNvPr id="124" name="Line 170"/>
          <p:cNvSpPr>
            <a:spLocks noChangeShapeType="1"/>
          </p:cNvSpPr>
          <p:nvPr/>
        </p:nvSpPr>
        <p:spPr bwMode="auto">
          <a:xfrm flipH="1">
            <a:off x="8834699" y="4783931"/>
            <a:ext cx="92075" cy="182563"/>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kern="1200"/>
          </a:p>
        </p:txBody>
      </p:sp>
      <p:sp>
        <p:nvSpPr>
          <p:cNvPr id="125" name="Line 170"/>
          <p:cNvSpPr>
            <a:spLocks noChangeShapeType="1"/>
          </p:cNvSpPr>
          <p:nvPr/>
        </p:nvSpPr>
        <p:spPr bwMode="auto">
          <a:xfrm flipH="1">
            <a:off x="8910899" y="4783931"/>
            <a:ext cx="92075" cy="182563"/>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kern="1200"/>
          </a:p>
        </p:txBody>
      </p:sp>
      <p:sp>
        <p:nvSpPr>
          <p:cNvPr id="126" name="Line 170"/>
          <p:cNvSpPr>
            <a:spLocks noChangeShapeType="1"/>
          </p:cNvSpPr>
          <p:nvPr/>
        </p:nvSpPr>
        <p:spPr bwMode="auto">
          <a:xfrm flipH="1">
            <a:off x="7425691" y="5095663"/>
            <a:ext cx="92075" cy="182563"/>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kern="1200"/>
          </a:p>
        </p:txBody>
      </p:sp>
      <p:sp>
        <p:nvSpPr>
          <p:cNvPr id="127" name="Line 170"/>
          <p:cNvSpPr>
            <a:spLocks noChangeShapeType="1"/>
          </p:cNvSpPr>
          <p:nvPr/>
        </p:nvSpPr>
        <p:spPr bwMode="auto">
          <a:xfrm flipH="1">
            <a:off x="7501891" y="5095663"/>
            <a:ext cx="92075" cy="182563"/>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kern="1200"/>
          </a:p>
        </p:txBody>
      </p:sp>
      <p:sp>
        <p:nvSpPr>
          <p:cNvPr id="169" name="Freeform 168"/>
          <p:cNvSpPr/>
          <p:nvPr/>
        </p:nvSpPr>
        <p:spPr>
          <a:xfrm>
            <a:off x="9845325" y="3919360"/>
            <a:ext cx="1687244" cy="1061633"/>
          </a:xfrm>
          <a:custGeom>
            <a:avLst/>
            <a:gdLst>
              <a:gd name="connsiteX0" fmla="*/ 1923318 w 2169311"/>
              <a:gd name="connsiteY0" fmla="*/ 317509 h 1010737"/>
              <a:gd name="connsiteX1" fmla="*/ 2064429 w 2169311"/>
              <a:gd name="connsiteY1" fmla="*/ 308102 h 1010737"/>
              <a:gd name="connsiteX2" fmla="*/ 2149096 w 2169311"/>
              <a:gd name="connsiteY2" fmla="*/ 797287 h 1010737"/>
              <a:gd name="connsiteX3" fmla="*/ 1669318 w 2169311"/>
              <a:gd name="connsiteY3" fmla="*/ 985435 h 1010737"/>
              <a:gd name="connsiteX4" fmla="*/ 1189540 w 2169311"/>
              <a:gd name="connsiteY4" fmla="*/ 957213 h 1010737"/>
              <a:gd name="connsiteX5" fmla="*/ 860281 w 2169311"/>
              <a:gd name="connsiteY5" fmla="*/ 515065 h 1010737"/>
              <a:gd name="connsiteX6" fmla="*/ 672133 w 2169311"/>
              <a:gd name="connsiteY6" fmla="*/ 54102 h 1010737"/>
              <a:gd name="connsiteX7" fmla="*/ 117096 w 2169311"/>
              <a:gd name="connsiteY7" fmla="*/ 16472 h 1010737"/>
              <a:gd name="connsiteX8" fmla="*/ 13614 w 2169311"/>
              <a:gd name="connsiteY8" fmla="*/ 119954 h 1010737"/>
              <a:gd name="connsiteX9" fmla="*/ 4207 w 2169311"/>
              <a:gd name="connsiteY9" fmla="*/ 204621 h 1010737"/>
              <a:gd name="connsiteX0" fmla="*/ 1919336 w 2165329"/>
              <a:gd name="connsiteY0" fmla="*/ 319936 h 1013164"/>
              <a:gd name="connsiteX1" fmla="*/ 2060447 w 2165329"/>
              <a:gd name="connsiteY1" fmla="*/ 310529 h 1013164"/>
              <a:gd name="connsiteX2" fmla="*/ 2145114 w 2165329"/>
              <a:gd name="connsiteY2" fmla="*/ 799714 h 1013164"/>
              <a:gd name="connsiteX3" fmla="*/ 1665336 w 2165329"/>
              <a:gd name="connsiteY3" fmla="*/ 987862 h 1013164"/>
              <a:gd name="connsiteX4" fmla="*/ 1185558 w 2165329"/>
              <a:gd name="connsiteY4" fmla="*/ 959640 h 1013164"/>
              <a:gd name="connsiteX5" fmla="*/ 856299 w 2165329"/>
              <a:gd name="connsiteY5" fmla="*/ 517492 h 1013164"/>
              <a:gd name="connsiteX6" fmla="*/ 668151 w 2165329"/>
              <a:gd name="connsiteY6" fmla="*/ 56529 h 1013164"/>
              <a:gd name="connsiteX7" fmla="*/ 113114 w 2165329"/>
              <a:gd name="connsiteY7" fmla="*/ 18899 h 1013164"/>
              <a:gd name="connsiteX8" fmla="*/ 84891 w 2165329"/>
              <a:gd name="connsiteY8" fmla="*/ 160011 h 1013164"/>
              <a:gd name="connsiteX9" fmla="*/ 225 w 2165329"/>
              <a:gd name="connsiteY9" fmla="*/ 207048 h 1013164"/>
              <a:gd name="connsiteX0" fmla="*/ 1919336 w 2165329"/>
              <a:gd name="connsiteY0" fmla="*/ 302070 h 995298"/>
              <a:gd name="connsiteX1" fmla="*/ 2060447 w 2165329"/>
              <a:gd name="connsiteY1" fmla="*/ 292663 h 995298"/>
              <a:gd name="connsiteX2" fmla="*/ 2145114 w 2165329"/>
              <a:gd name="connsiteY2" fmla="*/ 781848 h 995298"/>
              <a:gd name="connsiteX3" fmla="*/ 1665336 w 2165329"/>
              <a:gd name="connsiteY3" fmla="*/ 969996 h 995298"/>
              <a:gd name="connsiteX4" fmla="*/ 1185558 w 2165329"/>
              <a:gd name="connsiteY4" fmla="*/ 941774 h 995298"/>
              <a:gd name="connsiteX5" fmla="*/ 856299 w 2165329"/>
              <a:gd name="connsiteY5" fmla="*/ 499626 h 995298"/>
              <a:gd name="connsiteX6" fmla="*/ 668151 w 2165329"/>
              <a:gd name="connsiteY6" fmla="*/ 38663 h 995298"/>
              <a:gd name="connsiteX7" fmla="*/ 320077 w 2165329"/>
              <a:gd name="connsiteY7" fmla="*/ 76293 h 995298"/>
              <a:gd name="connsiteX8" fmla="*/ 113114 w 2165329"/>
              <a:gd name="connsiteY8" fmla="*/ 1033 h 995298"/>
              <a:gd name="connsiteX9" fmla="*/ 84891 w 2165329"/>
              <a:gd name="connsiteY9" fmla="*/ 142145 h 995298"/>
              <a:gd name="connsiteX10" fmla="*/ 225 w 2165329"/>
              <a:gd name="connsiteY10" fmla="*/ 189182 h 995298"/>
              <a:gd name="connsiteX0" fmla="*/ 1919387 w 2165380"/>
              <a:gd name="connsiteY0" fmla="*/ 286466 h 979694"/>
              <a:gd name="connsiteX1" fmla="*/ 2060498 w 2165380"/>
              <a:gd name="connsiteY1" fmla="*/ 277059 h 979694"/>
              <a:gd name="connsiteX2" fmla="*/ 2145165 w 2165380"/>
              <a:gd name="connsiteY2" fmla="*/ 766244 h 979694"/>
              <a:gd name="connsiteX3" fmla="*/ 1665387 w 2165380"/>
              <a:gd name="connsiteY3" fmla="*/ 954392 h 979694"/>
              <a:gd name="connsiteX4" fmla="*/ 1185609 w 2165380"/>
              <a:gd name="connsiteY4" fmla="*/ 926170 h 979694"/>
              <a:gd name="connsiteX5" fmla="*/ 856350 w 2165380"/>
              <a:gd name="connsiteY5" fmla="*/ 484022 h 979694"/>
              <a:gd name="connsiteX6" fmla="*/ 668202 w 2165380"/>
              <a:gd name="connsiteY6" fmla="*/ 23059 h 979694"/>
              <a:gd name="connsiteX7" fmla="*/ 320128 w 2165380"/>
              <a:gd name="connsiteY7" fmla="*/ 60689 h 979694"/>
              <a:gd name="connsiteX8" fmla="*/ 197831 w 2165380"/>
              <a:gd name="connsiteY8" fmla="*/ 60689 h 979694"/>
              <a:gd name="connsiteX9" fmla="*/ 84942 w 2165380"/>
              <a:gd name="connsiteY9" fmla="*/ 126541 h 979694"/>
              <a:gd name="connsiteX10" fmla="*/ 276 w 2165380"/>
              <a:gd name="connsiteY10" fmla="*/ 173578 h 979694"/>
              <a:gd name="connsiteX0" fmla="*/ 1920246 w 2166239"/>
              <a:gd name="connsiteY0" fmla="*/ 286466 h 979694"/>
              <a:gd name="connsiteX1" fmla="*/ 2061357 w 2166239"/>
              <a:gd name="connsiteY1" fmla="*/ 277059 h 979694"/>
              <a:gd name="connsiteX2" fmla="*/ 2146024 w 2166239"/>
              <a:gd name="connsiteY2" fmla="*/ 766244 h 979694"/>
              <a:gd name="connsiteX3" fmla="*/ 1666246 w 2166239"/>
              <a:gd name="connsiteY3" fmla="*/ 954392 h 979694"/>
              <a:gd name="connsiteX4" fmla="*/ 1186468 w 2166239"/>
              <a:gd name="connsiteY4" fmla="*/ 926170 h 979694"/>
              <a:gd name="connsiteX5" fmla="*/ 857209 w 2166239"/>
              <a:gd name="connsiteY5" fmla="*/ 484022 h 979694"/>
              <a:gd name="connsiteX6" fmla="*/ 669061 w 2166239"/>
              <a:gd name="connsiteY6" fmla="*/ 23059 h 979694"/>
              <a:gd name="connsiteX7" fmla="*/ 320987 w 2166239"/>
              <a:gd name="connsiteY7" fmla="*/ 60689 h 979694"/>
              <a:gd name="connsiteX8" fmla="*/ 198690 w 2166239"/>
              <a:gd name="connsiteY8" fmla="*/ 60689 h 979694"/>
              <a:gd name="connsiteX9" fmla="*/ 38764 w 2166239"/>
              <a:gd name="connsiteY9" fmla="*/ 117133 h 979694"/>
              <a:gd name="connsiteX10" fmla="*/ 1135 w 2166239"/>
              <a:gd name="connsiteY10" fmla="*/ 173578 h 979694"/>
              <a:gd name="connsiteX0" fmla="*/ 1920246 w 2166239"/>
              <a:gd name="connsiteY0" fmla="*/ 285172 h 979558"/>
              <a:gd name="connsiteX1" fmla="*/ 2061357 w 2166239"/>
              <a:gd name="connsiteY1" fmla="*/ 275765 h 979558"/>
              <a:gd name="connsiteX2" fmla="*/ 2146024 w 2166239"/>
              <a:gd name="connsiteY2" fmla="*/ 764950 h 979558"/>
              <a:gd name="connsiteX3" fmla="*/ 1666246 w 2166239"/>
              <a:gd name="connsiteY3" fmla="*/ 953098 h 979558"/>
              <a:gd name="connsiteX4" fmla="*/ 1186468 w 2166239"/>
              <a:gd name="connsiteY4" fmla="*/ 924876 h 979558"/>
              <a:gd name="connsiteX5" fmla="*/ 1007727 w 2166239"/>
              <a:gd name="connsiteY5" fmla="*/ 463913 h 979558"/>
              <a:gd name="connsiteX6" fmla="*/ 669061 w 2166239"/>
              <a:gd name="connsiteY6" fmla="*/ 21765 h 979558"/>
              <a:gd name="connsiteX7" fmla="*/ 320987 w 2166239"/>
              <a:gd name="connsiteY7" fmla="*/ 59395 h 979558"/>
              <a:gd name="connsiteX8" fmla="*/ 198690 w 2166239"/>
              <a:gd name="connsiteY8" fmla="*/ 59395 h 979558"/>
              <a:gd name="connsiteX9" fmla="*/ 38764 w 2166239"/>
              <a:gd name="connsiteY9" fmla="*/ 115839 h 979558"/>
              <a:gd name="connsiteX10" fmla="*/ 1135 w 2166239"/>
              <a:gd name="connsiteY10" fmla="*/ 172284 h 979558"/>
              <a:gd name="connsiteX0" fmla="*/ 1920246 w 2166239"/>
              <a:gd name="connsiteY0" fmla="*/ 231715 h 926101"/>
              <a:gd name="connsiteX1" fmla="*/ 2061357 w 2166239"/>
              <a:gd name="connsiteY1" fmla="*/ 222308 h 926101"/>
              <a:gd name="connsiteX2" fmla="*/ 2146024 w 2166239"/>
              <a:gd name="connsiteY2" fmla="*/ 711493 h 926101"/>
              <a:gd name="connsiteX3" fmla="*/ 1666246 w 2166239"/>
              <a:gd name="connsiteY3" fmla="*/ 899641 h 926101"/>
              <a:gd name="connsiteX4" fmla="*/ 1186468 w 2166239"/>
              <a:gd name="connsiteY4" fmla="*/ 871419 h 926101"/>
              <a:gd name="connsiteX5" fmla="*/ 1007727 w 2166239"/>
              <a:gd name="connsiteY5" fmla="*/ 410456 h 926101"/>
              <a:gd name="connsiteX6" fmla="*/ 725505 w 2166239"/>
              <a:gd name="connsiteY6" fmla="*/ 90604 h 926101"/>
              <a:gd name="connsiteX7" fmla="*/ 320987 w 2166239"/>
              <a:gd name="connsiteY7" fmla="*/ 5938 h 926101"/>
              <a:gd name="connsiteX8" fmla="*/ 198690 w 2166239"/>
              <a:gd name="connsiteY8" fmla="*/ 5938 h 926101"/>
              <a:gd name="connsiteX9" fmla="*/ 38764 w 2166239"/>
              <a:gd name="connsiteY9" fmla="*/ 62382 h 926101"/>
              <a:gd name="connsiteX10" fmla="*/ 1135 w 2166239"/>
              <a:gd name="connsiteY10" fmla="*/ 118827 h 926101"/>
              <a:gd name="connsiteX0" fmla="*/ 1920246 w 2170078"/>
              <a:gd name="connsiteY0" fmla="*/ 231715 h 926101"/>
              <a:gd name="connsiteX1" fmla="*/ 2079942 w 2170078"/>
              <a:gd name="connsiteY1" fmla="*/ 309040 h 926101"/>
              <a:gd name="connsiteX2" fmla="*/ 2146024 w 2170078"/>
              <a:gd name="connsiteY2" fmla="*/ 711493 h 926101"/>
              <a:gd name="connsiteX3" fmla="*/ 1666246 w 2170078"/>
              <a:gd name="connsiteY3" fmla="*/ 899641 h 926101"/>
              <a:gd name="connsiteX4" fmla="*/ 1186468 w 2170078"/>
              <a:gd name="connsiteY4" fmla="*/ 871419 h 926101"/>
              <a:gd name="connsiteX5" fmla="*/ 1007727 w 2170078"/>
              <a:gd name="connsiteY5" fmla="*/ 410456 h 926101"/>
              <a:gd name="connsiteX6" fmla="*/ 725505 w 2170078"/>
              <a:gd name="connsiteY6" fmla="*/ 90604 h 926101"/>
              <a:gd name="connsiteX7" fmla="*/ 320987 w 2170078"/>
              <a:gd name="connsiteY7" fmla="*/ 5938 h 926101"/>
              <a:gd name="connsiteX8" fmla="*/ 198690 w 2170078"/>
              <a:gd name="connsiteY8" fmla="*/ 5938 h 926101"/>
              <a:gd name="connsiteX9" fmla="*/ 38764 w 2170078"/>
              <a:gd name="connsiteY9" fmla="*/ 62382 h 926101"/>
              <a:gd name="connsiteX10" fmla="*/ 1135 w 2170078"/>
              <a:gd name="connsiteY10" fmla="*/ 118827 h 926101"/>
              <a:gd name="connsiteX0" fmla="*/ 2000782 w 2168310"/>
              <a:gd name="connsiteY0" fmla="*/ 225520 h 926101"/>
              <a:gd name="connsiteX1" fmla="*/ 2079942 w 2168310"/>
              <a:gd name="connsiteY1" fmla="*/ 309040 h 926101"/>
              <a:gd name="connsiteX2" fmla="*/ 2146024 w 2168310"/>
              <a:gd name="connsiteY2" fmla="*/ 711493 h 926101"/>
              <a:gd name="connsiteX3" fmla="*/ 1666246 w 2168310"/>
              <a:gd name="connsiteY3" fmla="*/ 899641 h 926101"/>
              <a:gd name="connsiteX4" fmla="*/ 1186468 w 2168310"/>
              <a:gd name="connsiteY4" fmla="*/ 871419 h 926101"/>
              <a:gd name="connsiteX5" fmla="*/ 1007727 w 2168310"/>
              <a:gd name="connsiteY5" fmla="*/ 410456 h 926101"/>
              <a:gd name="connsiteX6" fmla="*/ 725505 w 2168310"/>
              <a:gd name="connsiteY6" fmla="*/ 90604 h 926101"/>
              <a:gd name="connsiteX7" fmla="*/ 320987 w 2168310"/>
              <a:gd name="connsiteY7" fmla="*/ 5938 h 926101"/>
              <a:gd name="connsiteX8" fmla="*/ 198690 w 2168310"/>
              <a:gd name="connsiteY8" fmla="*/ 5938 h 926101"/>
              <a:gd name="connsiteX9" fmla="*/ 38764 w 2168310"/>
              <a:gd name="connsiteY9" fmla="*/ 62382 h 926101"/>
              <a:gd name="connsiteX10" fmla="*/ 1135 w 2168310"/>
              <a:gd name="connsiteY10" fmla="*/ 118827 h 926101"/>
              <a:gd name="connsiteX0" fmla="*/ 2000782 w 2168310"/>
              <a:gd name="connsiteY0" fmla="*/ 225520 h 926101"/>
              <a:gd name="connsiteX1" fmla="*/ 2079942 w 2168310"/>
              <a:gd name="connsiteY1" fmla="*/ 309040 h 926101"/>
              <a:gd name="connsiteX2" fmla="*/ 2146024 w 2168310"/>
              <a:gd name="connsiteY2" fmla="*/ 711493 h 926101"/>
              <a:gd name="connsiteX3" fmla="*/ 1666246 w 2168310"/>
              <a:gd name="connsiteY3" fmla="*/ 899641 h 926101"/>
              <a:gd name="connsiteX4" fmla="*/ 1186468 w 2168310"/>
              <a:gd name="connsiteY4" fmla="*/ 871419 h 926101"/>
              <a:gd name="connsiteX5" fmla="*/ 1007727 w 2168310"/>
              <a:gd name="connsiteY5" fmla="*/ 410456 h 926101"/>
              <a:gd name="connsiteX6" fmla="*/ 725505 w 2168310"/>
              <a:gd name="connsiteY6" fmla="*/ 90604 h 926101"/>
              <a:gd name="connsiteX7" fmla="*/ 320987 w 2168310"/>
              <a:gd name="connsiteY7" fmla="*/ 5938 h 926101"/>
              <a:gd name="connsiteX8" fmla="*/ 198690 w 2168310"/>
              <a:gd name="connsiteY8" fmla="*/ 5938 h 926101"/>
              <a:gd name="connsiteX9" fmla="*/ 38764 w 2168310"/>
              <a:gd name="connsiteY9" fmla="*/ 62382 h 926101"/>
              <a:gd name="connsiteX10" fmla="*/ 1135 w 2168310"/>
              <a:gd name="connsiteY10" fmla="*/ 118827 h 926101"/>
              <a:gd name="connsiteX0" fmla="*/ 2000782 w 2168310"/>
              <a:gd name="connsiteY0" fmla="*/ 219945 h 920526"/>
              <a:gd name="connsiteX1" fmla="*/ 2079942 w 2168310"/>
              <a:gd name="connsiteY1" fmla="*/ 303465 h 920526"/>
              <a:gd name="connsiteX2" fmla="*/ 2146024 w 2168310"/>
              <a:gd name="connsiteY2" fmla="*/ 705918 h 920526"/>
              <a:gd name="connsiteX3" fmla="*/ 1666246 w 2168310"/>
              <a:gd name="connsiteY3" fmla="*/ 894066 h 920526"/>
              <a:gd name="connsiteX4" fmla="*/ 1186468 w 2168310"/>
              <a:gd name="connsiteY4" fmla="*/ 865844 h 920526"/>
              <a:gd name="connsiteX5" fmla="*/ 1007727 w 2168310"/>
              <a:gd name="connsiteY5" fmla="*/ 404881 h 920526"/>
              <a:gd name="connsiteX6" fmla="*/ 725505 w 2168310"/>
              <a:gd name="connsiteY6" fmla="*/ 85029 h 920526"/>
              <a:gd name="connsiteX7" fmla="*/ 320987 w 2168310"/>
              <a:gd name="connsiteY7" fmla="*/ 363 h 920526"/>
              <a:gd name="connsiteX8" fmla="*/ 38764 w 2168310"/>
              <a:gd name="connsiteY8" fmla="*/ 56807 h 920526"/>
              <a:gd name="connsiteX9" fmla="*/ 1135 w 2168310"/>
              <a:gd name="connsiteY9" fmla="*/ 113252 h 920526"/>
              <a:gd name="connsiteX0" fmla="*/ 2000782 w 2168310"/>
              <a:gd name="connsiteY0" fmla="*/ 172561 h 873142"/>
              <a:gd name="connsiteX1" fmla="*/ 2079942 w 2168310"/>
              <a:gd name="connsiteY1" fmla="*/ 256081 h 873142"/>
              <a:gd name="connsiteX2" fmla="*/ 2146024 w 2168310"/>
              <a:gd name="connsiteY2" fmla="*/ 658534 h 873142"/>
              <a:gd name="connsiteX3" fmla="*/ 1666246 w 2168310"/>
              <a:gd name="connsiteY3" fmla="*/ 846682 h 873142"/>
              <a:gd name="connsiteX4" fmla="*/ 1186468 w 2168310"/>
              <a:gd name="connsiteY4" fmla="*/ 818460 h 873142"/>
              <a:gd name="connsiteX5" fmla="*/ 1007727 w 2168310"/>
              <a:gd name="connsiteY5" fmla="*/ 357497 h 873142"/>
              <a:gd name="connsiteX6" fmla="*/ 725505 w 2168310"/>
              <a:gd name="connsiteY6" fmla="*/ 37645 h 873142"/>
              <a:gd name="connsiteX7" fmla="*/ 38764 w 2168310"/>
              <a:gd name="connsiteY7" fmla="*/ 9423 h 873142"/>
              <a:gd name="connsiteX8" fmla="*/ 1135 w 2168310"/>
              <a:gd name="connsiteY8" fmla="*/ 65868 h 873142"/>
              <a:gd name="connsiteX0" fmla="*/ 2000782 w 2168310"/>
              <a:gd name="connsiteY0" fmla="*/ 172561 h 857224"/>
              <a:gd name="connsiteX1" fmla="*/ 2079942 w 2168310"/>
              <a:gd name="connsiteY1" fmla="*/ 256081 h 857224"/>
              <a:gd name="connsiteX2" fmla="*/ 2146024 w 2168310"/>
              <a:gd name="connsiteY2" fmla="*/ 658534 h 857224"/>
              <a:gd name="connsiteX3" fmla="*/ 1666246 w 2168310"/>
              <a:gd name="connsiteY3" fmla="*/ 846682 h 857224"/>
              <a:gd name="connsiteX4" fmla="*/ 1007727 w 2168310"/>
              <a:gd name="connsiteY4" fmla="*/ 357497 h 857224"/>
              <a:gd name="connsiteX5" fmla="*/ 725505 w 2168310"/>
              <a:gd name="connsiteY5" fmla="*/ 37645 h 857224"/>
              <a:gd name="connsiteX6" fmla="*/ 38764 w 2168310"/>
              <a:gd name="connsiteY6" fmla="*/ 9423 h 857224"/>
              <a:gd name="connsiteX7" fmla="*/ 1135 w 2168310"/>
              <a:gd name="connsiteY7" fmla="*/ 65868 h 857224"/>
              <a:gd name="connsiteX0" fmla="*/ 2000782 w 2101046"/>
              <a:gd name="connsiteY0" fmla="*/ 172561 h 847240"/>
              <a:gd name="connsiteX1" fmla="*/ 2079942 w 2101046"/>
              <a:gd name="connsiteY1" fmla="*/ 256081 h 847240"/>
              <a:gd name="connsiteX2" fmla="*/ 1666246 w 2101046"/>
              <a:gd name="connsiteY2" fmla="*/ 846682 h 847240"/>
              <a:gd name="connsiteX3" fmla="*/ 1007727 w 2101046"/>
              <a:gd name="connsiteY3" fmla="*/ 357497 h 847240"/>
              <a:gd name="connsiteX4" fmla="*/ 725505 w 2101046"/>
              <a:gd name="connsiteY4" fmla="*/ 37645 h 847240"/>
              <a:gd name="connsiteX5" fmla="*/ 38764 w 2101046"/>
              <a:gd name="connsiteY5" fmla="*/ 9423 h 847240"/>
              <a:gd name="connsiteX6" fmla="*/ 1135 w 2101046"/>
              <a:gd name="connsiteY6" fmla="*/ 65868 h 847240"/>
              <a:gd name="connsiteX0" fmla="*/ 2000782 w 2094269"/>
              <a:gd name="connsiteY0" fmla="*/ 172561 h 852419"/>
              <a:gd name="connsiteX1" fmla="*/ 2071630 w 2094269"/>
              <a:gd name="connsiteY1" fmla="*/ 596903 h 852419"/>
              <a:gd name="connsiteX2" fmla="*/ 1666246 w 2094269"/>
              <a:gd name="connsiteY2" fmla="*/ 846682 h 852419"/>
              <a:gd name="connsiteX3" fmla="*/ 1007727 w 2094269"/>
              <a:gd name="connsiteY3" fmla="*/ 357497 h 852419"/>
              <a:gd name="connsiteX4" fmla="*/ 725505 w 2094269"/>
              <a:gd name="connsiteY4" fmla="*/ 37645 h 852419"/>
              <a:gd name="connsiteX5" fmla="*/ 38764 w 2094269"/>
              <a:gd name="connsiteY5" fmla="*/ 9423 h 852419"/>
              <a:gd name="connsiteX6" fmla="*/ 1135 w 2094269"/>
              <a:gd name="connsiteY6" fmla="*/ 65868 h 852419"/>
              <a:gd name="connsiteX0" fmla="*/ 1999755 w 2093242"/>
              <a:gd name="connsiteY0" fmla="*/ 346144 h 1026002"/>
              <a:gd name="connsiteX1" fmla="*/ 2070603 w 2093242"/>
              <a:gd name="connsiteY1" fmla="*/ 770486 h 1026002"/>
              <a:gd name="connsiteX2" fmla="*/ 1665219 w 2093242"/>
              <a:gd name="connsiteY2" fmla="*/ 1020265 h 1026002"/>
              <a:gd name="connsiteX3" fmla="*/ 1006700 w 2093242"/>
              <a:gd name="connsiteY3" fmla="*/ 531080 h 1026002"/>
              <a:gd name="connsiteX4" fmla="*/ 724478 w 2093242"/>
              <a:gd name="connsiteY4" fmla="*/ 211228 h 1026002"/>
              <a:gd name="connsiteX5" fmla="*/ 179053 w 2093242"/>
              <a:gd name="connsiteY5" fmla="*/ 126 h 1026002"/>
              <a:gd name="connsiteX6" fmla="*/ 108 w 2093242"/>
              <a:gd name="connsiteY6" fmla="*/ 239451 h 1026002"/>
              <a:gd name="connsiteX0" fmla="*/ 1999700 w 2093187"/>
              <a:gd name="connsiteY0" fmla="*/ 155455 h 835313"/>
              <a:gd name="connsiteX1" fmla="*/ 2070548 w 2093187"/>
              <a:gd name="connsiteY1" fmla="*/ 579797 h 835313"/>
              <a:gd name="connsiteX2" fmla="*/ 1665164 w 2093187"/>
              <a:gd name="connsiteY2" fmla="*/ 829576 h 835313"/>
              <a:gd name="connsiteX3" fmla="*/ 1006645 w 2093187"/>
              <a:gd name="connsiteY3" fmla="*/ 340391 h 835313"/>
              <a:gd name="connsiteX4" fmla="*/ 724423 w 2093187"/>
              <a:gd name="connsiteY4" fmla="*/ 20539 h 835313"/>
              <a:gd name="connsiteX5" fmla="*/ 334760 w 2093187"/>
              <a:gd name="connsiteY5" fmla="*/ 33881 h 835313"/>
              <a:gd name="connsiteX6" fmla="*/ 53 w 2093187"/>
              <a:gd name="connsiteY6" fmla="*/ 48762 h 835313"/>
              <a:gd name="connsiteX0" fmla="*/ 1999700 w 2093187"/>
              <a:gd name="connsiteY0" fmla="*/ 121631 h 801489"/>
              <a:gd name="connsiteX1" fmla="*/ 2070548 w 2093187"/>
              <a:gd name="connsiteY1" fmla="*/ 545973 h 801489"/>
              <a:gd name="connsiteX2" fmla="*/ 1665164 w 2093187"/>
              <a:gd name="connsiteY2" fmla="*/ 795752 h 801489"/>
              <a:gd name="connsiteX3" fmla="*/ 1006645 w 2093187"/>
              <a:gd name="connsiteY3" fmla="*/ 306567 h 801489"/>
              <a:gd name="connsiteX4" fmla="*/ 398739 w 2093187"/>
              <a:gd name="connsiteY4" fmla="*/ 335849 h 801489"/>
              <a:gd name="connsiteX5" fmla="*/ 334760 w 2093187"/>
              <a:gd name="connsiteY5" fmla="*/ 57 h 801489"/>
              <a:gd name="connsiteX6" fmla="*/ 53 w 2093187"/>
              <a:gd name="connsiteY6" fmla="*/ 14938 h 801489"/>
              <a:gd name="connsiteX0" fmla="*/ 2760197 w 2853684"/>
              <a:gd name="connsiteY0" fmla="*/ 121638 h 795791"/>
              <a:gd name="connsiteX1" fmla="*/ 2831045 w 2853684"/>
              <a:gd name="connsiteY1" fmla="*/ 545980 h 795791"/>
              <a:gd name="connsiteX2" fmla="*/ 2425661 w 2853684"/>
              <a:gd name="connsiteY2" fmla="*/ 795759 h 795791"/>
              <a:gd name="connsiteX3" fmla="*/ 25437 w 2853684"/>
              <a:gd name="connsiteY3" fmla="*/ 531017 h 795791"/>
              <a:gd name="connsiteX4" fmla="*/ 1159236 w 2853684"/>
              <a:gd name="connsiteY4" fmla="*/ 335856 h 795791"/>
              <a:gd name="connsiteX5" fmla="*/ 1095257 w 2853684"/>
              <a:gd name="connsiteY5" fmla="*/ 64 h 795791"/>
              <a:gd name="connsiteX6" fmla="*/ 760550 w 2853684"/>
              <a:gd name="connsiteY6" fmla="*/ 14945 h 795791"/>
              <a:gd name="connsiteX0" fmla="*/ 4425806 w 4815599"/>
              <a:gd name="connsiteY0" fmla="*/ 121638 h 762548"/>
              <a:gd name="connsiteX1" fmla="*/ 4496654 w 4815599"/>
              <a:gd name="connsiteY1" fmla="*/ 545980 h 762548"/>
              <a:gd name="connsiteX2" fmla="*/ 83937 w 4815599"/>
              <a:gd name="connsiteY2" fmla="*/ 762508 h 762548"/>
              <a:gd name="connsiteX3" fmla="*/ 1691046 w 4815599"/>
              <a:gd name="connsiteY3" fmla="*/ 531017 h 762548"/>
              <a:gd name="connsiteX4" fmla="*/ 2824845 w 4815599"/>
              <a:gd name="connsiteY4" fmla="*/ 335856 h 762548"/>
              <a:gd name="connsiteX5" fmla="*/ 2760866 w 4815599"/>
              <a:gd name="connsiteY5" fmla="*/ 64 h 762548"/>
              <a:gd name="connsiteX6" fmla="*/ 2426159 w 4815599"/>
              <a:gd name="connsiteY6" fmla="*/ 14945 h 762548"/>
              <a:gd name="connsiteX0" fmla="*/ 4394667 w 4395895"/>
              <a:gd name="connsiteY0" fmla="*/ 121638 h 989088"/>
              <a:gd name="connsiteX1" fmla="*/ 769704 w 4395895"/>
              <a:gd name="connsiteY1" fmla="*/ 961616 h 989088"/>
              <a:gd name="connsiteX2" fmla="*/ 52798 w 4395895"/>
              <a:gd name="connsiteY2" fmla="*/ 762508 h 989088"/>
              <a:gd name="connsiteX3" fmla="*/ 1659907 w 4395895"/>
              <a:gd name="connsiteY3" fmla="*/ 531017 h 989088"/>
              <a:gd name="connsiteX4" fmla="*/ 2793706 w 4395895"/>
              <a:gd name="connsiteY4" fmla="*/ 335856 h 989088"/>
              <a:gd name="connsiteX5" fmla="*/ 2729727 w 4395895"/>
              <a:gd name="connsiteY5" fmla="*/ 64 h 989088"/>
              <a:gd name="connsiteX6" fmla="*/ 2395020 w 4395895"/>
              <a:gd name="connsiteY6" fmla="*/ 14945 h 989088"/>
              <a:gd name="connsiteX0" fmla="*/ 579980 w 2849811"/>
              <a:gd name="connsiteY0" fmla="*/ 1019413 h 1026537"/>
              <a:gd name="connsiteX1" fmla="*/ 735790 w 2849811"/>
              <a:gd name="connsiteY1" fmla="*/ 961616 h 1026537"/>
              <a:gd name="connsiteX2" fmla="*/ 18884 w 2849811"/>
              <a:gd name="connsiteY2" fmla="*/ 762508 h 1026537"/>
              <a:gd name="connsiteX3" fmla="*/ 1625993 w 2849811"/>
              <a:gd name="connsiteY3" fmla="*/ 531017 h 1026537"/>
              <a:gd name="connsiteX4" fmla="*/ 2759792 w 2849811"/>
              <a:gd name="connsiteY4" fmla="*/ 335856 h 1026537"/>
              <a:gd name="connsiteX5" fmla="*/ 2695813 w 2849811"/>
              <a:gd name="connsiteY5" fmla="*/ 64 h 1026537"/>
              <a:gd name="connsiteX6" fmla="*/ 2361106 w 2849811"/>
              <a:gd name="connsiteY6" fmla="*/ 14945 h 1026537"/>
              <a:gd name="connsiteX0" fmla="*/ 679088 w 2948917"/>
              <a:gd name="connsiteY0" fmla="*/ 1019413 h 1023311"/>
              <a:gd name="connsiteX1" fmla="*/ 183529 w 2948917"/>
              <a:gd name="connsiteY1" fmla="*/ 911739 h 1023311"/>
              <a:gd name="connsiteX2" fmla="*/ 117992 w 2948917"/>
              <a:gd name="connsiteY2" fmla="*/ 762508 h 1023311"/>
              <a:gd name="connsiteX3" fmla="*/ 1725101 w 2948917"/>
              <a:gd name="connsiteY3" fmla="*/ 531017 h 1023311"/>
              <a:gd name="connsiteX4" fmla="*/ 2858900 w 2948917"/>
              <a:gd name="connsiteY4" fmla="*/ 335856 h 1023311"/>
              <a:gd name="connsiteX5" fmla="*/ 2794921 w 2948917"/>
              <a:gd name="connsiteY5" fmla="*/ 64 h 1023311"/>
              <a:gd name="connsiteX6" fmla="*/ 2460214 w 2948917"/>
              <a:gd name="connsiteY6" fmla="*/ 14945 h 1023311"/>
              <a:gd name="connsiteX0" fmla="*/ 747415 w 3017245"/>
              <a:gd name="connsiteY0" fmla="*/ 1019413 h 1025895"/>
              <a:gd name="connsiteX1" fmla="*/ 251856 w 3017245"/>
              <a:gd name="connsiteY1" fmla="*/ 911739 h 1025895"/>
              <a:gd name="connsiteX2" fmla="*/ 101358 w 3017245"/>
              <a:gd name="connsiteY2" fmla="*/ 479875 h 1025895"/>
              <a:gd name="connsiteX3" fmla="*/ 1793428 w 3017245"/>
              <a:gd name="connsiteY3" fmla="*/ 531017 h 1025895"/>
              <a:gd name="connsiteX4" fmla="*/ 2927227 w 3017245"/>
              <a:gd name="connsiteY4" fmla="*/ 335856 h 1025895"/>
              <a:gd name="connsiteX5" fmla="*/ 2863248 w 3017245"/>
              <a:gd name="connsiteY5" fmla="*/ 64 h 1025895"/>
              <a:gd name="connsiteX6" fmla="*/ 2528541 w 3017245"/>
              <a:gd name="connsiteY6" fmla="*/ 14945 h 1025895"/>
              <a:gd name="connsiteX0" fmla="*/ 745352 w 3017269"/>
              <a:gd name="connsiteY0" fmla="*/ 1019409 h 1025891"/>
              <a:gd name="connsiteX1" fmla="*/ 249793 w 3017269"/>
              <a:gd name="connsiteY1" fmla="*/ 911735 h 1025891"/>
              <a:gd name="connsiteX2" fmla="*/ 99295 w 3017269"/>
              <a:gd name="connsiteY2" fmla="*/ 479871 h 1025891"/>
              <a:gd name="connsiteX3" fmla="*/ 1763044 w 3017269"/>
              <a:gd name="connsiteY3" fmla="*/ 381384 h 1025891"/>
              <a:gd name="connsiteX4" fmla="*/ 2925164 w 3017269"/>
              <a:gd name="connsiteY4" fmla="*/ 335852 h 1025891"/>
              <a:gd name="connsiteX5" fmla="*/ 2861185 w 3017269"/>
              <a:gd name="connsiteY5" fmla="*/ 60 h 1025891"/>
              <a:gd name="connsiteX6" fmla="*/ 2526478 w 3017269"/>
              <a:gd name="connsiteY6" fmla="*/ 14941 h 1025891"/>
              <a:gd name="connsiteX0" fmla="*/ 745352 w 2972400"/>
              <a:gd name="connsiteY0" fmla="*/ 1019387 h 1025869"/>
              <a:gd name="connsiteX1" fmla="*/ 249793 w 2972400"/>
              <a:gd name="connsiteY1" fmla="*/ 911713 h 1025869"/>
              <a:gd name="connsiteX2" fmla="*/ 99295 w 2972400"/>
              <a:gd name="connsiteY2" fmla="*/ 479849 h 1025869"/>
              <a:gd name="connsiteX3" fmla="*/ 1763044 w 2972400"/>
              <a:gd name="connsiteY3" fmla="*/ 381362 h 1025869"/>
              <a:gd name="connsiteX4" fmla="*/ 2854363 w 2972400"/>
              <a:gd name="connsiteY4" fmla="*/ 502085 h 1025869"/>
              <a:gd name="connsiteX5" fmla="*/ 2861185 w 2972400"/>
              <a:gd name="connsiteY5" fmla="*/ 38 h 1025869"/>
              <a:gd name="connsiteX6" fmla="*/ 2526478 w 2972400"/>
              <a:gd name="connsiteY6" fmla="*/ 14919 h 1025869"/>
              <a:gd name="connsiteX0" fmla="*/ 734022 w 2971627"/>
              <a:gd name="connsiteY0" fmla="*/ 1019389 h 1025871"/>
              <a:gd name="connsiteX1" fmla="*/ 238463 w 2971627"/>
              <a:gd name="connsiteY1" fmla="*/ 911715 h 1025871"/>
              <a:gd name="connsiteX2" fmla="*/ 87965 w 2971627"/>
              <a:gd name="connsiteY2" fmla="*/ 479851 h 1025871"/>
              <a:gd name="connsiteX3" fmla="*/ 1595952 w 2971627"/>
              <a:gd name="connsiteY3" fmla="*/ 605807 h 1025871"/>
              <a:gd name="connsiteX4" fmla="*/ 2843033 w 2971627"/>
              <a:gd name="connsiteY4" fmla="*/ 502087 h 1025871"/>
              <a:gd name="connsiteX5" fmla="*/ 2849855 w 2971627"/>
              <a:gd name="connsiteY5" fmla="*/ 40 h 1025871"/>
              <a:gd name="connsiteX6" fmla="*/ 2515148 w 2971627"/>
              <a:gd name="connsiteY6" fmla="*/ 14921 h 1025871"/>
              <a:gd name="connsiteX0" fmla="*/ 498386 w 2735989"/>
              <a:gd name="connsiteY0" fmla="*/ 1019389 h 1023542"/>
              <a:gd name="connsiteX1" fmla="*/ 2827 w 2735989"/>
              <a:gd name="connsiteY1" fmla="*/ 911715 h 1023542"/>
              <a:gd name="connsiteX2" fmla="*/ 347937 w 2735989"/>
              <a:gd name="connsiteY2" fmla="*/ 720920 h 1023542"/>
              <a:gd name="connsiteX3" fmla="*/ 1360316 w 2735989"/>
              <a:gd name="connsiteY3" fmla="*/ 605807 h 1023542"/>
              <a:gd name="connsiteX4" fmla="*/ 2607397 w 2735989"/>
              <a:gd name="connsiteY4" fmla="*/ 502087 h 1023542"/>
              <a:gd name="connsiteX5" fmla="*/ 2614219 w 2735989"/>
              <a:gd name="connsiteY5" fmla="*/ 40 h 1023542"/>
              <a:gd name="connsiteX6" fmla="*/ 2279512 w 2735989"/>
              <a:gd name="connsiteY6" fmla="*/ 14921 h 1023542"/>
              <a:gd name="connsiteX0" fmla="*/ 498386 w 2775120"/>
              <a:gd name="connsiteY0" fmla="*/ 1006621 h 1010774"/>
              <a:gd name="connsiteX1" fmla="*/ 2827 w 2775120"/>
              <a:gd name="connsiteY1" fmla="*/ 898947 h 1010774"/>
              <a:gd name="connsiteX2" fmla="*/ 347937 w 2775120"/>
              <a:gd name="connsiteY2" fmla="*/ 708152 h 1010774"/>
              <a:gd name="connsiteX3" fmla="*/ 1360316 w 2775120"/>
              <a:gd name="connsiteY3" fmla="*/ 593039 h 1010774"/>
              <a:gd name="connsiteX4" fmla="*/ 2607397 w 2775120"/>
              <a:gd name="connsiteY4" fmla="*/ 489319 h 1010774"/>
              <a:gd name="connsiteX5" fmla="*/ 2685019 w 2775120"/>
              <a:gd name="connsiteY5" fmla="*/ 186778 h 1010774"/>
              <a:gd name="connsiteX6" fmla="*/ 2279512 w 2775120"/>
              <a:gd name="connsiteY6" fmla="*/ 2153 h 1010774"/>
              <a:gd name="connsiteX0" fmla="*/ 498386 w 2775120"/>
              <a:gd name="connsiteY0" fmla="*/ 1047874 h 1052027"/>
              <a:gd name="connsiteX1" fmla="*/ 2827 w 2775120"/>
              <a:gd name="connsiteY1" fmla="*/ 940200 h 1052027"/>
              <a:gd name="connsiteX2" fmla="*/ 347937 w 2775120"/>
              <a:gd name="connsiteY2" fmla="*/ 749405 h 1052027"/>
              <a:gd name="connsiteX3" fmla="*/ 1360316 w 2775120"/>
              <a:gd name="connsiteY3" fmla="*/ 634292 h 1052027"/>
              <a:gd name="connsiteX4" fmla="*/ 2607397 w 2775120"/>
              <a:gd name="connsiteY4" fmla="*/ 530572 h 1052027"/>
              <a:gd name="connsiteX5" fmla="*/ 2685019 w 2775120"/>
              <a:gd name="connsiteY5" fmla="*/ 228031 h 1052027"/>
              <a:gd name="connsiteX6" fmla="*/ 2293673 w 2775120"/>
              <a:gd name="connsiteY6" fmla="*/ 1842 h 1052027"/>
              <a:gd name="connsiteX0" fmla="*/ 498386 w 2705761"/>
              <a:gd name="connsiteY0" fmla="*/ 1054403 h 1058556"/>
              <a:gd name="connsiteX1" fmla="*/ 2827 w 2705761"/>
              <a:gd name="connsiteY1" fmla="*/ 946729 h 1058556"/>
              <a:gd name="connsiteX2" fmla="*/ 347937 w 2705761"/>
              <a:gd name="connsiteY2" fmla="*/ 755934 h 1058556"/>
              <a:gd name="connsiteX3" fmla="*/ 1360316 w 2705761"/>
              <a:gd name="connsiteY3" fmla="*/ 640821 h 1058556"/>
              <a:gd name="connsiteX4" fmla="*/ 2607397 w 2705761"/>
              <a:gd name="connsiteY4" fmla="*/ 537101 h 1058556"/>
              <a:gd name="connsiteX5" fmla="*/ 2543417 w 2705761"/>
              <a:gd name="connsiteY5" fmla="*/ 10116 h 1058556"/>
              <a:gd name="connsiteX6" fmla="*/ 2293673 w 2705761"/>
              <a:gd name="connsiteY6" fmla="*/ 8371 h 1058556"/>
              <a:gd name="connsiteX0" fmla="*/ 498386 w 2753505"/>
              <a:gd name="connsiteY0" fmla="*/ 1054403 h 1058556"/>
              <a:gd name="connsiteX1" fmla="*/ 2827 w 2753505"/>
              <a:gd name="connsiteY1" fmla="*/ 946729 h 1058556"/>
              <a:gd name="connsiteX2" fmla="*/ 347937 w 2753505"/>
              <a:gd name="connsiteY2" fmla="*/ 755934 h 1058556"/>
              <a:gd name="connsiteX3" fmla="*/ 1360316 w 2753505"/>
              <a:gd name="connsiteY3" fmla="*/ 640821 h 1058556"/>
              <a:gd name="connsiteX4" fmla="*/ 2607397 w 2753505"/>
              <a:gd name="connsiteY4" fmla="*/ 537101 h 1058556"/>
              <a:gd name="connsiteX5" fmla="*/ 2543417 w 2753505"/>
              <a:gd name="connsiteY5" fmla="*/ 10116 h 1058556"/>
              <a:gd name="connsiteX6" fmla="*/ 2293673 w 2753505"/>
              <a:gd name="connsiteY6" fmla="*/ 8371 h 1058556"/>
              <a:gd name="connsiteX0" fmla="*/ 498386 w 2777094"/>
              <a:gd name="connsiteY0" fmla="*/ 1055712 h 1059865"/>
              <a:gd name="connsiteX1" fmla="*/ 2827 w 2777094"/>
              <a:gd name="connsiteY1" fmla="*/ 948038 h 1059865"/>
              <a:gd name="connsiteX2" fmla="*/ 347937 w 2777094"/>
              <a:gd name="connsiteY2" fmla="*/ 757243 h 1059865"/>
              <a:gd name="connsiteX3" fmla="*/ 1360316 w 2777094"/>
              <a:gd name="connsiteY3" fmla="*/ 642130 h 1059865"/>
              <a:gd name="connsiteX4" fmla="*/ 2607397 w 2777094"/>
              <a:gd name="connsiteY4" fmla="*/ 538410 h 1059865"/>
              <a:gd name="connsiteX5" fmla="*/ 2585897 w 2777094"/>
              <a:gd name="connsiteY5" fmla="*/ 3112 h 1059865"/>
              <a:gd name="connsiteX6" fmla="*/ 2293673 w 2777094"/>
              <a:gd name="connsiteY6" fmla="*/ 9680 h 1059865"/>
              <a:gd name="connsiteX0" fmla="*/ 498386 w 2777096"/>
              <a:gd name="connsiteY0" fmla="*/ 1107804 h 1111957"/>
              <a:gd name="connsiteX1" fmla="*/ 2827 w 2777096"/>
              <a:gd name="connsiteY1" fmla="*/ 1000130 h 1111957"/>
              <a:gd name="connsiteX2" fmla="*/ 347937 w 2777096"/>
              <a:gd name="connsiteY2" fmla="*/ 809335 h 1111957"/>
              <a:gd name="connsiteX3" fmla="*/ 1360316 w 2777096"/>
              <a:gd name="connsiteY3" fmla="*/ 694222 h 1111957"/>
              <a:gd name="connsiteX4" fmla="*/ 2607397 w 2777096"/>
              <a:gd name="connsiteY4" fmla="*/ 590502 h 1111957"/>
              <a:gd name="connsiteX5" fmla="*/ 2585897 w 2777096"/>
              <a:gd name="connsiteY5" fmla="*/ 55204 h 1111957"/>
              <a:gd name="connsiteX6" fmla="*/ 2293673 w 2777096"/>
              <a:gd name="connsiteY6" fmla="*/ 61772 h 1111957"/>
              <a:gd name="connsiteX0" fmla="*/ 498386 w 2812098"/>
              <a:gd name="connsiteY0" fmla="*/ 1066415 h 1070568"/>
              <a:gd name="connsiteX1" fmla="*/ 2827 w 2812098"/>
              <a:gd name="connsiteY1" fmla="*/ 958741 h 1070568"/>
              <a:gd name="connsiteX2" fmla="*/ 347937 w 2812098"/>
              <a:gd name="connsiteY2" fmla="*/ 767946 h 1070568"/>
              <a:gd name="connsiteX3" fmla="*/ 1360316 w 2812098"/>
              <a:gd name="connsiteY3" fmla="*/ 652833 h 1070568"/>
              <a:gd name="connsiteX4" fmla="*/ 2607397 w 2812098"/>
              <a:gd name="connsiteY4" fmla="*/ 549113 h 1070568"/>
              <a:gd name="connsiteX5" fmla="*/ 2642538 w 2812098"/>
              <a:gd name="connsiteY5" fmla="*/ 88629 h 1070568"/>
              <a:gd name="connsiteX6" fmla="*/ 2293673 w 2812098"/>
              <a:gd name="connsiteY6" fmla="*/ 20383 h 1070568"/>
              <a:gd name="connsiteX0" fmla="*/ 498386 w 2821431"/>
              <a:gd name="connsiteY0" fmla="*/ 1055033 h 1059186"/>
              <a:gd name="connsiteX1" fmla="*/ 2827 w 2821431"/>
              <a:gd name="connsiteY1" fmla="*/ 947359 h 1059186"/>
              <a:gd name="connsiteX2" fmla="*/ 347937 w 2821431"/>
              <a:gd name="connsiteY2" fmla="*/ 756564 h 1059186"/>
              <a:gd name="connsiteX3" fmla="*/ 1360316 w 2821431"/>
              <a:gd name="connsiteY3" fmla="*/ 641451 h 1059186"/>
              <a:gd name="connsiteX4" fmla="*/ 2607397 w 2821431"/>
              <a:gd name="connsiteY4" fmla="*/ 537731 h 1059186"/>
              <a:gd name="connsiteX5" fmla="*/ 2656699 w 2821431"/>
              <a:gd name="connsiteY5" fmla="*/ 127123 h 1059186"/>
              <a:gd name="connsiteX6" fmla="*/ 2293673 w 2821431"/>
              <a:gd name="connsiteY6" fmla="*/ 9001 h 1059186"/>
              <a:gd name="connsiteX0" fmla="*/ 551066 w 2874111"/>
              <a:gd name="connsiteY0" fmla="*/ 1055033 h 1061633"/>
              <a:gd name="connsiteX1" fmla="*/ 55507 w 2874111"/>
              <a:gd name="connsiteY1" fmla="*/ 947359 h 1061633"/>
              <a:gd name="connsiteX2" fmla="*/ 400617 w 2874111"/>
              <a:gd name="connsiteY2" fmla="*/ 756564 h 1061633"/>
              <a:gd name="connsiteX3" fmla="*/ 1412996 w 2874111"/>
              <a:gd name="connsiteY3" fmla="*/ 641451 h 1061633"/>
              <a:gd name="connsiteX4" fmla="*/ 2660077 w 2874111"/>
              <a:gd name="connsiteY4" fmla="*/ 537731 h 1061633"/>
              <a:gd name="connsiteX5" fmla="*/ 2709379 w 2874111"/>
              <a:gd name="connsiteY5" fmla="*/ 127123 h 1061633"/>
              <a:gd name="connsiteX6" fmla="*/ 2346353 w 2874111"/>
              <a:gd name="connsiteY6" fmla="*/ 9001 h 106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4111" h="1061633">
                <a:moveTo>
                  <a:pt x="551066" y="1055033"/>
                </a:moveTo>
                <a:cubicBezTo>
                  <a:pt x="621392" y="1078495"/>
                  <a:pt x="236344" y="1038668"/>
                  <a:pt x="55507" y="947359"/>
                </a:cubicBezTo>
                <a:cubicBezTo>
                  <a:pt x="-125330" y="856050"/>
                  <a:pt x="174369" y="807549"/>
                  <a:pt x="400617" y="756564"/>
                </a:cubicBezTo>
                <a:cubicBezTo>
                  <a:pt x="626865" y="705579"/>
                  <a:pt x="1036419" y="677923"/>
                  <a:pt x="1412996" y="641451"/>
                </a:cubicBezTo>
                <a:cubicBezTo>
                  <a:pt x="1789573" y="604979"/>
                  <a:pt x="2444013" y="623452"/>
                  <a:pt x="2660077" y="537731"/>
                </a:cubicBezTo>
                <a:cubicBezTo>
                  <a:pt x="2876141" y="452010"/>
                  <a:pt x="2985869" y="272048"/>
                  <a:pt x="2709379" y="127123"/>
                </a:cubicBezTo>
                <a:cubicBezTo>
                  <a:pt x="2492370" y="12935"/>
                  <a:pt x="2341649" y="-17654"/>
                  <a:pt x="2346353" y="9001"/>
                </a:cubicBezTo>
              </a:path>
            </a:pathLst>
          </a:custGeom>
          <a:ln w="190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4" name="TextBox 173"/>
          <p:cNvSpPr txBox="1"/>
          <p:nvPr/>
        </p:nvSpPr>
        <p:spPr>
          <a:xfrm>
            <a:off x="9953336" y="5809076"/>
            <a:ext cx="1716888" cy="307777"/>
          </a:xfrm>
          <a:prstGeom prst="rect">
            <a:avLst/>
          </a:prstGeom>
          <a:noFill/>
        </p:spPr>
        <p:txBody>
          <a:bodyPr wrap="square" rtlCol="0">
            <a:spAutoFit/>
          </a:bodyPr>
          <a:lstStyle/>
          <a:p>
            <a:r>
              <a:rPr lang="en-US" sz="1400" dirty="0">
                <a:latin typeface="+mn-lt"/>
              </a:rPr>
              <a:t>Digitizer     FPGA</a:t>
            </a:r>
          </a:p>
        </p:txBody>
      </p:sp>
      <p:cxnSp>
        <p:nvCxnSpPr>
          <p:cNvPr id="175" name="Straight Connector 174"/>
          <p:cNvCxnSpPr/>
          <p:nvPr/>
        </p:nvCxnSpPr>
        <p:spPr>
          <a:xfrm>
            <a:off x="5139690" y="2581062"/>
            <a:ext cx="5257800"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176" name="TextBox 175"/>
          <p:cNvSpPr txBox="1"/>
          <p:nvPr/>
        </p:nvSpPr>
        <p:spPr>
          <a:xfrm>
            <a:off x="4822082" y="2581062"/>
            <a:ext cx="1450057" cy="369332"/>
          </a:xfrm>
          <a:prstGeom prst="rect">
            <a:avLst/>
          </a:prstGeom>
          <a:noFill/>
        </p:spPr>
        <p:txBody>
          <a:bodyPr wrap="square" rtlCol="0">
            <a:spAutoFit/>
          </a:bodyPr>
          <a:lstStyle/>
          <a:p>
            <a:r>
              <a:rPr lang="en-US" dirty="0" err="1">
                <a:solidFill>
                  <a:schemeClr val="accent1">
                    <a:lumMod val="75000"/>
                  </a:schemeClr>
                </a:solidFill>
                <a:latin typeface="+mn-lt"/>
              </a:rPr>
              <a:t>Linac</a:t>
            </a:r>
            <a:endParaRPr lang="en-US" dirty="0">
              <a:solidFill>
                <a:schemeClr val="accent1">
                  <a:lumMod val="75000"/>
                </a:schemeClr>
              </a:solidFill>
              <a:latin typeface="+mn-lt"/>
            </a:endParaRPr>
          </a:p>
        </p:txBody>
      </p:sp>
      <p:pic>
        <p:nvPicPr>
          <p:cNvPr id="191" name="Picture 68" descr="ring detailed"/>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542506" y="3475212"/>
            <a:ext cx="402827" cy="262962"/>
          </a:xfrm>
          <a:prstGeom prst="rect">
            <a:avLst/>
          </a:prstGeom>
          <a:noFill/>
          <a:ln w="9525">
            <a:noFill/>
            <a:miter lim="800000"/>
            <a:headEnd/>
            <a:tailEnd/>
          </a:ln>
        </p:spPr>
      </p:pic>
      <p:sp>
        <p:nvSpPr>
          <p:cNvPr id="84" name="TextBox 83"/>
          <p:cNvSpPr txBox="1"/>
          <p:nvPr/>
        </p:nvSpPr>
        <p:spPr>
          <a:xfrm>
            <a:off x="7835424" y="5459477"/>
            <a:ext cx="1446728" cy="307777"/>
          </a:xfrm>
          <a:prstGeom prst="rect">
            <a:avLst/>
          </a:prstGeom>
          <a:noFill/>
        </p:spPr>
        <p:txBody>
          <a:bodyPr wrap="square" rtlCol="0">
            <a:spAutoFit/>
          </a:bodyPr>
          <a:lstStyle/>
          <a:p>
            <a:r>
              <a:rPr lang="en-US" sz="1400" dirty="0">
                <a:latin typeface="+mn-lt"/>
              </a:rPr>
              <a:t>Abort signal</a:t>
            </a:r>
          </a:p>
        </p:txBody>
      </p:sp>
      <p:sp>
        <p:nvSpPr>
          <p:cNvPr id="177" name="TextBox 176"/>
          <p:cNvSpPr txBox="1"/>
          <p:nvPr/>
        </p:nvSpPr>
        <p:spPr>
          <a:xfrm>
            <a:off x="4802461" y="4486063"/>
            <a:ext cx="1567909" cy="646331"/>
          </a:xfrm>
          <a:prstGeom prst="rect">
            <a:avLst/>
          </a:prstGeom>
          <a:solidFill>
            <a:srgbClr val="FFFFFF">
              <a:alpha val="80000"/>
            </a:srgbClr>
          </a:solidFill>
        </p:spPr>
        <p:txBody>
          <a:bodyPr wrap="square" rtlCol="0">
            <a:spAutoFit/>
          </a:bodyPr>
          <a:lstStyle/>
          <a:p>
            <a:r>
              <a:rPr lang="en-US" dirty="0">
                <a:solidFill>
                  <a:schemeClr val="accent5"/>
                </a:solidFill>
                <a:latin typeface="+mn-lt"/>
              </a:rPr>
              <a:t>Electronics</a:t>
            </a:r>
          </a:p>
          <a:p>
            <a:r>
              <a:rPr lang="en-US" dirty="0">
                <a:solidFill>
                  <a:schemeClr val="accent5"/>
                </a:solidFill>
                <a:latin typeface="+mn-lt"/>
              </a:rPr>
              <a:t>Buildings</a:t>
            </a:r>
          </a:p>
        </p:txBody>
      </p:sp>
      <p:sp>
        <p:nvSpPr>
          <p:cNvPr id="86" name="TextBox 85"/>
          <p:cNvSpPr txBox="1"/>
          <p:nvPr/>
        </p:nvSpPr>
        <p:spPr>
          <a:xfrm>
            <a:off x="5387357" y="6084605"/>
            <a:ext cx="4938744" cy="369332"/>
          </a:xfrm>
          <a:prstGeom prst="rect">
            <a:avLst/>
          </a:prstGeom>
          <a:noFill/>
        </p:spPr>
        <p:txBody>
          <a:bodyPr wrap="square" rtlCol="0">
            <a:spAutoFit/>
          </a:bodyPr>
          <a:lstStyle/>
          <a:p>
            <a:pPr algn="ctr"/>
            <a:r>
              <a:rPr lang="en-US" dirty="0">
                <a:solidFill>
                  <a:srgbClr val="276970"/>
                </a:solidFill>
                <a:latin typeface="+mn-lt"/>
              </a:rPr>
              <a:t>Differential Current Monitor</a:t>
            </a:r>
          </a:p>
        </p:txBody>
      </p:sp>
      <p:sp>
        <p:nvSpPr>
          <p:cNvPr id="77" name="Content Placeholder 2">
            <a:extLst>
              <a:ext uri="{FF2B5EF4-FFF2-40B4-BE49-F238E27FC236}">
                <a16:creationId xmlns:a16="http://schemas.microsoft.com/office/drawing/2014/main" id="{4EEC156F-82B6-2B49-9983-1F9BD7B41975}"/>
              </a:ext>
            </a:extLst>
          </p:cNvPr>
          <p:cNvSpPr txBox="1">
            <a:spLocks/>
          </p:cNvSpPr>
          <p:nvPr/>
        </p:nvSpPr>
        <p:spPr bwMode="auto">
          <a:xfrm>
            <a:off x="567127" y="2486082"/>
            <a:ext cx="3635441" cy="33266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lnSpc>
                <a:spcPct val="80000"/>
              </a:lnSpc>
            </a:pPr>
            <a:r>
              <a:rPr lang="en-US" sz="2000" dirty="0">
                <a:latin typeface="+mn-lt"/>
              </a:rPr>
              <a:t>We use the PXI Platform with LabVIEW Real-time and FPGA</a:t>
            </a:r>
          </a:p>
          <a:p>
            <a:pPr lvl="1">
              <a:lnSpc>
                <a:spcPct val="80000"/>
              </a:lnSpc>
            </a:pPr>
            <a:r>
              <a:rPr lang="en-US" sz="2000" dirty="0">
                <a:latin typeface="+mn-lt"/>
              </a:rPr>
              <a:t>FPGA needs about 1-2 µs to decide</a:t>
            </a:r>
          </a:p>
          <a:p>
            <a:pPr lvl="1">
              <a:lnSpc>
                <a:spcPct val="80000"/>
              </a:lnSpc>
            </a:pPr>
            <a:r>
              <a:rPr lang="en-US" sz="2000" dirty="0">
                <a:latin typeface="+mn-lt"/>
              </a:rPr>
              <a:t>Signal and beam propagation and chopper timing, adds 5-6 µs</a:t>
            </a:r>
          </a:p>
        </p:txBody>
      </p:sp>
      <p:cxnSp>
        <p:nvCxnSpPr>
          <p:cNvPr id="87" name="Curved Connector 86">
            <a:extLst>
              <a:ext uri="{FF2B5EF4-FFF2-40B4-BE49-F238E27FC236}">
                <a16:creationId xmlns:a16="http://schemas.microsoft.com/office/drawing/2014/main" id="{298B06C7-2D01-E744-948B-6554571B3D16}"/>
              </a:ext>
            </a:extLst>
          </p:cNvPr>
          <p:cNvCxnSpPr>
            <a:cxnSpLocks/>
            <a:stCxn id="85" idx="2"/>
          </p:cNvCxnSpPr>
          <p:nvPr/>
        </p:nvCxnSpPr>
        <p:spPr>
          <a:xfrm rot="16200000" flipH="1">
            <a:off x="6801307" y="2232686"/>
            <a:ext cx="1909222" cy="4826040"/>
          </a:xfrm>
          <a:prstGeom prst="curvedConnector2">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2" name="Curved Connector 101">
            <a:extLst>
              <a:ext uri="{FF2B5EF4-FFF2-40B4-BE49-F238E27FC236}">
                <a16:creationId xmlns:a16="http://schemas.microsoft.com/office/drawing/2014/main" id="{303DDF48-0043-C14A-98C7-5E7A15C2FE67}"/>
              </a:ext>
            </a:extLst>
          </p:cNvPr>
          <p:cNvCxnSpPr>
            <a:cxnSpLocks/>
            <a:stCxn id="57" idx="0"/>
          </p:cNvCxnSpPr>
          <p:nvPr/>
        </p:nvCxnSpPr>
        <p:spPr>
          <a:xfrm>
            <a:off x="8232945" y="4828962"/>
            <a:ext cx="1958812" cy="233688"/>
          </a:xfrm>
          <a:prstGeom prst="curvedConnector3">
            <a:avLst>
              <a:gd name="adj1" fmla="val 50000"/>
            </a:avLst>
          </a:prstGeom>
          <a:ln w="28575" cmpd="sng">
            <a:solidFill>
              <a:srgbClr val="595959"/>
            </a:solidFill>
          </a:ln>
        </p:spPr>
        <p:style>
          <a:lnRef idx="2">
            <a:schemeClr val="accent1"/>
          </a:lnRef>
          <a:fillRef idx="0">
            <a:schemeClr val="accent1"/>
          </a:fillRef>
          <a:effectRef idx="1">
            <a:schemeClr val="accent1"/>
          </a:effectRef>
          <a:fontRef idx="minor">
            <a:schemeClr val="tx1"/>
          </a:fontRef>
        </p:style>
      </p:cxnSp>
      <p:sp>
        <p:nvSpPr>
          <p:cNvPr id="108" name="Line 170">
            <a:extLst>
              <a:ext uri="{FF2B5EF4-FFF2-40B4-BE49-F238E27FC236}">
                <a16:creationId xmlns:a16="http://schemas.microsoft.com/office/drawing/2014/main" id="{32C086CF-7186-6E48-AD22-A90B8AC6F20F}"/>
              </a:ext>
            </a:extLst>
          </p:cNvPr>
          <p:cNvSpPr>
            <a:spLocks noChangeShapeType="1"/>
          </p:cNvSpPr>
          <p:nvPr/>
        </p:nvSpPr>
        <p:spPr bwMode="auto">
          <a:xfrm flipH="1">
            <a:off x="10640152" y="4453007"/>
            <a:ext cx="92075" cy="182563"/>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kern="1200"/>
          </a:p>
        </p:txBody>
      </p:sp>
      <p:sp>
        <p:nvSpPr>
          <p:cNvPr id="109" name="Line 170">
            <a:extLst>
              <a:ext uri="{FF2B5EF4-FFF2-40B4-BE49-F238E27FC236}">
                <a16:creationId xmlns:a16="http://schemas.microsoft.com/office/drawing/2014/main" id="{1687C7DC-A5A9-AE41-A2DF-D4F9549CA0ED}"/>
              </a:ext>
            </a:extLst>
          </p:cNvPr>
          <p:cNvSpPr>
            <a:spLocks noChangeShapeType="1"/>
          </p:cNvSpPr>
          <p:nvPr/>
        </p:nvSpPr>
        <p:spPr bwMode="auto">
          <a:xfrm flipH="1">
            <a:off x="10716352" y="4453007"/>
            <a:ext cx="92075" cy="182563"/>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kern="1200"/>
          </a:p>
        </p:txBody>
      </p:sp>
      <p:sp>
        <p:nvSpPr>
          <p:cNvPr id="85" name="Rectangle 84">
            <a:extLst>
              <a:ext uri="{FF2B5EF4-FFF2-40B4-BE49-F238E27FC236}">
                <a16:creationId xmlns:a16="http://schemas.microsoft.com/office/drawing/2014/main" id="{2F716707-C6C7-2345-BA52-DDE970F12101}"/>
              </a:ext>
            </a:extLst>
          </p:cNvPr>
          <p:cNvSpPr/>
          <p:nvPr/>
        </p:nvSpPr>
        <p:spPr>
          <a:xfrm>
            <a:off x="5317507" y="3412025"/>
            <a:ext cx="50782" cy="279070"/>
          </a:xfrm>
          <a:prstGeom prst="rect">
            <a:avLst/>
          </a:prstGeom>
          <a:no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 name="Rectangle 57"/>
          <p:cNvSpPr>
            <a:spLocks noChangeArrowheads="1"/>
          </p:cNvSpPr>
          <p:nvPr/>
        </p:nvSpPr>
        <p:spPr bwMode="auto">
          <a:xfrm>
            <a:off x="4911090" y="3946006"/>
            <a:ext cx="704444" cy="2744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0487" tIns="44450" rIns="90487" bIns="44450">
            <a:spAutoFit/>
          </a:bodyPr>
          <a:lstStyle/>
          <a:p>
            <a:pPr eaLnBrk="1" hangingPunct="1"/>
            <a:r>
              <a:rPr lang="en-US" sz="1200" b="1" dirty="0"/>
              <a:t>Source</a:t>
            </a:r>
          </a:p>
        </p:txBody>
      </p:sp>
    </p:spTree>
    <p:extLst>
      <p:ext uri="{BB962C8B-B14F-4D97-AF65-F5344CB8AC3E}">
        <p14:creationId xmlns:p14="http://schemas.microsoft.com/office/powerpoint/2010/main" val="3162553367"/>
      </p:ext>
    </p:extLst>
  </p:cSld>
  <p:clrMapOvr>
    <a:masterClrMapping/>
  </p:clrMapOvr>
  <mc:AlternateContent xmlns:mc="http://schemas.openxmlformats.org/markup-compatibility/2006" xmlns:p14="http://schemas.microsoft.com/office/powerpoint/2010/main">
    <mc:Choice Requires="p14">
      <p:transition spd="slow" p14:dur="2000" advTm="71842"/>
    </mc:Choice>
    <mc:Fallback xmlns="">
      <p:transition spd="slow" advTm="71842"/>
    </mc:Fallback>
  </mc:AlternateContent>
  <p:extLst mod="1"/>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173" y="211570"/>
            <a:ext cx="8229600" cy="535531"/>
          </a:xfrm>
        </p:spPr>
        <p:txBody>
          <a:bodyPr/>
          <a:lstStyle/>
          <a:p>
            <a:r>
              <a:rPr lang="en-US" dirty="0"/>
              <a:t>Errant Beam Data for Machine Learning</a:t>
            </a:r>
          </a:p>
        </p:txBody>
      </p:sp>
      <p:grpSp>
        <p:nvGrpSpPr>
          <p:cNvPr id="10" name="Group 9"/>
          <p:cNvGrpSpPr/>
          <p:nvPr/>
        </p:nvGrpSpPr>
        <p:grpSpPr>
          <a:xfrm>
            <a:off x="492429" y="747101"/>
            <a:ext cx="5105400" cy="5120737"/>
            <a:chOff x="1752600" y="228600"/>
            <a:chExt cx="6894839" cy="6187537"/>
          </a:xfrm>
        </p:grpSpPr>
        <p:pic>
          <p:nvPicPr>
            <p:cNvPr id="4" name="Picture 3"/>
            <p:cNvPicPr>
              <a:picLocks noChangeAspect="1"/>
            </p:cNvPicPr>
            <p:nvPr/>
          </p:nvPicPr>
          <p:blipFill>
            <a:blip r:embed="rId2"/>
            <a:stretch>
              <a:fillRect/>
            </a:stretch>
          </p:blipFill>
          <p:spPr>
            <a:xfrm>
              <a:off x="1752600" y="228600"/>
              <a:ext cx="6752896" cy="6187537"/>
            </a:xfrm>
            <a:prstGeom prst="rect">
              <a:avLst/>
            </a:prstGeom>
          </p:spPr>
        </p:pic>
        <p:sp>
          <p:nvSpPr>
            <p:cNvPr id="5" name="Line Callout 1 4"/>
            <p:cNvSpPr/>
            <p:nvPr/>
          </p:nvSpPr>
          <p:spPr>
            <a:xfrm>
              <a:off x="5868922" y="4003063"/>
              <a:ext cx="2778517" cy="460973"/>
            </a:xfrm>
            <a:prstGeom prst="borderCallout1">
              <a:avLst>
                <a:gd name="adj1" fmla="val 49276"/>
                <a:gd name="adj2" fmla="val -1543"/>
                <a:gd name="adj3" fmla="val 275311"/>
                <a:gd name="adj4" fmla="val -36535"/>
              </a:avLst>
            </a:prstGeom>
            <a:solidFill>
              <a:srgbClr val="FFFFFF">
                <a:alpha val="70000"/>
              </a:srgbClr>
            </a:solidFill>
            <a:ln w="19050">
              <a:solidFill>
                <a:srgbClr val="600708"/>
              </a:solidFill>
              <a:headEnd type="none"/>
              <a:tailEnd type="triangle"/>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200" dirty="0">
                  <a:solidFill>
                    <a:schemeClr val="tx1"/>
                  </a:solidFill>
                </a:rPr>
                <a:t>Alert on small window difference</a:t>
              </a:r>
            </a:p>
          </p:txBody>
        </p:sp>
        <p:sp>
          <p:nvSpPr>
            <p:cNvPr id="6" name="Line Callout 1 5"/>
            <p:cNvSpPr/>
            <p:nvPr/>
          </p:nvSpPr>
          <p:spPr>
            <a:xfrm>
              <a:off x="5868922" y="4579804"/>
              <a:ext cx="2778517" cy="528755"/>
            </a:xfrm>
            <a:prstGeom prst="borderCallout1">
              <a:avLst>
                <a:gd name="adj1" fmla="val 49276"/>
                <a:gd name="adj2" fmla="val -1543"/>
                <a:gd name="adj3" fmla="val 152664"/>
                <a:gd name="adj4" fmla="val -36059"/>
              </a:avLst>
            </a:prstGeom>
            <a:solidFill>
              <a:schemeClr val="bg1">
                <a:alpha val="70000"/>
              </a:schemeClr>
            </a:solidFill>
            <a:ln w="19050">
              <a:solidFill>
                <a:srgbClr val="660066"/>
              </a:solidFill>
              <a:headEnd type="none"/>
              <a:tailEnd type="triangle"/>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200" dirty="0">
                  <a:solidFill>
                    <a:schemeClr val="tx1"/>
                  </a:solidFill>
                </a:rPr>
                <a:t>Alert on pulse-to-pulse downstream</a:t>
              </a:r>
            </a:p>
          </p:txBody>
        </p:sp>
        <p:sp>
          <p:nvSpPr>
            <p:cNvPr id="7" name="Line Callout 1 6"/>
            <p:cNvSpPr/>
            <p:nvPr/>
          </p:nvSpPr>
          <p:spPr>
            <a:xfrm>
              <a:off x="3013836" y="5610274"/>
              <a:ext cx="2347310" cy="512380"/>
            </a:xfrm>
            <a:prstGeom prst="borderCallout1">
              <a:avLst>
                <a:gd name="adj1" fmla="val 49276"/>
                <a:gd name="adj2" fmla="val 101069"/>
                <a:gd name="adj3" fmla="val -14335"/>
                <a:gd name="adj4" fmla="val 159611"/>
              </a:avLst>
            </a:prstGeom>
            <a:solidFill>
              <a:schemeClr val="bg1">
                <a:alpha val="70000"/>
              </a:schemeClr>
            </a:solidFill>
            <a:ln w="19050">
              <a:solidFill>
                <a:schemeClr val="accent6">
                  <a:lumMod val="75000"/>
                </a:schemeClr>
              </a:solidFill>
              <a:headEnd type="none"/>
              <a:tailEnd type="triangle"/>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200" dirty="0">
                  <a:solidFill>
                    <a:schemeClr val="tx1"/>
                  </a:solidFill>
                </a:rPr>
                <a:t>Alert on pulse-to-pulse upstream</a:t>
              </a:r>
            </a:p>
          </p:txBody>
        </p:sp>
        <p:sp>
          <p:nvSpPr>
            <p:cNvPr id="8" name="Line Callout 1 7"/>
            <p:cNvSpPr/>
            <p:nvPr/>
          </p:nvSpPr>
          <p:spPr>
            <a:xfrm>
              <a:off x="2678771" y="3994307"/>
              <a:ext cx="1605064" cy="285580"/>
            </a:xfrm>
            <a:prstGeom prst="borderCallout1">
              <a:avLst>
                <a:gd name="adj1" fmla="val 49276"/>
                <a:gd name="adj2" fmla="val 101069"/>
                <a:gd name="adj3" fmla="val 291220"/>
                <a:gd name="adj4" fmla="val 130429"/>
              </a:avLst>
            </a:prstGeom>
            <a:solidFill>
              <a:schemeClr val="bg1">
                <a:alpha val="70000"/>
              </a:schemeClr>
            </a:solidFill>
            <a:ln w="19050">
              <a:solidFill>
                <a:srgbClr val="FF0000"/>
              </a:solidFill>
              <a:headEnd type="none"/>
              <a:tailEnd type="triangle"/>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200" dirty="0">
                  <a:solidFill>
                    <a:schemeClr val="tx1"/>
                  </a:solidFill>
                </a:rPr>
                <a:t>Alert to MPS</a:t>
              </a:r>
            </a:p>
          </p:txBody>
        </p:sp>
        <p:pic>
          <p:nvPicPr>
            <p:cNvPr id="9" name="Picture 8"/>
            <p:cNvPicPr>
              <a:picLocks noChangeAspect="1"/>
            </p:cNvPicPr>
            <p:nvPr/>
          </p:nvPicPr>
          <p:blipFill>
            <a:blip r:embed="rId3"/>
            <a:stretch>
              <a:fillRect/>
            </a:stretch>
          </p:blipFill>
          <p:spPr>
            <a:xfrm>
              <a:off x="2584663" y="761500"/>
              <a:ext cx="1092200" cy="794327"/>
            </a:xfrm>
            <a:prstGeom prst="rect">
              <a:avLst/>
            </a:prstGeom>
          </p:spPr>
        </p:pic>
      </p:grpSp>
      <p:sp>
        <p:nvSpPr>
          <p:cNvPr id="17" name="TextBox 16"/>
          <p:cNvSpPr txBox="1"/>
          <p:nvPr/>
        </p:nvSpPr>
        <p:spPr>
          <a:xfrm>
            <a:off x="813547" y="5939528"/>
            <a:ext cx="4316506" cy="369332"/>
          </a:xfrm>
          <a:prstGeom prst="rect">
            <a:avLst/>
          </a:prstGeom>
          <a:noFill/>
        </p:spPr>
        <p:txBody>
          <a:bodyPr wrap="square" rtlCol="0">
            <a:spAutoFit/>
          </a:bodyPr>
          <a:lstStyle/>
          <a:p>
            <a:pPr algn="ctr"/>
            <a:r>
              <a:rPr lang="en-US" dirty="0">
                <a:solidFill>
                  <a:schemeClr val="accent1">
                    <a:lumMod val="75000"/>
                  </a:schemeClr>
                </a:solidFill>
                <a:latin typeface="+mn-lt"/>
              </a:rPr>
              <a:t>Errant Beam with losses in the SCL</a:t>
            </a:r>
          </a:p>
        </p:txBody>
      </p:sp>
      <p:grpSp>
        <p:nvGrpSpPr>
          <p:cNvPr id="20" name="Group 19">
            <a:extLst>
              <a:ext uri="{FF2B5EF4-FFF2-40B4-BE49-F238E27FC236}">
                <a16:creationId xmlns:a16="http://schemas.microsoft.com/office/drawing/2014/main" id="{8D98CA01-69AA-F94C-9CCD-FD7FCB45009E}"/>
              </a:ext>
            </a:extLst>
          </p:cNvPr>
          <p:cNvGrpSpPr/>
          <p:nvPr/>
        </p:nvGrpSpPr>
        <p:grpSpPr>
          <a:xfrm>
            <a:off x="6388625" y="890116"/>
            <a:ext cx="4850708" cy="5049412"/>
            <a:chOff x="1267195" y="741788"/>
            <a:chExt cx="6326713" cy="5939827"/>
          </a:xfrm>
        </p:grpSpPr>
        <p:pic>
          <p:nvPicPr>
            <p:cNvPr id="21" name="Picture 20">
              <a:extLst>
                <a:ext uri="{FF2B5EF4-FFF2-40B4-BE49-F238E27FC236}">
                  <a16:creationId xmlns:a16="http://schemas.microsoft.com/office/drawing/2014/main" id="{60C81557-F383-7843-9F8F-EB174519632C}"/>
                </a:ext>
              </a:extLst>
            </p:cNvPr>
            <p:cNvPicPr>
              <a:picLocks noChangeAspect="1"/>
            </p:cNvPicPr>
            <p:nvPr/>
          </p:nvPicPr>
          <p:blipFill>
            <a:blip r:embed="rId4"/>
            <a:stretch>
              <a:fillRect/>
            </a:stretch>
          </p:blipFill>
          <p:spPr>
            <a:xfrm>
              <a:off x="1267195" y="741788"/>
              <a:ext cx="6326713" cy="5939827"/>
            </a:xfrm>
            <a:prstGeom prst="rect">
              <a:avLst/>
            </a:prstGeom>
          </p:spPr>
        </p:pic>
        <p:sp>
          <p:nvSpPr>
            <p:cNvPr id="22" name="Line Callout 1 21">
              <a:extLst>
                <a:ext uri="{FF2B5EF4-FFF2-40B4-BE49-F238E27FC236}">
                  <a16:creationId xmlns:a16="http://schemas.microsoft.com/office/drawing/2014/main" id="{0AD179D1-F280-A448-A3D5-42E87A07D7A6}"/>
                </a:ext>
              </a:extLst>
            </p:cNvPr>
            <p:cNvSpPr/>
            <p:nvPr/>
          </p:nvSpPr>
          <p:spPr>
            <a:xfrm>
              <a:off x="5199181" y="4825969"/>
              <a:ext cx="2394726" cy="512380"/>
            </a:xfrm>
            <a:prstGeom prst="borderCallout1">
              <a:avLst>
                <a:gd name="adj1" fmla="val 49276"/>
                <a:gd name="adj2" fmla="val -1543"/>
                <a:gd name="adj3" fmla="val 159954"/>
                <a:gd name="adj4" fmla="val -36163"/>
              </a:avLst>
            </a:prstGeom>
            <a:solidFill>
              <a:schemeClr val="bg1">
                <a:alpha val="70000"/>
              </a:schemeClr>
            </a:solidFill>
            <a:ln w="19050">
              <a:solidFill>
                <a:srgbClr val="660066"/>
              </a:solidFill>
              <a:headEnd type="none"/>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Alert on pulse-to-pulse downstream</a:t>
              </a:r>
            </a:p>
          </p:txBody>
        </p:sp>
        <p:sp>
          <p:nvSpPr>
            <p:cNvPr id="23" name="Line Callout 1 22">
              <a:extLst>
                <a:ext uri="{FF2B5EF4-FFF2-40B4-BE49-F238E27FC236}">
                  <a16:creationId xmlns:a16="http://schemas.microsoft.com/office/drawing/2014/main" id="{B7637C00-89A9-444B-88CC-6665AEF9E9E2}"/>
                </a:ext>
              </a:extLst>
            </p:cNvPr>
            <p:cNvSpPr/>
            <p:nvPr/>
          </p:nvSpPr>
          <p:spPr>
            <a:xfrm>
              <a:off x="1564227" y="4578478"/>
              <a:ext cx="1699174" cy="315311"/>
            </a:xfrm>
            <a:prstGeom prst="borderCallout1">
              <a:avLst>
                <a:gd name="adj1" fmla="val 49276"/>
                <a:gd name="adj2" fmla="val 101069"/>
                <a:gd name="adj3" fmla="val 182138"/>
                <a:gd name="adj4" fmla="val 164687"/>
              </a:avLst>
            </a:prstGeom>
            <a:solidFill>
              <a:schemeClr val="bg1">
                <a:alpha val="70000"/>
              </a:schemeClr>
            </a:solidFill>
            <a:ln w="19050">
              <a:solidFill>
                <a:srgbClr val="FF0000"/>
              </a:solidFill>
              <a:headEnd type="none"/>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Alert to MPS</a:t>
              </a:r>
            </a:p>
          </p:txBody>
        </p:sp>
        <p:pic>
          <p:nvPicPr>
            <p:cNvPr id="24" name="Picture 23">
              <a:extLst>
                <a:ext uri="{FF2B5EF4-FFF2-40B4-BE49-F238E27FC236}">
                  <a16:creationId xmlns:a16="http://schemas.microsoft.com/office/drawing/2014/main" id="{C51EAC42-4070-FC40-808D-096E3D50C10F}"/>
                </a:ext>
              </a:extLst>
            </p:cNvPr>
            <p:cNvPicPr>
              <a:picLocks noChangeAspect="1"/>
            </p:cNvPicPr>
            <p:nvPr/>
          </p:nvPicPr>
          <p:blipFill>
            <a:blip r:embed="rId5"/>
            <a:stretch>
              <a:fillRect/>
            </a:stretch>
          </p:blipFill>
          <p:spPr>
            <a:xfrm>
              <a:off x="5649638" y="1181417"/>
              <a:ext cx="1257300" cy="1201242"/>
            </a:xfrm>
            <a:prstGeom prst="rect">
              <a:avLst/>
            </a:prstGeom>
          </p:spPr>
        </p:pic>
      </p:grpSp>
      <p:sp>
        <p:nvSpPr>
          <p:cNvPr id="25" name="TextBox 24">
            <a:extLst>
              <a:ext uri="{FF2B5EF4-FFF2-40B4-BE49-F238E27FC236}">
                <a16:creationId xmlns:a16="http://schemas.microsoft.com/office/drawing/2014/main" id="{386D5525-683C-5148-96C7-778076E43514}"/>
              </a:ext>
            </a:extLst>
          </p:cNvPr>
          <p:cNvSpPr txBox="1"/>
          <p:nvPr/>
        </p:nvSpPr>
        <p:spPr>
          <a:xfrm>
            <a:off x="5963771" y="5944805"/>
            <a:ext cx="5820133" cy="369332"/>
          </a:xfrm>
          <a:prstGeom prst="rect">
            <a:avLst/>
          </a:prstGeom>
          <a:noFill/>
        </p:spPr>
        <p:txBody>
          <a:bodyPr wrap="square" rtlCol="0">
            <a:spAutoFit/>
          </a:bodyPr>
          <a:lstStyle/>
          <a:p>
            <a:pPr algn="ctr"/>
            <a:r>
              <a:rPr lang="en-US" dirty="0">
                <a:solidFill>
                  <a:schemeClr val="accent1">
                    <a:lumMod val="75000"/>
                  </a:schemeClr>
                </a:solidFill>
                <a:latin typeface="+mn-lt"/>
              </a:rPr>
              <a:t>Errant Beam with slow drop in current before SCL</a:t>
            </a:r>
          </a:p>
        </p:txBody>
      </p:sp>
    </p:spTree>
    <p:extLst>
      <p:ext uri="{BB962C8B-B14F-4D97-AF65-F5344CB8AC3E}">
        <p14:creationId xmlns:p14="http://schemas.microsoft.com/office/powerpoint/2010/main" val="1387711278"/>
      </p:ext>
    </p:extLst>
  </p:cSld>
  <p:clrMapOvr>
    <a:masterClrMapping/>
  </p:clrMapOvr>
  <mc:AlternateContent xmlns:mc="http://schemas.openxmlformats.org/markup-compatibility/2006" xmlns:p14="http://schemas.microsoft.com/office/powerpoint/2010/main">
    <mc:Choice Requires="p14">
      <p:transition spd="slow" p14:dur="2000" advTm="68371"/>
    </mc:Choice>
    <mc:Fallback xmlns="">
      <p:transition spd="slow" advTm="68371"/>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F1EA3-ED3E-584A-A150-17AA0FBC4472}"/>
              </a:ext>
            </a:extLst>
          </p:cNvPr>
          <p:cNvSpPr>
            <a:spLocks noGrp="1"/>
          </p:cNvSpPr>
          <p:nvPr>
            <p:ph type="title"/>
          </p:nvPr>
        </p:nvSpPr>
        <p:spPr>
          <a:xfrm>
            <a:off x="429767" y="274320"/>
            <a:ext cx="11430000" cy="535531"/>
          </a:xfrm>
        </p:spPr>
        <p:txBody>
          <a:bodyPr/>
          <a:lstStyle/>
          <a:p>
            <a:r>
              <a:rPr lang="en-US" dirty="0"/>
              <a:t>Errant Beam Data for Machine Learning</a:t>
            </a:r>
          </a:p>
        </p:txBody>
      </p:sp>
      <p:sp>
        <p:nvSpPr>
          <p:cNvPr id="3" name="Content Placeholder 2">
            <a:extLst>
              <a:ext uri="{FF2B5EF4-FFF2-40B4-BE49-F238E27FC236}">
                <a16:creationId xmlns:a16="http://schemas.microsoft.com/office/drawing/2014/main" id="{B0B0A13B-8890-7E49-B0CC-96937004BBAC}"/>
              </a:ext>
            </a:extLst>
          </p:cNvPr>
          <p:cNvSpPr>
            <a:spLocks noGrp="1"/>
          </p:cNvSpPr>
          <p:nvPr>
            <p:ph idx="1"/>
          </p:nvPr>
        </p:nvSpPr>
        <p:spPr>
          <a:xfrm>
            <a:off x="429767" y="3859391"/>
            <a:ext cx="4405705" cy="1942713"/>
          </a:xfrm>
        </p:spPr>
        <p:txBody>
          <a:bodyPr/>
          <a:lstStyle/>
          <a:p>
            <a:r>
              <a:rPr lang="en-US" sz="2400" dirty="0"/>
              <a:t>DCM saved data before and after the bad pulse</a:t>
            </a:r>
          </a:p>
          <a:p>
            <a:pPr>
              <a:buFont typeface="Wingdings" pitchFamily="2" charset="2"/>
              <a:buChar char="à"/>
            </a:pPr>
            <a:r>
              <a:rPr lang="en-US" sz="2400" dirty="0">
                <a:solidFill>
                  <a:srgbClr val="0070C0"/>
                </a:solidFill>
                <a:sym typeface="Wingdings" pitchFamily="2" charset="2"/>
              </a:rPr>
              <a:t> Use this data to train Machine Learning Algorithms!</a:t>
            </a:r>
            <a:endParaRPr lang="en-US" sz="2400" dirty="0"/>
          </a:p>
          <a:p>
            <a:endParaRPr lang="en-US" sz="2400" dirty="0"/>
          </a:p>
        </p:txBody>
      </p:sp>
      <p:pic>
        <p:nvPicPr>
          <p:cNvPr id="4" name="Picture 3">
            <a:extLst>
              <a:ext uri="{FF2B5EF4-FFF2-40B4-BE49-F238E27FC236}">
                <a16:creationId xmlns:a16="http://schemas.microsoft.com/office/drawing/2014/main" id="{5FE3F39F-884E-9349-B839-37312D286730}"/>
              </a:ext>
            </a:extLst>
          </p:cNvPr>
          <p:cNvPicPr>
            <a:picLocks noChangeAspect="1"/>
          </p:cNvPicPr>
          <p:nvPr/>
        </p:nvPicPr>
        <p:blipFill>
          <a:blip r:embed="rId2"/>
          <a:stretch>
            <a:fillRect/>
          </a:stretch>
        </p:blipFill>
        <p:spPr>
          <a:xfrm>
            <a:off x="4688926" y="3500420"/>
            <a:ext cx="7273711" cy="2457022"/>
          </a:xfrm>
          <a:prstGeom prst="rect">
            <a:avLst/>
          </a:prstGeom>
        </p:spPr>
      </p:pic>
      <p:sp>
        <p:nvSpPr>
          <p:cNvPr id="5" name="TextBox 4">
            <a:extLst>
              <a:ext uri="{FF2B5EF4-FFF2-40B4-BE49-F238E27FC236}">
                <a16:creationId xmlns:a16="http://schemas.microsoft.com/office/drawing/2014/main" id="{1C59A141-90F6-2D47-A892-65572493A388}"/>
              </a:ext>
            </a:extLst>
          </p:cNvPr>
          <p:cNvSpPr txBox="1"/>
          <p:nvPr/>
        </p:nvSpPr>
        <p:spPr>
          <a:xfrm>
            <a:off x="4688927" y="6039770"/>
            <a:ext cx="7273710" cy="590931"/>
          </a:xfrm>
          <a:prstGeom prst="rect">
            <a:avLst/>
          </a:prstGeom>
          <a:noFill/>
        </p:spPr>
        <p:txBody>
          <a:bodyPr wrap="square" rtlCol="0">
            <a:spAutoFit/>
          </a:bodyPr>
          <a:lstStyle/>
          <a:p>
            <a:pPr algn="ctr">
              <a:lnSpc>
                <a:spcPct val="90000"/>
              </a:lnSpc>
            </a:pPr>
            <a:r>
              <a:rPr lang="en-US" dirty="0">
                <a:solidFill>
                  <a:srgbClr val="2E7A82"/>
                </a:solidFill>
                <a:latin typeface="+mn-lt"/>
                <a:cs typeface="Arial" panose="020B0604020202020204" pitchFamily="34" charset="0"/>
              </a:rPr>
              <a:t>Before, During, and After beam pulse on an errant beam pulse with losses </a:t>
            </a:r>
          </a:p>
        </p:txBody>
      </p:sp>
      <p:sp>
        <p:nvSpPr>
          <p:cNvPr id="6" name="Content Placeholder 2">
            <a:extLst>
              <a:ext uri="{FF2B5EF4-FFF2-40B4-BE49-F238E27FC236}">
                <a16:creationId xmlns:a16="http://schemas.microsoft.com/office/drawing/2014/main" id="{5E97F4A1-D8E4-A943-9183-2F53C600EC33}"/>
              </a:ext>
            </a:extLst>
          </p:cNvPr>
          <p:cNvSpPr txBox="1">
            <a:spLocks/>
          </p:cNvSpPr>
          <p:nvPr/>
        </p:nvSpPr>
        <p:spPr bwMode="auto">
          <a:xfrm>
            <a:off x="429767" y="1208270"/>
            <a:ext cx="11532870" cy="22098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Currently installed systems are all reactionary to equipment malfunctions that cause Errant Beam</a:t>
            </a:r>
          </a:p>
          <a:p>
            <a:r>
              <a:rPr lang="en-US" sz="2400" dirty="0"/>
              <a:t>DCM is fastest for losses in the SCL but cannot go faster than signal and beam propagation times</a:t>
            </a:r>
          </a:p>
          <a:p>
            <a:pPr>
              <a:buFont typeface="Wingdings" pitchFamily="2" charset="2"/>
              <a:buChar char="à"/>
            </a:pPr>
            <a:r>
              <a:rPr lang="en-US" sz="2400" dirty="0">
                <a:solidFill>
                  <a:srgbClr val="0070C0"/>
                </a:solidFill>
                <a:sym typeface="Wingdings" pitchFamily="2" charset="2"/>
              </a:rPr>
              <a:t> Can we predict errant beam and avoid the bad pulse all together?</a:t>
            </a:r>
          </a:p>
        </p:txBody>
      </p:sp>
    </p:spTree>
    <p:extLst>
      <p:ext uri="{BB962C8B-B14F-4D97-AF65-F5344CB8AC3E}">
        <p14:creationId xmlns:p14="http://schemas.microsoft.com/office/powerpoint/2010/main" val="1947590836"/>
      </p:ext>
    </p:extLst>
  </p:cSld>
  <p:clrMapOvr>
    <a:masterClrMapping/>
  </p:clrMapOvr>
  <mc:AlternateContent xmlns:mc="http://schemas.openxmlformats.org/markup-compatibility/2006" xmlns:p14="http://schemas.microsoft.com/office/powerpoint/2010/main">
    <mc:Choice Requires="p14">
      <p:transition spd="slow" p14:dur="2000" advTm="50719"/>
    </mc:Choice>
    <mc:Fallback xmlns="">
      <p:transition spd="slow" advTm="50719"/>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F7FD-FCFF-2348-A84F-94BA4F6C3E77}"/>
              </a:ext>
            </a:extLst>
          </p:cNvPr>
          <p:cNvSpPr>
            <a:spLocks noGrp="1"/>
          </p:cNvSpPr>
          <p:nvPr>
            <p:ph type="title"/>
          </p:nvPr>
        </p:nvSpPr>
        <p:spPr/>
        <p:txBody>
          <a:bodyPr/>
          <a:lstStyle/>
          <a:p>
            <a:r>
              <a:rPr lang="en-US" dirty="0"/>
              <a:t>Machine Learning on Errant Beam Data</a:t>
            </a:r>
          </a:p>
        </p:txBody>
      </p:sp>
      <p:sp>
        <p:nvSpPr>
          <p:cNvPr id="3" name="Content Placeholder 2">
            <a:extLst>
              <a:ext uri="{FF2B5EF4-FFF2-40B4-BE49-F238E27FC236}">
                <a16:creationId xmlns:a16="http://schemas.microsoft.com/office/drawing/2014/main" id="{F6E9F1A3-2D79-D743-9910-AC44750CDD43}"/>
              </a:ext>
            </a:extLst>
          </p:cNvPr>
          <p:cNvSpPr>
            <a:spLocks noGrp="1"/>
          </p:cNvSpPr>
          <p:nvPr>
            <p:ph idx="1"/>
          </p:nvPr>
        </p:nvSpPr>
        <p:spPr>
          <a:xfrm>
            <a:off x="429767" y="1142291"/>
            <a:ext cx="8574748" cy="2306082"/>
          </a:xfrm>
        </p:spPr>
        <p:txBody>
          <a:bodyPr/>
          <a:lstStyle/>
          <a:p>
            <a:r>
              <a:rPr lang="en-US" sz="2400" dirty="0"/>
              <a:t>Collaboration with </a:t>
            </a:r>
            <a:r>
              <a:rPr lang="en-US" sz="2400" dirty="0" err="1"/>
              <a:t>Miha</a:t>
            </a:r>
            <a:r>
              <a:rPr lang="en-US" sz="2400" dirty="0"/>
              <a:t> </a:t>
            </a:r>
            <a:r>
              <a:rPr lang="en-US" sz="2400" dirty="0" err="1"/>
              <a:t>Reščič</a:t>
            </a:r>
            <a:r>
              <a:rPr lang="en-US" sz="2400" dirty="0"/>
              <a:t> (Analysis, PhD student with Rebecca </a:t>
            </a:r>
            <a:r>
              <a:rPr lang="en-US" sz="2400" dirty="0" err="1"/>
              <a:t>Seviour</a:t>
            </a:r>
            <a:r>
              <a:rPr lang="en-US" sz="2400" dirty="0"/>
              <a:t>)</a:t>
            </a:r>
          </a:p>
          <a:p>
            <a:endParaRPr lang="en-US" sz="1100" dirty="0"/>
          </a:p>
          <a:p>
            <a:r>
              <a:rPr lang="en-US" sz="2400" dirty="0"/>
              <a:t>Initial analysis with DCM datasets from: </a:t>
            </a:r>
          </a:p>
          <a:p>
            <a:endParaRPr lang="en-US" sz="2400" dirty="0"/>
          </a:p>
          <a:p>
            <a:endParaRPr lang="en-US" sz="2400" dirty="0"/>
          </a:p>
        </p:txBody>
      </p:sp>
      <p:pic>
        <p:nvPicPr>
          <p:cNvPr id="5" name="Picture 4">
            <a:extLst>
              <a:ext uri="{FF2B5EF4-FFF2-40B4-BE49-F238E27FC236}">
                <a16:creationId xmlns:a16="http://schemas.microsoft.com/office/drawing/2014/main" id="{00818C06-9D87-664A-828A-4D3FD8B596E7}"/>
              </a:ext>
            </a:extLst>
          </p:cNvPr>
          <p:cNvPicPr>
            <a:picLocks noChangeAspect="1"/>
          </p:cNvPicPr>
          <p:nvPr/>
        </p:nvPicPr>
        <p:blipFill>
          <a:blip r:embed="rId2"/>
          <a:stretch>
            <a:fillRect/>
          </a:stretch>
        </p:blipFill>
        <p:spPr>
          <a:xfrm>
            <a:off x="8780815" y="1067445"/>
            <a:ext cx="2560579" cy="1312823"/>
          </a:xfrm>
          <a:prstGeom prst="rect">
            <a:avLst/>
          </a:prstGeom>
        </p:spPr>
      </p:pic>
      <p:graphicFrame>
        <p:nvGraphicFramePr>
          <p:cNvPr id="8" name="Table 7">
            <a:extLst>
              <a:ext uri="{FF2B5EF4-FFF2-40B4-BE49-F238E27FC236}">
                <a16:creationId xmlns:a16="http://schemas.microsoft.com/office/drawing/2014/main" id="{49130790-7947-3A41-8D92-1234FCDC2139}"/>
              </a:ext>
            </a:extLst>
          </p:cNvPr>
          <p:cNvGraphicFramePr>
            <a:graphicFrameLocks noGrp="1"/>
          </p:cNvGraphicFramePr>
          <p:nvPr>
            <p:extLst>
              <p:ext uri="{D42A27DB-BD31-4B8C-83A1-F6EECF244321}">
                <p14:modId xmlns:p14="http://schemas.microsoft.com/office/powerpoint/2010/main" val="1465611687"/>
              </p:ext>
            </p:extLst>
          </p:nvPr>
        </p:nvGraphicFramePr>
        <p:xfrm>
          <a:off x="1258104" y="3247725"/>
          <a:ext cx="9773325" cy="2661920"/>
        </p:xfrm>
        <a:graphic>
          <a:graphicData uri="http://schemas.openxmlformats.org/drawingml/2006/table">
            <a:tbl>
              <a:tblPr firstRow="1" bandRow="1">
                <a:tableStyleId>{5C22544A-7EE6-4342-B048-85BDC9FD1C3A}</a:tableStyleId>
              </a:tblPr>
              <a:tblGrid>
                <a:gridCol w="761060">
                  <a:extLst>
                    <a:ext uri="{9D8B030D-6E8A-4147-A177-3AD203B41FA5}">
                      <a16:colId xmlns:a16="http://schemas.microsoft.com/office/drawing/2014/main" val="212097342"/>
                    </a:ext>
                  </a:extLst>
                </a:gridCol>
                <a:gridCol w="2030278">
                  <a:extLst>
                    <a:ext uri="{9D8B030D-6E8A-4147-A177-3AD203B41FA5}">
                      <a16:colId xmlns:a16="http://schemas.microsoft.com/office/drawing/2014/main" val="3527059024"/>
                    </a:ext>
                  </a:extLst>
                </a:gridCol>
                <a:gridCol w="1542082">
                  <a:extLst>
                    <a:ext uri="{9D8B030D-6E8A-4147-A177-3AD203B41FA5}">
                      <a16:colId xmlns:a16="http://schemas.microsoft.com/office/drawing/2014/main" val="1341803669"/>
                    </a:ext>
                  </a:extLst>
                </a:gridCol>
                <a:gridCol w="5439905">
                  <a:extLst>
                    <a:ext uri="{9D8B030D-6E8A-4147-A177-3AD203B41FA5}">
                      <a16:colId xmlns:a16="http://schemas.microsoft.com/office/drawing/2014/main" val="2348688101"/>
                    </a:ext>
                  </a:extLst>
                </a:gridCol>
              </a:tblGrid>
              <a:tr h="370840">
                <a:tc>
                  <a:txBody>
                    <a:bodyPr/>
                    <a:lstStyle/>
                    <a:p>
                      <a:r>
                        <a:rPr lang="en-US" dirty="0"/>
                        <a:t>Data set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lt1"/>
                          </a:solidFill>
                          <a:effectLst/>
                          <a:latin typeface="+mn-lt"/>
                          <a:ea typeface="+mn-ea"/>
                          <a:cs typeface="+mn-cs"/>
                        </a:rPr>
                        <a:t>Pulse waveform length</a:t>
                      </a:r>
                      <a:endParaRPr lang="en-US" dirty="0"/>
                    </a:p>
                  </a:txBody>
                  <a:tcPr/>
                </a:tc>
                <a:tc>
                  <a:txBody>
                    <a:bodyPr/>
                    <a:lstStyle/>
                    <a:p>
                      <a:r>
                        <a:rPr lang="en-US" dirty="0"/>
                        <a:t>Number of pulses</a:t>
                      </a:r>
                    </a:p>
                  </a:txBody>
                  <a:tcPr/>
                </a:tc>
                <a:tc>
                  <a:txBody>
                    <a:bodyPr/>
                    <a:lstStyle/>
                    <a:p>
                      <a:r>
                        <a:rPr lang="en-US" dirty="0"/>
                        <a:t>Dates</a:t>
                      </a:r>
                    </a:p>
                  </a:txBody>
                  <a:tcPr/>
                </a:tc>
                <a:extLst>
                  <a:ext uri="{0D108BD9-81ED-4DB2-BD59-A6C34878D82A}">
                    <a16:rowId xmlns:a16="http://schemas.microsoft.com/office/drawing/2014/main" val="486794777"/>
                  </a:ext>
                </a:extLst>
              </a:tr>
              <a:tr h="370840">
                <a:tc>
                  <a:txBody>
                    <a:bodyPr/>
                    <a:lstStyle/>
                    <a:p>
                      <a:pPr algn="r"/>
                      <a:r>
                        <a:rPr lang="en-US" dirty="0"/>
                        <a:t>A</a:t>
                      </a:r>
                    </a:p>
                  </a:txBody>
                  <a:tcPr/>
                </a:tc>
                <a:tc>
                  <a:txBody>
                    <a:bodyPr/>
                    <a:lstStyle/>
                    <a:p>
                      <a:pPr algn="r"/>
                      <a:r>
                        <a:rPr lang="en-US" dirty="0"/>
                        <a:t>25000</a:t>
                      </a:r>
                    </a:p>
                  </a:txBody>
                  <a:tcPr/>
                </a:tc>
                <a:tc>
                  <a:txBody>
                    <a:bodyPr/>
                    <a:lstStyle/>
                    <a:p>
                      <a:pPr algn="r"/>
                      <a:r>
                        <a:rPr lang="en-US" dirty="0"/>
                        <a:t>1540</a:t>
                      </a:r>
                    </a:p>
                  </a:txBody>
                  <a:tcPr/>
                </a:tc>
                <a:tc>
                  <a:txBody>
                    <a:bodyPr/>
                    <a:lstStyle/>
                    <a:p>
                      <a:pPr algn="r"/>
                      <a:r>
                        <a:rPr lang="en-US" dirty="0"/>
                        <a:t>2015-02-28, 2015-03-01, 2015-03-18, 2015-03-28, 2015-03-29, 2015-03-30</a:t>
                      </a:r>
                    </a:p>
                  </a:txBody>
                  <a:tcPr/>
                </a:tc>
                <a:extLst>
                  <a:ext uri="{0D108BD9-81ED-4DB2-BD59-A6C34878D82A}">
                    <a16:rowId xmlns:a16="http://schemas.microsoft.com/office/drawing/2014/main" val="1281422045"/>
                  </a:ext>
                </a:extLst>
              </a:tr>
              <a:tr h="370840">
                <a:tc>
                  <a:txBody>
                    <a:bodyPr/>
                    <a:lstStyle/>
                    <a:p>
                      <a:pPr algn="r"/>
                      <a:r>
                        <a:rPr lang="en-US" dirty="0"/>
                        <a:t>B</a:t>
                      </a:r>
                    </a:p>
                  </a:txBody>
                  <a:tcPr/>
                </a:tc>
                <a:tc>
                  <a:txBody>
                    <a:bodyPr/>
                    <a:lstStyle/>
                    <a:p>
                      <a:pPr algn="r"/>
                      <a:r>
                        <a:rPr lang="en-US" dirty="0"/>
                        <a:t>100000</a:t>
                      </a:r>
                    </a:p>
                  </a:txBody>
                  <a:tcPr/>
                </a:tc>
                <a:tc>
                  <a:txBody>
                    <a:bodyPr/>
                    <a:lstStyle/>
                    <a:p>
                      <a:pPr algn="r"/>
                      <a:r>
                        <a:rPr lang="en-US" dirty="0"/>
                        <a:t>490</a:t>
                      </a:r>
                    </a:p>
                  </a:txBody>
                  <a:tcPr/>
                </a:tc>
                <a:tc>
                  <a:txBody>
                    <a:bodyPr/>
                    <a:lstStyle/>
                    <a:p>
                      <a:pPr algn="r"/>
                      <a:r>
                        <a:rPr lang="en-US" dirty="0"/>
                        <a:t>2015-05-05, 2015-05-28</a:t>
                      </a:r>
                    </a:p>
                  </a:txBody>
                  <a:tcPr/>
                </a:tc>
                <a:extLst>
                  <a:ext uri="{0D108BD9-81ED-4DB2-BD59-A6C34878D82A}">
                    <a16:rowId xmlns:a16="http://schemas.microsoft.com/office/drawing/2014/main" val="49263128"/>
                  </a:ext>
                </a:extLst>
              </a:tr>
              <a:tr h="370840">
                <a:tc>
                  <a:txBody>
                    <a:bodyPr/>
                    <a:lstStyle/>
                    <a:p>
                      <a:pPr algn="r"/>
                      <a:r>
                        <a:rPr lang="en-US" dirty="0"/>
                        <a:t>C</a:t>
                      </a:r>
                    </a:p>
                  </a:txBody>
                  <a:tcPr/>
                </a:tc>
                <a:tc>
                  <a:txBody>
                    <a:bodyPr/>
                    <a:lstStyle/>
                    <a:p>
                      <a:pPr algn="r"/>
                      <a:r>
                        <a:rPr lang="en-US" dirty="0"/>
                        <a:t>25000</a:t>
                      </a:r>
                    </a:p>
                  </a:txBody>
                  <a:tcPr/>
                </a:tc>
                <a:tc>
                  <a:txBody>
                    <a:bodyPr/>
                    <a:lstStyle/>
                    <a:p>
                      <a:pPr algn="r"/>
                      <a:r>
                        <a:rPr lang="en-US" dirty="0"/>
                        <a:t>1400</a:t>
                      </a:r>
                    </a:p>
                  </a:txBody>
                  <a:tcPr/>
                </a:tc>
                <a:tc>
                  <a:txBody>
                    <a:bodyPr/>
                    <a:lstStyle/>
                    <a:p>
                      <a:pPr algn="r"/>
                      <a:r>
                        <a:rPr lang="en-US" dirty="0"/>
                        <a:t>2015-08-25</a:t>
                      </a:r>
                    </a:p>
                  </a:txBody>
                  <a:tcPr/>
                </a:tc>
                <a:extLst>
                  <a:ext uri="{0D108BD9-81ED-4DB2-BD59-A6C34878D82A}">
                    <a16:rowId xmlns:a16="http://schemas.microsoft.com/office/drawing/2014/main" val="2046963490"/>
                  </a:ext>
                </a:extLst>
              </a:tr>
              <a:tr h="370840">
                <a:tc>
                  <a:txBody>
                    <a:bodyPr/>
                    <a:lstStyle/>
                    <a:p>
                      <a:pPr algn="r"/>
                      <a:r>
                        <a:rPr lang="en-US" dirty="0"/>
                        <a:t>D</a:t>
                      </a:r>
                    </a:p>
                  </a:txBody>
                  <a:tcPr/>
                </a:tc>
                <a:tc>
                  <a:txBody>
                    <a:bodyPr/>
                    <a:lstStyle/>
                    <a:p>
                      <a:pPr algn="r"/>
                      <a:r>
                        <a:rPr lang="en-US" dirty="0"/>
                        <a:t>25000</a:t>
                      </a:r>
                    </a:p>
                  </a:txBody>
                  <a:tcPr/>
                </a:tc>
                <a:tc>
                  <a:txBody>
                    <a:bodyPr/>
                    <a:lstStyle/>
                    <a:p>
                      <a:pPr algn="r"/>
                      <a:r>
                        <a:rPr lang="en-US" dirty="0"/>
                        <a:t>2640</a:t>
                      </a:r>
                    </a:p>
                  </a:txBody>
                  <a:tcPr/>
                </a:tc>
                <a:tc>
                  <a:txBody>
                    <a:bodyPr/>
                    <a:lstStyle/>
                    <a:p>
                      <a:pPr algn="r"/>
                      <a:r>
                        <a:rPr lang="en-US" dirty="0"/>
                        <a:t>2015-10-25, 2015-10-26, 2015-10-27 2015-10-28, 2015-10-29</a:t>
                      </a:r>
                    </a:p>
                  </a:txBody>
                  <a:tcPr/>
                </a:tc>
                <a:extLst>
                  <a:ext uri="{0D108BD9-81ED-4DB2-BD59-A6C34878D82A}">
                    <a16:rowId xmlns:a16="http://schemas.microsoft.com/office/drawing/2014/main" val="3063543991"/>
                  </a:ext>
                </a:extLst>
              </a:tr>
            </a:tbl>
          </a:graphicData>
        </a:graphic>
      </p:graphicFrame>
    </p:spTree>
    <p:extLst>
      <p:ext uri="{BB962C8B-B14F-4D97-AF65-F5344CB8AC3E}">
        <p14:creationId xmlns:p14="http://schemas.microsoft.com/office/powerpoint/2010/main" val="4012032592"/>
      </p:ext>
    </p:extLst>
  </p:cSld>
  <p:clrMapOvr>
    <a:masterClrMapping/>
  </p:clrMapOvr>
  <mc:AlternateContent xmlns:mc="http://schemas.openxmlformats.org/markup-compatibility/2006" xmlns:p14="http://schemas.microsoft.com/office/powerpoint/2010/main">
    <mc:Choice Requires="p14">
      <p:transition spd="slow" p14:dur="2000" advTm="24005"/>
    </mc:Choice>
    <mc:Fallback xmlns="">
      <p:transition spd="slow" advTm="2400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4CDDE-670B-B643-859C-8009E00272DD}"/>
              </a:ext>
            </a:extLst>
          </p:cNvPr>
          <p:cNvSpPr>
            <a:spLocks noGrp="1"/>
          </p:cNvSpPr>
          <p:nvPr>
            <p:ph type="title"/>
          </p:nvPr>
        </p:nvSpPr>
        <p:spPr/>
        <p:txBody>
          <a:bodyPr/>
          <a:lstStyle/>
          <a:p>
            <a:r>
              <a:rPr lang="en-US" dirty="0"/>
              <a:t>Machine Learning on Errant Beam Data</a:t>
            </a:r>
          </a:p>
        </p:txBody>
      </p:sp>
      <p:sp>
        <p:nvSpPr>
          <p:cNvPr id="3" name="Content Placeholder 2">
            <a:extLst>
              <a:ext uri="{FF2B5EF4-FFF2-40B4-BE49-F238E27FC236}">
                <a16:creationId xmlns:a16="http://schemas.microsoft.com/office/drawing/2014/main" id="{37C7678E-2268-4349-8859-AB5601C7F36F}"/>
              </a:ext>
            </a:extLst>
          </p:cNvPr>
          <p:cNvSpPr>
            <a:spLocks noGrp="1"/>
          </p:cNvSpPr>
          <p:nvPr>
            <p:ph idx="1"/>
          </p:nvPr>
        </p:nvSpPr>
        <p:spPr>
          <a:xfrm>
            <a:off x="429767" y="1245064"/>
            <a:ext cx="11430000" cy="5281325"/>
          </a:xfrm>
        </p:spPr>
        <p:txBody>
          <a:bodyPr/>
          <a:lstStyle/>
          <a:p>
            <a:pPr marL="0" indent="0">
              <a:buNone/>
            </a:pPr>
            <a:r>
              <a:rPr lang="en-US" sz="2400" dirty="0"/>
              <a:t>Data analytics: getting to know your data</a:t>
            </a:r>
          </a:p>
          <a:p>
            <a:pPr marL="398463" lvl="1" indent="0">
              <a:buNone/>
            </a:pPr>
            <a:r>
              <a:rPr lang="en-US" sz="2000" dirty="0"/>
              <a:t>- Limited data set for exploration</a:t>
            </a:r>
          </a:p>
          <a:p>
            <a:r>
              <a:rPr lang="en-US" sz="2400" dirty="0"/>
              <a:t>Initial no-ML techniques applied</a:t>
            </a:r>
          </a:p>
          <a:p>
            <a:pPr lvl="1"/>
            <a:r>
              <a:rPr lang="en-US" sz="2000" dirty="0"/>
              <a:t>Hidden Markov Models, Electronics Network Frequency Criterion</a:t>
            </a:r>
          </a:p>
          <a:p>
            <a:pPr lvl="2"/>
            <a:r>
              <a:rPr lang="en-US" sz="1800" dirty="0"/>
              <a:t>No promising results</a:t>
            </a:r>
          </a:p>
          <a:p>
            <a:r>
              <a:rPr lang="en-US" sz="2400" dirty="0"/>
              <a:t>Initial ML Methods (supervised)</a:t>
            </a:r>
          </a:p>
          <a:p>
            <a:pPr lvl="1"/>
            <a:r>
              <a:rPr lang="en-US" sz="2000" dirty="0"/>
              <a:t>K-Nearest Neighbors algorithm</a:t>
            </a:r>
          </a:p>
          <a:p>
            <a:pPr lvl="1"/>
            <a:r>
              <a:rPr lang="en-US" sz="2000" dirty="0"/>
              <a:t>Decision Trees</a:t>
            </a:r>
          </a:p>
          <a:p>
            <a:pPr lvl="1"/>
            <a:r>
              <a:rPr lang="en-US" sz="2000" dirty="0"/>
              <a:t>Naïve Bayes (no promising results) </a:t>
            </a:r>
          </a:p>
          <a:p>
            <a:pPr lvl="1"/>
            <a:r>
              <a:rPr lang="en-US" sz="2000" dirty="0"/>
              <a:t>Preprocessing:</a:t>
            </a:r>
          </a:p>
          <a:p>
            <a:pPr lvl="2"/>
            <a:r>
              <a:rPr lang="en-US" sz="1800" dirty="0"/>
              <a:t>Principle Component Analysis</a:t>
            </a:r>
          </a:p>
          <a:p>
            <a:pPr lvl="2"/>
            <a:r>
              <a:rPr lang="en-US" sz="1800" dirty="0"/>
              <a:t>Feature extraction to compose datasets</a:t>
            </a:r>
          </a:p>
        </p:txBody>
      </p:sp>
      <p:pic>
        <p:nvPicPr>
          <p:cNvPr id="4" name="Picture 3">
            <a:extLst>
              <a:ext uri="{FF2B5EF4-FFF2-40B4-BE49-F238E27FC236}">
                <a16:creationId xmlns:a16="http://schemas.microsoft.com/office/drawing/2014/main" id="{E4B89F54-31DC-C34C-9BFA-21914BFD71CE}"/>
              </a:ext>
            </a:extLst>
          </p:cNvPr>
          <p:cNvPicPr>
            <a:picLocks noChangeAspect="1"/>
          </p:cNvPicPr>
          <p:nvPr/>
        </p:nvPicPr>
        <p:blipFill>
          <a:blip r:embed="rId2"/>
          <a:stretch>
            <a:fillRect/>
          </a:stretch>
        </p:blipFill>
        <p:spPr>
          <a:xfrm>
            <a:off x="8701396" y="210107"/>
            <a:ext cx="2694314" cy="1723390"/>
          </a:xfrm>
          <a:prstGeom prst="rect">
            <a:avLst/>
          </a:prstGeom>
        </p:spPr>
      </p:pic>
    </p:spTree>
    <p:extLst>
      <p:ext uri="{BB962C8B-B14F-4D97-AF65-F5344CB8AC3E}">
        <p14:creationId xmlns:p14="http://schemas.microsoft.com/office/powerpoint/2010/main" val="1423535299"/>
      </p:ext>
    </p:extLst>
  </p:cSld>
  <p:clrMapOvr>
    <a:masterClrMapping/>
  </p:clrMapOvr>
  <mc:AlternateContent xmlns:mc="http://schemas.openxmlformats.org/markup-compatibility/2006" xmlns:p14="http://schemas.microsoft.com/office/powerpoint/2010/main">
    <mc:Choice Requires="p14">
      <p:transition spd="slow" p14:dur="2000" advTm="58974"/>
    </mc:Choice>
    <mc:Fallback xmlns="">
      <p:transition spd="slow" advTm="58974"/>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46.8|10.4"/>
</p:tagLst>
</file>

<file path=ppt/tags/tag2.xml><?xml version="1.0" encoding="utf-8"?>
<p:tagLst xmlns:a="http://schemas.openxmlformats.org/drawingml/2006/main" xmlns:r="http://schemas.openxmlformats.org/officeDocument/2006/relationships" xmlns:p="http://schemas.openxmlformats.org/presentationml/2006/main">
  <p:tag name="TIMING" val="|30.7"/>
</p:tagLst>
</file>

<file path=ppt/theme/theme1.xml><?xml version="1.0" encoding="utf-8"?>
<a:theme xmlns:a="http://schemas.openxmlformats.org/drawingml/2006/main" name="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ORNL 16x9 template 180719" id="{91F5A9DE-0FF5-42D2-8B71-414341298470}" vid="{19B61368-BE15-4FF9-B836-7A1A3976FBB8}"/>
    </a:ext>
  </a:extLst>
</a:theme>
</file>

<file path=ppt/theme/theme2.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975B17BC858B94FAA5409F11FF9B884" ma:contentTypeVersion="0" ma:contentTypeDescription="Create a new document." ma:contentTypeScope="" ma:versionID="ba30602e445ba7bd833ef2f532e4a59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BA20C22-D077-412B-81BA-8B2541026FAD}">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AF6B0504-AE38-4B68-B5E7-89AA94502C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814FB6BD-000C-41AF-9DE8-4264F777F3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1714</Words>
  <Application>Microsoft Macintosh PowerPoint</Application>
  <PresentationFormat>Widescreen</PresentationFormat>
  <Paragraphs>362</Paragraphs>
  <Slides>19</Slides>
  <Notes>0</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Arial Unicode MS</vt:lpstr>
      <vt:lpstr>Arial</vt:lpstr>
      <vt:lpstr>Arial Black</vt:lpstr>
      <vt:lpstr>Century Gothic</vt:lpstr>
      <vt:lpstr>Helvetica</vt:lpstr>
      <vt:lpstr>Symbol</vt:lpstr>
      <vt:lpstr>Times New Roman</vt:lpstr>
      <vt:lpstr>TimesNewRomanPSMT</vt:lpstr>
      <vt:lpstr>Wingdings</vt:lpstr>
      <vt:lpstr>ORNL</vt:lpstr>
      <vt:lpstr>Machine Learning at SNS for Prevention of Errant Beam</vt:lpstr>
      <vt:lpstr>Introduction</vt:lpstr>
      <vt:lpstr>Spallation Neutron Source Complex</vt:lpstr>
      <vt:lpstr>Errant Beam at SNS</vt:lpstr>
      <vt:lpstr>Protecting the Super Conducting Linac</vt:lpstr>
      <vt:lpstr>Errant Beam Data for Machine Learning</vt:lpstr>
      <vt:lpstr>Errant Beam Data for Machine Learning</vt:lpstr>
      <vt:lpstr>Machine Learning on Errant Beam Data</vt:lpstr>
      <vt:lpstr>Machine Learning on Errant Beam Data</vt:lpstr>
      <vt:lpstr>K-NN Method</vt:lpstr>
      <vt:lpstr>Decision Tree</vt:lpstr>
      <vt:lpstr>Preprocessing</vt:lpstr>
      <vt:lpstr>Initial Results</vt:lpstr>
      <vt:lpstr>Next steps</vt:lpstr>
      <vt:lpstr>SNS Target Machine Learning</vt:lpstr>
      <vt:lpstr>Target Machine Learning</vt:lpstr>
      <vt:lpstr>Target Machine Learning</vt:lpstr>
      <vt:lpstr>Summary</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cp:lastPrinted>2018-11-29T22:05:55Z</cp:lastPrinted>
  <dcterms:created xsi:type="dcterms:W3CDTF">2018-07-12T19:30:01Z</dcterms:created>
  <dcterms:modified xsi:type="dcterms:W3CDTF">2018-12-10T17:20:14Z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0x0101003975B17BC858B94FAA5409F11FF9B884</vt:lpwstr>
  </property>
</Properties>
</file>