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05" d="100"/>
          <a:sy n="105" d="100"/>
        </p:scale>
        <p:origin x="11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Controls Status Review, </a:t>
            </a:r>
            <a:r>
              <a:rPr lang="en-US" dirty="0" smtClean="0"/>
              <a:t>Current </a:t>
            </a:r>
            <a:r>
              <a:rPr lang="en-US" dirty="0" smtClean="0"/>
              <a:t>Efforts and Outlook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smtClean="0"/>
              <a:t>Meeting, 2018-07-17</a:t>
            </a:r>
          </a:p>
          <a:p>
            <a:r>
              <a:rPr lang="de-DE" dirty="0" smtClean="0"/>
              <a:t>Hanno Hüther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Beam Time Block </a:t>
            </a:r>
            <a:br>
              <a:rPr lang="en-US" dirty="0" smtClean="0"/>
            </a:br>
            <a:r>
              <a:rPr lang="en-US" dirty="0" smtClean="0"/>
              <a:t>(June / July) in Review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goal achieved: Most critical control system components for SIS18 successfully commissioned</a:t>
            </a:r>
          </a:p>
          <a:p>
            <a:endParaRPr lang="en-US" dirty="0" smtClean="0"/>
          </a:p>
          <a:p>
            <a:r>
              <a:rPr lang="en-US" dirty="0" smtClean="0"/>
              <a:t>Downsides: Bugs and immature UIs</a:t>
            </a:r>
          </a:p>
          <a:p>
            <a:pPr lvl="1"/>
            <a:r>
              <a:rPr lang="en-US" dirty="0" smtClean="0"/>
              <a:t>„PE“ interlocks at main dipole </a:t>
            </a:r>
          </a:p>
          <a:p>
            <a:pPr lvl="2"/>
            <a:r>
              <a:rPr lang="en-US" dirty="0" smtClean="0"/>
              <a:t>Late events in Timing System‘s Data Master</a:t>
            </a:r>
          </a:p>
          <a:p>
            <a:pPr lvl="2"/>
            <a:r>
              <a:rPr lang="en-US" dirty="0" smtClean="0"/>
              <a:t>Bugs in function generator‘s FESA class</a:t>
            </a:r>
          </a:p>
          <a:p>
            <a:pPr lvl="1"/>
            <a:r>
              <a:rPr lang="en-US" dirty="0" smtClean="0"/>
              <a:t>Injection from UNILAC</a:t>
            </a:r>
          </a:p>
          <a:p>
            <a:pPr lvl="2"/>
            <a:r>
              <a:rPr lang="en-US" dirty="0" smtClean="0"/>
              <a:t>Address translation issues in Data Master‘s </a:t>
            </a:r>
            <a:br>
              <a:rPr lang="en-US" dirty="0" smtClean="0"/>
            </a:br>
            <a:r>
              <a:rPr lang="en-US" dirty="0" smtClean="0"/>
              <a:t>communication with UNILAC gateway </a:t>
            </a:r>
          </a:p>
          <a:p>
            <a:pPr lvl="1"/>
            <a:r>
              <a:rPr lang="en-US" dirty="0" smtClean="0"/>
              <a:t>Reading status from / executing commands on devices</a:t>
            </a:r>
          </a:p>
          <a:p>
            <a:pPr lvl="2"/>
            <a:r>
              <a:rPr lang="en-US" dirty="0" smtClean="0"/>
              <a:t>Feature to periodically trigger these actions for devices not in a Pattern / when the Pattern is not running is not yet ready</a:t>
            </a:r>
          </a:p>
          <a:p>
            <a:pPr lvl="2"/>
            <a:r>
              <a:rPr lang="en-US" dirty="0" smtClean="0"/>
              <a:t>Device Control does not yet match the operator‘s requirements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Developments  </a:t>
            </a:r>
            <a:br>
              <a:rPr lang="en-US" dirty="0" smtClean="0"/>
            </a:br>
            <a:r>
              <a:rPr lang="en-US" dirty="0" smtClean="0"/>
              <a:t>in July Beam Time Break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stability and usability: Reduce control system outages and lessen pain for operators</a:t>
            </a:r>
          </a:p>
          <a:p>
            <a:pPr lvl="1"/>
            <a:r>
              <a:rPr lang="en-US" dirty="0" smtClean="0"/>
              <a:t>„PE“ interlocks at main dipole and injection from UNILAC</a:t>
            </a:r>
          </a:p>
          <a:p>
            <a:pPr lvl="2"/>
            <a:r>
              <a:rPr lang="en-US" dirty="0" smtClean="0"/>
              <a:t>Main issues identified and patched. Currently being tested and prepared for deployment. Further testing in production environment planned for coming week. Minor issues still being investigated.</a:t>
            </a:r>
          </a:p>
          <a:p>
            <a:pPr lvl="1"/>
            <a:r>
              <a:rPr lang="en-US" dirty="0" smtClean="0"/>
              <a:t>Reading status from / executing commands on devices</a:t>
            </a:r>
          </a:p>
          <a:p>
            <a:pPr lvl="2"/>
            <a:r>
              <a:rPr lang="en-US" dirty="0" smtClean="0"/>
              <a:t>Improved „table view“ (upper section) in Device Control currently being implemented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Conflicting goal: Minimum feature set needed for </a:t>
            </a:r>
            <a:br>
              <a:rPr lang="en-US" dirty="0" smtClean="0"/>
            </a:br>
            <a:r>
              <a:rPr lang="en-US" dirty="0" smtClean="0"/>
              <a:t>ESR operation in the next beam time block</a:t>
            </a:r>
          </a:p>
          <a:p>
            <a:pPr lvl="1"/>
            <a:r>
              <a:rPr lang="en-US" dirty="0" smtClean="0"/>
              <a:t>Beam transfer from SIS18 to ESR</a:t>
            </a:r>
          </a:p>
          <a:p>
            <a:pPr lvl="1"/>
            <a:r>
              <a:rPr lang="en-US" dirty="0" smtClean="0"/>
              <a:t>Multiple SIS18 injections into one ESR „cycle“</a:t>
            </a:r>
          </a:p>
          <a:p>
            <a:pPr lvl="1"/>
            <a:r>
              <a:rPr lang="en-US" dirty="0" smtClean="0"/>
              <a:t>Timing-enabled actuators in ESR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Outlook for the coming (August / September / October) Beam Time Block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will be a major improvement in stability</a:t>
            </a:r>
          </a:p>
          <a:p>
            <a:pPr lvl="1"/>
            <a:r>
              <a:rPr lang="en-US" dirty="0" smtClean="0"/>
              <a:t>Last week‘s problems with injection from UNILAC have been fixed</a:t>
            </a:r>
          </a:p>
          <a:p>
            <a:pPr lvl="1"/>
            <a:r>
              <a:rPr lang="en-US" dirty="0" smtClean="0"/>
              <a:t>Function generator / dipole interlock incidents have been greatly reduced, remaining issues will be addressed during the beam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Enhancing usability will be an ongoing effort</a:t>
            </a:r>
          </a:p>
          <a:p>
            <a:pPr lvl="1"/>
            <a:r>
              <a:rPr lang="en-US" dirty="0" smtClean="0"/>
              <a:t>Bug fixes and improvements to applications (Device Control in particular) will continue to be deployed</a:t>
            </a:r>
          </a:p>
          <a:p>
            <a:pPr lvl="1"/>
            <a:r>
              <a:rPr lang="en-US" dirty="0" smtClean="0"/>
              <a:t>Reading status / executing commands on devices periodically without timing takes considerable effort, release is scheduled for October break</a:t>
            </a:r>
          </a:p>
          <a:p>
            <a:pPr lvl="1"/>
            <a:r>
              <a:rPr lang="en-US" dirty="0" smtClean="0"/>
              <a:t>Deployment of intermediate solutions to supplement / partly replace Device Control could start this beam time block, but should be carefully considered and prioritized because they take away resources from other requirements and a sustainable alternative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ESR operation will neither be comfortable nor efficient, but the control system‘s constraints have been discussed with machine experts and agreed upon as feasible to carry out the experiment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gsi-folienmaster_2018</Template>
  <TotalTime>0</TotalTime>
  <Words>318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gsi-folienmaster_2018</vt:lpstr>
      <vt:lpstr>Controls Status Review, Current Efforts and Outlook</vt:lpstr>
      <vt:lpstr>First Beam Time Block  (June / July) in Review </vt:lpstr>
      <vt:lpstr>Current Developments   in July Beam Time Break</vt:lpstr>
      <vt:lpstr>Outlook for the coming (August / September / October) Beam Time Block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Hüther, Hanno</dc:creator>
  <cp:lastModifiedBy>Huether, Hanno</cp:lastModifiedBy>
  <cp:revision>15</cp:revision>
  <dcterms:created xsi:type="dcterms:W3CDTF">2018-07-16T13:29:14Z</dcterms:created>
  <dcterms:modified xsi:type="dcterms:W3CDTF">2018-07-17T06:35:08Z</dcterms:modified>
</cp:coreProperties>
</file>