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34" d="100"/>
          <a:sy n="134" d="100"/>
        </p:scale>
        <p:origin x="-99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BAD649B-0CA5-5745-AC6A-2463BE00E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35271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status report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1400" dirty="0"/>
              <a:t>till 9.7. </a:t>
            </a:r>
            <a:r>
              <a:rPr lang="en-US" sz="1400" dirty="0" err="1"/>
              <a:t>Ar</a:t>
            </a:r>
            <a:r>
              <a:rPr lang="en-US" sz="1400" dirty="0"/>
              <a:t> from </a:t>
            </a:r>
            <a:r>
              <a:rPr lang="en-US" sz="1400" dirty="0" err="1"/>
              <a:t>Chordis</a:t>
            </a:r>
            <a:r>
              <a:rPr lang="en-US" sz="1400" dirty="0"/>
              <a:t> with 8.5 MeV / u for SIS</a:t>
            </a:r>
          </a:p>
          <a:p>
            <a:pPr marL="0" indent="0">
              <a:buNone/>
            </a:pPr>
            <a:r>
              <a:rPr lang="en-US" sz="1400" dirty="0" smtClean="0"/>
              <a:t>	</a:t>
            </a:r>
            <a:r>
              <a:rPr lang="en-US" sz="1400" dirty="0"/>
              <a:t> • </a:t>
            </a:r>
            <a:r>
              <a:rPr lang="en-US" sz="1400" dirty="0" smtClean="0"/>
              <a:t>source </a:t>
            </a:r>
            <a:r>
              <a:rPr lang="en-US" sz="1400" dirty="0"/>
              <a:t>was driven down at 14:00, no test of control system update performed anymore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lvl="0"/>
            <a:r>
              <a:rPr lang="en-US" sz="1400" dirty="0"/>
              <a:t>from 4.7. to 10.7. </a:t>
            </a:r>
            <a:r>
              <a:rPr lang="en-US" sz="1400" dirty="0" err="1"/>
              <a:t>Ti</a:t>
            </a:r>
            <a:r>
              <a:rPr lang="en-US" sz="1400" dirty="0"/>
              <a:t> from PIG for X8, from 5.7. also for Y7</a:t>
            </a:r>
          </a:p>
          <a:p>
            <a:pPr marL="0" lvl="0" indent="0">
              <a:buNone/>
            </a:pPr>
            <a:r>
              <a:rPr lang="en-US" sz="1400" dirty="0" smtClean="0"/>
              <a:t>	</a:t>
            </a:r>
            <a:r>
              <a:rPr lang="en-US" sz="1400" dirty="0"/>
              <a:t> • </a:t>
            </a:r>
            <a:r>
              <a:rPr lang="en-US" sz="1400" dirty="0" smtClean="0"/>
              <a:t>between </a:t>
            </a:r>
            <a:r>
              <a:rPr lang="en-US" sz="1400" dirty="0"/>
              <a:t>4.7. and 6.7.  Attempts to increase the repetition rate in HSI (PIG to 25 Hz desired) </a:t>
            </a:r>
            <a:r>
              <a:rPr lang="en-US" sz="1400" dirty="0" smtClean="0"/>
              <a:t>	   causes </a:t>
            </a:r>
            <a:r>
              <a:rPr lang="en-US" sz="1400" dirty="0"/>
              <a:t>failures on the HSI RF transmitters. reached 25 Hz on Friday.</a:t>
            </a:r>
          </a:p>
          <a:p>
            <a:pPr marL="0" lvl="0" indent="0">
              <a:buNone/>
            </a:pPr>
            <a:r>
              <a:rPr lang="en-US" sz="1400" dirty="0" smtClean="0"/>
              <a:t>	</a:t>
            </a:r>
            <a:r>
              <a:rPr lang="en-US" sz="1400" dirty="0"/>
              <a:t> •</a:t>
            </a:r>
            <a:r>
              <a:rPr lang="en-US" sz="1400" dirty="0" smtClean="0"/>
              <a:t> During </a:t>
            </a:r>
            <a:r>
              <a:rPr lang="en-US" sz="1400" dirty="0"/>
              <a:t>weekend: 7 times Source change PIG -&gt; very short service life (maybe because of bad </a:t>
            </a:r>
            <a:r>
              <a:rPr lang="en-US" sz="1400" dirty="0" smtClean="0"/>
              <a:t>	  settings)</a:t>
            </a:r>
            <a:br>
              <a:rPr lang="en-US" sz="1400" dirty="0" smtClean="0"/>
            </a:br>
            <a:endParaRPr lang="en-US" sz="1400" dirty="0"/>
          </a:p>
          <a:p>
            <a:pPr lvl="0"/>
            <a:r>
              <a:rPr lang="en-US" sz="1400" dirty="0"/>
              <a:t>from 6.7. Preparation ECR for </a:t>
            </a:r>
            <a:r>
              <a:rPr lang="en-US" sz="1400" dirty="0" err="1"/>
              <a:t>Ti</a:t>
            </a:r>
            <a:r>
              <a:rPr lang="en-US" sz="1400" dirty="0"/>
              <a:t> beam </a:t>
            </a:r>
          </a:p>
          <a:p>
            <a:pPr marL="0" lvl="0" indent="0">
              <a:buNone/>
            </a:pPr>
            <a:r>
              <a:rPr lang="en-US" sz="1400" dirty="0"/>
              <a:t>	</a:t>
            </a:r>
            <a:r>
              <a:rPr lang="en-US" sz="1400" dirty="0"/>
              <a:t> • </a:t>
            </a:r>
            <a:r>
              <a:rPr lang="en-US" sz="1400" dirty="0" smtClean="0"/>
              <a:t>from </a:t>
            </a:r>
            <a:r>
              <a:rPr lang="en-US" sz="1400" dirty="0"/>
              <a:t>10.7. </a:t>
            </a:r>
            <a:r>
              <a:rPr lang="en-US" sz="1400" dirty="0" err="1"/>
              <a:t>beamsettings</a:t>
            </a:r>
            <a:r>
              <a:rPr lang="en-US" sz="1400" dirty="0"/>
              <a:t> for Y7 and X8.</a:t>
            </a:r>
          </a:p>
          <a:p>
            <a:pPr marL="0" lvl="0" indent="0">
              <a:buNone/>
            </a:pPr>
            <a:r>
              <a:rPr lang="en-US" sz="1400" dirty="0" smtClean="0"/>
              <a:t>	</a:t>
            </a:r>
            <a:r>
              <a:rPr lang="en-US" sz="1400" dirty="0"/>
              <a:t> • </a:t>
            </a:r>
            <a:r>
              <a:rPr lang="en-US" sz="1400" dirty="0" smtClean="0"/>
              <a:t>11</a:t>
            </a:r>
            <a:r>
              <a:rPr lang="en-US" sz="1400" dirty="0"/>
              <a:t>.-12.7. ECR source failure → defect oven (bake out, preparing)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lvl="0"/>
            <a:r>
              <a:rPr lang="en-US" sz="1400" dirty="0"/>
              <a:t>10.7. source from terminal north was changed to Ag beam</a:t>
            </a:r>
          </a:p>
          <a:p>
            <a:pPr marL="0" lvl="0" indent="0">
              <a:buNone/>
            </a:pPr>
            <a:r>
              <a:rPr lang="en-US" sz="1400" dirty="0" smtClean="0"/>
              <a:t>	</a:t>
            </a:r>
            <a:r>
              <a:rPr lang="en-US" sz="1400" dirty="0"/>
              <a:t> • </a:t>
            </a:r>
            <a:r>
              <a:rPr lang="en-US" sz="1400" dirty="0" smtClean="0"/>
              <a:t>planned </a:t>
            </a:r>
            <a:r>
              <a:rPr lang="en-US" sz="1400" dirty="0"/>
              <a:t>Ag</a:t>
            </a:r>
            <a:r>
              <a:rPr lang="en-US" sz="1400" baseline="30000" dirty="0"/>
              <a:t>47 +</a:t>
            </a:r>
            <a:r>
              <a:rPr lang="en-US" sz="1400" dirty="0"/>
              <a:t> can´t be </a:t>
            </a:r>
            <a:r>
              <a:rPr lang="en-US" sz="1400" dirty="0" smtClean="0"/>
              <a:t>separated</a:t>
            </a:r>
            <a:endParaRPr lang="en-US" sz="1400" dirty="0"/>
          </a:p>
          <a:p>
            <a:pPr marL="0" lvl="0" indent="0">
              <a:buNone/>
            </a:pPr>
            <a:r>
              <a:rPr lang="en-US" sz="1400" dirty="0" smtClean="0"/>
              <a:t>	</a:t>
            </a:r>
            <a:r>
              <a:rPr lang="en-US" sz="1400" dirty="0"/>
              <a:t> • </a:t>
            </a:r>
            <a:r>
              <a:rPr lang="en-US" sz="1400" dirty="0" smtClean="0"/>
              <a:t>first </a:t>
            </a:r>
            <a:r>
              <a:rPr lang="en-US" sz="1400" dirty="0"/>
              <a:t>Ag</a:t>
            </a:r>
            <a:r>
              <a:rPr lang="en-US" sz="1400" baseline="30000" dirty="0"/>
              <a:t>45 +</a:t>
            </a:r>
            <a:r>
              <a:rPr lang="en-US" sz="1400" dirty="0"/>
              <a:t> used  → low intensity, problems with injection to the SIS18</a:t>
            </a:r>
          </a:p>
          <a:p>
            <a:pPr marL="0" lvl="0" indent="0">
              <a:buNone/>
            </a:pPr>
            <a:r>
              <a:rPr lang="en-US" sz="1400" dirty="0" smtClean="0"/>
              <a:t>	</a:t>
            </a:r>
            <a:r>
              <a:rPr lang="en-US" sz="1400" dirty="0"/>
              <a:t> • </a:t>
            </a:r>
            <a:r>
              <a:rPr lang="en-US" sz="1400" dirty="0" smtClean="0"/>
              <a:t>for </a:t>
            </a:r>
            <a:r>
              <a:rPr lang="en-US" sz="1400" dirty="0"/>
              <a:t>higher intensity the charge state was changed to Ag</a:t>
            </a:r>
            <a:r>
              <a:rPr lang="en-US" sz="1400" baseline="30000" dirty="0"/>
              <a:t>41 +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lvl="0"/>
            <a:r>
              <a:rPr lang="en-US" sz="1400" dirty="0"/>
              <a:t>12.7. PIG prepared for Pb</a:t>
            </a:r>
            <a:r>
              <a:rPr lang="en-US" sz="1400" baseline="30000" dirty="0"/>
              <a:t>5+</a:t>
            </a:r>
            <a:r>
              <a:rPr lang="en-US" sz="1400" dirty="0"/>
              <a:t> , mass and charge separation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lvl="0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status report 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528891" y="1346791"/>
            <a:ext cx="8211834" cy="49035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400" dirty="0"/>
              <a:t>9.7. 14:00 shut down of </a:t>
            </a:r>
            <a:r>
              <a:rPr lang="en-US" sz="1400" dirty="0" err="1"/>
              <a:t>Ar</a:t>
            </a:r>
            <a:r>
              <a:rPr lang="en-US" sz="1400" dirty="0"/>
              <a:t> source, no test of control system update performed anymore. Control system update should fix timing issues on the SIS and dipole. → timing problems between UNILAC and SIS18 (no beam inside SIS).  Rollback 12.7. (FS)</a:t>
            </a:r>
          </a:p>
          <a:p>
            <a:pPr marL="0" indent="0">
              <a:buFont typeface="Wingdings" charset="2"/>
              <a:buNone/>
            </a:pPr>
            <a:r>
              <a:rPr lang="en-US" sz="1400" dirty="0" smtClean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400" dirty="0"/>
              <a:t>S11MU2 fails about 1 time per hour, usually reset possible, about 1 time per shift RB necessary. Cause in the control system.</a:t>
            </a:r>
          </a:p>
          <a:p>
            <a:pPr marL="0" indent="0">
              <a:buFont typeface="Wingdings" charset="2"/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/>
              <a:t>10.7. Water leak in the X branch (tube connection on XCMS2 was fixed)</a:t>
            </a:r>
            <a:br>
              <a:rPr lang="en-US" sz="1400" dirty="0"/>
            </a:br>
            <a:r>
              <a:rPr lang="en-US" sz="1400" dirty="0" smtClean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400" dirty="0"/>
              <a:t>When adjusting Ag used in the SIS transition from MA cavity to ferrite cavity.</a:t>
            </a:r>
            <a:br>
              <a:rPr lang="en-US" sz="1400" dirty="0"/>
            </a:br>
            <a:r>
              <a:rPr lang="en-US" sz="1400" dirty="0" smtClean="0"/>
              <a:t>Start-up </a:t>
            </a:r>
            <a:r>
              <a:rPr lang="en-US" sz="1400" dirty="0"/>
              <a:t>difficulties when setting in </a:t>
            </a:r>
            <a:r>
              <a:rPr lang="en-US" sz="1400" dirty="0" err="1"/>
              <a:t>ParaModi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• frequent failures of individual cavities -&gt; beam loss on the ramp.</a:t>
            </a:r>
          </a:p>
          <a:p>
            <a:pPr marL="0" indent="0">
              <a:buFont typeface="Wingdings" charset="2"/>
              <a:buNone/>
            </a:pPr>
            <a:r>
              <a:rPr lang="en-US" sz="1400" dirty="0" smtClean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400" dirty="0"/>
              <a:t>12.7. Night shift fire on HF gallery</a:t>
            </a:r>
          </a:p>
          <a:p>
            <a:pPr marL="0" indent="0">
              <a:buFont typeface="Wingdings" charset="2"/>
              <a:buNone/>
            </a:pPr>
            <a:r>
              <a:rPr lang="en-US" sz="1400" dirty="0" smtClean="0"/>
              <a:t> 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51110792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äsentation4" id="{F395C2AE-BE17-204E-B78B-80960EBFEC08}" vid="{0D7BF73E-5158-474F-A29B-4B67545AFA3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gsi-folienmaster_2018</Template>
  <TotalTime>0</TotalTime>
  <Words>69</Words>
  <Application>Microsoft Office PowerPoint</Application>
  <PresentationFormat>Bildschirmpräsentation (4:3)</PresentationFormat>
  <Paragraphs>28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gsi-folienmaster_2018</vt:lpstr>
      <vt:lpstr>Operation status report </vt:lpstr>
      <vt:lpstr>Operation status report 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Meeting</dc:title>
  <dc:creator>Vossberg, Markus</dc:creator>
  <cp:lastModifiedBy>Vossberg, Markus</cp:lastModifiedBy>
  <cp:revision>3</cp:revision>
  <dcterms:created xsi:type="dcterms:W3CDTF">2018-07-17T10:28:13Z</dcterms:created>
  <dcterms:modified xsi:type="dcterms:W3CDTF">2018-07-17T10:41:50Z</dcterms:modified>
</cp:coreProperties>
</file>