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91" d="100"/>
          <a:sy n="91" d="100"/>
        </p:scale>
        <p:origin x="-10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BAD649B-0CA5-5745-AC6A-2463BE00E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35271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SIS18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FRS/HADES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Jens Stadlmann SIS100/SIS18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experiments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experiments were mostly commissioning of newly installed or refurbished devices.  </a:t>
            </a:r>
          </a:p>
          <a:p>
            <a:r>
              <a:rPr lang="en-US" dirty="0" smtClean="0"/>
              <a:t>About ¾ of all tests could not be done.</a:t>
            </a:r>
          </a:p>
          <a:p>
            <a:pPr lvl="1"/>
            <a:r>
              <a:rPr lang="en-US" dirty="0" smtClean="0"/>
              <a:t>Main reason was availability of stable beam conditions form </a:t>
            </a:r>
            <a:r>
              <a:rPr lang="en-US" dirty="0" err="1" smtClean="0"/>
              <a:t>Unilac</a:t>
            </a:r>
            <a:r>
              <a:rPr lang="en-US" dirty="0" smtClean="0"/>
              <a:t> (parallel experiment operation)</a:t>
            </a:r>
          </a:p>
          <a:p>
            <a:pPr lvl="1"/>
            <a:r>
              <a:rPr lang="en-US" dirty="0" smtClean="0"/>
              <a:t>Second big issue controls problem with </a:t>
            </a:r>
            <a:r>
              <a:rPr lang="en-US" dirty="0" err="1" smtClean="0"/>
              <a:t>Unilac</a:t>
            </a:r>
            <a:r>
              <a:rPr lang="en-US" dirty="0" smtClean="0"/>
              <a:t>&lt;-&gt; SIS timing</a:t>
            </a:r>
          </a:p>
          <a:p>
            <a:r>
              <a:rPr lang="en-US" dirty="0" smtClean="0"/>
              <a:t> Many of the tests were needed to get the basic functionality as a prerequisite for the FRS/HADES tests</a:t>
            </a:r>
          </a:p>
          <a:p>
            <a:r>
              <a:rPr lang="en-US" dirty="0" smtClean="0"/>
              <a:t>however H=2 cavities and synchronization could be commissioned and only those made the HADES test possible due to the lac of A4 at the </a:t>
            </a:r>
            <a:r>
              <a:rPr lang="en-US" dirty="0" err="1"/>
              <a:t>U</a:t>
            </a:r>
            <a:r>
              <a:rPr lang="en-US" dirty="0" err="1" smtClean="0"/>
              <a:t>nilac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FRS / HADES Tests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establish a setup with low extraction towards HADES at highest rigidity to test and improve the slow extraction quality for the experiment</a:t>
            </a:r>
          </a:p>
          <a:p>
            <a:pPr lvl="1"/>
            <a:r>
              <a:rPr lang="en-US" dirty="0" smtClean="0"/>
              <a:t>secondary: benchmark of the intensities at highest charge states silver beam for the upcoming </a:t>
            </a:r>
            <a:r>
              <a:rPr lang="en-US" dirty="0" err="1" smtClean="0"/>
              <a:t>beamtime</a:t>
            </a:r>
            <a:endParaRPr lang="en-US" dirty="0" smtClean="0"/>
          </a:p>
          <a:p>
            <a:pPr lvl="1"/>
            <a:r>
              <a:rPr lang="en-US" dirty="0" smtClean="0"/>
              <a:t>test beam for FRS </a:t>
            </a:r>
          </a:p>
          <a:p>
            <a:pPr lvl="1"/>
            <a:r>
              <a:rPr lang="en-US" dirty="0" smtClean="0"/>
              <a:t>benchmark the lead beam intensity for FRS</a:t>
            </a:r>
          </a:p>
          <a:p>
            <a:pPr lvl="1"/>
            <a:endParaRPr lang="en-US" dirty="0"/>
          </a:p>
          <a:p>
            <a:r>
              <a:rPr lang="en-US" dirty="0" smtClean="0"/>
              <a:t>The main goal could not be reached due the persisting problems with the timing system and the UNILAC failure before </a:t>
            </a:r>
            <a:r>
              <a:rPr lang="en-US" dirty="0"/>
              <a:t>F</a:t>
            </a:r>
            <a:r>
              <a:rPr lang="en-US" dirty="0" smtClean="0"/>
              <a:t>riday. We had a rollback a control system fix to get into operation at all after the source change from Argon to Silver. </a:t>
            </a:r>
          </a:p>
          <a:p>
            <a:r>
              <a:rPr lang="en-US" dirty="0" smtClean="0"/>
              <a:t>FRS had test beam (only Silver) </a:t>
            </a:r>
          </a:p>
          <a:p>
            <a:r>
              <a:rPr lang="en-US" dirty="0" smtClean="0"/>
              <a:t>The highest charge states were not available due to missing </a:t>
            </a:r>
            <a:r>
              <a:rPr lang="en-US" dirty="0" err="1" smtClean="0"/>
              <a:t>Alavrez</a:t>
            </a:r>
            <a:r>
              <a:rPr lang="en-US" dirty="0" smtClean="0"/>
              <a:t> 4 operation at the UNILAC. </a:t>
            </a:r>
          </a:p>
          <a:p>
            <a:r>
              <a:rPr lang="en-US" dirty="0" smtClean="0"/>
              <a:t>The Lead beam benchmark was done partly  (without SIS) but the overall estimate of intensity by the experts could be confirmed.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07983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äsentation4" id="{F395C2AE-BE17-204E-B78B-80960EBFEC08}" vid="{0D7BF73E-5158-474F-A29B-4B67545AFA3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gsi-folienmaster_2018</Template>
  <TotalTime>0</TotalTime>
  <Words>249</Words>
  <Application>Microsoft Office PowerPoint</Application>
  <PresentationFormat>Bildschirmpräsentation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gsi-folienmaster_2018</vt:lpstr>
      <vt:lpstr>SIS18 tests for FRS/HADES </vt:lpstr>
      <vt:lpstr>Machine experiments </vt:lpstr>
      <vt:lpstr>FRS / HADES Tests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SIS18 Inbetriebnahme und Tests.</dc:title>
  <dc:creator>Dr. Jens Stadlmann</dc:creator>
  <cp:lastModifiedBy>Dr. Jens Stadlmann</cp:lastModifiedBy>
  <cp:revision>3</cp:revision>
  <dcterms:created xsi:type="dcterms:W3CDTF">2018-07-17T15:12:05Z</dcterms:created>
  <dcterms:modified xsi:type="dcterms:W3CDTF">2018-07-18T07:54:07Z</dcterms:modified>
</cp:coreProperties>
</file>