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97" r:id="rId2"/>
    <p:sldId id="396" r:id="rId3"/>
    <p:sldId id="394" r:id="rId4"/>
  </p:sldIdLst>
  <p:sldSz cx="9144000" cy="6858000" type="screen4x3"/>
  <p:notesSz cx="9928225" cy="6797675"/>
  <p:embeddedFontLst>
    <p:embeddedFont>
      <p:font typeface="Vrinda" panose="020B0502040204020203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CC00"/>
    <a:srgbClr val="FF0000"/>
    <a:srgbClr val="996600"/>
    <a:srgbClr val="FFCCCC"/>
    <a:srgbClr val="6276CA"/>
    <a:srgbClr val="3366CC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4" autoAdjust="0"/>
    <p:restoredTop sz="92718" autoAdjust="0"/>
  </p:normalViewPr>
  <p:slideViewPr>
    <p:cSldViewPr>
      <p:cViewPr>
        <p:scale>
          <a:sx n="130" d="100"/>
          <a:sy n="130" d="100"/>
        </p:scale>
        <p:origin x="1320" y="-58"/>
      </p:cViewPr>
      <p:guideLst>
        <p:guide orient="horz" pos="2160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3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4E2C61B5-7F63-475C-AD15-E468E422862C}" type="datetimeFigureOut">
              <a:rPr lang="de-DE"/>
              <a:pPr>
                <a:defRPr/>
              </a:pPr>
              <a:t>17.07.2018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3" y="6456612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06B0716E-D809-4F97-9672-A740D05C14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00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3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84BF6B-6225-43E2-B5C0-0AEC42BF9C32}" type="datetimeFigureOut">
              <a:rPr lang="de-DE"/>
              <a:pPr>
                <a:defRPr/>
              </a:pPr>
              <a:t>17.07.2018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3" y="6456612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4DA3B5-7710-433F-9102-4F3DFC218C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603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>
            <a:lum bright="6000"/>
          </a:blip>
          <a:srcRect t="2449" b="1224"/>
          <a:stretch>
            <a:fillRect/>
          </a:stretch>
        </p:blipFill>
        <p:spPr bwMode="auto">
          <a:xfrm>
            <a:off x="673100" y="3213100"/>
            <a:ext cx="78533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63" y="583406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487072" y="6364683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905008"/>
            <a:ext cx="1403634" cy="62033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E1B8-F7B8-4285-93F6-741CBBA25EAF}" type="datetime1">
              <a:rPr lang="en-US" smtClean="0"/>
              <a:t>7/17/2018</a:t>
            </a:fld>
            <a:endParaRPr lang="de-DE" dirty="0"/>
          </a:p>
        </p:txBody>
      </p:sp>
      <p:pic>
        <p:nvPicPr>
          <p:cNvPr id="1026" name="Picture 2" descr="D:\tud_logo_web_druc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08" y="5661248"/>
            <a:ext cx="1591788" cy="7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8703096" y="6364683"/>
            <a:ext cx="2133600" cy="52070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EFBE39-1B2D-42EA-891F-77B19BED5BB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52534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S.H.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Mirza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1"/>
          </p:nvPr>
        </p:nvSpPr>
        <p:spPr>
          <a:xfrm>
            <a:off x="12700" y="6572236"/>
            <a:ext cx="958900" cy="328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48BB-7EEA-4D4A-86E9-AC8E5E1625E0}" type="datetime1">
              <a:rPr lang="en-US" smtClean="0"/>
              <a:t>7/17/2018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03096" y="6381328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2"/>
          </p:nvPr>
        </p:nvSpPr>
        <p:spPr>
          <a:xfrm>
            <a:off x="12700" y="6572236"/>
            <a:ext cx="958900" cy="328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655B-3F6C-47B5-BB91-E41A68E7670E}" type="datetime1">
              <a:rPr lang="en-US" smtClean="0"/>
              <a:t>7/17/2018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7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6597650"/>
            <a:ext cx="745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6361113"/>
            <a:ext cx="874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455"/>
            <a:ext cx="9144000" cy="11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0" y="908720"/>
            <a:ext cx="9144000" cy="25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12700" y="6572236"/>
            <a:ext cx="958900" cy="3286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B8DEE0D-C8CC-400B-9DA3-197A5123DCE8}" type="datetime1">
              <a:rPr lang="en-US" smtClean="0"/>
              <a:t>7/17/2018</a:t>
            </a:fld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2440" y="6364683"/>
            <a:ext cx="2133600" cy="5207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BE39-1B2D-42EA-891F-77B19BED5B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6548BB-7EEA-4D4A-86E9-AC8E5E1625E0}" type="datetime1">
              <a:rPr lang="en-US" smtClean="0"/>
              <a:t>7/17/2018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6" t="50788" r="12504" b="31117"/>
          <a:stretch/>
        </p:blipFill>
        <p:spPr bwMode="auto">
          <a:xfrm>
            <a:off x="251520" y="3933056"/>
            <a:ext cx="84678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7" t="50074" r="15260" b="30801"/>
          <a:stretch/>
        </p:blipFill>
        <p:spPr bwMode="auto">
          <a:xfrm>
            <a:off x="285893" y="1484784"/>
            <a:ext cx="83991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11760" y="2132856"/>
            <a:ext cx="432048" cy="39604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7664" y="1934834"/>
            <a:ext cx="432048" cy="39604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27784" y="1236749"/>
            <a:ext cx="108012" cy="8961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71700" y="1236749"/>
            <a:ext cx="756084" cy="752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760" y="886271"/>
            <a:ext cx="659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these kinks on dipole ramp and the associated beam loss?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644008" y="4653136"/>
            <a:ext cx="432048" cy="39604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36296" y="3284984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44482" y="291565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85" y="359456"/>
            <a:ext cx="92592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Vrinda" panose="020B0502040204020203" pitchFamily="34" charset="0"/>
                <a:cs typeface="Vrinda" panose="020B0502040204020203" pitchFamily="34" charset="0"/>
              </a:rPr>
              <a:t>Cycle to cycle </a:t>
            </a:r>
            <a:r>
              <a:rPr lang="en-GB" b="1" dirty="0" smtClean="0">
                <a:latin typeface="Vrinda" panose="020B0502040204020203" pitchFamily="34" charset="0"/>
                <a:cs typeface="Vrinda" panose="020B0502040204020203" pitchFamily="34" charset="0"/>
              </a:rPr>
              <a:t>hysteresis and Timing issues? </a:t>
            </a:r>
            <a:r>
              <a:rPr lang="en-GB" b="1" dirty="0" smtClean="0">
                <a:latin typeface="Vrinda" panose="020B0502040204020203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 as seen from BPMs </a:t>
            </a:r>
            <a:r>
              <a:rPr lang="en-GB" b="1" dirty="0" err="1" smtClean="0">
                <a:latin typeface="Vrinda" panose="020B0502040204020203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R.Singh</a:t>
            </a:r>
            <a:r>
              <a:rPr lang="en-GB" b="1" dirty="0" smtClean="0">
                <a:latin typeface="Vrinda" panose="020B0502040204020203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 and S.H Mirza</a:t>
            </a:r>
            <a:endParaRPr lang="en-GB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31" y="6007536"/>
            <a:ext cx="780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12.07.2018, Night shift </a:t>
            </a:r>
            <a:r>
              <a:rPr lang="en-US" dirty="0" smtClean="0">
                <a:sym typeface="Wingdings" panose="05000000000000000000" pitchFamily="2" charset="2"/>
              </a:rPr>
              <a:t> Orbit was moving by 2 mm at injection every 7-8 cycles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4295" y="1514796"/>
            <a:ext cx="18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Dipole ramp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93305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DCCT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07108" y="1844824"/>
            <a:ext cx="321276" cy="486054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01074" y="1484784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6548BB-7EEA-4D4A-86E9-AC8E5E1625E0}" type="datetime1">
              <a:rPr lang="en-US" smtClean="0"/>
              <a:t>7/17/2018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53103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40</a:t>
            </a:r>
            <a:endParaRPr lang="en-US" sz="800" dirty="0"/>
          </a:p>
        </p:txBody>
      </p:sp>
      <p:pic>
        <p:nvPicPr>
          <p:cNvPr id="10243" name="Picture 3" descr="D:\PhD work\2018\Hysteresis\BPM7_inj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6085"/>
            <a:ext cx="4211960" cy="30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0" t="51864" r="15626" b="33897"/>
          <a:stretch/>
        </p:blipFill>
        <p:spPr bwMode="auto">
          <a:xfrm>
            <a:off x="456803" y="4060841"/>
            <a:ext cx="8057908" cy="262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40768"/>
            <a:ext cx="424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Hypothesis: A longer delay between dipoles ramps causes different magnetic field seen by the beam </a:t>
            </a:r>
          </a:p>
          <a:p>
            <a:endParaRPr lang="en-US" dirty="0"/>
          </a:p>
          <a:p>
            <a:r>
              <a:rPr lang="en-US" dirty="0" smtClean="0"/>
              <a:t>The orbit changes significantly cycle to cycle in this case.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958836">
            <a:off x="5824426" y="3443384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958836">
            <a:off x="6662689" y="3443384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958836">
            <a:off x="7840650" y="3443384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81060" y="3933056"/>
            <a:ext cx="838264" cy="19442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6548BB-7EEA-4D4A-86E9-AC8E5E1625E0}" type="datetime1">
              <a:rPr lang="en-US" smtClean="0"/>
              <a:t>7/17/2018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53103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40</a:t>
            </a:r>
            <a:endParaRPr lang="en-US" sz="800" dirty="0"/>
          </a:p>
        </p:txBody>
      </p:sp>
      <p:pic>
        <p:nvPicPr>
          <p:cNvPr id="10242" name="Picture 2" descr="D:\PhD work\2018\Hysteresis\BPM7_extra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211960" cy="30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PhD work\2018\Hysteresis\BPM7_inj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211960" cy="30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hD work\2018\Hysteresis\BPM12_extra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3877657"/>
            <a:ext cx="4211960" cy="30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PhD work\2018\Hysteresis\BPM12_injec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211960" cy="30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958836">
            <a:off x="6328482" y="3217809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958836">
            <a:off x="7166745" y="3217809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958836">
            <a:off x="8272698" y="3227360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958836">
            <a:off x="1334097" y="3217809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958836">
            <a:off x="2152018" y="3227360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958836">
            <a:off x="3350321" y="3227360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58836">
            <a:off x="1478113" y="6170137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958836">
            <a:off x="2270201" y="6179688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958836">
            <a:off x="3376154" y="6179688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958836">
            <a:off x="6374657" y="6170137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958836">
            <a:off x="7166745" y="6170137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958836">
            <a:off x="8272698" y="6179688"/>
            <a:ext cx="113269" cy="55684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16216" y="1087324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distortion till extraction, effect on slow extraction?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Vrinda</vt:lpstr>
      <vt:lpstr>Wingdings</vt:lpstr>
      <vt:lpstr>Calibri</vt:lpstr>
      <vt:lpstr>Times New Roman</vt:lpstr>
      <vt:lpstr>Larissa-Design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and interpretation of the betatron tune spectra of high intensity bunched beam in the SIS 18.</dc:title>
  <dc:creator>Singh, Rahul</dc:creator>
  <cp:lastModifiedBy>Bai, Mei Prof.</cp:lastModifiedBy>
  <cp:revision>2482</cp:revision>
  <cp:lastPrinted>2017-06-19T13:41:38Z</cp:lastPrinted>
  <dcterms:modified xsi:type="dcterms:W3CDTF">2018-07-17T10:01:56Z</dcterms:modified>
</cp:coreProperties>
</file>