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>
        <p:scale>
          <a:sx n="150" d="100"/>
          <a:sy n="150" d="100"/>
        </p:scale>
        <p:origin x="-243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87776"/>
              </p:ext>
            </p:extLst>
          </p:nvPr>
        </p:nvGraphicFramePr>
        <p:xfrm>
          <a:off x="68880" y="1559169"/>
          <a:ext cx="9022516" cy="330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rbeitsblatt" r:id="rId3" imgW="10791878" imgH="3952800" progId="Excel.Sheet.12">
                  <p:embed/>
                </p:oleObj>
              </mc:Choice>
              <mc:Fallback>
                <p:oleObj name="Arbeitsblatt" r:id="rId3" imgW="10791878" imgH="395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80" y="1559169"/>
                        <a:ext cx="9022516" cy="330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gsi-folienmaster_2018</vt:lpstr>
      <vt:lpstr>Microsoft Excel Worksheet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Schreiber, Gerald Dr.</dc:creator>
  <cp:lastModifiedBy>Schreiber, Gerald Dr.</cp:lastModifiedBy>
  <cp:revision>3</cp:revision>
  <dcterms:created xsi:type="dcterms:W3CDTF">2018-07-17T11:16:52Z</dcterms:created>
  <dcterms:modified xsi:type="dcterms:W3CDTF">2018-07-17T14:10:38Z</dcterms:modified>
</cp:coreProperties>
</file>