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46" d="100"/>
          <a:sy n="146" d="100"/>
        </p:scale>
        <p:origin x="-9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09.04.2018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09.04.2018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7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D65997-989A-7F47-A4AF-058B131B6F1B}" type="datetime1">
              <a:rPr lang="de-DE" smtClean="0"/>
              <a:t>09.04.2018</a:t>
            </a:fld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C46993A-E3B4-5549-A8D9-DDBC1D20F162}" type="datetime1">
              <a:rPr lang="de-DE" smtClean="0"/>
              <a:t>09.04.2018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F1DE08D-96E2-2648-A44D-435C5B6F69CF}" type="datetime1">
              <a:rPr lang="de-DE" smtClean="0"/>
              <a:t>09.04.2018</a:t>
            </a:fld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5C33496A-983E-5741-B8F9-3E44B7A2C415}" type="datetime1">
              <a:rPr lang="de-DE" smtClean="0"/>
              <a:t>09.04.2018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HKR - Sicherheitshinweise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HKR</a:t>
            </a:r>
            <a:endParaRPr lang="de-DE" dirty="0"/>
          </a:p>
        </p:txBody>
      </p:sp>
      <p:pic>
        <p:nvPicPr>
          <p:cNvPr id="1027" name="Picture 3" descr="C:\Users\sreimann\Desktop\IMG_05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64" y="1379104"/>
            <a:ext cx="6703224" cy="502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036484-444B-E846-88B0-CD3A462338AB}" type="datetime1">
              <a:rPr lang="de-DE" smtClean="0"/>
              <a:t>09.04.2018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Allgemeine Anweisungen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de-DE" dirty="0" smtClean="0"/>
              <a:t>Die </a:t>
            </a:r>
            <a:r>
              <a:rPr lang="de-DE" dirty="0"/>
              <a:t>Informationen der Online-Belehrungen (</a:t>
            </a:r>
            <a:r>
              <a:rPr lang="de-DE" dirty="0" err="1"/>
              <a:t>StrSch</a:t>
            </a:r>
            <a:r>
              <a:rPr lang="de-DE" dirty="0"/>
              <a:t>., Sich., AEB) sind zu beachten</a:t>
            </a:r>
          </a:p>
          <a:p>
            <a:pPr lvl="0"/>
            <a:r>
              <a:rPr lang="de-DE" dirty="0"/>
              <a:t>Mindestbesetzung in der Schicht sind 2 Personen für die Arbeitsfähigkeit, HKR darf während der Strahlzeit zu keiner Zeit unbesetzt sein</a:t>
            </a:r>
          </a:p>
          <a:p>
            <a:pPr lvl="0"/>
            <a:r>
              <a:rPr lang="de-DE" dirty="0"/>
              <a:t>Information über den Aufenthaltsort beim Verlassen des HKR hinterlassen</a:t>
            </a:r>
          </a:p>
          <a:p>
            <a:pPr lvl="0"/>
            <a:r>
              <a:rPr lang="de-DE" dirty="0"/>
              <a:t>Nutzung des Schlüsseltresors nur durch unterwiesene Personen</a:t>
            </a:r>
          </a:p>
          <a:p>
            <a:pPr lvl="0"/>
            <a:r>
              <a:rPr lang="de-DE" dirty="0"/>
              <a:t>Änderungen an der Verkabelung der Konsolen nur mit geeigneten Mitteln, unter Beachtung der Sicherstellung der ausreichenden Isolation der elektrischen Signale und ohne Beeinträchtigung der Übersichtlichkeit (Betrifft vor allem B-Experimente – die entsprechenden Experimentatoren sollen darauf hingewiesen werden)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1B6771-7D71-5A43-8ADA-CCC21D685460}" type="datetime1">
              <a:rPr lang="de-DE" smtClean="0"/>
              <a:t>09.04.2018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375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828012" cy="78755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Personensicherheit bei </a:t>
            </a:r>
            <a:r>
              <a:rPr lang="de-DE" dirty="0" smtClean="0"/>
              <a:t>Reparaturarbeiten Zugang </a:t>
            </a:r>
            <a:r>
              <a:rPr lang="de-DE" dirty="0"/>
              <a:t>zu </a:t>
            </a:r>
            <a:r>
              <a:rPr lang="de-DE" dirty="0" smtClean="0"/>
              <a:t>Strahlenschutzbereichen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Zugang zu Strahlenschutzbereichen über ZKS/TVS (Das Umschalten ist nur in den Zeiten durch die Schichtmannschaft erlaubt, in denen keine Strahlenschutzschicht eingeteilt ist)</a:t>
            </a:r>
          </a:p>
          <a:p>
            <a:pPr lvl="0"/>
            <a:r>
              <a:rPr lang="de-DE" dirty="0"/>
              <a:t>Zugang zu AEBs wird durch spezielle Belehrungen geregelt</a:t>
            </a:r>
          </a:p>
          <a:p>
            <a:pPr lvl="0"/>
            <a:r>
              <a:rPr lang="de-DE" dirty="0"/>
              <a:t>Mögliche Gefährdungen am Beschleuniger (Belehrungen beachten)</a:t>
            </a:r>
          </a:p>
          <a:p>
            <a:pPr lvl="0"/>
            <a:r>
              <a:rPr lang="de-DE" dirty="0"/>
              <a:t>Anlagenübergreifende Reparaturarbeiten regelt die Betriebsordnung bzw. zugeordnete Betriebsanweisungen</a:t>
            </a:r>
          </a:p>
          <a:p>
            <a:pPr lvl="0"/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31FA0E-D1C0-D849-AA32-0BA4BAFACF99}" type="datetime1">
              <a:rPr lang="de-DE" smtClean="0"/>
              <a:t>09.04.2018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47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HKR </a:t>
            </a:r>
            <a:r>
              <a:rPr lang="de-DE" dirty="0"/>
              <a:t>als Büroarbeitsplatz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keine defekten Werkzeuge und Hilfsmittel verwenden (Regelmäßige Prüfung elektr. Geräte, Regelmäßige Prüfung von Leitern)</a:t>
            </a:r>
          </a:p>
          <a:p>
            <a:pPr lvl="0"/>
            <a:r>
              <a:rPr lang="de-DE" dirty="0"/>
              <a:t>Einhaltung VDE 0100 bei Mess- und Reparaturarbeiten</a:t>
            </a:r>
          </a:p>
          <a:p>
            <a:pPr lvl="0"/>
            <a:r>
              <a:rPr lang="de-DE" dirty="0"/>
              <a:t>Hinweise zur Bildschirmarbeit </a:t>
            </a:r>
            <a:r>
              <a:rPr lang="de-DE" dirty="0" smtClean="0"/>
              <a:t>beachten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8D65997-989A-7F47-A4AF-058B131B6F1B}" type="datetime1">
              <a:rPr lang="de-DE" smtClean="0"/>
              <a:t>09.04.2018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982257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201</Words>
  <Application>Microsoft Office PowerPoint</Application>
  <PresentationFormat>Bildschirmpräsentation (4:3)</PresentationFormat>
  <Paragraphs>27</Paragraphs>
  <Slides>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fair-gsi-folienmaster_2018</vt:lpstr>
      <vt:lpstr>HKR - Sicherheitshinweise</vt:lpstr>
      <vt:lpstr>HKR</vt:lpstr>
      <vt:lpstr>Allgemeine Anweisungen</vt:lpstr>
      <vt:lpstr>Personensicherheit bei Reparaturarbeiten Zugang zu Strahlenschutzbereichen</vt:lpstr>
      <vt:lpstr>HKR als Büroarbeitsplatz: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Abschluss</dc:title>
  <dc:creator>Stephan Reimann</dc:creator>
  <cp:lastModifiedBy>Stephan Reimann</cp:lastModifiedBy>
  <cp:revision>10</cp:revision>
  <dcterms:created xsi:type="dcterms:W3CDTF">2018-04-04T15:15:46Z</dcterms:created>
  <dcterms:modified xsi:type="dcterms:W3CDTF">2018-04-09T05:55:18Z</dcterms:modified>
</cp:coreProperties>
</file>