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9" name="Shape 7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5" descr="Grafik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6753" y="1212687"/>
            <a:ext cx="8427666" cy="5357795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Titeltext"/>
          <p:cNvSpPr txBox="1"/>
          <p:nvPr>
            <p:ph type="title"/>
          </p:nvPr>
        </p:nvSpPr>
        <p:spPr>
          <a:xfrm>
            <a:off x="1251563" y="3650763"/>
            <a:ext cx="6607517" cy="779867"/>
          </a:xfrm>
          <a:prstGeom prst="rect">
            <a:avLst/>
          </a:prstGeom>
        </p:spPr>
        <p:txBody>
          <a:bodyPr/>
          <a:lstStyle>
            <a:lvl1pPr algn="ctr">
              <a:defRPr sz="3600"/>
            </a:lvl1pPr>
          </a:lstStyle>
          <a:p>
            <a:pPr/>
            <a:r>
              <a:t>Titeltext</a:t>
            </a:r>
          </a:p>
        </p:txBody>
      </p:sp>
      <p:sp>
        <p:nvSpPr>
          <p:cNvPr id="19" name="Textebene 1…"/>
          <p:cNvSpPr txBox="1"/>
          <p:nvPr>
            <p:ph type="body" sz="quarter" idx="1"/>
          </p:nvPr>
        </p:nvSpPr>
        <p:spPr>
          <a:xfrm>
            <a:off x="1371600" y="4430629"/>
            <a:ext cx="6400800" cy="584661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400"/>
              </a:spcBef>
              <a:buClrTx/>
              <a:buSzTx/>
              <a:buNone/>
              <a:defRPr sz="2000">
                <a:solidFill>
                  <a:srgbClr val="666666"/>
                </a:solidFill>
              </a:defRPr>
            </a:lvl1pPr>
            <a:lvl2pPr marL="0" indent="457200" algn="ctr">
              <a:spcBef>
                <a:spcPts val="400"/>
              </a:spcBef>
              <a:buClrTx/>
              <a:buSzTx/>
              <a:buNone/>
              <a:defRPr sz="2000">
                <a:solidFill>
                  <a:srgbClr val="666666"/>
                </a:solidFill>
              </a:defRPr>
            </a:lvl2pPr>
            <a:lvl3pPr marL="0" indent="914400" algn="ctr">
              <a:spcBef>
                <a:spcPts val="400"/>
              </a:spcBef>
              <a:buClrTx/>
              <a:buSzTx/>
              <a:buNone/>
              <a:defRPr sz="2000">
                <a:solidFill>
                  <a:srgbClr val="666666"/>
                </a:solidFill>
              </a:defRPr>
            </a:lvl3pPr>
            <a:lvl4pPr marL="0" indent="1371600" algn="ctr">
              <a:spcBef>
                <a:spcPts val="400"/>
              </a:spcBef>
              <a:buClrTx/>
              <a:buSzTx/>
              <a:buNone/>
              <a:defRPr sz="2000">
                <a:solidFill>
                  <a:srgbClr val="666666"/>
                </a:solidFill>
              </a:defRPr>
            </a:lvl4pPr>
            <a:lvl5pPr marL="0" indent="1828800" algn="ctr">
              <a:spcBef>
                <a:spcPts val="400"/>
              </a:spcBef>
              <a:buClrTx/>
              <a:buSzTx/>
              <a:buNone/>
              <a:defRPr sz="2000">
                <a:solidFill>
                  <a:srgbClr val="666666"/>
                </a:solidFill>
              </a:defRPr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0" name="Rechteck 12"/>
          <p:cNvSpPr/>
          <p:nvPr/>
        </p:nvSpPr>
        <p:spPr>
          <a:xfrm>
            <a:off x="404091" y="6650181"/>
            <a:ext cx="3371273" cy="207819"/>
          </a:xfrm>
          <a:prstGeom prst="rect">
            <a:avLst/>
          </a:prstGeom>
          <a:solidFill>
            <a:srgbClr val="EAEAE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1" name="Foliennummer"/>
          <p:cNvSpPr txBox="1"/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el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29" name="Textebene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30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eltext"/>
          <p:cNvSpPr txBox="1"/>
          <p:nvPr>
            <p:ph type="title"/>
          </p:nvPr>
        </p:nvSpPr>
        <p:spPr>
          <a:xfrm>
            <a:off x="422565" y="269999"/>
            <a:ext cx="5584536" cy="787559"/>
          </a:xfrm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38" name="Textebene 1…"/>
          <p:cNvSpPr txBox="1"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39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eltext"/>
          <p:cNvSpPr txBox="1"/>
          <p:nvPr>
            <p:ph type="title"/>
          </p:nvPr>
        </p:nvSpPr>
        <p:spPr>
          <a:xfrm>
            <a:off x="422565" y="269999"/>
            <a:ext cx="5584536" cy="787559"/>
          </a:xfrm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47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Nur Fuß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hteck 9"/>
          <p:cNvSpPr/>
          <p:nvPr/>
        </p:nvSpPr>
        <p:spPr>
          <a:xfrm>
            <a:off x="0" y="6612411"/>
            <a:ext cx="9144000" cy="255601"/>
          </a:xfrm>
          <a:prstGeom prst="rect">
            <a:avLst/>
          </a:prstGeom>
          <a:solidFill>
            <a:srgbClr val="EAEAE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5" name="Textfeld 10"/>
          <p:cNvSpPr txBox="1"/>
          <p:nvPr/>
        </p:nvSpPr>
        <p:spPr>
          <a:xfrm>
            <a:off x="435266" y="6625692"/>
            <a:ext cx="3527135" cy="226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000">
                <a:solidFill>
                  <a:srgbClr val="333333"/>
                </a:solidFill>
              </a:defRPr>
            </a:lvl1pPr>
          </a:lstStyle>
          <a:p>
            <a:pPr/>
            <a:r>
              <a:t>GSI Helmholtzzentrum für Schwerionenforschung GmbH</a:t>
            </a:r>
          </a:p>
        </p:txBody>
      </p:sp>
      <p:sp>
        <p:nvSpPr>
          <p:cNvPr id="56" name="Rechteck 11"/>
          <p:cNvSpPr/>
          <p:nvPr/>
        </p:nvSpPr>
        <p:spPr>
          <a:xfrm>
            <a:off x="-1" y="6609870"/>
            <a:ext cx="255600" cy="255601"/>
          </a:xfrm>
          <a:prstGeom prst="rect">
            <a:avLst/>
          </a:prstGeom>
          <a:solidFill>
            <a:srgbClr val="FDBB6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7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Inhal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hteck 9"/>
          <p:cNvSpPr/>
          <p:nvPr/>
        </p:nvSpPr>
        <p:spPr>
          <a:xfrm>
            <a:off x="0" y="6612411"/>
            <a:ext cx="9144000" cy="255601"/>
          </a:xfrm>
          <a:prstGeom prst="rect">
            <a:avLst/>
          </a:prstGeom>
          <a:solidFill>
            <a:srgbClr val="EAEAE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65" name="Bild 6" descr="Bild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97964" y="259790"/>
            <a:ext cx="1349517" cy="449840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Gerade Verbindung 8"/>
          <p:cNvSpPr/>
          <p:nvPr/>
        </p:nvSpPr>
        <p:spPr>
          <a:xfrm>
            <a:off x="0" y="1068272"/>
            <a:ext cx="9144000" cy="1"/>
          </a:xfrm>
          <a:prstGeom prst="line">
            <a:avLst/>
          </a:prstGeom>
          <a:ln w="254000">
            <a:solidFill>
              <a:srgbClr val="EAEAEA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67" name="Textfeld 10"/>
          <p:cNvSpPr txBox="1"/>
          <p:nvPr/>
        </p:nvSpPr>
        <p:spPr>
          <a:xfrm>
            <a:off x="435266" y="6629985"/>
            <a:ext cx="3780834" cy="226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000">
                <a:solidFill>
                  <a:srgbClr val="333333"/>
                </a:solidFill>
              </a:defRPr>
            </a:lvl1pPr>
          </a:lstStyle>
          <a:p>
            <a:pPr/>
            <a:r>
              <a:t>GSI Helmholtzzentrum für Schwerionenforschung GmbH</a:t>
            </a:r>
          </a:p>
        </p:txBody>
      </p:sp>
      <p:sp>
        <p:nvSpPr>
          <p:cNvPr id="68" name="Rechteck 3"/>
          <p:cNvSpPr/>
          <p:nvPr/>
        </p:nvSpPr>
        <p:spPr>
          <a:xfrm>
            <a:off x="-1" y="939484"/>
            <a:ext cx="255600" cy="255601"/>
          </a:xfrm>
          <a:prstGeom prst="rect">
            <a:avLst/>
          </a:prstGeom>
          <a:solidFill>
            <a:srgbClr val="FDBB6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9" name="Rechteck 11"/>
          <p:cNvSpPr/>
          <p:nvPr/>
        </p:nvSpPr>
        <p:spPr>
          <a:xfrm>
            <a:off x="-1" y="6609870"/>
            <a:ext cx="255600" cy="255601"/>
          </a:xfrm>
          <a:prstGeom prst="rect">
            <a:avLst/>
          </a:prstGeom>
          <a:solidFill>
            <a:srgbClr val="FDBB6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0" name="Titeltext"/>
          <p:cNvSpPr txBox="1"/>
          <p:nvPr>
            <p:ph type="title"/>
          </p:nvPr>
        </p:nvSpPr>
        <p:spPr>
          <a:xfrm>
            <a:off x="422565" y="259790"/>
            <a:ext cx="6242342" cy="787558"/>
          </a:xfrm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71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72" name="Textebene 1…"/>
          <p:cNvSpPr txBox="1"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 marL="182562" indent="-182562">
              <a:spcBef>
                <a:spcPts val="1800"/>
              </a:spcBef>
              <a:defRPr sz="1400"/>
            </a:lvl1pPr>
            <a:lvl2pPr marL="572029" indent="-214841">
              <a:spcBef>
                <a:spcPts val="1800"/>
              </a:spcBef>
              <a:defRPr sz="1400"/>
            </a:lvl2pPr>
            <a:lvl3pPr marL="948314" indent="-232352">
              <a:spcBef>
                <a:spcPts val="1800"/>
              </a:spcBef>
              <a:defRPr sz="1400"/>
            </a:lvl3pPr>
            <a:lvl4pPr marL="1108075" indent="-122238">
              <a:spcBef>
                <a:spcPts val="1800"/>
              </a:spcBef>
              <a:defRPr sz="1400"/>
            </a:lvl4pPr>
            <a:lvl5pPr marL="1290638" indent="-122238">
              <a:spcBef>
                <a:spcPts val="1800"/>
              </a:spcBef>
              <a:defRPr sz="1400"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9"/>
          <p:cNvSpPr/>
          <p:nvPr/>
        </p:nvSpPr>
        <p:spPr>
          <a:xfrm>
            <a:off x="0" y="6612411"/>
            <a:ext cx="9144000" cy="255601"/>
          </a:xfrm>
          <a:prstGeom prst="rect">
            <a:avLst/>
          </a:prstGeom>
          <a:solidFill>
            <a:srgbClr val="EAEAE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3" name="Bild 6" descr="Bild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18399" y="583587"/>
            <a:ext cx="1129082" cy="37636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Gerade Verbindung 8"/>
          <p:cNvSpPr/>
          <p:nvPr/>
        </p:nvSpPr>
        <p:spPr>
          <a:xfrm>
            <a:off x="0" y="1068272"/>
            <a:ext cx="9144000" cy="1"/>
          </a:xfrm>
          <a:prstGeom prst="line">
            <a:avLst/>
          </a:prstGeom>
          <a:ln w="254000">
            <a:solidFill>
              <a:srgbClr val="EAEAEA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" name="Textfeld 10"/>
          <p:cNvSpPr txBox="1"/>
          <p:nvPr/>
        </p:nvSpPr>
        <p:spPr>
          <a:xfrm>
            <a:off x="435266" y="6625692"/>
            <a:ext cx="3527135" cy="226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000">
                <a:solidFill>
                  <a:srgbClr val="333333"/>
                </a:solidFill>
              </a:defRPr>
            </a:lvl1pPr>
          </a:lstStyle>
          <a:p>
            <a:pPr/>
            <a:r>
              <a:t>GSI Helmholtzzentrum für Schwerionenforschung GmbH</a:t>
            </a:r>
          </a:p>
        </p:txBody>
      </p:sp>
      <p:sp>
        <p:nvSpPr>
          <p:cNvPr id="6" name="Rechteck 3"/>
          <p:cNvSpPr/>
          <p:nvPr/>
        </p:nvSpPr>
        <p:spPr>
          <a:xfrm>
            <a:off x="-1" y="939484"/>
            <a:ext cx="255600" cy="255601"/>
          </a:xfrm>
          <a:prstGeom prst="rect">
            <a:avLst/>
          </a:prstGeom>
          <a:solidFill>
            <a:srgbClr val="FDBB6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" name="Rechteck 11"/>
          <p:cNvSpPr/>
          <p:nvPr/>
        </p:nvSpPr>
        <p:spPr>
          <a:xfrm>
            <a:off x="-1" y="6609870"/>
            <a:ext cx="255600" cy="255601"/>
          </a:xfrm>
          <a:prstGeom prst="rect">
            <a:avLst/>
          </a:prstGeom>
          <a:solidFill>
            <a:srgbClr val="FDBB6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" name="Titeltext"/>
          <p:cNvSpPr txBox="1"/>
          <p:nvPr>
            <p:ph type="title"/>
          </p:nvPr>
        </p:nvSpPr>
        <p:spPr>
          <a:xfrm>
            <a:off x="422565" y="271334"/>
            <a:ext cx="5584536" cy="787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normAutofit fontScale="100000" lnSpcReduction="0"/>
          </a:bodyPr>
          <a:lstStyle/>
          <a:p>
            <a:pPr/>
            <a:r>
              <a:t>Titeltext</a:t>
            </a:r>
          </a:p>
        </p:txBody>
      </p:sp>
      <p:sp>
        <p:nvSpPr>
          <p:cNvPr id="9" name="Textebene 1…"/>
          <p:cNvSpPr txBox="1"/>
          <p:nvPr>
            <p:ph type="body" idx="1"/>
          </p:nvPr>
        </p:nvSpPr>
        <p:spPr>
          <a:xfrm>
            <a:off x="422565" y="1450684"/>
            <a:ext cx="8211834" cy="4903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0" name="Foliennummer"/>
          <p:cNvSpPr txBox="1"/>
          <p:nvPr>
            <p:ph type="sldNum" sz="quarter" idx="2"/>
          </p:nvPr>
        </p:nvSpPr>
        <p:spPr>
          <a:xfrm>
            <a:off x="8464487" y="6621712"/>
            <a:ext cx="245404" cy="226986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</p:sldLayoutIdLst>
  <p:transition xmlns:p14="http://schemas.microsoft.com/office/powerpoint/2010/main" spd="med" advClick="1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ln>
            <a:noFill/>
          </a:ln>
          <a:solidFill>
            <a:srgbClr val="333333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ln>
            <a:noFill/>
          </a:ln>
          <a:solidFill>
            <a:srgbClr val="333333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ln>
            <a:noFill/>
          </a:ln>
          <a:solidFill>
            <a:srgbClr val="333333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ln>
            <a:noFill/>
          </a:ln>
          <a:solidFill>
            <a:srgbClr val="333333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ln>
            <a:noFill/>
          </a:ln>
          <a:solidFill>
            <a:srgbClr val="333333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ln>
            <a:noFill/>
          </a:ln>
          <a:solidFill>
            <a:srgbClr val="333333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ln>
            <a:noFill/>
          </a:ln>
          <a:solidFill>
            <a:srgbClr val="333333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ln>
            <a:noFill/>
          </a:ln>
          <a:solidFill>
            <a:srgbClr val="333333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ln>
            <a:noFill/>
          </a:ln>
          <a:solidFill>
            <a:srgbClr val="333333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FDBB63"/>
        </a:buClr>
        <a:buSzPct val="100000"/>
        <a:buFontTx/>
        <a:buChar char="▪"/>
        <a:tabLst/>
        <a:defRPr b="0" baseline="0" cap="none" i="0" spc="0" strike="noStrike" sz="2400" u="none">
          <a:ln>
            <a:noFill/>
          </a:ln>
          <a:solidFill>
            <a:srgbClr val="333333"/>
          </a:solidFill>
          <a:uFillTx/>
          <a:latin typeface="Arial"/>
          <a:ea typeface="Arial"/>
          <a:cs typeface="Arial"/>
          <a:sym typeface="Arial"/>
        </a:defRPr>
      </a:lvl1pPr>
      <a:lvl2pPr marL="800100" marR="0" indent="-34290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FDBB63"/>
        </a:buClr>
        <a:buSzPct val="100000"/>
        <a:buFontTx/>
        <a:buChar char="▪"/>
        <a:tabLst/>
        <a:defRPr b="0" baseline="0" cap="none" i="0" spc="0" strike="noStrike" sz="2400" u="none">
          <a:ln>
            <a:noFill/>
          </a:ln>
          <a:solidFill>
            <a:srgbClr val="333333"/>
          </a:solidFill>
          <a:uFillTx/>
          <a:latin typeface="Arial"/>
          <a:ea typeface="Arial"/>
          <a:cs typeface="Arial"/>
          <a:sym typeface="Arial"/>
        </a:defRPr>
      </a:lvl2pPr>
      <a:lvl3pPr marL="1219200" marR="0" indent="-30480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FDBB63"/>
        </a:buClr>
        <a:buSzPct val="100000"/>
        <a:buFontTx/>
        <a:buChar char="▪"/>
        <a:tabLst/>
        <a:defRPr b="0" baseline="0" cap="none" i="0" spc="0" strike="noStrike" sz="2400" u="none">
          <a:ln>
            <a:noFill/>
          </a:ln>
          <a:solidFill>
            <a:srgbClr val="333333"/>
          </a:solidFill>
          <a:uFillTx/>
          <a:latin typeface="Arial"/>
          <a:ea typeface="Arial"/>
          <a:cs typeface="Arial"/>
          <a:sym typeface="Arial"/>
        </a:defRPr>
      </a:lvl3pPr>
      <a:lvl4pPr marL="1714500" marR="0" indent="-34290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FDBB63"/>
        </a:buClr>
        <a:buSzPct val="100000"/>
        <a:buFontTx/>
        <a:buChar char="▪"/>
        <a:tabLst/>
        <a:defRPr b="0" baseline="0" cap="none" i="0" spc="0" strike="noStrike" sz="2400" u="none">
          <a:ln>
            <a:noFill/>
          </a:ln>
          <a:solidFill>
            <a:srgbClr val="333333"/>
          </a:solidFill>
          <a:uFillTx/>
          <a:latin typeface="Arial"/>
          <a:ea typeface="Arial"/>
          <a:cs typeface="Arial"/>
          <a:sym typeface="Arial"/>
        </a:defRPr>
      </a:lvl4pPr>
      <a:lvl5pPr marL="2220685" marR="0" indent="-391885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FDBB63"/>
        </a:buClr>
        <a:buSzPct val="100000"/>
        <a:buFontTx/>
        <a:buChar char="▪"/>
        <a:tabLst/>
        <a:defRPr b="0" baseline="0" cap="none" i="0" spc="0" strike="noStrike" sz="2400" u="none">
          <a:ln>
            <a:noFill/>
          </a:ln>
          <a:solidFill>
            <a:srgbClr val="333333"/>
          </a:solidFill>
          <a:uFillTx/>
          <a:latin typeface="Arial"/>
          <a:ea typeface="Arial"/>
          <a:cs typeface="Arial"/>
          <a:sym typeface="Arial"/>
        </a:defRPr>
      </a:lvl5pPr>
      <a:lvl6pPr marL="2560320" marR="0" indent="-27432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FDBB63"/>
        </a:buClr>
        <a:buSzPct val="100000"/>
        <a:buFontTx/>
        <a:buChar char="•"/>
        <a:tabLst/>
        <a:defRPr b="0" baseline="0" cap="none" i="0" spc="0" strike="noStrike" sz="2400" u="none">
          <a:ln>
            <a:noFill/>
          </a:ln>
          <a:solidFill>
            <a:srgbClr val="333333"/>
          </a:solidFill>
          <a:uFillTx/>
          <a:latin typeface="Arial"/>
          <a:ea typeface="Arial"/>
          <a:cs typeface="Arial"/>
          <a:sym typeface="Arial"/>
        </a:defRPr>
      </a:lvl6pPr>
      <a:lvl7pPr marL="3017520" marR="0" indent="-27432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FDBB63"/>
        </a:buClr>
        <a:buSzPct val="100000"/>
        <a:buFontTx/>
        <a:buChar char="•"/>
        <a:tabLst/>
        <a:defRPr b="0" baseline="0" cap="none" i="0" spc="0" strike="noStrike" sz="2400" u="none">
          <a:ln>
            <a:noFill/>
          </a:ln>
          <a:solidFill>
            <a:srgbClr val="333333"/>
          </a:solidFill>
          <a:uFillTx/>
          <a:latin typeface="Arial"/>
          <a:ea typeface="Arial"/>
          <a:cs typeface="Arial"/>
          <a:sym typeface="Arial"/>
        </a:defRPr>
      </a:lvl7pPr>
      <a:lvl8pPr marL="3474720" marR="0" indent="-27432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FDBB63"/>
        </a:buClr>
        <a:buSzPct val="100000"/>
        <a:buFontTx/>
        <a:buChar char="•"/>
        <a:tabLst/>
        <a:defRPr b="0" baseline="0" cap="none" i="0" spc="0" strike="noStrike" sz="2400" u="none">
          <a:ln>
            <a:noFill/>
          </a:ln>
          <a:solidFill>
            <a:srgbClr val="333333"/>
          </a:solidFill>
          <a:uFillTx/>
          <a:latin typeface="Arial"/>
          <a:ea typeface="Arial"/>
          <a:cs typeface="Arial"/>
          <a:sym typeface="Arial"/>
        </a:defRPr>
      </a:lvl8pPr>
      <a:lvl9pPr marL="3931920" marR="0" indent="-27432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FDBB63"/>
        </a:buClr>
        <a:buSzPct val="100000"/>
        <a:buFontTx/>
        <a:buChar char="•"/>
        <a:tabLst/>
        <a:defRPr b="0" baseline="0" cap="none" i="0" spc="0" strike="noStrike" sz="2400" u="none">
          <a:ln>
            <a:noFill/>
          </a:ln>
          <a:solidFill>
            <a:srgbClr val="333333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el 1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Control System Architecture</a:t>
            </a:r>
          </a:p>
        </p:txBody>
      </p:sp>
      <p:sp>
        <p:nvSpPr>
          <p:cNvPr id="82" name="Untertitel 2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374904">
              <a:spcBef>
                <a:spcPts val="300"/>
              </a:spcBef>
              <a:defRPr sz="1640"/>
            </a:pPr>
            <a:r>
              <a:t>10.04.2018</a:t>
            </a:r>
            <a:br/>
            <a:r>
              <a:t>Hanno Hüther</a:t>
            </a:r>
          </a:p>
        </p:txBody>
      </p:sp>
      <p:sp>
        <p:nvSpPr>
          <p:cNvPr id="83" name="Foliennumm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operator_school_v4_scene_1.6.pdf" descr="operator_school_v4_scene_1.6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32309" y="28665"/>
            <a:ext cx="7588951" cy="6587669"/>
          </a:xfrm>
          <a:prstGeom prst="rect">
            <a:avLst/>
          </a:prstGeom>
          <a:ln w="12700">
            <a:miter lim="400000"/>
          </a:ln>
        </p:spPr>
      </p:pic>
      <p:sp>
        <p:nvSpPr>
          <p:cNvPr id="303" name="Foliennumm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operator_school_v4_scene_1.7.pdf" descr="operator_school_v4_scene_1.7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32309" y="28665"/>
            <a:ext cx="7588951" cy="6587669"/>
          </a:xfrm>
          <a:prstGeom prst="rect">
            <a:avLst/>
          </a:prstGeom>
          <a:ln w="12700">
            <a:miter lim="400000"/>
          </a:ln>
        </p:spPr>
      </p:pic>
      <p:sp>
        <p:nvSpPr>
          <p:cNvPr id="306" name="Foliennummer"/>
          <p:cNvSpPr txBox="1"/>
          <p:nvPr>
            <p:ph type="sldNum" sz="quarter" idx="2"/>
          </p:nvPr>
        </p:nvSpPr>
        <p:spPr>
          <a:xfrm>
            <a:off x="8473913" y="6621712"/>
            <a:ext cx="235978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operator_school_v4_scene_1.8.pdf" descr="operator_school_v4_scene_1.8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32309" y="28665"/>
            <a:ext cx="7588951" cy="6587669"/>
          </a:xfrm>
          <a:prstGeom prst="rect">
            <a:avLst/>
          </a:prstGeom>
          <a:ln w="12700">
            <a:miter lim="400000"/>
          </a:ln>
        </p:spPr>
      </p:pic>
      <p:sp>
        <p:nvSpPr>
          <p:cNvPr id="309" name="Foliennumm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Titel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Use Case 2: Changing Settings</a:t>
            </a:r>
          </a:p>
        </p:txBody>
      </p:sp>
      <p:sp>
        <p:nvSpPr>
          <p:cNvPr id="312" name="Foliennumm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13" name="operator_school_v4_scene_2.1_no_frame.pdf" descr="operator_school_v4_scene_2.1_no_frame.pdf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3234623" y="2578477"/>
            <a:ext cx="2674946" cy="25130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operator_school_v4_scene_2.pdf" descr="operator_school_v4_scene_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32309" y="28665"/>
            <a:ext cx="7588951" cy="6587669"/>
          </a:xfrm>
          <a:prstGeom prst="rect">
            <a:avLst/>
          </a:prstGeom>
          <a:ln w="12700">
            <a:miter lim="400000"/>
          </a:ln>
        </p:spPr>
      </p:pic>
      <p:sp>
        <p:nvSpPr>
          <p:cNvPr id="316" name="Foliennumm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Titel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Use Case 3: </a:t>
            </a:r>
            <a:br/>
            <a:r>
              <a:t>Device commands and monitoring</a:t>
            </a:r>
          </a:p>
        </p:txBody>
      </p:sp>
      <p:sp>
        <p:nvSpPr>
          <p:cNvPr id="319" name="Foliennumm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20" name="operator_school_v4_scene_3_no_frame.pdf" descr="operator_school_v4_scene_3_no_frame.pdf"/>
          <p:cNvPicPr>
            <a:picLocks noChangeAspect="1"/>
          </p:cNvPicPr>
          <p:nvPr/>
        </p:nvPicPr>
        <p:blipFill>
          <a:blip r:embed="rId2">
            <a:extLst/>
          </a:blip>
          <a:srcRect l="0" t="743" r="0" b="743"/>
          <a:stretch>
            <a:fillRect/>
          </a:stretch>
        </p:blipFill>
        <p:spPr>
          <a:xfrm>
            <a:off x="3222256" y="2578477"/>
            <a:ext cx="2699680" cy="25130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operator_school_v4_scene_3.pdf" descr="operator_school_v4_scene_3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32309" y="28665"/>
            <a:ext cx="7588951" cy="6587669"/>
          </a:xfrm>
          <a:prstGeom prst="rect">
            <a:avLst/>
          </a:prstGeom>
          <a:ln w="12700">
            <a:miter lim="400000"/>
          </a:ln>
        </p:spPr>
      </p:pic>
      <p:sp>
        <p:nvSpPr>
          <p:cNvPr id="323" name="Foliennumm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operator_school_v4_scene_3.pdf" descr="operator_school_v4_scene_3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32309" y="28665"/>
            <a:ext cx="7588951" cy="6587669"/>
          </a:xfrm>
          <a:prstGeom prst="rect">
            <a:avLst/>
          </a:prstGeom>
          <a:ln w="12700">
            <a:miter lim="400000"/>
          </a:ln>
        </p:spPr>
      </p:pic>
      <p:sp>
        <p:nvSpPr>
          <p:cNvPr id="326" name="Foliennumm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Titel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Use Case: </a:t>
            </a:r>
            <a:br/>
            <a:r>
              <a:t>Device commands and monitoring</a:t>
            </a:r>
          </a:p>
        </p:txBody>
      </p:sp>
      <p:sp>
        <p:nvSpPr>
          <p:cNvPr id="329" name="Foliennumm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30" name="operator_school_v4_data_sources.pdf" descr="operator_school_v4_data_sources.pdf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1131490" y="2914878"/>
            <a:ext cx="6881192" cy="17427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operator_school_v4_scene_4.1.pdf" descr="operator_school_v4_scene_4.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32309" y="28665"/>
            <a:ext cx="7588951" cy="6587669"/>
          </a:xfrm>
          <a:prstGeom prst="rect">
            <a:avLst/>
          </a:prstGeom>
          <a:ln w="12700">
            <a:miter lim="400000"/>
          </a:ln>
        </p:spPr>
      </p:pic>
      <p:sp>
        <p:nvSpPr>
          <p:cNvPr id="333" name="Foliennumm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Motivation and Approa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Motivation and Approach</a:t>
            </a:r>
          </a:p>
        </p:txBody>
      </p:sp>
      <p:sp>
        <p:nvSpPr>
          <p:cNvPr id="86" name="Ques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marL="342899" indent="-342899">
              <a:defRPr sz="2000"/>
            </a:pPr>
            <a:r>
              <a:t>Question</a:t>
            </a:r>
          </a:p>
          <a:p>
            <a:pPr lvl="1">
              <a:defRPr sz="2000"/>
            </a:pPr>
            <a:r>
              <a:t>What happens between the application and the hardware?</a:t>
            </a:r>
            <a:br/>
            <a:endParaRPr sz="1800"/>
          </a:p>
          <a:p>
            <a:pPr marL="342899" indent="-342899">
              <a:defRPr sz="2000"/>
            </a:pPr>
            <a:r>
              <a:t>Implication</a:t>
            </a:r>
          </a:p>
          <a:p>
            <a:pPr lvl="1">
              <a:defRPr sz="2000"/>
            </a:pPr>
            <a:r>
              <a:t>It would be helpful for Operators to know what’s going on behind the scenes</a:t>
            </a:r>
            <a:br/>
            <a:endParaRPr sz="1800"/>
          </a:p>
          <a:p>
            <a:pPr marL="342899" indent="-342899">
              <a:defRPr sz="2000"/>
            </a:pPr>
            <a:r>
              <a:t>Challenge</a:t>
            </a:r>
          </a:p>
          <a:p>
            <a:pPr lvl="1">
              <a:defRPr sz="2000"/>
            </a:pPr>
            <a:r>
              <a:t>Explain system architecture of (a part) of the control system in a way that the information provided is useful for commissioning and operating</a:t>
            </a:r>
            <a:br/>
            <a:endParaRPr sz="1800"/>
          </a:p>
          <a:p>
            <a:pPr marL="342899" indent="-342899">
              <a:defRPr sz="2000"/>
            </a:pPr>
            <a:r>
              <a:t>Idea</a:t>
            </a:r>
          </a:p>
          <a:p>
            <a:pPr lvl="1">
              <a:defRPr sz="2000"/>
            </a:pPr>
            <a:r>
              <a:t>Explain some of the most common use cases by the systems involved and the data flows between them</a:t>
            </a:r>
          </a:p>
        </p:txBody>
      </p:sp>
      <p:sp>
        <p:nvSpPr>
          <p:cNvPr id="87" name="Foliennummer"/>
          <p:cNvSpPr txBox="1"/>
          <p:nvPr>
            <p:ph type="sldNum" sz="quarter" idx="2"/>
          </p:nvPr>
        </p:nvSpPr>
        <p:spPr>
          <a:xfrm>
            <a:off x="8535118" y="6621712"/>
            <a:ext cx="174773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operator_school_v4_scene_4.2.pdf" descr="operator_school_v4_scene_4.2.pdf"/>
          <p:cNvPicPr>
            <a:picLocks noChangeAspect="1"/>
          </p:cNvPicPr>
          <p:nvPr/>
        </p:nvPicPr>
        <p:blipFill>
          <a:blip r:embed="rId2">
            <a:extLst/>
          </a:blip>
          <a:srcRect l="0" t="0" r="14621" b="0"/>
          <a:stretch>
            <a:fillRect/>
          </a:stretch>
        </p:blipFill>
        <p:spPr>
          <a:xfrm>
            <a:off x="1332309" y="28665"/>
            <a:ext cx="6479338" cy="6587669"/>
          </a:xfrm>
          <a:prstGeom prst="rect">
            <a:avLst/>
          </a:prstGeom>
          <a:ln w="12700">
            <a:miter lim="400000"/>
          </a:ln>
        </p:spPr>
      </p:pic>
      <p:sp>
        <p:nvSpPr>
          <p:cNvPr id="336" name="Foliennumm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Thank you!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Thank you!</a:t>
            </a:r>
          </a:p>
        </p:txBody>
      </p:sp>
      <p:sp>
        <p:nvSpPr>
          <p:cNvPr id="339" name="Questions?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Questions?</a:t>
            </a:r>
          </a:p>
        </p:txBody>
      </p:sp>
      <p:sp>
        <p:nvSpPr>
          <p:cNvPr id="340" name="Foliennumm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rminology (I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0" sz="1200">
                <a:solidFill>
                  <a:srgbClr val="000000"/>
                </a:solidFill>
              </a:defRPr>
            </a:pPr>
          </a:p>
          <a:p>
            <a:pPr>
              <a:defRPr>
                <a:solidFill>
                  <a:srgbClr val="000000"/>
                </a:solidFill>
              </a:defRPr>
            </a:pPr>
            <a:r>
              <a:t>Terminology (I)</a:t>
            </a:r>
          </a:p>
        </p:txBody>
      </p:sp>
      <p:sp>
        <p:nvSpPr>
          <p:cNvPr id="90" name="Particle Transfer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marL="342899" indent="-342899">
              <a:defRPr sz="2000"/>
            </a:pPr>
            <a:r>
              <a:t>Particle Transfer</a:t>
            </a:r>
          </a:p>
          <a:p>
            <a:pPr lvl="1">
              <a:defRPr sz="2000"/>
            </a:pPr>
            <a:r>
              <a:t>Section of accelerator with</a:t>
            </a:r>
            <a:br/>
            <a:r>
              <a:t>identical timing</a:t>
            </a:r>
            <a:br/>
            <a:endParaRPr sz="1000"/>
          </a:p>
          <a:p>
            <a:pPr marL="342899" indent="-342899">
              <a:defRPr sz="2000"/>
            </a:pPr>
            <a:r>
              <a:t>Beam Process</a:t>
            </a:r>
          </a:p>
          <a:p>
            <a:pPr lvl="1">
              <a:defRPr sz="2000"/>
            </a:pPr>
            <a:r>
              <a:t>Temporal section within a </a:t>
            </a:r>
            <a:br/>
            <a:r>
              <a:t>Particle Transfer with specific </a:t>
            </a:r>
            <a:br/>
            <a:r>
              <a:t>purpose (e.g. injection, ramp, </a:t>
            </a:r>
            <a:br/>
            <a:r>
              <a:t>extraction, transfer, ...)</a:t>
            </a:r>
            <a:br/>
            <a:endParaRPr sz="1000"/>
          </a:p>
          <a:p>
            <a:pPr marL="342899" indent="-342899">
              <a:defRPr sz="2000"/>
            </a:pPr>
            <a:r>
              <a:t>Parameter</a:t>
            </a:r>
          </a:p>
          <a:p>
            <a:pPr lvl="1">
              <a:defRPr sz="2000"/>
            </a:pPr>
            <a:r>
              <a:t>Physics or hardware quantity</a:t>
            </a:r>
          </a:p>
          <a:p>
            <a:pPr lvl="1">
              <a:defRPr sz="2000"/>
            </a:pPr>
            <a:r>
              <a:t>Associated with a device</a:t>
            </a:r>
            <a:br/>
            <a:endParaRPr sz="1000"/>
          </a:p>
          <a:p>
            <a:pPr marL="342899" indent="-342899">
              <a:defRPr sz="2000"/>
            </a:pPr>
            <a:r>
              <a:t>Setting</a:t>
            </a:r>
          </a:p>
          <a:p>
            <a:pPr lvl="1">
              <a:defRPr sz="2000"/>
            </a:pPr>
            <a:r>
              <a:t>Value of a parameter </a:t>
            </a:r>
            <a:br/>
            <a:r>
              <a:t>in a Beam Process</a:t>
            </a:r>
          </a:p>
        </p:txBody>
      </p:sp>
      <p:sp>
        <p:nvSpPr>
          <p:cNvPr id="91" name="Foliennummer"/>
          <p:cNvSpPr txBox="1"/>
          <p:nvPr>
            <p:ph type="sldNum" sz="quarter" idx="2"/>
          </p:nvPr>
        </p:nvSpPr>
        <p:spPr>
          <a:xfrm>
            <a:off x="8535118" y="6621712"/>
            <a:ext cx="174773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94" name="Gruppieren"/>
          <p:cNvGrpSpPr/>
          <p:nvPr/>
        </p:nvGrpSpPr>
        <p:grpSpPr>
          <a:xfrm>
            <a:off x="5373411" y="1436575"/>
            <a:ext cx="3638788" cy="4858153"/>
            <a:chOff x="0" y="0"/>
            <a:chExt cx="3638787" cy="4858151"/>
          </a:xfrm>
        </p:grpSpPr>
        <p:pic>
          <p:nvPicPr>
            <p:cNvPr id="92" name="E5A2E804-6365-4975-970E-0D3A48BFC497" descr="E5A2E804-6365-4975-970E-0D3A48BFC497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3542216" cy="45821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3" name="Textfeld 6"/>
            <p:cNvSpPr txBox="1"/>
            <p:nvPr/>
          </p:nvSpPr>
          <p:spPr>
            <a:xfrm>
              <a:off x="1531713" y="4497997"/>
              <a:ext cx="2107075" cy="360155"/>
            </a:xfrm>
            <a:prstGeom prst="rect">
              <a:avLst/>
            </a:prstGeom>
            <a:solidFill>
              <a:srgbClr val="FCD5B5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5200" tIns="25200" rIns="25200" bIns="25200" numCol="1" anchor="t">
              <a:spAutoFit/>
            </a:bodyPr>
            <a:lstStyle/>
            <a:p>
              <a:pPr algn="ctr">
                <a:defRPr sz="1100"/>
              </a:pPr>
              <a:r>
                <a:t>Particle transfers in GSI_HEBT:</a:t>
              </a:r>
            </a:p>
            <a:p>
              <a:pPr algn="ctr">
                <a:defRPr sz="1100"/>
              </a:pPr>
              <a:r>
                <a:t>from forking point to forking point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rminology (II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Terminology (II)</a:t>
            </a:r>
          </a:p>
        </p:txBody>
      </p:sp>
      <p:sp>
        <p:nvSpPr>
          <p:cNvPr id="97" name="Beam Production Chain (BPC)…"/>
          <p:cNvSpPr txBox="1"/>
          <p:nvPr>
            <p:ph type="body" idx="1"/>
          </p:nvPr>
        </p:nvSpPr>
        <p:spPr>
          <a:xfrm>
            <a:off x="422565" y="1450684"/>
            <a:ext cx="5823292" cy="4903587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899" indent="-342899">
              <a:defRPr sz="2000"/>
            </a:pPr>
            <a:r>
              <a:t>Beam Production Chain (BPC)</a:t>
            </a:r>
          </a:p>
          <a:p>
            <a:pPr lvl="1">
              <a:defRPr sz="2000"/>
            </a:pPr>
            <a:r>
              <a:t>Organizational structure to manage </a:t>
            </a:r>
            <a:br/>
            <a:r>
              <a:t>parallel operation and beam transfer through FAIR  accelerator facility</a:t>
            </a:r>
          </a:p>
          <a:p>
            <a:pPr lvl="1">
              <a:defRPr sz="2000"/>
            </a:pPr>
            <a:r>
              <a:t>Defines sequence and parameters of </a:t>
            </a:r>
            <a:br/>
            <a:r>
              <a:t>beam line from the ion-source up to an experiment</a:t>
            </a:r>
            <a:br/>
            <a:endParaRPr sz="1700"/>
          </a:p>
          <a:p>
            <a:pPr marL="342899" indent="-342899">
              <a:defRPr sz="2000"/>
            </a:pPr>
            <a:r>
              <a:t>Pattern</a:t>
            </a:r>
          </a:p>
          <a:p>
            <a:pPr lvl="1">
              <a:defRPr sz="2000"/>
            </a:pPr>
            <a:r>
              <a:t>Grouping of Beam Production Chains </a:t>
            </a:r>
            <a:br/>
            <a:r>
              <a:t>that  are executed periodically</a:t>
            </a:r>
            <a:br/>
            <a:endParaRPr sz="1700"/>
          </a:p>
          <a:p>
            <a:pPr marL="342899" indent="-342899">
              <a:defRPr sz="2000"/>
            </a:pPr>
            <a:r>
              <a:t>For 2018</a:t>
            </a:r>
          </a:p>
          <a:p>
            <a:pPr lvl="1">
              <a:defRPr sz="2000"/>
            </a:pPr>
            <a:r>
              <a:t>One BPC per Pattern</a:t>
            </a:r>
          </a:p>
          <a:p>
            <a:pPr lvl="1">
              <a:defRPr sz="2000"/>
            </a:pPr>
            <a:r>
              <a:t>Multiple Patterns in Round Robin</a:t>
            </a:r>
          </a:p>
          <a:p>
            <a:pPr lvl="1">
              <a:defRPr sz="2000"/>
            </a:pPr>
            <a:r>
              <a:t>Similar to working with Virtual Accelerators</a:t>
            </a:r>
          </a:p>
        </p:txBody>
      </p:sp>
      <p:sp>
        <p:nvSpPr>
          <p:cNvPr id="98" name="Foliennummer"/>
          <p:cNvSpPr txBox="1"/>
          <p:nvPr>
            <p:ph type="sldNum" sz="quarter" idx="2"/>
          </p:nvPr>
        </p:nvSpPr>
        <p:spPr>
          <a:xfrm>
            <a:off x="8535118" y="6621712"/>
            <a:ext cx="174773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172" name="Group 499"/>
          <p:cNvGrpSpPr/>
          <p:nvPr/>
        </p:nvGrpSpPr>
        <p:grpSpPr>
          <a:xfrm>
            <a:off x="5951438" y="4114583"/>
            <a:ext cx="2974976" cy="868363"/>
            <a:chOff x="0" y="0"/>
            <a:chExt cx="2974975" cy="868362"/>
          </a:xfrm>
        </p:grpSpPr>
        <p:sp>
          <p:nvSpPr>
            <p:cNvPr id="99" name="Text Box 154"/>
            <p:cNvSpPr txBox="1"/>
            <p:nvPr/>
          </p:nvSpPr>
          <p:spPr>
            <a:xfrm>
              <a:off x="1219200" y="0"/>
              <a:ext cx="677389" cy="2888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i="1" sz="1400"/>
              </a:lvl1pPr>
            </a:lstStyle>
            <a:p>
              <a:pPr/>
              <a:r>
                <a:t>Pattern</a:t>
              </a:r>
            </a:p>
          </p:txBody>
        </p:sp>
        <p:grpSp>
          <p:nvGrpSpPr>
            <p:cNvPr id="171" name="Group 498"/>
            <p:cNvGrpSpPr/>
            <p:nvPr/>
          </p:nvGrpSpPr>
          <p:grpSpPr>
            <a:xfrm>
              <a:off x="0" y="292100"/>
              <a:ext cx="2974975" cy="576263"/>
              <a:chOff x="0" y="0"/>
              <a:chExt cx="2974974" cy="576262"/>
            </a:xfrm>
          </p:grpSpPr>
          <p:grpSp>
            <p:nvGrpSpPr>
              <p:cNvPr id="166" name="Group 403"/>
              <p:cNvGrpSpPr/>
              <p:nvPr/>
            </p:nvGrpSpPr>
            <p:grpSpPr>
              <a:xfrm>
                <a:off x="520699" y="0"/>
                <a:ext cx="2454276" cy="576263"/>
                <a:chOff x="0" y="0"/>
                <a:chExt cx="2454275" cy="576262"/>
              </a:xfrm>
            </p:grpSpPr>
            <p:grpSp>
              <p:nvGrpSpPr>
                <p:cNvPr id="114" name="Group 225"/>
                <p:cNvGrpSpPr/>
                <p:nvPr/>
              </p:nvGrpSpPr>
              <p:grpSpPr>
                <a:xfrm>
                  <a:off x="2052121" y="18543"/>
                  <a:ext cx="392171" cy="355172"/>
                  <a:chOff x="0" y="0"/>
                  <a:chExt cx="392170" cy="355171"/>
                </a:xfrm>
              </p:grpSpPr>
              <p:sp>
                <p:nvSpPr>
                  <p:cNvPr id="100" name="Rectangle 207"/>
                  <p:cNvSpPr/>
                  <p:nvPr/>
                </p:nvSpPr>
                <p:spPr>
                  <a:xfrm>
                    <a:off x="19965" y="193989"/>
                    <a:ext cx="372206" cy="161183"/>
                  </a:xfrm>
                  <a:prstGeom prst="rect">
                    <a:avLst/>
                  </a:prstGeom>
                  <a:solidFill>
                    <a:srgbClr val="FFCC00">
                      <a:alpha val="30196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 sz="1600"/>
                    </a:pPr>
                  </a:p>
                </p:txBody>
              </p:sp>
              <p:grpSp>
                <p:nvGrpSpPr>
                  <p:cNvPr id="113" name="Group 209"/>
                  <p:cNvGrpSpPr/>
                  <p:nvPr/>
                </p:nvGrpSpPr>
                <p:grpSpPr>
                  <a:xfrm>
                    <a:off x="0" y="-1"/>
                    <a:ext cx="305181" cy="290985"/>
                    <a:chOff x="0" y="0"/>
                    <a:chExt cx="305180" cy="290983"/>
                  </a:xfrm>
                </p:grpSpPr>
                <p:grpSp>
                  <p:nvGrpSpPr>
                    <p:cNvPr id="103" name="Group 210"/>
                    <p:cNvGrpSpPr/>
                    <p:nvPr/>
                  </p:nvGrpSpPr>
                  <p:grpSpPr>
                    <a:xfrm>
                      <a:off x="244144" y="-1"/>
                      <a:ext cx="61037" cy="290985"/>
                      <a:chOff x="0" y="0"/>
                      <a:chExt cx="61036" cy="290983"/>
                    </a:xfrm>
                  </p:grpSpPr>
                  <p:sp>
                    <p:nvSpPr>
                      <p:cNvPr id="101" name="Rectangle 211"/>
                      <p:cNvSpPr/>
                      <p:nvPr/>
                    </p:nvSpPr>
                    <p:spPr>
                      <a:xfrm>
                        <a:off x="-1" y="-1"/>
                        <a:ext cx="61038" cy="161183"/>
                      </a:xfrm>
                      <a:prstGeom prst="rect">
                        <a:avLst/>
                      </a:prstGeom>
                      <a:solidFill>
                        <a:srgbClr val="FFCC00">
                          <a:alpha val="30196"/>
                        </a:srgbClr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 sz="1600"/>
                        </a:pPr>
                      </a:p>
                    </p:txBody>
                  </p:sp>
                  <p:sp>
                    <p:nvSpPr>
                      <p:cNvPr id="102" name="Line 212"/>
                      <p:cNvSpPr/>
                      <p:nvPr/>
                    </p:nvSpPr>
                    <p:spPr>
                      <a:xfrm flipH="1">
                        <a:off x="40391" y="64187"/>
                        <a:ext cx="1" cy="226797"/>
                      </a:xfrm>
                      <a:prstGeom prst="line">
                        <a:avLst/>
                      </a:prstGeom>
                      <a:noFill/>
                      <a:ln w="12700" cap="flat">
                        <a:solidFill>
                          <a:srgbClr val="EAEAEA"/>
                        </a:solidFill>
                        <a:prstDash val="solid"/>
                        <a:round/>
                        <a:tailEnd type="triangle" w="med" len="med"/>
                      </a:ln>
                      <a:effectLst/>
                    </p:spPr>
                    <p:txBody>
                      <a:bodyPr wrap="square" lIns="45719" tIns="45719" rIns="45719" bIns="45719" numCol="1" anchor="t">
                        <a:noAutofit/>
                      </a:bodyPr>
                      <a:lstStyle/>
                      <a:p>
                        <a:pPr/>
                      </a:p>
                    </p:txBody>
                  </p:sp>
                </p:grpSp>
                <p:grpSp>
                  <p:nvGrpSpPr>
                    <p:cNvPr id="106" name="Group 213"/>
                    <p:cNvGrpSpPr/>
                    <p:nvPr/>
                  </p:nvGrpSpPr>
                  <p:grpSpPr>
                    <a:xfrm>
                      <a:off x="80782" y="-1"/>
                      <a:ext cx="61037" cy="290985"/>
                      <a:chOff x="0" y="0"/>
                      <a:chExt cx="61036" cy="290983"/>
                    </a:xfrm>
                  </p:grpSpPr>
                  <p:sp>
                    <p:nvSpPr>
                      <p:cNvPr id="104" name="Rectangle 214"/>
                      <p:cNvSpPr/>
                      <p:nvPr/>
                    </p:nvSpPr>
                    <p:spPr>
                      <a:xfrm>
                        <a:off x="-1" y="-1"/>
                        <a:ext cx="61038" cy="161183"/>
                      </a:xfrm>
                      <a:prstGeom prst="rect">
                        <a:avLst/>
                      </a:prstGeom>
                      <a:solidFill>
                        <a:srgbClr val="FFCC00">
                          <a:alpha val="30196"/>
                        </a:srgbClr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 sz="1600"/>
                        </a:pPr>
                      </a:p>
                    </p:txBody>
                  </p:sp>
                  <p:sp>
                    <p:nvSpPr>
                      <p:cNvPr id="105" name="Line 215"/>
                      <p:cNvSpPr/>
                      <p:nvPr/>
                    </p:nvSpPr>
                    <p:spPr>
                      <a:xfrm flipH="1">
                        <a:off x="40391" y="64187"/>
                        <a:ext cx="1" cy="226797"/>
                      </a:xfrm>
                      <a:prstGeom prst="line">
                        <a:avLst/>
                      </a:prstGeom>
                      <a:noFill/>
                      <a:ln w="12700" cap="flat">
                        <a:solidFill>
                          <a:srgbClr val="EAEAEA"/>
                        </a:solidFill>
                        <a:prstDash val="solid"/>
                        <a:round/>
                        <a:tailEnd type="triangle" w="med" len="med"/>
                      </a:ln>
                      <a:effectLst/>
                    </p:spPr>
                    <p:txBody>
                      <a:bodyPr wrap="square" lIns="45719" tIns="45719" rIns="45719" bIns="45719" numCol="1" anchor="t">
                        <a:noAutofit/>
                      </a:bodyPr>
                      <a:lstStyle/>
                      <a:p>
                        <a:pPr/>
                      </a:p>
                    </p:txBody>
                  </p:sp>
                </p:grpSp>
                <p:grpSp>
                  <p:nvGrpSpPr>
                    <p:cNvPr id="109" name="Group 216"/>
                    <p:cNvGrpSpPr/>
                    <p:nvPr/>
                  </p:nvGrpSpPr>
                  <p:grpSpPr>
                    <a:xfrm>
                      <a:off x="0" y="-1"/>
                      <a:ext cx="61037" cy="290985"/>
                      <a:chOff x="0" y="0"/>
                      <a:chExt cx="61036" cy="290983"/>
                    </a:xfrm>
                  </p:grpSpPr>
                  <p:sp>
                    <p:nvSpPr>
                      <p:cNvPr id="107" name="Rectangle 217"/>
                      <p:cNvSpPr/>
                      <p:nvPr/>
                    </p:nvSpPr>
                    <p:spPr>
                      <a:xfrm>
                        <a:off x="-1" y="-1"/>
                        <a:ext cx="61038" cy="161183"/>
                      </a:xfrm>
                      <a:prstGeom prst="rect">
                        <a:avLst/>
                      </a:prstGeom>
                      <a:solidFill>
                        <a:srgbClr val="FFCC00">
                          <a:alpha val="30196"/>
                        </a:srgbClr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 sz="1600"/>
                        </a:pPr>
                      </a:p>
                    </p:txBody>
                  </p:sp>
                  <p:sp>
                    <p:nvSpPr>
                      <p:cNvPr id="108" name="Line 218"/>
                      <p:cNvSpPr/>
                      <p:nvPr/>
                    </p:nvSpPr>
                    <p:spPr>
                      <a:xfrm flipH="1">
                        <a:off x="40391" y="64187"/>
                        <a:ext cx="1" cy="226797"/>
                      </a:xfrm>
                      <a:prstGeom prst="line">
                        <a:avLst/>
                      </a:prstGeom>
                      <a:noFill/>
                      <a:ln w="12700" cap="flat">
                        <a:solidFill>
                          <a:srgbClr val="EAEAEA"/>
                        </a:solidFill>
                        <a:prstDash val="solid"/>
                        <a:round/>
                        <a:tailEnd type="triangle" w="med" len="med"/>
                      </a:ln>
                      <a:effectLst/>
                    </p:spPr>
                    <p:txBody>
                      <a:bodyPr wrap="square" lIns="45719" tIns="45719" rIns="45719" bIns="45719" numCol="1" anchor="t">
                        <a:noAutofit/>
                      </a:bodyPr>
                      <a:lstStyle/>
                      <a:p>
                        <a:pPr/>
                      </a:p>
                    </p:txBody>
                  </p:sp>
                </p:grpSp>
                <p:grpSp>
                  <p:nvGrpSpPr>
                    <p:cNvPr id="112" name="Group 219"/>
                    <p:cNvGrpSpPr/>
                    <p:nvPr/>
                  </p:nvGrpSpPr>
                  <p:grpSpPr>
                    <a:xfrm>
                      <a:off x="162463" y="-1"/>
                      <a:ext cx="61037" cy="290985"/>
                      <a:chOff x="0" y="0"/>
                      <a:chExt cx="61036" cy="290983"/>
                    </a:xfrm>
                  </p:grpSpPr>
                  <p:sp>
                    <p:nvSpPr>
                      <p:cNvPr id="110" name="Rectangle 220"/>
                      <p:cNvSpPr/>
                      <p:nvPr/>
                    </p:nvSpPr>
                    <p:spPr>
                      <a:xfrm>
                        <a:off x="-1" y="-1"/>
                        <a:ext cx="61038" cy="161183"/>
                      </a:xfrm>
                      <a:prstGeom prst="rect">
                        <a:avLst/>
                      </a:prstGeom>
                      <a:solidFill>
                        <a:srgbClr val="FFCC00">
                          <a:alpha val="30196"/>
                        </a:srgbClr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 sz="1600"/>
                        </a:pPr>
                      </a:p>
                    </p:txBody>
                  </p:sp>
                  <p:sp>
                    <p:nvSpPr>
                      <p:cNvPr id="111" name="Line 221"/>
                      <p:cNvSpPr/>
                      <p:nvPr/>
                    </p:nvSpPr>
                    <p:spPr>
                      <a:xfrm flipH="1">
                        <a:off x="40391" y="64187"/>
                        <a:ext cx="1" cy="226797"/>
                      </a:xfrm>
                      <a:prstGeom prst="line">
                        <a:avLst/>
                      </a:prstGeom>
                      <a:noFill/>
                      <a:ln w="12700" cap="flat">
                        <a:solidFill>
                          <a:srgbClr val="EAEAEA"/>
                        </a:solidFill>
                        <a:prstDash val="solid"/>
                        <a:round/>
                        <a:tailEnd type="triangle" w="med" len="med"/>
                      </a:ln>
                      <a:effectLst/>
                    </p:spPr>
                    <p:txBody>
                      <a:bodyPr wrap="square" lIns="45719" tIns="45719" rIns="45719" bIns="45719" numCol="1" anchor="t">
                        <a:noAutofit/>
                      </a:bodyPr>
                      <a:lstStyle/>
                      <a:p>
                        <a:pPr/>
                      </a:p>
                    </p:txBody>
                  </p:sp>
                </p:grpSp>
              </p:grpSp>
            </p:grpSp>
            <p:sp>
              <p:nvSpPr>
                <p:cNvPr id="115" name="Rectangle 226"/>
                <p:cNvSpPr/>
                <p:nvPr/>
              </p:nvSpPr>
              <p:spPr>
                <a:xfrm>
                  <a:off x="18538" y="409374"/>
                  <a:ext cx="390745" cy="161183"/>
                </a:xfrm>
                <a:prstGeom prst="rect">
                  <a:avLst/>
                </a:prstGeom>
                <a:solidFill>
                  <a:srgbClr val="FFCC00">
                    <a:alpha val="30196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 sz="1600"/>
                  </a:pPr>
                </a:p>
              </p:txBody>
            </p:sp>
            <p:grpSp>
              <p:nvGrpSpPr>
                <p:cNvPr id="164" name="Group 272"/>
                <p:cNvGrpSpPr/>
                <p:nvPr/>
              </p:nvGrpSpPr>
              <p:grpSpPr>
                <a:xfrm>
                  <a:off x="9982" y="21395"/>
                  <a:ext cx="2437163" cy="549162"/>
                  <a:chOff x="0" y="0"/>
                  <a:chExt cx="2437162" cy="549160"/>
                </a:xfrm>
              </p:grpSpPr>
              <p:grpSp>
                <p:nvGrpSpPr>
                  <p:cNvPr id="133" name="Group 228"/>
                  <p:cNvGrpSpPr/>
                  <p:nvPr/>
                </p:nvGrpSpPr>
                <p:grpSpPr>
                  <a:xfrm>
                    <a:off x="-1" y="0"/>
                    <a:ext cx="2437164" cy="549161"/>
                    <a:chOff x="0" y="0"/>
                    <a:chExt cx="2437162" cy="549160"/>
                  </a:xfrm>
                </p:grpSpPr>
                <p:sp>
                  <p:nvSpPr>
                    <p:cNvPr id="116" name="Rectangle 174"/>
                    <p:cNvSpPr/>
                    <p:nvPr/>
                  </p:nvSpPr>
                  <p:spPr>
                    <a:xfrm>
                      <a:off x="420692" y="387978"/>
                      <a:ext cx="2016471" cy="161183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 sz="1600"/>
                      </a:pPr>
                    </a:p>
                  </p:txBody>
                </p:sp>
                <p:grpSp>
                  <p:nvGrpSpPr>
                    <p:cNvPr id="119" name="Group 158"/>
                    <p:cNvGrpSpPr/>
                    <p:nvPr/>
                  </p:nvGrpSpPr>
                  <p:grpSpPr>
                    <a:xfrm>
                      <a:off x="19965" y="193989"/>
                      <a:ext cx="509109" cy="290985"/>
                      <a:chOff x="0" y="0"/>
                      <a:chExt cx="509108" cy="290983"/>
                    </a:xfrm>
                  </p:grpSpPr>
                  <p:sp>
                    <p:nvSpPr>
                      <p:cNvPr id="117" name="Rectangle 159"/>
                      <p:cNvSpPr/>
                      <p:nvPr/>
                    </p:nvSpPr>
                    <p:spPr>
                      <a:xfrm>
                        <a:off x="-1" y="0"/>
                        <a:ext cx="509110" cy="161182"/>
                      </a:xfrm>
                      <a:prstGeom prst="rect">
                        <a:avLst/>
                      </a:prstGeom>
                      <a:solidFill>
                        <a:srgbClr val="FFCC00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 sz="1600"/>
                        </a:pPr>
                      </a:p>
                    </p:txBody>
                  </p:sp>
                  <p:sp>
                    <p:nvSpPr>
                      <p:cNvPr id="118" name="Line 160"/>
                      <p:cNvSpPr/>
                      <p:nvPr/>
                    </p:nvSpPr>
                    <p:spPr>
                      <a:xfrm>
                        <a:off x="428297" y="64187"/>
                        <a:ext cx="1" cy="226797"/>
                      </a:xfrm>
                      <a:prstGeom prst="line">
                        <a:avLst/>
                      </a:prstGeom>
                      <a:noFill/>
                      <a:ln w="12700" cap="flat">
                        <a:solidFill>
                          <a:srgbClr val="000000"/>
                        </a:solidFill>
                        <a:prstDash val="solid"/>
                        <a:round/>
                        <a:tailEnd type="triangle" w="med" len="med"/>
                      </a:ln>
                      <a:effectLst/>
                    </p:spPr>
                    <p:txBody>
                      <a:bodyPr wrap="square" lIns="45719" tIns="45719" rIns="45719" bIns="45719" numCol="1" anchor="t">
                        <a:noAutofit/>
                      </a:bodyPr>
                      <a:lstStyle/>
                      <a:p>
                        <a:pPr/>
                      </a:p>
                    </p:txBody>
                  </p:sp>
                </p:grpSp>
                <p:grpSp>
                  <p:nvGrpSpPr>
                    <p:cNvPr id="132" name="Group 161"/>
                    <p:cNvGrpSpPr/>
                    <p:nvPr/>
                  </p:nvGrpSpPr>
                  <p:grpSpPr>
                    <a:xfrm>
                      <a:off x="-1" y="0"/>
                      <a:ext cx="305182" cy="290984"/>
                      <a:chOff x="0" y="0"/>
                      <a:chExt cx="305180" cy="290983"/>
                    </a:xfrm>
                  </p:grpSpPr>
                  <p:grpSp>
                    <p:nvGrpSpPr>
                      <p:cNvPr id="122" name="Group 162"/>
                      <p:cNvGrpSpPr/>
                      <p:nvPr/>
                    </p:nvGrpSpPr>
                    <p:grpSpPr>
                      <a:xfrm>
                        <a:off x="244144" y="0"/>
                        <a:ext cx="61037" cy="290984"/>
                        <a:chOff x="0" y="0"/>
                        <a:chExt cx="61036" cy="290983"/>
                      </a:xfrm>
                    </p:grpSpPr>
                    <p:sp>
                      <p:nvSpPr>
                        <p:cNvPr id="120" name="Rectangle 163"/>
                        <p:cNvSpPr/>
                        <p:nvPr/>
                      </p:nvSpPr>
                      <p:spPr>
                        <a:xfrm>
                          <a:off x="-1" y="0"/>
                          <a:ext cx="61038" cy="161182"/>
                        </a:xfrm>
                        <a:prstGeom prst="rect">
                          <a:avLst/>
                        </a:prstGeom>
                        <a:solidFill>
                          <a:srgbClr val="FFCC00"/>
                        </a:solidFill>
                        <a:ln w="12700" cap="flat">
                          <a:noFill/>
                          <a:miter lim="400000"/>
                        </a:ln>
                        <a:effectLst/>
                      </p:spPr>
                      <p:txBody>
                        <a:bodyPr wrap="square" lIns="45719" tIns="45719" rIns="45719" bIns="45719" numCol="1" anchor="ctr">
                          <a:noAutofit/>
                        </a:bodyPr>
                        <a:lstStyle/>
                        <a:p>
                          <a:pPr>
                            <a:defRPr sz="1600"/>
                          </a:pPr>
                        </a:p>
                      </p:txBody>
                    </p:sp>
                    <p:sp>
                      <p:nvSpPr>
                        <p:cNvPr id="121" name="Line 164"/>
                        <p:cNvSpPr/>
                        <p:nvPr/>
                      </p:nvSpPr>
                      <p:spPr>
                        <a:xfrm flipH="1">
                          <a:off x="40391" y="64187"/>
                          <a:ext cx="1" cy="226797"/>
                        </a:xfrm>
                        <a:prstGeom prst="line">
                          <a:avLst/>
                        </a:prstGeom>
                        <a:noFill/>
                        <a:ln w="12700" cap="flat">
                          <a:solidFill>
                            <a:srgbClr val="000000"/>
                          </a:solidFill>
                          <a:prstDash val="solid"/>
                          <a:round/>
                          <a:tailEnd type="triangle" w="med" len="med"/>
                        </a:ln>
                        <a:effectLst/>
                      </p:spPr>
                      <p:txBody>
                        <a:bodyPr wrap="square" lIns="45719" tIns="45719" rIns="45719" bIns="45719" numCol="1" anchor="t">
                          <a:noAutofit/>
                        </a:bodyPr>
                        <a:lstStyle/>
                        <a:p>
                          <a:pPr/>
                        </a:p>
                      </p:txBody>
                    </p:sp>
                  </p:grpSp>
                  <p:grpSp>
                    <p:nvGrpSpPr>
                      <p:cNvPr id="125" name="Group 165"/>
                      <p:cNvGrpSpPr/>
                      <p:nvPr/>
                    </p:nvGrpSpPr>
                    <p:grpSpPr>
                      <a:xfrm>
                        <a:off x="80782" y="0"/>
                        <a:ext cx="61037" cy="290984"/>
                        <a:chOff x="0" y="0"/>
                        <a:chExt cx="61036" cy="290983"/>
                      </a:xfrm>
                    </p:grpSpPr>
                    <p:sp>
                      <p:nvSpPr>
                        <p:cNvPr id="123" name="Rectangle 166"/>
                        <p:cNvSpPr/>
                        <p:nvPr/>
                      </p:nvSpPr>
                      <p:spPr>
                        <a:xfrm>
                          <a:off x="-1" y="0"/>
                          <a:ext cx="61038" cy="161182"/>
                        </a:xfrm>
                        <a:prstGeom prst="rect">
                          <a:avLst/>
                        </a:prstGeom>
                        <a:solidFill>
                          <a:srgbClr val="FFCC00"/>
                        </a:solidFill>
                        <a:ln w="12700" cap="flat">
                          <a:noFill/>
                          <a:miter lim="400000"/>
                        </a:ln>
                        <a:effectLst/>
                      </p:spPr>
                      <p:txBody>
                        <a:bodyPr wrap="square" lIns="45719" tIns="45719" rIns="45719" bIns="45719" numCol="1" anchor="ctr">
                          <a:noAutofit/>
                        </a:bodyPr>
                        <a:lstStyle/>
                        <a:p>
                          <a:pPr>
                            <a:defRPr sz="1600"/>
                          </a:pPr>
                        </a:p>
                      </p:txBody>
                    </p:sp>
                    <p:sp>
                      <p:nvSpPr>
                        <p:cNvPr id="124" name="Line 167"/>
                        <p:cNvSpPr/>
                        <p:nvPr/>
                      </p:nvSpPr>
                      <p:spPr>
                        <a:xfrm flipH="1">
                          <a:off x="40391" y="64187"/>
                          <a:ext cx="1" cy="226797"/>
                        </a:xfrm>
                        <a:prstGeom prst="line">
                          <a:avLst/>
                        </a:prstGeom>
                        <a:noFill/>
                        <a:ln w="12700" cap="flat">
                          <a:solidFill>
                            <a:srgbClr val="000000"/>
                          </a:solidFill>
                          <a:prstDash val="solid"/>
                          <a:round/>
                          <a:tailEnd type="triangle" w="med" len="med"/>
                        </a:ln>
                        <a:effectLst/>
                      </p:spPr>
                      <p:txBody>
                        <a:bodyPr wrap="square" lIns="45719" tIns="45719" rIns="45719" bIns="45719" numCol="1" anchor="t">
                          <a:noAutofit/>
                        </a:bodyPr>
                        <a:lstStyle/>
                        <a:p>
                          <a:pPr/>
                        </a:p>
                      </p:txBody>
                    </p:sp>
                  </p:grpSp>
                  <p:grpSp>
                    <p:nvGrpSpPr>
                      <p:cNvPr id="128" name="Group 168"/>
                      <p:cNvGrpSpPr/>
                      <p:nvPr/>
                    </p:nvGrpSpPr>
                    <p:grpSpPr>
                      <a:xfrm>
                        <a:off x="0" y="0"/>
                        <a:ext cx="61037" cy="290984"/>
                        <a:chOff x="0" y="0"/>
                        <a:chExt cx="61036" cy="290983"/>
                      </a:xfrm>
                    </p:grpSpPr>
                    <p:sp>
                      <p:nvSpPr>
                        <p:cNvPr id="126" name="Rectangle 169"/>
                        <p:cNvSpPr/>
                        <p:nvPr/>
                      </p:nvSpPr>
                      <p:spPr>
                        <a:xfrm>
                          <a:off x="-1" y="0"/>
                          <a:ext cx="61038" cy="161182"/>
                        </a:xfrm>
                        <a:prstGeom prst="rect">
                          <a:avLst/>
                        </a:prstGeom>
                        <a:solidFill>
                          <a:srgbClr val="FFCC00"/>
                        </a:solidFill>
                        <a:ln w="12700" cap="flat">
                          <a:noFill/>
                          <a:miter lim="400000"/>
                        </a:ln>
                        <a:effectLst/>
                      </p:spPr>
                      <p:txBody>
                        <a:bodyPr wrap="square" lIns="45719" tIns="45719" rIns="45719" bIns="45719" numCol="1" anchor="ctr">
                          <a:noAutofit/>
                        </a:bodyPr>
                        <a:lstStyle/>
                        <a:p>
                          <a:pPr>
                            <a:defRPr sz="1600"/>
                          </a:pPr>
                        </a:p>
                      </p:txBody>
                    </p:sp>
                    <p:sp>
                      <p:nvSpPr>
                        <p:cNvPr id="127" name="Line 170"/>
                        <p:cNvSpPr/>
                        <p:nvPr/>
                      </p:nvSpPr>
                      <p:spPr>
                        <a:xfrm flipH="1">
                          <a:off x="40391" y="64187"/>
                          <a:ext cx="1" cy="226797"/>
                        </a:xfrm>
                        <a:prstGeom prst="line">
                          <a:avLst/>
                        </a:prstGeom>
                        <a:noFill/>
                        <a:ln w="12700" cap="flat">
                          <a:solidFill>
                            <a:srgbClr val="000000"/>
                          </a:solidFill>
                          <a:prstDash val="solid"/>
                          <a:round/>
                          <a:tailEnd type="triangle" w="med" len="med"/>
                        </a:ln>
                        <a:effectLst/>
                      </p:spPr>
                      <p:txBody>
                        <a:bodyPr wrap="square" lIns="45719" tIns="45719" rIns="45719" bIns="45719" numCol="1" anchor="t">
                          <a:noAutofit/>
                        </a:bodyPr>
                        <a:lstStyle/>
                        <a:p>
                          <a:pPr/>
                        </a:p>
                      </p:txBody>
                    </p:sp>
                  </p:grpSp>
                  <p:grpSp>
                    <p:nvGrpSpPr>
                      <p:cNvPr id="131" name="Group 171"/>
                      <p:cNvGrpSpPr/>
                      <p:nvPr/>
                    </p:nvGrpSpPr>
                    <p:grpSpPr>
                      <a:xfrm>
                        <a:off x="162463" y="0"/>
                        <a:ext cx="61037" cy="290984"/>
                        <a:chOff x="0" y="0"/>
                        <a:chExt cx="61036" cy="290983"/>
                      </a:xfrm>
                    </p:grpSpPr>
                    <p:sp>
                      <p:nvSpPr>
                        <p:cNvPr id="129" name="Rectangle 172"/>
                        <p:cNvSpPr/>
                        <p:nvPr/>
                      </p:nvSpPr>
                      <p:spPr>
                        <a:xfrm>
                          <a:off x="-1" y="0"/>
                          <a:ext cx="61038" cy="161182"/>
                        </a:xfrm>
                        <a:prstGeom prst="rect">
                          <a:avLst/>
                        </a:prstGeom>
                        <a:solidFill>
                          <a:srgbClr val="FFCC00"/>
                        </a:solidFill>
                        <a:ln w="12700" cap="flat">
                          <a:noFill/>
                          <a:miter lim="400000"/>
                        </a:ln>
                        <a:effectLst/>
                      </p:spPr>
                      <p:txBody>
                        <a:bodyPr wrap="square" lIns="45719" tIns="45719" rIns="45719" bIns="45719" numCol="1" anchor="ctr">
                          <a:noAutofit/>
                        </a:bodyPr>
                        <a:lstStyle/>
                        <a:p>
                          <a:pPr>
                            <a:defRPr sz="1600"/>
                          </a:pPr>
                        </a:p>
                      </p:txBody>
                    </p:sp>
                    <p:sp>
                      <p:nvSpPr>
                        <p:cNvPr id="130" name="Line 173"/>
                        <p:cNvSpPr/>
                        <p:nvPr/>
                      </p:nvSpPr>
                      <p:spPr>
                        <a:xfrm flipH="1">
                          <a:off x="40391" y="64187"/>
                          <a:ext cx="1" cy="226797"/>
                        </a:xfrm>
                        <a:prstGeom prst="line">
                          <a:avLst/>
                        </a:prstGeom>
                        <a:noFill/>
                        <a:ln w="12700" cap="flat">
                          <a:solidFill>
                            <a:srgbClr val="000000"/>
                          </a:solidFill>
                          <a:prstDash val="solid"/>
                          <a:round/>
                          <a:tailEnd type="triangle" w="med" len="med"/>
                        </a:ln>
                        <a:effectLst/>
                      </p:spPr>
                      <p:txBody>
                        <a:bodyPr wrap="square" lIns="45719" tIns="45719" rIns="45719" bIns="45719" numCol="1" anchor="t">
                          <a:noAutofit/>
                        </a:bodyPr>
                        <a:lstStyle/>
                        <a:p>
                          <a:pPr/>
                        </a:p>
                      </p:txBody>
                    </p:sp>
                  </p:grpSp>
                </p:grpSp>
              </p:grpSp>
              <p:grpSp>
                <p:nvGrpSpPr>
                  <p:cNvPr id="148" name="Group 175"/>
                  <p:cNvGrpSpPr/>
                  <p:nvPr/>
                </p:nvGrpSpPr>
                <p:grpSpPr>
                  <a:xfrm>
                    <a:off x="529073" y="-1"/>
                    <a:ext cx="752969" cy="355173"/>
                    <a:chOff x="0" y="0"/>
                    <a:chExt cx="752967" cy="355171"/>
                  </a:xfrm>
                </p:grpSpPr>
                <p:sp>
                  <p:nvSpPr>
                    <p:cNvPr id="134" name="Rectangle 176"/>
                    <p:cNvSpPr/>
                    <p:nvPr/>
                  </p:nvSpPr>
                  <p:spPr>
                    <a:xfrm>
                      <a:off x="20641" y="193989"/>
                      <a:ext cx="732327" cy="161183"/>
                    </a:xfrm>
                    <a:prstGeom prst="rect">
                      <a:avLst/>
                    </a:prstGeom>
                    <a:solidFill>
                      <a:srgbClr val="3366F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 sz="1600"/>
                      </a:pPr>
                    </a:p>
                  </p:txBody>
                </p:sp>
                <p:grpSp>
                  <p:nvGrpSpPr>
                    <p:cNvPr id="147" name="Group 177"/>
                    <p:cNvGrpSpPr/>
                    <p:nvPr/>
                  </p:nvGrpSpPr>
                  <p:grpSpPr>
                    <a:xfrm>
                      <a:off x="0" y="-1"/>
                      <a:ext cx="305136" cy="290985"/>
                      <a:chOff x="0" y="0"/>
                      <a:chExt cx="305135" cy="290983"/>
                    </a:xfrm>
                  </p:grpSpPr>
                  <p:grpSp>
                    <p:nvGrpSpPr>
                      <p:cNvPr id="137" name="Group 178"/>
                      <p:cNvGrpSpPr/>
                      <p:nvPr/>
                    </p:nvGrpSpPr>
                    <p:grpSpPr>
                      <a:xfrm>
                        <a:off x="244108" y="-1"/>
                        <a:ext cx="61028" cy="290985"/>
                        <a:chOff x="0" y="0"/>
                        <a:chExt cx="61026" cy="290983"/>
                      </a:xfrm>
                    </p:grpSpPr>
                    <p:sp>
                      <p:nvSpPr>
                        <p:cNvPr id="135" name="Rectangle 179"/>
                        <p:cNvSpPr/>
                        <p:nvPr/>
                      </p:nvSpPr>
                      <p:spPr>
                        <a:xfrm>
                          <a:off x="0" y="-1"/>
                          <a:ext cx="61027" cy="161183"/>
                        </a:xfrm>
                        <a:prstGeom prst="rect">
                          <a:avLst/>
                        </a:prstGeom>
                        <a:solidFill>
                          <a:srgbClr val="3366FF"/>
                        </a:solidFill>
                        <a:ln w="12700" cap="flat">
                          <a:noFill/>
                          <a:miter lim="400000"/>
                        </a:ln>
                        <a:effectLst/>
                      </p:spPr>
                      <p:txBody>
                        <a:bodyPr wrap="square" lIns="45719" tIns="45719" rIns="45719" bIns="45719" numCol="1" anchor="ctr">
                          <a:noAutofit/>
                        </a:bodyPr>
                        <a:lstStyle/>
                        <a:p>
                          <a:pPr>
                            <a:defRPr sz="1600"/>
                          </a:pPr>
                        </a:p>
                      </p:txBody>
                    </p:sp>
                    <p:sp>
                      <p:nvSpPr>
                        <p:cNvPr id="136" name="Line 180"/>
                        <p:cNvSpPr/>
                        <p:nvPr/>
                      </p:nvSpPr>
                      <p:spPr>
                        <a:xfrm flipH="1">
                          <a:off x="40385" y="64187"/>
                          <a:ext cx="1" cy="226797"/>
                        </a:xfrm>
                        <a:prstGeom prst="line">
                          <a:avLst/>
                        </a:prstGeom>
                        <a:noFill/>
                        <a:ln w="12700" cap="flat">
                          <a:solidFill>
                            <a:srgbClr val="000000"/>
                          </a:solidFill>
                          <a:prstDash val="solid"/>
                          <a:round/>
                          <a:tailEnd type="triangle" w="med" len="med"/>
                        </a:ln>
                        <a:effectLst/>
                      </p:spPr>
                      <p:txBody>
                        <a:bodyPr wrap="square" lIns="45719" tIns="45719" rIns="45719" bIns="45719" numCol="1" anchor="t">
                          <a:noAutofit/>
                        </a:bodyPr>
                        <a:lstStyle/>
                        <a:p>
                          <a:pPr/>
                        </a:p>
                      </p:txBody>
                    </p:sp>
                  </p:grpSp>
                  <p:grpSp>
                    <p:nvGrpSpPr>
                      <p:cNvPr id="140" name="Group 181"/>
                      <p:cNvGrpSpPr/>
                      <p:nvPr/>
                    </p:nvGrpSpPr>
                    <p:grpSpPr>
                      <a:xfrm>
                        <a:off x="80771" y="-1"/>
                        <a:ext cx="61028" cy="290985"/>
                        <a:chOff x="0" y="0"/>
                        <a:chExt cx="61026" cy="290983"/>
                      </a:xfrm>
                    </p:grpSpPr>
                    <p:sp>
                      <p:nvSpPr>
                        <p:cNvPr id="138" name="Rectangle 182"/>
                        <p:cNvSpPr/>
                        <p:nvPr/>
                      </p:nvSpPr>
                      <p:spPr>
                        <a:xfrm>
                          <a:off x="0" y="-1"/>
                          <a:ext cx="61027" cy="161183"/>
                        </a:xfrm>
                        <a:prstGeom prst="rect">
                          <a:avLst/>
                        </a:prstGeom>
                        <a:solidFill>
                          <a:srgbClr val="3366FF"/>
                        </a:solidFill>
                        <a:ln w="12700" cap="flat">
                          <a:noFill/>
                          <a:miter lim="400000"/>
                        </a:ln>
                        <a:effectLst/>
                      </p:spPr>
                      <p:txBody>
                        <a:bodyPr wrap="square" lIns="45719" tIns="45719" rIns="45719" bIns="45719" numCol="1" anchor="ctr">
                          <a:noAutofit/>
                        </a:bodyPr>
                        <a:lstStyle/>
                        <a:p>
                          <a:pPr>
                            <a:defRPr sz="1600"/>
                          </a:pPr>
                        </a:p>
                      </p:txBody>
                    </p:sp>
                    <p:sp>
                      <p:nvSpPr>
                        <p:cNvPr id="139" name="Line 183"/>
                        <p:cNvSpPr/>
                        <p:nvPr/>
                      </p:nvSpPr>
                      <p:spPr>
                        <a:xfrm flipH="1">
                          <a:off x="40385" y="64187"/>
                          <a:ext cx="1" cy="226797"/>
                        </a:xfrm>
                        <a:prstGeom prst="line">
                          <a:avLst/>
                        </a:prstGeom>
                        <a:noFill/>
                        <a:ln w="12700" cap="flat">
                          <a:solidFill>
                            <a:srgbClr val="000000"/>
                          </a:solidFill>
                          <a:prstDash val="solid"/>
                          <a:round/>
                          <a:tailEnd type="triangle" w="med" len="med"/>
                        </a:ln>
                        <a:effectLst/>
                      </p:spPr>
                      <p:txBody>
                        <a:bodyPr wrap="square" lIns="45719" tIns="45719" rIns="45719" bIns="45719" numCol="1" anchor="t">
                          <a:noAutofit/>
                        </a:bodyPr>
                        <a:lstStyle/>
                        <a:p>
                          <a:pPr/>
                        </a:p>
                      </p:txBody>
                    </p:sp>
                  </p:grpSp>
                  <p:grpSp>
                    <p:nvGrpSpPr>
                      <p:cNvPr id="143" name="Group 184"/>
                      <p:cNvGrpSpPr/>
                      <p:nvPr/>
                    </p:nvGrpSpPr>
                    <p:grpSpPr>
                      <a:xfrm>
                        <a:off x="0" y="-1"/>
                        <a:ext cx="61027" cy="290985"/>
                        <a:chOff x="0" y="0"/>
                        <a:chExt cx="61026" cy="290983"/>
                      </a:xfrm>
                    </p:grpSpPr>
                    <p:sp>
                      <p:nvSpPr>
                        <p:cNvPr id="141" name="Rectangle 185"/>
                        <p:cNvSpPr/>
                        <p:nvPr/>
                      </p:nvSpPr>
                      <p:spPr>
                        <a:xfrm>
                          <a:off x="0" y="-1"/>
                          <a:ext cx="61027" cy="161183"/>
                        </a:xfrm>
                        <a:prstGeom prst="rect">
                          <a:avLst/>
                        </a:prstGeom>
                        <a:solidFill>
                          <a:srgbClr val="3366FF"/>
                        </a:solidFill>
                        <a:ln w="12700" cap="flat">
                          <a:noFill/>
                          <a:miter lim="400000"/>
                        </a:ln>
                        <a:effectLst/>
                      </p:spPr>
                      <p:txBody>
                        <a:bodyPr wrap="square" lIns="45719" tIns="45719" rIns="45719" bIns="45719" numCol="1" anchor="ctr">
                          <a:noAutofit/>
                        </a:bodyPr>
                        <a:lstStyle/>
                        <a:p>
                          <a:pPr>
                            <a:defRPr sz="1600"/>
                          </a:pPr>
                        </a:p>
                      </p:txBody>
                    </p:sp>
                    <p:sp>
                      <p:nvSpPr>
                        <p:cNvPr id="142" name="Line 186"/>
                        <p:cNvSpPr/>
                        <p:nvPr/>
                      </p:nvSpPr>
                      <p:spPr>
                        <a:xfrm flipH="1">
                          <a:off x="40385" y="64187"/>
                          <a:ext cx="1" cy="226797"/>
                        </a:xfrm>
                        <a:prstGeom prst="line">
                          <a:avLst/>
                        </a:prstGeom>
                        <a:noFill/>
                        <a:ln w="12700" cap="flat">
                          <a:solidFill>
                            <a:srgbClr val="000000"/>
                          </a:solidFill>
                          <a:prstDash val="solid"/>
                          <a:round/>
                          <a:tailEnd type="triangle" w="med" len="med"/>
                        </a:ln>
                        <a:effectLst/>
                      </p:spPr>
                      <p:txBody>
                        <a:bodyPr wrap="square" lIns="45719" tIns="45719" rIns="45719" bIns="45719" numCol="1" anchor="t">
                          <a:noAutofit/>
                        </a:bodyPr>
                        <a:lstStyle/>
                        <a:p>
                          <a:pPr/>
                        </a:p>
                      </p:txBody>
                    </p:sp>
                  </p:grpSp>
                  <p:grpSp>
                    <p:nvGrpSpPr>
                      <p:cNvPr id="146" name="Group 187"/>
                      <p:cNvGrpSpPr/>
                      <p:nvPr/>
                    </p:nvGrpSpPr>
                    <p:grpSpPr>
                      <a:xfrm>
                        <a:off x="162439" y="-1"/>
                        <a:ext cx="61028" cy="290985"/>
                        <a:chOff x="0" y="0"/>
                        <a:chExt cx="61026" cy="290983"/>
                      </a:xfrm>
                    </p:grpSpPr>
                    <p:sp>
                      <p:nvSpPr>
                        <p:cNvPr id="144" name="Rectangle 188"/>
                        <p:cNvSpPr/>
                        <p:nvPr/>
                      </p:nvSpPr>
                      <p:spPr>
                        <a:xfrm>
                          <a:off x="0" y="-1"/>
                          <a:ext cx="61027" cy="161183"/>
                        </a:xfrm>
                        <a:prstGeom prst="rect">
                          <a:avLst/>
                        </a:prstGeom>
                        <a:solidFill>
                          <a:srgbClr val="3366FF"/>
                        </a:solidFill>
                        <a:ln w="12700" cap="flat">
                          <a:noFill/>
                          <a:miter lim="400000"/>
                        </a:ln>
                        <a:effectLst/>
                      </p:spPr>
                      <p:txBody>
                        <a:bodyPr wrap="square" lIns="45719" tIns="45719" rIns="45719" bIns="45719" numCol="1" anchor="ctr">
                          <a:noAutofit/>
                        </a:bodyPr>
                        <a:lstStyle/>
                        <a:p>
                          <a:pPr>
                            <a:defRPr sz="1600"/>
                          </a:pPr>
                        </a:p>
                      </p:txBody>
                    </p:sp>
                    <p:sp>
                      <p:nvSpPr>
                        <p:cNvPr id="145" name="Line 189"/>
                        <p:cNvSpPr/>
                        <p:nvPr/>
                      </p:nvSpPr>
                      <p:spPr>
                        <a:xfrm flipH="1">
                          <a:off x="40385" y="64187"/>
                          <a:ext cx="1" cy="226797"/>
                        </a:xfrm>
                        <a:prstGeom prst="line">
                          <a:avLst/>
                        </a:prstGeom>
                        <a:noFill/>
                        <a:ln w="12700" cap="flat">
                          <a:solidFill>
                            <a:srgbClr val="000000"/>
                          </a:solidFill>
                          <a:prstDash val="solid"/>
                          <a:round/>
                          <a:tailEnd type="triangle" w="med" len="med"/>
                        </a:ln>
                        <a:effectLst/>
                      </p:spPr>
                      <p:txBody>
                        <a:bodyPr wrap="square" lIns="45719" tIns="45719" rIns="45719" bIns="45719" numCol="1" anchor="t">
                          <a:noAutofit/>
                        </a:bodyPr>
                        <a:lstStyle/>
                        <a:p>
                          <a:pPr/>
                        </a:p>
                      </p:txBody>
                    </p:sp>
                  </p:grpSp>
                </p:grpSp>
              </p:grpSp>
              <p:grpSp>
                <p:nvGrpSpPr>
                  <p:cNvPr id="163" name="Group 190"/>
                  <p:cNvGrpSpPr/>
                  <p:nvPr/>
                </p:nvGrpSpPr>
                <p:grpSpPr>
                  <a:xfrm>
                    <a:off x="1282041" y="-1"/>
                    <a:ext cx="754395" cy="355173"/>
                    <a:chOff x="0" y="0"/>
                    <a:chExt cx="754393" cy="355171"/>
                  </a:xfrm>
                </p:grpSpPr>
                <p:sp>
                  <p:nvSpPr>
                    <p:cNvPr id="149" name="Rectangle 191"/>
                    <p:cNvSpPr/>
                    <p:nvPr/>
                  </p:nvSpPr>
                  <p:spPr>
                    <a:xfrm>
                      <a:off x="20680" y="193989"/>
                      <a:ext cx="733714" cy="161183"/>
                    </a:xfrm>
                    <a:prstGeom prst="rect">
                      <a:avLst/>
                    </a:prstGeom>
                    <a:solidFill>
                      <a:srgbClr val="3366F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 sz="1600"/>
                      </a:pPr>
                    </a:p>
                  </p:txBody>
                </p:sp>
                <p:grpSp>
                  <p:nvGrpSpPr>
                    <p:cNvPr id="162" name="Group 192"/>
                    <p:cNvGrpSpPr/>
                    <p:nvPr/>
                  </p:nvGrpSpPr>
                  <p:grpSpPr>
                    <a:xfrm>
                      <a:off x="-1" y="-1"/>
                      <a:ext cx="305715" cy="290985"/>
                      <a:chOff x="0" y="0"/>
                      <a:chExt cx="305713" cy="290983"/>
                    </a:xfrm>
                  </p:grpSpPr>
                  <p:grpSp>
                    <p:nvGrpSpPr>
                      <p:cNvPr id="152" name="Group 193"/>
                      <p:cNvGrpSpPr/>
                      <p:nvPr/>
                    </p:nvGrpSpPr>
                    <p:grpSpPr>
                      <a:xfrm>
                        <a:off x="244571" y="-1"/>
                        <a:ext cx="61143" cy="290985"/>
                        <a:chOff x="0" y="0"/>
                        <a:chExt cx="61141" cy="290983"/>
                      </a:xfrm>
                    </p:grpSpPr>
                    <p:sp>
                      <p:nvSpPr>
                        <p:cNvPr id="150" name="Rectangle 194"/>
                        <p:cNvSpPr/>
                        <p:nvPr/>
                      </p:nvSpPr>
                      <p:spPr>
                        <a:xfrm>
                          <a:off x="0" y="-1"/>
                          <a:ext cx="61142" cy="161183"/>
                        </a:xfrm>
                        <a:prstGeom prst="rect">
                          <a:avLst/>
                        </a:prstGeom>
                        <a:solidFill>
                          <a:srgbClr val="3366FF"/>
                        </a:solidFill>
                        <a:ln w="12700" cap="flat">
                          <a:noFill/>
                          <a:miter lim="400000"/>
                        </a:ln>
                        <a:effectLst/>
                      </p:spPr>
                      <p:txBody>
                        <a:bodyPr wrap="square" lIns="45719" tIns="45719" rIns="45719" bIns="45719" numCol="1" anchor="ctr">
                          <a:noAutofit/>
                        </a:bodyPr>
                        <a:lstStyle/>
                        <a:p>
                          <a:pPr>
                            <a:defRPr sz="1600"/>
                          </a:pPr>
                        </a:p>
                      </p:txBody>
                    </p:sp>
                    <p:sp>
                      <p:nvSpPr>
                        <p:cNvPr id="151" name="Line 195"/>
                        <p:cNvSpPr/>
                        <p:nvPr/>
                      </p:nvSpPr>
                      <p:spPr>
                        <a:xfrm flipH="1">
                          <a:off x="40462" y="64187"/>
                          <a:ext cx="1" cy="226797"/>
                        </a:xfrm>
                        <a:prstGeom prst="line">
                          <a:avLst/>
                        </a:prstGeom>
                        <a:noFill/>
                        <a:ln w="12700" cap="flat">
                          <a:solidFill>
                            <a:srgbClr val="000000"/>
                          </a:solidFill>
                          <a:prstDash val="solid"/>
                          <a:round/>
                          <a:tailEnd type="triangle" w="med" len="med"/>
                        </a:ln>
                        <a:effectLst/>
                      </p:spPr>
                      <p:txBody>
                        <a:bodyPr wrap="square" lIns="45719" tIns="45719" rIns="45719" bIns="45719" numCol="1" anchor="t">
                          <a:noAutofit/>
                        </a:bodyPr>
                        <a:lstStyle/>
                        <a:p>
                          <a:pPr/>
                        </a:p>
                      </p:txBody>
                    </p:sp>
                  </p:grpSp>
                  <p:grpSp>
                    <p:nvGrpSpPr>
                      <p:cNvPr id="155" name="Group 196"/>
                      <p:cNvGrpSpPr/>
                      <p:nvPr/>
                    </p:nvGrpSpPr>
                    <p:grpSpPr>
                      <a:xfrm>
                        <a:off x="80924" y="-1"/>
                        <a:ext cx="61143" cy="290985"/>
                        <a:chOff x="0" y="0"/>
                        <a:chExt cx="61141" cy="290983"/>
                      </a:xfrm>
                    </p:grpSpPr>
                    <p:sp>
                      <p:nvSpPr>
                        <p:cNvPr id="153" name="Rectangle 197"/>
                        <p:cNvSpPr/>
                        <p:nvPr/>
                      </p:nvSpPr>
                      <p:spPr>
                        <a:xfrm>
                          <a:off x="0" y="-1"/>
                          <a:ext cx="61142" cy="161183"/>
                        </a:xfrm>
                        <a:prstGeom prst="rect">
                          <a:avLst/>
                        </a:prstGeom>
                        <a:solidFill>
                          <a:srgbClr val="3366FF"/>
                        </a:solidFill>
                        <a:ln w="12700" cap="flat">
                          <a:noFill/>
                          <a:miter lim="400000"/>
                        </a:ln>
                        <a:effectLst/>
                      </p:spPr>
                      <p:txBody>
                        <a:bodyPr wrap="square" lIns="45719" tIns="45719" rIns="45719" bIns="45719" numCol="1" anchor="ctr">
                          <a:noAutofit/>
                        </a:bodyPr>
                        <a:lstStyle/>
                        <a:p>
                          <a:pPr>
                            <a:defRPr sz="1600"/>
                          </a:pPr>
                        </a:p>
                      </p:txBody>
                    </p:sp>
                    <p:sp>
                      <p:nvSpPr>
                        <p:cNvPr id="154" name="Line 198"/>
                        <p:cNvSpPr/>
                        <p:nvPr/>
                      </p:nvSpPr>
                      <p:spPr>
                        <a:xfrm flipH="1">
                          <a:off x="40462" y="64187"/>
                          <a:ext cx="1" cy="226797"/>
                        </a:xfrm>
                        <a:prstGeom prst="line">
                          <a:avLst/>
                        </a:prstGeom>
                        <a:noFill/>
                        <a:ln w="12700" cap="flat">
                          <a:solidFill>
                            <a:srgbClr val="000000"/>
                          </a:solidFill>
                          <a:prstDash val="solid"/>
                          <a:round/>
                          <a:tailEnd type="triangle" w="med" len="med"/>
                        </a:ln>
                        <a:effectLst/>
                      </p:spPr>
                      <p:txBody>
                        <a:bodyPr wrap="square" lIns="45719" tIns="45719" rIns="45719" bIns="45719" numCol="1" anchor="t">
                          <a:noAutofit/>
                        </a:bodyPr>
                        <a:lstStyle/>
                        <a:p>
                          <a:pPr/>
                        </a:p>
                      </p:txBody>
                    </p:sp>
                  </p:grpSp>
                  <p:grpSp>
                    <p:nvGrpSpPr>
                      <p:cNvPr id="158" name="Group 199"/>
                      <p:cNvGrpSpPr/>
                      <p:nvPr/>
                    </p:nvGrpSpPr>
                    <p:grpSpPr>
                      <a:xfrm>
                        <a:off x="-1" y="-1"/>
                        <a:ext cx="61143" cy="290985"/>
                        <a:chOff x="0" y="0"/>
                        <a:chExt cx="61141" cy="290983"/>
                      </a:xfrm>
                    </p:grpSpPr>
                    <p:sp>
                      <p:nvSpPr>
                        <p:cNvPr id="156" name="Rectangle 200"/>
                        <p:cNvSpPr/>
                        <p:nvPr/>
                      </p:nvSpPr>
                      <p:spPr>
                        <a:xfrm>
                          <a:off x="0" y="-1"/>
                          <a:ext cx="61142" cy="161183"/>
                        </a:xfrm>
                        <a:prstGeom prst="rect">
                          <a:avLst/>
                        </a:prstGeom>
                        <a:solidFill>
                          <a:srgbClr val="3366FF"/>
                        </a:solidFill>
                        <a:ln w="12700" cap="flat">
                          <a:noFill/>
                          <a:miter lim="400000"/>
                        </a:ln>
                        <a:effectLst/>
                      </p:spPr>
                      <p:txBody>
                        <a:bodyPr wrap="square" lIns="45719" tIns="45719" rIns="45719" bIns="45719" numCol="1" anchor="ctr">
                          <a:noAutofit/>
                        </a:bodyPr>
                        <a:lstStyle/>
                        <a:p>
                          <a:pPr>
                            <a:defRPr sz="1600"/>
                          </a:pPr>
                        </a:p>
                      </p:txBody>
                    </p:sp>
                    <p:sp>
                      <p:nvSpPr>
                        <p:cNvPr id="157" name="Line 201"/>
                        <p:cNvSpPr/>
                        <p:nvPr/>
                      </p:nvSpPr>
                      <p:spPr>
                        <a:xfrm flipH="1">
                          <a:off x="40462" y="64187"/>
                          <a:ext cx="1" cy="226797"/>
                        </a:xfrm>
                        <a:prstGeom prst="line">
                          <a:avLst/>
                        </a:prstGeom>
                        <a:noFill/>
                        <a:ln w="12700" cap="flat">
                          <a:solidFill>
                            <a:srgbClr val="000000"/>
                          </a:solidFill>
                          <a:prstDash val="solid"/>
                          <a:round/>
                          <a:tailEnd type="triangle" w="med" len="med"/>
                        </a:ln>
                        <a:effectLst/>
                      </p:spPr>
                      <p:txBody>
                        <a:bodyPr wrap="square" lIns="45719" tIns="45719" rIns="45719" bIns="45719" numCol="1" anchor="t">
                          <a:noAutofit/>
                        </a:bodyPr>
                        <a:lstStyle/>
                        <a:p>
                          <a:pPr/>
                        </a:p>
                      </p:txBody>
                    </p:sp>
                  </p:grpSp>
                  <p:grpSp>
                    <p:nvGrpSpPr>
                      <p:cNvPr id="161" name="Group 202"/>
                      <p:cNvGrpSpPr/>
                      <p:nvPr/>
                    </p:nvGrpSpPr>
                    <p:grpSpPr>
                      <a:xfrm>
                        <a:off x="162747" y="-1"/>
                        <a:ext cx="61143" cy="290985"/>
                        <a:chOff x="0" y="0"/>
                        <a:chExt cx="61141" cy="290983"/>
                      </a:xfrm>
                    </p:grpSpPr>
                    <p:sp>
                      <p:nvSpPr>
                        <p:cNvPr id="159" name="Rectangle 203"/>
                        <p:cNvSpPr/>
                        <p:nvPr/>
                      </p:nvSpPr>
                      <p:spPr>
                        <a:xfrm>
                          <a:off x="0" y="-1"/>
                          <a:ext cx="61142" cy="161183"/>
                        </a:xfrm>
                        <a:prstGeom prst="rect">
                          <a:avLst/>
                        </a:prstGeom>
                        <a:solidFill>
                          <a:srgbClr val="3366FF"/>
                        </a:solidFill>
                        <a:ln w="12700" cap="flat">
                          <a:noFill/>
                          <a:miter lim="400000"/>
                        </a:ln>
                        <a:effectLst/>
                      </p:spPr>
                      <p:txBody>
                        <a:bodyPr wrap="square" lIns="45719" tIns="45719" rIns="45719" bIns="45719" numCol="1" anchor="ctr">
                          <a:noAutofit/>
                        </a:bodyPr>
                        <a:lstStyle/>
                        <a:p>
                          <a:pPr>
                            <a:defRPr sz="1600"/>
                          </a:pPr>
                        </a:p>
                      </p:txBody>
                    </p:sp>
                    <p:sp>
                      <p:nvSpPr>
                        <p:cNvPr id="160" name="Line 204"/>
                        <p:cNvSpPr/>
                        <p:nvPr/>
                      </p:nvSpPr>
                      <p:spPr>
                        <a:xfrm flipH="1">
                          <a:off x="40462" y="64187"/>
                          <a:ext cx="1" cy="226797"/>
                        </a:xfrm>
                        <a:prstGeom prst="line">
                          <a:avLst/>
                        </a:prstGeom>
                        <a:noFill/>
                        <a:ln w="12700" cap="flat">
                          <a:solidFill>
                            <a:srgbClr val="000000"/>
                          </a:solidFill>
                          <a:prstDash val="solid"/>
                          <a:round/>
                          <a:tailEnd type="triangle" w="med" len="med"/>
                        </a:ln>
                        <a:effectLst/>
                      </p:spPr>
                      <p:txBody>
                        <a:bodyPr wrap="square" lIns="45719" tIns="45719" rIns="45719" bIns="45719" numCol="1" anchor="t">
                          <a:noAutofit/>
                        </a:bodyPr>
                        <a:lstStyle/>
                        <a:p>
                          <a:pPr/>
                        </a:p>
                      </p:txBody>
                    </p:sp>
                  </p:grpSp>
                </p:grpSp>
              </p:grpSp>
            </p:grpSp>
            <p:sp>
              <p:nvSpPr>
                <p:cNvPr id="165" name="Freeform 229"/>
                <p:cNvSpPr/>
                <p:nvPr/>
              </p:nvSpPr>
              <p:spPr>
                <a:xfrm>
                  <a:off x="-1" y="0"/>
                  <a:ext cx="2454276" cy="5762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lnTo>
                        <a:pt x="0" y="7271"/>
                      </a:lnTo>
                      <a:lnTo>
                        <a:pt x="158" y="7271"/>
                      </a:lnTo>
                      <a:lnTo>
                        <a:pt x="158" y="14329"/>
                      </a:lnTo>
                      <a:lnTo>
                        <a:pt x="3732" y="14329"/>
                      </a:lnTo>
                      <a:lnTo>
                        <a:pt x="3732" y="21600"/>
                      </a:lnTo>
                      <a:lnTo>
                        <a:pt x="21600" y="21600"/>
                      </a:lnTo>
                      <a:lnTo>
                        <a:pt x="21600" y="14329"/>
                      </a:lnTo>
                      <a:lnTo>
                        <a:pt x="18090" y="14329"/>
                      </a:lnTo>
                      <a:lnTo>
                        <a:pt x="18090" y="7271"/>
                      </a:lnTo>
                      <a:lnTo>
                        <a:pt x="17868" y="7271"/>
                      </a:lnTo>
                      <a:lnTo>
                        <a:pt x="1786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170" name="Group 470"/>
              <p:cNvGrpSpPr/>
              <p:nvPr/>
            </p:nvGrpSpPr>
            <p:grpSpPr>
              <a:xfrm>
                <a:off x="0" y="0"/>
                <a:ext cx="512614" cy="568102"/>
                <a:chOff x="0" y="0"/>
                <a:chExt cx="512613" cy="568101"/>
              </a:xfrm>
            </p:grpSpPr>
            <p:sp>
              <p:nvSpPr>
                <p:cNvPr id="167" name="Text Box 467"/>
                <p:cNvSpPr txBox="1"/>
                <p:nvPr/>
              </p:nvSpPr>
              <p:spPr>
                <a:xfrm>
                  <a:off x="6349" y="0"/>
                  <a:ext cx="427858" cy="17281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0" tIns="0" rIns="0" bIns="0" numCol="1" anchor="t">
                  <a:spAutoFit/>
                </a:bodyPr>
                <a:lstStyle>
                  <a:lvl1pPr>
                    <a:defRPr sz="1200"/>
                  </a:lvl1pPr>
                </a:lstStyle>
                <a:p>
                  <a:pPr/>
                  <a:r>
                    <a:t>SIS18</a:t>
                  </a:r>
                </a:p>
              </p:txBody>
            </p:sp>
            <p:sp>
              <p:nvSpPr>
                <p:cNvPr id="168" name="Text Box 468"/>
                <p:cNvSpPr txBox="1"/>
                <p:nvPr/>
              </p:nvSpPr>
              <p:spPr>
                <a:xfrm>
                  <a:off x="0" y="200025"/>
                  <a:ext cx="512614" cy="17281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0" tIns="0" rIns="0" bIns="0" numCol="1" anchor="t">
                  <a:spAutoFit/>
                </a:bodyPr>
                <a:lstStyle>
                  <a:lvl1pPr>
                    <a:defRPr sz="1200"/>
                  </a:lvl1pPr>
                </a:lstStyle>
                <a:p>
                  <a:pPr/>
                  <a:r>
                    <a:t>SIS100</a:t>
                  </a:r>
                </a:p>
              </p:txBody>
            </p:sp>
            <p:sp>
              <p:nvSpPr>
                <p:cNvPr id="169" name="Text Box 469"/>
                <p:cNvSpPr txBox="1"/>
                <p:nvPr/>
              </p:nvSpPr>
              <p:spPr>
                <a:xfrm>
                  <a:off x="6350" y="395287"/>
                  <a:ext cx="232817" cy="17281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0" tIns="0" rIns="0" bIns="0" numCol="1" anchor="t">
                  <a:spAutoFit/>
                </a:bodyPr>
                <a:lstStyle>
                  <a:lvl1pPr>
                    <a:defRPr sz="1200"/>
                  </a:lvl1pPr>
                </a:lstStyle>
                <a:p>
                  <a:pPr/>
                  <a:r>
                    <a:t>CR</a:t>
                  </a:r>
                </a:p>
              </p:txBody>
            </p:sp>
          </p:grpSp>
        </p:grpSp>
      </p:grpSp>
      <p:grpSp>
        <p:nvGrpSpPr>
          <p:cNvPr id="284" name="Group 497"/>
          <p:cNvGrpSpPr/>
          <p:nvPr/>
        </p:nvGrpSpPr>
        <p:grpSpPr>
          <a:xfrm>
            <a:off x="5944294" y="1643763"/>
            <a:ext cx="2989264" cy="1593850"/>
            <a:chOff x="0" y="0"/>
            <a:chExt cx="2989262" cy="1593849"/>
          </a:xfrm>
        </p:grpSpPr>
        <p:sp>
          <p:nvSpPr>
            <p:cNvPr id="173" name="Text Box 274"/>
            <p:cNvSpPr txBox="1"/>
            <p:nvPr/>
          </p:nvSpPr>
          <p:spPr>
            <a:xfrm>
              <a:off x="1162050" y="0"/>
              <a:ext cx="657595" cy="2888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i="1" sz="1400"/>
              </a:lvl1pPr>
            </a:lstStyle>
            <a:p>
              <a:pPr/>
              <a:r>
                <a:t>Chains</a:t>
              </a:r>
            </a:p>
          </p:txBody>
        </p:sp>
        <p:grpSp>
          <p:nvGrpSpPr>
            <p:cNvPr id="228" name="Group 496"/>
            <p:cNvGrpSpPr/>
            <p:nvPr/>
          </p:nvGrpSpPr>
          <p:grpSpPr>
            <a:xfrm>
              <a:off x="4762" y="280987"/>
              <a:ext cx="2984501" cy="579438"/>
              <a:chOff x="0" y="0"/>
              <a:chExt cx="2984500" cy="579437"/>
            </a:xfrm>
          </p:grpSpPr>
          <p:grpSp>
            <p:nvGrpSpPr>
              <p:cNvPr id="223" name="Group 405"/>
              <p:cNvGrpSpPr/>
              <p:nvPr/>
            </p:nvGrpSpPr>
            <p:grpSpPr>
              <a:xfrm>
                <a:off x="519112" y="-1"/>
                <a:ext cx="2465389" cy="579439"/>
                <a:chOff x="0" y="0"/>
                <a:chExt cx="2465387" cy="579437"/>
              </a:xfrm>
            </p:grpSpPr>
            <p:grpSp>
              <p:nvGrpSpPr>
                <p:cNvPr id="191" name="Group 241"/>
                <p:cNvGrpSpPr/>
                <p:nvPr/>
              </p:nvGrpSpPr>
              <p:grpSpPr>
                <a:xfrm>
                  <a:off x="10021" y="18599"/>
                  <a:ext cx="2455367" cy="546532"/>
                  <a:chOff x="0" y="0"/>
                  <a:chExt cx="2455365" cy="546530"/>
                </a:xfrm>
              </p:grpSpPr>
              <p:sp>
                <p:nvSpPr>
                  <p:cNvPr id="174" name="Rectangle 238"/>
                  <p:cNvSpPr/>
                  <p:nvPr/>
                </p:nvSpPr>
                <p:spPr>
                  <a:xfrm>
                    <a:off x="430941" y="384860"/>
                    <a:ext cx="2024425" cy="161671"/>
                  </a:xfrm>
                  <a:prstGeom prst="rect">
                    <a:avLst/>
                  </a:prstGeom>
                  <a:solidFill>
                    <a:srgbClr val="FFCC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 sz="1600"/>
                    </a:pPr>
                  </a:p>
                </p:txBody>
              </p:sp>
              <p:grpSp>
                <p:nvGrpSpPr>
                  <p:cNvPr id="177" name="Group 7"/>
                  <p:cNvGrpSpPr/>
                  <p:nvPr/>
                </p:nvGrpSpPr>
                <p:grpSpPr>
                  <a:xfrm>
                    <a:off x="20043" y="194576"/>
                    <a:ext cx="511118" cy="291865"/>
                    <a:chOff x="0" y="0"/>
                    <a:chExt cx="511117" cy="291863"/>
                  </a:xfrm>
                </p:grpSpPr>
                <p:sp>
                  <p:nvSpPr>
                    <p:cNvPr id="175" name="Rectangle 8"/>
                    <p:cNvSpPr/>
                    <p:nvPr/>
                  </p:nvSpPr>
                  <p:spPr>
                    <a:xfrm>
                      <a:off x="-1" y="-1"/>
                      <a:ext cx="511119" cy="16167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 sz="1600"/>
                      </a:pPr>
                    </a:p>
                  </p:txBody>
                </p:sp>
                <p:sp>
                  <p:nvSpPr>
                    <p:cNvPr id="176" name="Line 9"/>
                    <p:cNvSpPr/>
                    <p:nvPr/>
                  </p:nvSpPr>
                  <p:spPr>
                    <a:xfrm>
                      <a:off x="429987" y="64381"/>
                      <a:ext cx="1" cy="227483"/>
                    </a:xfrm>
                    <a:prstGeom prst="line">
                      <a:avLst/>
                    </a:prstGeom>
                    <a:noFill/>
                    <a:ln w="12700" cap="flat">
                      <a:solidFill>
                        <a:srgbClr val="000000"/>
                      </a:solidFill>
                      <a:prstDash val="solid"/>
                      <a:round/>
                      <a:tailEnd type="triangle" w="med" len="med"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/>
                    </a:p>
                  </p:txBody>
                </p:sp>
              </p:grpSp>
              <p:grpSp>
                <p:nvGrpSpPr>
                  <p:cNvPr id="190" name="Group 10"/>
                  <p:cNvGrpSpPr/>
                  <p:nvPr/>
                </p:nvGrpSpPr>
                <p:grpSpPr>
                  <a:xfrm>
                    <a:off x="0" y="0"/>
                    <a:ext cx="306384" cy="291864"/>
                    <a:chOff x="0" y="0"/>
                    <a:chExt cx="306383" cy="291863"/>
                  </a:xfrm>
                </p:grpSpPr>
                <p:grpSp>
                  <p:nvGrpSpPr>
                    <p:cNvPr id="180" name="Group 11"/>
                    <p:cNvGrpSpPr/>
                    <p:nvPr/>
                  </p:nvGrpSpPr>
                  <p:grpSpPr>
                    <a:xfrm>
                      <a:off x="245107" y="-1"/>
                      <a:ext cx="61277" cy="291865"/>
                      <a:chOff x="0" y="0"/>
                      <a:chExt cx="61276" cy="291863"/>
                    </a:xfrm>
                  </p:grpSpPr>
                  <p:sp>
                    <p:nvSpPr>
                      <p:cNvPr id="178" name="Rectangle 12"/>
                      <p:cNvSpPr/>
                      <p:nvPr/>
                    </p:nvSpPr>
                    <p:spPr>
                      <a:xfrm>
                        <a:off x="-1" y="-1"/>
                        <a:ext cx="61278" cy="161671"/>
                      </a:xfrm>
                      <a:prstGeom prst="rect">
                        <a:avLst/>
                      </a:prstGeom>
                      <a:solidFill>
                        <a:srgbClr val="FFCC00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 sz="1600"/>
                        </a:pPr>
                      </a:p>
                    </p:txBody>
                  </p:sp>
                  <p:sp>
                    <p:nvSpPr>
                      <p:cNvPr id="179" name="Line 13"/>
                      <p:cNvSpPr/>
                      <p:nvPr/>
                    </p:nvSpPr>
                    <p:spPr>
                      <a:xfrm flipH="1">
                        <a:off x="40550" y="64381"/>
                        <a:ext cx="1" cy="227483"/>
                      </a:xfrm>
                      <a:prstGeom prst="line">
                        <a:avLst/>
                      </a:prstGeom>
                      <a:noFill/>
                      <a:ln w="12700" cap="flat">
                        <a:solidFill>
                          <a:srgbClr val="000000"/>
                        </a:solidFill>
                        <a:prstDash val="solid"/>
                        <a:round/>
                        <a:tailEnd type="triangle" w="med" len="med"/>
                      </a:ln>
                      <a:effectLst/>
                    </p:spPr>
                    <p:txBody>
                      <a:bodyPr wrap="square" lIns="45719" tIns="45719" rIns="45719" bIns="45719" numCol="1" anchor="t">
                        <a:noAutofit/>
                      </a:bodyPr>
                      <a:lstStyle/>
                      <a:p>
                        <a:pPr/>
                      </a:p>
                    </p:txBody>
                  </p:sp>
                </p:grpSp>
                <p:grpSp>
                  <p:nvGrpSpPr>
                    <p:cNvPr id="183" name="Group 14"/>
                    <p:cNvGrpSpPr/>
                    <p:nvPr/>
                  </p:nvGrpSpPr>
                  <p:grpSpPr>
                    <a:xfrm>
                      <a:off x="81101" y="-1"/>
                      <a:ext cx="61277" cy="291865"/>
                      <a:chOff x="0" y="0"/>
                      <a:chExt cx="61276" cy="291863"/>
                    </a:xfrm>
                  </p:grpSpPr>
                  <p:sp>
                    <p:nvSpPr>
                      <p:cNvPr id="181" name="Rectangle 15"/>
                      <p:cNvSpPr/>
                      <p:nvPr/>
                    </p:nvSpPr>
                    <p:spPr>
                      <a:xfrm>
                        <a:off x="-1" y="-1"/>
                        <a:ext cx="61278" cy="161671"/>
                      </a:xfrm>
                      <a:prstGeom prst="rect">
                        <a:avLst/>
                      </a:prstGeom>
                      <a:solidFill>
                        <a:srgbClr val="FFCC00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 sz="1600"/>
                        </a:pPr>
                      </a:p>
                    </p:txBody>
                  </p:sp>
                  <p:sp>
                    <p:nvSpPr>
                      <p:cNvPr id="182" name="Line 16"/>
                      <p:cNvSpPr/>
                      <p:nvPr/>
                    </p:nvSpPr>
                    <p:spPr>
                      <a:xfrm flipH="1">
                        <a:off x="40550" y="64381"/>
                        <a:ext cx="1" cy="227483"/>
                      </a:xfrm>
                      <a:prstGeom prst="line">
                        <a:avLst/>
                      </a:prstGeom>
                      <a:noFill/>
                      <a:ln w="12700" cap="flat">
                        <a:solidFill>
                          <a:srgbClr val="000000"/>
                        </a:solidFill>
                        <a:prstDash val="solid"/>
                        <a:round/>
                        <a:tailEnd type="triangle" w="med" len="med"/>
                      </a:ln>
                      <a:effectLst/>
                    </p:spPr>
                    <p:txBody>
                      <a:bodyPr wrap="square" lIns="45719" tIns="45719" rIns="45719" bIns="45719" numCol="1" anchor="t">
                        <a:noAutofit/>
                      </a:bodyPr>
                      <a:lstStyle/>
                      <a:p>
                        <a:pPr/>
                      </a:p>
                    </p:txBody>
                  </p:sp>
                </p:grpSp>
                <p:grpSp>
                  <p:nvGrpSpPr>
                    <p:cNvPr id="186" name="Group 17"/>
                    <p:cNvGrpSpPr/>
                    <p:nvPr/>
                  </p:nvGrpSpPr>
                  <p:grpSpPr>
                    <a:xfrm>
                      <a:off x="0" y="-1"/>
                      <a:ext cx="61277" cy="291865"/>
                      <a:chOff x="0" y="0"/>
                      <a:chExt cx="61276" cy="291863"/>
                    </a:xfrm>
                  </p:grpSpPr>
                  <p:sp>
                    <p:nvSpPr>
                      <p:cNvPr id="184" name="Rectangle 18"/>
                      <p:cNvSpPr/>
                      <p:nvPr/>
                    </p:nvSpPr>
                    <p:spPr>
                      <a:xfrm>
                        <a:off x="-1" y="-1"/>
                        <a:ext cx="61278" cy="161671"/>
                      </a:xfrm>
                      <a:prstGeom prst="rect">
                        <a:avLst/>
                      </a:prstGeom>
                      <a:solidFill>
                        <a:srgbClr val="FFCC00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 sz="1600"/>
                        </a:pPr>
                      </a:p>
                    </p:txBody>
                  </p:sp>
                  <p:sp>
                    <p:nvSpPr>
                      <p:cNvPr id="185" name="Line 19"/>
                      <p:cNvSpPr/>
                      <p:nvPr/>
                    </p:nvSpPr>
                    <p:spPr>
                      <a:xfrm flipH="1">
                        <a:off x="40550" y="64381"/>
                        <a:ext cx="1" cy="227483"/>
                      </a:xfrm>
                      <a:prstGeom prst="line">
                        <a:avLst/>
                      </a:prstGeom>
                      <a:noFill/>
                      <a:ln w="12700" cap="flat">
                        <a:solidFill>
                          <a:srgbClr val="000000"/>
                        </a:solidFill>
                        <a:prstDash val="solid"/>
                        <a:round/>
                        <a:tailEnd type="triangle" w="med" len="med"/>
                      </a:ln>
                      <a:effectLst/>
                    </p:spPr>
                    <p:txBody>
                      <a:bodyPr wrap="square" lIns="45719" tIns="45719" rIns="45719" bIns="45719" numCol="1" anchor="t">
                        <a:noAutofit/>
                      </a:bodyPr>
                      <a:lstStyle/>
                      <a:p>
                        <a:pPr/>
                      </a:p>
                    </p:txBody>
                  </p:sp>
                </p:grpSp>
                <p:grpSp>
                  <p:nvGrpSpPr>
                    <p:cNvPr id="189" name="Group 20"/>
                    <p:cNvGrpSpPr/>
                    <p:nvPr/>
                  </p:nvGrpSpPr>
                  <p:grpSpPr>
                    <a:xfrm>
                      <a:off x="163104" y="-1"/>
                      <a:ext cx="61277" cy="291865"/>
                      <a:chOff x="0" y="0"/>
                      <a:chExt cx="61276" cy="291863"/>
                    </a:xfrm>
                  </p:grpSpPr>
                  <p:sp>
                    <p:nvSpPr>
                      <p:cNvPr id="187" name="Rectangle 21"/>
                      <p:cNvSpPr/>
                      <p:nvPr/>
                    </p:nvSpPr>
                    <p:spPr>
                      <a:xfrm>
                        <a:off x="-1" y="-1"/>
                        <a:ext cx="61278" cy="161671"/>
                      </a:xfrm>
                      <a:prstGeom prst="rect">
                        <a:avLst/>
                      </a:prstGeom>
                      <a:solidFill>
                        <a:srgbClr val="FFCC00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 sz="1600"/>
                        </a:pPr>
                      </a:p>
                    </p:txBody>
                  </p:sp>
                  <p:sp>
                    <p:nvSpPr>
                      <p:cNvPr id="188" name="Line 22"/>
                      <p:cNvSpPr/>
                      <p:nvPr/>
                    </p:nvSpPr>
                    <p:spPr>
                      <a:xfrm flipH="1">
                        <a:off x="40550" y="64381"/>
                        <a:ext cx="1" cy="227483"/>
                      </a:xfrm>
                      <a:prstGeom prst="line">
                        <a:avLst/>
                      </a:prstGeom>
                      <a:noFill/>
                      <a:ln w="12700" cap="flat">
                        <a:solidFill>
                          <a:srgbClr val="000000"/>
                        </a:solidFill>
                        <a:prstDash val="solid"/>
                        <a:round/>
                        <a:tailEnd type="triangle" w="med" len="med"/>
                      </a:ln>
                      <a:effectLst/>
                    </p:spPr>
                    <p:txBody>
                      <a:bodyPr wrap="square" lIns="45719" tIns="45719" rIns="45719" bIns="45719" numCol="1" anchor="t">
                        <a:noAutofit/>
                      </a:bodyPr>
                      <a:lstStyle/>
                      <a:p>
                        <a:pPr/>
                      </a:p>
                    </p:txBody>
                  </p:sp>
                </p:grpSp>
              </p:grpSp>
            </p:grpSp>
            <p:grpSp>
              <p:nvGrpSpPr>
                <p:cNvPr id="206" name="Group 23"/>
                <p:cNvGrpSpPr/>
                <p:nvPr/>
              </p:nvGrpSpPr>
              <p:grpSpPr>
                <a:xfrm>
                  <a:off x="541182" y="18599"/>
                  <a:ext cx="755938" cy="356247"/>
                  <a:chOff x="0" y="0"/>
                  <a:chExt cx="755936" cy="356246"/>
                </a:xfrm>
              </p:grpSpPr>
              <p:sp>
                <p:nvSpPr>
                  <p:cNvPr id="192" name="Rectangle 24"/>
                  <p:cNvSpPr/>
                  <p:nvPr/>
                </p:nvSpPr>
                <p:spPr>
                  <a:xfrm>
                    <a:off x="20722" y="194576"/>
                    <a:ext cx="735215" cy="161671"/>
                  </a:xfrm>
                  <a:prstGeom prst="rect">
                    <a:avLst/>
                  </a:prstGeom>
                  <a:solidFill>
                    <a:srgbClr val="3366FF">
                      <a:alpha val="30196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 sz="1600"/>
                    </a:pPr>
                  </a:p>
                </p:txBody>
              </p:sp>
              <p:grpSp>
                <p:nvGrpSpPr>
                  <p:cNvPr id="205" name="Group 25"/>
                  <p:cNvGrpSpPr/>
                  <p:nvPr/>
                </p:nvGrpSpPr>
                <p:grpSpPr>
                  <a:xfrm>
                    <a:off x="-1" y="0"/>
                    <a:ext cx="306340" cy="291864"/>
                    <a:chOff x="0" y="0"/>
                    <a:chExt cx="306338" cy="291863"/>
                  </a:xfrm>
                </p:grpSpPr>
                <p:grpSp>
                  <p:nvGrpSpPr>
                    <p:cNvPr id="195" name="Group 26"/>
                    <p:cNvGrpSpPr/>
                    <p:nvPr/>
                  </p:nvGrpSpPr>
                  <p:grpSpPr>
                    <a:xfrm>
                      <a:off x="245071" y="-1"/>
                      <a:ext cx="61268" cy="291865"/>
                      <a:chOff x="0" y="0"/>
                      <a:chExt cx="61267" cy="291863"/>
                    </a:xfrm>
                  </p:grpSpPr>
                  <p:sp>
                    <p:nvSpPr>
                      <p:cNvPr id="193" name="Rectangle 27"/>
                      <p:cNvSpPr/>
                      <p:nvPr/>
                    </p:nvSpPr>
                    <p:spPr>
                      <a:xfrm>
                        <a:off x="-1" y="-1"/>
                        <a:ext cx="61269" cy="161671"/>
                      </a:xfrm>
                      <a:prstGeom prst="rect">
                        <a:avLst/>
                      </a:prstGeom>
                      <a:solidFill>
                        <a:srgbClr val="3366FF">
                          <a:alpha val="30196"/>
                        </a:srgbClr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 sz="1600"/>
                        </a:pPr>
                      </a:p>
                    </p:txBody>
                  </p:sp>
                  <p:sp>
                    <p:nvSpPr>
                      <p:cNvPr id="194" name="Line 28"/>
                      <p:cNvSpPr/>
                      <p:nvPr/>
                    </p:nvSpPr>
                    <p:spPr>
                      <a:xfrm flipH="1">
                        <a:off x="40544" y="64381"/>
                        <a:ext cx="1" cy="227483"/>
                      </a:xfrm>
                      <a:prstGeom prst="line">
                        <a:avLst/>
                      </a:prstGeom>
                      <a:noFill/>
                      <a:ln w="12700" cap="flat">
                        <a:solidFill>
                          <a:srgbClr val="777777"/>
                        </a:solidFill>
                        <a:prstDash val="solid"/>
                        <a:round/>
                        <a:tailEnd type="triangle" w="med" len="med"/>
                      </a:ln>
                      <a:effectLst/>
                    </p:spPr>
                    <p:txBody>
                      <a:bodyPr wrap="square" lIns="45719" tIns="45719" rIns="45719" bIns="45719" numCol="1" anchor="t">
                        <a:noAutofit/>
                      </a:bodyPr>
                      <a:lstStyle/>
                      <a:p>
                        <a:pPr/>
                      </a:p>
                    </p:txBody>
                  </p:sp>
                </p:grpSp>
                <p:grpSp>
                  <p:nvGrpSpPr>
                    <p:cNvPr id="198" name="Group 29"/>
                    <p:cNvGrpSpPr/>
                    <p:nvPr/>
                  </p:nvGrpSpPr>
                  <p:grpSpPr>
                    <a:xfrm>
                      <a:off x="81089" y="-1"/>
                      <a:ext cx="61268" cy="291865"/>
                      <a:chOff x="0" y="0"/>
                      <a:chExt cx="61267" cy="291863"/>
                    </a:xfrm>
                  </p:grpSpPr>
                  <p:sp>
                    <p:nvSpPr>
                      <p:cNvPr id="196" name="Rectangle 30"/>
                      <p:cNvSpPr/>
                      <p:nvPr/>
                    </p:nvSpPr>
                    <p:spPr>
                      <a:xfrm>
                        <a:off x="-1" y="-1"/>
                        <a:ext cx="61269" cy="161671"/>
                      </a:xfrm>
                      <a:prstGeom prst="rect">
                        <a:avLst/>
                      </a:prstGeom>
                      <a:solidFill>
                        <a:srgbClr val="3366FF">
                          <a:alpha val="30196"/>
                        </a:srgbClr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 sz="1600"/>
                        </a:pPr>
                      </a:p>
                    </p:txBody>
                  </p:sp>
                  <p:sp>
                    <p:nvSpPr>
                      <p:cNvPr id="197" name="Line 31"/>
                      <p:cNvSpPr/>
                      <p:nvPr/>
                    </p:nvSpPr>
                    <p:spPr>
                      <a:xfrm flipH="1">
                        <a:off x="40544" y="64381"/>
                        <a:ext cx="1" cy="227483"/>
                      </a:xfrm>
                      <a:prstGeom prst="line">
                        <a:avLst/>
                      </a:prstGeom>
                      <a:noFill/>
                      <a:ln w="12700" cap="flat">
                        <a:solidFill>
                          <a:srgbClr val="777777"/>
                        </a:solidFill>
                        <a:prstDash val="solid"/>
                        <a:round/>
                        <a:tailEnd type="triangle" w="med" len="med"/>
                      </a:ln>
                      <a:effectLst/>
                    </p:spPr>
                    <p:txBody>
                      <a:bodyPr wrap="square" lIns="45719" tIns="45719" rIns="45719" bIns="45719" numCol="1" anchor="t">
                        <a:noAutofit/>
                      </a:bodyPr>
                      <a:lstStyle/>
                      <a:p>
                        <a:pPr/>
                      </a:p>
                    </p:txBody>
                  </p:sp>
                </p:grpSp>
                <p:grpSp>
                  <p:nvGrpSpPr>
                    <p:cNvPr id="201" name="Group 32"/>
                    <p:cNvGrpSpPr/>
                    <p:nvPr/>
                  </p:nvGrpSpPr>
                  <p:grpSpPr>
                    <a:xfrm>
                      <a:off x="-1" y="-1"/>
                      <a:ext cx="61268" cy="291865"/>
                      <a:chOff x="0" y="0"/>
                      <a:chExt cx="61267" cy="291863"/>
                    </a:xfrm>
                  </p:grpSpPr>
                  <p:sp>
                    <p:nvSpPr>
                      <p:cNvPr id="199" name="Rectangle 33"/>
                      <p:cNvSpPr/>
                      <p:nvPr/>
                    </p:nvSpPr>
                    <p:spPr>
                      <a:xfrm>
                        <a:off x="-1" y="-1"/>
                        <a:ext cx="61269" cy="161671"/>
                      </a:xfrm>
                      <a:prstGeom prst="rect">
                        <a:avLst/>
                      </a:prstGeom>
                      <a:solidFill>
                        <a:srgbClr val="3366FF">
                          <a:alpha val="30196"/>
                        </a:srgbClr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 sz="1600"/>
                        </a:pPr>
                      </a:p>
                    </p:txBody>
                  </p:sp>
                  <p:sp>
                    <p:nvSpPr>
                      <p:cNvPr id="200" name="Line 34"/>
                      <p:cNvSpPr/>
                      <p:nvPr/>
                    </p:nvSpPr>
                    <p:spPr>
                      <a:xfrm flipH="1">
                        <a:off x="40544" y="64381"/>
                        <a:ext cx="1" cy="227483"/>
                      </a:xfrm>
                      <a:prstGeom prst="line">
                        <a:avLst/>
                      </a:prstGeom>
                      <a:noFill/>
                      <a:ln w="12700" cap="flat">
                        <a:solidFill>
                          <a:srgbClr val="777777"/>
                        </a:solidFill>
                        <a:prstDash val="solid"/>
                        <a:round/>
                        <a:tailEnd type="triangle" w="med" len="med"/>
                      </a:ln>
                      <a:effectLst/>
                    </p:spPr>
                    <p:txBody>
                      <a:bodyPr wrap="square" lIns="45719" tIns="45719" rIns="45719" bIns="45719" numCol="1" anchor="t">
                        <a:noAutofit/>
                      </a:bodyPr>
                      <a:lstStyle/>
                      <a:p>
                        <a:pPr/>
                      </a:p>
                    </p:txBody>
                  </p:sp>
                </p:grpSp>
                <p:grpSp>
                  <p:nvGrpSpPr>
                    <p:cNvPr id="204" name="Group 35"/>
                    <p:cNvGrpSpPr/>
                    <p:nvPr/>
                  </p:nvGrpSpPr>
                  <p:grpSpPr>
                    <a:xfrm>
                      <a:off x="163080" y="-1"/>
                      <a:ext cx="61268" cy="291865"/>
                      <a:chOff x="0" y="0"/>
                      <a:chExt cx="61267" cy="291863"/>
                    </a:xfrm>
                  </p:grpSpPr>
                  <p:sp>
                    <p:nvSpPr>
                      <p:cNvPr id="202" name="Rectangle 36"/>
                      <p:cNvSpPr/>
                      <p:nvPr/>
                    </p:nvSpPr>
                    <p:spPr>
                      <a:xfrm>
                        <a:off x="-1" y="-1"/>
                        <a:ext cx="61269" cy="161671"/>
                      </a:xfrm>
                      <a:prstGeom prst="rect">
                        <a:avLst/>
                      </a:prstGeom>
                      <a:solidFill>
                        <a:srgbClr val="3366FF">
                          <a:alpha val="30196"/>
                        </a:srgbClr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 sz="1600"/>
                        </a:pPr>
                      </a:p>
                    </p:txBody>
                  </p:sp>
                  <p:sp>
                    <p:nvSpPr>
                      <p:cNvPr id="203" name="Line 37"/>
                      <p:cNvSpPr/>
                      <p:nvPr/>
                    </p:nvSpPr>
                    <p:spPr>
                      <a:xfrm flipH="1">
                        <a:off x="40544" y="64381"/>
                        <a:ext cx="1" cy="227483"/>
                      </a:xfrm>
                      <a:prstGeom prst="line">
                        <a:avLst/>
                      </a:prstGeom>
                      <a:noFill/>
                      <a:ln w="12700" cap="flat">
                        <a:solidFill>
                          <a:srgbClr val="777777"/>
                        </a:solidFill>
                        <a:prstDash val="solid"/>
                        <a:round/>
                        <a:tailEnd type="triangle" w="med" len="med"/>
                      </a:ln>
                      <a:effectLst/>
                    </p:spPr>
                    <p:txBody>
                      <a:bodyPr wrap="square" lIns="45719" tIns="45719" rIns="45719" bIns="45719" numCol="1" anchor="t">
                        <a:noAutofit/>
                      </a:bodyPr>
                      <a:lstStyle/>
                      <a:p>
                        <a:pPr/>
                      </a:p>
                    </p:txBody>
                  </p:sp>
                </p:grpSp>
              </p:grpSp>
            </p:grpSp>
            <p:grpSp>
              <p:nvGrpSpPr>
                <p:cNvPr id="221" name="Group 242"/>
                <p:cNvGrpSpPr/>
                <p:nvPr/>
              </p:nvGrpSpPr>
              <p:grpSpPr>
                <a:xfrm>
                  <a:off x="1291393" y="18599"/>
                  <a:ext cx="755938" cy="356247"/>
                  <a:chOff x="0" y="0"/>
                  <a:chExt cx="755936" cy="356246"/>
                </a:xfrm>
              </p:grpSpPr>
              <p:sp>
                <p:nvSpPr>
                  <p:cNvPr id="207" name="Rectangle 243"/>
                  <p:cNvSpPr/>
                  <p:nvPr/>
                </p:nvSpPr>
                <p:spPr>
                  <a:xfrm>
                    <a:off x="20722" y="194576"/>
                    <a:ext cx="735215" cy="161671"/>
                  </a:xfrm>
                  <a:prstGeom prst="rect">
                    <a:avLst/>
                  </a:prstGeom>
                  <a:solidFill>
                    <a:srgbClr val="3366FF">
                      <a:alpha val="30196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 sz="1600"/>
                    </a:pPr>
                  </a:p>
                </p:txBody>
              </p:sp>
              <p:grpSp>
                <p:nvGrpSpPr>
                  <p:cNvPr id="220" name="Group 244"/>
                  <p:cNvGrpSpPr/>
                  <p:nvPr/>
                </p:nvGrpSpPr>
                <p:grpSpPr>
                  <a:xfrm>
                    <a:off x="-1" y="0"/>
                    <a:ext cx="306340" cy="291864"/>
                    <a:chOff x="0" y="0"/>
                    <a:chExt cx="306338" cy="291863"/>
                  </a:xfrm>
                </p:grpSpPr>
                <p:grpSp>
                  <p:nvGrpSpPr>
                    <p:cNvPr id="210" name="Group 245"/>
                    <p:cNvGrpSpPr/>
                    <p:nvPr/>
                  </p:nvGrpSpPr>
                  <p:grpSpPr>
                    <a:xfrm>
                      <a:off x="245071" y="-1"/>
                      <a:ext cx="61268" cy="291865"/>
                      <a:chOff x="0" y="0"/>
                      <a:chExt cx="61267" cy="291863"/>
                    </a:xfrm>
                  </p:grpSpPr>
                  <p:sp>
                    <p:nvSpPr>
                      <p:cNvPr id="208" name="Rectangle 246"/>
                      <p:cNvSpPr/>
                      <p:nvPr/>
                    </p:nvSpPr>
                    <p:spPr>
                      <a:xfrm>
                        <a:off x="-1" y="-1"/>
                        <a:ext cx="61269" cy="161671"/>
                      </a:xfrm>
                      <a:prstGeom prst="rect">
                        <a:avLst/>
                      </a:prstGeom>
                      <a:solidFill>
                        <a:srgbClr val="3366FF">
                          <a:alpha val="30196"/>
                        </a:srgbClr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 sz="1600"/>
                        </a:pPr>
                      </a:p>
                    </p:txBody>
                  </p:sp>
                  <p:sp>
                    <p:nvSpPr>
                      <p:cNvPr id="209" name="Line 247"/>
                      <p:cNvSpPr/>
                      <p:nvPr/>
                    </p:nvSpPr>
                    <p:spPr>
                      <a:xfrm flipH="1">
                        <a:off x="40544" y="64381"/>
                        <a:ext cx="1" cy="227483"/>
                      </a:xfrm>
                      <a:prstGeom prst="line">
                        <a:avLst/>
                      </a:prstGeom>
                      <a:noFill/>
                      <a:ln w="12700" cap="flat">
                        <a:solidFill>
                          <a:srgbClr val="777777"/>
                        </a:solidFill>
                        <a:prstDash val="solid"/>
                        <a:round/>
                        <a:tailEnd type="triangle" w="med" len="med"/>
                      </a:ln>
                      <a:effectLst/>
                    </p:spPr>
                    <p:txBody>
                      <a:bodyPr wrap="square" lIns="45719" tIns="45719" rIns="45719" bIns="45719" numCol="1" anchor="t">
                        <a:noAutofit/>
                      </a:bodyPr>
                      <a:lstStyle/>
                      <a:p>
                        <a:pPr/>
                      </a:p>
                    </p:txBody>
                  </p:sp>
                </p:grpSp>
                <p:grpSp>
                  <p:nvGrpSpPr>
                    <p:cNvPr id="213" name="Group 248"/>
                    <p:cNvGrpSpPr/>
                    <p:nvPr/>
                  </p:nvGrpSpPr>
                  <p:grpSpPr>
                    <a:xfrm>
                      <a:off x="81089" y="-1"/>
                      <a:ext cx="61268" cy="291865"/>
                      <a:chOff x="0" y="0"/>
                      <a:chExt cx="61267" cy="291863"/>
                    </a:xfrm>
                  </p:grpSpPr>
                  <p:sp>
                    <p:nvSpPr>
                      <p:cNvPr id="211" name="Rectangle 249"/>
                      <p:cNvSpPr/>
                      <p:nvPr/>
                    </p:nvSpPr>
                    <p:spPr>
                      <a:xfrm>
                        <a:off x="-1" y="-1"/>
                        <a:ext cx="61269" cy="161671"/>
                      </a:xfrm>
                      <a:prstGeom prst="rect">
                        <a:avLst/>
                      </a:prstGeom>
                      <a:solidFill>
                        <a:srgbClr val="3366FF">
                          <a:alpha val="30196"/>
                        </a:srgbClr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 sz="1600"/>
                        </a:pPr>
                      </a:p>
                    </p:txBody>
                  </p:sp>
                  <p:sp>
                    <p:nvSpPr>
                      <p:cNvPr id="212" name="Line 250"/>
                      <p:cNvSpPr/>
                      <p:nvPr/>
                    </p:nvSpPr>
                    <p:spPr>
                      <a:xfrm flipH="1">
                        <a:off x="40544" y="64381"/>
                        <a:ext cx="1" cy="227483"/>
                      </a:xfrm>
                      <a:prstGeom prst="line">
                        <a:avLst/>
                      </a:prstGeom>
                      <a:noFill/>
                      <a:ln w="12700" cap="flat">
                        <a:solidFill>
                          <a:srgbClr val="777777"/>
                        </a:solidFill>
                        <a:prstDash val="solid"/>
                        <a:round/>
                        <a:tailEnd type="triangle" w="med" len="med"/>
                      </a:ln>
                      <a:effectLst/>
                    </p:spPr>
                    <p:txBody>
                      <a:bodyPr wrap="square" lIns="45719" tIns="45719" rIns="45719" bIns="45719" numCol="1" anchor="t">
                        <a:noAutofit/>
                      </a:bodyPr>
                      <a:lstStyle/>
                      <a:p>
                        <a:pPr/>
                      </a:p>
                    </p:txBody>
                  </p:sp>
                </p:grpSp>
                <p:grpSp>
                  <p:nvGrpSpPr>
                    <p:cNvPr id="216" name="Group 251"/>
                    <p:cNvGrpSpPr/>
                    <p:nvPr/>
                  </p:nvGrpSpPr>
                  <p:grpSpPr>
                    <a:xfrm>
                      <a:off x="-1" y="-1"/>
                      <a:ext cx="61268" cy="291865"/>
                      <a:chOff x="0" y="0"/>
                      <a:chExt cx="61267" cy="291863"/>
                    </a:xfrm>
                  </p:grpSpPr>
                  <p:sp>
                    <p:nvSpPr>
                      <p:cNvPr id="214" name="Rectangle 252"/>
                      <p:cNvSpPr/>
                      <p:nvPr/>
                    </p:nvSpPr>
                    <p:spPr>
                      <a:xfrm>
                        <a:off x="-1" y="-1"/>
                        <a:ext cx="61269" cy="161671"/>
                      </a:xfrm>
                      <a:prstGeom prst="rect">
                        <a:avLst/>
                      </a:prstGeom>
                      <a:solidFill>
                        <a:srgbClr val="3366FF">
                          <a:alpha val="30196"/>
                        </a:srgbClr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 sz="1600"/>
                        </a:pPr>
                      </a:p>
                    </p:txBody>
                  </p:sp>
                  <p:sp>
                    <p:nvSpPr>
                      <p:cNvPr id="215" name="Line 253"/>
                      <p:cNvSpPr/>
                      <p:nvPr/>
                    </p:nvSpPr>
                    <p:spPr>
                      <a:xfrm flipH="1">
                        <a:off x="40544" y="64381"/>
                        <a:ext cx="1" cy="227483"/>
                      </a:xfrm>
                      <a:prstGeom prst="line">
                        <a:avLst/>
                      </a:prstGeom>
                      <a:noFill/>
                      <a:ln w="12700" cap="flat">
                        <a:solidFill>
                          <a:srgbClr val="777777"/>
                        </a:solidFill>
                        <a:prstDash val="solid"/>
                        <a:round/>
                        <a:tailEnd type="triangle" w="med" len="med"/>
                      </a:ln>
                      <a:effectLst/>
                    </p:spPr>
                    <p:txBody>
                      <a:bodyPr wrap="square" lIns="45719" tIns="45719" rIns="45719" bIns="45719" numCol="1" anchor="t">
                        <a:noAutofit/>
                      </a:bodyPr>
                      <a:lstStyle/>
                      <a:p>
                        <a:pPr/>
                      </a:p>
                    </p:txBody>
                  </p:sp>
                </p:grpSp>
                <p:grpSp>
                  <p:nvGrpSpPr>
                    <p:cNvPr id="219" name="Group 254"/>
                    <p:cNvGrpSpPr/>
                    <p:nvPr/>
                  </p:nvGrpSpPr>
                  <p:grpSpPr>
                    <a:xfrm>
                      <a:off x="163080" y="-1"/>
                      <a:ext cx="61268" cy="291865"/>
                      <a:chOff x="0" y="0"/>
                      <a:chExt cx="61267" cy="291863"/>
                    </a:xfrm>
                  </p:grpSpPr>
                  <p:sp>
                    <p:nvSpPr>
                      <p:cNvPr id="217" name="Rectangle 255"/>
                      <p:cNvSpPr/>
                      <p:nvPr/>
                    </p:nvSpPr>
                    <p:spPr>
                      <a:xfrm>
                        <a:off x="-1" y="-1"/>
                        <a:ext cx="61269" cy="161671"/>
                      </a:xfrm>
                      <a:prstGeom prst="rect">
                        <a:avLst/>
                      </a:prstGeom>
                      <a:solidFill>
                        <a:srgbClr val="3366FF">
                          <a:alpha val="30196"/>
                        </a:srgbClr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 sz="1600"/>
                        </a:pPr>
                      </a:p>
                    </p:txBody>
                  </p:sp>
                  <p:sp>
                    <p:nvSpPr>
                      <p:cNvPr id="218" name="Line 256"/>
                      <p:cNvSpPr/>
                      <p:nvPr/>
                    </p:nvSpPr>
                    <p:spPr>
                      <a:xfrm flipH="1">
                        <a:off x="40544" y="64381"/>
                        <a:ext cx="1" cy="227483"/>
                      </a:xfrm>
                      <a:prstGeom prst="line">
                        <a:avLst/>
                      </a:prstGeom>
                      <a:noFill/>
                      <a:ln w="12700" cap="flat">
                        <a:solidFill>
                          <a:srgbClr val="777777"/>
                        </a:solidFill>
                        <a:prstDash val="solid"/>
                        <a:round/>
                        <a:tailEnd type="triangle" w="med" len="med"/>
                      </a:ln>
                      <a:effectLst/>
                    </p:spPr>
                    <p:txBody>
                      <a:bodyPr wrap="square" lIns="45719" tIns="45719" rIns="45719" bIns="45719" numCol="1" anchor="t">
                        <a:noAutofit/>
                      </a:bodyPr>
                      <a:lstStyle/>
                      <a:p>
                        <a:pPr/>
                      </a:p>
                    </p:txBody>
                  </p:sp>
                </p:grpSp>
              </p:grpSp>
            </p:grpSp>
            <p:sp>
              <p:nvSpPr>
                <p:cNvPr id="222" name="Freeform 53"/>
                <p:cNvSpPr/>
                <p:nvPr/>
              </p:nvSpPr>
              <p:spPr>
                <a:xfrm>
                  <a:off x="0" y="-1"/>
                  <a:ext cx="2463957" cy="5794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53"/>
                      </a:moveTo>
                      <a:lnTo>
                        <a:pt x="0" y="7307"/>
                      </a:lnTo>
                      <a:lnTo>
                        <a:pt x="158" y="7307"/>
                      </a:lnTo>
                      <a:lnTo>
                        <a:pt x="158" y="14347"/>
                      </a:lnTo>
                      <a:lnTo>
                        <a:pt x="3732" y="14347"/>
                      </a:lnTo>
                      <a:lnTo>
                        <a:pt x="3732" y="21600"/>
                      </a:lnTo>
                      <a:lnTo>
                        <a:pt x="21600" y="21600"/>
                      </a:lnTo>
                      <a:lnTo>
                        <a:pt x="21600" y="14507"/>
                      </a:lnTo>
                      <a:lnTo>
                        <a:pt x="4807" y="14507"/>
                      </a:lnTo>
                      <a:lnTo>
                        <a:pt x="4807" y="7253"/>
                      </a:lnTo>
                      <a:lnTo>
                        <a:pt x="2815" y="7253"/>
                      </a:lnTo>
                      <a:lnTo>
                        <a:pt x="2815" y="0"/>
                      </a:lnTo>
                      <a:lnTo>
                        <a:pt x="0" y="53"/>
                      </a:lnTo>
                      <a:close/>
                    </a:path>
                  </a:pathLst>
                </a:custGeom>
                <a:noFill/>
                <a:ln w="25400" cap="flat">
                  <a:solidFill>
                    <a:srgbClr val="FF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227" name="Group 483"/>
              <p:cNvGrpSpPr/>
              <p:nvPr/>
            </p:nvGrpSpPr>
            <p:grpSpPr>
              <a:xfrm>
                <a:off x="0" y="-1"/>
                <a:ext cx="512614" cy="568103"/>
                <a:chOff x="0" y="0"/>
                <a:chExt cx="512613" cy="568101"/>
              </a:xfrm>
            </p:grpSpPr>
            <p:sp>
              <p:nvSpPr>
                <p:cNvPr id="224" name="Text Box 484"/>
                <p:cNvSpPr txBox="1"/>
                <p:nvPr/>
              </p:nvSpPr>
              <p:spPr>
                <a:xfrm>
                  <a:off x="6349" y="0"/>
                  <a:ext cx="427858" cy="17281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0" tIns="0" rIns="0" bIns="0" numCol="1" anchor="t">
                  <a:spAutoFit/>
                </a:bodyPr>
                <a:lstStyle>
                  <a:lvl1pPr>
                    <a:defRPr sz="1200"/>
                  </a:lvl1pPr>
                </a:lstStyle>
                <a:p>
                  <a:pPr/>
                  <a:r>
                    <a:t>SIS18</a:t>
                  </a:r>
                </a:p>
              </p:txBody>
            </p:sp>
            <p:sp>
              <p:nvSpPr>
                <p:cNvPr id="225" name="Text Box 485"/>
                <p:cNvSpPr txBox="1"/>
                <p:nvPr/>
              </p:nvSpPr>
              <p:spPr>
                <a:xfrm>
                  <a:off x="0" y="200025"/>
                  <a:ext cx="512614" cy="17281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0" tIns="0" rIns="0" bIns="0" numCol="1" anchor="t">
                  <a:spAutoFit/>
                </a:bodyPr>
                <a:lstStyle>
                  <a:lvl1pPr>
                    <a:defRPr sz="1200"/>
                  </a:lvl1pPr>
                </a:lstStyle>
                <a:p>
                  <a:pPr/>
                  <a:r>
                    <a:t>SIS100</a:t>
                  </a:r>
                </a:p>
              </p:txBody>
            </p:sp>
            <p:sp>
              <p:nvSpPr>
                <p:cNvPr id="226" name="Text Box 486"/>
                <p:cNvSpPr txBox="1"/>
                <p:nvPr/>
              </p:nvSpPr>
              <p:spPr>
                <a:xfrm>
                  <a:off x="6349" y="395287"/>
                  <a:ext cx="232818" cy="17281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0" tIns="0" rIns="0" bIns="0" numCol="1" anchor="t">
                  <a:spAutoFit/>
                </a:bodyPr>
                <a:lstStyle>
                  <a:lvl1pPr>
                    <a:defRPr sz="1200"/>
                  </a:lvl1pPr>
                </a:lstStyle>
                <a:p>
                  <a:pPr/>
                  <a:r>
                    <a:t>CR</a:t>
                  </a:r>
                </a:p>
              </p:txBody>
            </p:sp>
          </p:grpSp>
        </p:grpSp>
        <p:grpSp>
          <p:nvGrpSpPr>
            <p:cNvPr id="283" name="Group 495"/>
            <p:cNvGrpSpPr/>
            <p:nvPr/>
          </p:nvGrpSpPr>
          <p:grpSpPr>
            <a:xfrm>
              <a:off x="0" y="1025524"/>
              <a:ext cx="2987676" cy="568326"/>
              <a:chOff x="0" y="0"/>
              <a:chExt cx="2987675" cy="568324"/>
            </a:xfrm>
          </p:grpSpPr>
          <p:grpSp>
            <p:nvGrpSpPr>
              <p:cNvPr id="278" name="Group 406"/>
              <p:cNvGrpSpPr/>
              <p:nvPr/>
            </p:nvGrpSpPr>
            <p:grpSpPr>
              <a:xfrm>
                <a:off x="544512" y="0"/>
                <a:ext cx="2443164" cy="568325"/>
                <a:chOff x="0" y="0"/>
                <a:chExt cx="2443162" cy="568324"/>
              </a:xfrm>
            </p:grpSpPr>
            <p:grpSp>
              <p:nvGrpSpPr>
                <p:cNvPr id="243" name="Group 55"/>
                <p:cNvGrpSpPr/>
                <p:nvPr/>
              </p:nvGrpSpPr>
              <p:grpSpPr>
                <a:xfrm>
                  <a:off x="530376" y="18563"/>
                  <a:ext cx="756252" cy="355560"/>
                  <a:chOff x="0" y="0"/>
                  <a:chExt cx="756250" cy="355559"/>
                </a:xfrm>
              </p:grpSpPr>
              <p:sp>
                <p:nvSpPr>
                  <p:cNvPr id="229" name="Rectangle 56"/>
                  <p:cNvSpPr/>
                  <p:nvPr/>
                </p:nvSpPr>
                <p:spPr>
                  <a:xfrm>
                    <a:off x="20731" y="194201"/>
                    <a:ext cx="735520" cy="161359"/>
                  </a:xfrm>
                  <a:prstGeom prst="rect">
                    <a:avLst/>
                  </a:prstGeom>
                  <a:solidFill>
                    <a:srgbClr val="3366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 sz="1600"/>
                    </a:pPr>
                  </a:p>
                </p:txBody>
              </p:sp>
              <p:grpSp>
                <p:nvGrpSpPr>
                  <p:cNvPr id="242" name="Group 57"/>
                  <p:cNvGrpSpPr/>
                  <p:nvPr/>
                </p:nvGrpSpPr>
                <p:grpSpPr>
                  <a:xfrm>
                    <a:off x="0" y="-1"/>
                    <a:ext cx="306467" cy="291303"/>
                    <a:chOff x="0" y="0"/>
                    <a:chExt cx="306466" cy="291301"/>
                  </a:xfrm>
                </p:grpSpPr>
                <p:grpSp>
                  <p:nvGrpSpPr>
                    <p:cNvPr id="232" name="Group 58"/>
                    <p:cNvGrpSpPr/>
                    <p:nvPr/>
                  </p:nvGrpSpPr>
                  <p:grpSpPr>
                    <a:xfrm>
                      <a:off x="245173" y="0"/>
                      <a:ext cx="61294" cy="291302"/>
                      <a:chOff x="0" y="0"/>
                      <a:chExt cx="61293" cy="291301"/>
                    </a:xfrm>
                  </p:grpSpPr>
                  <p:sp>
                    <p:nvSpPr>
                      <p:cNvPr id="230" name="Rectangle 59"/>
                      <p:cNvSpPr/>
                      <p:nvPr/>
                    </p:nvSpPr>
                    <p:spPr>
                      <a:xfrm>
                        <a:off x="-1" y="0"/>
                        <a:ext cx="61295" cy="161359"/>
                      </a:xfrm>
                      <a:prstGeom prst="rect">
                        <a:avLst/>
                      </a:prstGeom>
                      <a:solidFill>
                        <a:srgbClr val="3366FF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 sz="1600"/>
                        </a:pPr>
                      </a:p>
                    </p:txBody>
                  </p:sp>
                  <p:sp>
                    <p:nvSpPr>
                      <p:cNvPr id="231" name="Line 60"/>
                      <p:cNvSpPr/>
                      <p:nvPr/>
                    </p:nvSpPr>
                    <p:spPr>
                      <a:xfrm flipH="1">
                        <a:off x="40561" y="64257"/>
                        <a:ext cx="1" cy="227045"/>
                      </a:xfrm>
                      <a:prstGeom prst="line">
                        <a:avLst/>
                      </a:prstGeom>
                      <a:noFill/>
                      <a:ln w="12700" cap="flat">
                        <a:solidFill>
                          <a:srgbClr val="000000"/>
                        </a:solidFill>
                        <a:prstDash val="solid"/>
                        <a:round/>
                        <a:tailEnd type="triangle" w="med" len="med"/>
                      </a:ln>
                      <a:effectLst/>
                    </p:spPr>
                    <p:txBody>
                      <a:bodyPr wrap="square" lIns="45719" tIns="45719" rIns="45719" bIns="45719" numCol="1" anchor="t">
                        <a:noAutofit/>
                      </a:bodyPr>
                      <a:lstStyle/>
                      <a:p>
                        <a:pPr/>
                      </a:p>
                    </p:txBody>
                  </p:sp>
                </p:grpSp>
                <p:grpSp>
                  <p:nvGrpSpPr>
                    <p:cNvPr id="235" name="Group 61"/>
                    <p:cNvGrpSpPr/>
                    <p:nvPr/>
                  </p:nvGrpSpPr>
                  <p:grpSpPr>
                    <a:xfrm>
                      <a:off x="81123" y="0"/>
                      <a:ext cx="61294" cy="291302"/>
                      <a:chOff x="0" y="0"/>
                      <a:chExt cx="61293" cy="291301"/>
                    </a:xfrm>
                  </p:grpSpPr>
                  <p:sp>
                    <p:nvSpPr>
                      <p:cNvPr id="233" name="Rectangle 62"/>
                      <p:cNvSpPr/>
                      <p:nvPr/>
                    </p:nvSpPr>
                    <p:spPr>
                      <a:xfrm>
                        <a:off x="-1" y="0"/>
                        <a:ext cx="61295" cy="161359"/>
                      </a:xfrm>
                      <a:prstGeom prst="rect">
                        <a:avLst/>
                      </a:prstGeom>
                      <a:solidFill>
                        <a:srgbClr val="3366FF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 sz="1600"/>
                        </a:pPr>
                      </a:p>
                    </p:txBody>
                  </p:sp>
                  <p:sp>
                    <p:nvSpPr>
                      <p:cNvPr id="234" name="Line 63"/>
                      <p:cNvSpPr/>
                      <p:nvPr/>
                    </p:nvSpPr>
                    <p:spPr>
                      <a:xfrm flipH="1">
                        <a:off x="40561" y="64257"/>
                        <a:ext cx="1" cy="227045"/>
                      </a:xfrm>
                      <a:prstGeom prst="line">
                        <a:avLst/>
                      </a:prstGeom>
                      <a:noFill/>
                      <a:ln w="12700" cap="flat">
                        <a:solidFill>
                          <a:srgbClr val="000000"/>
                        </a:solidFill>
                        <a:prstDash val="solid"/>
                        <a:round/>
                        <a:tailEnd type="triangle" w="med" len="med"/>
                      </a:ln>
                      <a:effectLst/>
                    </p:spPr>
                    <p:txBody>
                      <a:bodyPr wrap="square" lIns="45719" tIns="45719" rIns="45719" bIns="45719" numCol="1" anchor="t">
                        <a:noAutofit/>
                      </a:bodyPr>
                      <a:lstStyle/>
                      <a:p>
                        <a:pPr/>
                      </a:p>
                    </p:txBody>
                  </p:sp>
                </p:grpSp>
                <p:grpSp>
                  <p:nvGrpSpPr>
                    <p:cNvPr id="238" name="Group 64"/>
                    <p:cNvGrpSpPr/>
                    <p:nvPr/>
                  </p:nvGrpSpPr>
                  <p:grpSpPr>
                    <a:xfrm>
                      <a:off x="-1" y="0"/>
                      <a:ext cx="61294" cy="291302"/>
                      <a:chOff x="0" y="0"/>
                      <a:chExt cx="61293" cy="291301"/>
                    </a:xfrm>
                  </p:grpSpPr>
                  <p:sp>
                    <p:nvSpPr>
                      <p:cNvPr id="236" name="Rectangle 65"/>
                      <p:cNvSpPr/>
                      <p:nvPr/>
                    </p:nvSpPr>
                    <p:spPr>
                      <a:xfrm>
                        <a:off x="-1" y="0"/>
                        <a:ext cx="61295" cy="161359"/>
                      </a:xfrm>
                      <a:prstGeom prst="rect">
                        <a:avLst/>
                      </a:prstGeom>
                      <a:solidFill>
                        <a:srgbClr val="3366FF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 sz="1600"/>
                        </a:pPr>
                      </a:p>
                    </p:txBody>
                  </p:sp>
                  <p:sp>
                    <p:nvSpPr>
                      <p:cNvPr id="237" name="Line 66"/>
                      <p:cNvSpPr/>
                      <p:nvPr/>
                    </p:nvSpPr>
                    <p:spPr>
                      <a:xfrm flipH="1">
                        <a:off x="40561" y="64257"/>
                        <a:ext cx="1" cy="227045"/>
                      </a:xfrm>
                      <a:prstGeom prst="line">
                        <a:avLst/>
                      </a:prstGeom>
                      <a:noFill/>
                      <a:ln w="12700" cap="flat">
                        <a:solidFill>
                          <a:srgbClr val="000000"/>
                        </a:solidFill>
                        <a:prstDash val="solid"/>
                        <a:round/>
                        <a:tailEnd type="triangle" w="med" len="med"/>
                      </a:ln>
                      <a:effectLst/>
                    </p:spPr>
                    <p:txBody>
                      <a:bodyPr wrap="square" lIns="45719" tIns="45719" rIns="45719" bIns="45719" numCol="1" anchor="t">
                        <a:noAutofit/>
                      </a:bodyPr>
                      <a:lstStyle/>
                      <a:p>
                        <a:pPr/>
                      </a:p>
                    </p:txBody>
                  </p:sp>
                </p:grpSp>
                <p:grpSp>
                  <p:nvGrpSpPr>
                    <p:cNvPr id="241" name="Group 67"/>
                    <p:cNvGrpSpPr/>
                    <p:nvPr/>
                  </p:nvGrpSpPr>
                  <p:grpSpPr>
                    <a:xfrm>
                      <a:off x="163148" y="0"/>
                      <a:ext cx="61294" cy="291302"/>
                      <a:chOff x="0" y="0"/>
                      <a:chExt cx="61293" cy="291301"/>
                    </a:xfrm>
                  </p:grpSpPr>
                  <p:sp>
                    <p:nvSpPr>
                      <p:cNvPr id="239" name="Rectangle 68"/>
                      <p:cNvSpPr/>
                      <p:nvPr/>
                    </p:nvSpPr>
                    <p:spPr>
                      <a:xfrm>
                        <a:off x="-1" y="0"/>
                        <a:ext cx="61295" cy="161359"/>
                      </a:xfrm>
                      <a:prstGeom prst="rect">
                        <a:avLst/>
                      </a:prstGeom>
                      <a:solidFill>
                        <a:srgbClr val="3366FF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 sz="1600"/>
                        </a:pPr>
                      </a:p>
                    </p:txBody>
                  </p:sp>
                  <p:sp>
                    <p:nvSpPr>
                      <p:cNvPr id="240" name="Line 69"/>
                      <p:cNvSpPr/>
                      <p:nvPr/>
                    </p:nvSpPr>
                    <p:spPr>
                      <a:xfrm flipH="1">
                        <a:off x="40561" y="64257"/>
                        <a:ext cx="1" cy="227045"/>
                      </a:xfrm>
                      <a:prstGeom prst="line">
                        <a:avLst/>
                      </a:prstGeom>
                      <a:noFill/>
                      <a:ln w="12700" cap="flat">
                        <a:solidFill>
                          <a:srgbClr val="000000"/>
                        </a:solidFill>
                        <a:prstDash val="solid"/>
                        <a:round/>
                        <a:tailEnd type="triangle" w="med" len="med"/>
                      </a:ln>
                      <a:effectLst/>
                    </p:spPr>
                    <p:txBody>
                      <a:bodyPr wrap="square" lIns="45719" tIns="45719" rIns="45719" bIns="45719" numCol="1" anchor="t">
                        <a:noAutofit/>
                      </a:bodyPr>
                      <a:lstStyle/>
                      <a:p>
                        <a:pPr/>
                      </a:p>
                    </p:txBody>
                  </p:sp>
                </p:grpSp>
              </p:grpSp>
            </p:grpSp>
            <p:grpSp>
              <p:nvGrpSpPr>
                <p:cNvPr id="261" name="Group 71"/>
                <p:cNvGrpSpPr/>
                <p:nvPr/>
              </p:nvGrpSpPr>
              <p:grpSpPr>
                <a:xfrm>
                  <a:off x="-1" y="18563"/>
                  <a:ext cx="2443164" cy="549762"/>
                  <a:chOff x="0" y="0"/>
                  <a:chExt cx="2443162" cy="549761"/>
                </a:xfrm>
              </p:grpSpPr>
              <p:sp>
                <p:nvSpPr>
                  <p:cNvPr id="244" name="Rectangle 72"/>
                  <p:cNvSpPr/>
                  <p:nvPr/>
                </p:nvSpPr>
                <p:spPr>
                  <a:xfrm>
                    <a:off x="422352" y="388403"/>
                    <a:ext cx="2020811" cy="161359"/>
                  </a:xfrm>
                  <a:prstGeom prst="rect">
                    <a:avLst/>
                  </a:prstGeom>
                  <a:solidFill>
                    <a:srgbClr val="FFCC00">
                      <a:alpha val="30196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 sz="1600"/>
                    </a:pPr>
                  </a:p>
                </p:txBody>
              </p:sp>
              <p:grpSp>
                <p:nvGrpSpPr>
                  <p:cNvPr id="247" name="Group 73"/>
                  <p:cNvGrpSpPr/>
                  <p:nvPr/>
                </p:nvGrpSpPr>
                <p:grpSpPr>
                  <a:xfrm>
                    <a:off x="19811" y="194201"/>
                    <a:ext cx="510606" cy="291303"/>
                    <a:chOff x="0" y="0"/>
                    <a:chExt cx="510605" cy="291301"/>
                  </a:xfrm>
                </p:grpSpPr>
                <p:sp>
                  <p:nvSpPr>
                    <p:cNvPr id="245" name="Rectangle 74"/>
                    <p:cNvSpPr/>
                    <p:nvPr/>
                  </p:nvSpPr>
                  <p:spPr>
                    <a:xfrm>
                      <a:off x="-1" y="0"/>
                      <a:ext cx="510607" cy="161359"/>
                    </a:xfrm>
                    <a:prstGeom prst="rect">
                      <a:avLst/>
                    </a:prstGeom>
                    <a:solidFill>
                      <a:srgbClr val="FFCC00">
                        <a:alpha val="30196"/>
                      </a:srgbClr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 sz="1600"/>
                      </a:pPr>
                    </a:p>
                  </p:txBody>
                </p:sp>
                <p:sp>
                  <p:nvSpPr>
                    <p:cNvPr id="246" name="Line 75"/>
                    <p:cNvSpPr/>
                    <p:nvPr/>
                  </p:nvSpPr>
                  <p:spPr>
                    <a:xfrm>
                      <a:off x="429557" y="64257"/>
                      <a:ext cx="1" cy="227045"/>
                    </a:xfrm>
                    <a:prstGeom prst="line">
                      <a:avLst/>
                    </a:prstGeom>
                    <a:noFill/>
                    <a:ln w="12700" cap="flat">
                      <a:solidFill>
                        <a:srgbClr val="EAEAEA"/>
                      </a:solidFill>
                      <a:prstDash val="solid"/>
                      <a:round/>
                      <a:tailEnd type="triangle" w="med" len="med"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/>
                    </a:p>
                  </p:txBody>
                </p:sp>
              </p:grpSp>
              <p:grpSp>
                <p:nvGrpSpPr>
                  <p:cNvPr id="260" name="Group 76"/>
                  <p:cNvGrpSpPr/>
                  <p:nvPr/>
                </p:nvGrpSpPr>
                <p:grpSpPr>
                  <a:xfrm>
                    <a:off x="-1" y="0"/>
                    <a:ext cx="306184" cy="291302"/>
                    <a:chOff x="0" y="0"/>
                    <a:chExt cx="306182" cy="291301"/>
                  </a:xfrm>
                </p:grpSpPr>
                <p:grpSp>
                  <p:nvGrpSpPr>
                    <p:cNvPr id="250" name="Group 77"/>
                    <p:cNvGrpSpPr/>
                    <p:nvPr/>
                  </p:nvGrpSpPr>
                  <p:grpSpPr>
                    <a:xfrm>
                      <a:off x="244946" y="0"/>
                      <a:ext cx="61237" cy="291302"/>
                      <a:chOff x="0" y="0"/>
                      <a:chExt cx="61236" cy="291301"/>
                    </a:xfrm>
                  </p:grpSpPr>
                  <p:sp>
                    <p:nvSpPr>
                      <p:cNvPr id="248" name="Rectangle 78"/>
                      <p:cNvSpPr/>
                      <p:nvPr/>
                    </p:nvSpPr>
                    <p:spPr>
                      <a:xfrm>
                        <a:off x="-1" y="0"/>
                        <a:ext cx="61238" cy="161359"/>
                      </a:xfrm>
                      <a:prstGeom prst="rect">
                        <a:avLst/>
                      </a:prstGeom>
                      <a:solidFill>
                        <a:srgbClr val="FFCC00">
                          <a:alpha val="30196"/>
                        </a:srgbClr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 sz="1600"/>
                        </a:pPr>
                      </a:p>
                    </p:txBody>
                  </p:sp>
                  <p:sp>
                    <p:nvSpPr>
                      <p:cNvPr id="249" name="Line 79"/>
                      <p:cNvSpPr/>
                      <p:nvPr/>
                    </p:nvSpPr>
                    <p:spPr>
                      <a:xfrm flipH="1">
                        <a:off x="40524" y="64257"/>
                        <a:ext cx="1" cy="227045"/>
                      </a:xfrm>
                      <a:prstGeom prst="line">
                        <a:avLst/>
                      </a:prstGeom>
                      <a:noFill/>
                      <a:ln w="12700" cap="flat">
                        <a:solidFill>
                          <a:srgbClr val="EAEAEA"/>
                        </a:solidFill>
                        <a:prstDash val="solid"/>
                        <a:round/>
                        <a:tailEnd type="triangle" w="med" len="med"/>
                      </a:ln>
                      <a:effectLst/>
                    </p:spPr>
                    <p:txBody>
                      <a:bodyPr wrap="square" lIns="45719" tIns="45719" rIns="45719" bIns="45719" numCol="1" anchor="t">
                        <a:noAutofit/>
                      </a:bodyPr>
                      <a:lstStyle/>
                      <a:p>
                        <a:pPr/>
                      </a:p>
                    </p:txBody>
                  </p:sp>
                </p:grpSp>
                <p:grpSp>
                  <p:nvGrpSpPr>
                    <p:cNvPr id="253" name="Group 80"/>
                    <p:cNvGrpSpPr/>
                    <p:nvPr/>
                  </p:nvGrpSpPr>
                  <p:grpSpPr>
                    <a:xfrm>
                      <a:off x="81048" y="0"/>
                      <a:ext cx="61237" cy="291302"/>
                      <a:chOff x="0" y="0"/>
                      <a:chExt cx="61236" cy="291301"/>
                    </a:xfrm>
                  </p:grpSpPr>
                  <p:sp>
                    <p:nvSpPr>
                      <p:cNvPr id="251" name="Rectangle 81"/>
                      <p:cNvSpPr/>
                      <p:nvPr/>
                    </p:nvSpPr>
                    <p:spPr>
                      <a:xfrm>
                        <a:off x="-1" y="0"/>
                        <a:ext cx="61238" cy="161359"/>
                      </a:xfrm>
                      <a:prstGeom prst="rect">
                        <a:avLst/>
                      </a:prstGeom>
                      <a:solidFill>
                        <a:srgbClr val="FFCC00">
                          <a:alpha val="30196"/>
                        </a:srgbClr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 sz="1600"/>
                        </a:pPr>
                      </a:p>
                    </p:txBody>
                  </p:sp>
                  <p:sp>
                    <p:nvSpPr>
                      <p:cNvPr id="252" name="Line 82"/>
                      <p:cNvSpPr/>
                      <p:nvPr/>
                    </p:nvSpPr>
                    <p:spPr>
                      <a:xfrm flipH="1">
                        <a:off x="40524" y="64257"/>
                        <a:ext cx="1" cy="227045"/>
                      </a:xfrm>
                      <a:prstGeom prst="line">
                        <a:avLst/>
                      </a:prstGeom>
                      <a:noFill/>
                      <a:ln w="12700" cap="flat">
                        <a:solidFill>
                          <a:srgbClr val="EAEAEA"/>
                        </a:solidFill>
                        <a:prstDash val="solid"/>
                        <a:round/>
                        <a:tailEnd type="triangle" w="med" len="med"/>
                      </a:ln>
                      <a:effectLst/>
                    </p:spPr>
                    <p:txBody>
                      <a:bodyPr wrap="square" lIns="45719" tIns="45719" rIns="45719" bIns="45719" numCol="1" anchor="t">
                        <a:noAutofit/>
                      </a:bodyPr>
                      <a:lstStyle/>
                      <a:p>
                        <a:pPr/>
                      </a:p>
                    </p:txBody>
                  </p:sp>
                </p:grpSp>
                <p:grpSp>
                  <p:nvGrpSpPr>
                    <p:cNvPr id="256" name="Group 83"/>
                    <p:cNvGrpSpPr/>
                    <p:nvPr/>
                  </p:nvGrpSpPr>
                  <p:grpSpPr>
                    <a:xfrm>
                      <a:off x="0" y="0"/>
                      <a:ext cx="61237" cy="291302"/>
                      <a:chOff x="0" y="0"/>
                      <a:chExt cx="61236" cy="291301"/>
                    </a:xfrm>
                  </p:grpSpPr>
                  <p:sp>
                    <p:nvSpPr>
                      <p:cNvPr id="254" name="Rectangle 84"/>
                      <p:cNvSpPr/>
                      <p:nvPr/>
                    </p:nvSpPr>
                    <p:spPr>
                      <a:xfrm>
                        <a:off x="-1" y="0"/>
                        <a:ext cx="61238" cy="161359"/>
                      </a:xfrm>
                      <a:prstGeom prst="rect">
                        <a:avLst/>
                      </a:prstGeom>
                      <a:solidFill>
                        <a:srgbClr val="FFCC00">
                          <a:alpha val="30196"/>
                        </a:srgbClr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 sz="1600"/>
                        </a:pPr>
                      </a:p>
                    </p:txBody>
                  </p:sp>
                  <p:sp>
                    <p:nvSpPr>
                      <p:cNvPr id="255" name="Line 85"/>
                      <p:cNvSpPr/>
                      <p:nvPr/>
                    </p:nvSpPr>
                    <p:spPr>
                      <a:xfrm flipH="1">
                        <a:off x="40524" y="64257"/>
                        <a:ext cx="1" cy="227045"/>
                      </a:xfrm>
                      <a:prstGeom prst="line">
                        <a:avLst/>
                      </a:prstGeom>
                      <a:noFill/>
                      <a:ln w="12700" cap="flat">
                        <a:solidFill>
                          <a:srgbClr val="EAEAEA"/>
                        </a:solidFill>
                        <a:prstDash val="solid"/>
                        <a:round/>
                        <a:tailEnd type="triangle" w="med" len="med"/>
                      </a:ln>
                      <a:effectLst/>
                    </p:spPr>
                    <p:txBody>
                      <a:bodyPr wrap="square" lIns="45719" tIns="45719" rIns="45719" bIns="45719" numCol="1" anchor="t">
                        <a:noAutofit/>
                      </a:bodyPr>
                      <a:lstStyle/>
                      <a:p>
                        <a:pPr/>
                      </a:p>
                    </p:txBody>
                  </p:sp>
                </p:grpSp>
                <p:grpSp>
                  <p:nvGrpSpPr>
                    <p:cNvPr id="259" name="Group 86"/>
                    <p:cNvGrpSpPr/>
                    <p:nvPr/>
                  </p:nvGrpSpPr>
                  <p:grpSpPr>
                    <a:xfrm>
                      <a:off x="162997" y="0"/>
                      <a:ext cx="61237" cy="291302"/>
                      <a:chOff x="0" y="0"/>
                      <a:chExt cx="61236" cy="291301"/>
                    </a:xfrm>
                  </p:grpSpPr>
                  <p:sp>
                    <p:nvSpPr>
                      <p:cNvPr id="257" name="Rectangle 87"/>
                      <p:cNvSpPr/>
                      <p:nvPr/>
                    </p:nvSpPr>
                    <p:spPr>
                      <a:xfrm>
                        <a:off x="-1" y="0"/>
                        <a:ext cx="61238" cy="161359"/>
                      </a:xfrm>
                      <a:prstGeom prst="rect">
                        <a:avLst/>
                      </a:prstGeom>
                      <a:solidFill>
                        <a:srgbClr val="FFCC00">
                          <a:alpha val="30196"/>
                        </a:srgbClr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 sz="1600"/>
                        </a:pPr>
                      </a:p>
                    </p:txBody>
                  </p:sp>
                  <p:sp>
                    <p:nvSpPr>
                      <p:cNvPr id="258" name="Line 88"/>
                      <p:cNvSpPr/>
                      <p:nvPr/>
                    </p:nvSpPr>
                    <p:spPr>
                      <a:xfrm flipH="1">
                        <a:off x="40524" y="64257"/>
                        <a:ext cx="1" cy="227045"/>
                      </a:xfrm>
                      <a:prstGeom prst="line">
                        <a:avLst/>
                      </a:prstGeom>
                      <a:noFill/>
                      <a:ln w="12700" cap="flat">
                        <a:solidFill>
                          <a:srgbClr val="EAEAEA"/>
                        </a:solidFill>
                        <a:prstDash val="solid"/>
                        <a:round/>
                        <a:tailEnd type="triangle" w="med" len="med"/>
                      </a:ln>
                      <a:effectLst/>
                    </p:spPr>
                    <p:txBody>
                      <a:bodyPr wrap="square" lIns="45719" tIns="45719" rIns="45719" bIns="45719" numCol="1" anchor="t">
                        <a:noAutofit/>
                      </a:bodyPr>
                      <a:lstStyle/>
                      <a:p>
                        <a:pPr/>
                      </a:p>
                    </p:txBody>
                  </p:sp>
                </p:grpSp>
              </p:grpSp>
            </p:grpSp>
            <p:grpSp>
              <p:nvGrpSpPr>
                <p:cNvPr id="276" name="Group 257"/>
                <p:cNvGrpSpPr/>
                <p:nvPr/>
              </p:nvGrpSpPr>
              <p:grpSpPr>
                <a:xfrm>
                  <a:off x="1306641" y="24275"/>
                  <a:ext cx="754823" cy="355560"/>
                  <a:chOff x="0" y="0"/>
                  <a:chExt cx="754821" cy="355559"/>
                </a:xfrm>
              </p:grpSpPr>
              <p:sp>
                <p:nvSpPr>
                  <p:cNvPr id="262" name="Rectangle 258"/>
                  <p:cNvSpPr/>
                  <p:nvPr/>
                </p:nvSpPr>
                <p:spPr>
                  <a:xfrm>
                    <a:off x="20692" y="194201"/>
                    <a:ext cx="734130" cy="161359"/>
                  </a:xfrm>
                  <a:prstGeom prst="rect">
                    <a:avLst/>
                  </a:prstGeom>
                  <a:solidFill>
                    <a:srgbClr val="3366FF">
                      <a:alpha val="30196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 sz="1600"/>
                    </a:pPr>
                  </a:p>
                </p:txBody>
              </p:sp>
              <p:grpSp>
                <p:nvGrpSpPr>
                  <p:cNvPr id="275" name="Group 259"/>
                  <p:cNvGrpSpPr/>
                  <p:nvPr/>
                </p:nvGrpSpPr>
                <p:grpSpPr>
                  <a:xfrm>
                    <a:off x="0" y="-1"/>
                    <a:ext cx="305887" cy="291303"/>
                    <a:chOff x="0" y="0"/>
                    <a:chExt cx="305886" cy="291301"/>
                  </a:xfrm>
                </p:grpSpPr>
                <p:grpSp>
                  <p:nvGrpSpPr>
                    <p:cNvPr id="265" name="Group 260"/>
                    <p:cNvGrpSpPr/>
                    <p:nvPr/>
                  </p:nvGrpSpPr>
                  <p:grpSpPr>
                    <a:xfrm>
                      <a:off x="244709" y="0"/>
                      <a:ext cx="61178" cy="291302"/>
                      <a:chOff x="0" y="0"/>
                      <a:chExt cx="61177" cy="291301"/>
                    </a:xfrm>
                  </p:grpSpPr>
                  <p:sp>
                    <p:nvSpPr>
                      <p:cNvPr id="263" name="Rectangle 261"/>
                      <p:cNvSpPr/>
                      <p:nvPr/>
                    </p:nvSpPr>
                    <p:spPr>
                      <a:xfrm>
                        <a:off x="-1" y="0"/>
                        <a:ext cx="61179" cy="161359"/>
                      </a:xfrm>
                      <a:prstGeom prst="rect">
                        <a:avLst/>
                      </a:prstGeom>
                      <a:solidFill>
                        <a:srgbClr val="3366FF">
                          <a:alpha val="30196"/>
                        </a:srgbClr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 sz="1600"/>
                        </a:pPr>
                      </a:p>
                    </p:txBody>
                  </p:sp>
                  <p:sp>
                    <p:nvSpPr>
                      <p:cNvPr id="264" name="Line 262"/>
                      <p:cNvSpPr/>
                      <p:nvPr/>
                    </p:nvSpPr>
                    <p:spPr>
                      <a:xfrm flipH="1">
                        <a:off x="40485" y="64257"/>
                        <a:ext cx="1" cy="227045"/>
                      </a:xfrm>
                      <a:prstGeom prst="line">
                        <a:avLst/>
                      </a:prstGeom>
                      <a:noFill/>
                      <a:ln w="12700" cap="flat">
                        <a:solidFill>
                          <a:srgbClr val="777777"/>
                        </a:solidFill>
                        <a:prstDash val="solid"/>
                        <a:round/>
                        <a:tailEnd type="triangle" w="med" len="med"/>
                      </a:ln>
                      <a:effectLst/>
                    </p:spPr>
                    <p:txBody>
                      <a:bodyPr wrap="square" lIns="45719" tIns="45719" rIns="45719" bIns="45719" numCol="1" anchor="t">
                        <a:noAutofit/>
                      </a:bodyPr>
                      <a:lstStyle/>
                      <a:p>
                        <a:pPr/>
                      </a:p>
                    </p:txBody>
                  </p:sp>
                </p:grpSp>
                <p:grpSp>
                  <p:nvGrpSpPr>
                    <p:cNvPr id="268" name="Group 263"/>
                    <p:cNvGrpSpPr/>
                    <p:nvPr/>
                  </p:nvGrpSpPr>
                  <p:grpSpPr>
                    <a:xfrm>
                      <a:off x="80970" y="0"/>
                      <a:ext cx="61178" cy="291302"/>
                      <a:chOff x="0" y="0"/>
                      <a:chExt cx="61177" cy="291301"/>
                    </a:xfrm>
                  </p:grpSpPr>
                  <p:sp>
                    <p:nvSpPr>
                      <p:cNvPr id="266" name="Rectangle 264"/>
                      <p:cNvSpPr/>
                      <p:nvPr/>
                    </p:nvSpPr>
                    <p:spPr>
                      <a:xfrm>
                        <a:off x="-1" y="0"/>
                        <a:ext cx="61179" cy="161359"/>
                      </a:xfrm>
                      <a:prstGeom prst="rect">
                        <a:avLst/>
                      </a:prstGeom>
                      <a:solidFill>
                        <a:srgbClr val="3366FF">
                          <a:alpha val="30196"/>
                        </a:srgbClr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 sz="1600"/>
                        </a:pPr>
                      </a:p>
                    </p:txBody>
                  </p:sp>
                  <p:sp>
                    <p:nvSpPr>
                      <p:cNvPr id="267" name="Line 265"/>
                      <p:cNvSpPr/>
                      <p:nvPr/>
                    </p:nvSpPr>
                    <p:spPr>
                      <a:xfrm flipH="1">
                        <a:off x="40485" y="64257"/>
                        <a:ext cx="1" cy="227045"/>
                      </a:xfrm>
                      <a:prstGeom prst="line">
                        <a:avLst/>
                      </a:prstGeom>
                      <a:noFill/>
                      <a:ln w="12700" cap="flat">
                        <a:solidFill>
                          <a:srgbClr val="777777"/>
                        </a:solidFill>
                        <a:prstDash val="solid"/>
                        <a:round/>
                        <a:tailEnd type="triangle" w="med" len="med"/>
                      </a:ln>
                      <a:effectLst/>
                    </p:spPr>
                    <p:txBody>
                      <a:bodyPr wrap="square" lIns="45719" tIns="45719" rIns="45719" bIns="45719" numCol="1" anchor="t">
                        <a:noAutofit/>
                      </a:bodyPr>
                      <a:lstStyle/>
                      <a:p>
                        <a:pPr/>
                      </a:p>
                    </p:txBody>
                  </p:sp>
                </p:grpSp>
                <p:grpSp>
                  <p:nvGrpSpPr>
                    <p:cNvPr id="271" name="Group 266"/>
                    <p:cNvGrpSpPr/>
                    <p:nvPr/>
                  </p:nvGrpSpPr>
                  <p:grpSpPr>
                    <a:xfrm>
                      <a:off x="0" y="0"/>
                      <a:ext cx="61178" cy="291302"/>
                      <a:chOff x="0" y="0"/>
                      <a:chExt cx="61177" cy="291301"/>
                    </a:xfrm>
                  </p:grpSpPr>
                  <p:sp>
                    <p:nvSpPr>
                      <p:cNvPr id="269" name="Rectangle 267"/>
                      <p:cNvSpPr/>
                      <p:nvPr/>
                    </p:nvSpPr>
                    <p:spPr>
                      <a:xfrm>
                        <a:off x="-1" y="0"/>
                        <a:ext cx="61179" cy="161359"/>
                      </a:xfrm>
                      <a:prstGeom prst="rect">
                        <a:avLst/>
                      </a:prstGeom>
                      <a:solidFill>
                        <a:srgbClr val="3366FF">
                          <a:alpha val="30196"/>
                        </a:srgbClr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 sz="1600"/>
                        </a:pPr>
                      </a:p>
                    </p:txBody>
                  </p:sp>
                  <p:sp>
                    <p:nvSpPr>
                      <p:cNvPr id="270" name="Line 268"/>
                      <p:cNvSpPr/>
                      <p:nvPr/>
                    </p:nvSpPr>
                    <p:spPr>
                      <a:xfrm flipH="1">
                        <a:off x="40485" y="64257"/>
                        <a:ext cx="1" cy="227045"/>
                      </a:xfrm>
                      <a:prstGeom prst="line">
                        <a:avLst/>
                      </a:prstGeom>
                      <a:noFill/>
                      <a:ln w="12700" cap="flat">
                        <a:solidFill>
                          <a:srgbClr val="777777"/>
                        </a:solidFill>
                        <a:prstDash val="solid"/>
                        <a:round/>
                        <a:tailEnd type="triangle" w="med" len="med"/>
                      </a:ln>
                      <a:effectLst/>
                    </p:spPr>
                    <p:txBody>
                      <a:bodyPr wrap="square" lIns="45719" tIns="45719" rIns="45719" bIns="45719" numCol="1" anchor="t">
                        <a:noAutofit/>
                      </a:bodyPr>
                      <a:lstStyle/>
                      <a:p>
                        <a:pPr/>
                      </a:p>
                    </p:txBody>
                  </p:sp>
                </p:grpSp>
                <p:grpSp>
                  <p:nvGrpSpPr>
                    <p:cNvPr id="274" name="Group 269"/>
                    <p:cNvGrpSpPr/>
                    <p:nvPr/>
                  </p:nvGrpSpPr>
                  <p:grpSpPr>
                    <a:xfrm>
                      <a:off x="162839" y="0"/>
                      <a:ext cx="61178" cy="291302"/>
                      <a:chOff x="0" y="0"/>
                      <a:chExt cx="61177" cy="291301"/>
                    </a:xfrm>
                  </p:grpSpPr>
                  <p:sp>
                    <p:nvSpPr>
                      <p:cNvPr id="272" name="Rectangle 270"/>
                      <p:cNvSpPr/>
                      <p:nvPr/>
                    </p:nvSpPr>
                    <p:spPr>
                      <a:xfrm>
                        <a:off x="-1" y="0"/>
                        <a:ext cx="61179" cy="161359"/>
                      </a:xfrm>
                      <a:prstGeom prst="rect">
                        <a:avLst/>
                      </a:prstGeom>
                      <a:solidFill>
                        <a:srgbClr val="3366FF">
                          <a:alpha val="30196"/>
                        </a:srgbClr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 sz="1600"/>
                        </a:pPr>
                      </a:p>
                    </p:txBody>
                  </p:sp>
                  <p:sp>
                    <p:nvSpPr>
                      <p:cNvPr id="273" name="Line 271"/>
                      <p:cNvSpPr/>
                      <p:nvPr/>
                    </p:nvSpPr>
                    <p:spPr>
                      <a:xfrm flipH="1">
                        <a:off x="40485" y="64257"/>
                        <a:ext cx="1" cy="227045"/>
                      </a:xfrm>
                      <a:prstGeom prst="line">
                        <a:avLst/>
                      </a:prstGeom>
                      <a:noFill/>
                      <a:ln w="12700" cap="flat">
                        <a:solidFill>
                          <a:srgbClr val="777777"/>
                        </a:solidFill>
                        <a:prstDash val="solid"/>
                        <a:round/>
                        <a:tailEnd type="triangle" w="med" len="med"/>
                      </a:ln>
                      <a:effectLst/>
                    </p:spPr>
                    <p:txBody>
                      <a:bodyPr wrap="square" lIns="45719" tIns="45719" rIns="45719" bIns="45719" numCol="1" anchor="t">
                        <a:noAutofit/>
                      </a:bodyPr>
                      <a:lstStyle/>
                      <a:p>
                        <a:pPr/>
                      </a:p>
                    </p:txBody>
                  </p:sp>
                </p:grpSp>
              </p:grpSp>
            </p:grpSp>
            <p:sp>
              <p:nvSpPr>
                <p:cNvPr id="277" name="Freeform 70"/>
                <p:cNvSpPr/>
                <p:nvPr/>
              </p:nvSpPr>
              <p:spPr>
                <a:xfrm>
                  <a:off x="521799" y="-1"/>
                  <a:ext cx="769118" cy="3841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80"/>
                      </a:moveTo>
                      <a:lnTo>
                        <a:pt x="0" y="11001"/>
                      </a:lnTo>
                      <a:lnTo>
                        <a:pt x="506" y="11001"/>
                      </a:lnTo>
                      <a:lnTo>
                        <a:pt x="506" y="21600"/>
                      </a:lnTo>
                      <a:lnTo>
                        <a:pt x="21600" y="21520"/>
                      </a:lnTo>
                      <a:lnTo>
                        <a:pt x="21600" y="10920"/>
                      </a:lnTo>
                      <a:lnTo>
                        <a:pt x="9055" y="10920"/>
                      </a:lnTo>
                      <a:lnTo>
                        <a:pt x="9055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noFill/>
                <a:ln w="25400" cap="flat">
                  <a:solidFill>
                    <a:srgbClr val="FF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282" name="Group 487"/>
              <p:cNvGrpSpPr/>
              <p:nvPr/>
            </p:nvGrpSpPr>
            <p:grpSpPr>
              <a:xfrm>
                <a:off x="0" y="0"/>
                <a:ext cx="512614" cy="568102"/>
                <a:chOff x="0" y="0"/>
                <a:chExt cx="512613" cy="568101"/>
              </a:xfrm>
            </p:grpSpPr>
            <p:sp>
              <p:nvSpPr>
                <p:cNvPr id="279" name="Text Box 488"/>
                <p:cNvSpPr txBox="1"/>
                <p:nvPr/>
              </p:nvSpPr>
              <p:spPr>
                <a:xfrm>
                  <a:off x="6349" y="0"/>
                  <a:ext cx="427858" cy="17281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0" tIns="0" rIns="0" bIns="0" numCol="1" anchor="t">
                  <a:spAutoFit/>
                </a:bodyPr>
                <a:lstStyle>
                  <a:lvl1pPr>
                    <a:defRPr sz="1200"/>
                  </a:lvl1pPr>
                </a:lstStyle>
                <a:p>
                  <a:pPr/>
                  <a:r>
                    <a:t>SIS18</a:t>
                  </a:r>
                </a:p>
              </p:txBody>
            </p:sp>
            <p:sp>
              <p:nvSpPr>
                <p:cNvPr id="280" name="Text Box 489"/>
                <p:cNvSpPr txBox="1"/>
                <p:nvPr/>
              </p:nvSpPr>
              <p:spPr>
                <a:xfrm>
                  <a:off x="0" y="200025"/>
                  <a:ext cx="512614" cy="17281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0" tIns="0" rIns="0" bIns="0" numCol="1" anchor="t">
                  <a:spAutoFit/>
                </a:bodyPr>
                <a:lstStyle>
                  <a:lvl1pPr>
                    <a:defRPr sz="1200"/>
                  </a:lvl1pPr>
                </a:lstStyle>
                <a:p>
                  <a:pPr/>
                  <a:r>
                    <a:t>SIS100</a:t>
                  </a:r>
                </a:p>
              </p:txBody>
            </p:sp>
            <p:sp>
              <p:nvSpPr>
                <p:cNvPr id="281" name="Text Box 490"/>
                <p:cNvSpPr txBox="1"/>
                <p:nvPr/>
              </p:nvSpPr>
              <p:spPr>
                <a:xfrm>
                  <a:off x="6349" y="395287"/>
                  <a:ext cx="232818" cy="17281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0" tIns="0" rIns="0" bIns="0" numCol="1" anchor="t">
                  <a:spAutoFit/>
                </a:bodyPr>
                <a:lstStyle>
                  <a:lvl1pPr>
                    <a:defRPr sz="1200">
                      <a:solidFill>
                        <a:srgbClr val="EAEAEA"/>
                      </a:solidFill>
                    </a:defRPr>
                  </a:lvl1pPr>
                </a:lstStyle>
                <a:p>
                  <a:pPr/>
                  <a:r>
                    <a:t>CR</a:t>
                  </a:r>
                </a:p>
              </p:txBody>
            </p:sp>
          </p:grpSp>
        </p:grpSp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Titel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Use Case 1: Setting up Patterns</a:t>
            </a:r>
          </a:p>
        </p:txBody>
      </p:sp>
      <p:sp>
        <p:nvSpPr>
          <p:cNvPr id="287" name="Foliennummer"/>
          <p:cNvSpPr txBox="1"/>
          <p:nvPr>
            <p:ph type="sldNum" sz="quarter" idx="2"/>
          </p:nvPr>
        </p:nvSpPr>
        <p:spPr>
          <a:xfrm>
            <a:off x="8535118" y="6621712"/>
            <a:ext cx="174773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88" name="operator_school_v4_scene_1.1_no_frame.pdf" descr="operator_school_v4_scene_1.1_no_frame.pdf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3712567" y="2578477"/>
            <a:ext cx="1719058" cy="25130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operator_school_v4_scene_1.1.pdf" descr="operator_school_v4_scene_1.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32309" y="28665"/>
            <a:ext cx="7588951" cy="6587669"/>
          </a:xfrm>
          <a:prstGeom prst="rect">
            <a:avLst/>
          </a:prstGeom>
          <a:ln w="12700">
            <a:miter lim="400000"/>
          </a:ln>
        </p:spPr>
      </p:pic>
      <p:sp>
        <p:nvSpPr>
          <p:cNvPr id="291" name="Foliennummer"/>
          <p:cNvSpPr txBox="1"/>
          <p:nvPr>
            <p:ph type="sldNum" sz="quarter" idx="2"/>
          </p:nvPr>
        </p:nvSpPr>
        <p:spPr>
          <a:xfrm>
            <a:off x="8535118" y="6621712"/>
            <a:ext cx="174773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operator_school_v4_scene_1.2.pdf" descr="operator_school_v4_scene_1.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32309" y="28665"/>
            <a:ext cx="7588951" cy="6587669"/>
          </a:xfrm>
          <a:prstGeom prst="rect">
            <a:avLst/>
          </a:prstGeom>
          <a:ln w="12700">
            <a:miter lim="400000"/>
          </a:ln>
        </p:spPr>
      </p:pic>
      <p:sp>
        <p:nvSpPr>
          <p:cNvPr id="294" name="Foliennummer"/>
          <p:cNvSpPr txBox="1"/>
          <p:nvPr>
            <p:ph type="sldNum" sz="quarter" idx="2"/>
          </p:nvPr>
        </p:nvSpPr>
        <p:spPr>
          <a:xfrm>
            <a:off x="8535118" y="6621712"/>
            <a:ext cx="174773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operator_school_v4_scene_1.3.pdf" descr="operator_school_v4_scene_1.3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32309" y="28665"/>
            <a:ext cx="7588951" cy="6587669"/>
          </a:xfrm>
          <a:prstGeom prst="rect">
            <a:avLst/>
          </a:prstGeom>
          <a:ln w="12700">
            <a:miter lim="400000"/>
          </a:ln>
        </p:spPr>
      </p:pic>
      <p:sp>
        <p:nvSpPr>
          <p:cNvPr id="297" name="Foliennummer"/>
          <p:cNvSpPr txBox="1"/>
          <p:nvPr>
            <p:ph type="sldNum" sz="quarter" idx="2"/>
          </p:nvPr>
        </p:nvSpPr>
        <p:spPr>
          <a:xfrm>
            <a:off x="8535118" y="6621712"/>
            <a:ext cx="174773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operator_school_v4_scene_1.5.pdf" descr="operator_school_v4_scene_1.5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32309" y="28665"/>
            <a:ext cx="7588951" cy="6587669"/>
          </a:xfrm>
          <a:prstGeom prst="rect">
            <a:avLst/>
          </a:prstGeom>
          <a:ln w="12700">
            <a:miter lim="400000"/>
          </a:ln>
        </p:spPr>
      </p:pic>
      <p:sp>
        <p:nvSpPr>
          <p:cNvPr id="300" name="Foliennummer"/>
          <p:cNvSpPr txBox="1"/>
          <p:nvPr>
            <p:ph type="sldNum" sz="quarter" idx="2"/>
          </p:nvPr>
        </p:nvSpPr>
        <p:spPr>
          <a:xfrm>
            <a:off x="8535118" y="6621712"/>
            <a:ext cx="174773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fair-gsi-folienmaster_2017_onering">
  <a:themeElements>
    <a:clrScheme name="fair-gsi-folienmaster_2017_onering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fair-gsi-folienmaster_2017_onering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fair-gsi-folienmaster_2017_oneri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fair-gsi-folienmaster_2017_onering">
  <a:themeElements>
    <a:clrScheme name="fair-gsi-folienmaster_2017_onering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fair-gsi-folienmaster_2017_onering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fair-gsi-folienmaster_2017_oneri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