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C0A67-9C5A-4498-8D3F-74A13209631F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34D94-A8C0-43AE-9B8E-5FBB4E8A9E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7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5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8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1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9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9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1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3809C-6D1F-4A55-A0A9-F5E976F794C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8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PANDA MEC </a:t>
            </a:r>
            <a:r>
              <a:rPr lang="de-DE" dirty="0" err="1" smtClean="0"/>
              <a:t>workshop</a:t>
            </a:r>
            <a:r>
              <a:rPr lang="de-DE" dirty="0" smtClean="0"/>
              <a:t> </a:t>
            </a:r>
            <a:r>
              <a:rPr lang="de-DE" smtClean="0"/>
              <a:t/>
            </a:r>
            <a:br>
              <a:rPr lang="de-DE" smtClean="0"/>
            </a:br>
            <a:r>
              <a:rPr lang="de-DE" smtClean="0"/>
              <a:t>14-Dec-2017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2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MEC </a:t>
            </a:r>
            <a:r>
              <a:rPr lang="de-DE" dirty="0" err="1" smtClean="0"/>
              <a:t>meetings</a:t>
            </a:r>
            <a:endParaRPr lang="en-US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75847"/>
            <a:ext cx="8229600" cy="3374669"/>
          </a:xfrm>
        </p:spPr>
      </p:pic>
      <p:sp>
        <p:nvSpPr>
          <p:cNvPr id="5" name="Textfeld 4"/>
          <p:cNvSpPr txBox="1"/>
          <p:nvPr/>
        </p:nvSpPr>
        <p:spPr>
          <a:xfrm>
            <a:off x="5877616" y="3563724"/>
            <a:ext cx="232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solidFill>
                  <a:srgbClr val="0070C0"/>
                </a:solidFill>
              </a:rPr>
              <a:t>Monthly</a:t>
            </a:r>
            <a:r>
              <a:rPr lang="de-DE" b="1" dirty="0" smtClean="0">
                <a:solidFill>
                  <a:srgbClr val="0070C0"/>
                </a:solidFill>
              </a:rPr>
              <a:t> TEC </a:t>
            </a:r>
            <a:r>
              <a:rPr lang="de-DE" b="1" dirty="0" err="1" smtClean="0">
                <a:solidFill>
                  <a:srgbClr val="0070C0"/>
                </a:solidFill>
              </a:rPr>
              <a:t>meetings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419872" y="4725144"/>
            <a:ext cx="2211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MEC </a:t>
            </a:r>
            <a:r>
              <a:rPr lang="de-DE" b="1" dirty="0" err="1" smtClean="0">
                <a:solidFill>
                  <a:srgbClr val="0070C0"/>
                </a:solidFill>
              </a:rPr>
              <a:t>workshop</a:t>
            </a:r>
            <a:r>
              <a:rPr lang="de-DE" b="1" dirty="0" smtClean="0">
                <a:solidFill>
                  <a:srgbClr val="0070C0"/>
                </a:solidFill>
              </a:rPr>
              <a:t> </a:t>
            </a:r>
            <a:r>
              <a:rPr lang="de-DE" b="1" dirty="0" err="1" smtClean="0">
                <a:solidFill>
                  <a:srgbClr val="0070C0"/>
                </a:solidFill>
              </a:rPr>
              <a:t>today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0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255" y="116632"/>
            <a:ext cx="7210161" cy="6696744"/>
          </a:xfrm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de-DE" dirty="0" err="1" smtClean="0"/>
              <a:t>Ongoing</a:t>
            </a:r>
            <a:r>
              <a:rPr lang="de-DE" dirty="0" smtClean="0"/>
              <a:t> </a:t>
            </a:r>
            <a:r>
              <a:rPr lang="de-DE" dirty="0" err="1" smtClean="0"/>
              <a:t>actions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Services </a:t>
            </a:r>
          </a:p>
          <a:p>
            <a:pPr lvl="1"/>
            <a:r>
              <a:rPr lang="de-DE" dirty="0"/>
              <a:t>R</a:t>
            </a:r>
            <a:r>
              <a:rPr lang="de-DE" dirty="0" smtClean="0"/>
              <a:t>outing &amp; </a:t>
            </a:r>
            <a:r>
              <a:rPr lang="de-DE" dirty="0" err="1" smtClean="0"/>
              <a:t>cable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smtClean="0"/>
              <a:t>Services: </a:t>
            </a:r>
            <a:r>
              <a:rPr lang="de-DE" dirty="0" err="1" smtClean="0"/>
              <a:t>Detector</a:t>
            </a:r>
            <a:r>
              <a:rPr lang="de-DE" dirty="0"/>
              <a:t> </a:t>
            </a:r>
            <a:r>
              <a:rPr lang="de-DE" dirty="0" smtClean="0"/>
              <a:t>- Patch Panels - Racks</a:t>
            </a:r>
          </a:p>
          <a:p>
            <a:pPr lvl="1"/>
            <a:r>
              <a:rPr lang="de-DE" dirty="0" smtClean="0"/>
              <a:t>Power </a:t>
            </a:r>
            <a:r>
              <a:rPr lang="de-DE" dirty="0" err="1" smtClean="0"/>
              <a:t>requirements</a:t>
            </a: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err="1" smtClean="0"/>
              <a:t>Alignment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sub-</a:t>
            </a:r>
            <a:r>
              <a:rPr lang="de-DE" dirty="0" err="1" smtClean="0"/>
              <a:t>detector</a:t>
            </a:r>
            <a:endParaRPr lang="de-DE" dirty="0" smtClean="0"/>
          </a:p>
          <a:p>
            <a:pPr lvl="1"/>
            <a:r>
              <a:rPr lang="de-DE" dirty="0" smtClean="0"/>
              <a:t>Survey </a:t>
            </a:r>
            <a:r>
              <a:rPr lang="de-DE" dirty="0" err="1" smtClean="0"/>
              <a:t>strategy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installation</a:t>
            </a:r>
            <a:endParaRPr lang="de-DE" dirty="0" smtClean="0"/>
          </a:p>
          <a:p>
            <a:pPr lvl="1"/>
            <a:r>
              <a:rPr lang="de-DE" dirty="0" err="1"/>
              <a:t>A</a:t>
            </a:r>
            <a:r>
              <a:rPr lang="de-DE" dirty="0" err="1" smtClean="0"/>
              <a:t>dvise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/>
              <a:t>GSI </a:t>
            </a:r>
            <a:r>
              <a:rPr lang="de-DE" dirty="0" err="1" smtClean="0"/>
              <a:t>Alignment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, </a:t>
            </a:r>
            <a:r>
              <a:rPr lang="de-DE" dirty="0" err="1" smtClean="0"/>
              <a:t>surveys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contractor</a:t>
            </a:r>
            <a:endParaRPr lang="de-DE" dirty="0" smtClean="0"/>
          </a:p>
          <a:p>
            <a:pPr lvl="1"/>
            <a:r>
              <a:rPr lang="de-DE" dirty="0" err="1" smtClean="0"/>
              <a:t>Dedicated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possibly</a:t>
            </a:r>
            <a:r>
              <a:rPr lang="de-DE" dirty="0" smtClean="0"/>
              <a:t> in CM 1/18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A. Belias - GSI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MEC Workshop 14-12-2017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3809C-6D1F-4A55-A0A9-F5E976F794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0809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Bildschirmpräsentation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PANDA MEC workshop  14-Dec-2017</vt:lpstr>
      <vt:lpstr>MEC meetings</vt:lpstr>
      <vt:lpstr>PowerPoint-Präsentation</vt:lpstr>
      <vt:lpstr>Ongoing actions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 meeting 14-Dez-2017</dc:title>
  <dc:creator>Belias, Anastasios Dr.</dc:creator>
  <cp:lastModifiedBy>Belias, Anastasios Dr.</cp:lastModifiedBy>
  <cp:revision>4</cp:revision>
  <dcterms:created xsi:type="dcterms:W3CDTF">2017-12-14T07:13:58Z</dcterms:created>
  <dcterms:modified xsi:type="dcterms:W3CDTF">2017-12-14T07:49:13Z</dcterms:modified>
</cp:coreProperties>
</file>