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418" r:id="rId2"/>
    <p:sldId id="426" r:id="rId3"/>
    <p:sldId id="427" r:id="rId4"/>
    <p:sldId id="410" r:id="rId5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d Griepentrog" initials="GG" lastIdx="6" clrIdx="0">
    <p:extLst>
      <p:ext uri="{19B8F6BF-5375-455C-9EA6-DF929625EA0E}">
        <p15:presenceInfo xmlns:p15="http://schemas.microsoft.com/office/powerpoint/2012/main" userId="Gerd Griepentro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D"/>
    <a:srgbClr val="FF3300"/>
    <a:srgbClr val="3333CC"/>
    <a:srgbClr val="33CC33"/>
    <a:srgbClr val="FF9900"/>
    <a:srgbClr val="FF9966"/>
    <a:srgbClr val="3333FF"/>
    <a:srgbClr val="CC00CC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85642" autoAdjust="0"/>
  </p:normalViewPr>
  <p:slideViewPr>
    <p:cSldViewPr snapToGrid="0">
      <p:cViewPr varScale="1">
        <p:scale>
          <a:sx n="110" d="100"/>
          <a:sy n="110" d="100"/>
        </p:scale>
        <p:origin x="3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430" y="-12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BA2DF6-7A1A-44BA-A494-6FADAE55A33E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10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10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734E06C-63C6-4B6F-AF4E-6AE610463C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68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4242345-B41F-4859-9F5F-BDEDFE9C790D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10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1D2C767-FBB4-4533-BDEE-2A1984BB92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08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de-DE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C767-FBB4-4533-BDEE-2A1984BB92E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1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de-DE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C767-FBB4-4533-BDEE-2A1984BB92E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20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de-DE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C767-FBB4-4533-BDEE-2A1984BB92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60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0825" y="454574"/>
            <a:ext cx="9817100" cy="792162"/>
          </a:xfrm>
        </p:spPr>
        <p:txBody>
          <a:bodyPr>
            <a:normAutofit/>
          </a:bodyPr>
          <a:lstStyle>
            <a:lvl1pPr marL="182563" indent="0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3B69-58B9-4126-B183-6B5353FB4409}" type="datetime1">
              <a:rPr lang="de-DE" smtClean="0"/>
              <a:t>30.08.2017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 Darmstadt - SRT | Prof. Dr.-Ing. Gerd Griepentrog | August 30th, 2017 – © For internal use only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35B7-0DB8-4E70-A4E9-91A34448CAA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5219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5" y="454574"/>
            <a:ext cx="9817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4" y="1402656"/>
            <a:ext cx="11690351" cy="4848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50825" y="6356349"/>
            <a:ext cx="1004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37C0E83-81B7-4402-BD9F-75C0C89F8211}" type="datetime1">
              <a:rPr lang="de-DE" smtClean="0"/>
              <a:t>30.08.2017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46415" y="6356350"/>
            <a:ext cx="8961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TU Darmstadt - SRT | Prof. Dr.-Ing. Gerd Griepentrog | August 30th, 2017 – © For internal use only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05309" y="6356350"/>
            <a:ext cx="635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C535B7-0DB8-4E70-A4E9-91A34448CAA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250825" y="153713"/>
            <a:ext cx="11690350" cy="168275"/>
          </a:xfrm>
          <a:prstGeom prst="rect">
            <a:avLst/>
          </a:prstGeom>
          <a:solidFill>
            <a:srgbClr val="00689D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9" name="Picture 9" descr="tud_logo"/>
          <p:cNvPicPr>
            <a:picLocks noChangeAspect="1" noChangeArrowheads="1"/>
          </p:cNvPicPr>
          <p:nvPr userDrawn="1"/>
        </p:nvPicPr>
        <p:blipFill>
          <a:blip r:embed="rId3" cstate="print"/>
          <a:srcRect r="5453"/>
          <a:stretch>
            <a:fillRect/>
          </a:stretch>
        </p:blipFill>
        <p:spPr bwMode="auto">
          <a:xfrm>
            <a:off x="10067925" y="454574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250825" y="1324696"/>
            <a:ext cx="1169035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250825" y="368098"/>
            <a:ext cx="11690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/>
          <a:srcRect l="-1" r="3771"/>
          <a:stretch/>
        </p:blipFill>
        <p:spPr>
          <a:xfrm>
            <a:off x="10589517" y="6328670"/>
            <a:ext cx="533810" cy="4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/>
  <p:txStyles>
    <p:titleStyle>
      <a:lvl1pPr marL="180975" indent="0"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sight-board.de/tu-darmstad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lea.tu-darmstadt.de/" TargetMode="External"/><Relationship Id="rId4" Type="http://schemas.openxmlformats.org/officeDocument/2006/relationships/hyperlink" Target="mailto:gerd.griepentrog@lea.tu-darmstadt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748" y="476351"/>
            <a:ext cx="9904557" cy="6688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400" dirty="0" err="1" smtClean="0"/>
              <a:t>KfB</a:t>
            </a:r>
            <a:r>
              <a:rPr lang="de-DE" sz="2400" dirty="0" smtClean="0"/>
              <a:t>-Workshop Verbundforschung </a:t>
            </a:r>
            <a:r>
              <a:rPr lang="de-DE" sz="2400" dirty="0"/>
              <a:t>in der Physik der kleinsten </a:t>
            </a:r>
            <a:r>
              <a:rPr lang="de-DE" sz="2400" dirty="0" smtClean="0"/>
              <a:t>Teilchen: Leistungselektronik für Beschleuniger</a:t>
            </a:r>
            <a:endParaRPr lang="en-US" sz="20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833046" y="6356349"/>
            <a:ext cx="1004397" cy="365125"/>
          </a:xfrm>
        </p:spPr>
        <p:txBody>
          <a:bodyPr/>
          <a:lstStyle/>
          <a:p>
            <a:fld id="{D0AC3C8C-B54F-49A7-8E34-8B95D7246E72}" type="datetime1">
              <a:rPr lang="de-DE" smtClean="0"/>
              <a:t>30.08.2017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46416" y="6356350"/>
            <a:ext cx="8969432" cy="365125"/>
          </a:xfrm>
        </p:spPr>
        <p:txBody>
          <a:bodyPr/>
          <a:lstStyle/>
          <a:p>
            <a:r>
              <a:rPr lang="en-US" dirty="0" smtClean="0"/>
              <a:t>TU Darmstadt - SRT | Prof. Dr.-Ing. Gerd Griepentrog | August 30th, 2017 – © For internal use only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305309" y="6356350"/>
            <a:ext cx="635866" cy="365125"/>
          </a:xfrm>
        </p:spPr>
        <p:txBody>
          <a:bodyPr/>
          <a:lstStyle/>
          <a:p>
            <a:fld id="{D8C535B7-0DB8-4E70-A4E9-91A34448CAA2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21917" y="2649055"/>
            <a:ext cx="116192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Anwendungen: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Pulsed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-Power Anwendungen / Energie Management: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Nivellierung 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Leistungsbezugs von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Beschleunigeranlagen (einige 10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MWpeak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durch Nutzung von Kurzzeitspeicher (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Supercaps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Li-Ionen Caps)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Hochgenaue Regelung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Ablenk- (Dipol) und Fokussiermagneten (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Quadrupole etc.)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Bereich von 5 ppm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Stromes sowie Reduzierung des Ripplestromes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Leistungselektronik im 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Bereich erhöhter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Strahlungswerte (Korpuskularstrahlung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elektromagnetische Strahlung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für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Stromversorgungen / Netzteile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Crowbarschalter</a:t>
            </a:r>
            <a:endParaRPr lang="de-D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39" y="762546"/>
            <a:ext cx="3563137" cy="2375961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52" name="Textfeld 51"/>
          <p:cNvSpPr txBox="1"/>
          <p:nvPr/>
        </p:nvSpPr>
        <p:spPr>
          <a:xfrm>
            <a:off x="7624055" y="2771175"/>
            <a:ext cx="2991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kW 2L Converter mit SiC MOSFET</a:t>
            </a:r>
            <a:endParaRPr lang="de-DE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4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748" y="476351"/>
            <a:ext cx="9993172" cy="6688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buClr>
                <a:schemeClr val="accent1">
                  <a:lumMod val="75000"/>
                </a:schemeClr>
              </a:buClr>
            </a:pPr>
            <a:r>
              <a:rPr lang="de-DE" sz="2800" dirty="0" err="1"/>
              <a:t>Pulsed</a:t>
            </a:r>
            <a:r>
              <a:rPr lang="de-DE" sz="2800" dirty="0"/>
              <a:t>-Power Anwendungen / Energie </a:t>
            </a:r>
            <a:r>
              <a:rPr lang="de-DE" sz="2800" dirty="0" smtClean="0"/>
              <a:t>Management</a:t>
            </a:r>
            <a:endParaRPr lang="de-DE" sz="2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833046" y="6356349"/>
            <a:ext cx="1004397" cy="365125"/>
          </a:xfrm>
        </p:spPr>
        <p:txBody>
          <a:bodyPr/>
          <a:lstStyle/>
          <a:p>
            <a:fld id="{D0AC3C8C-B54F-49A7-8E34-8B95D7246E72}" type="datetime1">
              <a:rPr lang="de-DE" smtClean="0"/>
              <a:t>30.08.2017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46416" y="6356350"/>
            <a:ext cx="8969432" cy="365125"/>
          </a:xfrm>
        </p:spPr>
        <p:txBody>
          <a:bodyPr/>
          <a:lstStyle/>
          <a:p>
            <a:r>
              <a:rPr lang="en-US" smtClean="0"/>
              <a:t>TU Darmstadt - SRT | Prof. Dr.-Ing. Gerd Griepentrog | August 30th, 2017 – © For internal use only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305309" y="6356350"/>
            <a:ext cx="635866" cy="365125"/>
          </a:xfrm>
        </p:spPr>
        <p:txBody>
          <a:bodyPr/>
          <a:lstStyle/>
          <a:p>
            <a:fld id="{D8C535B7-0DB8-4E70-A4E9-91A34448CAA2}" type="slidenum">
              <a:rPr lang="en-US" smtClean="0"/>
              <a:t>2</a:t>
            </a:fld>
            <a:endParaRPr lang="en-US" dirty="0"/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29" y="1617701"/>
            <a:ext cx="2857436" cy="154436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7094658" y="3240279"/>
            <a:ext cx="4528584" cy="2854868"/>
            <a:chOff x="6776725" y="3238839"/>
            <a:chExt cx="4528584" cy="2854868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7125754"/>
                </p:ext>
              </p:extLst>
            </p:nvPr>
          </p:nvGraphicFramePr>
          <p:xfrm>
            <a:off x="6911903" y="3507405"/>
            <a:ext cx="4393406" cy="257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Visio" r:id="rId5" imgW="10436733" imgH="6098286" progId="">
                    <p:embed/>
                  </p:oleObj>
                </mc:Choice>
                <mc:Fallback>
                  <p:oleObj name="Visio" r:id="rId5" imgW="10436733" imgH="609828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1903" y="3507405"/>
                          <a:ext cx="4393406" cy="2571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9590809" y="3733624"/>
              <a:ext cx="1232297" cy="68460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GB" sz="135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0448059" y="3600180"/>
              <a:ext cx="651140" cy="2539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50" dirty="0" smtClean="0">
                  <a:solidFill>
                    <a:srgbClr val="FF0000"/>
                  </a:solidFill>
                  <a:latin typeface="Tahoma" pitchFamily="34" charset="0"/>
                </a:rPr>
                <a:t>Charger</a:t>
              </a:r>
              <a:endParaRPr lang="en-GB" sz="105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7072637" y="5436218"/>
              <a:ext cx="485775" cy="589359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GB" sz="1350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 rot="16200000">
              <a:off x="6257512" y="5320579"/>
              <a:ext cx="1292341" cy="2539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50" dirty="0" smtClean="0">
                  <a:solidFill>
                    <a:srgbClr val="0066FF"/>
                  </a:solidFill>
                  <a:latin typeface="Tahoma" pitchFamily="34" charset="0"/>
                </a:rPr>
                <a:t>Floating capacitors</a:t>
              </a:r>
              <a:endParaRPr lang="en-GB" sz="1050" dirty="0">
                <a:solidFill>
                  <a:srgbClr val="0066FF"/>
                </a:solidFill>
                <a:latin typeface="Tahoma" pitchFamily="34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8793555" y="4317067"/>
              <a:ext cx="540060" cy="1674186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GB" sz="1350">
                <a:solidFill>
                  <a:srgbClr val="FF0000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8750186" y="4101043"/>
              <a:ext cx="683200" cy="2539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50" dirty="0" smtClean="0">
                  <a:solidFill>
                    <a:srgbClr val="00B050"/>
                  </a:solidFill>
                  <a:latin typeface="Tahoma" pitchFamily="34" charset="0"/>
                </a:rPr>
                <a:t>Magnets</a:t>
              </a:r>
              <a:endParaRPr lang="en-GB" sz="1050" dirty="0">
                <a:solidFill>
                  <a:srgbClr val="00B050"/>
                </a:solidFill>
                <a:latin typeface="Tahoma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389399" y="4371073"/>
              <a:ext cx="540060" cy="589359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GB" sz="1350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759949" y="4248252"/>
              <a:ext cx="579005" cy="2539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50" dirty="0">
                  <a:solidFill>
                    <a:srgbClr val="7030A0"/>
                  </a:solidFill>
                  <a:latin typeface="Tahoma" pitchFamily="34" charset="0"/>
                </a:rPr>
                <a:t>DC/DC</a:t>
              </a:r>
            </a:p>
          </p:txBody>
        </p:sp>
        <p:sp>
          <p:nvSpPr>
            <p:cNvPr id="20" name="Rectangle 1"/>
            <p:cNvSpPr/>
            <p:nvPr/>
          </p:nvSpPr>
          <p:spPr>
            <a:xfrm>
              <a:off x="8338954" y="3254955"/>
              <a:ext cx="1624484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406" defTabSz="685800"/>
              <a:r>
                <a:rPr lang="en-GB" sz="1350" dirty="0"/>
                <a:t>POPS: 6kA/±10kV</a:t>
              </a:r>
            </a:p>
          </p:txBody>
        </p:sp>
        <p:sp>
          <p:nvSpPr>
            <p:cNvPr id="21" name="Rectangle 2"/>
            <p:cNvSpPr/>
            <p:nvPr/>
          </p:nvSpPr>
          <p:spPr>
            <a:xfrm>
              <a:off x="6788264" y="3238839"/>
              <a:ext cx="4467038" cy="284031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1765567" y="5232768"/>
            <a:ext cx="524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Beispiel POPS (60 MW) am CERN: Kondensatoren speichern die Energie für das Aufmagnetisieren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4218" y="5972037"/>
            <a:ext cx="3650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POPS: „Power System </a:t>
            </a:r>
            <a:r>
              <a:rPr lang="de-DE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Proton </a:t>
            </a:r>
            <a:r>
              <a:rPr lang="de-DE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Snychrotron</a:t>
            </a:r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magnets</a:t>
            </a:r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de-DE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09661" y="6112042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CERN</a:t>
            </a:r>
            <a:endParaRPr lang="de-DE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15928" y="1391681"/>
            <a:ext cx="6836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Beschleuniger =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 im mehrstelligen MW-Bereich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Starke Puls-Beanspruchung des Energieversorgungsystems mit großen fluktuierenden Lasten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Damit verbunden hohe Kosten für Peak Power</a:t>
            </a:r>
          </a:p>
          <a:p>
            <a:endParaRPr lang="de-DE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Lösungsansatz: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Vorhalten der Energie für das Aufmagnetisieren in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Supercaps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Li-Ionen Caps / Kondensatorbänken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Deckung der (Rest-) Verluste aus dem Netz mit gleichmäßigem / planbarem Energiebezug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Gleichzeitig: Blindleistungskompensation (STATCOM)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1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1628" y="511262"/>
            <a:ext cx="9993172" cy="6688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buClr>
                <a:schemeClr val="accent1">
                  <a:lumMod val="75000"/>
                </a:schemeClr>
              </a:buClr>
            </a:pPr>
            <a:r>
              <a:rPr lang="de-DE" sz="2800" dirty="0"/>
              <a:t>Leistungselektronik zur Strahlsteuerung im Bereich erhöhter Strahlung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833046" y="6356349"/>
            <a:ext cx="1004397" cy="365125"/>
          </a:xfrm>
        </p:spPr>
        <p:txBody>
          <a:bodyPr/>
          <a:lstStyle/>
          <a:p>
            <a:fld id="{D0AC3C8C-B54F-49A7-8E34-8B95D7246E72}" type="datetime1">
              <a:rPr lang="de-DE" smtClean="0"/>
              <a:t>30.08.2017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46416" y="6356350"/>
            <a:ext cx="8969432" cy="365125"/>
          </a:xfrm>
        </p:spPr>
        <p:txBody>
          <a:bodyPr/>
          <a:lstStyle/>
          <a:p>
            <a:r>
              <a:rPr lang="en-US" smtClean="0"/>
              <a:t>TU Darmstadt - SRT | Prof. Dr.-Ing. Gerd Griepentrog | August 30th, 2017 – © For internal use only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305309" y="6356350"/>
            <a:ext cx="635866" cy="365125"/>
          </a:xfrm>
        </p:spPr>
        <p:txBody>
          <a:bodyPr/>
          <a:lstStyle/>
          <a:p>
            <a:fld id="{D8C535B7-0DB8-4E70-A4E9-91A34448CAA2}" type="slidenum">
              <a:rPr lang="en-US" smtClean="0"/>
              <a:t>3</a:t>
            </a:fld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246266" y="1555034"/>
            <a:ext cx="73351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Netzteile / Auswerte-Elektronik direkt am Strahlgang im Bereich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erhöhter Strahlenbelastung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Weitgehend ungeklärt: welche Strahlung (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γ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-, Elektronen, Nukleonen, …) mit welcher Energie ist vorhanden und wie wirkt sich die Strahlung auf die Lebensdauer aus?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Lösungsansatz: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Messung der Strahlungsbelastung am Strahlgang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Untersuchung Schadensmechanismen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Einordnung in die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ESCC radiation hardness assurance (RHA) levels (30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10000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Prüfung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ESCC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Spezifikationen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anwendbar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sind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der Langzeit-Sperrfähigkeit über einen längeren Zeitraum (Si, SiC und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bei verschiedenen Sperrspannungen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Aufbau eines Schaltnetzteiles mit ausgewählten Bauelementen und angepasster Spannung, ggf. Einsatz von Schirmungsmaßnahmen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983" y="1563022"/>
            <a:ext cx="4525192" cy="3447765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7581375" y="5083403"/>
            <a:ext cx="5145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„Einschlag“ eines Neutrons &gt; 10 </a:t>
            </a:r>
            <a:r>
              <a:rPr lang="de-DE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die Raumladungszone einer gesperrten Leistungsdiode </a:t>
            </a:r>
            <a:endParaRPr lang="de-DE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7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408" y="1362970"/>
            <a:ext cx="4711473" cy="314893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4D34-4886-40A8-858C-DF063202417D}" type="datetime1">
              <a:rPr lang="de-DE" smtClean="0"/>
              <a:t>30.08.2017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 Darmstadt - SRT | Prof. Dr.-Ing. Gerd Griepentrog | August 30th, 2017 – © For internal use only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35B7-0DB8-4E70-A4E9-91A34448CAA2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r="49241"/>
          <a:stretch/>
        </p:blipFill>
        <p:spPr>
          <a:xfrm>
            <a:off x="9622938" y="3099262"/>
            <a:ext cx="1768974" cy="2791002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50825" y="454574"/>
            <a:ext cx="98171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 Information</a:t>
            </a:r>
            <a:endParaRPr lang="en-US" sz="2800" dirty="0"/>
          </a:p>
        </p:txBody>
      </p:sp>
      <p:sp>
        <p:nvSpPr>
          <p:cNvPr id="13" name="Rechteck 12"/>
          <p:cNvSpPr/>
          <p:nvPr/>
        </p:nvSpPr>
        <p:spPr>
          <a:xfrm>
            <a:off x="148485" y="1460481"/>
            <a:ext cx="4338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Dr.-Ing. Gerd Griepentrog</a:t>
            </a:r>
          </a:p>
          <a:p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</a:t>
            </a:r>
            <a:r>
              <a:rPr lang="de-DE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 Electronics </a:t>
            </a:r>
            <a:r>
              <a:rPr lang="de-DE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</a:t>
            </a:r>
            <a:r>
              <a:rPr lang="de-DE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Drives</a:t>
            </a:r>
          </a:p>
          <a:p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Darmstadt</a:t>
            </a:r>
          </a:p>
          <a:p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gerd.griepentrog@lea.tu-darmstadt.de</a:t>
            </a:r>
            <a:endParaRPr lang="de-DE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+49 (6151) 16-20580 </a:t>
            </a:r>
            <a:endParaRPr lang="de-DE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+49 (170) 5623619</a:t>
            </a:r>
          </a:p>
          <a:p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www.lea.tu-darmstadt.de</a:t>
            </a:r>
            <a:endParaRPr lang="de-DE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Postal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visitor</a:t>
            </a:r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Fraunhoferstr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 Building S3|21</a:t>
            </a:r>
          </a:p>
          <a:p>
            <a:r>
              <a:rPr lang="de-DE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64283 Darmstadt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7438490" y="2192938"/>
            <a:ext cx="382151" cy="4064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1"/>
          <a:stretch/>
        </p:blipFill>
        <p:spPr bwMode="auto">
          <a:xfrm>
            <a:off x="7093207" y="4611979"/>
            <a:ext cx="2397674" cy="145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>
            <a:stCxn id="12" idx="3"/>
          </p:cNvCxnSpPr>
          <p:nvPr/>
        </p:nvCxnSpPr>
        <p:spPr>
          <a:xfrm flipV="1">
            <a:off x="9490881" y="4262726"/>
            <a:ext cx="1114214" cy="10758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2" idx="0"/>
            <a:endCxn id="15" idx="2"/>
          </p:cNvCxnSpPr>
          <p:nvPr/>
        </p:nvCxnSpPr>
        <p:spPr>
          <a:xfrm flipH="1" flipV="1">
            <a:off x="7629566" y="2599362"/>
            <a:ext cx="662478" cy="20126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9490881" y="2173313"/>
            <a:ext cx="25346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</a:t>
            </a:r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://www.sight-board.de/tu-darmstadt</a:t>
            </a:r>
            <a:r>
              <a:rPr lang="de-DE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/</a:t>
            </a:r>
            <a:endParaRPr lang="de-DE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802631" y="1823606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Campus-Navi:</a:t>
            </a:r>
            <a:endParaRPr lang="de-D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8485" y="4241071"/>
            <a:ext cx="6967151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68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reach us?</a:t>
            </a:r>
          </a:p>
          <a:p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bus and train: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Darmstadt Main Station you can reach the Institute building in the city center by taking the tram (Line 3) or the bus (Line H or K) to ”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Schloss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station. From there you can reach us on foot in about 5 minutes by simply walking slightly uphill the “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Landgraf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-Georg-Str.” You will then reach the “</a:t>
            </a:r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Fraunhoferstraße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which is on the left.</a:t>
            </a:r>
          </a:p>
          <a:p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air travel: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Frankfurt Airport, the HEAG Airliner shuttle goes directly from Terminal 1 and Terminal 2 to Darmstadt (approximately 25 minutes transfer time). In Darmstadt get off at the main station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to continue see “By bus and train”</a:t>
            </a:r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car:</a:t>
            </a:r>
            <a:endParaRPr lang="en-US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A5 or A67 take the exit at “</a:t>
            </a:r>
            <a:r>
              <a:rPr lang="en-US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Darmstädter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Kreuz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towards Darmstadt. Continue straight while following the signs to the city center (“</a:t>
            </a:r>
            <a:r>
              <a:rPr lang="en-US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Stadtmitte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”) and City Ring. Enter the City Tunnel and get in the middle lane. After about 500 m exit the tunnel to the left. Follow towards „</a:t>
            </a:r>
            <a:r>
              <a:rPr lang="en-US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Darmstadtium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“, there is a parking garage. Go to our office building S3|21, which is behind the „</a:t>
            </a:r>
            <a:r>
              <a:rPr lang="en-US" sz="10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Darmstadtium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 rot="21080619">
            <a:off x="6982819" y="3000739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Landgraf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-Georg-Str.</a:t>
            </a:r>
            <a:endParaRPr lang="de-DE" sz="1100" dirty="0"/>
          </a:p>
        </p:txBody>
      </p:sp>
      <p:sp>
        <p:nvSpPr>
          <p:cNvPr id="19" name="Textfeld 18"/>
          <p:cNvSpPr txBox="1"/>
          <p:nvPr/>
        </p:nvSpPr>
        <p:spPr>
          <a:xfrm rot="19927803">
            <a:off x="5376311" y="3814538"/>
            <a:ext cx="1276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 ”</a:t>
            </a:r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Schloss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de-DE" sz="1100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6612824" y="3282043"/>
            <a:ext cx="480383" cy="323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8074781" y="2789000"/>
            <a:ext cx="86200" cy="157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 rot="3668096">
            <a:off x="7250280" y="2198705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Fraunhoferstraße</a:t>
            </a:r>
            <a:endParaRPr lang="de-DE" sz="1100" dirty="0"/>
          </a:p>
        </p:txBody>
      </p:sp>
      <p:sp>
        <p:nvSpPr>
          <p:cNvPr id="23" name="Textfeld 22"/>
          <p:cNvSpPr txBox="1"/>
          <p:nvPr/>
        </p:nvSpPr>
        <p:spPr>
          <a:xfrm rot="20013218">
            <a:off x="6472048" y="2129888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Darmstadtium</a:t>
            </a:r>
            <a:endParaRPr lang="de-DE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Breitbild</PresentationFormat>
  <Paragraphs>79</Paragraphs>
  <Slides>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1_Larissa</vt:lpstr>
      <vt:lpstr>Visio</vt:lpstr>
      <vt:lpstr>KfB-Workshop Verbundforschung in der Physik der kleinsten Teilchen: Leistungselektronik für Beschleuniger</vt:lpstr>
      <vt:lpstr>Pulsed-Power Anwendungen / Energie Management</vt:lpstr>
      <vt:lpstr>Leistungselektronik zur Strahlsteuerung im Bereich erhöhter Strahlung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Drives</dc:title>
  <dc:creator>ggriepentrog</dc:creator>
  <cp:lastModifiedBy>Gerd Griepentrog</cp:lastModifiedBy>
  <cp:revision>2833</cp:revision>
  <cp:lastPrinted>2017-07-10T05:03:04Z</cp:lastPrinted>
  <dcterms:created xsi:type="dcterms:W3CDTF">2013-04-03T09:52:44Z</dcterms:created>
  <dcterms:modified xsi:type="dcterms:W3CDTF">2017-08-30T12:26:22Z</dcterms:modified>
</cp:coreProperties>
</file>