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6"/>
  </p:notesMasterIdLst>
  <p:sldIdLst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F311-4815-4398-9F0F-654A52AFA417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86BC-FAE5-4E7B-B4EB-08D3C990A5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0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048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4266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67544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rgbClr val="004F8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28092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</a:p>
          <a:p>
            <a:r>
              <a:rPr lang="de-DE" dirty="0" smtClean="0"/>
              <a:t>Kurs</a:t>
            </a:r>
          </a:p>
          <a:p>
            <a:r>
              <a:rPr lang="de-DE" dirty="0" smtClean="0"/>
              <a:t>Semester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7544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484313"/>
            <a:ext cx="4032250" cy="468153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5923-5FA1-42FE-B522-EC6666615E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2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28650" y="1628799"/>
            <a:ext cx="7886700" cy="316835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11662" y="4868863"/>
            <a:ext cx="4103688" cy="576262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CB9A-82B0-4D98-A3E6-B473DF49A9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3274-615D-4F35-A7E8-D58CF58833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3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67544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rgbClr val="004F8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28092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</a:p>
          <a:p>
            <a:r>
              <a:rPr lang="de-DE" dirty="0" smtClean="0"/>
              <a:t>Kurs</a:t>
            </a:r>
          </a:p>
          <a:p>
            <a:r>
              <a:rPr lang="de-DE" dirty="0" smtClean="0"/>
              <a:t>Semester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7544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8119814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8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484313"/>
            <a:ext cx="4032250" cy="468153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3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28799"/>
            <a:ext cx="7886700" cy="316835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11662" y="4868863"/>
            <a:ext cx="4103688" cy="576262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6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8119814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2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8C97-944F-4C24-BAA4-1BCF01C816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79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67544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28092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</a:p>
          <a:p>
            <a:r>
              <a:rPr lang="de-DE" dirty="0" smtClean="0"/>
              <a:t>Kurs</a:t>
            </a:r>
          </a:p>
          <a:p>
            <a:r>
              <a:rPr lang="de-DE" dirty="0" smtClean="0"/>
              <a:t>Semester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7544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1E3C-7F36-4155-AC87-E69F7B996E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41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484313"/>
            <a:ext cx="4032250" cy="468153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5923-5FA1-42FE-B522-EC6666615E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9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28650" y="1628799"/>
            <a:ext cx="7886700" cy="316835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11662" y="4868863"/>
            <a:ext cx="4103688" cy="576262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CB9A-82B0-4D98-A3E6-B473DF49A9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8650" y="44625"/>
            <a:ext cx="6607646" cy="864096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3274-615D-4F35-A7E8-D58CF58833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484313"/>
            <a:ext cx="4032250" cy="4681537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28799"/>
            <a:ext cx="7886700" cy="316835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sz="18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11662" y="4868863"/>
            <a:ext cx="4103688" cy="576262"/>
          </a:xfrm>
          <a:prstGeom prst="rect">
            <a:avLst/>
          </a:prstGeom>
        </p:spPr>
        <p:txBody>
          <a:bodyPr/>
          <a:lstStyle>
            <a:lvl1pPr algn="r">
              <a:defRPr b="1" i="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0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>
                <a:schemeClr val="accent1"/>
              </a:buClr>
              <a:buSzPct val="70000"/>
              <a:buFont typeface="Arial Narrow" panose="020B0606020202030204" pitchFamily="34" charset="0"/>
              <a:buChar char="►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484784"/>
            <a:ext cx="3727326" cy="46921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4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16013" y="6615113"/>
            <a:ext cx="7056437" cy="198437"/>
          </a:xfr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8C97-944F-4C24-BAA4-1BCF01C816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67544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28092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</a:p>
          <a:p>
            <a:r>
              <a:rPr lang="de-DE" dirty="0" smtClean="0"/>
              <a:t>Kurs</a:t>
            </a:r>
          </a:p>
          <a:p>
            <a:r>
              <a:rPr lang="de-DE" dirty="0" smtClean="0"/>
              <a:t>Semester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7544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3"/>
          </p:nvPr>
        </p:nvSpPr>
        <p:spPr>
          <a:xfrm>
            <a:off x="8821738" y="6669088"/>
            <a:ext cx="1270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1E3C-7F36-4155-AC87-E69F7B996E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4D4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6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2BEB3F-08D9-49EF-B61F-64B0AC4A9AB9}" type="slidenum">
              <a:rPr lang="de-DE" altLang="de-DE">
                <a:solidFill>
                  <a:srgbClr val="004F8F"/>
                </a:solidFill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>
              <a:solidFill>
                <a:srgbClr val="004F8F"/>
              </a:solidFill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75882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653117-B3F9-4AC9-9C1A-504184EEB33D}" type="datetime4">
              <a:rPr lang="de-DE" altLang="de-DE" sz="1000" smtClean="0">
                <a:latin typeface="Arial Narrow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30. August 2017</a:t>
            </a:fld>
            <a:endParaRPr lang="de-DE" altLang="de-DE" sz="100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15113"/>
            <a:ext cx="7056437" cy="20796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4D4B46"/>
              </a:solidFill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767763" y="6669088"/>
            <a:ext cx="1825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2BEB3F-08D9-49EF-B61F-64B0AC4A9AB9}" type="slidenum">
              <a:rPr lang="de-DE" altLang="de-DE">
                <a:solidFill>
                  <a:srgbClr val="004F8F"/>
                </a:solidFill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>
              <a:solidFill>
                <a:srgbClr val="004F8F"/>
              </a:solidFill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75882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653117-B3F9-4AC9-9C1A-504184EEB33D}" type="datetime4">
              <a:rPr lang="de-DE" altLang="de-DE" sz="1000" smtClean="0">
                <a:latin typeface="Arial Narrow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30. August 2017</a:t>
            </a:fld>
            <a:endParaRPr lang="de-DE" altLang="de-DE" sz="1000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15113"/>
            <a:ext cx="7056437" cy="20796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4D4B46"/>
              </a:solidFill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/>
        </p:blipFill>
        <p:spPr>
          <a:xfrm>
            <a:off x="-540568" y="834687"/>
            <a:ext cx="9865096" cy="605083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0" y="6606000"/>
            <a:ext cx="9144000" cy="252000"/>
          </a:xfrm>
          <a:prstGeom prst="rect">
            <a:avLst/>
          </a:prstGeom>
          <a:solidFill>
            <a:srgbClr val="00618F">
              <a:alpha val="21000"/>
            </a:srgbClr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4F8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6386" name="Titel 1"/>
          <p:cNvSpPr>
            <a:spLocks noGrp="1"/>
          </p:cNvSpPr>
          <p:nvPr>
            <p:ph type="ctrTitle"/>
          </p:nvPr>
        </p:nvSpPr>
        <p:spPr bwMode="auto">
          <a:xfrm>
            <a:off x="468313" y="1611313"/>
            <a:ext cx="8280400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A </a:t>
            </a:r>
            <a:r>
              <a:rPr lang="de-DE" altLang="de-DE" dirty="0" err="1" smtClean="0"/>
              <a:t>plasma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window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FAIR</a:t>
            </a:r>
          </a:p>
        </p:txBody>
      </p:sp>
      <p:sp>
        <p:nvSpPr>
          <p:cNvPr id="1638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8313" y="4724400"/>
            <a:ext cx="8280400" cy="1584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Bernhard Bohlender, Doktorand</a:t>
            </a:r>
          </a:p>
          <a:p>
            <a:r>
              <a:rPr lang="de-DE" altLang="de-DE" dirty="0" smtClean="0"/>
              <a:t>M. Dehmer, A. Michel, M. </a:t>
            </a:r>
            <a:r>
              <a:rPr lang="de-DE" altLang="de-DE" dirty="0" err="1" smtClean="0"/>
              <a:t>Iberler</a:t>
            </a:r>
            <a:r>
              <a:rPr lang="de-DE" altLang="de-DE" dirty="0" smtClean="0"/>
              <a:t>, J. Jacoby</a:t>
            </a:r>
          </a:p>
        </p:txBody>
      </p:sp>
      <p:sp>
        <p:nvSpPr>
          <p:cNvPr id="16388" name="Textplatzhalter 3"/>
          <p:cNvSpPr>
            <a:spLocks noGrp="1"/>
          </p:cNvSpPr>
          <p:nvPr>
            <p:ph type="body" sz="quarter" idx="12"/>
          </p:nvPr>
        </p:nvSpPr>
        <p:spPr bwMode="auto">
          <a:xfrm>
            <a:off x="468313" y="404813"/>
            <a:ext cx="8280400" cy="429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dirty="0" smtClean="0"/>
              <a:t>BMBF-Verbund | TU Darmstadt</a:t>
            </a:r>
          </a:p>
        </p:txBody>
      </p:sp>
      <p:cxnSp>
        <p:nvCxnSpPr>
          <p:cNvPr id="6" name="Gerader Verbinde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0061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148"/>
            <a:ext cx="1224136" cy="7483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23" y="6125334"/>
            <a:ext cx="1420926" cy="7326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49" y="6125335"/>
            <a:ext cx="2679087" cy="73469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36" y="6125335"/>
            <a:ext cx="1721764" cy="7326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3" y="6125334"/>
            <a:ext cx="2318660" cy="7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609420"/>
            <a:ext cx="9144000" cy="252000"/>
          </a:xfrm>
          <a:prstGeom prst="rect">
            <a:avLst/>
          </a:prstGeom>
          <a:solidFill>
            <a:srgbClr val="00618F">
              <a:alpha val="21000"/>
            </a:srgbClr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4F8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410" name="Titel 9"/>
          <p:cNvSpPr>
            <a:spLocks noGrp="1"/>
          </p:cNvSpPr>
          <p:nvPr>
            <p:ph type="title"/>
          </p:nvPr>
        </p:nvSpPr>
        <p:spPr bwMode="auto">
          <a:xfrm>
            <a:off x="628650" y="66764"/>
            <a:ext cx="6598854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Plasma </a:t>
            </a:r>
            <a:r>
              <a:rPr lang="de-DE" altLang="de-DE" dirty="0" err="1" smtClean="0"/>
              <a:t>window</a:t>
            </a:r>
            <a:r>
              <a:rPr lang="de-DE" altLang="de-DE" dirty="0" smtClean="0"/>
              <a:t> | </a:t>
            </a:r>
            <a:r>
              <a:rPr lang="de-DE" altLang="de-DE" dirty="0" err="1" smtClean="0"/>
              <a:t>concept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results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Plasma </a:t>
            </a:r>
            <a:r>
              <a:rPr lang="de-DE" dirty="0" err="1" smtClean="0">
                <a:solidFill>
                  <a:schemeClr val="tx1"/>
                </a:solidFill>
              </a:rPr>
              <a:t>window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  <a:r>
              <a:rPr lang="de-DE" dirty="0" err="1" smtClean="0">
                <a:solidFill>
                  <a:schemeClr val="tx1"/>
                </a:solidFill>
              </a:rPr>
              <a:t>destruction-free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valve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beam </a:t>
            </a:r>
            <a:r>
              <a:rPr lang="de-DE" dirty="0" err="1" smtClean="0">
                <a:solidFill>
                  <a:schemeClr val="tx1"/>
                </a:solidFill>
              </a:rPr>
              <a:t>transport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vacuum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regions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higher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pressure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412" name="Fußzeilenplatzhalt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marL="742950" indent="-28575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11430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6002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20574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endParaRPr lang="de-DE" altLang="de-DE" sz="1000" dirty="0" smtClean="0">
              <a:solidFill>
                <a:srgbClr val="4D4B4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4424854" y="6613696"/>
            <a:ext cx="127000" cy="127000"/>
          </a:xfrm>
        </p:spPr>
        <p:txBody>
          <a:bodyPr/>
          <a:lstStyle/>
          <a:p>
            <a:pPr>
              <a:defRPr/>
            </a:pPr>
            <a:fld id="{8E53ACBE-DB7D-4F0E-9DC7-82E2EB2842A9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0061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148"/>
            <a:ext cx="1224136" cy="7483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81" y="6605316"/>
            <a:ext cx="482093" cy="2485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5" y="6608735"/>
            <a:ext cx="908962" cy="2492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38" y="6609421"/>
            <a:ext cx="584161" cy="2485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25" y="6589011"/>
            <a:ext cx="838455" cy="272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937456" y="1818143"/>
            <a:ext cx="4392869" cy="2445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000320"/>
                  </p:ext>
                </p:extLst>
              </p:nvPr>
            </p:nvGraphicFramePr>
            <p:xfrm>
              <a:off x="2987523" y="4257540"/>
              <a:ext cx="2996582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0015"/>
                    <a:gridCol w="1456567"/>
                  </a:tblGrid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Parameter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Value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Canal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length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58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dirty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de-DE" sz="1400" dirty="0" smtClean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Canal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diameter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dirty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Working gas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98%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dirty="0" smtClean="0">
                                  <a:latin typeface="Cambria Math" panose="02040503050406030204" pitchFamily="18" charset="0"/>
                                </a:rPr>
                                <m:t>𝐴𝑟</m:t>
                              </m:r>
                            </m:oMath>
                          </a14:m>
                          <a:r>
                            <a:rPr lang="de-DE" sz="1400" dirty="0" smtClean="0"/>
                            <a:t>,</a:t>
                          </a:r>
                          <a:r>
                            <a:rPr lang="de-DE" sz="1400" baseline="0" dirty="0" smtClean="0"/>
                            <a:t> 2%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baseline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e-DE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60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Electrode</a:t>
                          </a:r>
                          <a:r>
                            <a:rPr lang="de-DE" sz="1400" baseline="0" dirty="0" smtClean="0"/>
                            <a:t> material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W, </a:t>
                          </a:r>
                          <a:r>
                            <a:rPr lang="de-DE" sz="1400" dirty="0" err="1" smtClean="0"/>
                            <a:t>Cu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28101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Length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overall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~ 30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000320"/>
                  </p:ext>
                </p:extLst>
              </p:nvPr>
            </p:nvGraphicFramePr>
            <p:xfrm>
              <a:off x="2987523" y="4257540"/>
              <a:ext cx="2996582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0015"/>
                    <a:gridCol w="1456567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Parameter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Value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Canal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length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6276" t="-102000" r="-1674" b="-5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Canal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diameter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6276" t="-202000" r="-1674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Working gas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6276" t="-296078" r="-1674" b="-313725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Current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6276" t="-404000" r="-1674" b="-22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Electrode</a:t>
                          </a:r>
                          <a:r>
                            <a:rPr lang="de-DE" sz="1400" baseline="0" dirty="0" smtClean="0"/>
                            <a:t> material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 smtClean="0"/>
                            <a:t>W, </a:t>
                          </a:r>
                          <a:r>
                            <a:rPr lang="de-DE" sz="1400" dirty="0" err="1" smtClean="0"/>
                            <a:t>Cu</a:t>
                          </a:r>
                          <a:endParaRPr lang="de-DE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de-DE" sz="1400" dirty="0" err="1" smtClean="0"/>
                            <a:t>Length</a:t>
                          </a:r>
                          <a:r>
                            <a:rPr lang="de-DE" sz="1400" dirty="0" smtClean="0"/>
                            <a:t> </a:t>
                          </a:r>
                          <a:r>
                            <a:rPr lang="de-DE" sz="1400" dirty="0" err="1" smtClean="0"/>
                            <a:t>overall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6276" t="-604000" r="-1674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2" y="1052328"/>
            <a:ext cx="6316992" cy="48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609420"/>
            <a:ext cx="9144000" cy="252000"/>
          </a:xfrm>
          <a:prstGeom prst="rect">
            <a:avLst/>
          </a:prstGeom>
          <a:solidFill>
            <a:srgbClr val="00618F">
              <a:alpha val="21000"/>
            </a:srgbClr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4F8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410" name="Titel 9"/>
          <p:cNvSpPr>
            <a:spLocks noGrp="1"/>
          </p:cNvSpPr>
          <p:nvPr>
            <p:ph type="title"/>
          </p:nvPr>
        </p:nvSpPr>
        <p:spPr bwMode="auto">
          <a:xfrm>
            <a:off x="637442" y="68080"/>
            <a:ext cx="6598854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Plasma </a:t>
            </a:r>
            <a:r>
              <a:rPr lang="de-DE" altLang="de-DE" dirty="0" err="1" smtClean="0"/>
              <a:t>window</a:t>
            </a:r>
            <a:r>
              <a:rPr lang="de-DE" altLang="de-DE" dirty="0" smtClean="0"/>
              <a:t> | </a:t>
            </a:r>
            <a:r>
              <a:rPr lang="de-DE" altLang="de-DE" dirty="0" err="1" smtClean="0"/>
              <a:t>status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outlook</a:t>
            </a:r>
            <a:endParaRPr lang="de-DE" alt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Outlook: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Increased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a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perture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~25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Increased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current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chemeClr val="tx1"/>
                    </a:solidFill>
                  </a:rPr>
                  <a:t>Multiple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cathodes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anodes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chemeClr val="tx1"/>
                    </a:solidFill>
                  </a:rPr>
                  <a:t>Long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term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tests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(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no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publications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until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now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Possible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cooperation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TRIUMF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73" t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14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Status: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chemeClr val="tx1"/>
                    </a:solidFill>
                  </a:rPr>
                  <a:t>Proof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principle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Suffering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damage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electrodes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cascade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Pressure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gradient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&gt;90</m:t>
                    </m:r>
                  </m:oMath>
                </a14:m>
                <a:endParaRPr lang="de-DE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Working </a:t>
                </a:r>
                <a:r>
                  <a:rPr lang="de-DE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de-DE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currents</a:t>
                </a:r>
                <a:r>
                  <a:rPr lang="de-DE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de-DE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Inhaltsplatzhalt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 rotWithShape="0">
                <a:blip r:embed="rId4"/>
                <a:stretch>
                  <a:fillRect l="-1307" t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Fußzeilenplatzhalter 8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marL="742950" indent="-28575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marL="11430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marL="16002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marL="2057400" indent="-2286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endParaRPr lang="de-DE" altLang="de-DE" sz="1000" dirty="0" smtClean="0">
              <a:solidFill>
                <a:srgbClr val="4D4B4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4355105" y="6589175"/>
            <a:ext cx="127000" cy="127000"/>
          </a:xfrm>
        </p:spPr>
        <p:txBody>
          <a:bodyPr/>
          <a:lstStyle/>
          <a:p>
            <a:pPr>
              <a:defRPr/>
            </a:pPr>
            <a:fld id="{8E53ACBE-DB7D-4F0E-9DC7-82E2EB2842A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0061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148"/>
            <a:ext cx="1224136" cy="7483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81" y="6605316"/>
            <a:ext cx="482093" cy="2485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5" y="6608735"/>
            <a:ext cx="908962" cy="2492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38" y="6609421"/>
            <a:ext cx="584161" cy="2485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25" y="6589011"/>
            <a:ext cx="838455" cy="2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6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theme/theme1.xml><?xml version="1.0" encoding="utf-8"?>
<a:theme xmlns:a="http://schemas.openxmlformats.org/drawingml/2006/main" name="GU Design ohne Fußleist">
  <a:themeElements>
    <a:clrScheme name="GU Design">
      <a:dk1>
        <a:srgbClr val="004F8F"/>
      </a:dk1>
      <a:lt1>
        <a:srgbClr val="FFFFFF"/>
      </a:lt1>
      <a:dk2>
        <a:srgbClr val="4D4B46"/>
      </a:dk2>
      <a:lt2>
        <a:srgbClr val="F8F6F5"/>
      </a:lt2>
      <a:accent1>
        <a:srgbClr val="004F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4F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U Design ohne Fußleist">
  <a:themeElements>
    <a:clrScheme name="GU Design">
      <a:dk1>
        <a:srgbClr val="004F8F"/>
      </a:dk1>
      <a:lt1>
        <a:srgbClr val="FFFFFF"/>
      </a:lt1>
      <a:dk2>
        <a:srgbClr val="4D4B46"/>
      </a:dk2>
      <a:lt2>
        <a:srgbClr val="F8F6F5"/>
      </a:lt2>
      <a:accent1>
        <a:srgbClr val="004F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4F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Bildschirmpräsentation (4:3)</PresentationFormat>
  <Paragraphs>42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Cambria Math</vt:lpstr>
      <vt:lpstr>Georgia</vt:lpstr>
      <vt:lpstr>GU Design ohne Fußleist</vt:lpstr>
      <vt:lpstr>1_GU Design ohne Fußleist</vt:lpstr>
      <vt:lpstr>A plasma window for FAIR</vt:lpstr>
      <vt:lpstr>Plasma window | concept and results</vt:lpstr>
      <vt:lpstr>Plasma window | status and outlook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Plasmafenster für FAIR</dc:title>
  <dc:creator>Bebo</dc:creator>
  <cp:lastModifiedBy>Bebo</cp:lastModifiedBy>
  <cp:revision>8</cp:revision>
  <dcterms:created xsi:type="dcterms:W3CDTF">2017-08-29T07:46:44Z</dcterms:created>
  <dcterms:modified xsi:type="dcterms:W3CDTF">2017-08-30T13:15:14Z</dcterms:modified>
</cp:coreProperties>
</file>