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1" autoAdjust="0"/>
    <p:restoredTop sz="99781" autoAdjust="0"/>
  </p:normalViewPr>
  <p:slideViewPr>
    <p:cSldViewPr snapToObjects="1">
      <p:cViewPr varScale="1">
        <p:scale>
          <a:sx n="89" d="100"/>
          <a:sy n="89" d="100"/>
        </p:scale>
        <p:origin x="1773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30. August 2017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30. August 2017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/>
              <a:t>Click to edit Master subtitle style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Fachbereich 18  |  Institut Theorie Elektromagnetischer Felder  |  Prof. Oliver Boine-Frankenheim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>
          <a:xfrm>
            <a:off x="252412" y="6489700"/>
            <a:ext cx="8136011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Institut Theorie Elektromagnetischer Felder  |  Fachgebiet Beschleunigerphysik  |  Prof. Oliver Boine-Frankenheim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63515"/>
            <a:ext cx="6642117" cy="838200"/>
          </a:xfrm>
        </p:spPr>
        <p:txBody>
          <a:bodyPr/>
          <a:lstStyle/>
          <a:p>
            <a:r>
              <a:rPr lang="en-US" dirty="0"/>
              <a:t>Simulation model for slow extraction from the FAIR synchrotrons </a:t>
            </a:r>
          </a:p>
        </p:txBody>
      </p:sp>
      <p:pic>
        <p:nvPicPr>
          <p:cNvPr id="3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156" y="1772816"/>
            <a:ext cx="4916784" cy="2484000"/>
          </a:xfrm>
          <a:prstGeom prst="rect">
            <a:avLst/>
          </a:prstGeom>
        </p:spPr>
      </p:pic>
      <p:sp>
        <p:nvSpPr>
          <p:cNvPr id="4" name="Textfeld 8"/>
          <p:cNvSpPr txBox="1"/>
          <p:nvPr/>
        </p:nvSpPr>
        <p:spPr>
          <a:xfrm>
            <a:off x="4374600" y="1455441"/>
            <a:ext cx="3480440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US" dirty="0"/>
              <a:t>micro-spill structure from SIS-18</a:t>
            </a:r>
          </a:p>
        </p:txBody>
      </p:sp>
      <p:sp>
        <p:nvSpPr>
          <p:cNvPr id="5" name="Textfeld 9"/>
          <p:cNvSpPr txBox="1"/>
          <p:nvPr/>
        </p:nvSpPr>
        <p:spPr>
          <a:xfrm>
            <a:off x="5560090" y="4182900"/>
            <a:ext cx="1457450" cy="307777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US" sz="1400" dirty="0"/>
              <a:t>time (1 </a:t>
            </a:r>
            <a:r>
              <a:rPr lang="en-US" sz="1400" dirty="0" err="1"/>
              <a:t>ms</a:t>
            </a:r>
            <a:r>
              <a:rPr lang="en-US" sz="1400" dirty="0"/>
              <a:t> / div)</a:t>
            </a:r>
          </a:p>
        </p:txBody>
      </p:sp>
      <p:sp>
        <p:nvSpPr>
          <p:cNvPr id="6" name="Textfeld 10"/>
          <p:cNvSpPr txBox="1"/>
          <p:nvPr/>
        </p:nvSpPr>
        <p:spPr>
          <a:xfrm>
            <a:off x="7017540" y="4279197"/>
            <a:ext cx="2135521" cy="307777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US" sz="1400" dirty="0"/>
              <a:t>(J. </a:t>
            </a:r>
            <a:r>
              <a:rPr lang="en-US" sz="1400" dirty="0" err="1"/>
              <a:t>Pietraszko</a:t>
            </a:r>
            <a:r>
              <a:rPr lang="en-US" sz="1400" dirty="0"/>
              <a:t>, C. Sturm)</a:t>
            </a:r>
          </a:p>
        </p:txBody>
      </p:sp>
      <p:pic>
        <p:nvPicPr>
          <p:cNvPr id="7" name="Picture 6" descr="Ohne Tit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8508"/>
            <a:ext cx="3180985" cy="248400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1142" y="4609355"/>
            <a:ext cx="94274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At present: Significant data quality loses because of micro-spill structure.  </a:t>
            </a:r>
          </a:p>
          <a:p>
            <a:pPr marL="285750" indent="-285750">
              <a:buFontTx/>
              <a:buChar char="-"/>
            </a:pPr>
            <a:r>
              <a:rPr lang="en-US" dirty="0"/>
              <a:t>reduced data quality and rate capability !</a:t>
            </a:r>
          </a:p>
          <a:p>
            <a:pPr marL="285750" indent="-285750">
              <a:buFontTx/>
              <a:buChar char="-"/>
            </a:pPr>
            <a:r>
              <a:rPr lang="en-US" dirty="0"/>
              <a:t>load on detectors !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Not acceptable for CBM@SIS100 !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Macro/micro spill structure is a “universal” problem, also present at medical synchrotrons, for example.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endParaRPr lang="en-US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817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The slow extraction workshop (Darmstadt, June 2016)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06000"/>
            <a:ext cx="7998293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6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model for slow extraction from the FAIR synchrotrons  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7504" y="1886530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Project:</a:t>
            </a:r>
          </a:p>
          <a:p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Development a fast (!)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slow</a:t>
            </a:r>
            <a:r>
              <a:rPr lang="de-DE" dirty="0"/>
              <a:t> </a:t>
            </a:r>
            <a:r>
              <a:rPr lang="de-DE" dirty="0" err="1"/>
              <a:t>extraction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losses</a:t>
            </a:r>
            <a:r>
              <a:rPr lang="de-DE" dirty="0"/>
              <a:t> (</a:t>
            </a:r>
            <a:r>
              <a:rPr lang="de-DE" dirty="0" err="1"/>
              <a:t>septum</a:t>
            </a:r>
            <a:r>
              <a:rPr lang="de-DE" dirty="0"/>
              <a:t>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 </a:t>
            </a:r>
            <a:r>
              <a:rPr lang="de-DE" dirty="0" err="1"/>
              <a:t>strucure</a:t>
            </a:r>
            <a:r>
              <a:rPr lang="de-DE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Validation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at SIS, HIT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possibly</a:t>
            </a:r>
            <a:r>
              <a:rPr lang="de-DE" dirty="0"/>
              <a:t> COSY. 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err="1"/>
              <a:t>Analyze</a:t>
            </a:r>
            <a:r>
              <a:rPr lang="de-DE" dirty="0"/>
              <a:t>/</a:t>
            </a:r>
            <a:r>
              <a:rPr lang="de-DE" dirty="0" err="1"/>
              <a:t>optimize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robustness</a:t>
            </a:r>
            <a:r>
              <a:rPr lang="de-DE" dirty="0"/>
              <a:t>“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perturbations</a:t>
            </a:r>
            <a:r>
              <a:rPr lang="de-DE" dirty="0"/>
              <a:t>/</a:t>
            </a:r>
            <a:r>
              <a:rPr lang="de-DE" dirty="0" err="1"/>
              <a:t>ripples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slow</a:t>
            </a:r>
            <a:r>
              <a:rPr lang="de-DE" dirty="0"/>
              <a:t> </a:t>
            </a:r>
            <a:r>
              <a:rPr lang="de-DE" dirty="0" err="1"/>
              <a:t>extraction</a:t>
            </a:r>
            <a:r>
              <a:rPr lang="de-DE" dirty="0"/>
              <a:t> </a:t>
            </a:r>
            <a:r>
              <a:rPr lang="de-DE" dirty="0" err="1"/>
              <a:t>schemes</a:t>
            </a:r>
            <a:r>
              <a:rPr lang="de-DE" dirty="0"/>
              <a:t> (</a:t>
            </a:r>
            <a:r>
              <a:rPr lang="de-DE" dirty="0" err="1"/>
              <a:t>quadrupole</a:t>
            </a:r>
            <a:r>
              <a:rPr lang="de-DE" dirty="0"/>
              <a:t>-, accel.-</a:t>
            </a:r>
            <a:r>
              <a:rPr lang="de-DE" dirty="0" err="1"/>
              <a:t>driven</a:t>
            </a:r>
            <a:r>
              <a:rPr lang="de-DE" dirty="0"/>
              <a:t>, </a:t>
            </a:r>
            <a:r>
              <a:rPr lang="de-DE" dirty="0" err="1"/>
              <a:t>rf</a:t>
            </a:r>
            <a:r>
              <a:rPr lang="de-DE" dirty="0"/>
              <a:t> knockout). 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err="1"/>
              <a:t>Optimize</a:t>
            </a:r>
            <a:r>
              <a:rPr lang="de-DE" dirty="0"/>
              <a:t> „</a:t>
            </a:r>
            <a:r>
              <a:rPr lang="de-DE" dirty="0" err="1"/>
              <a:t>novel</a:t>
            </a:r>
            <a:r>
              <a:rPr lang="de-DE" dirty="0"/>
              <a:t>“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modes</a:t>
            </a:r>
            <a:r>
              <a:rPr lang="de-DE" dirty="0"/>
              <a:t> (multi-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slow</a:t>
            </a:r>
            <a:r>
              <a:rPr lang="de-DE" dirty="0"/>
              <a:t> </a:t>
            </a:r>
            <a:r>
              <a:rPr lang="de-DE" dirty="0" err="1"/>
              <a:t>extraction</a:t>
            </a:r>
            <a:r>
              <a:rPr lang="de-DE" dirty="0"/>
              <a:t>)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Profit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</a:t>
            </a:r>
            <a:r>
              <a:rPr lang="de-DE" dirty="0" err="1"/>
              <a:t>gained</a:t>
            </a:r>
            <a:r>
              <a:rPr lang="de-DE" dirty="0"/>
              <a:t> at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synchrotrons</a:t>
            </a:r>
            <a:r>
              <a:rPr lang="de-DE" dirty="0"/>
              <a:t> (</a:t>
            </a:r>
            <a:r>
              <a:rPr lang="de-DE" dirty="0" err="1"/>
              <a:t>macro</a:t>
            </a:r>
            <a:r>
              <a:rPr lang="de-DE" dirty="0"/>
              <a:t> </a:t>
            </a:r>
            <a:r>
              <a:rPr lang="de-DE" dirty="0" err="1"/>
              <a:t>spill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) !</a:t>
            </a:r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Project in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GSI, FZJ </a:t>
            </a:r>
            <a:r>
              <a:rPr lang="de-DE" dirty="0" err="1"/>
              <a:t>and</a:t>
            </a:r>
            <a:r>
              <a:rPr lang="de-DE" dirty="0"/>
              <a:t> HIT.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3569611"/>
      </p:ext>
    </p:extLst>
  </p:cSld>
  <p:clrMapOvr>
    <a:masterClrMapping/>
  </p:clrMapOvr>
</p:sld>
</file>

<file path=ppt/theme/theme1.xml><?xml version="1.0" encoding="utf-8"?>
<a:theme xmlns:a="http://schemas.openxmlformats.org/drawingml/2006/main" name="TU_Praesentation_2010_2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TU_Praesentation_2010_2.pptx</Template>
  <TotalTime>0</TotalTime>
  <Words>202</Words>
  <Application>Microsoft Office PowerPoint</Application>
  <PresentationFormat>Bildschirmpräsentation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Bitstream Charter</vt:lpstr>
      <vt:lpstr>Stafford</vt:lpstr>
      <vt:lpstr>Tahoma</vt:lpstr>
      <vt:lpstr>Wingdings</vt:lpstr>
      <vt:lpstr>TU_Praesentation_2010_2</vt:lpstr>
      <vt:lpstr>Simulation model for slow extraction from the FAIR synchrotrons </vt:lpstr>
      <vt:lpstr>The slow extraction workshop (Darmstadt, June 2016)</vt:lpstr>
      <vt:lpstr>Simulation model for slow extraction from the FAIR synchrotrons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Oliver Boine-Frankenheim</cp:lastModifiedBy>
  <cp:revision>146</cp:revision>
  <cp:lastPrinted>2014-09-06T11:41:37Z</cp:lastPrinted>
  <dcterms:created xsi:type="dcterms:W3CDTF">2009-12-23T09:42:49Z</dcterms:created>
  <dcterms:modified xsi:type="dcterms:W3CDTF">2017-08-30T19:42:56Z</dcterms:modified>
</cp:coreProperties>
</file>