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41"/>
  </p:notesMasterIdLst>
  <p:sldIdLst>
    <p:sldId id="331" r:id="rId3"/>
    <p:sldId id="327" r:id="rId4"/>
    <p:sldId id="345" r:id="rId5"/>
    <p:sldId id="333" r:id="rId6"/>
    <p:sldId id="347" r:id="rId7"/>
    <p:sldId id="344" r:id="rId8"/>
    <p:sldId id="343" r:id="rId9"/>
    <p:sldId id="312" r:id="rId10"/>
    <p:sldId id="348" r:id="rId11"/>
    <p:sldId id="342" r:id="rId12"/>
    <p:sldId id="349" r:id="rId13"/>
    <p:sldId id="376" r:id="rId14"/>
    <p:sldId id="298" r:id="rId15"/>
    <p:sldId id="355" r:id="rId16"/>
    <p:sldId id="351" r:id="rId17"/>
    <p:sldId id="359" r:id="rId18"/>
    <p:sldId id="362" r:id="rId19"/>
    <p:sldId id="358" r:id="rId20"/>
    <p:sldId id="363" r:id="rId21"/>
    <p:sldId id="356" r:id="rId22"/>
    <p:sldId id="352" r:id="rId23"/>
    <p:sldId id="366" r:id="rId24"/>
    <p:sldId id="375" r:id="rId25"/>
    <p:sldId id="371" r:id="rId26"/>
    <p:sldId id="354" r:id="rId27"/>
    <p:sldId id="373" r:id="rId28"/>
    <p:sldId id="325" r:id="rId29"/>
    <p:sldId id="361" r:id="rId30"/>
    <p:sldId id="367" r:id="rId31"/>
    <p:sldId id="316" r:id="rId32"/>
    <p:sldId id="372" r:id="rId33"/>
    <p:sldId id="350" r:id="rId34"/>
    <p:sldId id="374" r:id="rId35"/>
    <p:sldId id="341" r:id="rId36"/>
    <p:sldId id="360" r:id="rId37"/>
    <p:sldId id="368" r:id="rId38"/>
    <p:sldId id="369" r:id="rId39"/>
    <p:sldId id="3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86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86567" autoAdjust="0"/>
  </p:normalViewPr>
  <p:slideViewPr>
    <p:cSldViewPr>
      <p:cViewPr varScale="1">
        <p:scale>
          <a:sx n="88" d="100"/>
          <a:sy n="88" d="100"/>
        </p:scale>
        <p:origin x="-188" y="-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wa13369\AppData\Local\Microsoft\Windows\Temporary%20Internet%20Files\Content.Outlook\YUFSUPIX\Fast%20DAQ%20data_Comp%20Of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wa13369\AppData\Local\Microsoft\Windows\Temporary%20Internet%20Files\Content.Outlook\YUFSUPIX\Fast%20DAQ%20data_Comp%20Of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wa13369\AppData\Local\Microsoft\Windows\Temporary%20Internet%20Files\Content.Outlook\YUFSUPIX\Fast%20DAQ%20data_Comp%20O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Integrated</a:t>
            </a:r>
            <a:r>
              <a:rPr lang="en-US" sz="1200" baseline="0" dirty="0" smtClean="0"/>
              <a:t> Channeltron Signals vs. Time: Low Channeltron Bias &amp; Low Beam Intensity</a:t>
            </a:r>
            <a:endParaRPr lang="en-US" sz="1200" dirty="0"/>
          </a:p>
        </c:rich>
      </c:tx>
      <c:layout>
        <c:manualLayout>
          <c:xMode val="edge"/>
          <c:yMode val="edge"/>
          <c:x val="0.17092316987610204"/>
          <c:y val="3.43810879618616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55028240795723"/>
          <c:y val="0.15886928181715138"/>
          <c:w val="0.8358702481333492"/>
          <c:h val="0.70462496947147379"/>
        </c:manualLayout>
      </c:layout>
      <c:scatterChart>
        <c:scatterStyle val="lineMarker"/>
        <c:varyColors val="0"/>
        <c:ser>
          <c:idx val="2"/>
          <c:order val="0"/>
          <c:tx>
            <c:v>1300V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CompOff_2_3e13_15kV!$111:$111</c:f>
              <c:numCache>
                <c:formatCode>General</c:formatCode>
                <c:ptCount val="16384"/>
                <c:pt idx="0">
                  <c:v>-1E-4</c:v>
                </c:pt>
                <c:pt idx="1">
                  <c:v>-3.9999999999999998E-6</c:v>
                </c:pt>
                <c:pt idx="2">
                  <c:v>1.1E-5</c:v>
                </c:pt>
                <c:pt idx="3">
                  <c:v>1.0000000000000001E-5</c:v>
                </c:pt>
                <c:pt idx="4">
                  <c:v>6.8999999999999997E-5</c:v>
                </c:pt>
                <c:pt idx="5">
                  <c:v>2.8E-5</c:v>
                </c:pt>
                <c:pt idx="6">
                  <c:v>-3.4999999999999997E-5</c:v>
                </c:pt>
                <c:pt idx="7">
                  <c:v>-1.0000000000000001E-5</c:v>
                </c:pt>
                <c:pt idx="8">
                  <c:v>-7.9999999999999996E-6</c:v>
                </c:pt>
                <c:pt idx="9">
                  <c:v>-5.0000000000000004E-6</c:v>
                </c:pt>
                <c:pt idx="10">
                  <c:v>7.9999999999999996E-6</c:v>
                </c:pt>
                <c:pt idx="11">
                  <c:v>-1.2E-5</c:v>
                </c:pt>
                <c:pt idx="12">
                  <c:v>4.1999999999999998E-5</c:v>
                </c:pt>
                <c:pt idx="13">
                  <c:v>1.07E-4</c:v>
                </c:pt>
                <c:pt idx="14">
                  <c:v>1.85E-4</c:v>
                </c:pt>
                <c:pt idx="15">
                  <c:v>1.8900000000000001E-4</c:v>
                </c:pt>
                <c:pt idx="16">
                  <c:v>1.9100000000000001E-4</c:v>
                </c:pt>
                <c:pt idx="17">
                  <c:v>2.23E-4</c:v>
                </c:pt>
                <c:pt idx="18">
                  <c:v>2.5599999999999999E-4</c:v>
                </c:pt>
                <c:pt idx="19">
                  <c:v>3.5100000000000002E-4</c:v>
                </c:pt>
                <c:pt idx="20">
                  <c:v>6.4199999999999999E-4</c:v>
                </c:pt>
                <c:pt idx="21">
                  <c:v>5.5000000000000003E-4</c:v>
                </c:pt>
                <c:pt idx="22">
                  <c:v>2.8499999999999999E-4</c:v>
                </c:pt>
                <c:pt idx="23">
                  <c:v>3.59E-4</c:v>
                </c:pt>
                <c:pt idx="24">
                  <c:v>3.9500000000000001E-4</c:v>
                </c:pt>
                <c:pt idx="25">
                  <c:v>5.13E-4</c:v>
                </c:pt>
                <c:pt idx="26">
                  <c:v>6.8300000000000001E-4</c:v>
                </c:pt>
                <c:pt idx="27">
                  <c:v>3.5300000000000002E-4</c:v>
                </c:pt>
                <c:pt idx="28">
                  <c:v>1.9000000000000001E-5</c:v>
                </c:pt>
                <c:pt idx="29">
                  <c:v>1.4100000000000001E-4</c:v>
                </c:pt>
                <c:pt idx="30">
                  <c:v>3.1000000000000001E-5</c:v>
                </c:pt>
                <c:pt idx="31">
                  <c:v>9.8999999999999994E-5</c:v>
                </c:pt>
                <c:pt idx="32">
                  <c:v>1.36E-4</c:v>
                </c:pt>
                <c:pt idx="33">
                  <c:v>1.56E-4</c:v>
                </c:pt>
                <c:pt idx="34">
                  <c:v>1.7799999999999999E-4</c:v>
                </c:pt>
                <c:pt idx="35">
                  <c:v>1.6799999999999999E-4</c:v>
                </c:pt>
                <c:pt idx="36">
                  <c:v>2.5500000000000002E-4</c:v>
                </c:pt>
                <c:pt idx="37">
                  <c:v>4.1199999999999999E-4</c:v>
                </c:pt>
                <c:pt idx="38">
                  <c:v>6.0700000000000001E-4</c:v>
                </c:pt>
                <c:pt idx="39">
                  <c:v>8.7500000000000002E-4</c:v>
                </c:pt>
                <c:pt idx="40">
                  <c:v>9.6199999999999996E-4</c:v>
                </c:pt>
                <c:pt idx="41">
                  <c:v>7.1500000000000003E-4</c:v>
                </c:pt>
                <c:pt idx="42">
                  <c:v>6.7900000000000002E-4</c:v>
                </c:pt>
                <c:pt idx="43">
                  <c:v>5.6400000000000005E-4</c:v>
                </c:pt>
                <c:pt idx="44">
                  <c:v>4.6000000000000001E-4</c:v>
                </c:pt>
                <c:pt idx="45">
                  <c:v>6.8099999999999996E-4</c:v>
                </c:pt>
                <c:pt idx="46">
                  <c:v>7.76E-4</c:v>
                </c:pt>
                <c:pt idx="47">
                  <c:v>3.57E-4</c:v>
                </c:pt>
                <c:pt idx="48">
                  <c:v>2.1699999999999999E-4</c:v>
                </c:pt>
                <c:pt idx="49">
                  <c:v>5.2899999999999996E-4</c:v>
                </c:pt>
                <c:pt idx="50">
                  <c:v>7.85E-4</c:v>
                </c:pt>
                <c:pt idx="51">
                  <c:v>1.2669999999999999E-3</c:v>
                </c:pt>
                <c:pt idx="52">
                  <c:v>1.8569999999999999E-3</c:v>
                </c:pt>
                <c:pt idx="53">
                  <c:v>2.5360000000000001E-3</c:v>
                </c:pt>
                <c:pt idx="54">
                  <c:v>3.3349999999999999E-3</c:v>
                </c:pt>
                <c:pt idx="55">
                  <c:v>4.2440000000000004E-3</c:v>
                </c:pt>
                <c:pt idx="56">
                  <c:v>4.8040000000000001E-3</c:v>
                </c:pt>
                <c:pt idx="57">
                  <c:v>5.019E-3</c:v>
                </c:pt>
                <c:pt idx="58">
                  <c:v>5.0679999999999996E-3</c:v>
                </c:pt>
                <c:pt idx="59">
                  <c:v>4.8910000000000004E-3</c:v>
                </c:pt>
                <c:pt idx="60">
                  <c:v>4.6699999999999997E-3</c:v>
                </c:pt>
                <c:pt idx="61">
                  <c:v>4.4130000000000003E-3</c:v>
                </c:pt>
                <c:pt idx="62">
                  <c:v>4.1980000000000003E-3</c:v>
                </c:pt>
                <c:pt idx="63">
                  <c:v>3.8500000000000001E-3</c:v>
                </c:pt>
                <c:pt idx="64">
                  <c:v>3.4390000000000002E-3</c:v>
                </c:pt>
                <c:pt idx="65">
                  <c:v>2.9329999999999998E-3</c:v>
                </c:pt>
                <c:pt idx="66">
                  <c:v>2.4329999999999998E-3</c:v>
                </c:pt>
                <c:pt idx="67">
                  <c:v>2.0799999999999998E-3</c:v>
                </c:pt>
                <c:pt idx="68">
                  <c:v>1.8129999999999999E-3</c:v>
                </c:pt>
                <c:pt idx="69">
                  <c:v>1.7229999999999999E-3</c:v>
                </c:pt>
                <c:pt idx="70">
                  <c:v>2.0929999999999998E-3</c:v>
                </c:pt>
                <c:pt idx="71">
                  <c:v>2.8830000000000001E-3</c:v>
                </c:pt>
                <c:pt idx="72">
                  <c:v>3.5669999999999999E-3</c:v>
                </c:pt>
                <c:pt idx="73">
                  <c:v>4.2009999999999999E-3</c:v>
                </c:pt>
                <c:pt idx="74">
                  <c:v>4.836E-3</c:v>
                </c:pt>
                <c:pt idx="75">
                  <c:v>5.3610000000000003E-3</c:v>
                </c:pt>
                <c:pt idx="76">
                  <c:v>5.8050000000000003E-3</c:v>
                </c:pt>
                <c:pt idx="77">
                  <c:v>6.2360000000000002E-3</c:v>
                </c:pt>
                <c:pt idx="78">
                  <c:v>6.5490000000000001E-3</c:v>
                </c:pt>
                <c:pt idx="79">
                  <c:v>6.7099999999999998E-3</c:v>
                </c:pt>
                <c:pt idx="80">
                  <c:v>6.7720000000000002E-3</c:v>
                </c:pt>
                <c:pt idx="81">
                  <c:v>6.6150000000000002E-3</c:v>
                </c:pt>
                <c:pt idx="82">
                  <c:v>6.0879999999999997E-3</c:v>
                </c:pt>
                <c:pt idx="83">
                  <c:v>5.5030000000000001E-3</c:v>
                </c:pt>
                <c:pt idx="84">
                  <c:v>5.1879999999999999E-3</c:v>
                </c:pt>
                <c:pt idx="85">
                  <c:v>4.8989999999999997E-3</c:v>
                </c:pt>
                <c:pt idx="86">
                  <c:v>4.5919999999999997E-3</c:v>
                </c:pt>
                <c:pt idx="87">
                  <c:v>4.3620000000000004E-3</c:v>
                </c:pt>
                <c:pt idx="88">
                  <c:v>4.0940000000000004E-3</c:v>
                </c:pt>
                <c:pt idx="89">
                  <c:v>3.3809999999999999E-3</c:v>
                </c:pt>
                <c:pt idx="90">
                  <c:v>2.4759999999999999E-3</c:v>
                </c:pt>
                <c:pt idx="91">
                  <c:v>2.0170000000000001E-3</c:v>
                </c:pt>
                <c:pt idx="92">
                  <c:v>1.9380000000000001E-3</c:v>
                </c:pt>
                <c:pt idx="93">
                  <c:v>1.9580000000000001E-3</c:v>
                </c:pt>
                <c:pt idx="94">
                  <c:v>1.9480000000000001E-3</c:v>
                </c:pt>
                <c:pt idx="95">
                  <c:v>1.841E-3</c:v>
                </c:pt>
                <c:pt idx="96">
                  <c:v>1.9559999999999998E-3</c:v>
                </c:pt>
                <c:pt idx="97">
                  <c:v>2.1789999999999999E-3</c:v>
                </c:pt>
                <c:pt idx="98">
                  <c:v>2.3760000000000001E-3</c:v>
                </c:pt>
                <c:pt idx="99">
                  <c:v>2.575E-3</c:v>
                </c:pt>
                <c:pt idx="100">
                  <c:v>2.7269999999999998E-3</c:v>
                </c:pt>
                <c:pt idx="101">
                  <c:v>2.9269999999999999E-3</c:v>
                </c:pt>
                <c:pt idx="102">
                  <c:v>3.1939999999999998E-3</c:v>
                </c:pt>
                <c:pt idx="103">
                  <c:v>3.6600000000000001E-3</c:v>
                </c:pt>
                <c:pt idx="104">
                  <c:v>4.1450000000000002E-3</c:v>
                </c:pt>
                <c:pt idx="105">
                  <c:v>3.8289999999999999E-3</c:v>
                </c:pt>
                <c:pt idx="106">
                  <c:v>2.9030000000000002E-3</c:v>
                </c:pt>
                <c:pt idx="107">
                  <c:v>2.2759999999999998E-3</c:v>
                </c:pt>
                <c:pt idx="108">
                  <c:v>2.075E-3</c:v>
                </c:pt>
                <c:pt idx="109">
                  <c:v>2.2039999999999998E-3</c:v>
                </c:pt>
                <c:pt idx="110">
                  <c:v>2.1489999999999999E-3</c:v>
                </c:pt>
                <c:pt idx="111">
                  <c:v>1.6169999999999999E-3</c:v>
                </c:pt>
                <c:pt idx="112">
                  <c:v>1.0480000000000001E-3</c:v>
                </c:pt>
                <c:pt idx="113">
                  <c:v>8.0900000000000004E-4</c:v>
                </c:pt>
                <c:pt idx="114">
                  <c:v>7.4799999999999997E-4</c:v>
                </c:pt>
                <c:pt idx="115">
                  <c:v>6.8199999999999999E-4</c:v>
                </c:pt>
                <c:pt idx="116">
                  <c:v>6.4099999999999997E-4</c:v>
                </c:pt>
                <c:pt idx="117">
                  <c:v>6.0899999999999995E-4</c:v>
                </c:pt>
                <c:pt idx="118">
                  <c:v>6.02E-4</c:v>
                </c:pt>
                <c:pt idx="119">
                  <c:v>6.7199999999999996E-4</c:v>
                </c:pt>
                <c:pt idx="120">
                  <c:v>7.3399999999999995E-4</c:v>
                </c:pt>
                <c:pt idx="121">
                  <c:v>6.6299999999999996E-4</c:v>
                </c:pt>
                <c:pt idx="122">
                  <c:v>5.7899999999999998E-4</c:v>
                </c:pt>
                <c:pt idx="123">
                  <c:v>5.1800000000000001E-4</c:v>
                </c:pt>
                <c:pt idx="124">
                  <c:v>4.3199999999999998E-4</c:v>
                </c:pt>
                <c:pt idx="125">
                  <c:v>3.7300000000000001E-4</c:v>
                </c:pt>
                <c:pt idx="126">
                  <c:v>3.5E-4</c:v>
                </c:pt>
                <c:pt idx="127">
                  <c:v>3.9800000000000002E-4</c:v>
                </c:pt>
                <c:pt idx="128">
                  <c:v>4.4200000000000001E-4</c:v>
                </c:pt>
                <c:pt idx="129">
                  <c:v>4.46E-4</c:v>
                </c:pt>
                <c:pt idx="130">
                  <c:v>3.9899999999999999E-4</c:v>
                </c:pt>
                <c:pt idx="131">
                  <c:v>3.3700000000000001E-4</c:v>
                </c:pt>
                <c:pt idx="132">
                  <c:v>3.3399999999999999E-4</c:v>
                </c:pt>
                <c:pt idx="133">
                  <c:v>3.6200000000000002E-4</c:v>
                </c:pt>
                <c:pt idx="134">
                  <c:v>3.9300000000000001E-4</c:v>
                </c:pt>
                <c:pt idx="135">
                  <c:v>3.88E-4</c:v>
                </c:pt>
                <c:pt idx="136">
                  <c:v>3.5300000000000002E-4</c:v>
                </c:pt>
                <c:pt idx="137">
                  <c:v>3.4900000000000003E-4</c:v>
                </c:pt>
                <c:pt idx="138">
                  <c:v>3.8000000000000002E-4</c:v>
                </c:pt>
                <c:pt idx="139">
                  <c:v>4.1800000000000002E-4</c:v>
                </c:pt>
                <c:pt idx="140">
                  <c:v>4.4900000000000002E-4</c:v>
                </c:pt>
                <c:pt idx="141">
                  <c:v>4.26E-4</c:v>
                </c:pt>
                <c:pt idx="142">
                  <c:v>3.9199999999999999E-4</c:v>
                </c:pt>
                <c:pt idx="143">
                  <c:v>3.57E-4</c:v>
                </c:pt>
                <c:pt idx="144">
                  <c:v>3.5E-4</c:v>
                </c:pt>
                <c:pt idx="145">
                  <c:v>3.9500000000000001E-4</c:v>
                </c:pt>
                <c:pt idx="146">
                  <c:v>4.26E-4</c:v>
                </c:pt>
                <c:pt idx="147">
                  <c:v>4.1800000000000002E-4</c:v>
                </c:pt>
                <c:pt idx="148">
                  <c:v>4.0299999999999998E-4</c:v>
                </c:pt>
                <c:pt idx="149">
                  <c:v>3.9599999999999998E-4</c:v>
                </c:pt>
                <c:pt idx="150">
                  <c:v>4.3100000000000001E-4</c:v>
                </c:pt>
                <c:pt idx="151">
                  <c:v>4.57E-4</c:v>
                </c:pt>
                <c:pt idx="152">
                  <c:v>4.3800000000000002E-4</c:v>
                </c:pt>
                <c:pt idx="153">
                  <c:v>4.4499999999999997E-4</c:v>
                </c:pt>
                <c:pt idx="154">
                  <c:v>4.2299999999999998E-4</c:v>
                </c:pt>
                <c:pt idx="155">
                  <c:v>4.0999999999999999E-4</c:v>
                </c:pt>
                <c:pt idx="156">
                  <c:v>4.0900000000000002E-4</c:v>
                </c:pt>
                <c:pt idx="157">
                  <c:v>3.9599999999999998E-4</c:v>
                </c:pt>
                <c:pt idx="158">
                  <c:v>4.0200000000000001E-4</c:v>
                </c:pt>
                <c:pt idx="159">
                  <c:v>4.1800000000000002E-4</c:v>
                </c:pt>
                <c:pt idx="160">
                  <c:v>4.1399999999999998E-4</c:v>
                </c:pt>
                <c:pt idx="161">
                  <c:v>4.0900000000000002E-4</c:v>
                </c:pt>
                <c:pt idx="162">
                  <c:v>4.1300000000000001E-4</c:v>
                </c:pt>
                <c:pt idx="163">
                  <c:v>4.0999999999999999E-4</c:v>
                </c:pt>
                <c:pt idx="164">
                  <c:v>4.46E-4</c:v>
                </c:pt>
                <c:pt idx="165">
                  <c:v>4.5800000000000002E-4</c:v>
                </c:pt>
                <c:pt idx="166">
                  <c:v>4.7100000000000001E-4</c:v>
                </c:pt>
                <c:pt idx="167">
                  <c:v>4.8999999999999998E-4</c:v>
                </c:pt>
                <c:pt idx="168">
                  <c:v>4.5800000000000002E-4</c:v>
                </c:pt>
                <c:pt idx="169">
                  <c:v>4.0000000000000002E-4</c:v>
                </c:pt>
                <c:pt idx="170">
                  <c:v>3.6400000000000001E-4</c:v>
                </c:pt>
                <c:pt idx="171">
                  <c:v>3.9199999999999999E-4</c:v>
                </c:pt>
                <c:pt idx="172">
                  <c:v>4.2900000000000002E-4</c:v>
                </c:pt>
                <c:pt idx="173">
                  <c:v>4.4499999999999997E-4</c:v>
                </c:pt>
                <c:pt idx="174">
                  <c:v>4.4000000000000002E-4</c:v>
                </c:pt>
                <c:pt idx="175">
                  <c:v>4.08E-4</c:v>
                </c:pt>
                <c:pt idx="176">
                  <c:v>4.1800000000000002E-4</c:v>
                </c:pt>
                <c:pt idx="177">
                  <c:v>4.4700000000000002E-4</c:v>
                </c:pt>
                <c:pt idx="178">
                  <c:v>4.44E-4</c:v>
                </c:pt>
                <c:pt idx="179">
                  <c:v>4.1599999999999997E-4</c:v>
                </c:pt>
                <c:pt idx="180">
                  <c:v>3.7599999999999998E-4</c:v>
                </c:pt>
                <c:pt idx="181">
                  <c:v>3.57E-4</c:v>
                </c:pt>
                <c:pt idx="182">
                  <c:v>3.5799999999999997E-4</c:v>
                </c:pt>
                <c:pt idx="183">
                  <c:v>4.0099999999999999E-4</c:v>
                </c:pt>
                <c:pt idx="184">
                  <c:v>4.5100000000000001E-4</c:v>
                </c:pt>
                <c:pt idx="185">
                  <c:v>4.6700000000000002E-4</c:v>
                </c:pt>
                <c:pt idx="186">
                  <c:v>4.5600000000000003E-4</c:v>
                </c:pt>
                <c:pt idx="187">
                  <c:v>4.2900000000000002E-4</c:v>
                </c:pt>
                <c:pt idx="188">
                  <c:v>3.8099999999999999E-4</c:v>
                </c:pt>
                <c:pt idx="189">
                  <c:v>3.8900000000000002E-4</c:v>
                </c:pt>
                <c:pt idx="190">
                  <c:v>3.9300000000000001E-4</c:v>
                </c:pt>
                <c:pt idx="191">
                  <c:v>3.9500000000000001E-4</c:v>
                </c:pt>
                <c:pt idx="192">
                  <c:v>4.37E-4</c:v>
                </c:pt>
                <c:pt idx="193">
                  <c:v>4.6500000000000003E-4</c:v>
                </c:pt>
                <c:pt idx="194">
                  <c:v>4.4299999999999998E-4</c:v>
                </c:pt>
                <c:pt idx="195">
                  <c:v>4.2400000000000001E-4</c:v>
                </c:pt>
                <c:pt idx="196">
                  <c:v>4.1300000000000001E-4</c:v>
                </c:pt>
                <c:pt idx="197">
                  <c:v>3.9199999999999999E-4</c:v>
                </c:pt>
                <c:pt idx="198">
                  <c:v>3.8900000000000002E-4</c:v>
                </c:pt>
                <c:pt idx="199">
                  <c:v>3.8499999999999998E-4</c:v>
                </c:pt>
                <c:pt idx="200">
                  <c:v>3.7300000000000001E-4</c:v>
                </c:pt>
                <c:pt idx="201">
                  <c:v>3.8000000000000002E-4</c:v>
                </c:pt>
                <c:pt idx="202">
                  <c:v>3.79E-4</c:v>
                </c:pt>
                <c:pt idx="203">
                  <c:v>3.8499999999999998E-4</c:v>
                </c:pt>
                <c:pt idx="204">
                  <c:v>4.1199999999999999E-4</c:v>
                </c:pt>
                <c:pt idx="205">
                  <c:v>4.2200000000000001E-4</c:v>
                </c:pt>
                <c:pt idx="206">
                  <c:v>4.2299999999999998E-4</c:v>
                </c:pt>
                <c:pt idx="207">
                  <c:v>4.17E-4</c:v>
                </c:pt>
                <c:pt idx="208">
                  <c:v>3.88E-4</c:v>
                </c:pt>
                <c:pt idx="209">
                  <c:v>3.7500000000000001E-4</c:v>
                </c:pt>
                <c:pt idx="210">
                  <c:v>3.39E-4</c:v>
                </c:pt>
                <c:pt idx="211">
                  <c:v>3.4499999999999998E-4</c:v>
                </c:pt>
                <c:pt idx="212">
                  <c:v>3.8699999999999997E-4</c:v>
                </c:pt>
                <c:pt idx="213">
                  <c:v>4.0700000000000003E-4</c:v>
                </c:pt>
                <c:pt idx="214">
                  <c:v>4.06E-4</c:v>
                </c:pt>
                <c:pt idx="215">
                  <c:v>3.8900000000000002E-4</c:v>
                </c:pt>
                <c:pt idx="216">
                  <c:v>3.7399999999999998E-4</c:v>
                </c:pt>
                <c:pt idx="217">
                  <c:v>3.7199999999999999E-4</c:v>
                </c:pt>
                <c:pt idx="218">
                  <c:v>3.5599999999999998E-4</c:v>
                </c:pt>
                <c:pt idx="219">
                  <c:v>3.6600000000000001E-4</c:v>
                </c:pt>
                <c:pt idx="220">
                  <c:v>4.0000000000000002E-4</c:v>
                </c:pt>
                <c:pt idx="221">
                  <c:v>4.0999999999999999E-4</c:v>
                </c:pt>
                <c:pt idx="222">
                  <c:v>4.0900000000000002E-4</c:v>
                </c:pt>
                <c:pt idx="223">
                  <c:v>3.86E-4</c:v>
                </c:pt>
                <c:pt idx="224">
                  <c:v>3.8400000000000001E-4</c:v>
                </c:pt>
                <c:pt idx="225">
                  <c:v>3.9399999999999998E-4</c:v>
                </c:pt>
                <c:pt idx="226">
                  <c:v>3.7800000000000003E-4</c:v>
                </c:pt>
                <c:pt idx="227">
                  <c:v>3.68E-4</c:v>
                </c:pt>
                <c:pt idx="228">
                  <c:v>3.5100000000000002E-4</c:v>
                </c:pt>
                <c:pt idx="229">
                  <c:v>3.4900000000000003E-4</c:v>
                </c:pt>
                <c:pt idx="230">
                  <c:v>3.4600000000000001E-4</c:v>
                </c:pt>
                <c:pt idx="231">
                  <c:v>3.5E-4</c:v>
                </c:pt>
                <c:pt idx="232">
                  <c:v>3.4299999999999999E-4</c:v>
                </c:pt>
                <c:pt idx="233">
                  <c:v>3.5E-4</c:v>
                </c:pt>
                <c:pt idx="234">
                  <c:v>3.48E-4</c:v>
                </c:pt>
                <c:pt idx="235">
                  <c:v>3.2600000000000001E-4</c:v>
                </c:pt>
                <c:pt idx="236">
                  <c:v>3.4200000000000002E-4</c:v>
                </c:pt>
                <c:pt idx="237">
                  <c:v>3.4900000000000003E-4</c:v>
                </c:pt>
                <c:pt idx="238">
                  <c:v>3.5199999999999999E-4</c:v>
                </c:pt>
                <c:pt idx="239">
                  <c:v>3.6200000000000002E-4</c:v>
                </c:pt>
                <c:pt idx="240">
                  <c:v>3.6900000000000002E-4</c:v>
                </c:pt>
                <c:pt idx="241">
                  <c:v>3.8099999999999999E-4</c:v>
                </c:pt>
                <c:pt idx="242">
                  <c:v>3.8200000000000002E-4</c:v>
                </c:pt>
                <c:pt idx="243">
                  <c:v>3.6499999999999998E-4</c:v>
                </c:pt>
                <c:pt idx="244">
                  <c:v>3.68E-4</c:v>
                </c:pt>
                <c:pt idx="245">
                  <c:v>3.5799999999999997E-4</c:v>
                </c:pt>
                <c:pt idx="246">
                  <c:v>3.6699999999999998E-4</c:v>
                </c:pt>
                <c:pt idx="247">
                  <c:v>3.5399999999999999E-4</c:v>
                </c:pt>
                <c:pt idx="248">
                  <c:v>3.3599999999999998E-4</c:v>
                </c:pt>
                <c:pt idx="249">
                  <c:v>3.5E-4</c:v>
                </c:pt>
                <c:pt idx="250">
                  <c:v>3.4499999999999998E-4</c:v>
                </c:pt>
                <c:pt idx="251">
                  <c:v>3.4299999999999999E-4</c:v>
                </c:pt>
                <c:pt idx="252">
                  <c:v>3.5599999999999998E-4</c:v>
                </c:pt>
                <c:pt idx="253">
                  <c:v>3.6900000000000002E-4</c:v>
                </c:pt>
                <c:pt idx="254">
                  <c:v>3.6699999999999998E-4</c:v>
                </c:pt>
                <c:pt idx="255">
                  <c:v>3.5599999999999998E-4</c:v>
                </c:pt>
                <c:pt idx="256">
                  <c:v>3.5799999999999997E-4</c:v>
                </c:pt>
                <c:pt idx="257">
                  <c:v>3.6600000000000001E-4</c:v>
                </c:pt>
                <c:pt idx="258">
                  <c:v>3.4099999999999999E-4</c:v>
                </c:pt>
                <c:pt idx="259">
                  <c:v>3.5300000000000002E-4</c:v>
                </c:pt>
                <c:pt idx="260">
                  <c:v>3.7199999999999999E-4</c:v>
                </c:pt>
                <c:pt idx="261">
                  <c:v>3.8200000000000002E-4</c:v>
                </c:pt>
                <c:pt idx="262">
                  <c:v>3.6499999999999998E-4</c:v>
                </c:pt>
                <c:pt idx="263">
                  <c:v>3.3799999999999998E-4</c:v>
                </c:pt>
                <c:pt idx="264">
                  <c:v>3.39E-4</c:v>
                </c:pt>
                <c:pt idx="265">
                  <c:v>3.5199999999999999E-4</c:v>
                </c:pt>
                <c:pt idx="266">
                  <c:v>3.6999999999999999E-4</c:v>
                </c:pt>
                <c:pt idx="267">
                  <c:v>3.79E-4</c:v>
                </c:pt>
                <c:pt idx="268">
                  <c:v>3.68E-4</c:v>
                </c:pt>
                <c:pt idx="269">
                  <c:v>3.4600000000000001E-4</c:v>
                </c:pt>
                <c:pt idx="270">
                  <c:v>3.48E-4</c:v>
                </c:pt>
                <c:pt idx="271">
                  <c:v>3.86E-4</c:v>
                </c:pt>
                <c:pt idx="272">
                  <c:v>4.28E-4</c:v>
                </c:pt>
                <c:pt idx="273">
                  <c:v>4.06E-4</c:v>
                </c:pt>
                <c:pt idx="274">
                  <c:v>3.6600000000000001E-4</c:v>
                </c:pt>
                <c:pt idx="275">
                  <c:v>3.2299999999999999E-4</c:v>
                </c:pt>
                <c:pt idx="276">
                  <c:v>3.0899999999999998E-4</c:v>
                </c:pt>
                <c:pt idx="277">
                  <c:v>3.6000000000000002E-4</c:v>
                </c:pt>
                <c:pt idx="278">
                  <c:v>4.0400000000000001E-4</c:v>
                </c:pt>
                <c:pt idx="279">
                  <c:v>4.2499999999999998E-4</c:v>
                </c:pt>
                <c:pt idx="280">
                  <c:v>3.8999999999999999E-4</c:v>
                </c:pt>
                <c:pt idx="281">
                  <c:v>3.6299999999999999E-4</c:v>
                </c:pt>
                <c:pt idx="282">
                  <c:v>3.3E-4</c:v>
                </c:pt>
                <c:pt idx="283">
                  <c:v>2.8600000000000001E-4</c:v>
                </c:pt>
                <c:pt idx="284">
                  <c:v>3.3100000000000002E-4</c:v>
                </c:pt>
                <c:pt idx="285">
                  <c:v>3.8900000000000002E-4</c:v>
                </c:pt>
                <c:pt idx="286">
                  <c:v>4.08E-4</c:v>
                </c:pt>
                <c:pt idx="287">
                  <c:v>4.08E-4</c:v>
                </c:pt>
                <c:pt idx="288">
                  <c:v>3.68E-4</c:v>
                </c:pt>
                <c:pt idx="289">
                  <c:v>3.3100000000000002E-4</c:v>
                </c:pt>
                <c:pt idx="290">
                  <c:v>3.4099999999999999E-4</c:v>
                </c:pt>
                <c:pt idx="291">
                  <c:v>3.8000000000000002E-4</c:v>
                </c:pt>
                <c:pt idx="292">
                  <c:v>4.0099999999999999E-4</c:v>
                </c:pt>
                <c:pt idx="293">
                  <c:v>4.1100000000000002E-4</c:v>
                </c:pt>
                <c:pt idx="294">
                  <c:v>4.0900000000000002E-4</c:v>
                </c:pt>
                <c:pt idx="295">
                  <c:v>4.0299999999999998E-4</c:v>
                </c:pt>
                <c:pt idx="296">
                  <c:v>3.9500000000000001E-4</c:v>
                </c:pt>
                <c:pt idx="297">
                  <c:v>3.8200000000000002E-4</c:v>
                </c:pt>
                <c:pt idx="298">
                  <c:v>3.9399999999999998E-4</c:v>
                </c:pt>
                <c:pt idx="299">
                  <c:v>4.0099999999999999E-4</c:v>
                </c:pt>
                <c:pt idx="300">
                  <c:v>3.9599999999999998E-4</c:v>
                </c:pt>
                <c:pt idx="301">
                  <c:v>3.6499999999999998E-4</c:v>
                </c:pt>
                <c:pt idx="302">
                  <c:v>3.7399999999999998E-4</c:v>
                </c:pt>
                <c:pt idx="303">
                  <c:v>3.9800000000000002E-4</c:v>
                </c:pt>
                <c:pt idx="304">
                  <c:v>3.9899999999999999E-4</c:v>
                </c:pt>
                <c:pt idx="305">
                  <c:v>4.0200000000000001E-4</c:v>
                </c:pt>
                <c:pt idx="306">
                  <c:v>3.8400000000000001E-4</c:v>
                </c:pt>
                <c:pt idx="307">
                  <c:v>3.8699999999999997E-4</c:v>
                </c:pt>
                <c:pt idx="308">
                  <c:v>3.7500000000000001E-4</c:v>
                </c:pt>
                <c:pt idx="309">
                  <c:v>3.7300000000000001E-4</c:v>
                </c:pt>
                <c:pt idx="310">
                  <c:v>3.8699999999999997E-4</c:v>
                </c:pt>
                <c:pt idx="311">
                  <c:v>3.6299999999999999E-4</c:v>
                </c:pt>
                <c:pt idx="312">
                  <c:v>3.4000000000000002E-4</c:v>
                </c:pt>
                <c:pt idx="313">
                  <c:v>3.5300000000000002E-4</c:v>
                </c:pt>
                <c:pt idx="314">
                  <c:v>3.3799999999999998E-4</c:v>
                </c:pt>
                <c:pt idx="315">
                  <c:v>3.5100000000000002E-4</c:v>
                </c:pt>
                <c:pt idx="316">
                  <c:v>3.88E-4</c:v>
                </c:pt>
                <c:pt idx="317">
                  <c:v>3.7500000000000001E-4</c:v>
                </c:pt>
                <c:pt idx="318">
                  <c:v>3.3500000000000001E-4</c:v>
                </c:pt>
                <c:pt idx="319">
                  <c:v>3.1100000000000002E-4</c:v>
                </c:pt>
                <c:pt idx="320">
                  <c:v>3.1500000000000001E-4</c:v>
                </c:pt>
                <c:pt idx="321">
                  <c:v>3.39E-4</c:v>
                </c:pt>
                <c:pt idx="322">
                  <c:v>3.6200000000000002E-4</c:v>
                </c:pt>
                <c:pt idx="323">
                  <c:v>3.48E-4</c:v>
                </c:pt>
                <c:pt idx="324">
                  <c:v>3.4000000000000002E-4</c:v>
                </c:pt>
                <c:pt idx="325">
                  <c:v>3.4099999999999999E-4</c:v>
                </c:pt>
                <c:pt idx="326">
                  <c:v>3.4099999999999999E-4</c:v>
                </c:pt>
                <c:pt idx="327">
                  <c:v>3.3E-4</c:v>
                </c:pt>
                <c:pt idx="328">
                  <c:v>3.3300000000000002E-4</c:v>
                </c:pt>
                <c:pt idx="329">
                  <c:v>3.2299999999999999E-4</c:v>
                </c:pt>
                <c:pt idx="330">
                  <c:v>3.39E-4</c:v>
                </c:pt>
                <c:pt idx="331">
                  <c:v>3.1500000000000001E-4</c:v>
                </c:pt>
                <c:pt idx="332">
                  <c:v>2.8699999999999998E-4</c:v>
                </c:pt>
                <c:pt idx="333">
                  <c:v>2.8400000000000002E-4</c:v>
                </c:pt>
                <c:pt idx="334">
                  <c:v>2.5999999999999998E-4</c:v>
                </c:pt>
                <c:pt idx="335">
                  <c:v>2.8800000000000001E-4</c:v>
                </c:pt>
                <c:pt idx="336">
                  <c:v>2.7E-4</c:v>
                </c:pt>
                <c:pt idx="337">
                  <c:v>2.5099999999999998E-4</c:v>
                </c:pt>
                <c:pt idx="338">
                  <c:v>2.6800000000000001E-4</c:v>
                </c:pt>
                <c:pt idx="339">
                  <c:v>2.7399999999999999E-4</c:v>
                </c:pt>
                <c:pt idx="340">
                  <c:v>2.5300000000000002E-4</c:v>
                </c:pt>
                <c:pt idx="341">
                  <c:v>2.2599999999999999E-4</c:v>
                </c:pt>
                <c:pt idx="342">
                  <c:v>2.2900000000000001E-4</c:v>
                </c:pt>
                <c:pt idx="343">
                  <c:v>2.41E-4</c:v>
                </c:pt>
                <c:pt idx="344">
                  <c:v>2.6600000000000001E-4</c:v>
                </c:pt>
                <c:pt idx="345">
                  <c:v>2.6200000000000003E-4</c:v>
                </c:pt>
                <c:pt idx="346">
                  <c:v>2.31E-4</c:v>
                </c:pt>
                <c:pt idx="347">
                  <c:v>2.14E-4</c:v>
                </c:pt>
                <c:pt idx="348">
                  <c:v>2.1100000000000001E-4</c:v>
                </c:pt>
                <c:pt idx="349">
                  <c:v>2.0799999999999999E-4</c:v>
                </c:pt>
                <c:pt idx="350">
                  <c:v>2.1900000000000001E-4</c:v>
                </c:pt>
                <c:pt idx="351">
                  <c:v>2.3900000000000001E-4</c:v>
                </c:pt>
                <c:pt idx="352">
                  <c:v>2.3800000000000001E-4</c:v>
                </c:pt>
                <c:pt idx="353">
                  <c:v>2.1900000000000001E-4</c:v>
                </c:pt>
                <c:pt idx="354">
                  <c:v>1.8900000000000001E-4</c:v>
                </c:pt>
                <c:pt idx="355">
                  <c:v>1.7699999999999999E-4</c:v>
                </c:pt>
                <c:pt idx="356">
                  <c:v>2.05E-4</c:v>
                </c:pt>
                <c:pt idx="357">
                  <c:v>2.32E-4</c:v>
                </c:pt>
                <c:pt idx="358">
                  <c:v>2.2499999999999999E-4</c:v>
                </c:pt>
                <c:pt idx="359">
                  <c:v>2.1100000000000001E-4</c:v>
                </c:pt>
                <c:pt idx="360">
                  <c:v>1.8699999999999999E-4</c:v>
                </c:pt>
                <c:pt idx="361">
                  <c:v>1.8100000000000001E-4</c:v>
                </c:pt>
                <c:pt idx="362">
                  <c:v>1.95E-4</c:v>
                </c:pt>
                <c:pt idx="363">
                  <c:v>2.22E-4</c:v>
                </c:pt>
                <c:pt idx="364">
                  <c:v>2.3699999999999999E-4</c:v>
                </c:pt>
                <c:pt idx="365">
                  <c:v>2.22E-4</c:v>
                </c:pt>
                <c:pt idx="366">
                  <c:v>2.0599999999999999E-4</c:v>
                </c:pt>
                <c:pt idx="367">
                  <c:v>1.9000000000000001E-4</c:v>
                </c:pt>
                <c:pt idx="368">
                  <c:v>1.66E-4</c:v>
                </c:pt>
                <c:pt idx="369">
                  <c:v>1.8000000000000001E-4</c:v>
                </c:pt>
                <c:pt idx="370">
                  <c:v>1.8799999999999999E-4</c:v>
                </c:pt>
                <c:pt idx="371">
                  <c:v>2.0900000000000001E-4</c:v>
                </c:pt>
                <c:pt idx="372">
                  <c:v>2.02E-4</c:v>
                </c:pt>
                <c:pt idx="373">
                  <c:v>1.8699999999999999E-4</c:v>
                </c:pt>
                <c:pt idx="374">
                  <c:v>1.9699999999999999E-4</c:v>
                </c:pt>
                <c:pt idx="375">
                  <c:v>2.0699999999999999E-4</c:v>
                </c:pt>
                <c:pt idx="376">
                  <c:v>2.1000000000000001E-4</c:v>
                </c:pt>
                <c:pt idx="377">
                  <c:v>2.02E-4</c:v>
                </c:pt>
                <c:pt idx="378">
                  <c:v>2.02E-4</c:v>
                </c:pt>
                <c:pt idx="379">
                  <c:v>2.2900000000000001E-4</c:v>
                </c:pt>
                <c:pt idx="380">
                  <c:v>2.31E-4</c:v>
                </c:pt>
                <c:pt idx="381">
                  <c:v>1.9900000000000001E-4</c:v>
                </c:pt>
                <c:pt idx="382">
                  <c:v>1.92E-4</c:v>
                </c:pt>
                <c:pt idx="383">
                  <c:v>1.9000000000000001E-4</c:v>
                </c:pt>
                <c:pt idx="384">
                  <c:v>2.1100000000000001E-4</c:v>
                </c:pt>
                <c:pt idx="385">
                  <c:v>2.3599999999999999E-4</c:v>
                </c:pt>
                <c:pt idx="386">
                  <c:v>2.05E-4</c:v>
                </c:pt>
                <c:pt idx="387">
                  <c:v>1.8900000000000001E-4</c:v>
                </c:pt>
                <c:pt idx="388">
                  <c:v>1.7000000000000001E-4</c:v>
                </c:pt>
                <c:pt idx="389">
                  <c:v>1.73E-4</c:v>
                </c:pt>
                <c:pt idx="390">
                  <c:v>1.8200000000000001E-4</c:v>
                </c:pt>
                <c:pt idx="391">
                  <c:v>1.8699999999999999E-4</c:v>
                </c:pt>
                <c:pt idx="392">
                  <c:v>1.9100000000000001E-4</c:v>
                </c:pt>
                <c:pt idx="393">
                  <c:v>1.73E-4</c:v>
                </c:pt>
                <c:pt idx="394">
                  <c:v>1.8000000000000001E-4</c:v>
                </c:pt>
                <c:pt idx="395">
                  <c:v>1.9900000000000001E-4</c:v>
                </c:pt>
                <c:pt idx="396">
                  <c:v>2.0699999999999999E-4</c:v>
                </c:pt>
                <c:pt idx="397">
                  <c:v>1.9100000000000001E-4</c:v>
                </c:pt>
                <c:pt idx="398">
                  <c:v>2.0000000000000001E-4</c:v>
                </c:pt>
                <c:pt idx="399">
                  <c:v>1.6899999999999999E-4</c:v>
                </c:pt>
                <c:pt idx="400">
                  <c:v>1.76E-4</c:v>
                </c:pt>
                <c:pt idx="401">
                  <c:v>2.05E-4</c:v>
                </c:pt>
                <c:pt idx="402">
                  <c:v>2.13E-4</c:v>
                </c:pt>
                <c:pt idx="403">
                  <c:v>2.12E-4</c:v>
                </c:pt>
                <c:pt idx="404">
                  <c:v>1.7699999999999999E-4</c:v>
                </c:pt>
                <c:pt idx="405">
                  <c:v>1.4799999999999999E-4</c:v>
                </c:pt>
                <c:pt idx="406">
                  <c:v>1.55E-4</c:v>
                </c:pt>
                <c:pt idx="407">
                  <c:v>1.8900000000000001E-4</c:v>
                </c:pt>
                <c:pt idx="408">
                  <c:v>2.1000000000000001E-4</c:v>
                </c:pt>
                <c:pt idx="409">
                  <c:v>2.1699999999999999E-4</c:v>
                </c:pt>
                <c:pt idx="410">
                  <c:v>2.02E-4</c:v>
                </c:pt>
                <c:pt idx="411">
                  <c:v>2.12E-4</c:v>
                </c:pt>
                <c:pt idx="412">
                  <c:v>2.0699999999999999E-4</c:v>
                </c:pt>
                <c:pt idx="413">
                  <c:v>1.84E-4</c:v>
                </c:pt>
                <c:pt idx="414">
                  <c:v>1.5100000000000001E-4</c:v>
                </c:pt>
                <c:pt idx="415">
                  <c:v>1.2E-4</c:v>
                </c:pt>
                <c:pt idx="416">
                  <c:v>1.5699999999999999E-4</c:v>
                </c:pt>
                <c:pt idx="417">
                  <c:v>1.7799999999999999E-4</c:v>
                </c:pt>
                <c:pt idx="418">
                  <c:v>1.76E-4</c:v>
                </c:pt>
                <c:pt idx="419">
                  <c:v>1.83E-4</c:v>
                </c:pt>
                <c:pt idx="420">
                  <c:v>1.64E-4</c:v>
                </c:pt>
                <c:pt idx="421">
                  <c:v>1.44E-4</c:v>
                </c:pt>
                <c:pt idx="422">
                  <c:v>1.6699999999999999E-4</c:v>
                </c:pt>
                <c:pt idx="423">
                  <c:v>1.83E-4</c:v>
                </c:pt>
                <c:pt idx="424">
                  <c:v>1.8200000000000001E-4</c:v>
                </c:pt>
                <c:pt idx="425">
                  <c:v>1.8100000000000001E-4</c:v>
                </c:pt>
                <c:pt idx="426">
                  <c:v>1.5899999999999999E-4</c:v>
                </c:pt>
                <c:pt idx="427">
                  <c:v>1.6799999999999999E-4</c:v>
                </c:pt>
                <c:pt idx="428">
                  <c:v>1.9000000000000001E-4</c:v>
                </c:pt>
                <c:pt idx="429">
                  <c:v>2.13E-4</c:v>
                </c:pt>
                <c:pt idx="430">
                  <c:v>2.1100000000000001E-4</c:v>
                </c:pt>
                <c:pt idx="431">
                  <c:v>1.8100000000000001E-4</c:v>
                </c:pt>
                <c:pt idx="432">
                  <c:v>1.65E-4</c:v>
                </c:pt>
                <c:pt idx="433">
                  <c:v>1.64E-4</c:v>
                </c:pt>
                <c:pt idx="434">
                  <c:v>1.7000000000000001E-4</c:v>
                </c:pt>
                <c:pt idx="435">
                  <c:v>1.7200000000000001E-4</c:v>
                </c:pt>
                <c:pt idx="436">
                  <c:v>1.66E-4</c:v>
                </c:pt>
                <c:pt idx="437">
                  <c:v>1.5799999999999999E-4</c:v>
                </c:pt>
                <c:pt idx="438">
                  <c:v>1.73E-4</c:v>
                </c:pt>
                <c:pt idx="439">
                  <c:v>1.9900000000000001E-4</c:v>
                </c:pt>
                <c:pt idx="440">
                  <c:v>2.2599999999999999E-4</c:v>
                </c:pt>
                <c:pt idx="441">
                  <c:v>2.1699999999999999E-4</c:v>
                </c:pt>
                <c:pt idx="442">
                  <c:v>1.9100000000000001E-4</c:v>
                </c:pt>
                <c:pt idx="443">
                  <c:v>1.5899999999999999E-4</c:v>
                </c:pt>
                <c:pt idx="444">
                  <c:v>1.5899999999999999E-4</c:v>
                </c:pt>
                <c:pt idx="445">
                  <c:v>1.64E-4</c:v>
                </c:pt>
                <c:pt idx="446">
                  <c:v>1.7899999999999999E-4</c:v>
                </c:pt>
                <c:pt idx="447">
                  <c:v>2.04E-4</c:v>
                </c:pt>
                <c:pt idx="448">
                  <c:v>2.1000000000000001E-4</c:v>
                </c:pt>
                <c:pt idx="449">
                  <c:v>2.1499999999999999E-4</c:v>
                </c:pt>
                <c:pt idx="450">
                  <c:v>1.6100000000000001E-4</c:v>
                </c:pt>
                <c:pt idx="451">
                  <c:v>1.2899999999999999E-4</c:v>
                </c:pt>
                <c:pt idx="452">
                  <c:v>1.4300000000000001E-4</c:v>
                </c:pt>
                <c:pt idx="453">
                  <c:v>1.63E-4</c:v>
                </c:pt>
                <c:pt idx="454">
                  <c:v>1.6899999999999999E-4</c:v>
                </c:pt>
                <c:pt idx="455">
                  <c:v>1.65E-4</c:v>
                </c:pt>
                <c:pt idx="456">
                  <c:v>1.7899999999999999E-4</c:v>
                </c:pt>
                <c:pt idx="457">
                  <c:v>1.8100000000000001E-4</c:v>
                </c:pt>
                <c:pt idx="458">
                  <c:v>1.4100000000000001E-4</c:v>
                </c:pt>
                <c:pt idx="459">
                  <c:v>1.27E-4</c:v>
                </c:pt>
                <c:pt idx="460">
                  <c:v>1.6200000000000001E-4</c:v>
                </c:pt>
                <c:pt idx="461">
                  <c:v>2.04E-4</c:v>
                </c:pt>
                <c:pt idx="462">
                  <c:v>2.2499999999999999E-4</c:v>
                </c:pt>
                <c:pt idx="463">
                  <c:v>1.9900000000000001E-4</c:v>
                </c:pt>
                <c:pt idx="464">
                  <c:v>1.5100000000000001E-4</c:v>
                </c:pt>
                <c:pt idx="465">
                  <c:v>1.2799999999999999E-4</c:v>
                </c:pt>
                <c:pt idx="466">
                  <c:v>1.27E-4</c:v>
                </c:pt>
                <c:pt idx="467">
                  <c:v>1.47E-4</c:v>
                </c:pt>
                <c:pt idx="468">
                  <c:v>1.7899999999999999E-4</c:v>
                </c:pt>
                <c:pt idx="469">
                  <c:v>1.76E-4</c:v>
                </c:pt>
                <c:pt idx="470">
                  <c:v>1.75E-4</c:v>
                </c:pt>
                <c:pt idx="471">
                  <c:v>1.76E-4</c:v>
                </c:pt>
                <c:pt idx="472">
                  <c:v>1.6899999999999999E-4</c:v>
                </c:pt>
                <c:pt idx="473">
                  <c:v>1.5300000000000001E-4</c:v>
                </c:pt>
                <c:pt idx="474">
                  <c:v>1.4799999999999999E-4</c:v>
                </c:pt>
                <c:pt idx="475">
                  <c:v>1.76E-4</c:v>
                </c:pt>
                <c:pt idx="476">
                  <c:v>1.8100000000000001E-4</c:v>
                </c:pt>
                <c:pt idx="477">
                  <c:v>1.95E-4</c:v>
                </c:pt>
                <c:pt idx="478">
                  <c:v>1.76E-4</c:v>
                </c:pt>
                <c:pt idx="479">
                  <c:v>1.6000000000000001E-4</c:v>
                </c:pt>
                <c:pt idx="480">
                  <c:v>1.6799999999999999E-4</c:v>
                </c:pt>
                <c:pt idx="481">
                  <c:v>1.75E-4</c:v>
                </c:pt>
                <c:pt idx="482">
                  <c:v>1.6699999999999999E-4</c:v>
                </c:pt>
                <c:pt idx="483">
                  <c:v>1.63E-4</c:v>
                </c:pt>
                <c:pt idx="484">
                  <c:v>1.5799999999999999E-4</c:v>
                </c:pt>
                <c:pt idx="485">
                  <c:v>1.64E-4</c:v>
                </c:pt>
                <c:pt idx="486">
                  <c:v>1.6200000000000001E-4</c:v>
                </c:pt>
                <c:pt idx="487">
                  <c:v>1.56E-4</c:v>
                </c:pt>
                <c:pt idx="488">
                  <c:v>1.7200000000000001E-4</c:v>
                </c:pt>
                <c:pt idx="489">
                  <c:v>1.8000000000000001E-4</c:v>
                </c:pt>
                <c:pt idx="490">
                  <c:v>1.64E-4</c:v>
                </c:pt>
                <c:pt idx="491">
                  <c:v>1.3899999999999999E-4</c:v>
                </c:pt>
                <c:pt idx="492">
                  <c:v>1.37E-4</c:v>
                </c:pt>
                <c:pt idx="493">
                  <c:v>1.37E-4</c:v>
                </c:pt>
                <c:pt idx="494">
                  <c:v>1.2999999999999999E-4</c:v>
                </c:pt>
                <c:pt idx="495">
                  <c:v>1.5200000000000001E-4</c:v>
                </c:pt>
                <c:pt idx="496">
                  <c:v>1.54E-4</c:v>
                </c:pt>
                <c:pt idx="497">
                  <c:v>1.5300000000000001E-4</c:v>
                </c:pt>
                <c:pt idx="498">
                  <c:v>1.5899999999999999E-4</c:v>
                </c:pt>
                <c:pt idx="499">
                  <c:v>1.34E-4</c:v>
                </c:pt>
                <c:pt idx="501">
                  <c:v>5.4799999999999988E-3</c:v>
                </c:pt>
                <c:pt idx="502">
                  <c:v>4.6529999999999992E-3</c:v>
                </c:pt>
                <c:pt idx="503">
                  <c:v>1.2195505511959614E-2</c:v>
                </c:pt>
                <c:pt idx="504">
                  <c:v>0.22097164838296046</c:v>
                </c:pt>
                <c:pt idx="506">
                  <c:v>8.8570000000000003E-3</c:v>
                </c:pt>
                <c:pt idx="507">
                  <c:v>8.2959999999999996E-3</c:v>
                </c:pt>
                <c:pt idx="508">
                  <c:v>1.3749258342200076E-2</c:v>
                </c:pt>
                <c:pt idx="509">
                  <c:v>0.24199994165864466</c:v>
                </c:pt>
                <c:pt idx="511">
                  <c:v>6.5357999999999999E-2</c:v>
                </c:pt>
                <c:pt idx="512">
                  <c:v>6.5522999999999998E-2</c:v>
                </c:pt>
                <c:pt idx="513">
                  <c:v>2.431304506575761E-2</c:v>
                </c:pt>
                <c:pt idx="514">
                  <c:v>0.50811141957597272</c:v>
                </c:pt>
                <c:pt idx="516">
                  <c:v>0.111913</c:v>
                </c:pt>
                <c:pt idx="517">
                  <c:v>0.111933</c:v>
                </c:pt>
                <c:pt idx="518">
                  <c:v>4.6409006082804252E-2</c:v>
                </c:pt>
                <c:pt idx="519">
                  <c:v>1.0044509453772088</c:v>
                </c:pt>
                <c:pt idx="521">
                  <c:v>4.8602999999999993E-2</c:v>
                </c:pt>
                <c:pt idx="522">
                  <c:v>4.8685999999999993E-2</c:v>
                </c:pt>
                <c:pt idx="523">
                  <c:v>4.5281299119225432E-2</c:v>
                </c:pt>
                <c:pt idx="524">
                  <c:v>0.71794493681152571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728896"/>
        <c:axId val="91745664"/>
      </c:scatterChart>
      <c:valAx>
        <c:axId val="91728896"/>
        <c:scaling>
          <c:orientation val="minMax"/>
          <c:max val="200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 dirty="0"/>
                  <a:t>Time (ns)</a:t>
                </a:r>
              </a:p>
            </c:rich>
          </c:tx>
          <c:layout>
            <c:manualLayout>
              <c:xMode val="edge"/>
              <c:yMode val="edge"/>
              <c:x val="0.47241383377493823"/>
              <c:y val="0.92389323369356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1745664"/>
        <c:crosses val="autoZero"/>
        <c:crossBetween val="midCat"/>
      </c:valAx>
      <c:valAx>
        <c:axId val="91745664"/>
        <c:scaling>
          <c:orientation val="minMax"/>
          <c:max val="8.0000000000000019E-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1728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High bias,</a:t>
            </a:r>
            <a:r>
              <a:rPr lang="en-US" sz="1200" baseline="0" dirty="0" smtClean="0"/>
              <a:t> low intensity time structure</a:t>
            </a:r>
            <a:endParaRPr lang="en-US" sz="1200" dirty="0"/>
          </a:p>
        </c:rich>
      </c:tx>
      <c:layout>
        <c:manualLayout>
          <c:xMode val="edge"/>
          <c:yMode val="edge"/>
          <c:x val="0.13907093656260416"/>
          <c:y val="0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209546161537607"/>
          <c:y val="8.5720594976229775E-2"/>
          <c:w val="0.81470586601488726"/>
          <c:h val="0.75423331359113566"/>
        </c:manualLayout>
      </c:layout>
      <c:scatterChart>
        <c:scatterStyle val="lineMarker"/>
        <c:varyColors val="0"/>
        <c:ser>
          <c:idx val="0"/>
          <c:order val="0"/>
          <c:tx>
            <c:v>1500V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CompOff_2_3e13_15kV!$A$25:$SF$25</c:f>
              <c:numCache>
                <c:formatCode>General</c:formatCode>
                <c:ptCount val="500"/>
                <c:pt idx="0">
                  <c:v>2.4699999999999999E-4</c:v>
                </c:pt>
                <c:pt idx="1">
                  <c:v>-2.14E-4</c:v>
                </c:pt>
                <c:pt idx="2">
                  <c:v>1.22E-4</c:v>
                </c:pt>
                <c:pt idx="3">
                  <c:v>1.15E-4</c:v>
                </c:pt>
                <c:pt idx="4">
                  <c:v>-2.3000000000000001E-4</c:v>
                </c:pt>
                <c:pt idx="5">
                  <c:v>4.8000000000000001E-5</c:v>
                </c:pt>
                <c:pt idx="6">
                  <c:v>1.2899999999999999E-4</c:v>
                </c:pt>
                <c:pt idx="7">
                  <c:v>-1.11E-4</c:v>
                </c:pt>
                <c:pt idx="8">
                  <c:v>9.2999999999999997E-5</c:v>
                </c:pt>
                <c:pt idx="9">
                  <c:v>9.9999999999999995E-7</c:v>
                </c:pt>
                <c:pt idx="10">
                  <c:v>1.5999999999999999E-5</c:v>
                </c:pt>
                <c:pt idx="11">
                  <c:v>2.0799999999999999E-4</c:v>
                </c:pt>
                <c:pt idx="12">
                  <c:v>3.9300000000000001E-4</c:v>
                </c:pt>
                <c:pt idx="13">
                  <c:v>4.86E-4</c:v>
                </c:pt>
                <c:pt idx="14">
                  <c:v>6.2200000000000005E-4</c:v>
                </c:pt>
                <c:pt idx="15">
                  <c:v>7.0799999999999997E-4</c:v>
                </c:pt>
                <c:pt idx="16">
                  <c:v>6.7199999999999996E-4</c:v>
                </c:pt>
                <c:pt idx="17">
                  <c:v>8.8099999999999995E-4</c:v>
                </c:pt>
                <c:pt idx="18">
                  <c:v>1.1770000000000001E-3</c:v>
                </c:pt>
                <c:pt idx="19">
                  <c:v>2.1429999999999999E-3</c:v>
                </c:pt>
                <c:pt idx="20">
                  <c:v>2.3800000000000002E-3</c:v>
                </c:pt>
                <c:pt idx="21">
                  <c:v>1.4E-3</c:v>
                </c:pt>
                <c:pt idx="22">
                  <c:v>1.1050000000000001E-3</c:v>
                </c:pt>
                <c:pt idx="23">
                  <c:v>1.243E-3</c:v>
                </c:pt>
                <c:pt idx="24">
                  <c:v>1.312E-3</c:v>
                </c:pt>
                <c:pt idx="25">
                  <c:v>2.6640000000000001E-3</c:v>
                </c:pt>
                <c:pt idx="26">
                  <c:v>3.0119999999999999E-3</c:v>
                </c:pt>
                <c:pt idx="27">
                  <c:v>9.0300000000000005E-4</c:v>
                </c:pt>
                <c:pt idx="28">
                  <c:v>1.3799999999999999E-4</c:v>
                </c:pt>
                <c:pt idx="29">
                  <c:v>4.2099999999999999E-4</c:v>
                </c:pt>
                <c:pt idx="30">
                  <c:v>6.0999999999999999E-5</c:v>
                </c:pt>
                <c:pt idx="31">
                  <c:v>4.4700000000000002E-4</c:v>
                </c:pt>
                <c:pt idx="32">
                  <c:v>6.1499999999999999E-4</c:v>
                </c:pt>
                <c:pt idx="33">
                  <c:v>6.7299999999999999E-4</c:v>
                </c:pt>
                <c:pt idx="34">
                  <c:v>8.8999999999999995E-4</c:v>
                </c:pt>
                <c:pt idx="35">
                  <c:v>1.09E-3</c:v>
                </c:pt>
                <c:pt idx="36">
                  <c:v>1.3699999999999999E-3</c:v>
                </c:pt>
                <c:pt idx="37">
                  <c:v>1.885E-3</c:v>
                </c:pt>
                <c:pt idx="38">
                  <c:v>2.5379999999999999E-3</c:v>
                </c:pt>
                <c:pt idx="39">
                  <c:v>3.29E-3</c:v>
                </c:pt>
                <c:pt idx="40">
                  <c:v>3.0469999999999998E-3</c:v>
                </c:pt>
                <c:pt idx="41">
                  <c:v>2.2000000000000001E-3</c:v>
                </c:pt>
                <c:pt idx="42">
                  <c:v>2.4840000000000001E-3</c:v>
                </c:pt>
                <c:pt idx="43">
                  <c:v>1.9419999999999999E-3</c:v>
                </c:pt>
                <c:pt idx="44">
                  <c:v>1.8799999999999999E-3</c:v>
                </c:pt>
                <c:pt idx="45">
                  <c:v>2.7439999999999999E-3</c:v>
                </c:pt>
                <c:pt idx="46">
                  <c:v>2.48E-3</c:v>
                </c:pt>
                <c:pt idx="47">
                  <c:v>1.186E-3</c:v>
                </c:pt>
                <c:pt idx="48">
                  <c:v>1.1770000000000001E-3</c:v>
                </c:pt>
                <c:pt idx="49">
                  <c:v>2.1689999999999999E-3</c:v>
                </c:pt>
                <c:pt idx="50">
                  <c:v>3.1549999999999998E-3</c:v>
                </c:pt>
                <c:pt idx="51">
                  <c:v>4.7949999999999998E-3</c:v>
                </c:pt>
                <c:pt idx="52">
                  <c:v>6.0569999999999999E-3</c:v>
                </c:pt>
                <c:pt idx="53">
                  <c:v>7.613E-3</c:v>
                </c:pt>
                <c:pt idx="54">
                  <c:v>8.763E-3</c:v>
                </c:pt>
                <c:pt idx="55">
                  <c:v>9.5239999999999995E-3</c:v>
                </c:pt>
                <c:pt idx="56">
                  <c:v>9.6839999999999999E-3</c:v>
                </c:pt>
                <c:pt idx="57">
                  <c:v>9.4210000000000006E-3</c:v>
                </c:pt>
                <c:pt idx="58">
                  <c:v>8.8940000000000009E-3</c:v>
                </c:pt>
                <c:pt idx="59">
                  <c:v>8.3440000000000007E-3</c:v>
                </c:pt>
                <c:pt idx="60">
                  <c:v>7.8139999999999998E-3</c:v>
                </c:pt>
                <c:pt idx="61">
                  <c:v>7.2189999999999997E-3</c:v>
                </c:pt>
                <c:pt idx="62">
                  <c:v>6.6990000000000001E-3</c:v>
                </c:pt>
                <c:pt idx="63">
                  <c:v>6.0010000000000003E-3</c:v>
                </c:pt>
                <c:pt idx="64">
                  <c:v>5.4099999999999999E-3</c:v>
                </c:pt>
                <c:pt idx="65">
                  <c:v>4.803E-3</c:v>
                </c:pt>
                <c:pt idx="66">
                  <c:v>4.13E-3</c:v>
                </c:pt>
                <c:pt idx="67">
                  <c:v>3.5239999999999998E-3</c:v>
                </c:pt>
                <c:pt idx="68">
                  <c:v>3.1419999999999998E-3</c:v>
                </c:pt>
                <c:pt idx="69">
                  <c:v>3.1259999999999999E-3</c:v>
                </c:pt>
                <c:pt idx="70">
                  <c:v>3.5820000000000001E-3</c:v>
                </c:pt>
                <c:pt idx="71">
                  <c:v>4.0559999999999997E-3</c:v>
                </c:pt>
                <c:pt idx="72">
                  <c:v>4.4470000000000004E-3</c:v>
                </c:pt>
                <c:pt idx="73">
                  <c:v>4.7330000000000002E-3</c:v>
                </c:pt>
                <c:pt idx="74">
                  <c:v>5.0029999999999996E-3</c:v>
                </c:pt>
                <c:pt idx="75">
                  <c:v>5.1619999999999999E-3</c:v>
                </c:pt>
                <c:pt idx="76">
                  <c:v>5.3870000000000003E-3</c:v>
                </c:pt>
                <c:pt idx="77">
                  <c:v>5.5859999999999998E-3</c:v>
                </c:pt>
                <c:pt idx="78">
                  <c:v>5.7289999999999997E-3</c:v>
                </c:pt>
                <c:pt idx="79">
                  <c:v>5.8479999999999999E-3</c:v>
                </c:pt>
                <c:pt idx="80">
                  <c:v>5.8919999999999997E-3</c:v>
                </c:pt>
                <c:pt idx="81">
                  <c:v>5.7260000000000002E-3</c:v>
                </c:pt>
                <c:pt idx="82">
                  <c:v>5.3239999999999997E-3</c:v>
                </c:pt>
                <c:pt idx="83">
                  <c:v>5.058E-3</c:v>
                </c:pt>
                <c:pt idx="84">
                  <c:v>4.8760000000000001E-3</c:v>
                </c:pt>
                <c:pt idx="85">
                  <c:v>4.6490000000000004E-3</c:v>
                </c:pt>
                <c:pt idx="86">
                  <c:v>4.4250000000000001E-3</c:v>
                </c:pt>
                <c:pt idx="87">
                  <c:v>4.2989999999999999E-3</c:v>
                </c:pt>
                <c:pt idx="88">
                  <c:v>3.9399999999999999E-3</c:v>
                </c:pt>
                <c:pt idx="89">
                  <c:v>3.2060000000000001E-3</c:v>
                </c:pt>
                <c:pt idx="90">
                  <c:v>2.5639999999999999E-3</c:v>
                </c:pt>
                <c:pt idx="91">
                  <c:v>2.3259999999999999E-3</c:v>
                </c:pt>
                <c:pt idx="92">
                  <c:v>2.2620000000000001E-3</c:v>
                </c:pt>
                <c:pt idx="93">
                  <c:v>2.274E-3</c:v>
                </c:pt>
                <c:pt idx="94">
                  <c:v>2.2420000000000001E-3</c:v>
                </c:pt>
                <c:pt idx="95">
                  <c:v>2.1940000000000002E-3</c:v>
                </c:pt>
                <c:pt idx="96">
                  <c:v>2.3440000000000002E-3</c:v>
                </c:pt>
                <c:pt idx="97">
                  <c:v>2.5000000000000001E-3</c:v>
                </c:pt>
                <c:pt idx="98">
                  <c:v>2.6749999999999999E-3</c:v>
                </c:pt>
                <c:pt idx="99">
                  <c:v>2.931E-3</c:v>
                </c:pt>
                <c:pt idx="100">
                  <c:v>3.2209999999999999E-3</c:v>
                </c:pt>
                <c:pt idx="101">
                  <c:v>3.5660000000000002E-3</c:v>
                </c:pt>
                <c:pt idx="102">
                  <c:v>4.1970000000000002E-3</c:v>
                </c:pt>
                <c:pt idx="103">
                  <c:v>5.2680000000000001E-3</c:v>
                </c:pt>
                <c:pt idx="104">
                  <c:v>5.8199999999999997E-3</c:v>
                </c:pt>
                <c:pt idx="105">
                  <c:v>4.8139999999999997E-3</c:v>
                </c:pt>
                <c:pt idx="106">
                  <c:v>3.777E-3</c:v>
                </c:pt>
                <c:pt idx="107">
                  <c:v>3.4069999999999999E-3</c:v>
                </c:pt>
                <c:pt idx="108">
                  <c:v>3.2729999999999999E-3</c:v>
                </c:pt>
                <c:pt idx="109">
                  <c:v>3.4550000000000002E-3</c:v>
                </c:pt>
                <c:pt idx="110">
                  <c:v>3.1380000000000002E-3</c:v>
                </c:pt>
                <c:pt idx="111">
                  <c:v>2.3289999999999999E-3</c:v>
                </c:pt>
                <c:pt idx="112">
                  <c:v>1.6930000000000001E-3</c:v>
                </c:pt>
                <c:pt idx="113">
                  <c:v>1.3849999999999999E-3</c:v>
                </c:pt>
                <c:pt idx="114">
                  <c:v>1.2359999999999999E-3</c:v>
                </c:pt>
                <c:pt idx="115">
                  <c:v>1.176E-3</c:v>
                </c:pt>
                <c:pt idx="116">
                  <c:v>1.163E-3</c:v>
                </c:pt>
                <c:pt idx="117">
                  <c:v>1.1379999999999999E-3</c:v>
                </c:pt>
                <c:pt idx="118">
                  <c:v>1.1980000000000001E-3</c:v>
                </c:pt>
                <c:pt idx="119">
                  <c:v>1.273E-3</c:v>
                </c:pt>
                <c:pt idx="120">
                  <c:v>1.2049999999999999E-3</c:v>
                </c:pt>
                <c:pt idx="121">
                  <c:v>1.0740000000000001E-3</c:v>
                </c:pt>
                <c:pt idx="122">
                  <c:v>1.0089999999999999E-3</c:v>
                </c:pt>
                <c:pt idx="123">
                  <c:v>9.2900000000000003E-4</c:v>
                </c:pt>
                <c:pt idx="124">
                  <c:v>8.1400000000000005E-4</c:v>
                </c:pt>
                <c:pt idx="125">
                  <c:v>7.4299999999999995E-4</c:v>
                </c:pt>
                <c:pt idx="126">
                  <c:v>6.7199999999999996E-4</c:v>
                </c:pt>
                <c:pt idx="127">
                  <c:v>6.6299999999999996E-4</c:v>
                </c:pt>
                <c:pt idx="128">
                  <c:v>6.9399999999999996E-4</c:v>
                </c:pt>
                <c:pt idx="129">
                  <c:v>6.6500000000000001E-4</c:v>
                </c:pt>
                <c:pt idx="130">
                  <c:v>5.8399999999999999E-4</c:v>
                </c:pt>
                <c:pt idx="131">
                  <c:v>5.8100000000000003E-4</c:v>
                </c:pt>
                <c:pt idx="132">
                  <c:v>6.0700000000000001E-4</c:v>
                </c:pt>
                <c:pt idx="133">
                  <c:v>6.5399999999999996E-4</c:v>
                </c:pt>
                <c:pt idx="134">
                  <c:v>7.2000000000000005E-4</c:v>
                </c:pt>
                <c:pt idx="135">
                  <c:v>7.27E-4</c:v>
                </c:pt>
                <c:pt idx="136">
                  <c:v>6.9800000000000005E-4</c:v>
                </c:pt>
                <c:pt idx="137">
                  <c:v>6.8300000000000001E-4</c:v>
                </c:pt>
                <c:pt idx="138">
                  <c:v>7.0200000000000004E-4</c:v>
                </c:pt>
                <c:pt idx="139">
                  <c:v>6.8099999999999996E-4</c:v>
                </c:pt>
                <c:pt idx="140">
                  <c:v>6.7199999999999996E-4</c:v>
                </c:pt>
                <c:pt idx="141">
                  <c:v>6.4700000000000001E-4</c:v>
                </c:pt>
                <c:pt idx="142">
                  <c:v>6.3299999999999999E-4</c:v>
                </c:pt>
                <c:pt idx="143">
                  <c:v>6.2399999999999999E-4</c:v>
                </c:pt>
                <c:pt idx="144">
                  <c:v>6.4300000000000002E-4</c:v>
                </c:pt>
                <c:pt idx="145">
                  <c:v>6.4899999999999995E-4</c:v>
                </c:pt>
                <c:pt idx="146">
                  <c:v>6.4899999999999995E-4</c:v>
                </c:pt>
                <c:pt idx="147">
                  <c:v>6.8400000000000004E-4</c:v>
                </c:pt>
                <c:pt idx="148">
                  <c:v>6.8300000000000001E-4</c:v>
                </c:pt>
                <c:pt idx="149">
                  <c:v>7.2000000000000005E-4</c:v>
                </c:pt>
                <c:pt idx="150">
                  <c:v>7.4399999999999998E-4</c:v>
                </c:pt>
                <c:pt idx="151">
                  <c:v>7.2499999999999995E-4</c:v>
                </c:pt>
                <c:pt idx="152">
                  <c:v>6.8099999999999996E-4</c:v>
                </c:pt>
                <c:pt idx="153">
                  <c:v>6.5600000000000001E-4</c:v>
                </c:pt>
                <c:pt idx="154">
                  <c:v>6.8999999999999997E-4</c:v>
                </c:pt>
                <c:pt idx="155">
                  <c:v>6.8400000000000004E-4</c:v>
                </c:pt>
                <c:pt idx="156">
                  <c:v>6.5499999999999998E-4</c:v>
                </c:pt>
                <c:pt idx="157">
                  <c:v>6.5799999999999995E-4</c:v>
                </c:pt>
                <c:pt idx="158">
                  <c:v>6.8800000000000003E-4</c:v>
                </c:pt>
                <c:pt idx="159">
                  <c:v>7.1699999999999997E-4</c:v>
                </c:pt>
                <c:pt idx="160">
                  <c:v>7.5000000000000002E-4</c:v>
                </c:pt>
                <c:pt idx="161">
                  <c:v>7.5100000000000004E-4</c:v>
                </c:pt>
                <c:pt idx="162">
                  <c:v>7.3499999999999998E-4</c:v>
                </c:pt>
                <c:pt idx="163">
                  <c:v>6.7000000000000002E-4</c:v>
                </c:pt>
                <c:pt idx="164">
                  <c:v>6.9399999999999996E-4</c:v>
                </c:pt>
                <c:pt idx="165">
                  <c:v>7.4600000000000003E-4</c:v>
                </c:pt>
                <c:pt idx="166">
                  <c:v>7.5199999999999996E-4</c:v>
                </c:pt>
                <c:pt idx="167">
                  <c:v>7.3399999999999995E-4</c:v>
                </c:pt>
                <c:pt idx="168">
                  <c:v>6.8000000000000005E-4</c:v>
                </c:pt>
                <c:pt idx="169">
                  <c:v>6.5700000000000003E-4</c:v>
                </c:pt>
                <c:pt idx="170">
                  <c:v>6.6500000000000001E-4</c:v>
                </c:pt>
                <c:pt idx="171">
                  <c:v>7.2800000000000002E-4</c:v>
                </c:pt>
                <c:pt idx="172">
                  <c:v>8.0900000000000004E-4</c:v>
                </c:pt>
                <c:pt idx="173">
                  <c:v>7.7700000000000002E-4</c:v>
                </c:pt>
                <c:pt idx="174">
                  <c:v>7.1100000000000004E-4</c:v>
                </c:pt>
                <c:pt idx="175">
                  <c:v>6.9099999999999999E-4</c:v>
                </c:pt>
                <c:pt idx="176">
                  <c:v>6.8099999999999996E-4</c:v>
                </c:pt>
                <c:pt idx="177">
                  <c:v>7.3300000000000004E-4</c:v>
                </c:pt>
                <c:pt idx="178">
                  <c:v>7.5100000000000004E-4</c:v>
                </c:pt>
                <c:pt idx="179">
                  <c:v>7.1599999999999995E-4</c:v>
                </c:pt>
                <c:pt idx="180">
                  <c:v>6.6100000000000002E-4</c:v>
                </c:pt>
                <c:pt idx="181">
                  <c:v>6.5300000000000004E-4</c:v>
                </c:pt>
                <c:pt idx="182">
                  <c:v>6.6E-4</c:v>
                </c:pt>
                <c:pt idx="183">
                  <c:v>7.1699999999999997E-4</c:v>
                </c:pt>
                <c:pt idx="184">
                  <c:v>7.54E-4</c:v>
                </c:pt>
                <c:pt idx="185">
                  <c:v>7.2400000000000003E-4</c:v>
                </c:pt>
                <c:pt idx="186">
                  <c:v>7.5699999999999997E-4</c:v>
                </c:pt>
                <c:pt idx="187">
                  <c:v>7.27E-4</c:v>
                </c:pt>
                <c:pt idx="188">
                  <c:v>6.4099999999999997E-4</c:v>
                </c:pt>
                <c:pt idx="189">
                  <c:v>6.3199999999999997E-4</c:v>
                </c:pt>
                <c:pt idx="190">
                  <c:v>6.3199999999999997E-4</c:v>
                </c:pt>
                <c:pt idx="191">
                  <c:v>6.6699999999999995E-4</c:v>
                </c:pt>
                <c:pt idx="192">
                  <c:v>7.0699999999999995E-4</c:v>
                </c:pt>
                <c:pt idx="193">
                  <c:v>7.27E-4</c:v>
                </c:pt>
                <c:pt idx="194">
                  <c:v>7.4700000000000005E-4</c:v>
                </c:pt>
                <c:pt idx="195">
                  <c:v>7.0600000000000003E-4</c:v>
                </c:pt>
                <c:pt idx="196">
                  <c:v>6.7000000000000002E-4</c:v>
                </c:pt>
                <c:pt idx="197">
                  <c:v>6.8599999999999998E-4</c:v>
                </c:pt>
                <c:pt idx="198">
                  <c:v>6.78E-4</c:v>
                </c:pt>
                <c:pt idx="199">
                  <c:v>6.7400000000000001E-4</c:v>
                </c:pt>
                <c:pt idx="200">
                  <c:v>6.6399999999999999E-4</c:v>
                </c:pt>
                <c:pt idx="201">
                  <c:v>6.5799999999999995E-4</c:v>
                </c:pt>
                <c:pt idx="202">
                  <c:v>6.8099999999999996E-4</c:v>
                </c:pt>
                <c:pt idx="203">
                  <c:v>6.5600000000000001E-4</c:v>
                </c:pt>
                <c:pt idx="204">
                  <c:v>6.8000000000000005E-4</c:v>
                </c:pt>
                <c:pt idx="205">
                  <c:v>6.87E-4</c:v>
                </c:pt>
                <c:pt idx="206">
                  <c:v>6.78E-4</c:v>
                </c:pt>
                <c:pt idx="207">
                  <c:v>6.8800000000000003E-4</c:v>
                </c:pt>
                <c:pt idx="208">
                  <c:v>6.9700000000000003E-4</c:v>
                </c:pt>
                <c:pt idx="209">
                  <c:v>6.7299999999999999E-4</c:v>
                </c:pt>
                <c:pt idx="210">
                  <c:v>6.1700000000000004E-4</c:v>
                </c:pt>
                <c:pt idx="211">
                  <c:v>6.4599999999999998E-4</c:v>
                </c:pt>
                <c:pt idx="212">
                  <c:v>6.4499999999999996E-4</c:v>
                </c:pt>
                <c:pt idx="213">
                  <c:v>6.3699999999999998E-4</c:v>
                </c:pt>
                <c:pt idx="214">
                  <c:v>6.6200000000000005E-4</c:v>
                </c:pt>
                <c:pt idx="215">
                  <c:v>6.8300000000000001E-4</c:v>
                </c:pt>
                <c:pt idx="216">
                  <c:v>6.7400000000000001E-4</c:v>
                </c:pt>
                <c:pt idx="217">
                  <c:v>6.4000000000000005E-4</c:v>
                </c:pt>
                <c:pt idx="218">
                  <c:v>6.6799999999999997E-4</c:v>
                </c:pt>
                <c:pt idx="219">
                  <c:v>6.6500000000000001E-4</c:v>
                </c:pt>
                <c:pt idx="220">
                  <c:v>6.9300000000000004E-4</c:v>
                </c:pt>
                <c:pt idx="221">
                  <c:v>7.0600000000000003E-4</c:v>
                </c:pt>
                <c:pt idx="222">
                  <c:v>6.6500000000000001E-4</c:v>
                </c:pt>
                <c:pt idx="223">
                  <c:v>6.3900000000000003E-4</c:v>
                </c:pt>
                <c:pt idx="224">
                  <c:v>6.0700000000000001E-4</c:v>
                </c:pt>
                <c:pt idx="225">
                  <c:v>5.9699999999999998E-4</c:v>
                </c:pt>
                <c:pt idx="226">
                  <c:v>6.0099999999999997E-4</c:v>
                </c:pt>
                <c:pt idx="227">
                  <c:v>6.1200000000000002E-4</c:v>
                </c:pt>
                <c:pt idx="228">
                  <c:v>5.9500000000000004E-4</c:v>
                </c:pt>
                <c:pt idx="229">
                  <c:v>6.0099999999999997E-4</c:v>
                </c:pt>
                <c:pt idx="230">
                  <c:v>6.1899999999999998E-4</c:v>
                </c:pt>
                <c:pt idx="231">
                  <c:v>6.3299999999999999E-4</c:v>
                </c:pt>
                <c:pt idx="232">
                  <c:v>6.8199999999999999E-4</c:v>
                </c:pt>
                <c:pt idx="233">
                  <c:v>6.5499999999999998E-4</c:v>
                </c:pt>
                <c:pt idx="234">
                  <c:v>6.2200000000000005E-4</c:v>
                </c:pt>
                <c:pt idx="235">
                  <c:v>5.9599999999999996E-4</c:v>
                </c:pt>
                <c:pt idx="236">
                  <c:v>5.8E-4</c:v>
                </c:pt>
                <c:pt idx="237">
                  <c:v>6.1200000000000002E-4</c:v>
                </c:pt>
                <c:pt idx="238">
                  <c:v>6.2100000000000002E-4</c:v>
                </c:pt>
                <c:pt idx="239">
                  <c:v>6.2699999999999995E-4</c:v>
                </c:pt>
                <c:pt idx="240">
                  <c:v>6.5300000000000004E-4</c:v>
                </c:pt>
                <c:pt idx="241">
                  <c:v>6.6600000000000003E-4</c:v>
                </c:pt>
                <c:pt idx="242">
                  <c:v>6.4099999999999997E-4</c:v>
                </c:pt>
                <c:pt idx="243">
                  <c:v>6.0899999999999995E-4</c:v>
                </c:pt>
                <c:pt idx="244">
                  <c:v>6.1700000000000004E-4</c:v>
                </c:pt>
                <c:pt idx="245">
                  <c:v>6.0899999999999995E-4</c:v>
                </c:pt>
                <c:pt idx="246">
                  <c:v>6.3299999999999999E-4</c:v>
                </c:pt>
                <c:pt idx="247">
                  <c:v>6.2200000000000005E-4</c:v>
                </c:pt>
                <c:pt idx="248">
                  <c:v>5.8500000000000002E-4</c:v>
                </c:pt>
                <c:pt idx="249">
                  <c:v>5.9800000000000001E-4</c:v>
                </c:pt>
                <c:pt idx="250">
                  <c:v>6.0400000000000004E-4</c:v>
                </c:pt>
                <c:pt idx="251">
                  <c:v>6.1499999999999999E-4</c:v>
                </c:pt>
                <c:pt idx="252">
                  <c:v>6.38E-4</c:v>
                </c:pt>
                <c:pt idx="253">
                  <c:v>6.3400000000000001E-4</c:v>
                </c:pt>
                <c:pt idx="254">
                  <c:v>6.02E-4</c:v>
                </c:pt>
                <c:pt idx="255">
                  <c:v>6.0599999999999998E-4</c:v>
                </c:pt>
                <c:pt idx="256">
                  <c:v>6.4300000000000002E-4</c:v>
                </c:pt>
                <c:pt idx="257">
                  <c:v>6.3599999999999996E-4</c:v>
                </c:pt>
                <c:pt idx="258">
                  <c:v>6.78E-4</c:v>
                </c:pt>
                <c:pt idx="259">
                  <c:v>6.7500000000000004E-4</c:v>
                </c:pt>
                <c:pt idx="260">
                  <c:v>6.5600000000000001E-4</c:v>
                </c:pt>
                <c:pt idx="261">
                  <c:v>6.4700000000000001E-4</c:v>
                </c:pt>
                <c:pt idx="262">
                  <c:v>6.3199999999999997E-4</c:v>
                </c:pt>
                <c:pt idx="263">
                  <c:v>6.4800000000000003E-4</c:v>
                </c:pt>
                <c:pt idx="264">
                  <c:v>6.29E-4</c:v>
                </c:pt>
                <c:pt idx="265">
                  <c:v>6.2500000000000001E-4</c:v>
                </c:pt>
                <c:pt idx="266">
                  <c:v>6.1899999999999998E-4</c:v>
                </c:pt>
                <c:pt idx="267">
                  <c:v>6.4400000000000004E-4</c:v>
                </c:pt>
                <c:pt idx="268">
                  <c:v>6.6500000000000001E-4</c:v>
                </c:pt>
                <c:pt idx="269">
                  <c:v>6.5700000000000003E-4</c:v>
                </c:pt>
                <c:pt idx="270">
                  <c:v>6.8999999999999997E-4</c:v>
                </c:pt>
                <c:pt idx="271">
                  <c:v>6.6299999999999996E-4</c:v>
                </c:pt>
                <c:pt idx="272">
                  <c:v>6.6200000000000005E-4</c:v>
                </c:pt>
                <c:pt idx="273">
                  <c:v>6.6600000000000003E-4</c:v>
                </c:pt>
                <c:pt idx="274">
                  <c:v>6.8599999999999998E-4</c:v>
                </c:pt>
                <c:pt idx="275">
                  <c:v>6.69E-4</c:v>
                </c:pt>
                <c:pt idx="276">
                  <c:v>6.7599999999999995E-4</c:v>
                </c:pt>
                <c:pt idx="277">
                  <c:v>7.2000000000000005E-4</c:v>
                </c:pt>
                <c:pt idx="278">
                  <c:v>7.1900000000000002E-4</c:v>
                </c:pt>
                <c:pt idx="279">
                  <c:v>6.9300000000000004E-4</c:v>
                </c:pt>
                <c:pt idx="280">
                  <c:v>6.78E-4</c:v>
                </c:pt>
                <c:pt idx="281">
                  <c:v>7.4899999999999999E-4</c:v>
                </c:pt>
                <c:pt idx="282">
                  <c:v>7.1000000000000002E-4</c:v>
                </c:pt>
                <c:pt idx="283">
                  <c:v>6.2600000000000004E-4</c:v>
                </c:pt>
                <c:pt idx="284">
                  <c:v>6.4700000000000001E-4</c:v>
                </c:pt>
                <c:pt idx="285">
                  <c:v>6.8199999999999999E-4</c:v>
                </c:pt>
                <c:pt idx="286">
                  <c:v>6.5600000000000001E-4</c:v>
                </c:pt>
                <c:pt idx="287">
                  <c:v>6.7900000000000002E-4</c:v>
                </c:pt>
                <c:pt idx="288">
                  <c:v>6.9200000000000002E-4</c:v>
                </c:pt>
                <c:pt idx="289">
                  <c:v>6.6299999999999996E-4</c:v>
                </c:pt>
                <c:pt idx="290">
                  <c:v>7.0100000000000002E-4</c:v>
                </c:pt>
                <c:pt idx="291">
                  <c:v>6.9300000000000004E-4</c:v>
                </c:pt>
                <c:pt idx="292">
                  <c:v>6.9499999999999998E-4</c:v>
                </c:pt>
                <c:pt idx="293">
                  <c:v>6.9800000000000005E-4</c:v>
                </c:pt>
                <c:pt idx="294">
                  <c:v>7.1199999999999996E-4</c:v>
                </c:pt>
                <c:pt idx="295">
                  <c:v>7.3999999999999999E-4</c:v>
                </c:pt>
                <c:pt idx="296">
                  <c:v>7.1000000000000002E-4</c:v>
                </c:pt>
                <c:pt idx="297">
                  <c:v>7.1599999999999995E-4</c:v>
                </c:pt>
                <c:pt idx="298">
                  <c:v>7.3399999999999995E-4</c:v>
                </c:pt>
                <c:pt idx="299">
                  <c:v>7.3399999999999995E-4</c:v>
                </c:pt>
                <c:pt idx="300">
                  <c:v>7.3899999999999997E-4</c:v>
                </c:pt>
                <c:pt idx="301">
                  <c:v>7.6099999999999996E-4</c:v>
                </c:pt>
                <c:pt idx="302">
                  <c:v>7.7099999999999998E-4</c:v>
                </c:pt>
                <c:pt idx="303">
                  <c:v>7.6199999999999998E-4</c:v>
                </c:pt>
                <c:pt idx="304">
                  <c:v>7.1699999999999997E-4</c:v>
                </c:pt>
                <c:pt idx="305">
                  <c:v>6.8800000000000003E-4</c:v>
                </c:pt>
                <c:pt idx="306">
                  <c:v>6.8199999999999999E-4</c:v>
                </c:pt>
                <c:pt idx="307">
                  <c:v>6.8499999999999995E-4</c:v>
                </c:pt>
                <c:pt idx="308">
                  <c:v>6.8499999999999995E-4</c:v>
                </c:pt>
                <c:pt idx="309">
                  <c:v>7.1599999999999995E-4</c:v>
                </c:pt>
                <c:pt idx="310">
                  <c:v>6.9800000000000005E-4</c:v>
                </c:pt>
                <c:pt idx="311">
                  <c:v>6.7699999999999998E-4</c:v>
                </c:pt>
                <c:pt idx="312">
                  <c:v>7.0500000000000001E-4</c:v>
                </c:pt>
                <c:pt idx="313">
                  <c:v>7.0399999999999998E-4</c:v>
                </c:pt>
                <c:pt idx="314">
                  <c:v>6.7400000000000001E-4</c:v>
                </c:pt>
                <c:pt idx="315">
                  <c:v>6.7500000000000004E-4</c:v>
                </c:pt>
                <c:pt idx="316">
                  <c:v>6.4999999999999997E-4</c:v>
                </c:pt>
                <c:pt idx="317">
                  <c:v>6.4300000000000002E-4</c:v>
                </c:pt>
                <c:pt idx="318">
                  <c:v>6.7100000000000005E-4</c:v>
                </c:pt>
                <c:pt idx="319">
                  <c:v>6.1399999999999996E-4</c:v>
                </c:pt>
                <c:pt idx="320">
                  <c:v>5.9500000000000004E-4</c:v>
                </c:pt>
                <c:pt idx="321">
                  <c:v>6.0599999999999998E-4</c:v>
                </c:pt>
                <c:pt idx="322">
                  <c:v>6.0499999999999996E-4</c:v>
                </c:pt>
                <c:pt idx="323">
                  <c:v>6.2600000000000004E-4</c:v>
                </c:pt>
                <c:pt idx="324">
                  <c:v>6.5700000000000003E-4</c:v>
                </c:pt>
                <c:pt idx="325">
                  <c:v>6.0099999999999997E-4</c:v>
                </c:pt>
                <c:pt idx="326">
                  <c:v>5.7200000000000003E-4</c:v>
                </c:pt>
                <c:pt idx="327">
                  <c:v>5.5699999999999999E-4</c:v>
                </c:pt>
                <c:pt idx="328">
                  <c:v>5.3399999999999997E-4</c:v>
                </c:pt>
                <c:pt idx="329">
                  <c:v>5.4199999999999995E-4</c:v>
                </c:pt>
                <c:pt idx="330">
                  <c:v>5.2800000000000004E-4</c:v>
                </c:pt>
                <c:pt idx="331">
                  <c:v>5.3899999999999998E-4</c:v>
                </c:pt>
                <c:pt idx="332">
                  <c:v>5.2700000000000002E-4</c:v>
                </c:pt>
                <c:pt idx="333">
                  <c:v>5.1000000000000004E-4</c:v>
                </c:pt>
                <c:pt idx="334">
                  <c:v>4.6299999999999998E-4</c:v>
                </c:pt>
                <c:pt idx="335">
                  <c:v>4.5600000000000003E-4</c:v>
                </c:pt>
                <c:pt idx="336">
                  <c:v>4.6000000000000001E-4</c:v>
                </c:pt>
                <c:pt idx="337">
                  <c:v>4.4900000000000002E-4</c:v>
                </c:pt>
                <c:pt idx="338">
                  <c:v>4.26E-4</c:v>
                </c:pt>
                <c:pt idx="339">
                  <c:v>4.0200000000000001E-4</c:v>
                </c:pt>
                <c:pt idx="340">
                  <c:v>3.9300000000000001E-4</c:v>
                </c:pt>
                <c:pt idx="341">
                  <c:v>3.7100000000000002E-4</c:v>
                </c:pt>
                <c:pt idx="342">
                  <c:v>4.1300000000000001E-4</c:v>
                </c:pt>
                <c:pt idx="343">
                  <c:v>4.2400000000000001E-4</c:v>
                </c:pt>
                <c:pt idx="344">
                  <c:v>4.0000000000000002E-4</c:v>
                </c:pt>
                <c:pt idx="345">
                  <c:v>3.8400000000000001E-4</c:v>
                </c:pt>
                <c:pt idx="346">
                  <c:v>3.8000000000000002E-4</c:v>
                </c:pt>
                <c:pt idx="347">
                  <c:v>3.6499999999999998E-4</c:v>
                </c:pt>
                <c:pt idx="348">
                  <c:v>3.5E-4</c:v>
                </c:pt>
                <c:pt idx="349">
                  <c:v>3.7100000000000002E-4</c:v>
                </c:pt>
                <c:pt idx="350">
                  <c:v>4.0200000000000001E-4</c:v>
                </c:pt>
                <c:pt idx="351">
                  <c:v>4.0099999999999999E-4</c:v>
                </c:pt>
                <c:pt idx="352">
                  <c:v>3.9399999999999998E-4</c:v>
                </c:pt>
                <c:pt idx="353">
                  <c:v>3.6000000000000002E-4</c:v>
                </c:pt>
                <c:pt idx="354">
                  <c:v>2.9599999999999998E-4</c:v>
                </c:pt>
                <c:pt idx="355">
                  <c:v>2.7099999999999997E-4</c:v>
                </c:pt>
                <c:pt idx="356">
                  <c:v>2.9999999999999997E-4</c:v>
                </c:pt>
                <c:pt idx="357">
                  <c:v>3.6999999999999999E-4</c:v>
                </c:pt>
                <c:pt idx="358">
                  <c:v>3.88E-4</c:v>
                </c:pt>
                <c:pt idx="359">
                  <c:v>3.5E-4</c:v>
                </c:pt>
                <c:pt idx="360">
                  <c:v>3.19E-4</c:v>
                </c:pt>
                <c:pt idx="361">
                  <c:v>3.0800000000000001E-4</c:v>
                </c:pt>
                <c:pt idx="362">
                  <c:v>3.0699999999999998E-4</c:v>
                </c:pt>
                <c:pt idx="363">
                  <c:v>3.1799999999999998E-4</c:v>
                </c:pt>
                <c:pt idx="364">
                  <c:v>3.2299999999999999E-4</c:v>
                </c:pt>
                <c:pt idx="365">
                  <c:v>3.0899999999999998E-4</c:v>
                </c:pt>
                <c:pt idx="366">
                  <c:v>2.8800000000000001E-4</c:v>
                </c:pt>
                <c:pt idx="367">
                  <c:v>2.61E-4</c:v>
                </c:pt>
                <c:pt idx="368">
                  <c:v>2.5900000000000001E-4</c:v>
                </c:pt>
                <c:pt idx="369">
                  <c:v>3.0200000000000002E-4</c:v>
                </c:pt>
                <c:pt idx="370">
                  <c:v>3.1E-4</c:v>
                </c:pt>
                <c:pt idx="371">
                  <c:v>3.2699999999999998E-4</c:v>
                </c:pt>
                <c:pt idx="372">
                  <c:v>3.0600000000000001E-4</c:v>
                </c:pt>
                <c:pt idx="373">
                  <c:v>2.7900000000000001E-4</c:v>
                </c:pt>
                <c:pt idx="374">
                  <c:v>2.8699999999999998E-4</c:v>
                </c:pt>
                <c:pt idx="375">
                  <c:v>2.9100000000000003E-4</c:v>
                </c:pt>
                <c:pt idx="376">
                  <c:v>2.92E-4</c:v>
                </c:pt>
                <c:pt idx="377">
                  <c:v>2.99E-4</c:v>
                </c:pt>
                <c:pt idx="378">
                  <c:v>3.1100000000000002E-4</c:v>
                </c:pt>
                <c:pt idx="379">
                  <c:v>3.3399999999999999E-4</c:v>
                </c:pt>
                <c:pt idx="380">
                  <c:v>3.5399999999999999E-4</c:v>
                </c:pt>
                <c:pt idx="381">
                  <c:v>3.3E-4</c:v>
                </c:pt>
                <c:pt idx="382">
                  <c:v>3.3599999999999998E-4</c:v>
                </c:pt>
                <c:pt idx="383">
                  <c:v>3.3700000000000001E-4</c:v>
                </c:pt>
                <c:pt idx="384">
                  <c:v>3.3399999999999999E-4</c:v>
                </c:pt>
                <c:pt idx="385">
                  <c:v>3.3E-4</c:v>
                </c:pt>
                <c:pt idx="386">
                  <c:v>2.9300000000000002E-4</c:v>
                </c:pt>
                <c:pt idx="387">
                  <c:v>2.7999999999999998E-4</c:v>
                </c:pt>
                <c:pt idx="388">
                  <c:v>2.6800000000000001E-4</c:v>
                </c:pt>
                <c:pt idx="389">
                  <c:v>2.41E-4</c:v>
                </c:pt>
                <c:pt idx="390">
                  <c:v>2.5399999999999999E-4</c:v>
                </c:pt>
                <c:pt idx="391">
                  <c:v>2.7399999999999999E-4</c:v>
                </c:pt>
                <c:pt idx="392">
                  <c:v>2.8499999999999999E-4</c:v>
                </c:pt>
                <c:pt idx="393">
                  <c:v>2.8800000000000001E-4</c:v>
                </c:pt>
                <c:pt idx="394">
                  <c:v>2.9599999999999998E-4</c:v>
                </c:pt>
                <c:pt idx="395">
                  <c:v>3.1399999999999999E-4</c:v>
                </c:pt>
                <c:pt idx="396">
                  <c:v>3.1199999999999999E-4</c:v>
                </c:pt>
                <c:pt idx="397">
                  <c:v>3.0899999999999998E-4</c:v>
                </c:pt>
                <c:pt idx="398">
                  <c:v>2.9799999999999998E-4</c:v>
                </c:pt>
                <c:pt idx="399">
                  <c:v>2.7500000000000002E-4</c:v>
                </c:pt>
                <c:pt idx="400">
                  <c:v>2.7399999999999999E-4</c:v>
                </c:pt>
                <c:pt idx="401">
                  <c:v>3.1300000000000002E-4</c:v>
                </c:pt>
                <c:pt idx="402">
                  <c:v>3.1700000000000001E-4</c:v>
                </c:pt>
                <c:pt idx="403">
                  <c:v>2.99E-4</c:v>
                </c:pt>
                <c:pt idx="404">
                  <c:v>2.7799999999999998E-4</c:v>
                </c:pt>
                <c:pt idx="405">
                  <c:v>2.7599999999999999E-4</c:v>
                </c:pt>
                <c:pt idx="406">
                  <c:v>2.9100000000000003E-4</c:v>
                </c:pt>
                <c:pt idx="407">
                  <c:v>3.0899999999999998E-4</c:v>
                </c:pt>
                <c:pt idx="408">
                  <c:v>3.3E-4</c:v>
                </c:pt>
                <c:pt idx="409">
                  <c:v>2.9700000000000001E-4</c:v>
                </c:pt>
                <c:pt idx="410">
                  <c:v>2.92E-4</c:v>
                </c:pt>
                <c:pt idx="411">
                  <c:v>2.8699999999999998E-4</c:v>
                </c:pt>
                <c:pt idx="412">
                  <c:v>2.7799999999999998E-4</c:v>
                </c:pt>
                <c:pt idx="413">
                  <c:v>3.1399999999999999E-4</c:v>
                </c:pt>
                <c:pt idx="414">
                  <c:v>3.0400000000000002E-4</c:v>
                </c:pt>
                <c:pt idx="415">
                  <c:v>2.8499999999999999E-4</c:v>
                </c:pt>
                <c:pt idx="416">
                  <c:v>3.0699999999999998E-4</c:v>
                </c:pt>
                <c:pt idx="417">
                  <c:v>2.8800000000000001E-4</c:v>
                </c:pt>
                <c:pt idx="418">
                  <c:v>2.63E-4</c:v>
                </c:pt>
                <c:pt idx="419">
                  <c:v>2.5999999999999998E-4</c:v>
                </c:pt>
                <c:pt idx="420">
                  <c:v>2.61E-4</c:v>
                </c:pt>
                <c:pt idx="421">
                  <c:v>2.6200000000000003E-4</c:v>
                </c:pt>
                <c:pt idx="422">
                  <c:v>2.6400000000000002E-4</c:v>
                </c:pt>
                <c:pt idx="423">
                  <c:v>2.5700000000000001E-4</c:v>
                </c:pt>
                <c:pt idx="424">
                  <c:v>2.5700000000000001E-4</c:v>
                </c:pt>
                <c:pt idx="425">
                  <c:v>2.9300000000000002E-4</c:v>
                </c:pt>
                <c:pt idx="426">
                  <c:v>3.0600000000000001E-4</c:v>
                </c:pt>
                <c:pt idx="427">
                  <c:v>2.9799999999999998E-4</c:v>
                </c:pt>
                <c:pt idx="428">
                  <c:v>2.9100000000000003E-4</c:v>
                </c:pt>
                <c:pt idx="429">
                  <c:v>3.01E-4</c:v>
                </c:pt>
                <c:pt idx="430">
                  <c:v>2.7099999999999997E-4</c:v>
                </c:pt>
                <c:pt idx="431">
                  <c:v>2.61E-4</c:v>
                </c:pt>
                <c:pt idx="432">
                  <c:v>2.7399999999999999E-4</c:v>
                </c:pt>
                <c:pt idx="433">
                  <c:v>2.7399999999999999E-4</c:v>
                </c:pt>
                <c:pt idx="434">
                  <c:v>2.81E-4</c:v>
                </c:pt>
                <c:pt idx="435">
                  <c:v>2.7999999999999998E-4</c:v>
                </c:pt>
                <c:pt idx="436">
                  <c:v>2.72E-4</c:v>
                </c:pt>
                <c:pt idx="437">
                  <c:v>2.99E-4</c:v>
                </c:pt>
                <c:pt idx="438">
                  <c:v>3.2400000000000001E-4</c:v>
                </c:pt>
                <c:pt idx="439">
                  <c:v>3.1599999999999998E-4</c:v>
                </c:pt>
                <c:pt idx="440">
                  <c:v>3.0400000000000002E-4</c:v>
                </c:pt>
                <c:pt idx="441">
                  <c:v>2.7500000000000002E-4</c:v>
                </c:pt>
                <c:pt idx="442">
                  <c:v>2.9999999999999997E-4</c:v>
                </c:pt>
                <c:pt idx="443">
                  <c:v>2.9399999999999999E-4</c:v>
                </c:pt>
                <c:pt idx="444">
                  <c:v>3.01E-4</c:v>
                </c:pt>
                <c:pt idx="445">
                  <c:v>3.0499999999999999E-4</c:v>
                </c:pt>
                <c:pt idx="446">
                  <c:v>2.8899999999999998E-4</c:v>
                </c:pt>
                <c:pt idx="447">
                  <c:v>2.8600000000000001E-4</c:v>
                </c:pt>
                <c:pt idx="448">
                  <c:v>2.8899999999999998E-4</c:v>
                </c:pt>
                <c:pt idx="449">
                  <c:v>2.7500000000000002E-4</c:v>
                </c:pt>
                <c:pt idx="450">
                  <c:v>2.2000000000000001E-4</c:v>
                </c:pt>
                <c:pt idx="451">
                  <c:v>2.2599999999999999E-4</c:v>
                </c:pt>
                <c:pt idx="452">
                  <c:v>2.5300000000000002E-4</c:v>
                </c:pt>
                <c:pt idx="453">
                  <c:v>2.4899999999999998E-4</c:v>
                </c:pt>
                <c:pt idx="454">
                  <c:v>2.6699999999999998E-4</c:v>
                </c:pt>
                <c:pt idx="455">
                  <c:v>2.5999999999999998E-4</c:v>
                </c:pt>
                <c:pt idx="456">
                  <c:v>2.43E-4</c:v>
                </c:pt>
                <c:pt idx="457">
                  <c:v>2.4699999999999999E-4</c:v>
                </c:pt>
                <c:pt idx="458">
                  <c:v>2.41E-4</c:v>
                </c:pt>
                <c:pt idx="459">
                  <c:v>2.43E-4</c:v>
                </c:pt>
                <c:pt idx="460">
                  <c:v>2.5300000000000002E-4</c:v>
                </c:pt>
                <c:pt idx="461">
                  <c:v>2.5599999999999999E-4</c:v>
                </c:pt>
                <c:pt idx="462">
                  <c:v>2.7700000000000001E-4</c:v>
                </c:pt>
                <c:pt idx="463">
                  <c:v>2.8600000000000001E-4</c:v>
                </c:pt>
                <c:pt idx="464">
                  <c:v>2.8400000000000002E-4</c:v>
                </c:pt>
                <c:pt idx="465">
                  <c:v>3.2200000000000002E-4</c:v>
                </c:pt>
                <c:pt idx="466">
                  <c:v>3.0400000000000002E-4</c:v>
                </c:pt>
                <c:pt idx="467">
                  <c:v>2.7E-4</c:v>
                </c:pt>
                <c:pt idx="468">
                  <c:v>2.4600000000000002E-4</c:v>
                </c:pt>
                <c:pt idx="469">
                  <c:v>2.4399999999999999E-4</c:v>
                </c:pt>
                <c:pt idx="470">
                  <c:v>2.6699999999999998E-4</c:v>
                </c:pt>
                <c:pt idx="471">
                  <c:v>2.9E-4</c:v>
                </c:pt>
                <c:pt idx="472">
                  <c:v>2.63E-4</c:v>
                </c:pt>
                <c:pt idx="473">
                  <c:v>2.4600000000000002E-4</c:v>
                </c:pt>
                <c:pt idx="474">
                  <c:v>2.6200000000000003E-4</c:v>
                </c:pt>
                <c:pt idx="475">
                  <c:v>2.5000000000000001E-4</c:v>
                </c:pt>
                <c:pt idx="476">
                  <c:v>2.4800000000000001E-4</c:v>
                </c:pt>
                <c:pt idx="477">
                  <c:v>2.5900000000000001E-4</c:v>
                </c:pt>
                <c:pt idx="478">
                  <c:v>2.6400000000000002E-4</c:v>
                </c:pt>
                <c:pt idx="479">
                  <c:v>2.43E-4</c:v>
                </c:pt>
                <c:pt idx="480">
                  <c:v>2.6400000000000002E-4</c:v>
                </c:pt>
                <c:pt idx="481">
                  <c:v>2.9999999999999997E-4</c:v>
                </c:pt>
                <c:pt idx="482">
                  <c:v>2.7500000000000002E-4</c:v>
                </c:pt>
                <c:pt idx="483">
                  <c:v>2.7500000000000002E-4</c:v>
                </c:pt>
                <c:pt idx="484">
                  <c:v>2.6800000000000001E-4</c:v>
                </c:pt>
                <c:pt idx="485">
                  <c:v>2.2699999999999999E-4</c:v>
                </c:pt>
                <c:pt idx="486">
                  <c:v>2.4000000000000001E-4</c:v>
                </c:pt>
                <c:pt idx="487">
                  <c:v>2.4499999999999999E-4</c:v>
                </c:pt>
                <c:pt idx="488">
                  <c:v>2.42E-4</c:v>
                </c:pt>
                <c:pt idx="489">
                  <c:v>2.4499999999999999E-4</c:v>
                </c:pt>
                <c:pt idx="490">
                  <c:v>2.02E-4</c:v>
                </c:pt>
                <c:pt idx="491">
                  <c:v>2.2000000000000001E-4</c:v>
                </c:pt>
                <c:pt idx="492">
                  <c:v>2.5099999999999998E-4</c:v>
                </c:pt>
                <c:pt idx="493">
                  <c:v>2.7799999999999998E-4</c:v>
                </c:pt>
                <c:pt idx="494">
                  <c:v>2.5900000000000001E-4</c:v>
                </c:pt>
                <c:pt idx="495">
                  <c:v>2.2699999999999999E-4</c:v>
                </c:pt>
                <c:pt idx="496">
                  <c:v>2.04E-4</c:v>
                </c:pt>
                <c:pt idx="497">
                  <c:v>2.0799999999999999E-4</c:v>
                </c:pt>
                <c:pt idx="498">
                  <c:v>2.4000000000000001E-4</c:v>
                </c:pt>
                <c:pt idx="499">
                  <c:v>2.6800000000000001E-4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82784"/>
        <c:axId val="44589056"/>
      </c:scatterChart>
      <c:valAx>
        <c:axId val="44582784"/>
        <c:scaling>
          <c:orientation val="minMax"/>
          <c:max val="20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/>
                  <a:t>Time (ns)</a:t>
                </a:r>
              </a:p>
            </c:rich>
          </c:tx>
          <c:layout>
            <c:manualLayout>
              <c:xMode val="edge"/>
              <c:yMode val="edge"/>
              <c:x val="0.436657038106877"/>
              <c:y val="0.901589021242165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4589056"/>
        <c:crosses val="autoZero"/>
        <c:crossBetween val="midCat"/>
      </c:valAx>
      <c:valAx>
        <c:axId val="44589056"/>
        <c:scaling>
          <c:orientation val="minMax"/>
          <c:max val="1.0000000000000002E-2"/>
          <c:min val="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 smtClean="0"/>
                  <a:t>Integrated Channeltron Signals</a:t>
                </a:r>
                <a:endParaRPr lang="en-GB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5827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55028240795723"/>
          <c:y val="2.8698275400893813E-2"/>
          <c:w val="0.8358702481333492"/>
          <c:h val="0.83448072753510993"/>
        </c:manualLayout>
      </c:layout>
      <c:scatterChart>
        <c:scatterStyle val="lineMarker"/>
        <c:varyColors val="0"/>
        <c:ser>
          <c:idx val="0"/>
          <c:order val="0"/>
          <c:tx>
            <c:v>1500V</c:v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CompOff_2_3e13_15kV!$A$25:$SF$25</c:f>
              <c:numCache>
                <c:formatCode>General</c:formatCode>
                <c:ptCount val="500"/>
                <c:pt idx="0">
                  <c:v>2.4699999999999999E-4</c:v>
                </c:pt>
                <c:pt idx="1">
                  <c:v>-2.14E-4</c:v>
                </c:pt>
                <c:pt idx="2">
                  <c:v>1.22E-4</c:v>
                </c:pt>
                <c:pt idx="3">
                  <c:v>1.15E-4</c:v>
                </c:pt>
                <c:pt idx="4">
                  <c:v>-2.3000000000000001E-4</c:v>
                </c:pt>
                <c:pt idx="5">
                  <c:v>4.8000000000000001E-5</c:v>
                </c:pt>
                <c:pt idx="6">
                  <c:v>1.2899999999999999E-4</c:v>
                </c:pt>
                <c:pt idx="7">
                  <c:v>-1.11E-4</c:v>
                </c:pt>
                <c:pt idx="8">
                  <c:v>9.2999999999999997E-5</c:v>
                </c:pt>
                <c:pt idx="9">
                  <c:v>9.9999999999999995E-7</c:v>
                </c:pt>
                <c:pt idx="10">
                  <c:v>1.5999999999999999E-5</c:v>
                </c:pt>
                <c:pt idx="11">
                  <c:v>2.0799999999999999E-4</c:v>
                </c:pt>
                <c:pt idx="12">
                  <c:v>3.9300000000000001E-4</c:v>
                </c:pt>
                <c:pt idx="13">
                  <c:v>4.86E-4</c:v>
                </c:pt>
                <c:pt idx="14">
                  <c:v>6.2200000000000005E-4</c:v>
                </c:pt>
                <c:pt idx="15">
                  <c:v>7.0799999999999997E-4</c:v>
                </c:pt>
                <c:pt idx="16">
                  <c:v>6.7199999999999996E-4</c:v>
                </c:pt>
                <c:pt idx="17">
                  <c:v>8.8099999999999995E-4</c:v>
                </c:pt>
                <c:pt idx="18">
                  <c:v>1.1770000000000001E-3</c:v>
                </c:pt>
                <c:pt idx="19">
                  <c:v>2.1429999999999999E-3</c:v>
                </c:pt>
                <c:pt idx="20">
                  <c:v>2.3800000000000002E-3</c:v>
                </c:pt>
                <c:pt idx="21">
                  <c:v>1.4E-3</c:v>
                </c:pt>
                <c:pt idx="22">
                  <c:v>1.1050000000000001E-3</c:v>
                </c:pt>
                <c:pt idx="23">
                  <c:v>1.243E-3</c:v>
                </c:pt>
                <c:pt idx="24">
                  <c:v>1.312E-3</c:v>
                </c:pt>
                <c:pt idx="25">
                  <c:v>2.6640000000000001E-3</c:v>
                </c:pt>
                <c:pt idx="26">
                  <c:v>3.0119999999999999E-3</c:v>
                </c:pt>
                <c:pt idx="27">
                  <c:v>9.0300000000000005E-4</c:v>
                </c:pt>
                <c:pt idx="28">
                  <c:v>1.3799999999999999E-4</c:v>
                </c:pt>
                <c:pt idx="29">
                  <c:v>4.2099999999999999E-4</c:v>
                </c:pt>
                <c:pt idx="30">
                  <c:v>6.0999999999999999E-5</c:v>
                </c:pt>
                <c:pt idx="31">
                  <c:v>4.4700000000000002E-4</c:v>
                </c:pt>
                <c:pt idx="32">
                  <c:v>6.1499999999999999E-4</c:v>
                </c:pt>
                <c:pt idx="33">
                  <c:v>6.7299999999999999E-4</c:v>
                </c:pt>
                <c:pt idx="34">
                  <c:v>8.8999999999999995E-4</c:v>
                </c:pt>
                <c:pt idx="35">
                  <c:v>1.09E-3</c:v>
                </c:pt>
                <c:pt idx="36">
                  <c:v>1.3699999999999999E-3</c:v>
                </c:pt>
                <c:pt idx="37">
                  <c:v>1.885E-3</c:v>
                </c:pt>
                <c:pt idx="38">
                  <c:v>2.5379999999999999E-3</c:v>
                </c:pt>
                <c:pt idx="39">
                  <c:v>3.29E-3</c:v>
                </c:pt>
                <c:pt idx="40">
                  <c:v>3.0469999999999998E-3</c:v>
                </c:pt>
                <c:pt idx="41">
                  <c:v>2.2000000000000001E-3</c:v>
                </c:pt>
                <c:pt idx="42">
                  <c:v>2.4840000000000001E-3</c:v>
                </c:pt>
                <c:pt idx="43">
                  <c:v>1.9419999999999999E-3</c:v>
                </c:pt>
                <c:pt idx="44">
                  <c:v>1.8799999999999999E-3</c:v>
                </c:pt>
                <c:pt idx="45">
                  <c:v>2.7439999999999999E-3</c:v>
                </c:pt>
                <c:pt idx="46">
                  <c:v>2.48E-3</c:v>
                </c:pt>
                <c:pt idx="47">
                  <c:v>1.186E-3</c:v>
                </c:pt>
                <c:pt idx="48">
                  <c:v>1.1770000000000001E-3</c:v>
                </c:pt>
                <c:pt idx="49">
                  <c:v>2.1689999999999999E-3</c:v>
                </c:pt>
                <c:pt idx="50">
                  <c:v>3.1549999999999998E-3</c:v>
                </c:pt>
                <c:pt idx="51">
                  <c:v>4.7949999999999998E-3</c:v>
                </c:pt>
                <c:pt idx="52">
                  <c:v>6.0569999999999999E-3</c:v>
                </c:pt>
                <c:pt idx="53">
                  <c:v>7.613E-3</c:v>
                </c:pt>
                <c:pt idx="54">
                  <c:v>8.763E-3</c:v>
                </c:pt>
                <c:pt idx="55">
                  <c:v>9.5239999999999995E-3</c:v>
                </c:pt>
                <c:pt idx="56">
                  <c:v>9.6839999999999999E-3</c:v>
                </c:pt>
                <c:pt idx="57">
                  <c:v>9.4210000000000006E-3</c:v>
                </c:pt>
                <c:pt idx="58">
                  <c:v>8.8940000000000009E-3</c:v>
                </c:pt>
                <c:pt idx="59">
                  <c:v>8.3440000000000007E-3</c:v>
                </c:pt>
                <c:pt idx="60">
                  <c:v>7.8139999999999998E-3</c:v>
                </c:pt>
                <c:pt idx="61">
                  <c:v>7.2189999999999997E-3</c:v>
                </c:pt>
                <c:pt idx="62">
                  <c:v>6.6990000000000001E-3</c:v>
                </c:pt>
                <c:pt idx="63">
                  <c:v>6.0010000000000003E-3</c:v>
                </c:pt>
                <c:pt idx="64">
                  <c:v>5.4099999999999999E-3</c:v>
                </c:pt>
                <c:pt idx="65">
                  <c:v>4.803E-3</c:v>
                </c:pt>
                <c:pt idx="66">
                  <c:v>4.13E-3</c:v>
                </c:pt>
                <c:pt idx="67">
                  <c:v>3.5239999999999998E-3</c:v>
                </c:pt>
                <c:pt idx="68">
                  <c:v>3.1419999999999998E-3</c:v>
                </c:pt>
                <c:pt idx="69">
                  <c:v>3.1259999999999999E-3</c:v>
                </c:pt>
                <c:pt idx="70">
                  <c:v>3.5820000000000001E-3</c:v>
                </c:pt>
                <c:pt idx="71">
                  <c:v>4.0559999999999997E-3</c:v>
                </c:pt>
                <c:pt idx="72">
                  <c:v>4.4470000000000004E-3</c:v>
                </c:pt>
                <c:pt idx="73">
                  <c:v>4.7330000000000002E-3</c:v>
                </c:pt>
                <c:pt idx="74">
                  <c:v>5.0029999999999996E-3</c:v>
                </c:pt>
                <c:pt idx="75">
                  <c:v>5.1619999999999999E-3</c:v>
                </c:pt>
                <c:pt idx="76">
                  <c:v>5.3870000000000003E-3</c:v>
                </c:pt>
                <c:pt idx="77">
                  <c:v>5.5859999999999998E-3</c:v>
                </c:pt>
                <c:pt idx="78">
                  <c:v>5.7289999999999997E-3</c:v>
                </c:pt>
                <c:pt idx="79">
                  <c:v>5.8479999999999999E-3</c:v>
                </c:pt>
                <c:pt idx="80">
                  <c:v>5.8919999999999997E-3</c:v>
                </c:pt>
                <c:pt idx="81">
                  <c:v>5.7260000000000002E-3</c:v>
                </c:pt>
                <c:pt idx="82">
                  <c:v>5.3239999999999997E-3</c:v>
                </c:pt>
                <c:pt idx="83">
                  <c:v>5.058E-3</c:v>
                </c:pt>
                <c:pt idx="84">
                  <c:v>4.8760000000000001E-3</c:v>
                </c:pt>
                <c:pt idx="85">
                  <c:v>4.6490000000000004E-3</c:v>
                </c:pt>
                <c:pt idx="86">
                  <c:v>4.4250000000000001E-3</c:v>
                </c:pt>
                <c:pt idx="87">
                  <c:v>4.2989999999999999E-3</c:v>
                </c:pt>
                <c:pt idx="88">
                  <c:v>3.9399999999999999E-3</c:v>
                </c:pt>
                <c:pt idx="89">
                  <c:v>3.2060000000000001E-3</c:v>
                </c:pt>
                <c:pt idx="90">
                  <c:v>2.5639999999999999E-3</c:v>
                </c:pt>
                <c:pt idx="91">
                  <c:v>2.3259999999999999E-3</c:v>
                </c:pt>
                <c:pt idx="92">
                  <c:v>2.2620000000000001E-3</c:v>
                </c:pt>
                <c:pt idx="93">
                  <c:v>2.274E-3</c:v>
                </c:pt>
                <c:pt idx="94">
                  <c:v>2.2420000000000001E-3</c:v>
                </c:pt>
                <c:pt idx="95">
                  <c:v>2.1940000000000002E-3</c:v>
                </c:pt>
                <c:pt idx="96">
                  <c:v>2.3440000000000002E-3</c:v>
                </c:pt>
                <c:pt idx="97">
                  <c:v>2.5000000000000001E-3</c:v>
                </c:pt>
                <c:pt idx="98">
                  <c:v>2.6749999999999999E-3</c:v>
                </c:pt>
                <c:pt idx="99">
                  <c:v>2.931E-3</c:v>
                </c:pt>
                <c:pt idx="100">
                  <c:v>3.2209999999999999E-3</c:v>
                </c:pt>
                <c:pt idx="101">
                  <c:v>3.5660000000000002E-3</c:v>
                </c:pt>
                <c:pt idx="102">
                  <c:v>4.1970000000000002E-3</c:v>
                </c:pt>
                <c:pt idx="103">
                  <c:v>5.2680000000000001E-3</c:v>
                </c:pt>
                <c:pt idx="104">
                  <c:v>5.8199999999999997E-3</c:v>
                </c:pt>
                <c:pt idx="105">
                  <c:v>4.8139999999999997E-3</c:v>
                </c:pt>
                <c:pt idx="106">
                  <c:v>3.777E-3</c:v>
                </c:pt>
                <c:pt idx="107">
                  <c:v>3.4069999999999999E-3</c:v>
                </c:pt>
                <c:pt idx="108">
                  <c:v>3.2729999999999999E-3</c:v>
                </c:pt>
                <c:pt idx="109">
                  <c:v>3.4550000000000002E-3</c:v>
                </c:pt>
                <c:pt idx="110">
                  <c:v>3.1380000000000002E-3</c:v>
                </c:pt>
                <c:pt idx="111">
                  <c:v>2.3289999999999999E-3</c:v>
                </c:pt>
                <c:pt idx="112">
                  <c:v>1.6930000000000001E-3</c:v>
                </c:pt>
                <c:pt idx="113">
                  <c:v>1.3849999999999999E-3</c:v>
                </c:pt>
                <c:pt idx="114">
                  <c:v>1.2359999999999999E-3</c:v>
                </c:pt>
                <c:pt idx="115">
                  <c:v>1.176E-3</c:v>
                </c:pt>
                <c:pt idx="116">
                  <c:v>1.163E-3</c:v>
                </c:pt>
                <c:pt idx="117">
                  <c:v>1.1379999999999999E-3</c:v>
                </c:pt>
                <c:pt idx="118">
                  <c:v>1.1980000000000001E-3</c:v>
                </c:pt>
                <c:pt idx="119">
                  <c:v>1.273E-3</c:v>
                </c:pt>
                <c:pt idx="120">
                  <c:v>1.2049999999999999E-3</c:v>
                </c:pt>
                <c:pt idx="121">
                  <c:v>1.0740000000000001E-3</c:v>
                </c:pt>
                <c:pt idx="122">
                  <c:v>1.0089999999999999E-3</c:v>
                </c:pt>
                <c:pt idx="123">
                  <c:v>9.2900000000000003E-4</c:v>
                </c:pt>
                <c:pt idx="124">
                  <c:v>8.1400000000000005E-4</c:v>
                </c:pt>
                <c:pt idx="125">
                  <c:v>7.4299999999999995E-4</c:v>
                </c:pt>
                <c:pt idx="126">
                  <c:v>6.7199999999999996E-4</c:v>
                </c:pt>
                <c:pt idx="127">
                  <c:v>6.6299999999999996E-4</c:v>
                </c:pt>
                <c:pt idx="128">
                  <c:v>6.9399999999999996E-4</c:v>
                </c:pt>
                <c:pt idx="129">
                  <c:v>6.6500000000000001E-4</c:v>
                </c:pt>
                <c:pt idx="130">
                  <c:v>5.8399999999999999E-4</c:v>
                </c:pt>
                <c:pt idx="131">
                  <c:v>5.8100000000000003E-4</c:v>
                </c:pt>
                <c:pt idx="132">
                  <c:v>6.0700000000000001E-4</c:v>
                </c:pt>
                <c:pt idx="133">
                  <c:v>6.5399999999999996E-4</c:v>
                </c:pt>
                <c:pt idx="134">
                  <c:v>7.2000000000000005E-4</c:v>
                </c:pt>
                <c:pt idx="135">
                  <c:v>7.27E-4</c:v>
                </c:pt>
                <c:pt idx="136">
                  <c:v>6.9800000000000005E-4</c:v>
                </c:pt>
                <c:pt idx="137">
                  <c:v>6.8300000000000001E-4</c:v>
                </c:pt>
                <c:pt idx="138">
                  <c:v>7.0200000000000004E-4</c:v>
                </c:pt>
                <c:pt idx="139">
                  <c:v>6.8099999999999996E-4</c:v>
                </c:pt>
                <c:pt idx="140">
                  <c:v>6.7199999999999996E-4</c:v>
                </c:pt>
                <c:pt idx="141">
                  <c:v>6.4700000000000001E-4</c:v>
                </c:pt>
                <c:pt idx="142">
                  <c:v>6.3299999999999999E-4</c:v>
                </c:pt>
                <c:pt idx="143">
                  <c:v>6.2399999999999999E-4</c:v>
                </c:pt>
                <c:pt idx="144">
                  <c:v>6.4300000000000002E-4</c:v>
                </c:pt>
                <c:pt idx="145">
                  <c:v>6.4899999999999995E-4</c:v>
                </c:pt>
                <c:pt idx="146">
                  <c:v>6.4899999999999995E-4</c:v>
                </c:pt>
                <c:pt idx="147">
                  <c:v>6.8400000000000004E-4</c:v>
                </c:pt>
                <c:pt idx="148">
                  <c:v>6.8300000000000001E-4</c:v>
                </c:pt>
                <c:pt idx="149">
                  <c:v>7.2000000000000005E-4</c:v>
                </c:pt>
                <c:pt idx="150">
                  <c:v>7.4399999999999998E-4</c:v>
                </c:pt>
                <c:pt idx="151">
                  <c:v>7.2499999999999995E-4</c:v>
                </c:pt>
                <c:pt idx="152">
                  <c:v>6.8099999999999996E-4</c:v>
                </c:pt>
                <c:pt idx="153">
                  <c:v>6.5600000000000001E-4</c:v>
                </c:pt>
                <c:pt idx="154">
                  <c:v>6.8999999999999997E-4</c:v>
                </c:pt>
                <c:pt idx="155">
                  <c:v>6.8400000000000004E-4</c:v>
                </c:pt>
                <c:pt idx="156">
                  <c:v>6.5499999999999998E-4</c:v>
                </c:pt>
                <c:pt idx="157">
                  <c:v>6.5799999999999995E-4</c:v>
                </c:pt>
                <c:pt idx="158">
                  <c:v>6.8800000000000003E-4</c:v>
                </c:pt>
                <c:pt idx="159">
                  <c:v>7.1699999999999997E-4</c:v>
                </c:pt>
                <c:pt idx="160">
                  <c:v>7.5000000000000002E-4</c:v>
                </c:pt>
                <c:pt idx="161">
                  <c:v>7.5100000000000004E-4</c:v>
                </c:pt>
                <c:pt idx="162">
                  <c:v>7.3499999999999998E-4</c:v>
                </c:pt>
                <c:pt idx="163">
                  <c:v>6.7000000000000002E-4</c:v>
                </c:pt>
                <c:pt idx="164">
                  <c:v>6.9399999999999996E-4</c:v>
                </c:pt>
                <c:pt idx="165">
                  <c:v>7.4600000000000003E-4</c:v>
                </c:pt>
                <c:pt idx="166">
                  <c:v>7.5199999999999996E-4</c:v>
                </c:pt>
                <c:pt idx="167">
                  <c:v>7.3399999999999995E-4</c:v>
                </c:pt>
                <c:pt idx="168">
                  <c:v>6.8000000000000005E-4</c:v>
                </c:pt>
                <c:pt idx="169">
                  <c:v>6.5700000000000003E-4</c:v>
                </c:pt>
                <c:pt idx="170">
                  <c:v>6.6500000000000001E-4</c:v>
                </c:pt>
                <c:pt idx="171">
                  <c:v>7.2800000000000002E-4</c:v>
                </c:pt>
                <c:pt idx="172">
                  <c:v>8.0900000000000004E-4</c:v>
                </c:pt>
                <c:pt idx="173">
                  <c:v>7.7700000000000002E-4</c:v>
                </c:pt>
                <c:pt idx="174">
                  <c:v>7.1100000000000004E-4</c:v>
                </c:pt>
                <c:pt idx="175">
                  <c:v>6.9099999999999999E-4</c:v>
                </c:pt>
                <c:pt idx="176">
                  <c:v>6.8099999999999996E-4</c:v>
                </c:pt>
                <c:pt idx="177">
                  <c:v>7.3300000000000004E-4</c:v>
                </c:pt>
                <c:pt idx="178">
                  <c:v>7.5100000000000004E-4</c:v>
                </c:pt>
                <c:pt idx="179">
                  <c:v>7.1599999999999995E-4</c:v>
                </c:pt>
                <c:pt idx="180">
                  <c:v>6.6100000000000002E-4</c:v>
                </c:pt>
                <c:pt idx="181">
                  <c:v>6.5300000000000004E-4</c:v>
                </c:pt>
                <c:pt idx="182">
                  <c:v>6.6E-4</c:v>
                </c:pt>
                <c:pt idx="183">
                  <c:v>7.1699999999999997E-4</c:v>
                </c:pt>
                <c:pt idx="184">
                  <c:v>7.54E-4</c:v>
                </c:pt>
                <c:pt idx="185">
                  <c:v>7.2400000000000003E-4</c:v>
                </c:pt>
                <c:pt idx="186">
                  <c:v>7.5699999999999997E-4</c:v>
                </c:pt>
                <c:pt idx="187">
                  <c:v>7.27E-4</c:v>
                </c:pt>
                <c:pt idx="188">
                  <c:v>6.4099999999999997E-4</c:v>
                </c:pt>
                <c:pt idx="189">
                  <c:v>6.3199999999999997E-4</c:v>
                </c:pt>
                <c:pt idx="190">
                  <c:v>6.3199999999999997E-4</c:v>
                </c:pt>
                <c:pt idx="191">
                  <c:v>6.6699999999999995E-4</c:v>
                </c:pt>
                <c:pt idx="192">
                  <c:v>7.0699999999999995E-4</c:v>
                </c:pt>
                <c:pt idx="193">
                  <c:v>7.27E-4</c:v>
                </c:pt>
                <c:pt idx="194">
                  <c:v>7.4700000000000005E-4</c:v>
                </c:pt>
                <c:pt idx="195">
                  <c:v>7.0600000000000003E-4</c:v>
                </c:pt>
                <c:pt idx="196">
                  <c:v>6.7000000000000002E-4</c:v>
                </c:pt>
                <c:pt idx="197">
                  <c:v>6.8599999999999998E-4</c:v>
                </c:pt>
                <c:pt idx="198">
                  <c:v>6.78E-4</c:v>
                </c:pt>
                <c:pt idx="199">
                  <c:v>6.7400000000000001E-4</c:v>
                </c:pt>
                <c:pt idx="200">
                  <c:v>6.6399999999999999E-4</c:v>
                </c:pt>
                <c:pt idx="201">
                  <c:v>6.5799999999999995E-4</c:v>
                </c:pt>
                <c:pt idx="202">
                  <c:v>6.8099999999999996E-4</c:v>
                </c:pt>
                <c:pt idx="203">
                  <c:v>6.5600000000000001E-4</c:v>
                </c:pt>
                <c:pt idx="204">
                  <c:v>6.8000000000000005E-4</c:v>
                </c:pt>
                <c:pt idx="205">
                  <c:v>6.87E-4</c:v>
                </c:pt>
                <c:pt idx="206">
                  <c:v>6.78E-4</c:v>
                </c:pt>
                <c:pt idx="207">
                  <c:v>6.8800000000000003E-4</c:v>
                </c:pt>
                <c:pt idx="208">
                  <c:v>6.9700000000000003E-4</c:v>
                </c:pt>
                <c:pt idx="209">
                  <c:v>6.7299999999999999E-4</c:v>
                </c:pt>
                <c:pt idx="210">
                  <c:v>6.1700000000000004E-4</c:v>
                </c:pt>
                <c:pt idx="211">
                  <c:v>6.4599999999999998E-4</c:v>
                </c:pt>
                <c:pt idx="212">
                  <c:v>6.4499999999999996E-4</c:v>
                </c:pt>
                <c:pt idx="213">
                  <c:v>6.3699999999999998E-4</c:v>
                </c:pt>
                <c:pt idx="214">
                  <c:v>6.6200000000000005E-4</c:v>
                </c:pt>
                <c:pt idx="215">
                  <c:v>6.8300000000000001E-4</c:v>
                </c:pt>
                <c:pt idx="216">
                  <c:v>6.7400000000000001E-4</c:v>
                </c:pt>
                <c:pt idx="217">
                  <c:v>6.4000000000000005E-4</c:v>
                </c:pt>
                <c:pt idx="218">
                  <c:v>6.6799999999999997E-4</c:v>
                </c:pt>
                <c:pt idx="219">
                  <c:v>6.6500000000000001E-4</c:v>
                </c:pt>
                <c:pt idx="220">
                  <c:v>6.9300000000000004E-4</c:v>
                </c:pt>
                <c:pt idx="221">
                  <c:v>7.0600000000000003E-4</c:v>
                </c:pt>
                <c:pt idx="222">
                  <c:v>6.6500000000000001E-4</c:v>
                </c:pt>
                <c:pt idx="223">
                  <c:v>6.3900000000000003E-4</c:v>
                </c:pt>
                <c:pt idx="224">
                  <c:v>6.0700000000000001E-4</c:v>
                </c:pt>
                <c:pt idx="225">
                  <c:v>5.9699999999999998E-4</c:v>
                </c:pt>
                <c:pt idx="226">
                  <c:v>6.0099999999999997E-4</c:v>
                </c:pt>
                <c:pt idx="227">
                  <c:v>6.1200000000000002E-4</c:v>
                </c:pt>
                <c:pt idx="228">
                  <c:v>5.9500000000000004E-4</c:v>
                </c:pt>
                <c:pt idx="229">
                  <c:v>6.0099999999999997E-4</c:v>
                </c:pt>
                <c:pt idx="230">
                  <c:v>6.1899999999999998E-4</c:v>
                </c:pt>
                <c:pt idx="231">
                  <c:v>6.3299999999999999E-4</c:v>
                </c:pt>
                <c:pt idx="232">
                  <c:v>6.8199999999999999E-4</c:v>
                </c:pt>
                <c:pt idx="233">
                  <c:v>6.5499999999999998E-4</c:v>
                </c:pt>
                <c:pt idx="234">
                  <c:v>6.2200000000000005E-4</c:v>
                </c:pt>
                <c:pt idx="235">
                  <c:v>5.9599999999999996E-4</c:v>
                </c:pt>
                <c:pt idx="236">
                  <c:v>5.8E-4</c:v>
                </c:pt>
                <c:pt idx="237">
                  <c:v>6.1200000000000002E-4</c:v>
                </c:pt>
                <c:pt idx="238">
                  <c:v>6.2100000000000002E-4</c:v>
                </c:pt>
                <c:pt idx="239">
                  <c:v>6.2699999999999995E-4</c:v>
                </c:pt>
                <c:pt idx="240">
                  <c:v>6.5300000000000004E-4</c:v>
                </c:pt>
                <c:pt idx="241">
                  <c:v>6.6600000000000003E-4</c:v>
                </c:pt>
                <c:pt idx="242">
                  <c:v>6.4099999999999997E-4</c:v>
                </c:pt>
                <c:pt idx="243">
                  <c:v>6.0899999999999995E-4</c:v>
                </c:pt>
                <c:pt idx="244">
                  <c:v>6.1700000000000004E-4</c:v>
                </c:pt>
                <c:pt idx="245">
                  <c:v>6.0899999999999995E-4</c:v>
                </c:pt>
                <c:pt idx="246">
                  <c:v>6.3299999999999999E-4</c:v>
                </c:pt>
                <c:pt idx="247">
                  <c:v>6.2200000000000005E-4</c:v>
                </c:pt>
                <c:pt idx="248">
                  <c:v>5.8500000000000002E-4</c:v>
                </c:pt>
                <c:pt idx="249">
                  <c:v>5.9800000000000001E-4</c:v>
                </c:pt>
                <c:pt idx="250">
                  <c:v>6.0400000000000004E-4</c:v>
                </c:pt>
                <c:pt idx="251">
                  <c:v>6.1499999999999999E-4</c:v>
                </c:pt>
                <c:pt idx="252">
                  <c:v>6.38E-4</c:v>
                </c:pt>
                <c:pt idx="253">
                  <c:v>6.3400000000000001E-4</c:v>
                </c:pt>
                <c:pt idx="254">
                  <c:v>6.02E-4</c:v>
                </c:pt>
                <c:pt idx="255">
                  <c:v>6.0599999999999998E-4</c:v>
                </c:pt>
                <c:pt idx="256">
                  <c:v>6.4300000000000002E-4</c:v>
                </c:pt>
                <c:pt idx="257">
                  <c:v>6.3599999999999996E-4</c:v>
                </c:pt>
                <c:pt idx="258">
                  <c:v>6.78E-4</c:v>
                </c:pt>
                <c:pt idx="259">
                  <c:v>6.7500000000000004E-4</c:v>
                </c:pt>
                <c:pt idx="260">
                  <c:v>6.5600000000000001E-4</c:v>
                </c:pt>
                <c:pt idx="261">
                  <c:v>6.4700000000000001E-4</c:v>
                </c:pt>
                <c:pt idx="262">
                  <c:v>6.3199999999999997E-4</c:v>
                </c:pt>
                <c:pt idx="263">
                  <c:v>6.4800000000000003E-4</c:v>
                </c:pt>
                <c:pt idx="264">
                  <c:v>6.29E-4</c:v>
                </c:pt>
                <c:pt idx="265">
                  <c:v>6.2500000000000001E-4</c:v>
                </c:pt>
                <c:pt idx="266">
                  <c:v>6.1899999999999998E-4</c:v>
                </c:pt>
                <c:pt idx="267">
                  <c:v>6.4400000000000004E-4</c:v>
                </c:pt>
                <c:pt idx="268">
                  <c:v>6.6500000000000001E-4</c:v>
                </c:pt>
                <c:pt idx="269">
                  <c:v>6.5700000000000003E-4</c:v>
                </c:pt>
                <c:pt idx="270">
                  <c:v>6.8999999999999997E-4</c:v>
                </c:pt>
                <c:pt idx="271">
                  <c:v>6.6299999999999996E-4</c:v>
                </c:pt>
                <c:pt idx="272">
                  <c:v>6.6200000000000005E-4</c:v>
                </c:pt>
                <c:pt idx="273">
                  <c:v>6.6600000000000003E-4</c:v>
                </c:pt>
                <c:pt idx="274">
                  <c:v>6.8599999999999998E-4</c:v>
                </c:pt>
                <c:pt idx="275">
                  <c:v>6.69E-4</c:v>
                </c:pt>
                <c:pt idx="276">
                  <c:v>6.7599999999999995E-4</c:v>
                </c:pt>
                <c:pt idx="277">
                  <c:v>7.2000000000000005E-4</c:v>
                </c:pt>
                <c:pt idx="278">
                  <c:v>7.1900000000000002E-4</c:v>
                </c:pt>
                <c:pt idx="279">
                  <c:v>6.9300000000000004E-4</c:v>
                </c:pt>
                <c:pt idx="280">
                  <c:v>6.78E-4</c:v>
                </c:pt>
                <c:pt idx="281">
                  <c:v>7.4899999999999999E-4</c:v>
                </c:pt>
                <c:pt idx="282">
                  <c:v>7.1000000000000002E-4</c:v>
                </c:pt>
                <c:pt idx="283">
                  <c:v>6.2600000000000004E-4</c:v>
                </c:pt>
                <c:pt idx="284">
                  <c:v>6.4700000000000001E-4</c:v>
                </c:pt>
                <c:pt idx="285">
                  <c:v>6.8199999999999999E-4</c:v>
                </c:pt>
                <c:pt idx="286">
                  <c:v>6.5600000000000001E-4</c:v>
                </c:pt>
                <c:pt idx="287">
                  <c:v>6.7900000000000002E-4</c:v>
                </c:pt>
                <c:pt idx="288">
                  <c:v>6.9200000000000002E-4</c:v>
                </c:pt>
                <c:pt idx="289">
                  <c:v>6.6299999999999996E-4</c:v>
                </c:pt>
                <c:pt idx="290">
                  <c:v>7.0100000000000002E-4</c:v>
                </c:pt>
                <c:pt idx="291">
                  <c:v>6.9300000000000004E-4</c:v>
                </c:pt>
                <c:pt idx="292">
                  <c:v>6.9499999999999998E-4</c:v>
                </c:pt>
                <c:pt idx="293">
                  <c:v>6.9800000000000005E-4</c:v>
                </c:pt>
                <c:pt idx="294">
                  <c:v>7.1199999999999996E-4</c:v>
                </c:pt>
                <c:pt idx="295">
                  <c:v>7.3999999999999999E-4</c:v>
                </c:pt>
                <c:pt idx="296">
                  <c:v>7.1000000000000002E-4</c:v>
                </c:pt>
                <c:pt idx="297">
                  <c:v>7.1599999999999995E-4</c:v>
                </c:pt>
                <c:pt idx="298">
                  <c:v>7.3399999999999995E-4</c:v>
                </c:pt>
                <c:pt idx="299">
                  <c:v>7.3399999999999995E-4</c:v>
                </c:pt>
                <c:pt idx="300">
                  <c:v>7.3899999999999997E-4</c:v>
                </c:pt>
                <c:pt idx="301">
                  <c:v>7.6099999999999996E-4</c:v>
                </c:pt>
                <c:pt idx="302">
                  <c:v>7.7099999999999998E-4</c:v>
                </c:pt>
                <c:pt idx="303">
                  <c:v>7.6199999999999998E-4</c:v>
                </c:pt>
                <c:pt idx="304">
                  <c:v>7.1699999999999997E-4</c:v>
                </c:pt>
                <c:pt idx="305">
                  <c:v>6.8800000000000003E-4</c:v>
                </c:pt>
                <c:pt idx="306">
                  <c:v>6.8199999999999999E-4</c:v>
                </c:pt>
                <c:pt idx="307">
                  <c:v>6.8499999999999995E-4</c:v>
                </c:pt>
                <c:pt idx="308">
                  <c:v>6.8499999999999995E-4</c:v>
                </c:pt>
                <c:pt idx="309">
                  <c:v>7.1599999999999995E-4</c:v>
                </c:pt>
                <c:pt idx="310">
                  <c:v>6.9800000000000005E-4</c:v>
                </c:pt>
                <c:pt idx="311">
                  <c:v>6.7699999999999998E-4</c:v>
                </c:pt>
                <c:pt idx="312">
                  <c:v>7.0500000000000001E-4</c:v>
                </c:pt>
                <c:pt idx="313">
                  <c:v>7.0399999999999998E-4</c:v>
                </c:pt>
                <c:pt idx="314">
                  <c:v>6.7400000000000001E-4</c:v>
                </c:pt>
                <c:pt idx="315">
                  <c:v>6.7500000000000004E-4</c:v>
                </c:pt>
                <c:pt idx="316">
                  <c:v>6.4999999999999997E-4</c:v>
                </c:pt>
                <c:pt idx="317">
                  <c:v>6.4300000000000002E-4</c:v>
                </c:pt>
                <c:pt idx="318">
                  <c:v>6.7100000000000005E-4</c:v>
                </c:pt>
                <c:pt idx="319">
                  <c:v>6.1399999999999996E-4</c:v>
                </c:pt>
                <c:pt idx="320">
                  <c:v>5.9500000000000004E-4</c:v>
                </c:pt>
                <c:pt idx="321">
                  <c:v>6.0599999999999998E-4</c:v>
                </c:pt>
                <c:pt idx="322">
                  <c:v>6.0499999999999996E-4</c:v>
                </c:pt>
                <c:pt idx="323">
                  <c:v>6.2600000000000004E-4</c:v>
                </c:pt>
                <c:pt idx="324">
                  <c:v>6.5700000000000003E-4</c:v>
                </c:pt>
                <c:pt idx="325">
                  <c:v>6.0099999999999997E-4</c:v>
                </c:pt>
                <c:pt idx="326">
                  <c:v>5.7200000000000003E-4</c:v>
                </c:pt>
                <c:pt idx="327">
                  <c:v>5.5699999999999999E-4</c:v>
                </c:pt>
                <c:pt idx="328">
                  <c:v>5.3399999999999997E-4</c:v>
                </c:pt>
                <c:pt idx="329">
                  <c:v>5.4199999999999995E-4</c:v>
                </c:pt>
                <c:pt idx="330">
                  <c:v>5.2800000000000004E-4</c:v>
                </c:pt>
                <c:pt idx="331">
                  <c:v>5.3899999999999998E-4</c:v>
                </c:pt>
                <c:pt idx="332">
                  <c:v>5.2700000000000002E-4</c:v>
                </c:pt>
                <c:pt idx="333">
                  <c:v>5.1000000000000004E-4</c:v>
                </c:pt>
                <c:pt idx="334">
                  <c:v>4.6299999999999998E-4</c:v>
                </c:pt>
                <c:pt idx="335">
                  <c:v>4.5600000000000003E-4</c:v>
                </c:pt>
                <c:pt idx="336">
                  <c:v>4.6000000000000001E-4</c:v>
                </c:pt>
                <c:pt idx="337">
                  <c:v>4.4900000000000002E-4</c:v>
                </c:pt>
                <c:pt idx="338">
                  <c:v>4.26E-4</c:v>
                </c:pt>
                <c:pt idx="339">
                  <c:v>4.0200000000000001E-4</c:v>
                </c:pt>
                <c:pt idx="340">
                  <c:v>3.9300000000000001E-4</c:v>
                </c:pt>
                <c:pt idx="341">
                  <c:v>3.7100000000000002E-4</c:v>
                </c:pt>
                <c:pt idx="342">
                  <c:v>4.1300000000000001E-4</c:v>
                </c:pt>
                <c:pt idx="343">
                  <c:v>4.2400000000000001E-4</c:v>
                </c:pt>
                <c:pt idx="344">
                  <c:v>4.0000000000000002E-4</c:v>
                </c:pt>
                <c:pt idx="345">
                  <c:v>3.8400000000000001E-4</c:v>
                </c:pt>
                <c:pt idx="346">
                  <c:v>3.8000000000000002E-4</c:v>
                </c:pt>
                <c:pt idx="347">
                  <c:v>3.6499999999999998E-4</c:v>
                </c:pt>
                <c:pt idx="348">
                  <c:v>3.5E-4</c:v>
                </c:pt>
                <c:pt idx="349">
                  <c:v>3.7100000000000002E-4</c:v>
                </c:pt>
                <c:pt idx="350">
                  <c:v>4.0200000000000001E-4</c:v>
                </c:pt>
                <c:pt idx="351">
                  <c:v>4.0099999999999999E-4</c:v>
                </c:pt>
                <c:pt idx="352">
                  <c:v>3.9399999999999998E-4</c:v>
                </c:pt>
                <c:pt idx="353">
                  <c:v>3.6000000000000002E-4</c:v>
                </c:pt>
                <c:pt idx="354">
                  <c:v>2.9599999999999998E-4</c:v>
                </c:pt>
                <c:pt idx="355">
                  <c:v>2.7099999999999997E-4</c:v>
                </c:pt>
                <c:pt idx="356">
                  <c:v>2.9999999999999997E-4</c:v>
                </c:pt>
                <c:pt idx="357">
                  <c:v>3.6999999999999999E-4</c:v>
                </c:pt>
                <c:pt idx="358">
                  <c:v>3.88E-4</c:v>
                </c:pt>
                <c:pt idx="359">
                  <c:v>3.5E-4</c:v>
                </c:pt>
                <c:pt idx="360">
                  <c:v>3.19E-4</c:v>
                </c:pt>
                <c:pt idx="361">
                  <c:v>3.0800000000000001E-4</c:v>
                </c:pt>
                <c:pt idx="362">
                  <c:v>3.0699999999999998E-4</c:v>
                </c:pt>
                <c:pt idx="363">
                  <c:v>3.1799999999999998E-4</c:v>
                </c:pt>
                <c:pt idx="364">
                  <c:v>3.2299999999999999E-4</c:v>
                </c:pt>
                <c:pt idx="365">
                  <c:v>3.0899999999999998E-4</c:v>
                </c:pt>
                <c:pt idx="366">
                  <c:v>2.8800000000000001E-4</c:v>
                </c:pt>
                <c:pt idx="367">
                  <c:v>2.61E-4</c:v>
                </c:pt>
                <c:pt idx="368">
                  <c:v>2.5900000000000001E-4</c:v>
                </c:pt>
                <c:pt idx="369">
                  <c:v>3.0200000000000002E-4</c:v>
                </c:pt>
                <c:pt idx="370">
                  <c:v>3.1E-4</c:v>
                </c:pt>
                <c:pt idx="371">
                  <c:v>3.2699999999999998E-4</c:v>
                </c:pt>
                <c:pt idx="372">
                  <c:v>3.0600000000000001E-4</c:v>
                </c:pt>
                <c:pt idx="373">
                  <c:v>2.7900000000000001E-4</c:v>
                </c:pt>
                <c:pt idx="374">
                  <c:v>2.8699999999999998E-4</c:v>
                </c:pt>
                <c:pt idx="375">
                  <c:v>2.9100000000000003E-4</c:v>
                </c:pt>
                <c:pt idx="376">
                  <c:v>2.92E-4</c:v>
                </c:pt>
                <c:pt idx="377">
                  <c:v>2.99E-4</c:v>
                </c:pt>
                <c:pt idx="378">
                  <c:v>3.1100000000000002E-4</c:v>
                </c:pt>
                <c:pt idx="379">
                  <c:v>3.3399999999999999E-4</c:v>
                </c:pt>
                <c:pt idx="380">
                  <c:v>3.5399999999999999E-4</c:v>
                </c:pt>
                <c:pt idx="381">
                  <c:v>3.3E-4</c:v>
                </c:pt>
                <c:pt idx="382">
                  <c:v>3.3599999999999998E-4</c:v>
                </c:pt>
                <c:pt idx="383">
                  <c:v>3.3700000000000001E-4</c:v>
                </c:pt>
                <c:pt idx="384">
                  <c:v>3.3399999999999999E-4</c:v>
                </c:pt>
                <c:pt idx="385">
                  <c:v>3.3E-4</c:v>
                </c:pt>
                <c:pt idx="386">
                  <c:v>2.9300000000000002E-4</c:v>
                </c:pt>
                <c:pt idx="387">
                  <c:v>2.7999999999999998E-4</c:v>
                </c:pt>
                <c:pt idx="388">
                  <c:v>2.6800000000000001E-4</c:v>
                </c:pt>
                <c:pt idx="389">
                  <c:v>2.41E-4</c:v>
                </c:pt>
                <c:pt idx="390">
                  <c:v>2.5399999999999999E-4</c:v>
                </c:pt>
                <c:pt idx="391">
                  <c:v>2.7399999999999999E-4</c:v>
                </c:pt>
                <c:pt idx="392">
                  <c:v>2.8499999999999999E-4</c:v>
                </c:pt>
                <c:pt idx="393">
                  <c:v>2.8800000000000001E-4</c:v>
                </c:pt>
                <c:pt idx="394">
                  <c:v>2.9599999999999998E-4</c:v>
                </c:pt>
                <c:pt idx="395">
                  <c:v>3.1399999999999999E-4</c:v>
                </c:pt>
                <c:pt idx="396">
                  <c:v>3.1199999999999999E-4</c:v>
                </c:pt>
                <c:pt idx="397">
                  <c:v>3.0899999999999998E-4</c:v>
                </c:pt>
                <c:pt idx="398">
                  <c:v>2.9799999999999998E-4</c:v>
                </c:pt>
                <c:pt idx="399">
                  <c:v>2.7500000000000002E-4</c:v>
                </c:pt>
                <c:pt idx="400">
                  <c:v>2.7399999999999999E-4</c:v>
                </c:pt>
                <c:pt idx="401">
                  <c:v>3.1300000000000002E-4</c:v>
                </c:pt>
                <c:pt idx="402">
                  <c:v>3.1700000000000001E-4</c:v>
                </c:pt>
                <c:pt idx="403">
                  <c:v>2.99E-4</c:v>
                </c:pt>
                <c:pt idx="404">
                  <c:v>2.7799999999999998E-4</c:v>
                </c:pt>
                <c:pt idx="405">
                  <c:v>2.7599999999999999E-4</c:v>
                </c:pt>
                <c:pt idx="406">
                  <c:v>2.9100000000000003E-4</c:v>
                </c:pt>
                <c:pt idx="407">
                  <c:v>3.0899999999999998E-4</c:v>
                </c:pt>
                <c:pt idx="408">
                  <c:v>3.3E-4</c:v>
                </c:pt>
                <c:pt idx="409">
                  <c:v>2.9700000000000001E-4</c:v>
                </c:pt>
                <c:pt idx="410">
                  <c:v>2.92E-4</c:v>
                </c:pt>
                <c:pt idx="411">
                  <c:v>2.8699999999999998E-4</c:v>
                </c:pt>
                <c:pt idx="412">
                  <c:v>2.7799999999999998E-4</c:v>
                </c:pt>
                <c:pt idx="413">
                  <c:v>3.1399999999999999E-4</c:v>
                </c:pt>
                <c:pt idx="414">
                  <c:v>3.0400000000000002E-4</c:v>
                </c:pt>
                <c:pt idx="415">
                  <c:v>2.8499999999999999E-4</c:v>
                </c:pt>
                <c:pt idx="416">
                  <c:v>3.0699999999999998E-4</c:v>
                </c:pt>
                <c:pt idx="417">
                  <c:v>2.8800000000000001E-4</c:v>
                </c:pt>
                <c:pt idx="418">
                  <c:v>2.63E-4</c:v>
                </c:pt>
                <c:pt idx="419">
                  <c:v>2.5999999999999998E-4</c:v>
                </c:pt>
                <c:pt idx="420">
                  <c:v>2.61E-4</c:v>
                </c:pt>
                <c:pt idx="421">
                  <c:v>2.6200000000000003E-4</c:v>
                </c:pt>
                <c:pt idx="422">
                  <c:v>2.6400000000000002E-4</c:v>
                </c:pt>
                <c:pt idx="423">
                  <c:v>2.5700000000000001E-4</c:v>
                </c:pt>
                <c:pt idx="424">
                  <c:v>2.5700000000000001E-4</c:v>
                </c:pt>
                <c:pt idx="425">
                  <c:v>2.9300000000000002E-4</c:v>
                </c:pt>
                <c:pt idx="426">
                  <c:v>3.0600000000000001E-4</c:v>
                </c:pt>
                <c:pt idx="427">
                  <c:v>2.9799999999999998E-4</c:v>
                </c:pt>
                <c:pt idx="428">
                  <c:v>2.9100000000000003E-4</c:v>
                </c:pt>
                <c:pt idx="429">
                  <c:v>3.01E-4</c:v>
                </c:pt>
                <c:pt idx="430">
                  <c:v>2.7099999999999997E-4</c:v>
                </c:pt>
                <c:pt idx="431">
                  <c:v>2.61E-4</c:v>
                </c:pt>
                <c:pt idx="432">
                  <c:v>2.7399999999999999E-4</c:v>
                </c:pt>
                <c:pt idx="433">
                  <c:v>2.7399999999999999E-4</c:v>
                </c:pt>
                <c:pt idx="434">
                  <c:v>2.81E-4</c:v>
                </c:pt>
                <c:pt idx="435">
                  <c:v>2.7999999999999998E-4</c:v>
                </c:pt>
                <c:pt idx="436">
                  <c:v>2.72E-4</c:v>
                </c:pt>
                <c:pt idx="437">
                  <c:v>2.99E-4</c:v>
                </c:pt>
                <c:pt idx="438">
                  <c:v>3.2400000000000001E-4</c:v>
                </c:pt>
                <c:pt idx="439">
                  <c:v>3.1599999999999998E-4</c:v>
                </c:pt>
                <c:pt idx="440">
                  <c:v>3.0400000000000002E-4</c:v>
                </c:pt>
                <c:pt idx="441">
                  <c:v>2.7500000000000002E-4</c:v>
                </c:pt>
                <c:pt idx="442">
                  <c:v>2.9999999999999997E-4</c:v>
                </c:pt>
                <c:pt idx="443">
                  <c:v>2.9399999999999999E-4</c:v>
                </c:pt>
                <c:pt idx="444">
                  <c:v>3.01E-4</c:v>
                </c:pt>
                <c:pt idx="445">
                  <c:v>3.0499999999999999E-4</c:v>
                </c:pt>
                <c:pt idx="446">
                  <c:v>2.8899999999999998E-4</c:v>
                </c:pt>
                <c:pt idx="447">
                  <c:v>2.8600000000000001E-4</c:v>
                </c:pt>
                <c:pt idx="448">
                  <c:v>2.8899999999999998E-4</c:v>
                </c:pt>
                <c:pt idx="449">
                  <c:v>2.7500000000000002E-4</c:v>
                </c:pt>
                <c:pt idx="450">
                  <c:v>2.2000000000000001E-4</c:v>
                </c:pt>
                <c:pt idx="451">
                  <c:v>2.2599999999999999E-4</c:v>
                </c:pt>
                <c:pt idx="452">
                  <c:v>2.5300000000000002E-4</c:v>
                </c:pt>
                <c:pt idx="453">
                  <c:v>2.4899999999999998E-4</c:v>
                </c:pt>
                <c:pt idx="454">
                  <c:v>2.6699999999999998E-4</c:v>
                </c:pt>
                <c:pt idx="455">
                  <c:v>2.5999999999999998E-4</c:v>
                </c:pt>
                <c:pt idx="456">
                  <c:v>2.43E-4</c:v>
                </c:pt>
                <c:pt idx="457">
                  <c:v>2.4699999999999999E-4</c:v>
                </c:pt>
                <c:pt idx="458">
                  <c:v>2.41E-4</c:v>
                </c:pt>
                <c:pt idx="459">
                  <c:v>2.43E-4</c:v>
                </c:pt>
                <c:pt idx="460">
                  <c:v>2.5300000000000002E-4</c:v>
                </c:pt>
                <c:pt idx="461">
                  <c:v>2.5599999999999999E-4</c:v>
                </c:pt>
                <c:pt idx="462">
                  <c:v>2.7700000000000001E-4</c:v>
                </c:pt>
                <c:pt idx="463">
                  <c:v>2.8600000000000001E-4</c:v>
                </c:pt>
                <c:pt idx="464">
                  <c:v>2.8400000000000002E-4</c:v>
                </c:pt>
                <c:pt idx="465">
                  <c:v>3.2200000000000002E-4</c:v>
                </c:pt>
                <c:pt idx="466">
                  <c:v>3.0400000000000002E-4</c:v>
                </c:pt>
                <c:pt idx="467">
                  <c:v>2.7E-4</c:v>
                </c:pt>
                <c:pt idx="468">
                  <c:v>2.4600000000000002E-4</c:v>
                </c:pt>
                <c:pt idx="469">
                  <c:v>2.4399999999999999E-4</c:v>
                </c:pt>
                <c:pt idx="470">
                  <c:v>2.6699999999999998E-4</c:v>
                </c:pt>
                <c:pt idx="471">
                  <c:v>2.9E-4</c:v>
                </c:pt>
                <c:pt idx="472">
                  <c:v>2.63E-4</c:v>
                </c:pt>
                <c:pt idx="473">
                  <c:v>2.4600000000000002E-4</c:v>
                </c:pt>
                <c:pt idx="474">
                  <c:v>2.6200000000000003E-4</c:v>
                </c:pt>
                <c:pt idx="475">
                  <c:v>2.5000000000000001E-4</c:v>
                </c:pt>
                <c:pt idx="476">
                  <c:v>2.4800000000000001E-4</c:v>
                </c:pt>
                <c:pt idx="477">
                  <c:v>2.5900000000000001E-4</c:v>
                </c:pt>
                <c:pt idx="478">
                  <c:v>2.6400000000000002E-4</c:v>
                </c:pt>
                <c:pt idx="479">
                  <c:v>2.43E-4</c:v>
                </c:pt>
                <c:pt idx="480">
                  <c:v>2.6400000000000002E-4</c:v>
                </c:pt>
                <c:pt idx="481">
                  <c:v>2.9999999999999997E-4</c:v>
                </c:pt>
                <c:pt idx="482">
                  <c:v>2.7500000000000002E-4</c:v>
                </c:pt>
                <c:pt idx="483">
                  <c:v>2.7500000000000002E-4</c:v>
                </c:pt>
                <c:pt idx="484">
                  <c:v>2.6800000000000001E-4</c:v>
                </c:pt>
                <c:pt idx="485">
                  <c:v>2.2699999999999999E-4</c:v>
                </c:pt>
                <c:pt idx="486">
                  <c:v>2.4000000000000001E-4</c:v>
                </c:pt>
                <c:pt idx="487">
                  <c:v>2.4499999999999999E-4</c:v>
                </c:pt>
                <c:pt idx="488">
                  <c:v>2.42E-4</c:v>
                </c:pt>
                <c:pt idx="489">
                  <c:v>2.4499999999999999E-4</c:v>
                </c:pt>
                <c:pt idx="490">
                  <c:v>2.02E-4</c:v>
                </c:pt>
                <c:pt idx="491">
                  <c:v>2.2000000000000001E-4</c:v>
                </c:pt>
                <c:pt idx="492">
                  <c:v>2.5099999999999998E-4</c:v>
                </c:pt>
                <c:pt idx="493">
                  <c:v>2.7799999999999998E-4</c:v>
                </c:pt>
                <c:pt idx="494">
                  <c:v>2.5900000000000001E-4</c:v>
                </c:pt>
                <c:pt idx="495">
                  <c:v>2.2699999999999999E-4</c:v>
                </c:pt>
                <c:pt idx="496">
                  <c:v>2.04E-4</c:v>
                </c:pt>
                <c:pt idx="497">
                  <c:v>2.0799999999999999E-4</c:v>
                </c:pt>
                <c:pt idx="498">
                  <c:v>2.4000000000000001E-4</c:v>
                </c:pt>
                <c:pt idx="499">
                  <c:v>2.6800000000000001E-4</c:v>
                </c:pt>
              </c:numCache>
            </c:numRef>
          </c:yVal>
          <c:smooth val="0"/>
        </c:ser>
        <c:ser>
          <c:idx val="1"/>
          <c:order val="1"/>
          <c:tx>
            <c:v>1400V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CompOff_2_3e13_15kV!$68:$68</c:f>
              <c:numCache>
                <c:formatCode>General</c:formatCode>
                <c:ptCount val="16384"/>
                <c:pt idx="0">
                  <c:v>2.4699999999999999E-4</c:v>
                </c:pt>
                <c:pt idx="1">
                  <c:v>-6.4999999999999994E-5</c:v>
                </c:pt>
                <c:pt idx="2">
                  <c:v>9.2E-5</c:v>
                </c:pt>
                <c:pt idx="3">
                  <c:v>2.4000000000000001E-5</c:v>
                </c:pt>
                <c:pt idx="4">
                  <c:v>-1.93E-4</c:v>
                </c:pt>
                <c:pt idx="5">
                  <c:v>1.1900000000000001E-4</c:v>
                </c:pt>
                <c:pt idx="6">
                  <c:v>2.9E-5</c:v>
                </c:pt>
                <c:pt idx="7">
                  <c:v>-1.01E-4</c:v>
                </c:pt>
                <c:pt idx="8">
                  <c:v>3.0000000000000001E-5</c:v>
                </c:pt>
                <c:pt idx="9">
                  <c:v>-1.8E-5</c:v>
                </c:pt>
                <c:pt idx="10">
                  <c:v>-1.1E-5</c:v>
                </c:pt>
                <c:pt idx="11">
                  <c:v>8.2000000000000001E-5</c:v>
                </c:pt>
                <c:pt idx="12">
                  <c:v>1.4200000000000001E-4</c:v>
                </c:pt>
                <c:pt idx="13">
                  <c:v>2.2599999999999999E-4</c:v>
                </c:pt>
                <c:pt idx="14">
                  <c:v>3.5799999999999997E-4</c:v>
                </c:pt>
                <c:pt idx="15">
                  <c:v>3.6600000000000001E-4</c:v>
                </c:pt>
                <c:pt idx="16">
                  <c:v>3.4099999999999999E-4</c:v>
                </c:pt>
                <c:pt idx="17">
                  <c:v>4.4799999999999999E-4</c:v>
                </c:pt>
                <c:pt idx="18">
                  <c:v>5.6700000000000001E-4</c:v>
                </c:pt>
                <c:pt idx="19">
                  <c:v>1.196E-3</c:v>
                </c:pt>
                <c:pt idx="20">
                  <c:v>1.3849999999999999E-3</c:v>
                </c:pt>
                <c:pt idx="21">
                  <c:v>7.45E-4</c:v>
                </c:pt>
                <c:pt idx="22">
                  <c:v>5.5099999999999995E-4</c:v>
                </c:pt>
                <c:pt idx="23">
                  <c:v>4.9299999999999995E-4</c:v>
                </c:pt>
                <c:pt idx="24">
                  <c:v>7.0799999999999997E-4</c:v>
                </c:pt>
                <c:pt idx="25">
                  <c:v>1.549E-3</c:v>
                </c:pt>
                <c:pt idx="26">
                  <c:v>1.5579999999999999E-3</c:v>
                </c:pt>
                <c:pt idx="27">
                  <c:v>4.9299999999999995E-4</c:v>
                </c:pt>
                <c:pt idx="28">
                  <c:v>1.2899999999999999E-4</c:v>
                </c:pt>
                <c:pt idx="29">
                  <c:v>2.2599999999999999E-4</c:v>
                </c:pt>
                <c:pt idx="30">
                  <c:v>3.0000000000000001E-5</c:v>
                </c:pt>
                <c:pt idx="31">
                  <c:v>2.13E-4</c:v>
                </c:pt>
                <c:pt idx="32">
                  <c:v>2.6600000000000001E-4</c:v>
                </c:pt>
                <c:pt idx="33">
                  <c:v>2.8800000000000001E-4</c:v>
                </c:pt>
                <c:pt idx="34">
                  <c:v>4.5899999999999999E-4</c:v>
                </c:pt>
                <c:pt idx="35">
                  <c:v>5.3700000000000004E-4</c:v>
                </c:pt>
                <c:pt idx="36">
                  <c:v>5.5999999999999995E-4</c:v>
                </c:pt>
                <c:pt idx="37">
                  <c:v>8.5800000000000004E-4</c:v>
                </c:pt>
                <c:pt idx="38">
                  <c:v>1.248E-3</c:v>
                </c:pt>
                <c:pt idx="39">
                  <c:v>1.7359999999999999E-3</c:v>
                </c:pt>
                <c:pt idx="40">
                  <c:v>1.676E-3</c:v>
                </c:pt>
                <c:pt idx="41">
                  <c:v>1.122E-3</c:v>
                </c:pt>
                <c:pt idx="42">
                  <c:v>1.333E-3</c:v>
                </c:pt>
                <c:pt idx="43">
                  <c:v>1.1130000000000001E-3</c:v>
                </c:pt>
                <c:pt idx="44">
                  <c:v>1.0610000000000001E-3</c:v>
                </c:pt>
                <c:pt idx="45">
                  <c:v>1.439E-3</c:v>
                </c:pt>
                <c:pt idx="46">
                  <c:v>1.361E-3</c:v>
                </c:pt>
                <c:pt idx="47">
                  <c:v>5.7799999999999995E-4</c:v>
                </c:pt>
                <c:pt idx="48">
                  <c:v>5.5900000000000004E-4</c:v>
                </c:pt>
                <c:pt idx="49">
                  <c:v>1.2199999999999999E-3</c:v>
                </c:pt>
                <c:pt idx="50">
                  <c:v>1.7229999999999999E-3</c:v>
                </c:pt>
                <c:pt idx="51">
                  <c:v>2.7590000000000002E-3</c:v>
                </c:pt>
                <c:pt idx="52">
                  <c:v>3.79E-3</c:v>
                </c:pt>
                <c:pt idx="53">
                  <c:v>4.9760000000000004E-3</c:v>
                </c:pt>
                <c:pt idx="54">
                  <c:v>6.1609999999999998E-3</c:v>
                </c:pt>
                <c:pt idx="55">
                  <c:v>7.1700000000000002E-3</c:v>
                </c:pt>
                <c:pt idx="56">
                  <c:v>7.7409999999999996E-3</c:v>
                </c:pt>
                <c:pt idx="57">
                  <c:v>7.8869999999999999E-3</c:v>
                </c:pt>
                <c:pt idx="58">
                  <c:v>7.5989999999999999E-3</c:v>
                </c:pt>
                <c:pt idx="59">
                  <c:v>7.0720000000000002E-3</c:v>
                </c:pt>
                <c:pt idx="60">
                  <c:v>6.6189999999999999E-3</c:v>
                </c:pt>
                <c:pt idx="61">
                  <c:v>6.2350000000000001E-3</c:v>
                </c:pt>
                <c:pt idx="62">
                  <c:v>5.8149999999999999E-3</c:v>
                </c:pt>
                <c:pt idx="63">
                  <c:v>5.3280000000000003E-3</c:v>
                </c:pt>
                <c:pt idx="64">
                  <c:v>4.7070000000000002E-3</c:v>
                </c:pt>
                <c:pt idx="65">
                  <c:v>4.0419999999999996E-3</c:v>
                </c:pt>
                <c:pt idx="66">
                  <c:v>3.5209999999999998E-3</c:v>
                </c:pt>
                <c:pt idx="67">
                  <c:v>3.0730000000000002E-3</c:v>
                </c:pt>
                <c:pt idx="68">
                  <c:v>2.6740000000000002E-3</c:v>
                </c:pt>
                <c:pt idx="69">
                  <c:v>2.5999999999999999E-3</c:v>
                </c:pt>
                <c:pt idx="70">
                  <c:v>3.0820000000000001E-3</c:v>
                </c:pt>
                <c:pt idx="71">
                  <c:v>3.8E-3</c:v>
                </c:pt>
                <c:pt idx="72">
                  <c:v>4.4850000000000003E-3</c:v>
                </c:pt>
                <c:pt idx="73">
                  <c:v>4.999E-3</c:v>
                </c:pt>
                <c:pt idx="74">
                  <c:v>5.4299999999999999E-3</c:v>
                </c:pt>
                <c:pt idx="75">
                  <c:v>5.79E-3</c:v>
                </c:pt>
                <c:pt idx="76">
                  <c:v>6.0629999999999998E-3</c:v>
                </c:pt>
                <c:pt idx="77">
                  <c:v>6.2560000000000003E-3</c:v>
                </c:pt>
                <c:pt idx="78">
                  <c:v>6.3210000000000002E-3</c:v>
                </c:pt>
                <c:pt idx="79">
                  <c:v>6.2839999999999997E-3</c:v>
                </c:pt>
                <c:pt idx="80">
                  <c:v>6.2449999999999997E-3</c:v>
                </c:pt>
                <c:pt idx="81">
                  <c:v>6.0590000000000001E-3</c:v>
                </c:pt>
                <c:pt idx="82">
                  <c:v>5.6249999999999998E-3</c:v>
                </c:pt>
                <c:pt idx="83">
                  <c:v>5.195E-3</c:v>
                </c:pt>
                <c:pt idx="84">
                  <c:v>4.8770000000000003E-3</c:v>
                </c:pt>
                <c:pt idx="85">
                  <c:v>4.5430000000000002E-3</c:v>
                </c:pt>
                <c:pt idx="86">
                  <c:v>4.2360000000000002E-3</c:v>
                </c:pt>
                <c:pt idx="87">
                  <c:v>4.0870000000000004E-3</c:v>
                </c:pt>
                <c:pt idx="88">
                  <c:v>3.7850000000000002E-3</c:v>
                </c:pt>
                <c:pt idx="89">
                  <c:v>3.0760000000000002E-3</c:v>
                </c:pt>
                <c:pt idx="90">
                  <c:v>2.3449999999999999E-3</c:v>
                </c:pt>
                <c:pt idx="91">
                  <c:v>2.0460000000000001E-3</c:v>
                </c:pt>
                <c:pt idx="92">
                  <c:v>1.9949999999999998E-3</c:v>
                </c:pt>
                <c:pt idx="93">
                  <c:v>2.0379999999999999E-3</c:v>
                </c:pt>
                <c:pt idx="94">
                  <c:v>1.9629999999999999E-3</c:v>
                </c:pt>
                <c:pt idx="95">
                  <c:v>1.8929999999999999E-3</c:v>
                </c:pt>
                <c:pt idx="96">
                  <c:v>2.0330000000000001E-3</c:v>
                </c:pt>
                <c:pt idx="97">
                  <c:v>2.2030000000000001E-3</c:v>
                </c:pt>
                <c:pt idx="98">
                  <c:v>2.3630000000000001E-3</c:v>
                </c:pt>
                <c:pt idx="99">
                  <c:v>2.539E-3</c:v>
                </c:pt>
                <c:pt idx="100">
                  <c:v>2.7420000000000001E-3</c:v>
                </c:pt>
                <c:pt idx="101">
                  <c:v>2.9789999999999999E-3</c:v>
                </c:pt>
                <c:pt idx="102">
                  <c:v>3.395E-3</c:v>
                </c:pt>
                <c:pt idx="103">
                  <c:v>4.091E-3</c:v>
                </c:pt>
                <c:pt idx="104">
                  <c:v>4.6230000000000004E-3</c:v>
                </c:pt>
                <c:pt idx="105">
                  <c:v>4.0000000000000001E-3</c:v>
                </c:pt>
                <c:pt idx="106">
                  <c:v>3.045E-3</c:v>
                </c:pt>
                <c:pt idx="107">
                  <c:v>2.5999999999999999E-3</c:v>
                </c:pt>
                <c:pt idx="108">
                  <c:v>2.4069999999999999E-3</c:v>
                </c:pt>
                <c:pt idx="109">
                  <c:v>2.519E-3</c:v>
                </c:pt>
                <c:pt idx="110">
                  <c:v>2.3670000000000002E-3</c:v>
                </c:pt>
                <c:pt idx="111">
                  <c:v>1.7780000000000001E-3</c:v>
                </c:pt>
                <c:pt idx="112">
                  <c:v>1.2470000000000001E-3</c:v>
                </c:pt>
                <c:pt idx="113">
                  <c:v>1.023E-3</c:v>
                </c:pt>
                <c:pt idx="114">
                  <c:v>9.0499999999999999E-4</c:v>
                </c:pt>
                <c:pt idx="115">
                  <c:v>8.3299999999999997E-4</c:v>
                </c:pt>
                <c:pt idx="116">
                  <c:v>7.6900000000000004E-4</c:v>
                </c:pt>
                <c:pt idx="117">
                  <c:v>7.4200000000000004E-4</c:v>
                </c:pt>
                <c:pt idx="118">
                  <c:v>7.9100000000000004E-4</c:v>
                </c:pt>
                <c:pt idx="119">
                  <c:v>8.8599999999999996E-4</c:v>
                </c:pt>
                <c:pt idx="120">
                  <c:v>8.8900000000000003E-4</c:v>
                </c:pt>
                <c:pt idx="121">
                  <c:v>7.5500000000000003E-4</c:v>
                </c:pt>
                <c:pt idx="122">
                  <c:v>6.78E-4</c:v>
                </c:pt>
                <c:pt idx="123">
                  <c:v>6.2699999999999995E-4</c:v>
                </c:pt>
                <c:pt idx="124">
                  <c:v>5.7200000000000003E-4</c:v>
                </c:pt>
                <c:pt idx="125">
                  <c:v>5.0699999999999996E-4</c:v>
                </c:pt>
                <c:pt idx="126">
                  <c:v>5.0199999999999995E-4</c:v>
                </c:pt>
                <c:pt idx="127">
                  <c:v>5.2800000000000004E-4</c:v>
                </c:pt>
                <c:pt idx="128">
                  <c:v>5.4500000000000002E-4</c:v>
                </c:pt>
                <c:pt idx="129">
                  <c:v>5.1999999999999995E-4</c:v>
                </c:pt>
                <c:pt idx="130">
                  <c:v>4.5199999999999998E-4</c:v>
                </c:pt>
                <c:pt idx="131">
                  <c:v>4.2200000000000001E-4</c:v>
                </c:pt>
                <c:pt idx="132">
                  <c:v>4.5100000000000001E-4</c:v>
                </c:pt>
                <c:pt idx="133">
                  <c:v>4.8500000000000003E-4</c:v>
                </c:pt>
                <c:pt idx="134">
                  <c:v>5.0199999999999995E-4</c:v>
                </c:pt>
                <c:pt idx="135">
                  <c:v>5.22E-4</c:v>
                </c:pt>
                <c:pt idx="136">
                  <c:v>4.9200000000000003E-4</c:v>
                </c:pt>
                <c:pt idx="137">
                  <c:v>5.2499999999999997E-4</c:v>
                </c:pt>
                <c:pt idx="138">
                  <c:v>5.5000000000000003E-4</c:v>
                </c:pt>
                <c:pt idx="139">
                  <c:v>5.0199999999999995E-4</c:v>
                </c:pt>
                <c:pt idx="140">
                  <c:v>5.1099999999999995E-4</c:v>
                </c:pt>
                <c:pt idx="141">
                  <c:v>4.9799999999999996E-4</c:v>
                </c:pt>
                <c:pt idx="142">
                  <c:v>4.4099999999999999E-4</c:v>
                </c:pt>
                <c:pt idx="143">
                  <c:v>4.2999999999999999E-4</c:v>
                </c:pt>
                <c:pt idx="144">
                  <c:v>5.1400000000000003E-4</c:v>
                </c:pt>
                <c:pt idx="145">
                  <c:v>5.5800000000000001E-4</c:v>
                </c:pt>
                <c:pt idx="146">
                  <c:v>5.5000000000000003E-4</c:v>
                </c:pt>
                <c:pt idx="147">
                  <c:v>4.9700000000000005E-4</c:v>
                </c:pt>
                <c:pt idx="148">
                  <c:v>4.6200000000000001E-4</c:v>
                </c:pt>
                <c:pt idx="149">
                  <c:v>5.3899999999999998E-4</c:v>
                </c:pt>
                <c:pt idx="150">
                  <c:v>5.9999999999999995E-4</c:v>
                </c:pt>
                <c:pt idx="151">
                  <c:v>5.9199999999999997E-4</c:v>
                </c:pt>
                <c:pt idx="152">
                  <c:v>5.6099999999999998E-4</c:v>
                </c:pt>
                <c:pt idx="153">
                  <c:v>5.44E-4</c:v>
                </c:pt>
                <c:pt idx="154">
                  <c:v>5.2899999999999996E-4</c:v>
                </c:pt>
                <c:pt idx="155">
                  <c:v>4.9899999999999999E-4</c:v>
                </c:pt>
                <c:pt idx="156">
                  <c:v>4.8799999999999999E-4</c:v>
                </c:pt>
                <c:pt idx="157">
                  <c:v>4.9399999999999997E-4</c:v>
                </c:pt>
                <c:pt idx="158">
                  <c:v>5.22E-4</c:v>
                </c:pt>
                <c:pt idx="159">
                  <c:v>5.0699999999999996E-4</c:v>
                </c:pt>
                <c:pt idx="160">
                  <c:v>5.0799999999999999E-4</c:v>
                </c:pt>
                <c:pt idx="161">
                  <c:v>5.3499999999999999E-4</c:v>
                </c:pt>
                <c:pt idx="162">
                  <c:v>5.5999999999999995E-4</c:v>
                </c:pt>
                <c:pt idx="163">
                  <c:v>5.6999999999999998E-4</c:v>
                </c:pt>
                <c:pt idx="164">
                  <c:v>5.3399999999999997E-4</c:v>
                </c:pt>
                <c:pt idx="165">
                  <c:v>5.1699999999999999E-4</c:v>
                </c:pt>
                <c:pt idx="166">
                  <c:v>5.2499999999999997E-4</c:v>
                </c:pt>
                <c:pt idx="167">
                  <c:v>5.6099999999999998E-4</c:v>
                </c:pt>
                <c:pt idx="168">
                  <c:v>5.5699999999999999E-4</c:v>
                </c:pt>
                <c:pt idx="169">
                  <c:v>5.1099999999999995E-4</c:v>
                </c:pt>
                <c:pt idx="170">
                  <c:v>4.8899999999999996E-4</c:v>
                </c:pt>
                <c:pt idx="171">
                  <c:v>5.1900000000000004E-4</c:v>
                </c:pt>
                <c:pt idx="172">
                  <c:v>5.7899999999999998E-4</c:v>
                </c:pt>
                <c:pt idx="173">
                  <c:v>6.0700000000000001E-4</c:v>
                </c:pt>
                <c:pt idx="174">
                  <c:v>5.9400000000000002E-4</c:v>
                </c:pt>
                <c:pt idx="175">
                  <c:v>5.4799999999999998E-4</c:v>
                </c:pt>
                <c:pt idx="176">
                  <c:v>5.5500000000000005E-4</c:v>
                </c:pt>
                <c:pt idx="177">
                  <c:v>5.9299999999999999E-4</c:v>
                </c:pt>
                <c:pt idx="178">
                  <c:v>5.9000000000000003E-4</c:v>
                </c:pt>
                <c:pt idx="179">
                  <c:v>5.8E-4</c:v>
                </c:pt>
                <c:pt idx="180">
                  <c:v>5.3499999999999999E-4</c:v>
                </c:pt>
                <c:pt idx="181">
                  <c:v>5.3499999999999999E-4</c:v>
                </c:pt>
                <c:pt idx="182">
                  <c:v>5.2300000000000003E-4</c:v>
                </c:pt>
                <c:pt idx="183">
                  <c:v>5.4299999999999997E-4</c:v>
                </c:pt>
                <c:pt idx="184">
                  <c:v>5.9199999999999997E-4</c:v>
                </c:pt>
                <c:pt idx="185">
                  <c:v>5.9800000000000001E-4</c:v>
                </c:pt>
                <c:pt idx="186">
                  <c:v>5.8200000000000005E-4</c:v>
                </c:pt>
                <c:pt idx="187">
                  <c:v>5.71E-4</c:v>
                </c:pt>
                <c:pt idx="188">
                  <c:v>5.3899999999999998E-4</c:v>
                </c:pt>
                <c:pt idx="189">
                  <c:v>5.2300000000000003E-4</c:v>
                </c:pt>
                <c:pt idx="190">
                  <c:v>5.3700000000000004E-4</c:v>
                </c:pt>
                <c:pt idx="191">
                  <c:v>5.13E-4</c:v>
                </c:pt>
                <c:pt idx="192">
                  <c:v>5.2099999999999998E-4</c:v>
                </c:pt>
                <c:pt idx="193">
                  <c:v>5.4600000000000004E-4</c:v>
                </c:pt>
                <c:pt idx="194">
                  <c:v>5.3700000000000004E-4</c:v>
                </c:pt>
                <c:pt idx="195">
                  <c:v>5.2899999999999996E-4</c:v>
                </c:pt>
                <c:pt idx="196">
                  <c:v>5.0299999999999997E-4</c:v>
                </c:pt>
                <c:pt idx="197">
                  <c:v>4.7399999999999997E-4</c:v>
                </c:pt>
                <c:pt idx="198">
                  <c:v>4.8000000000000001E-4</c:v>
                </c:pt>
                <c:pt idx="199">
                  <c:v>4.8799999999999999E-4</c:v>
                </c:pt>
                <c:pt idx="200">
                  <c:v>5.0199999999999995E-4</c:v>
                </c:pt>
                <c:pt idx="201">
                  <c:v>5.0900000000000001E-4</c:v>
                </c:pt>
                <c:pt idx="202">
                  <c:v>5.1000000000000004E-4</c:v>
                </c:pt>
                <c:pt idx="203">
                  <c:v>5.1199999999999998E-4</c:v>
                </c:pt>
                <c:pt idx="204">
                  <c:v>4.8899999999999996E-4</c:v>
                </c:pt>
                <c:pt idx="205">
                  <c:v>4.9100000000000001E-4</c:v>
                </c:pt>
                <c:pt idx="206">
                  <c:v>5.0600000000000005E-4</c:v>
                </c:pt>
                <c:pt idx="207">
                  <c:v>5.2300000000000003E-4</c:v>
                </c:pt>
                <c:pt idx="208">
                  <c:v>5.0000000000000001E-4</c:v>
                </c:pt>
                <c:pt idx="209">
                  <c:v>4.9899999999999999E-4</c:v>
                </c:pt>
                <c:pt idx="210">
                  <c:v>4.84E-4</c:v>
                </c:pt>
                <c:pt idx="211">
                  <c:v>5.0199999999999995E-4</c:v>
                </c:pt>
                <c:pt idx="212">
                  <c:v>5.4299999999999997E-4</c:v>
                </c:pt>
                <c:pt idx="213">
                  <c:v>5.1900000000000004E-4</c:v>
                </c:pt>
                <c:pt idx="214">
                  <c:v>5.3300000000000005E-4</c:v>
                </c:pt>
                <c:pt idx="215">
                  <c:v>5.0500000000000002E-4</c:v>
                </c:pt>
                <c:pt idx="216">
                  <c:v>4.6299999999999998E-4</c:v>
                </c:pt>
                <c:pt idx="217">
                  <c:v>4.73E-4</c:v>
                </c:pt>
                <c:pt idx="218">
                  <c:v>4.7699999999999999E-4</c:v>
                </c:pt>
                <c:pt idx="219">
                  <c:v>5.1199999999999998E-4</c:v>
                </c:pt>
                <c:pt idx="220">
                  <c:v>5.4600000000000004E-4</c:v>
                </c:pt>
                <c:pt idx="221">
                  <c:v>5.2999999999999998E-4</c:v>
                </c:pt>
                <c:pt idx="222">
                  <c:v>5.13E-4</c:v>
                </c:pt>
                <c:pt idx="223">
                  <c:v>4.8700000000000002E-4</c:v>
                </c:pt>
                <c:pt idx="224">
                  <c:v>4.6900000000000002E-4</c:v>
                </c:pt>
                <c:pt idx="225">
                  <c:v>5.0000000000000001E-4</c:v>
                </c:pt>
                <c:pt idx="226">
                  <c:v>5.0199999999999995E-4</c:v>
                </c:pt>
                <c:pt idx="227">
                  <c:v>4.8000000000000001E-4</c:v>
                </c:pt>
                <c:pt idx="228">
                  <c:v>4.64E-4</c:v>
                </c:pt>
                <c:pt idx="229">
                  <c:v>4.7899999999999999E-4</c:v>
                </c:pt>
                <c:pt idx="230">
                  <c:v>4.9700000000000005E-4</c:v>
                </c:pt>
                <c:pt idx="231">
                  <c:v>5.0500000000000002E-4</c:v>
                </c:pt>
                <c:pt idx="232">
                  <c:v>4.9100000000000001E-4</c:v>
                </c:pt>
                <c:pt idx="233">
                  <c:v>4.9399999999999997E-4</c:v>
                </c:pt>
                <c:pt idx="234">
                  <c:v>4.7800000000000002E-4</c:v>
                </c:pt>
                <c:pt idx="235">
                  <c:v>4.4499999999999997E-4</c:v>
                </c:pt>
                <c:pt idx="236">
                  <c:v>4.6200000000000001E-4</c:v>
                </c:pt>
                <c:pt idx="237">
                  <c:v>4.8000000000000001E-4</c:v>
                </c:pt>
                <c:pt idx="238">
                  <c:v>4.8000000000000001E-4</c:v>
                </c:pt>
                <c:pt idx="239">
                  <c:v>4.9600000000000002E-4</c:v>
                </c:pt>
                <c:pt idx="240">
                  <c:v>4.86E-4</c:v>
                </c:pt>
                <c:pt idx="241">
                  <c:v>4.84E-4</c:v>
                </c:pt>
                <c:pt idx="242">
                  <c:v>4.84E-4</c:v>
                </c:pt>
                <c:pt idx="243">
                  <c:v>4.6000000000000001E-4</c:v>
                </c:pt>
                <c:pt idx="244">
                  <c:v>4.55E-4</c:v>
                </c:pt>
                <c:pt idx="245">
                  <c:v>4.3600000000000003E-4</c:v>
                </c:pt>
                <c:pt idx="246">
                  <c:v>4.44E-4</c:v>
                </c:pt>
                <c:pt idx="247">
                  <c:v>4.55E-4</c:v>
                </c:pt>
                <c:pt idx="248">
                  <c:v>4.55E-4</c:v>
                </c:pt>
                <c:pt idx="249">
                  <c:v>4.6099999999999998E-4</c:v>
                </c:pt>
                <c:pt idx="250">
                  <c:v>4.84E-4</c:v>
                </c:pt>
                <c:pt idx="251">
                  <c:v>4.6799999999999999E-4</c:v>
                </c:pt>
                <c:pt idx="252">
                  <c:v>4.7800000000000002E-4</c:v>
                </c:pt>
                <c:pt idx="253">
                  <c:v>4.64E-4</c:v>
                </c:pt>
                <c:pt idx="254">
                  <c:v>4.55E-4</c:v>
                </c:pt>
                <c:pt idx="255">
                  <c:v>4.8000000000000001E-4</c:v>
                </c:pt>
                <c:pt idx="256">
                  <c:v>4.8200000000000001E-4</c:v>
                </c:pt>
                <c:pt idx="257">
                  <c:v>4.8000000000000001E-4</c:v>
                </c:pt>
                <c:pt idx="258">
                  <c:v>4.95E-4</c:v>
                </c:pt>
                <c:pt idx="259">
                  <c:v>4.9700000000000005E-4</c:v>
                </c:pt>
                <c:pt idx="260">
                  <c:v>5.1000000000000004E-4</c:v>
                </c:pt>
                <c:pt idx="261">
                  <c:v>4.9700000000000005E-4</c:v>
                </c:pt>
                <c:pt idx="262">
                  <c:v>4.8200000000000001E-4</c:v>
                </c:pt>
                <c:pt idx="263">
                  <c:v>4.6999999999999999E-4</c:v>
                </c:pt>
                <c:pt idx="264">
                  <c:v>4.5899999999999999E-4</c:v>
                </c:pt>
                <c:pt idx="265">
                  <c:v>5.0000000000000001E-4</c:v>
                </c:pt>
                <c:pt idx="266">
                  <c:v>5.2400000000000005E-4</c:v>
                </c:pt>
                <c:pt idx="267">
                  <c:v>5.3200000000000003E-4</c:v>
                </c:pt>
                <c:pt idx="268">
                  <c:v>5.1599999999999997E-4</c:v>
                </c:pt>
                <c:pt idx="269">
                  <c:v>5.1199999999999998E-4</c:v>
                </c:pt>
                <c:pt idx="270">
                  <c:v>5.0299999999999997E-4</c:v>
                </c:pt>
                <c:pt idx="271">
                  <c:v>4.8799999999999999E-4</c:v>
                </c:pt>
                <c:pt idx="272">
                  <c:v>5.0799999999999999E-4</c:v>
                </c:pt>
                <c:pt idx="273">
                  <c:v>5.2400000000000005E-4</c:v>
                </c:pt>
                <c:pt idx="274">
                  <c:v>5.3799999999999996E-4</c:v>
                </c:pt>
                <c:pt idx="275">
                  <c:v>5.2499999999999997E-4</c:v>
                </c:pt>
                <c:pt idx="276">
                  <c:v>5.2400000000000005E-4</c:v>
                </c:pt>
                <c:pt idx="277">
                  <c:v>5.3700000000000004E-4</c:v>
                </c:pt>
                <c:pt idx="278">
                  <c:v>5.4699999999999996E-4</c:v>
                </c:pt>
                <c:pt idx="279">
                  <c:v>5.1000000000000004E-4</c:v>
                </c:pt>
                <c:pt idx="280">
                  <c:v>4.8999999999999998E-4</c:v>
                </c:pt>
                <c:pt idx="281">
                  <c:v>4.9799999999999996E-4</c:v>
                </c:pt>
                <c:pt idx="282">
                  <c:v>4.8899999999999996E-4</c:v>
                </c:pt>
                <c:pt idx="283">
                  <c:v>5.1099999999999995E-4</c:v>
                </c:pt>
                <c:pt idx="284">
                  <c:v>5.1699999999999999E-4</c:v>
                </c:pt>
                <c:pt idx="285">
                  <c:v>5.1900000000000004E-4</c:v>
                </c:pt>
                <c:pt idx="286">
                  <c:v>5.2400000000000005E-4</c:v>
                </c:pt>
                <c:pt idx="287">
                  <c:v>4.8500000000000003E-4</c:v>
                </c:pt>
                <c:pt idx="288">
                  <c:v>5.0299999999999997E-4</c:v>
                </c:pt>
                <c:pt idx="289">
                  <c:v>5.5699999999999999E-4</c:v>
                </c:pt>
                <c:pt idx="290">
                  <c:v>5.9199999999999997E-4</c:v>
                </c:pt>
                <c:pt idx="291">
                  <c:v>5.6700000000000001E-4</c:v>
                </c:pt>
                <c:pt idx="292">
                  <c:v>4.8999999999999998E-4</c:v>
                </c:pt>
                <c:pt idx="293">
                  <c:v>4.8200000000000001E-4</c:v>
                </c:pt>
                <c:pt idx="294">
                  <c:v>4.7600000000000002E-4</c:v>
                </c:pt>
                <c:pt idx="295">
                  <c:v>4.9799999999999996E-4</c:v>
                </c:pt>
                <c:pt idx="296">
                  <c:v>5.5699999999999999E-4</c:v>
                </c:pt>
                <c:pt idx="297">
                  <c:v>6.0899999999999995E-4</c:v>
                </c:pt>
                <c:pt idx="298">
                  <c:v>5.8600000000000004E-4</c:v>
                </c:pt>
                <c:pt idx="299">
                  <c:v>5.5099999999999995E-4</c:v>
                </c:pt>
                <c:pt idx="300">
                  <c:v>5.2999999999999998E-4</c:v>
                </c:pt>
                <c:pt idx="301">
                  <c:v>5.0900000000000001E-4</c:v>
                </c:pt>
                <c:pt idx="302">
                  <c:v>5.2899999999999996E-4</c:v>
                </c:pt>
                <c:pt idx="303">
                  <c:v>5.4699999999999996E-4</c:v>
                </c:pt>
                <c:pt idx="304">
                  <c:v>5.5599999999999996E-4</c:v>
                </c:pt>
                <c:pt idx="305">
                  <c:v>5.3700000000000004E-4</c:v>
                </c:pt>
                <c:pt idx="306">
                  <c:v>5.2599999999999999E-4</c:v>
                </c:pt>
                <c:pt idx="307">
                  <c:v>5.2899999999999996E-4</c:v>
                </c:pt>
                <c:pt idx="308">
                  <c:v>5.3200000000000003E-4</c:v>
                </c:pt>
                <c:pt idx="309">
                  <c:v>5.3600000000000002E-4</c:v>
                </c:pt>
                <c:pt idx="310">
                  <c:v>5.4699999999999996E-4</c:v>
                </c:pt>
                <c:pt idx="311">
                  <c:v>5.1800000000000001E-4</c:v>
                </c:pt>
                <c:pt idx="312">
                  <c:v>5.1800000000000001E-4</c:v>
                </c:pt>
                <c:pt idx="313">
                  <c:v>5.3700000000000004E-4</c:v>
                </c:pt>
                <c:pt idx="314">
                  <c:v>5.1500000000000005E-4</c:v>
                </c:pt>
                <c:pt idx="315">
                  <c:v>5.2700000000000002E-4</c:v>
                </c:pt>
                <c:pt idx="316">
                  <c:v>4.9600000000000002E-4</c:v>
                </c:pt>
                <c:pt idx="317">
                  <c:v>4.8500000000000003E-4</c:v>
                </c:pt>
                <c:pt idx="318">
                  <c:v>4.86E-4</c:v>
                </c:pt>
                <c:pt idx="319">
                  <c:v>4.6500000000000003E-4</c:v>
                </c:pt>
                <c:pt idx="320">
                  <c:v>4.5300000000000001E-4</c:v>
                </c:pt>
                <c:pt idx="321">
                  <c:v>4.8000000000000001E-4</c:v>
                </c:pt>
                <c:pt idx="322">
                  <c:v>4.7899999999999999E-4</c:v>
                </c:pt>
                <c:pt idx="323">
                  <c:v>4.73E-4</c:v>
                </c:pt>
                <c:pt idx="324">
                  <c:v>4.9700000000000005E-4</c:v>
                </c:pt>
                <c:pt idx="325">
                  <c:v>4.4499999999999997E-4</c:v>
                </c:pt>
                <c:pt idx="326">
                  <c:v>4.2900000000000002E-4</c:v>
                </c:pt>
                <c:pt idx="327">
                  <c:v>4.3399999999999998E-4</c:v>
                </c:pt>
                <c:pt idx="328">
                  <c:v>4.26E-4</c:v>
                </c:pt>
                <c:pt idx="329">
                  <c:v>4.3899999999999999E-4</c:v>
                </c:pt>
                <c:pt idx="330">
                  <c:v>4.44E-4</c:v>
                </c:pt>
                <c:pt idx="331">
                  <c:v>4.08E-4</c:v>
                </c:pt>
                <c:pt idx="332">
                  <c:v>3.8299999999999999E-4</c:v>
                </c:pt>
                <c:pt idx="333">
                  <c:v>3.9500000000000001E-4</c:v>
                </c:pt>
                <c:pt idx="334">
                  <c:v>3.9199999999999999E-4</c:v>
                </c:pt>
                <c:pt idx="335">
                  <c:v>3.9199999999999999E-4</c:v>
                </c:pt>
                <c:pt idx="336">
                  <c:v>3.3599999999999998E-4</c:v>
                </c:pt>
                <c:pt idx="337">
                  <c:v>3.0800000000000001E-4</c:v>
                </c:pt>
                <c:pt idx="338">
                  <c:v>3.3300000000000002E-4</c:v>
                </c:pt>
                <c:pt idx="339">
                  <c:v>3.3799999999999998E-4</c:v>
                </c:pt>
                <c:pt idx="340">
                  <c:v>3.5300000000000002E-4</c:v>
                </c:pt>
                <c:pt idx="341">
                  <c:v>3.1100000000000002E-4</c:v>
                </c:pt>
                <c:pt idx="342">
                  <c:v>3.0299999999999999E-4</c:v>
                </c:pt>
                <c:pt idx="343">
                  <c:v>3.0899999999999998E-4</c:v>
                </c:pt>
                <c:pt idx="344">
                  <c:v>3.3100000000000002E-4</c:v>
                </c:pt>
                <c:pt idx="345">
                  <c:v>3.4200000000000002E-4</c:v>
                </c:pt>
                <c:pt idx="346">
                  <c:v>3.1399999999999999E-4</c:v>
                </c:pt>
                <c:pt idx="347">
                  <c:v>2.9100000000000003E-4</c:v>
                </c:pt>
                <c:pt idx="348">
                  <c:v>2.5999999999999998E-4</c:v>
                </c:pt>
                <c:pt idx="349">
                  <c:v>2.43E-4</c:v>
                </c:pt>
                <c:pt idx="350">
                  <c:v>2.6499999999999999E-4</c:v>
                </c:pt>
                <c:pt idx="351">
                  <c:v>2.9700000000000001E-4</c:v>
                </c:pt>
                <c:pt idx="352">
                  <c:v>3.3100000000000002E-4</c:v>
                </c:pt>
                <c:pt idx="353">
                  <c:v>3.2000000000000003E-4</c:v>
                </c:pt>
                <c:pt idx="354">
                  <c:v>2.7399999999999999E-4</c:v>
                </c:pt>
                <c:pt idx="355">
                  <c:v>2.4399999999999999E-4</c:v>
                </c:pt>
                <c:pt idx="356">
                  <c:v>2.4699999999999999E-4</c:v>
                </c:pt>
                <c:pt idx="357">
                  <c:v>2.72E-4</c:v>
                </c:pt>
                <c:pt idx="358">
                  <c:v>2.8800000000000001E-4</c:v>
                </c:pt>
                <c:pt idx="359">
                  <c:v>2.6499999999999999E-4</c:v>
                </c:pt>
                <c:pt idx="360">
                  <c:v>2.2699999999999999E-4</c:v>
                </c:pt>
                <c:pt idx="361">
                  <c:v>2.1699999999999999E-4</c:v>
                </c:pt>
                <c:pt idx="362">
                  <c:v>2.3699999999999999E-4</c:v>
                </c:pt>
                <c:pt idx="363">
                  <c:v>2.9E-4</c:v>
                </c:pt>
                <c:pt idx="364">
                  <c:v>3.2000000000000003E-4</c:v>
                </c:pt>
                <c:pt idx="365">
                  <c:v>2.8400000000000002E-4</c:v>
                </c:pt>
                <c:pt idx="366">
                  <c:v>2.5500000000000002E-4</c:v>
                </c:pt>
                <c:pt idx="367">
                  <c:v>2.2800000000000001E-4</c:v>
                </c:pt>
                <c:pt idx="368">
                  <c:v>2.03E-4</c:v>
                </c:pt>
                <c:pt idx="369">
                  <c:v>2.24E-4</c:v>
                </c:pt>
                <c:pt idx="370">
                  <c:v>2.61E-4</c:v>
                </c:pt>
                <c:pt idx="371">
                  <c:v>2.8800000000000001E-4</c:v>
                </c:pt>
                <c:pt idx="372">
                  <c:v>2.7500000000000002E-4</c:v>
                </c:pt>
                <c:pt idx="373">
                  <c:v>2.4800000000000001E-4</c:v>
                </c:pt>
                <c:pt idx="374">
                  <c:v>2.2800000000000001E-4</c:v>
                </c:pt>
                <c:pt idx="375">
                  <c:v>2.3000000000000001E-4</c:v>
                </c:pt>
                <c:pt idx="376">
                  <c:v>2.34E-4</c:v>
                </c:pt>
                <c:pt idx="377">
                  <c:v>2.5300000000000002E-4</c:v>
                </c:pt>
                <c:pt idx="378">
                  <c:v>2.6699999999999998E-4</c:v>
                </c:pt>
                <c:pt idx="379">
                  <c:v>2.7999999999999998E-4</c:v>
                </c:pt>
                <c:pt idx="380">
                  <c:v>2.5999999999999998E-4</c:v>
                </c:pt>
                <c:pt idx="381">
                  <c:v>2.23E-4</c:v>
                </c:pt>
                <c:pt idx="382">
                  <c:v>2.2800000000000001E-4</c:v>
                </c:pt>
                <c:pt idx="383">
                  <c:v>2.34E-4</c:v>
                </c:pt>
                <c:pt idx="384">
                  <c:v>2.5599999999999999E-4</c:v>
                </c:pt>
                <c:pt idx="385">
                  <c:v>2.7799999999999998E-4</c:v>
                </c:pt>
                <c:pt idx="386">
                  <c:v>2.5799999999999998E-4</c:v>
                </c:pt>
                <c:pt idx="387">
                  <c:v>2.4000000000000001E-4</c:v>
                </c:pt>
                <c:pt idx="388">
                  <c:v>2.12E-4</c:v>
                </c:pt>
                <c:pt idx="389">
                  <c:v>2.1000000000000001E-4</c:v>
                </c:pt>
                <c:pt idx="390">
                  <c:v>2.33E-4</c:v>
                </c:pt>
                <c:pt idx="391">
                  <c:v>2.5500000000000002E-4</c:v>
                </c:pt>
                <c:pt idx="392">
                  <c:v>2.6499999999999999E-4</c:v>
                </c:pt>
                <c:pt idx="393">
                  <c:v>2.7E-4</c:v>
                </c:pt>
                <c:pt idx="394">
                  <c:v>2.41E-4</c:v>
                </c:pt>
                <c:pt idx="395">
                  <c:v>2.2599999999999999E-4</c:v>
                </c:pt>
                <c:pt idx="396">
                  <c:v>2.3900000000000001E-4</c:v>
                </c:pt>
                <c:pt idx="397">
                  <c:v>2.32E-4</c:v>
                </c:pt>
                <c:pt idx="398">
                  <c:v>2.41E-4</c:v>
                </c:pt>
                <c:pt idx="399">
                  <c:v>2.5300000000000002E-4</c:v>
                </c:pt>
                <c:pt idx="400">
                  <c:v>2.52E-4</c:v>
                </c:pt>
                <c:pt idx="401">
                  <c:v>2.4899999999999998E-4</c:v>
                </c:pt>
                <c:pt idx="402">
                  <c:v>2.42E-4</c:v>
                </c:pt>
                <c:pt idx="403">
                  <c:v>2.1800000000000001E-4</c:v>
                </c:pt>
                <c:pt idx="404">
                  <c:v>2.04E-4</c:v>
                </c:pt>
                <c:pt idx="405">
                  <c:v>2.2599999999999999E-4</c:v>
                </c:pt>
                <c:pt idx="406">
                  <c:v>2.4600000000000002E-4</c:v>
                </c:pt>
                <c:pt idx="407">
                  <c:v>2.3800000000000001E-4</c:v>
                </c:pt>
                <c:pt idx="408">
                  <c:v>2.22E-4</c:v>
                </c:pt>
                <c:pt idx="409">
                  <c:v>2.12E-4</c:v>
                </c:pt>
                <c:pt idx="410">
                  <c:v>2.05E-4</c:v>
                </c:pt>
                <c:pt idx="411">
                  <c:v>2.2800000000000001E-4</c:v>
                </c:pt>
                <c:pt idx="412">
                  <c:v>2.4399999999999999E-4</c:v>
                </c:pt>
                <c:pt idx="413">
                  <c:v>2.5999999999999998E-4</c:v>
                </c:pt>
                <c:pt idx="414">
                  <c:v>2.5599999999999999E-4</c:v>
                </c:pt>
                <c:pt idx="415">
                  <c:v>2.3699999999999999E-4</c:v>
                </c:pt>
                <c:pt idx="416">
                  <c:v>2.2499999999999999E-4</c:v>
                </c:pt>
                <c:pt idx="417">
                  <c:v>2.23E-4</c:v>
                </c:pt>
                <c:pt idx="418">
                  <c:v>2.1900000000000001E-4</c:v>
                </c:pt>
                <c:pt idx="419">
                  <c:v>2.22E-4</c:v>
                </c:pt>
                <c:pt idx="420">
                  <c:v>2.1900000000000001E-4</c:v>
                </c:pt>
                <c:pt idx="421">
                  <c:v>2.1499999999999999E-4</c:v>
                </c:pt>
                <c:pt idx="422">
                  <c:v>2.3900000000000001E-4</c:v>
                </c:pt>
                <c:pt idx="423">
                  <c:v>2.5700000000000001E-4</c:v>
                </c:pt>
                <c:pt idx="424">
                  <c:v>2.52E-4</c:v>
                </c:pt>
                <c:pt idx="425">
                  <c:v>2.3000000000000001E-4</c:v>
                </c:pt>
                <c:pt idx="426">
                  <c:v>1.93E-4</c:v>
                </c:pt>
                <c:pt idx="427">
                  <c:v>1.95E-4</c:v>
                </c:pt>
                <c:pt idx="428">
                  <c:v>2.2499999999999999E-4</c:v>
                </c:pt>
                <c:pt idx="429">
                  <c:v>2.43E-4</c:v>
                </c:pt>
                <c:pt idx="430">
                  <c:v>2.3900000000000001E-4</c:v>
                </c:pt>
                <c:pt idx="431">
                  <c:v>2.1000000000000001E-4</c:v>
                </c:pt>
                <c:pt idx="432">
                  <c:v>1.8799999999999999E-4</c:v>
                </c:pt>
                <c:pt idx="433">
                  <c:v>1.92E-4</c:v>
                </c:pt>
                <c:pt idx="434">
                  <c:v>2.3800000000000001E-4</c:v>
                </c:pt>
                <c:pt idx="435">
                  <c:v>2.72E-4</c:v>
                </c:pt>
                <c:pt idx="436">
                  <c:v>2.4399999999999999E-4</c:v>
                </c:pt>
                <c:pt idx="437">
                  <c:v>2.12E-4</c:v>
                </c:pt>
                <c:pt idx="438">
                  <c:v>1.93E-4</c:v>
                </c:pt>
                <c:pt idx="439">
                  <c:v>2.03E-4</c:v>
                </c:pt>
                <c:pt idx="440">
                  <c:v>2.4899999999999998E-4</c:v>
                </c:pt>
                <c:pt idx="441">
                  <c:v>2.5500000000000002E-4</c:v>
                </c:pt>
                <c:pt idx="442">
                  <c:v>2.5999999999999998E-4</c:v>
                </c:pt>
                <c:pt idx="443">
                  <c:v>2.4600000000000002E-4</c:v>
                </c:pt>
                <c:pt idx="444">
                  <c:v>2.2100000000000001E-4</c:v>
                </c:pt>
                <c:pt idx="445">
                  <c:v>1.83E-4</c:v>
                </c:pt>
                <c:pt idx="446">
                  <c:v>1.8599999999999999E-4</c:v>
                </c:pt>
                <c:pt idx="447">
                  <c:v>2.22E-4</c:v>
                </c:pt>
                <c:pt idx="448">
                  <c:v>2.4600000000000002E-4</c:v>
                </c:pt>
                <c:pt idx="449">
                  <c:v>2.5099999999999998E-4</c:v>
                </c:pt>
                <c:pt idx="450">
                  <c:v>2.1599999999999999E-4</c:v>
                </c:pt>
                <c:pt idx="451">
                  <c:v>1.8000000000000001E-4</c:v>
                </c:pt>
                <c:pt idx="452">
                  <c:v>1.73E-4</c:v>
                </c:pt>
                <c:pt idx="453">
                  <c:v>1.94E-4</c:v>
                </c:pt>
                <c:pt idx="454">
                  <c:v>2.0900000000000001E-4</c:v>
                </c:pt>
                <c:pt idx="455">
                  <c:v>2.0599999999999999E-4</c:v>
                </c:pt>
                <c:pt idx="456">
                  <c:v>2.1100000000000001E-4</c:v>
                </c:pt>
                <c:pt idx="457">
                  <c:v>2.0799999999999999E-4</c:v>
                </c:pt>
                <c:pt idx="458">
                  <c:v>1.94E-4</c:v>
                </c:pt>
                <c:pt idx="459">
                  <c:v>1.9699999999999999E-4</c:v>
                </c:pt>
                <c:pt idx="460">
                  <c:v>2.13E-4</c:v>
                </c:pt>
                <c:pt idx="461">
                  <c:v>2.2699999999999999E-4</c:v>
                </c:pt>
                <c:pt idx="462">
                  <c:v>2.5099999999999998E-4</c:v>
                </c:pt>
                <c:pt idx="463">
                  <c:v>2.63E-4</c:v>
                </c:pt>
                <c:pt idx="464">
                  <c:v>2.3900000000000001E-4</c:v>
                </c:pt>
                <c:pt idx="465">
                  <c:v>2.43E-4</c:v>
                </c:pt>
                <c:pt idx="466">
                  <c:v>2.33E-4</c:v>
                </c:pt>
                <c:pt idx="467">
                  <c:v>2.2800000000000001E-4</c:v>
                </c:pt>
                <c:pt idx="468">
                  <c:v>2.2800000000000001E-4</c:v>
                </c:pt>
                <c:pt idx="469">
                  <c:v>2.05E-4</c:v>
                </c:pt>
                <c:pt idx="470">
                  <c:v>2.03E-4</c:v>
                </c:pt>
                <c:pt idx="471">
                  <c:v>2.1699999999999999E-4</c:v>
                </c:pt>
                <c:pt idx="472">
                  <c:v>2.4600000000000002E-4</c:v>
                </c:pt>
                <c:pt idx="473">
                  <c:v>2.3599999999999999E-4</c:v>
                </c:pt>
                <c:pt idx="474">
                  <c:v>2.24E-4</c:v>
                </c:pt>
                <c:pt idx="475">
                  <c:v>2.14E-4</c:v>
                </c:pt>
                <c:pt idx="476">
                  <c:v>1.73E-4</c:v>
                </c:pt>
                <c:pt idx="477">
                  <c:v>1.8699999999999999E-4</c:v>
                </c:pt>
                <c:pt idx="478">
                  <c:v>2.05E-4</c:v>
                </c:pt>
                <c:pt idx="479">
                  <c:v>2.1800000000000001E-4</c:v>
                </c:pt>
                <c:pt idx="480">
                  <c:v>2.3599999999999999E-4</c:v>
                </c:pt>
                <c:pt idx="481">
                  <c:v>1.9699999999999999E-4</c:v>
                </c:pt>
                <c:pt idx="482">
                  <c:v>1.6100000000000001E-4</c:v>
                </c:pt>
                <c:pt idx="483">
                  <c:v>1.6799999999999999E-4</c:v>
                </c:pt>
                <c:pt idx="484">
                  <c:v>1.7000000000000001E-4</c:v>
                </c:pt>
                <c:pt idx="485">
                  <c:v>1.9100000000000001E-4</c:v>
                </c:pt>
                <c:pt idx="486">
                  <c:v>1.9599999999999999E-4</c:v>
                </c:pt>
                <c:pt idx="487">
                  <c:v>1.84E-4</c:v>
                </c:pt>
                <c:pt idx="488">
                  <c:v>1.84E-4</c:v>
                </c:pt>
                <c:pt idx="489">
                  <c:v>1.9900000000000001E-4</c:v>
                </c:pt>
                <c:pt idx="490">
                  <c:v>1.95E-4</c:v>
                </c:pt>
                <c:pt idx="491">
                  <c:v>1.9900000000000001E-4</c:v>
                </c:pt>
                <c:pt idx="492">
                  <c:v>1.9799999999999999E-4</c:v>
                </c:pt>
                <c:pt idx="493">
                  <c:v>1.8799999999999999E-4</c:v>
                </c:pt>
                <c:pt idx="494">
                  <c:v>2.02E-4</c:v>
                </c:pt>
                <c:pt idx="495">
                  <c:v>2.02E-4</c:v>
                </c:pt>
                <c:pt idx="496">
                  <c:v>1.9900000000000001E-4</c:v>
                </c:pt>
                <c:pt idx="497">
                  <c:v>1.8699999999999999E-4</c:v>
                </c:pt>
                <c:pt idx="498">
                  <c:v>2.0699999999999999E-4</c:v>
                </c:pt>
                <c:pt idx="499">
                  <c:v>2.1599999999999999E-4</c:v>
                </c:pt>
                <c:pt idx="501">
                  <c:v>1.1552000000000003E-2</c:v>
                </c:pt>
                <c:pt idx="502">
                  <c:v>1.0725000000000004E-2</c:v>
                </c:pt>
                <c:pt idx="503">
                  <c:v>2.8110207740332457E-2</c:v>
                </c:pt>
                <c:pt idx="504">
                  <c:v>0.50933181364866797</c:v>
                </c:pt>
                <c:pt idx="506">
                  <c:v>1.7656999999999996E-2</c:v>
                </c:pt>
                <c:pt idx="507">
                  <c:v>1.7095999999999997E-2</c:v>
                </c:pt>
                <c:pt idx="508">
                  <c:v>2.8333813960734384E-2</c:v>
                </c:pt>
                <c:pt idx="509">
                  <c:v>0.49870190484524934</c:v>
                </c:pt>
                <c:pt idx="511">
                  <c:v>0.10149200000000001</c:v>
                </c:pt>
                <c:pt idx="512">
                  <c:v>0.10165700000000001</c:v>
                </c:pt>
                <c:pt idx="513">
                  <c:v>3.7720971601570771E-2</c:v>
                </c:pt>
                <c:pt idx="514">
                  <c:v>0.78831986599872828</c:v>
                </c:pt>
                <c:pt idx="516">
                  <c:v>0.11251800000000002</c:v>
                </c:pt>
                <c:pt idx="517">
                  <c:v>0.11253800000000003</c:v>
                </c:pt>
                <c:pt idx="518">
                  <c:v>4.6659847645883032E-2</c:v>
                </c:pt>
                <c:pt idx="519">
                  <c:v>1.0098800218957802</c:v>
                </c:pt>
                <c:pt idx="521">
                  <c:v>5.2880000000000003E-2</c:v>
                </c:pt>
                <c:pt idx="522">
                  <c:v>5.2963000000000003E-2</c:v>
                </c:pt>
                <c:pt idx="523">
                  <c:v>4.9259200699411268E-2</c:v>
                </c:pt>
                <c:pt idx="524">
                  <c:v>0.78101543951749675</c:v>
                </c:pt>
              </c:numCache>
            </c:numRef>
          </c:yVal>
          <c:smooth val="0"/>
        </c:ser>
        <c:ser>
          <c:idx val="2"/>
          <c:order val="2"/>
          <c:tx>
            <c:v>1300V</c:v>
          </c:tx>
          <c:spPr>
            <a:ln>
              <a:solidFill>
                <a:srgbClr val="786748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CompOff_2_3e13_15kV!$111:$111</c:f>
              <c:numCache>
                <c:formatCode>General</c:formatCode>
                <c:ptCount val="16384"/>
                <c:pt idx="0">
                  <c:v>-1E-4</c:v>
                </c:pt>
                <c:pt idx="1">
                  <c:v>-3.9999999999999998E-6</c:v>
                </c:pt>
                <c:pt idx="2">
                  <c:v>1.1E-5</c:v>
                </c:pt>
                <c:pt idx="3">
                  <c:v>1.0000000000000001E-5</c:v>
                </c:pt>
                <c:pt idx="4">
                  <c:v>6.8999999999999997E-5</c:v>
                </c:pt>
                <c:pt idx="5">
                  <c:v>2.8E-5</c:v>
                </c:pt>
                <c:pt idx="6">
                  <c:v>-3.4999999999999997E-5</c:v>
                </c:pt>
                <c:pt idx="7">
                  <c:v>-1.0000000000000001E-5</c:v>
                </c:pt>
                <c:pt idx="8">
                  <c:v>-7.9999999999999996E-6</c:v>
                </c:pt>
                <c:pt idx="9">
                  <c:v>-5.0000000000000004E-6</c:v>
                </c:pt>
                <c:pt idx="10">
                  <c:v>7.9999999999999996E-6</c:v>
                </c:pt>
                <c:pt idx="11">
                  <c:v>-1.2E-5</c:v>
                </c:pt>
                <c:pt idx="12">
                  <c:v>4.1999999999999998E-5</c:v>
                </c:pt>
                <c:pt idx="13">
                  <c:v>1.07E-4</c:v>
                </c:pt>
                <c:pt idx="14">
                  <c:v>1.85E-4</c:v>
                </c:pt>
                <c:pt idx="15">
                  <c:v>1.8900000000000001E-4</c:v>
                </c:pt>
                <c:pt idx="16">
                  <c:v>1.9100000000000001E-4</c:v>
                </c:pt>
                <c:pt idx="17">
                  <c:v>2.23E-4</c:v>
                </c:pt>
                <c:pt idx="18">
                  <c:v>2.5599999999999999E-4</c:v>
                </c:pt>
                <c:pt idx="19">
                  <c:v>3.5100000000000002E-4</c:v>
                </c:pt>
                <c:pt idx="20">
                  <c:v>6.4199999999999999E-4</c:v>
                </c:pt>
                <c:pt idx="21">
                  <c:v>5.5000000000000003E-4</c:v>
                </c:pt>
                <c:pt idx="22">
                  <c:v>2.8499999999999999E-4</c:v>
                </c:pt>
                <c:pt idx="23">
                  <c:v>3.59E-4</c:v>
                </c:pt>
                <c:pt idx="24">
                  <c:v>3.9500000000000001E-4</c:v>
                </c:pt>
                <c:pt idx="25">
                  <c:v>5.13E-4</c:v>
                </c:pt>
                <c:pt idx="26">
                  <c:v>6.8300000000000001E-4</c:v>
                </c:pt>
                <c:pt idx="27">
                  <c:v>3.5300000000000002E-4</c:v>
                </c:pt>
                <c:pt idx="28">
                  <c:v>1.9000000000000001E-5</c:v>
                </c:pt>
                <c:pt idx="29">
                  <c:v>1.4100000000000001E-4</c:v>
                </c:pt>
                <c:pt idx="30">
                  <c:v>3.1000000000000001E-5</c:v>
                </c:pt>
                <c:pt idx="31">
                  <c:v>9.8999999999999994E-5</c:v>
                </c:pt>
                <c:pt idx="32">
                  <c:v>1.36E-4</c:v>
                </c:pt>
                <c:pt idx="33">
                  <c:v>1.56E-4</c:v>
                </c:pt>
                <c:pt idx="34">
                  <c:v>1.7799999999999999E-4</c:v>
                </c:pt>
                <c:pt idx="35">
                  <c:v>1.6799999999999999E-4</c:v>
                </c:pt>
                <c:pt idx="36">
                  <c:v>2.5500000000000002E-4</c:v>
                </c:pt>
                <c:pt idx="37">
                  <c:v>4.1199999999999999E-4</c:v>
                </c:pt>
                <c:pt idx="38">
                  <c:v>6.0700000000000001E-4</c:v>
                </c:pt>
                <c:pt idx="39">
                  <c:v>8.7500000000000002E-4</c:v>
                </c:pt>
                <c:pt idx="40">
                  <c:v>9.6199999999999996E-4</c:v>
                </c:pt>
                <c:pt idx="41">
                  <c:v>7.1500000000000003E-4</c:v>
                </c:pt>
                <c:pt idx="42">
                  <c:v>6.7900000000000002E-4</c:v>
                </c:pt>
                <c:pt idx="43">
                  <c:v>5.6400000000000005E-4</c:v>
                </c:pt>
                <c:pt idx="44">
                  <c:v>4.6000000000000001E-4</c:v>
                </c:pt>
                <c:pt idx="45">
                  <c:v>6.8099999999999996E-4</c:v>
                </c:pt>
                <c:pt idx="46">
                  <c:v>7.76E-4</c:v>
                </c:pt>
                <c:pt idx="47">
                  <c:v>3.57E-4</c:v>
                </c:pt>
                <c:pt idx="48">
                  <c:v>2.1699999999999999E-4</c:v>
                </c:pt>
                <c:pt idx="49">
                  <c:v>5.2899999999999996E-4</c:v>
                </c:pt>
                <c:pt idx="50">
                  <c:v>7.85E-4</c:v>
                </c:pt>
                <c:pt idx="51">
                  <c:v>1.2669999999999999E-3</c:v>
                </c:pt>
                <c:pt idx="52">
                  <c:v>1.8569999999999999E-3</c:v>
                </c:pt>
                <c:pt idx="53">
                  <c:v>2.5360000000000001E-3</c:v>
                </c:pt>
                <c:pt idx="54">
                  <c:v>3.3349999999999999E-3</c:v>
                </c:pt>
                <c:pt idx="55">
                  <c:v>4.2440000000000004E-3</c:v>
                </c:pt>
                <c:pt idx="56">
                  <c:v>4.8040000000000001E-3</c:v>
                </c:pt>
                <c:pt idx="57">
                  <c:v>5.019E-3</c:v>
                </c:pt>
                <c:pt idx="58">
                  <c:v>5.0679999999999996E-3</c:v>
                </c:pt>
                <c:pt idx="59">
                  <c:v>4.8910000000000004E-3</c:v>
                </c:pt>
                <c:pt idx="60">
                  <c:v>4.6699999999999997E-3</c:v>
                </c:pt>
                <c:pt idx="61">
                  <c:v>4.4130000000000003E-3</c:v>
                </c:pt>
                <c:pt idx="62">
                  <c:v>4.1980000000000003E-3</c:v>
                </c:pt>
                <c:pt idx="63">
                  <c:v>3.8500000000000001E-3</c:v>
                </c:pt>
                <c:pt idx="64">
                  <c:v>3.4390000000000002E-3</c:v>
                </c:pt>
                <c:pt idx="65">
                  <c:v>2.9329999999999998E-3</c:v>
                </c:pt>
                <c:pt idx="66">
                  <c:v>2.4329999999999998E-3</c:v>
                </c:pt>
                <c:pt idx="67">
                  <c:v>2.0799999999999998E-3</c:v>
                </c:pt>
                <c:pt idx="68">
                  <c:v>1.8129999999999999E-3</c:v>
                </c:pt>
                <c:pt idx="69">
                  <c:v>1.7229999999999999E-3</c:v>
                </c:pt>
                <c:pt idx="70">
                  <c:v>2.0929999999999998E-3</c:v>
                </c:pt>
                <c:pt idx="71">
                  <c:v>2.8830000000000001E-3</c:v>
                </c:pt>
                <c:pt idx="72">
                  <c:v>3.5669999999999999E-3</c:v>
                </c:pt>
                <c:pt idx="73">
                  <c:v>4.2009999999999999E-3</c:v>
                </c:pt>
                <c:pt idx="74">
                  <c:v>4.836E-3</c:v>
                </c:pt>
                <c:pt idx="75">
                  <c:v>5.3610000000000003E-3</c:v>
                </c:pt>
                <c:pt idx="76">
                  <c:v>5.8050000000000003E-3</c:v>
                </c:pt>
                <c:pt idx="77">
                  <c:v>6.2360000000000002E-3</c:v>
                </c:pt>
                <c:pt idx="78">
                  <c:v>6.5490000000000001E-3</c:v>
                </c:pt>
                <c:pt idx="79">
                  <c:v>6.7099999999999998E-3</c:v>
                </c:pt>
                <c:pt idx="80">
                  <c:v>6.7720000000000002E-3</c:v>
                </c:pt>
                <c:pt idx="81">
                  <c:v>6.6150000000000002E-3</c:v>
                </c:pt>
                <c:pt idx="82">
                  <c:v>6.0879999999999997E-3</c:v>
                </c:pt>
                <c:pt idx="83">
                  <c:v>5.5030000000000001E-3</c:v>
                </c:pt>
                <c:pt idx="84">
                  <c:v>5.1879999999999999E-3</c:v>
                </c:pt>
                <c:pt idx="85">
                  <c:v>4.8989999999999997E-3</c:v>
                </c:pt>
                <c:pt idx="86">
                  <c:v>4.5919999999999997E-3</c:v>
                </c:pt>
                <c:pt idx="87">
                  <c:v>4.3620000000000004E-3</c:v>
                </c:pt>
                <c:pt idx="88">
                  <c:v>4.0940000000000004E-3</c:v>
                </c:pt>
                <c:pt idx="89">
                  <c:v>3.3809999999999999E-3</c:v>
                </c:pt>
                <c:pt idx="90">
                  <c:v>2.4759999999999999E-3</c:v>
                </c:pt>
                <c:pt idx="91">
                  <c:v>2.0170000000000001E-3</c:v>
                </c:pt>
                <c:pt idx="92">
                  <c:v>1.9380000000000001E-3</c:v>
                </c:pt>
                <c:pt idx="93">
                  <c:v>1.9580000000000001E-3</c:v>
                </c:pt>
                <c:pt idx="94">
                  <c:v>1.9480000000000001E-3</c:v>
                </c:pt>
                <c:pt idx="95">
                  <c:v>1.841E-3</c:v>
                </c:pt>
                <c:pt idx="96">
                  <c:v>1.9559999999999998E-3</c:v>
                </c:pt>
                <c:pt idx="97">
                  <c:v>2.1789999999999999E-3</c:v>
                </c:pt>
                <c:pt idx="98">
                  <c:v>2.3760000000000001E-3</c:v>
                </c:pt>
                <c:pt idx="99">
                  <c:v>2.575E-3</c:v>
                </c:pt>
                <c:pt idx="100">
                  <c:v>2.7269999999999998E-3</c:v>
                </c:pt>
                <c:pt idx="101">
                  <c:v>2.9269999999999999E-3</c:v>
                </c:pt>
                <c:pt idx="102">
                  <c:v>3.1939999999999998E-3</c:v>
                </c:pt>
                <c:pt idx="103">
                  <c:v>3.6600000000000001E-3</c:v>
                </c:pt>
                <c:pt idx="104">
                  <c:v>4.1450000000000002E-3</c:v>
                </c:pt>
                <c:pt idx="105">
                  <c:v>3.8289999999999999E-3</c:v>
                </c:pt>
                <c:pt idx="106">
                  <c:v>2.9030000000000002E-3</c:v>
                </c:pt>
                <c:pt idx="107">
                  <c:v>2.2759999999999998E-3</c:v>
                </c:pt>
                <c:pt idx="108">
                  <c:v>2.075E-3</c:v>
                </c:pt>
                <c:pt idx="109">
                  <c:v>2.2039999999999998E-3</c:v>
                </c:pt>
                <c:pt idx="110">
                  <c:v>2.1489999999999999E-3</c:v>
                </c:pt>
                <c:pt idx="111">
                  <c:v>1.6169999999999999E-3</c:v>
                </c:pt>
                <c:pt idx="112">
                  <c:v>1.0480000000000001E-3</c:v>
                </c:pt>
                <c:pt idx="113">
                  <c:v>8.0900000000000004E-4</c:v>
                </c:pt>
                <c:pt idx="114">
                  <c:v>7.4799999999999997E-4</c:v>
                </c:pt>
                <c:pt idx="115">
                  <c:v>6.8199999999999999E-4</c:v>
                </c:pt>
                <c:pt idx="116">
                  <c:v>6.4099999999999997E-4</c:v>
                </c:pt>
                <c:pt idx="117">
                  <c:v>6.0899999999999995E-4</c:v>
                </c:pt>
                <c:pt idx="118">
                  <c:v>6.02E-4</c:v>
                </c:pt>
                <c:pt idx="119">
                  <c:v>6.7199999999999996E-4</c:v>
                </c:pt>
                <c:pt idx="120">
                  <c:v>7.3399999999999995E-4</c:v>
                </c:pt>
                <c:pt idx="121">
                  <c:v>6.6299999999999996E-4</c:v>
                </c:pt>
                <c:pt idx="122">
                  <c:v>5.7899999999999998E-4</c:v>
                </c:pt>
                <c:pt idx="123">
                  <c:v>5.1800000000000001E-4</c:v>
                </c:pt>
                <c:pt idx="124">
                  <c:v>4.3199999999999998E-4</c:v>
                </c:pt>
                <c:pt idx="125">
                  <c:v>3.7300000000000001E-4</c:v>
                </c:pt>
                <c:pt idx="126">
                  <c:v>3.5E-4</c:v>
                </c:pt>
                <c:pt idx="127">
                  <c:v>3.9800000000000002E-4</c:v>
                </c:pt>
                <c:pt idx="128">
                  <c:v>4.4200000000000001E-4</c:v>
                </c:pt>
                <c:pt idx="129">
                  <c:v>4.46E-4</c:v>
                </c:pt>
                <c:pt idx="130">
                  <c:v>3.9899999999999999E-4</c:v>
                </c:pt>
                <c:pt idx="131">
                  <c:v>3.3700000000000001E-4</c:v>
                </c:pt>
                <c:pt idx="132">
                  <c:v>3.3399999999999999E-4</c:v>
                </c:pt>
                <c:pt idx="133">
                  <c:v>3.6200000000000002E-4</c:v>
                </c:pt>
                <c:pt idx="134">
                  <c:v>3.9300000000000001E-4</c:v>
                </c:pt>
                <c:pt idx="135">
                  <c:v>3.88E-4</c:v>
                </c:pt>
                <c:pt idx="136">
                  <c:v>3.5300000000000002E-4</c:v>
                </c:pt>
                <c:pt idx="137">
                  <c:v>3.4900000000000003E-4</c:v>
                </c:pt>
                <c:pt idx="138">
                  <c:v>3.8000000000000002E-4</c:v>
                </c:pt>
                <c:pt idx="139">
                  <c:v>4.1800000000000002E-4</c:v>
                </c:pt>
                <c:pt idx="140">
                  <c:v>4.4900000000000002E-4</c:v>
                </c:pt>
                <c:pt idx="141">
                  <c:v>4.26E-4</c:v>
                </c:pt>
                <c:pt idx="142">
                  <c:v>3.9199999999999999E-4</c:v>
                </c:pt>
                <c:pt idx="143">
                  <c:v>3.57E-4</c:v>
                </c:pt>
                <c:pt idx="144">
                  <c:v>3.5E-4</c:v>
                </c:pt>
                <c:pt idx="145">
                  <c:v>3.9500000000000001E-4</c:v>
                </c:pt>
                <c:pt idx="146">
                  <c:v>4.26E-4</c:v>
                </c:pt>
                <c:pt idx="147">
                  <c:v>4.1800000000000002E-4</c:v>
                </c:pt>
                <c:pt idx="148">
                  <c:v>4.0299999999999998E-4</c:v>
                </c:pt>
                <c:pt idx="149">
                  <c:v>3.9599999999999998E-4</c:v>
                </c:pt>
                <c:pt idx="150">
                  <c:v>4.3100000000000001E-4</c:v>
                </c:pt>
                <c:pt idx="151">
                  <c:v>4.57E-4</c:v>
                </c:pt>
                <c:pt idx="152">
                  <c:v>4.3800000000000002E-4</c:v>
                </c:pt>
                <c:pt idx="153">
                  <c:v>4.4499999999999997E-4</c:v>
                </c:pt>
                <c:pt idx="154">
                  <c:v>4.2299999999999998E-4</c:v>
                </c:pt>
                <c:pt idx="155">
                  <c:v>4.0999999999999999E-4</c:v>
                </c:pt>
                <c:pt idx="156">
                  <c:v>4.0900000000000002E-4</c:v>
                </c:pt>
                <c:pt idx="157">
                  <c:v>3.9599999999999998E-4</c:v>
                </c:pt>
                <c:pt idx="158">
                  <c:v>4.0200000000000001E-4</c:v>
                </c:pt>
                <c:pt idx="159">
                  <c:v>4.1800000000000002E-4</c:v>
                </c:pt>
                <c:pt idx="160">
                  <c:v>4.1399999999999998E-4</c:v>
                </c:pt>
                <c:pt idx="161">
                  <c:v>4.0900000000000002E-4</c:v>
                </c:pt>
                <c:pt idx="162">
                  <c:v>4.1300000000000001E-4</c:v>
                </c:pt>
                <c:pt idx="163">
                  <c:v>4.0999999999999999E-4</c:v>
                </c:pt>
                <c:pt idx="164">
                  <c:v>4.46E-4</c:v>
                </c:pt>
                <c:pt idx="165">
                  <c:v>4.5800000000000002E-4</c:v>
                </c:pt>
                <c:pt idx="166">
                  <c:v>4.7100000000000001E-4</c:v>
                </c:pt>
                <c:pt idx="167">
                  <c:v>4.8999999999999998E-4</c:v>
                </c:pt>
                <c:pt idx="168">
                  <c:v>4.5800000000000002E-4</c:v>
                </c:pt>
                <c:pt idx="169">
                  <c:v>4.0000000000000002E-4</c:v>
                </c:pt>
                <c:pt idx="170">
                  <c:v>3.6400000000000001E-4</c:v>
                </c:pt>
                <c:pt idx="171">
                  <c:v>3.9199999999999999E-4</c:v>
                </c:pt>
                <c:pt idx="172">
                  <c:v>4.2900000000000002E-4</c:v>
                </c:pt>
                <c:pt idx="173">
                  <c:v>4.4499999999999997E-4</c:v>
                </c:pt>
                <c:pt idx="174">
                  <c:v>4.4000000000000002E-4</c:v>
                </c:pt>
                <c:pt idx="175">
                  <c:v>4.08E-4</c:v>
                </c:pt>
                <c:pt idx="176">
                  <c:v>4.1800000000000002E-4</c:v>
                </c:pt>
                <c:pt idx="177">
                  <c:v>4.4700000000000002E-4</c:v>
                </c:pt>
                <c:pt idx="178">
                  <c:v>4.44E-4</c:v>
                </c:pt>
                <c:pt idx="179">
                  <c:v>4.1599999999999997E-4</c:v>
                </c:pt>
                <c:pt idx="180">
                  <c:v>3.7599999999999998E-4</c:v>
                </c:pt>
                <c:pt idx="181">
                  <c:v>3.57E-4</c:v>
                </c:pt>
                <c:pt idx="182">
                  <c:v>3.5799999999999997E-4</c:v>
                </c:pt>
                <c:pt idx="183">
                  <c:v>4.0099999999999999E-4</c:v>
                </c:pt>
                <c:pt idx="184">
                  <c:v>4.5100000000000001E-4</c:v>
                </c:pt>
                <c:pt idx="185">
                  <c:v>4.6700000000000002E-4</c:v>
                </c:pt>
                <c:pt idx="186">
                  <c:v>4.5600000000000003E-4</c:v>
                </c:pt>
                <c:pt idx="187">
                  <c:v>4.2900000000000002E-4</c:v>
                </c:pt>
                <c:pt idx="188">
                  <c:v>3.8099999999999999E-4</c:v>
                </c:pt>
                <c:pt idx="189">
                  <c:v>3.8900000000000002E-4</c:v>
                </c:pt>
                <c:pt idx="190">
                  <c:v>3.9300000000000001E-4</c:v>
                </c:pt>
                <c:pt idx="191">
                  <c:v>3.9500000000000001E-4</c:v>
                </c:pt>
                <c:pt idx="192">
                  <c:v>4.37E-4</c:v>
                </c:pt>
                <c:pt idx="193">
                  <c:v>4.6500000000000003E-4</c:v>
                </c:pt>
                <c:pt idx="194">
                  <c:v>4.4299999999999998E-4</c:v>
                </c:pt>
                <c:pt idx="195">
                  <c:v>4.2400000000000001E-4</c:v>
                </c:pt>
                <c:pt idx="196">
                  <c:v>4.1300000000000001E-4</c:v>
                </c:pt>
                <c:pt idx="197">
                  <c:v>3.9199999999999999E-4</c:v>
                </c:pt>
                <c:pt idx="198">
                  <c:v>3.8900000000000002E-4</c:v>
                </c:pt>
                <c:pt idx="199">
                  <c:v>3.8499999999999998E-4</c:v>
                </c:pt>
                <c:pt idx="200">
                  <c:v>3.7300000000000001E-4</c:v>
                </c:pt>
                <c:pt idx="201">
                  <c:v>3.8000000000000002E-4</c:v>
                </c:pt>
                <c:pt idx="202">
                  <c:v>3.79E-4</c:v>
                </c:pt>
                <c:pt idx="203">
                  <c:v>3.8499999999999998E-4</c:v>
                </c:pt>
                <c:pt idx="204">
                  <c:v>4.1199999999999999E-4</c:v>
                </c:pt>
                <c:pt idx="205">
                  <c:v>4.2200000000000001E-4</c:v>
                </c:pt>
                <c:pt idx="206">
                  <c:v>4.2299999999999998E-4</c:v>
                </c:pt>
                <c:pt idx="207">
                  <c:v>4.17E-4</c:v>
                </c:pt>
                <c:pt idx="208">
                  <c:v>3.88E-4</c:v>
                </c:pt>
                <c:pt idx="209">
                  <c:v>3.7500000000000001E-4</c:v>
                </c:pt>
                <c:pt idx="210">
                  <c:v>3.39E-4</c:v>
                </c:pt>
                <c:pt idx="211">
                  <c:v>3.4499999999999998E-4</c:v>
                </c:pt>
                <c:pt idx="212">
                  <c:v>3.8699999999999997E-4</c:v>
                </c:pt>
                <c:pt idx="213">
                  <c:v>4.0700000000000003E-4</c:v>
                </c:pt>
                <c:pt idx="214">
                  <c:v>4.06E-4</c:v>
                </c:pt>
                <c:pt idx="215">
                  <c:v>3.8900000000000002E-4</c:v>
                </c:pt>
                <c:pt idx="216">
                  <c:v>3.7399999999999998E-4</c:v>
                </c:pt>
                <c:pt idx="217">
                  <c:v>3.7199999999999999E-4</c:v>
                </c:pt>
                <c:pt idx="218">
                  <c:v>3.5599999999999998E-4</c:v>
                </c:pt>
                <c:pt idx="219">
                  <c:v>3.6600000000000001E-4</c:v>
                </c:pt>
                <c:pt idx="220">
                  <c:v>4.0000000000000002E-4</c:v>
                </c:pt>
                <c:pt idx="221">
                  <c:v>4.0999999999999999E-4</c:v>
                </c:pt>
                <c:pt idx="222">
                  <c:v>4.0900000000000002E-4</c:v>
                </c:pt>
                <c:pt idx="223">
                  <c:v>3.86E-4</c:v>
                </c:pt>
                <c:pt idx="224">
                  <c:v>3.8400000000000001E-4</c:v>
                </c:pt>
                <c:pt idx="225">
                  <c:v>3.9399999999999998E-4</c:v>
                </c:pt>
                <c:pt idx="226">
                  <c:v>3.7800000000000003E-4</c:v>
                </c:pt>
                <c:pt idx="227">
                  <c:v>3.68E-4</c:v>
                </c:pt>
                <c:pt idx="228">
                  <c:v>3.5100000000000002E-4</c:v>
                </c:pt>
                <c:pt idx="229">
                  <c:v>3.4900000000000003E-4</c:v>
                </c:pt>
                <c:pt idx="230">
                  <c:v>3.4600000000000001E-4</c:v>
                </c:pt>
                <c:pt idx="231">
                  <c:v>3.5E-4</c:v>
                </c:pt>
                <c:pt idx="232">
                  <c:v>3.4299999999999999E-4</c:v>
                </c:pt>
                <c:pt idx="233">
                  <c:v>3.5E-4</c:v>
                </c:pt>
                <c:pt idx="234">
                  <c:v>3.48E-4</c:v>
                </c:pt>
                <c:pt idx="235">
                  <c:v>3.2600000000000001E-4</c:v>
                </c:pt>
                <c:pt idx="236">
                  <c:v>3.4200000000000002E-4</c:v>
                </c:pt>
                <c:pt idx="237">
                  <c:v>3.4900000000000003E-4</c:v>
                </c:pt>
                <c:pt idx="238">
                  <c:v>3.5199999999999999E-4</c:v>
                </c:pt>
                <c:pt idx="239">
                  <c:v>3.6200000000000002E-4</c:v>
                </c:pt>
                <c:pt idx="240">
                  <c:v>3.6900000000000002E-4</c:v>
                </c:pt>
                <c:pt idx="241">
                  <c:v>3.8099999999999999E-4</c:v>
                </c:pt>
                <c:pt idx="242">
                  <c:v>3.8200000000000002E-4</c:v>
                </c:pt>
                <c:pt idx="243">
                  <c:v>3.6499999999999998E-4</c:v>
                </c:pt>
                <c:pt idx="244">
                  <c:v>3.68E-4</c:v>
                </c:pt>
                <c:pt idx="245">
                  <c:v>3.5799999999999997E-4</c:v>
                </c:pt>
                <c:pt idx="246">
                  <c:v>3.6699999999999998E-4</c:v>
                </c:pt>
                <c:pt idx="247">
                  <c:v>3.5399999999999999E-4</c:v>
                </c:pt>
                <c:pt idx="248">
                  <c:v>3.3599999999999998E-4</c:v>
                </c:pt>
                <c:pt idx="249">
                  <c:v>3.5E-4</c:v>
                </c:pt>
                <c:pt idx="250">
                  <c:v>3.4499999999999998E-4</c:v>
                </c:pt>
                <c:pt idx="251">
                  <c:v>3.4299999999999999E-4</c:v>
                </c:pt>
                <c:pt idx="252">
                  <c:v>3.5599999999999998E-4</c:v>
                </c:pt>
                <c:pt idx="253">
                  <c:v>3.6900000000000002E-4</c:v>
                </c:pt>
                <c:pt idx="254">
                  <c:v>3.6699999999999998E-4</c:v>
                </c:pt>
                <c:pt idx="255">
                  <c:v>3.5599999999999998E-4</c:v>
                </c:pt>
                <c:pt idx="256">
                  <c:v>3.5799999999999997E-4</c:v>
                </c:pt>
                <c:pt idx="257">
                  <c:v>3.6600000000000001E-4</c:v>
                </c:pt>
                <c:pt idx="258">
                  <c:v>3.4099999999999999E-4</c:v>
                </c:pt>
                <c:pt idx="259">
                  <c:v>3.5300000000000002E-4</c:v>
                </c:pt>
                <c:pt idx="260">
                  <c:v>3.7199999999999999E-4</c:v>
                </c:pt>
                <c:pt idx="261">
                  <c:v>3.8200000000000002E-4</c:v>
                </c:pt>
                <c:pt idx="262">
                  <c:v>3.6499999999999998E-4</c:v>
                </c:pt>
                <c:pt idx="263">
                  <c:v>3.3799999999999998E-4</c:v>
                </c:pt>
                <c:pt idx="264">
                  <c:v>3.39E-4</c:v>
                </c:pt>
                <c:pt idx="265">
                  <c:v>3.5199999999999999E-4</c:v>
                </c:pt>
                <c:pt idx="266">
                  <c:v>3.6999999999999999E-4</c:v>
                </c:pt>
                <c:pt idx="267">
                  <c:v>3.79E-4</c:v>
                </c:pt>
                <c:pt idx="268">
                  <c:v>3.68E-4</c:v>
                </c:pt>
                <c:pt idx="269">
                  <c:v>3.4600000000000001E-4</c:v>
                </c:pt>
                <c:pt idx="270">
                  <c:v>3.48E-4</c:v>
                </c:pt>
                <c:pt idx="271">
                  <c:v>3.86E-4</c:v>
                </c:pt>
                <c:pt idx="272">
                  <c:v>4.28E-4</c:v>
                </c:pt>
                <c:pt idx="273">
                  <c:v>4.06E-4</c:v>
                </c:pt>
                <c:pt idx="274">
                  <c:v>3.6600000000000001E-4</c:v>
                </c:pt>
                <c:pt idx="275">
                  <c:v>3.2299999999999999E-4</c:v>
                </c:pt>
                <c:pt idx="276">
                  <c:v>3.0899999999999998E-4</c:v>
                </c:pt>
                <c:pt idx="277">
                  <c:v>3.6000000000000002E-4</c:v>
                </c:pt>
                <c:pt idx="278">
                  <c:v>4.0400000000000001E-4</c:v>
                </c:pt>
                <c:pt idx="279">
                  <c:v>4.2499999999999998E-4</c:v>
                </c:pt>
                <c:pt idx="280">
                  <c:v>3.8999999999999999E-4</c:v>
                </c:pt>
                <c:pt idx="281">
                  <c:v>3.6299999999999999E-4</c:v>
                </c:pt>
                <c:pt idx="282">
                  <c:v>3.3E-4</c:v>
                </c:pt>
                <c:pt idx="283">
                  <c:v>2.8600000000000001E-4</c:v>
                </c:pt>
                <c:pt idx="284">
                  <c:v>3.3100000000000002E-4</c:v>
                </c:pt>
                <c:pt idx="285">
                  <c:v>3.8900000000000002E-4</c:v>
                </c:pt>
                <c:pt idx="286">
                  <c:v>4.08E-4</c:v>
                </c:pt>
                <c:pt idx="287">
                  <c:v>4.08E-4</c:v>
                </c:pt>
                <c:pt idx="288">
                  <c:v>3.68E-4</c:v>
                </c:pt>
                <c:pt idx="289">
                  <c:v>3.3100000000000002E-4</c:v>
                </c:pt>
                <c:pt idx="290">
                  <c:v>3.4099999999999999E-4</c:v>
                </c:pt>
                <c:pt idx="291">
                  <c:v>3.8000000000000002E-4</c:v>
                </c:pt>
                <c:pt idx="292">
                  <c:v>4.0099999999999999E-4</c:v>
                </c:pt>
                <c:pt idx="293">
                  <c:v>4.1100000000000002E-4</c:v>
                </c:pt>
                <c:pt idx="294">
                  <c:v>4.0900000000000002E-4</c:v>
                </c:pt>
                <c:pt idx="295">
                  <c:v>4.0299999999999998E-4</c:v>
                </c:pt>
                <c:pt idx="296">
                  <c:v>3.9500000000000001E-4</c:v>
                </c:pt>
                <c:pt idx="297">
                  <c:v>3.8200000000000002E-4</c:v>
                </c:pt>
                <c:pt idx="298">
                  <c:v>3.9399999999999998E-4</c:v>
                </c:pt>
                <c:pt idx="299">
                  <c:v>4.0099999999999999E-4</c:v>
                </c:pt>
                <c:pt idx="300">
                  <c:v>3.9599999999999998E-4</c:v>
                </c:pt>
                <c:pt idx="301">
                  <c:v>3.6499999999999998E-4</c:v>
                </c:pt>
                <c:pt idx="302">
                  <c:v>3.7399999999999998E-4</c:v>
                </c:pt>
                <c:pt idx="303">
                  <c:v>3.9800000000000002E-4</c:v>
                </c:pt>
                <c:pt idx="304">
                  <c:v>3.9899999999999999E-4</c:v>
                </c:pt>
                <c:pt idx="305">
                  <c:v>4.0200000000000001E-4</c:v>
                </c:pt>
                <c:pt idx="306">
                  <c:v>3.8400000000000001E-4</c:v>
                </c:pt>
                <c:pt idx="307">
                  <c:v>3.8699999999999997E-4</c:v>
                </c:pt>
                <c:pt idx="308">
                  <c:v>3.7500000000000001E-4</c:v>
                </c:pt>
                <c:pt idx="309">
                  <c:v>3.7300000000000001E-4</c:v>
                </c:pt>
                <c:pt idx="310">
                  <c:v>3.8699999999999997E-4</c:v>
                </c:pt>
                <c:pt idx="311">
                  <c:v>3.6299999999999999E-4</c:v>
                </c:pt>
                <c:pt idx="312">
                  <c:v>3.4000000000000002E-4</c:v>
                </c:pt>
                <c:pt idx="313">
                  <c:v>3.5300000000000002E-4</c:v>
                </c:pt>
                <c:pt idx="314">
                  <c:v>3.3799999999999998E-4</c:v>
                </c:pt>
                <c:pt idx="315">
                  <c:v>3.5100000000000002E-4</c:v>
                </c:pt>
                <c:pt idx="316">
                  <c:v>3.88E-4</c:v>
                </c:pt>
                <c:pt idx="317">
                  <c:v>3.7500000000000001E-4</c:v>
                </c:pt>
                <c:pt idx="318">
                  <c:v>3.3500000000000001E-4</c:v>
                </c:pt>
                <c:pt idx="319">
                  <c:v>3.1100000000000002E-4</c:v>
                </c:pt>
                <c:pt idx="320">
                  <c:v>3.1500000000000001E-4</c:v>
                </c:pt>
                <c:pt idx="321">
                  <c:v>3.39E-4</c:v>
                </c:pt>
                <c:pt idx="322">
                  <c:v>3.6200000000000002E-4</c:v>
                </c:pt>
                <c:pt idx="323">
                  <c:v>3.48E-4</c:v>
                </c:pt>
                <c:pt idx="324">
                  <c:v>3.4000000000000002E-4</c:v>
                </c:pt>
                <c:pt idx="325">
                  <c:v>3.4099999999999999E-4</c:v>
                </c:pt>
                <c:pt idx="326">
                  <c:v>3.4099999999999999E-4</c:v>
                </c:pt>
                <c:pt idx="327">
                  <c:v>3.3E-4</c:v>
                </c:pt>
                <c:pt idx="328">
                  <c:v>3.3300000000000002E-4</c:v>
                </c:pt>
                <c:pt idx="329">
                  <c:v>3.2299999999999999E-4</c:v>
                </c:pt>
                <c:pt idx="330">
                  <c:v>3.39E-4</c:v>
                </c:pt>
                <c:pt idx="331">
                  <c:v>3.1500000000000001E-4</c:v>
                </c:pt>
                <c:pt idx="332">
                  <c:v>2.8699999999999998E-4</c:v>
                </c:pt>
                <c:pt idx="333">
                  <c:v>2.8400000000000002E-4</c:v>
                </c:pt>
                <c:pt idx="334">
                  <c:v>2.5999999999999998E-4</c:v>
                </c:pt>
                <c:pt idx="335">
                  <c:v>2.8800000000000001E-4</c:v>
                </c:pt>
                <c:pt idx="336">
                  <c:v>2.7E-4</c:v>
                </c:pt>
                <c:pt idx="337">
                  <c:v>2.5099999999999998E-4</c:v>
                </c:pt>
                <c:pt idx="338">
                  <c:v>2.6800000000000001E-4</c:v>
                </c:pt>
                <c:pt idx="339">
                  <c:v>2.7399999999999999E-4</c:v>
                </c:pt>
                <c:pt idx="340">
                  <c:v>2.5300000000000002E-4</c:v>
                </c:pt>
                <c:pt idx="341">
                  <c:v>2.2599999999999999E-4</c:v>
                </c:pt>
                <c:pt idx="342">
                  <c:v>2.2900000000000001E-4</c:v>
                </c:pt>
                <c:pt idx="343">
                  <c:v>2.41E-4</c:v>
                </c:pt>
                <c:pt idx="344">
                  <c:v>2.6600000000000001E-4</c:v>
                </c:pt>
                <c:pt idx="345">
                  <c:v>2.6200000000000003E-4</c:v>
                </c:pt>
                <c:pt idx="346">
                  <c:v>2.31E-4</c:v>
                </c:pt>
                <c:pt idx="347">
                  <c:v>2.14E-4</c:v>
                </c:pt>
                <c:pt idx="348">
                  <c:v>2.1100000000000001E-4</c:v>
                </c:pt>
                <c:pt idx="349">
                  <c:v>2.0799999999999999E-4</c:v>
                </c:pt>
                <c:pt idx="350">
                  <c:v>2.1900000000000001E-4</c:v>
                </c:pt>
                <c:pt idx="351">
                  <c:v>2.3900000000000001E-4</c:v>
                </c:pt>
                <c:pt idx="352">
                  <c:v>2.3800000000000001E-4</c:v>
                </c:pt>
                <c:pt idx="353">
                  <c:v>2.1900000000000001E-4</c:v>
                </c:pt>
                <c:pt idx="354">
                  <c:v>1.8900000000000001E-4</c:v>
                </c:pt>
                <c:pt idx="355">
                  <c:v>1.7699999999999999E-4</c:v>
                </c:pt>
                <c:pt idx="356">
                  <c:v>2.05E-4</c:v>
                </c:pt>
                <c:pt idx="357">
                  <c:v>2.32E-4</c:v>
                </c:pt>
                <c:pt idx="358">
                  <c:v>2.2499999999999999E-4</c:v>
                </c:pt>
                <c:pt idx="359">
                  <c:v>2.1100000000000001E-4</c:v>
                </c:pt>
                <c:pt idx="360">
                  <c:v>1.8699999999999999E-4</c:v>
                </c:pt>
                <c:pt idx="361">
                  <c:v>1.8100000000000001E-4</c:v>
                </c:pt>
                <c:pt idx="362">
                  <c:v>1.95E-4</c:v>
                </c:pt>
                <c:pt idx="363">
                  <c:v>2.22E-4</c:v>
                </c:pt>
                <c:pt idx="364">
                  <c:v>2.3699999999999999E-4</c:v>
                </c:pt>
                <c:pt idx="365">
                  <c:v>2.22E-4</c:v>
                </c:pt>
                <c:pt idx="366">
                  <c:v>2.0599999999999999E-4</c:v>
                </c:pt>
                <c:pt idx="367">
                  <c:v>1.9000000000000001E-4</c:v>
                </c:pt>
                <c:pt idx="368">
                  <c:v>1.66E-4</c:v>
                </c:pt>
                <c:pt idx="369">
                  <c:v>1.8000000000000001E-4</c:v>
                </c:pt>
                <c:pt idx="370">
                  <c:v>1.8799999999999999E-4</c:v>
                </c:pt>
                <c:pt idx="371">
                  <c:v>2.0900000000000001E-4</c:v>
                </c:pt>
                <c:pt idx="372">
                  <c:v>2.02E-4</c:v>
                </c:pt>
                <c:pt idx="373">
                  <c:v>1.8699999999999999E-4</c:v>
                </c:pt>
                <c:pt idx="374">
                  <c:v>1.9699999999999999E-4</c:v>
                </c:pt>
                <c:pt idx="375">
                  <c:v>2.0699999999999999E-4</c:v>
                </c:pt>
                <c:pt idx="376">
                  <c:v>2.1000000000000001E-4</c:v>
                </c:pt>
                <c:pt idx="377">
                  <c:v>2.02E-4</c:v>
                </c:pt>
                <c:pt idx="378">
                  <c:v>2.02E-4</c:v>
                </c:pt>
                <c:pt idx="379">
                  <c:v>2.2900000000000001E-4</c:v>
                </c:pt>
                <c:pt idx="380">
                  <c:v>2.31E-4</c:v>
                </c:pt>
                <c:pt idx="381">
                  <c:v>1.9900000000000001E-4</c:v>
                </c:pt>
                <c:pt idx="382">
                  <c:v>1.92E-4</c:v>
                </c:pt>
                <c:pt idx="383">
                  <c:v>1.9000000000000001E-4</c:v>
                </c:pt>
                <c:pt idx="384">
                  <c:v>2.1100000000000001E-4</c:v>
                </c:pt>
                <c:pt idx="385">
                  <c:v>2.3599999999999999E-4</c:v>
                </c:pt>
                <c:pt idx="386">
                  <c:v>2.05E-4</c:v>
                </c:pt>
                <c:pt idx="387">
                  <c:v>1.8900000000000001E-4</c:v>
                </c:pt>
                <c:pt idx="388">
                  <c:v>1.7000000000000001E-4</c:v>
                </c:pt>
                <c:pt idx="389">
                  <c:v>1.73E-4</c:v>
                </c:pt>
                <c:pt idx="390">
                  <c:v>1.8200000000000001E-4</c:v>
                </c:pt>
                <c:pt idx="391">
                  <c:v>1.8699999999999999E-4</c:v>
                </c:pt>
                <c:pt idx="392">
                  <c:v>1.9100000000000001E-4</c:v>
                </c:pt>
                <c:pt idx="393">
                  <c:v>1.73E-4</c:v>
                </c:pt>
                <c:pt idx="394">
                  <c:v>1.8000000000000001E-4</c:v>
                </c:pt>
                <c:pt idx="395">
                  <c:v>1.9900000000000001E-4</c:v>
                </c:pt>
                <c:pt idx="396">
                  <c:v>2.0699999999999999E-4</c:v>
                </c:pt>
                <c:pt idx="397">
                  <c:v>1.9100000000000001E-4</c:v>
                </c:pt>
                <c:pt idx="398">
                  <c:v>2.0000000000000001E-4</c:v>
                </c:pt>
                <c:pt idx="399">
                  <c:v>1.6899999999999999E-4</c:v>
                </c:pt>
                <c:pt idx="400">
                  <c:v>1.76E-4</c:v>
                </c:pt>
                <c:pt idx="401">
                  <c:v>2.05E-4</c:v>
                </c:pt>
                <c:pt idx="402">
                  <c:v>2.13E-4</c:v>
                </c:pt>
                <c:pt idx="403">
                  <c:v>2.12E-4</c:v>
                </c:pt>
                <c:pt idx="404">
                  <c:v>1.7699999999999999E-4</c:v>
                </c:pt>
                <c:pt idx="405">
                  <c:v>1.4799999999999999E-4</c:v>
                </c:pt>
                <c:pt idx="406">
                  <c:v>1.55E-4</c:v>
                </c:pt>
                <c:pt idx="407">
                  <c:v>1.8900000000000001E-4</c:v>
                </c:pt>
                <c:pt idx="408">
                  <c:v>2.1000000000000001E-4</c:v>
                </c:pt>
                <c:pt idx="409">
                  <c:v>2.1699999999999999E-4</c:v>
                </c:pt>
                <c:pt idx="410">
                  <c:v>2.02E-4</c:v>
                </c:pt>
                <c:pt idx="411">
                  <c:v>2.12E-4</c:v>
                </c:pt>
                <c:pt idx="412">
                  <c:v>2.0699999999999999E-4</c:v>
                </c:pt>
                <c:pt idx="413">
                  <c:v>1.84E-4</c:v>
                </c:pt>
                <c:pt idx="414">
                  <c:v>1.5100000000000001E-4</c:v>
                </c:pt>
                <c:pt idx="415">
                  <c:v>1.2E-4</c:v>
                </c:pt>
                <c:pt idx="416">
                  <c:v>1.5699999999999999E-4</c:v>
                </c:pt>
                <c:pt idx="417">
                  <c:v>1.7799999999999999E-4</c:v>
                </c:pt>
                <c:pt idx="418">
                  <c:v>1.76E-4</c:v>
                </c:pt>
                <c:pt idx="419">
                  <c:v>1.83E-4</c:v>
                </c:pt>
                <c:pt idx="420">
                  <c:v>1.64E-4</c:v>
                </c:pt>
                <c:pt idx="421">
                  <c:v>1.44E-4</c:v>
                </c:pt>
                <c:pt idx="422">
                  <c:v>1.6699999999999999E-4</c:v>
                </c:pt>
                <c:pt idx="423">
                  <c:v>1.83E-4</c:v>
                </c:pt>
                <c:pt idx="424">
                  <c:v>1.8200000000000001E-4</c:v>
                </c:pt>
                <c:pt idx="425">
                  <c:v>1.8100000000000001E-4</c:v>
                </c:pt>
                <c:pt idx="426">
                  <c:v>1.5899999999999999E-4</c:v>
                </c:pt>
                <c:pt idx="427">
                  <c:v>1.6799999999999999E-4</c:v>
                </c:pt>
                <c:pt idx="428">
                  <c:v>1.9000000000000001E-4</c:v>
                </c:pt>
                <c:pt idx="429">
                  <c:v>2.13E-4</c:v>
                </c:pt>
                <c:pt idx="430">
                  <c:v>2.1100000000000001E-4</c:v>
                </c:pt>
                <c:pt idx="431">
                  <c:v>1.8100000000000001E-4</c:v>
                </c:pt>
                <c:pt idx="432">
                  <c:v>1.65E-4</c:v>
                </c:pt>
                <c:pt idx="433">
                  <c:v>1.64E-4</c:v>
                </c:pt>
                <c:pt idx="434">
                  <c:v>1.7000000000000001E-4</c:v>
                </c:pt>
                <c:pt idx="435">
                  <c:v>1.7200000000000001E-4</c:v>
                </c:pt>
                <c:pt idx="436">
                  <c:v>1.66E-4</c:v>
                </c:pt>
                <c:pt idx="437">
                  <c:v>1.5799999999999999E-4</c:v>
                </c:pt>
                <c:pt idx="438">
                  <c:v>1.73E-4</c:v>
                </c:pt>
                <c:pt idx="439">
                  <c:v>1.9900000000000001E-4</c:v>
                </c:pt>
                <c:pt idx="440">
                  <c:v>2.2599999999999999E-4</c:v>
                </c:pt>
                <c:pt idx="441">
                  <c:v>2.1699999999999999E-4</c:v>
                </c:pt>
                <c:pt idx="442">
                  <c:v>1.9100000000000001E-4</c:v>
                </c:pt>
                <c:pt idx="443">
                  <c:v>1.5899999999999999E-4</c:v>
                </c:pt>
                <c:pt idx="444">
                  <c:v>1.5899999999999999E-4</c:v>
                </c:pt>
                <c:pt idx="445">
                  <c:v>1.64E-4</c:v>
                </c:pt>
                <c:pt idx="446">
                  <c:v>1.7899999999999999E-4</c:v>
                </c:pt>
                <c:pt idx="447">
                  <c:v>2.04E-4</c:v>
                </c:pt>
                <c:pt idx="448">
                  <c:v>2.1000000000000001E-4</c:v>
                </c:pt>
                <c:pt idx="449">
                  <c:v>2.1499999999999999E-4</c:v>
                </c:pt>
                <c:pt idx="450">
                  <c:v>1.6100000000000001E-4</c:v>
                </c:pt>
                <c:pt idx="451">
                  <c:v>1.2899999999999999E-4</c:v>
                </c:pt>
                <c:pt idx="452">
                  <c:v>1.4300000000000001E-4</c:v>
                </c:pt>
                <c:pt idx="453">
                  <c:v>1.63E-4</c:v>
                </c:pt>
                <c:pt idx="454">
                  <c:v>1.6899999999999999E-4</c:v>
                </c:pt>
                <c:pt idx="455">
                  <c:v>1.65E-4</c:v>
                </c:pt>
                <c:pt idx="456">
                  <c:v>1.7899999999999999E-4</c:v>
                </c:pt>
                <c:pt idx="457">
                  <c:v>1.8100000000000001E-4</c:v>
                </c:pt>
                <c:pt idx="458">
                  <c:v>1.4100000000000001E-4</c:v>
                </c:pt>
                <c:pt idx="459">
                  <c:v>1.27E-4</c:v>
                </c:pt>
                <c:pt idx="460">
                  <c:v>1.6200000000000001E-4</c:v>
                </c:pt>
                <c:pt idx="461">
                  <c:v>2.04E-4</c:v>
                </c:pt>
                <c:pt idx="462">
                  <c:v>2.2499999999999999E-4</c:v>
                </c:pt>
                <c:pt idx="463">
                  <c:v>1.9900000000000001E-4</c:v>
                </c:pt>
                <c:pt idx="464">
                  <c:v>1.5100000000000001E-4</c:v>
                </c:pt>
                <c:pt idx="465">
                  <c:v>1.2799999999999999E-4</c:v>
                </c:pt>
                <c:pt idx="466">
                  <c:v>1.27E-4</c:v>
                </c:pt>
                <c:pt idx="467">
                  <c:v>1.47E-4</c:v>
                </c:pt>
                <c:pt idx="468">
                  <c:v>1.7899999999999999E-4</c:v>
                </c:pt>
                <c:pt idx="469">
                  <c:v>1.76E-4</c:v>
                </c:pt>
                <c:pt idx="470">
                  <c:v>1.75E-4</c:v>
                </c:pt>
                <c:pt idx="471">
                  <c:v>1.76E-4</c:v>
                </c:pt>
                <c:pt idx="472">
                  <c:v>1.6899999999999999E-4</c:v>
                </c:pt>
                <c:pt idx="473">
                  <c:v>1.5300000000000001E-4</c:v>
                </c:pt>
                <c:pt idx="474">
                  <c:v>1.4799999999999999E-4</c:v>
                </c:pt>
                <c:pt idx="475">
                  <c:v>1.76E-4</c:v>
                </c:pt>
                <c:pt idx="476">
                  <c:v>1.8100000000000001E-4</c:v>
                </c:pt>
                <c:pt idx="477">
                  <c:v>1.95E-4</c:v>
                </c:pt>
                <c:pt idx="478">
                  <c:v>1.76E-4</c:v>
                </c:pt>
                <c:pt idx="479">
                  <c:v>1.6000000000000001E-4</c:v>
                </c:pt>
                <c:pt idx="480">
                  <c:v>1.6799999999999999E-4</c:v>
                </c:pt>
                <c:pt idx="481">
                  <c:v>1.75E-4</c:v>
                </c:pt>
                <c:pt idx="482">
                  <c:v>1.6699999999999999E-4</c:v>
                </c:pt>
                <c:pt idx="483">
                  <c:v>1.63E-4</c:v>
                </c:pt>
                <c:pt idx="484">
                  <c:v>1.5799999999999999E-4</c:v>
                </c:pt>
                <c:pt idx="485">
                  <c:v>1.64E-4</c:v>
                </c:pt>
                <c:pt idx="486">
                  <c:v>1.6200000000000001E-4</c:v>
                </c:pt>
                <c:pt idx="487">
                  <c:v>1.56E-4</c:v>
                </c:pt>
                <c:pt idx="488">
                  <c:v>1.7200000000000001E-4</c:v>
                </c:pt>
                <c:pt idx="489">
                  <c:v>1.8000000000000001E-4</c:v>
                </c:pt>
                <c:pt idx="490">
                  <c:v>1.64E-4</c:v>
                </c:pt>
                <c:pt idx="491">
                  <c:v>1.3899999999999999E-4</c:v>
                </c:pt>
                <c:pt idx="492">
                  <c:v>1.37E-4</c:v>
                </c:pt>
                <c:pt idx="493">
                  <c:v>1.37E-4</c:v>
                </c:pt>
                <c:pt idx="494">
                  <c:v>1.2999999999999999E-4</c:v>
                </c:pt>
                <c:pt idx="495">
                  <c:v>1.5200000000000001E-4</c:v>
                </c:pt>
                <c:pt idx="496">
                  <c:v>1.54E-4</c:v>
                </c:pt>
                <c:pt idx="497">
                  <c:v>1.5300000000000001E-4</c:v>
                </c:pt>
                <c:pt idx="498">
                  <c:v>1.5899999999999999E-4</c:v>
                </c:pt>
                <c:pt idx="499">
                  <c:v>1.34E-4</c:v>
                </c:pt>
                <c:pt idx="501">
                  <c:v>5.4799999999999988E-3</c:v>
                </c:pt>
                <c:pt idx="502">
                  <c:v>4.6529999999999992E-3</c:v>
                </c:pt>
                <c:pt idx="503">
                  <c:v>1.2195505511959614E-2</c:v>
                </c:pt>
                <c:pt idx="504">
                  <c:v>0.22097164838296046</c:v>
                </c:pt>
                <c:pt idx="506">
                  <c:v>8.8570000000000003E-3</c:v>
                </c:pt>
                <c:pt idx="507">
                  <c:v>8.2959999999999996E-3</c:v>
                </c:pt>
                <c:pt idx="508">
                  <c:v>1.3749258342200076E-2</c:v>
                </c:pt>
                <c:pt idx="509">
                  <c:v>0.24199994165864466</c:v>
                </c:pt>
                <c:pt idx="511">
                  <c:v>6.5357999999999999E-2</c:v>
                </c:pt>
                <c:pt idx="512">
                  <c:v>6.5522999999999998E-2</c:v>
                </c:pt>
                <c:pt idx="513">
                  <c:v>2.431304506575761E-2</c:v>
                </c:pt>
                <c:pt idx="514">
                  <c:v>0.50811141957597272</c:v>
                </c:pt>
                <c:pt idx="516">
                  <c:v>0.111913</c:v>
                </c:pt>
                <c:pt idx="517">
                  <c:v>0.111933</c:v>
                </c:pt>
                <c:pt idx="518">
                  <c:v>4.6409006082804252E-2</c:v>
                </c:pt>
                <c:pt idx="519">
                  <c:v>1.0044509453772088</c:v>
                </c:pt>
                <c:pt idx="521">
                  <c:v>4.8602999999999993E-2</c:v>
                </c:pt>
                <c:pt idx="522">
                  <c:v>4.8685999999999993E-2</c:v>
                </c:pt>
                <c:pt idx="523">
                  <c:v>4.5281299119225432E-2</c:v>
                </c:pt>
                <c:pt idx="524">
                  <c:v>0.71794493681152571</c:v>
                </c:pt>
              </c:numCache>
            </c:numRef>
          </c:yVal>
          <c:smooth val="0"/>
        </c:ser>
        <c:ser>
          <c:idx val="3"/>
          <c:order val="3"/>
          <c:tx>
            <c:v>1200V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CompOff_2_3e13_15kV!$158:$158</c:f>
              <c:numCache>
                <c:formatCode>General</c:formatCode>
                <c:ptCount val="16384"/>
                <c:pt idx="0">
                  <c:v>2.5099999999999998E-4</c:v>
                </c:pt>
                <c:pt idx="1">
                  <c:v>-1.54E-4</c:v>
                </c:pt>
                <c:pt idx="2">
                  <c:v>1.16E-4</c:v>
                </c:pt>
                <c:pt idx="3">
                  <c:v>6.7999999999999999E-5</c:v>
                </c:pt>
                <c:pt idx="4">
                  <c:v>-3.1700000000000001E-4</c:v>
                </c:pt>
                <c:pt idx="5">
                  <c:v>1.03E-4</c:v>
                </c:pt>
                <c:pt idx="6">
                  <c:v>1.06E-4</c:v>
                </c:pt>
                <c:pt idx="7">
                  <c:v>-9.8999999999999994E-5</c:v>
                </c:pt>
                <c:pt idx="8">
                  <c:v>1.36E-4</c:v>
                </c:pt>
                <c:pt idx="9">
                  <c:v>2.3E-5</c:v>
                </c:pt>
                <c:pt idx="10">
                  <c:v>6.0000000000000002E-6</c:v>
                </c:pt>
                <c:pt idx="11">
                  <c:v>2.9E-5</c:v>
                </c:pt>
                <c:pt idx="12">
                  <c:v>-4.3999999999999999E-5</c:v>
                </c:pt>
                <c:pt idx="13">
                  <c:v>-2.0999999999999999E-5</c:v>
                </c:pt>
                <c:pt idx="14">
                  <c:v>5.8999999999999998E-5</c:v>
                </c:pt>
                <c:pt idx="15">
                  <c:v>8.3999999999999995E-5</c:v>
                </c:pt>
                <c:pt idx="16">
                  <c:v>8.1000000000000004E-5</c:v>
                </c:pt>
                <c:pt idx="17">
                  <c:v>7.9999999999999996E-6</c:v>
                </c:pt>
                <c:pt idx="18">
                  <c:v>3.9999999999999998E-6</c:v>
                </c:pt>
                <c:pt idx="19">
                  <c:v>5.1000000000000004E-4</c:v>
                </c:pt>
                <c:pt idx="20">
                  <c:v>2.8600000000000001E-4</c:v>
                </c:pt>
                <c:pt idx="21">
                  <c:v>5.1E-5</c:v>
                </c:pt>
                <c:pt idx="22">
                  <c:v>2.7700000000000001E-4</c:v>
                </c:pt>
                <c:pt idx="23">
                  <c:v>-9.5000000000000005E-5</c:v>
                </c:pt>
                <c:pt idx="24">
                  <c:v>2.6999999999999999E-5</c:v>
                </c:pt>
                <c:pt idx="25">
                  <c:v>4.95E-4</c:v>
                </c:pt>
                <c:pt idx="26">
                  <c:v>2.42E-4</c:v>
                </c:pt>
                <c:pt idx="27">
                  <c:v>1.2400000000000001E-4</c:v>
                </c:pt>
                <c:pt idx="28">
                  <c:v>1.07E-4</c:v>
                </c:pt>
                <c:pt idx="29">
                  <c:v>-4.3999999999999999E-5</c:v>
                </c:pt>
                <c:pt idx="30">
                  <c:v>3.4E-5</c:v>
                </c:pt>
                <c:pt idx="31">
                  <c:v>5.8999999999999998E-5</c:v>
                </c:pt>
                <c:pt idx="32">
                  <c:v>5.5999999999999999E-5</c:v>
                </c:pt>
                <c:pt idx="33">
                  <c:v>4.6E-5</c:v>
                </c:pt>
                <c:pt idx="34">
                  <c:v>9.2999999999999997E-5</c:v>
                </c:pt>
                <c:pt idx="35">
                  <c:v>1.0399999999999999E-4</c:v>
                </c:pt>
                <c:pt idx="36">
                  <c:v>1.7899999999999999E-4</c:v>
                </c:pt>
                <c:pt idx="37">
                  <c:v>2.1499999999999999E-4</c:v>
                </c:pt>
                <c:pt idx="38">
                  <c:v>2.8499999999999999E-4</c:v>
                </c:pt>
                <c:pt idx="39">
                  <c:v>3.4699999999999998E-4</c:v>
                </c:pt>
                <c:pt idx="40">
                  <c:v>3.0699999999999998E-4</c:v>
                </c:pt>
                <c:pt idx="41">
                  <c:v>2.1800000000000001E-4</c:v>
                </c:pt>
                <c:pt idx="42">
                  <c:v>2.7500000000000002E-4</c:v>
                </c:pt>
                <c:pt idx="43">
                  <c:v>2.3499999999999999E-4</c:v>
                </c:pt>
                <c:pt idx="44">
                  <c:v>2.1599999999999999E-4</c:v>
                </c:pt>
                <c:pt idx="45">
                  <c:v>3.8099999999999999E-4</c:v>
                </c:pt>
                <c:pt idx="46">
                  <c:v>3.4699999999999998E-4</c:v>
                </c:pt>
                <c:pt idx="47">
                  <c:v>1.7100000000000001E-4</c:v>
                </c:pt>
                <c:pt idx="48">
                  <c:v>1.18E-4</c:v>
                </c:pt>
                <c:pt idx="49">
                  <c:v>1.6699999999999999E-4</c:v>
                </c:pt>
                <c:pt idx="50">
                  <c:v>2.22E-4</c:v>
                </c:pt>
                <c:pt idx="51">
                  <c:v>4.6799999999999999E-4</c:v>
                </c:pt>
                <c:pt idx="52">
                  <c:v>7.1400000000000001E-4</c:v>
                </c:pt>
                <c:pt idx="53">
                  <c:v>1.0579999999999999E-3</c:v>
                </c:pt>
                <c:pt idx="54">
                  <c:v>1.459E-3</c:v>
                </c:pt>
                <c:pt idx="55">
                  <c:v>1.833E-3</c:v>
                </c:pt>
                <c:pt idx="56">
                  <c:v>2.1749999999999999E-3</c:v>
                </c:pt>
                <c:pt idx="57">
                  <c:v>2.4109999999999999E-3</c:v>
                </c:pt>
                <c:pt idx="58">
                  <c:v>2.4889999999999999E-3</c:v>
                </c:pt>
                <c:pt idx="59">
                  <c:v>2.4659999999999999E-3</c:v>
                </c:pt>
                <c:pt idx="60">
                  <c:v>2.4459999999999998E-3</c:v>
                </c:pt>
                <c:pt idx="61">
                  <c:v>2.4039999999999999E-3</c:v>
                </c:pt>
                <c:pt idx="62">
                  <c:v>2.2469999999999999E-3</c:v>
                </c:pt>
                <c:pt idx="63">
                  <c:v>2.029E-3</c:v>
                </c:pt>
                <c:pt idx="64">
                  <c:v>1.82E-3</c:v>
                </c:pt>
                <c:pt idx="65">
                  <c:v>1.5640000000000001E-3</c:v>
                </c:pt>
                <c:pt idx="66">
                  <c:v>1.3290000000000001E-3</c:v>
                </c:pt>
                <c:pt idx="67">
                  <c:v>1.129E-3</c:v>
                </c:pt>
                <c:pt idx="68">
                  <c:v>9.3899999999999995E-4</c:v>
                </c:pt>
                <c:pt idx="69">
                  <c:v>8.1099999999999998E-4</c:v>
                </c:pt>
                <c:pt idx="70">
                  <c:v>9.2900000000000003E-4</c:v>
                </c:pt>
                <c:pt idx="71">
                  <c:v>1.3680000000000001E-3</c:v>
                </c:pt>
                <c:pt idx="72">
                  <c:v>1.9949999999999998E-3</c:v>
                </c:pt>
                <c:pt idx="73">
                  <c:v>2.5709999999999999E-3</c:v>
                </c:pt>
                <c:pt idx="74">
                  <c:v>3.176E-3</c:v>
                </c:pt>
                <c:pt idx="75">
                  <c:v>3.7699999999999999E-3</c:v>
                </c:pt>
                <c:pt idx="76">
                  <c:v>4.3309999999999998E-3</c:v>
                </c:pt>
                <c:pt idx="77">
                  <c:v>4.862E-3</c:v>
                </c:pt>
                <c:pt idx="78">
                  <c:v>5.2760000000000003E-3</c:v>
                </c:pt>
                <c:pt idx="79">
                  <c:v>5.6889999999999996E-3</c:v>
                </c:pt>
                <c:pt idx="80">
                  <c:v>5.8830000000000002E-3</c:v>
                </c:pt>
                <c:pt idx="81">
                  <c:v>5.836E-3</c:v>
                </c:pt>
                <c:pt idx="82">
                  <c:v>5.3860000000000002E-3</c:v>
                </c:pt>
                <c:pt idx="83">
                  <c:v>4.7959999999999999E-3</c:v>
                </c:pt>
                <c:pt idx="84">
                  <c:v>4.614E-3</c:v>
                </c:pt>
                <c:pt idx="85">
                  <c:v>4.4650000000000002E-3</c:v>
                </c:pt>
                <c:pt idx="86">
                  <c:v>4.1650000000000003E-3</c:v>
                </c:pt>
                <c:pt idx="87">
                  <c:v>4.0200000000000001E-3</c:v>
                </c:pt>
                <c:pt idx="88">
                  <c:v>3.7559999999999998E-3</c:v>
                </c:pt>
                <c:pt idx="89">
                  <c:v>2.8999999999999998E-3</c:v>
                </c:pt>
                <c:pt idx="90">
                  <c:v>1.9719999999999998E-3</c:v>
                </c:pt>
                <c:pt idx="91">
                  <c:v>1.58E-3</c:v>
                </c:pt>
                <c:pt idx="92">
                  <c:v>1.552E-3</c:v>
                </c:pt>
                <c:pt idx="93">
                  <c:v>1.611E-3</c:v>
                </c:pt>
                <c:pt idx="94">
                  <c:v>1.6130000000000001E-3</c:v>
                </c:pt>
                <c:pt idx="95">
                  <c:v>1.4890000000000001E-3</c:v>
                </c:pt>
                <c:pt idx="96">
                  <c:v>1.5989999999999999E-3</c:v>
                </c:pt>
                <c:pt idx="97">
                  <c:v>1.8500000000000001E-3</c:v>
                </c:pt>
                <c:pt idx="98">
                  <c:v>2.1210000000000001E-3</c:v>
                </c:pt>
                <c:pt idx="99">
                  <c:v>2.4420000000000002E-3</c:v>
                </c:pt>
                <c:pt idx="100">
                  <c:v>2.715E-3</c:v>
                </c:pt>
                <c:pt idx="101">
                  <c:v>3.0590000000000001E-3</c:v>
                </c:pt>
                <c:pt idx="102">
                  <c:v>3.4840000000000001E-3</c:v>
                </c:pt>
                <c:pt idx="103">
                  <c:v>4.0870000000000004E-3</c:v>
                </c:pt>
                <c:pt idx="104">
                  <c:v>4.6350000000000002E-3</c:v>
                </c:pt>
                <c:pt idx="105">
                  <c:v>4.2360000000000002E-3</c:v>
                </c:pt>
                <c:pt idx="106">
                  <c:v>2.99E-3</c:v>
                </c:pt>
                <c:pt idx="107">
                  <c:v>2.1250000000000002E-3</c:v>
                </c:pt>
                <c:pt idx="108">
                  <c:v>1.9550000000000001E-3</c:v>
                </c:pt>
                <c:pt idx="109">
                  <c:v>2.1580000000000002E-3</c:v>
                </c:pt>
                <c:pt idx="110">
                  <c:v>2.1810000000000002E-3</c:v>
                </c:pt>
                <c:pt idx="111">
                  <c:v>1.6509999999999999E-3</c:v>
                </c:pt>
                <c:pt idx="112">
                  <c:v>1.026E-3</c:v>
                </c:pt>
                <c:pt idx="113">
                  <c:v>7.3800000000000005E-4</c:v>
                </c:pt>
                <c:pt idx="114">
                  <c:v>6.0400000000000004E-4</c:v>
                </c:pt>
                <c:pt idx="115">
                  <c:v>5.5599999999999996E-4</c:v>
                </c:pt>
                <c:pt idx="116">
                  <c:v>5.6400000000000005E-4</c:v>
                </c:pt>
                <c:pt idx="117">
                  <c:v>5.5400000000000002E-4</c:v>
                </c:pt>
                <c:pt idx="118">
                  <c:v>5.5400000000000002E-4</c:v>
                </c:pt>
                <c:pt idx="119">
                  <c:v>6.0300000000000002E-4</c:v>
                </c:pt>
                <c:pt idx="120">
                  <c:v>6.2799999999999998E-4</c:v>
                </c:pt>
                <c:pt idx="121">
                  <c:v>5.3899999999999998E-4</c:v>
                </c:pt>
                <c:pt idx="122">
                  <c:v>4.4999999999999999E-4</c:v>
                </c:pt>
                <c:pt idx="123">
                  <c:v>3.8499999999999998E-4</c:v>
                </c:pt>
                <c:pt idx="124">
                  <c:v>3.8200000000000002E-4</c:v>
                </c:pt>
                <c:pt idx="125">
                  <c:v>4.1599999999999997E-4</c:v>
                </c:pt>
                <c:pt idx="126">
                  <c:v>4.0299999999999998E-4</c:v>
                </c:pt>
                <c:pt idx="127">
                  <c:v>3.4000000000000002E-4</c:v>
                </c:pt>
                <c:pt idx="128">
                  <c:v>2.9E-4</c:v>
                </c:pt>
                <c:pt idx="129">
                  <c:v>2.5000000000000001E-4</c:v>
                </c:pt>
                <c:pt idx="130">
                  <c:v>2.4800000000000001E-4</c:v>
                </c:pt>
                <c:pt idx="131">
                  <c:v>2.6800000000000001E-4</c:v>
                </c:pt>
                <c:pt idx="132">
                  <c:v>2.5300000000000002E-4</c:v>
                </c:pt>
                <c:pt idx="133">
                  <c:v>2.4899999999999998E-4</c:v>
                </c:pt>
                <c:pt idx="134">
                  <c:v>2.3699999999999999E-4</c:v>
                </c:pt>
                <c:pt idx="135">
                  <c:v>2.2000000000000001E-4</c:v>
                </c:pt>
                <c:pt idx="136">
                  <c:v>2.32E-4</c:v>
                </c:pt>
                <c:pt idx="137">
                  <c:v>2.6899999999999998E-4</c:v>
                </c:pt>
                <c:pt idx="138">
                  <c:v>3.0499999999999999E-4</c:v>
                </c:pt>
                <c:pt idx="139">
                  <c:v>3.19E-4</c:v>
                </c:pt>
                <c:pt idx="140">
                  <c:v>2.9500000000000001E-4</c:v>
                </c:pt>
                <c:pt idx="141">
                  <c:v>2.5000000000000001E-4</c:v>
                </c:pt>
                <c:pt idx="142">
                  <c:v>2.4600000000000002E-4</c:v>
                </c:pt>
                <c:pt idx="143">
                  <c:v>2.7900000000000001E-4</c:v>
                </c:pt>
                <c:pt idx="144">
                  <c:v>2.9300000000000002E-4</c:v>
                </c:pt>
                <c:pt idx="145">
                  <c:v>2.9399999999999999E-4</c:v>
                </c:pt>
                <c:pt idx="146">
                  <c:v>2.7099999999999997E-4</c:v>
                </c:pt>
                <c:pt idx="147">
                  <c:v>2.6800000000000001E-4</c:v>
                </c:pt>
                <c:pt idx="148">
                  <c:v>2.8499999999999999E-4</c:v>
                </c:pt>
                <c:pt idx="149">
                  <c:v>3.1199999999999999E-4</c:v>
                </c:pt>
                <c:pt idx="150">
                  <c:v>3.3500000000000001E-4</c:v>
                </c:pt>
                <c:pt idx="151">
                  <c:v>3.2200000000000002E-4</c:v>
                </c:pt>
                <c:pt idx="152">
                  <c:v>3.1500000000000001E-4</c:v>
                </c:pt>
                <c:pt idx="153">
                  <c:v>3.1500000000000001E-4</c:v>
                </c:pt>
                <c:pt idx="154">
                  <c:v>3.1E-4</c:v>
                </c:pt>
                <c:pt idx="155">
                  <c:v>3.01E-4</c:v>
                </c:pt>
                <c:pt idx="156">
                  <c:v>3.0499999999999999E-4</c:v>
                </c:pt>
                <c:pt idx="157">
                  <c:v>3.1199999999999999E-4</c:v>
                </c:pt>
                <c:pt idx="158">
                  <c:v>3.1599999999999998E-4</c:v>
                </c:pt>
                <c:pt idx="159">
                  <c:v>2.9500000000000001E-4</c:v>
                </c:pt>
                <c:pt idx="160">
                  <c:v>2.9E-4</c:v>
                </c:pt>
                <c:pt idx="161">
                  <c:v>2.81E-4</c:v>
                </c:pt>
                <c:pt idx="162">
                  <c:v>2.8600000000000001E-4</c:v>
                </c:pt>
                <c:pt idx="163">
                  <c:v>3.0400000000000002E-4</c:v>
                </c:pt>
                <c:pt idx="164">
                  <c:v>3.1399999999999999E-4</c:v>
                </c:pt>
                <c:pt idx="165">
                  <c:v>3.3599999999999998E-4</c:v>
                </c:pt>
                <c:pt idx="166">
                  <c:v>3.1799999999999998E-4</c:v>
                </c:pt>
                <c:pt idx="167">
                  <c:v>2.8400000000000002E-4</c:v>
                </c:pt>
                <c:pt idx="168">
                  <c:v>2.52E-4</c:v>
                </c:pt>
                <c:pt idx="169">
                  <c:v>2.41E-4</c:v>
                </c:pt>
                <c:pt idx="170">
                  <c:v>2.5399999999999999E-4</c:v>
                </c:pt>
                <c:pt idx="171">
                  <c:v>2.7799999999999998E-4</c:v>
                </c:pt>
                <c:pt idx="172">
                  <c:v>2.8499999999999999E-4</c:v>
                </c:pt>
                <c:pt idx="173">
                  <c:v>2.8800000000000001E-4</c:v>
                </c:pt>
                <c:pt idx="174">
                  <c:v>2.72E-4</c:v>
                </c:pt>
                <c:pt idx="175">
                  <c:v>2.8800000000000001E-4</c:v>
                </c:pt>
                <c:pt idx="176">
                  <c:v>3.0699999999999998E-4</c:v>
                </c:pt>
                <c:pt idx="177">
                  <c:v>2.99E-4</c:v>
                </c:pt>
                <c:pt idx="178">
                  <c:v>2.9700000000000001E-4</c:v>
                </c:pt>
                <c:pt idx="179">
                  <c:v>2.7300000000000002E-4</c:v>
                </c:pt>
                <c:pt idx="180">
                  <c:v>2.7700000000000001E-4</c:v>
                </c:pt>
                <c:pt idx="181">
                  <c:v>2.7700000000000001E-4</c:v>
                </c:pt>
                <c:pt idx="182">
                  <c:v>2.8800000000000001E-4</c:v>
                </c:pt>
                <c:pt idx="183">
                  <c:v>2.9E-4</c:v>
                </c:pt>
                <c:pt idx="184">
                  <c:v>2.9300000000000002E-4</c:v>
                </c:pt>
                <c:pt idx="185">
                  <c:v>2.9E-4</c:v>
                </c:pt>
                <c:pt idx="186">
                  <c:v>2.81E-4</c:v>
                </c:pt>
                <c:pt idx="187">
                  <c:v>2.6600000000000001E-4</c:v>
                </c:pt>
                <c:pt idx="188">
                  <c:v>2.7700000000000001E-4</c:v>
                </c:pt>
                <c:pt idx="189">
                  <c:v>2.9300000000000002E-4</c:v>
                </c:pt>
                <c:pt idx="190">
                  <c:v>2.8299999999999999E-4</c:v>
                </c:pt>
                <c:pt idx="191">
                  <c:v>2.6200000000000003E-4</c:v>
                </c:pt>
                <c:pt idx="192">
                  <c:v>2.5500000000000002E-4</c:v>
                </c:pt>
                <c:pt idx="193">
                  <c:v>2.7799999999999998E-4</c:v>
                </c:pt>
                <c:pt idx="194">
                  <c:v>2.8899999999999998E-4</c:v>
                </c:pt>
                <c:pt idx="195">
                  <c:v>3.0299999999999999E-4</c:v>
                </c:pt>
                <c:pt idx="196">
                  <c:v>2.9599999999999998E-4</c:v>
                </c:pt>
                <c:pt idx="197">
                  <c:v>2.7999999999999998E-4</c:v>
                </c:pt>
                <c:pt idx="198">
                  <c:v>2.7099999999999997E-4</c:v>
                </c:pt>
                <c:pt idx="199">
                  <c:v>2.5700000000000001E-4</c:v>
                </c:pt>
                <c:pt idx="200">
                  <c:v>2.6600000000000001E-4</c:v>
                </c:pt>
                <c:pt idx="201">
                  <c:v>2.8200000000000002E-4</c:v>
                </c:pt>
                <c:pt idx="202">
                  <c:v>2.8200000000000002E-4</c:v>
                </c:pt>
                <c:pt idx="203">
                  <c:v>2.8899999999999998E-4</c:v>
                </c:pt>
                <c:pt idx="204">
                  <c:v>2.8800000000000001E-4</c:v>
                </c:pt>
                <c:pt idx="205">
                  <c:v>2.8400000000000002E-4</c:v>
                </c:pt>
                <c:pt idx="206">
                  <c:v>2.5399999999999999E-4</c:v>
                </c:pt>
                <c:pt idx="207">
                  <c:v>2.3699999999999999E-4</c:v>
                </c:pt>
                <c:pt idx="208">
                  <c:v>2.4800000000000001E-4</c:v>
                </c:pt>
                <c:pt idx="209">
                  <c:v>2.6499999999999999E-4</c:v>
                </c:pt>
                <c:pt idx="210">
                  <c:v>2.8299999999999999E-4</c:v>
                </c:pt>
                <c:pt idx="211">
                  <c:v>3.0200000000000002E-4</c:v>
                </c:pt>
                <c:pt idx="212">
                  <c:v>2.8499999999999999E-4</c:v>
                </c:pt>
                <c:pt idx="213">
                  <c:v>2.5799999999999998E-4</c:v>
                </c:pt>
                <c:pt idx="214">
                  <c:v>2.41E-4</c:v>
                </c:pt>
                <c:pt idx="215">
                  <c:v>2.22E-4</c:v>
                </c:pt>
                <c:pt idx="216">
                  <c:v>2.34E-4</c:v>
                </c:pt>
                <c:pt idx="217">
                  <c:v>2.4699999999999999E-4</c:v>
                </c:pt>
                <c:pt idx="218">
                  <c:v>2.4899999999999998E-4</c:v>
                </c:pt>
                <c:pt idx="219">
                  <c:v>2.42E-4</c:v>
                </c:pt>
                <c:pt idx="220">
                  <c:v>2.3900000000000001E-4</c:v>
                </c:pt>
                <c:pt idx="221">
                  <c:v>2.4000000000000001E-4</c:v>
                </c:pt>
                <c:pt idx="222">
                  <c:v>2.5000000000000001E-4</c:v>
                </c:pt>
                <c:pt idx="223">
                  <c:v>2.4499999999999999E-4</c:v>
                </c:pt>
                <c:pt idx="224">
                  <c:v>2.5000000000000001E-4</c:v>
                </c:pt>
                <c:pt idx="225">
                  <c:v>2.3499999999999999E-4</c:v>
                </c:pt>
                <c:pt idx="226">
                  <c:v>2.4000000000000001E-4</c:v>
                </c:pt>
                <c:pt idx="227">
                  <c:v>2.5500000000000002E-4</c:v>
                </c:pt>
                <c:pt idx="228">
                  <c:v>2.52E-4</c:v>
                </c:pt>
                <c:pt idx="229">
                  <c:v>2.6800000000000001E-4</c:v>
                </c:pt>
                <c:pt idx="230">
                  <c:v>2.5700000000000001E-4</c:v>
                </c:pt>
                <c:pt idx="231">
                  <c:v>2.33E-4</c:v>
                </c:pt>
                <c:pt idx="232">
                  <c:v>2.24E-4</c:v>
                </c:pt>
                <c:pt idx="233">
                  <c:v>2.42E-4</c:v>
                </c:pt>
                <c:pt idx="234">
                  <c:v>2.5599999999999999E-4</c:v>
                </c:pt>
                <c:pt idx="235">
                  <c:v>2.7799999999999998E-4</c:v>
                </c:pt>
                <c:pt idx="236">
                  <c:v>2.7599999999999999E-4</c:v>
                </c:pt>
                <c:pt idx="237">
                  <c:v>2.5300000000000002E-4</c:v>
                </c:pt>
                <c:pt idx="238">
                  <c:v>2.4399999999999999E-4</c:v>
                </c:pt>
                <c:pt idx="239">
                  <c:v>2.63E-4</c:v>
                </c:pt>
                <c:pt idx="240">
                  <c:v>2.5599999999999999E-4</c:v>
                </c:pt>
                <c:pt idx="241">
                  <c:v>2.5599999999999999E-4</c:v>
                </c:pt>
                <c:pt idx="242">
                  <c:v>2.5500000000000002E-4</c:v>
                </c:pt>
                <c:pt idx="243">
                  <c:v>2.1900000000000001E-4</c:v>
                </c:pt>
                <c:pt idx="244">
                  <c:v>2.2100000000000001E-4</c:v>
                </c:pt>
                <c:pt idx="245">
                  <c:v>2.3599999999999999E-4</c:v>
                </c:pt>
                <c:pt idx="246">
                  <c:v>2.5000000000000001E-4</c:v>
                </c:pt>
                <c:pt idx="247">
                  <c:v>2.7700000000000001E-4</c:v>
                </c:pt>
                <c:pt idx="248">
                  <c:v>2.6899999999999998E-4</c:v>
                </c:pt>
                <c:pt idx="249">
                  <c:v>2.43E-4</c:v>
                </c:pt>
                <c:pt idx="250">
                  <c:v>2.3800000000000001E-4</c:v>
                </c:pt>
                <c:pt idx="251">
                  <c:v>2.23E-4</c:v>
                </c:pt>
                <c:pt idx="252">
                  <c:v>2.31E-4</c:v>
                </c:pt>
                <c:pt idx="253">
                  <c:v>2.4899999999999998E-4</c:v>
                </c:pt>
                <c:pt idx="254">
                  <c:v>2.4399999999999999E-4</c:v>
                </c:pt>
                <c:pt idx="255">
                  <c:v>2.2900000000000001E-4</c:v>
                </c:pt>
                <c:pt idx="256">
                  <c:v>2.12E-4</c:v>
                </c:pt>
                <c:pt idx="257">
                  <c:v>2.05E-4</c:v>
                </c:pt>
                <c:pt idx="258">
                  <c:v>2.2000000000000001E-4</c:v>
                </c:pt>
                <c:pt idx="259">
                  <c:v>2.34E-4</c:v>
                </c:pt>
                <c:pt idx="260">
                  <c:v>2.4699999999999999E-4</c:v>
                </c:pt>
                <c:pt idx="261">
                  <c:v>2.6499999999999999E-4</c:v>
                </c:pt>
                <c:pt idx="262">
                  <c:v>2.5900000000000001E-4</c:v>
                </c:pt>
                <c:pt idx="263">
                  <c:v>2.3800000000000001E-4</c:v>
                </c:pt>
                <c:pt idx="264">
                  <c:v>2.22E-4</c:v>
                </c:pt>
                <c:pt idx="265">
                  <c:v>2.3699999999999999E-4</c:v>
                </c:pt>
                <c:pt idx="266">
                  <c:v>2.4600000000000002E-4</c:v>
                </c:pt>
                <c:pt idx="267">
                  <c:v>2.5799999999999998E-4</c:v>
                </c:pt>
                <c:pt idx="268">
                  <c:v>2.7E-4</c:v>
                </c:pt>
                <c:pt idx="269">
                  <c:v>2.5599999999999999E-4</c:v>
                </c:pt>
                <c:pt idx="270">
                  <c:v>2.33E-4</c:v>
                </c:pt>
                <c:pt idx="271">
                  <c:v>2.4699999999999999E-4</c:v>
                </c:pt>
                <c:pt idx="272">
                  <c:v>2.4600000000000002E-4</c:v>
                </c:pt>
                <c:pt idx="273">
                  <c:v>2.5799999999999998E-4</c:v>
                </c:pt>
                <c:pt idx="274">
                  <c:v>2.4800000000000001E-4</c:v>
                </c:pt>
                <c:pt idx="275">
                  <c:v>2.24E-4</c:v>
                </c:pt>
                <c:pt idx="276">
                  <c:v>2.1100000000000001E-4</c:v>
                </c:pt>
                <c:pt idx="277">
                  <c:v>2.23E-4</c:v>
                </c:pt>
                <c:pt idx="278">
                  <c:v>2.43E-4</c:v>
                </c:pt>
                <c:pt idx="279">
                  <c:v>2.5099999999999998E-4</c:v>
                </c:pt>
                <c:pt idx="280">
                  <c:v>2.4600000000000002E-4</c:v>
                </c:pt>
                <c:pt idx="281">
                  <c:v>2.5099999999999998E-4</c:v>
                </c:pt>
                <c:pt idx="282">
                  <c:v>2.5399999999999999E-4</c:v>
                </c:pt>
                <c:pt idx="283">
                  <c:v>2.3699999999999999E-4</c:v>
                </c:pt>
                <c:pt idx="284">
                  <c:v>2.3699999999999999E-4</c:v>
                </c:pt>
                <c:pt idx="285">
                  <c:v>2.3699999999999999E-4</c:v>
                </c:pt>
                <c:pt idx="286">
                  <c:v>2.4499999999999999E-4</c:v>
                </c:pt>
                <c:pt idx="287">
                  <c:v>2.4600000000000002E-4</c:v>
                </c:pt>
                <c:pt idx="288">
                  <c:v>2.5099999999999998E-4</c:v>
                </c:pt>
                <c:pt idx="289">
                  <c:v>2.42E-4</c:v>
                </c:pt>
                <c:pt idx="290">
                  <c:v>2.04E-4</c:v>
                </c:pt>
                <c:pt idx="291">
                  <c:v>2.1000000000000001E-4</c:v>
                </c:pt>
                <c:pt idx="292">
                  <c:v>2.13E-4</c:v>
                </c:pt>
                <c:pt idx="293">
                  <c:v>2.3699999999999999E-4</c:v>
                </c:pt>
                <c:pt idx="294">
                  <c:v>2.7E-4</c:v>
                </c:pt>
                <c:pt idx="295">
                  <c:v>2.5500000000000002E-4</c:v>
                </c:pt>
                <c:pt idx="296">
                  <c:v>2.24E-4</c:v>
                </c:pt>
                <c:pt idx="297">
                  <c:v>1.9100000000000001E-4</c:v>
                </c:pt>
                <c:pt idx="298">
                  <c:v>2.04E-4</c:v>
                </c:pt>
                <c:pt idx="299">
                  <c:v>2.8499999999999999E-4</c:v>
                </c:pt>
                <c:pt idx="300">
                  <c:v>3.0499999999999999E-4</c:v>
                </c:pt>
                <c:pt idx="301">
                  <c:v>2.9599999999999998E-4</c:v>
                </c:pt>
                <c:pt idx="302">
                  <c:v>2.43E-4</c:v>
                </c:pt>
                <c:pt idx="303">
                  <c:v>1.95E-4</c:v>
                </c:pt>
                <c:pt idx="304">
                  <c:v>1.9599999999999999E-4</c:v>
                </c:pt>
                <c:pt idx="305">
                  <c:v>2.23E-4</c:v>
                </c:pt>
                <c:pt idx="306">
                  <c:v>2.5799999999999998E-4</c:v>
                </c:pt>
                <c:pt idx="307">
                  <c:v>2.7099999999999997E-4</c:v>
                </c:pt>
                <c:pt idx="308">
                  <c:v>2.5799999999999998E-4</c:v>
                </c:pt>
                <c:pt idx="309">
                  <c:v>2.2499999999999999E-4</c:v>
                </c:pt>
                <c:pt idx="310">
                  <c:v>2.1000000000000001E-4</c:v>
                </c:pt>
                <c:pt idx="311">
                  <c:v>1.93E-4</c:v>
                </c:pt>
                <c:pt idx="312">
                  <c:v>2.22E-4</c:v>
                </c:pt>
                <c:pt idx="313">
                  <c:v>2.52E-4</c:v>
                </c:pt>
                <c:pt idx="314">
                  <c:v>2.5000000000000001E-4</c:v>
                </c:pt>
                <c:pt idx="315">
                  <c:v>2.3599999999999999E-4</c:v>
                </c:pt>
                <c:pt idx="316">
                  <c:v>2.14E-4</c:v>
                </c:pt>
                <c:pt idx="317">
                  <c:v>1.9699999999999999E-4</c:v>
                </c:pt>
                <c:pt idx="318">
                  <c:v>2.1100000000000001E-4</c:v>
                </c:pt>
                <c:pt idx="319">
                  <c:v>2.2699999999999999E-4</c:v>
                </c:pt>
                <c:pt idx="320">
                  <c:v>2.4499999999999999E-4</c:v>
                </c:pt>
                <c:pt idx="321">
                  <c:v>2.4699999999999999E-4</c:v>
                </c:pt>
                <c:pt idx="322">
                  <c:v>2.52E-4</c:v>
                </c:pt>
                <c:pt idx="323">
                  <c:v>2.4699999999999999E-4</c:v>
                </c:pt>
                <c:pt idx="324">
                  <c:v>2.2699999999999999E-4</c:v>
                </c:pt>
                <c:pt idx="325">
                  <c:v>2.0799999999999999E-4</c:v>
                </c:pt>
                <c:pt idx="326">
                  <c:v>2.23E-4</c:v>
                </c:pt>
                <c:pt idx="327">
                  <c:v>2.02E-4</c:v>
                </c:pt>
                <c:pt idx="328">
                  <c:v>1.7799999999999999E-4</c:v>
                </c:pt>
                <c:pt idx="329">
                  <c:v>1.65E-4</c:v>
                </c:pt>
                <c:pt idx="330">
                  <c:v>1.73E-4</c:v>
                </c:pt>
                <c:pt idx="331">
                  <c:v>2.05E-4</c:v>
                </c:pt>
                <c:pt idx="332">
                  <c:v>2.0900000000000001E-4</c:v>
                </c:pt>
                <c:pt idx="333">
                  <c:v>1.84E-4</c:v>
                </c:pt>
                <c:pt idx="334">
                  <c:v>1.6699999999999999E-4</c:v>
                </c:pt>
                <c:pt idx="335">
                  <c:v>1.5300000000000001E-4</c:v>
                </c:pt>
                <c:pt idx="336">
                  <c:v>1.45E-4</c:v>
                </c:pt>
                <c:pt idx="337">
                  <c:v>1.54E-4</c:v>
                </c:pt>
                <c:pt idx="338">
                  <c:v>1.4999999999999999E-4</c:v>
                </c:pt>
                <c:pt idx="339">
                  <c:v>1.5100000000000001E-4</c:v>
                </c:pt>
                <c:pt idx="340">
                  <c:v>1.3899999999999999E-4</c:v>
                </c:pt>
                <c:pt idx="341">
                  <c:v>1.3799999999999999E-4</c:v>
                </c:pt>
                <c:pt idx="342">
                  <c:v>1.6899999999999999E-4</c:v>
                </c:pt>
                <c:pt idx="343">
                  <c:v>1.94E-4</c:v>
                </c:pt>
                <c:pt idx="344">
                  <c:v>2.04E-4</c:v>
                </c:pt>
                <c:pt idx="345">
                  <c:v>1.83E-4</c:v>
                </c:pt>
                <c:pt idx="346">
                  <c:v>1.66E-4</c:v>
                </c:pt>
                <c:pt idx="347">
                  <c:v>1.5799999999999999E-4</c:v>
                </c:pt>
                <c:pt idx="348">
                  <c:v>1.5799999999999999E-4</c:v>
                </c:pt>
                <c:pt idx="349">
                  <c:v>1.7100000000000001E-4</c:v>
                </c:pt>
                <c:pt idx="350">
                  <c:v>1.7100000000000001E-4</c:v>
                </c:pt>
                <c:pt idx="351">
                  <c:v>1.4899999999999999E-4</c:v>
                </c:pt>
                <c:pt idx="352">
                  <c:v>1.6100000000000001E-4</c:v>
                </c:pt>
                <c:pt idx="353">
                  <c:v>1.7000000000000001E-4</c:v>
                </c:pt>
                <c:pt idx="354">
                  <c:v>1.7200000000000001E-4</c:v>
                </c:pt>
                <c:pt idx="355">
                  <c:v>1.8699999999999999E-4</c:v>
                </c:pt>
                <c:pt idx="356">
                  <c:v>1.7000000000000001E-4</c:v>
                </c:pt>
                <c:pt idx="357">
                  <c:v>1.66E-4</c:v>
                </c:pt>
                <c:pt idx="358">
                  <c:v>1.6100000000000001E-4</c:v>
                </c:pt>
                <c:pt idx="359">
                  <c:v>1.2999999999999999E-4</c:v>
                </c:pt>
                <c:pt idx="360">
                  <c:v>1.2400000000000001E-4</c:v>
                </c:pt>
                <c:pt idx="361">
                  <c:v>1.3200000000000001E-4</c:v>
                </c:pt>
                <c:pt idx="362">
                  <c:v>1.3100000000000001E-4</c:v>
                </c:pt>
                <c:pt idx="363">
                  <c:v>1.3899999999999999E-4</c:v>
                </c:pt>
                <c:pt idx="364">
                  <c:v>1.4300000000000001E-4</c:v>
                </c:pt>
                <c:pt idx="365">
                  <c:v>1.27E-4</c:v>
                </c:pt>
                <c:pt idx="366">
                  <c:v>1.45E-4</c:v>
                </c:pt>
                <c:pt idx="367">
                  <c:v>1.6699999999999999E-4</c:v>
                </c:pt>
                <c:pt idx="368">
                  <c:v>1.6100000000000001E-4</c:v>
                </c:pt>
                <c:pt idx="369">
                  <c:v>1.7000000000000001E-4</c:v>
                </c:pt>
                <c:pt idx="370">
                  <c:v>1.6200000000000001E-4</c:v>
                </c:pt>
                <c:pt idx="371">
                  <c:v>1.35E-4</c:v>
                </c:pt>
                <c:pt idx="372">
                  <c:v>1.3300000000000001E-4</c:v>
                </c:pt>
                <c:pt idx="373">
                  <c:v>1.4100000000000001E-4</c:v>
                </c:pt>
                <c:pt idx="374">
                  <c:v>1.27E-4</c:v>
                </c:pt>
                <c:pt idx="375">
                  <c:v>1.3799999999999999E-4</c:v>
                </c:pt>
                <c:pt idx="376">
                  <c:v>1.5100000000000001E-4</c:v>
                </c:pt>
                <c:pt idx="377">
                  <c:v>1.55E-4</c:v>
                </c:pt>
                <c:pt idx="378">
                  <c:v>1.6200000000000001E-4</c:v>
                </c:pt>
                <c:pt idx="379">
                  <c:v>1.85E-4</c:v>
                </c:pt>
                <c:pt idx="380">
                  <c:v>1.6000000000000001E-4</c:v>
                </c:pt>
                <c:pt idx="381">
                  <c:v>1.36E-4</c:v>
                </c:pt>
                <c:pt idx="382">
                  <c:v>1.2E-4</c:v>
                </c:pt>
                <c:pt idx="383">
                  <c:v>8.5000000000000006E-5</c:v>
                </c:pt>
                <c:pt idx="384">
                  <c:v>1.06E-4</c:v>
                </c:pt>
                <c:pt idx="385">
                  <c:v>1.3799999999999999E-4</c:v>
                </c:pt>
                <c:pt idx="386">
                  <c:v>1.5799999999999999E-4</c:v>
                </c:pt>
                <c:pt idx="387">
                  <c:v>1.6100000000000001E-4</c:v>
                </c:pt>
                <c:pt idx="388">
                  <c:v>1.26E-4</c:v>
                </c:pt>
                <c:pt idx="389">
                  <c:v>9.7E-5</c:v>
                </c:pt>
                <c:pt idx="390">
                  <c:v>8.1000000000000004E-5</c:v>
                </c:pt>
                <c:pt idx="391">
                  <c:v>9.5000000000000005E-5</c:v>
                </c:pt>
                <c:pt idx="392">
                  <c:v>1.46E-4</c:v>
                </c:pt>
                <c:pt idx="393">
                  <c:v>1.66E-4</c:v>
                </c:pt>
                <c:pt idx="394">
                  <c:v>1.63E-4</c:v>
                </c:pt>
                <c:pt idx="395">
                  <c:v>1.4899999999999999E-4</c:v>
                </c:pt>
                <c:pt idx="396">
                  <c:v>1.2799999999999999E-4</c:v>
                </c:pt>
                <c:pt idx="397">
                  <c:v>1.22E-4</c:v>
                </c:pt>
                <c:pt idx="398">
                  <c:v>1.3899999999999999E-4</c:v>
                </c:pt>
                <c:pt idx="399">
                  <c:v>1.56E-4</c:v>
                </c:pt>
                <c:pt idx="400">
                  <c:v>1.6699999999999999E-4</c:v>
                </c:pt>
                <c:pt idx="401">
                  <c:v>1.5899999999999999E-4</c:v>
                </c:pt>
                <c:pt idx="402">
                  <c:v>1.2300000000000001E-4</c:v>
                </c:pt>
                <c:pt idx="403">
                  <c:v>1.34E-4</c:v>
                </c:pt>
                <c:pt idx="404">
                  <c:v>1.56E-4</c:v>
                </c:pt>
                <c:pt idx="405">
                  <c:v>1.4899999999999999E-4</c:v>
                </c:pt>
                <c:pt idx="406">
                  <c:v>1.36E-4</c:v>
                </c:pt>
                <c:pt idx="407">
                  <c:v>1.3200000000000001E-4</c:v>
                </c:pt>
                <c:pt idx="408">
                  <c:v>1.26E-4</c:v>
                </c:pt>
                <c:pt idx="409">
                  <c:v>1.2799999999999999E-4</c:v>
                </c:pt>
                <c:pt idx="410">
                  <c:v>1.45E-4</c:v>
                </c:pt>
                <c:pt idx="411">
                  <c:v>1.21E-4</c:v>
                </c:pt>
                <c:pt idx="412">
                  <c:v>9.3999999999999994E-5</c:v>
                </c:pt>
                <c:pt idx="413">
                  <c:v>9.2999999999999997E-5</c:v>
                </c:pt>
                <c:pt idx="414">
                  <c:v>1E-4</c:v>
                </c:pt>
                <c:pt idx="415">
                  <c:v>1.3100000000000001E-4</c:v>
                </c:pt>
                <c:pt idx="416">
                  <c:v>1.47E-4</c:v>
                </c:pt>
                <c:pt idx="417">
                  <c:v>1.5200000000000001E-4</c:v>
                </c:pt>
                <c:pt idx="418">
                  <c:v>1.3899999999999999E-4</c:v>
                </c:pt>
                <c:pt idx="419">
                  <c:v>1.2999999999999999E-4</c:v>
                </c:pt>
                <c:pt idx="420">
                  <c:v>1.2300000000000001E-4</c:v>
                </c:pt>
                <c:pt idx="421">
                  <c:v>1.17E-4</c:v>
                </c:pt>
                <c:pt idx="422">
                  <c:v>1.2899999999999999E-4</c:v>
                </c:pt>
                <c:pt idx="423">
                  <c:v>1.2999999999999999E-4</c:v>
                </c:pt>
                <c:pt idx="424">
                  <c:v>1.25E-4</c:v>
                </c:pt>
                <c:pt idx="425">
                  <c:v>1.1400000000000001E-4</c:v>
                </c:pt>
                <c:pt idx="426">
                  <c:v>1.22E-4</c:v>
                </c:pt>
                <c:pt idx="427">
                  <c:v>1.22E-4</c:v>
                </c:pt>
                <c:pt idx="428">
                  <c:v>1.3300000000000001E-4</c:v>
                </c:pt>
                <c:pt idx="429">
                  <c:v>1.3300000000000001E-4</c:v>
                </c:pt>
                <c:pt idx="430">
                  <c:v>1.3799999999999999E-4</c:v>
                </c:pt>
                <c:pt idx="431">
                  <c:v>1.4300000000000001E-4</c:v>
                </c:pt>
                <c:pt idx="432">
                  <c:v>1.3300000000000001E-4</c:v>
                </c:pt>
                <c:pt idx="433">
                  <c:v>1.35E-4</c:v>
                </c:pt>
                <c:pt idx="434">
                  <c:v>1.2E-4</c:v>
                </c:pt>
                <c:pt idx="435">
                  <c:v>1.25E-4</c:v>
                </c:pt>
                <c:pt idx="436">
                  <c:v>1.2300000000000001E-4</c:v>
                </c:pt>
                <c:pt idx="437">
                  <c:v>1.25E-4</c:v>
                </c:pt>
                <c:pt idx="438">
                  <c:v>1.3799999999999999E-4</c:v>
                </c:pt>
                <c:pt idx="439">
                  <c:v>1.36E-4</c:v>
                </c:pt>
                <c:pt idx="440">
                  <c:v>1.12E-4</c:v>
                </c:pt>
                <c:pt idx="441">
                  <c:v>1.05E-4</c:v>
                </c:pt>
                <c:pt idx="442">
                  <c:v>1.1900000000000001E-4</c:v>
                </c:pt>
                <c:pt idx="443">
                  <c:v>1.46E-4</c:v>
                </c:pt>
                <c:pt idx="444">
                  <c:v>1.74E-4</c:v>
                </c:pt>
                <c:pt idx="445">
                  <c:v>1.65E-4</c:v>
                </c:pt>
                <c:pt idx="446">
                  <c:v>1.08E-4</c:v>
                </c:pt>
                <c:pt idx="447">
                  <c:v>5.5000000000000002E-5</c:v>
                </c:pt>
                <c:pt idx="448">
                  <c:v>5.8E-5</c:v>
                </c:pt>
                <c:pt idx="449">
                  <c:v>1.17E-4</c:v>
                </c:pt>
                <c:pt idx="450">
                  <c:v>1.6200000000000001E-4</c:v>
                </c:pt>
                <c:pt idx="451">
                  <c:v>1.5899999999999999E-4</c:v>
                </c:pt>
                <c:pt idx="452">
                  <c:v>1.0900000000000001E-4</c:v>
                </c:pt>
                <c:pt idx="453">
                  <c:v>6.7999999999999999E-5</c:v>
                </c:pt>
                <c:pt idx="454">
                  <c:v>5.5999999999999999E-5</c:v>
                </c:pt>
                <c:pt idx="455">
                  <c:v>1.0399999999999999E-4</c:v>
                </c:pt>
                <c:pt idx="456">
                  <c:v>1.6200000000000001E-4</c:v>
                </c:pt>
                <c:pt idx="457">
                  <c:v>1.63E-4</c:v>
                </c:pt>
                <c:pt idx="458">
                  <c:v>1.27E-4</c:v>
                </c:pt>
                <c:pt idx="459">
                  <c:v>9.6000000000000002E-5</c:v>
                </c:pt>
                <c:pt idx="460">
                  <c:v>8.1000000000000004E-5</c:v>
                </c:pt>
                <c:pt idx="461">
                  <c:v>9.8999999999999994E-5</c:v>
                </c:pt>
                <c:pt idx="462">
                  <c:v>1.5200000000000001E-4</c:v>
                </c:pt>
                <c:pt idx="463">
                  <c:v>1.76E-4</c:v>
                </c:pt>
                <c:pt idx="464">
                  <c:v>1.6699999999999999E-4</c:v>
                </c:pt>
                <c:pt idx="465">
                  <c:v>1.46E-4</c:v>
                </c:pt>
                <c:pt idx="466">
                  <c:v>1.1400000000000001E-4</c:v>
                </c:pt>
                <c:pt idx="467">
                  <c:v>1.0900000000000001E-4</c:v>
                </c:pt>
                <c:pt idx="468">
                  <c:v>1.08E-4</c:v>
                </c:pt>
                <c:pt idx="469">
                  <c:v>1.1E-4</c:v>
                </c:pt>
                <c:pt idx="470">
                  <c:v>1.17E-4</c:v>
                </c:pt>
                <c:pt idx="471">
                  <c:v>1.21E-4</c:v>
                </c:pt>
                <c:pt idx="472">
                  <c:v>1.18E-4</c:v>
                </c:pt>
                <c:pt idx="473">
                  <c:v>1.1400000000000001E-4</c:v>
                </c:pt>
                <c:pt idx="474">
                  <c:v>1.08E-4</c:v>
                </c:pt>
                <c:pt idx="475">
                  <c:v>1.22E-4</c:v>
                </c:pt>
                <c:pt idx="476">
                  <c:v>1.2999999999999999E-4</c:v>
                </c:pt>
                <c:pt idx="477">
                  <c:v>1.2400000000000001E-4</c:v>
                </c:pt>
                <c:pt idx="478">
                  <c:v>1.02E-4</c:v>
                </c:pt>
                <c:pt idx="479">
                  <c:v>7.7000000000000001E-5</c:v>
                </c:pt>
                <c:pt idx="480">
                  <c:v>7.7000000000000001E-5</c:v>
                </c:pt>
                <c:pt idx="481">
                  <c:v>8.3999999999999995E-5</c:v>
                </c:pt>
                <c:pt idx="482">
                  <c:v>8.8999999999999995E-5</c:v>
                </c:pt>
                <c:pt idx="483">
                  <c:v>1.01E-4</c:v>
                </c:pt>
                <c:pt idx="484">
                  <c:v>1.3999999999999999E-4</c:v>
                </c:pt>
                <c:pt idx="485">
                  <c:v>1.34E-4</c:v>
                </c:pt>
                <c:pt idx="486">
                  <c:v>1.07E-4</c:v>
                </c:pt>
                <c:pt idx="487">
                  <c:v>7.6000000000000004E-5</c:v>
                </c:pt>
                <c:pt idx="488">
                  <c:v>6.8999999999999997E-5</c:v>
                </c:pt>
                <c:pt idx="489">
                  <c:v>9.8999999999999994E-5</c:v>
                </c:pt>
                <c:pt idx="490">
                  <c:v>1.2899999999999999E-4</c:v>
                </c:pt>
                <c:pt idx="491">
                  <c:v>1.3899999999999999E-4</c:v>
                </c:pt>
                <c:pt idx="492">
                  <c:v>1.3899999999999999E-4</c:v>
                </c:pt>
                <c:pt idx="493">
                  <c:v>1.1400000000000001E-4</c:v>
                </c:pt>
                <c:pt idx="494">
                  <c:v>8.7999999999999998E-5</c:v>
                </c:pt>
                <c:pt idx="495">
                  <c:v>5.8E-5</c:v>
                </c:pt>
                <c:pt idx="496">
                  <c:v>7.3999999999999996E-5</c:v>
                </c:pt>
                <c:pt idx="497">
                  <c:v>1.47E-4</c:v>
                </c:pt>
                <c:pt idx="498">
                  <c:v>2.2499999999999999E-4</c:v>
                </c:pt>
                <c:pt idx="499">
                  <c:v>2.1599999999999999E-4</c:v>
                </c:pt>
                <c:pt idx="501">
                  <c:v>2.1859999999999996E-3</c:v>
                </c:pt>
                <c:pt idx="502">
                  <c:v>1.3589999999999995E-3</c:v>
                </c:pt>
                <c:pt idx="503">
                  <c:v>3.5619368129707956E-3</c:v>
                </c:pt>
                <c:pt idx="504">
                  <c:v>6.4539108135061946E-2</c:v>
                </c:pt>
                <c:pt idx="506">
                  <c:v>3.8530000000000001E-3</c:v>
                </c:pt>
                <c:pt idx="507">
                  <c:v>3.2919999999999998E-3</c:v>
                </c:pt>
                <c:pt idx="508">
                  <c:v>5.4559496700244273E-3</c:v>
                </c:pt>
                <c:pt idx="509">
                  <c:v>9.602987077389806E-2</c:v>
                </c:pt>
                <c:pt idx="511">
                  <c:v>3.2013E-2</c:v>
                </c:pt>
                <c:pt idx="512">
                  <c:v>3.2177999999999998E-2</c:v>
                </c:pt>
                <c:pt idx="513">
                  <c:v>1.1940008304350356E-2</c:v>
                </c:pt>
                <c:pt idx="514">
                  <c:v>0.24953084045473575</c:v>
                </c:pt>
                <c:pt idx="516">
                  <c:v>8.9605000000000004E-2</c:v>
                </c:pt>
                <c:pt idx="517">
                  <c:v>8.962500000000001E-2</c:v>
                </c:pt>
                <c:pt idx="518">
                  <c:v>3.7159793538735948E-2</c:v>
                </c:pt>
                <c:pt idx="519">
                  <c:v>0.80426608756517159</c:v>
                </c:pt>
                <c:pt idx="521">
                  <c:v>4.8487000000000009E-2</c:v>
                </c:pt>
                <c:pt idx="522">
                  <c:v>4.8570000000000009E-2</c:v>
                </c:pt>
                <c:pt idx="523">
                  <c:v>4.5173411211041771E-2</c:v>
                </c:pt>
                <c:pt idx="524">
                  <c:v>0.71623435034580407</c:v>
                </c:pt>
              </c:numCache>
            </c:numRef>
          </c:yVal>
          <c:smooth val="0"/>
        </c:ser>
        <c:ser>
          <c:idx val="4"/>
          <c:order val="4"/>
          <c:tx>
            <c:v>1100V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CompOff_2_3e13_15kV!$197:$197</c:f>
              <c:numCache>
                <c:formatCode>General</c:formatCode>
                <c:ptCount val="16384"/>
                <c:pt idx="0">
                  <c:v>-1.2899999999999999E-4</c:v>
                </c:pt>
                <c:pt idx="1">
                  <c:v>-8.8999999999999995E-5</c:v>
                </c:pt>
                <c:pt idx="2">
                  <c:v>5.1E-5</c:v>
                </c:pt>
                <c:pt idx="3">
                  <c:v>8.2000000000000001E-5</c:v>
                </c:pt>
                <c:pt idx="4">
                  <c:v>8.1000000000000004E-5</c:v>
                </c:pt>
                <c:pt idx="5">
                  <c:v>-5.5000000000000002E-5</c:v>
                </c:pt>
                <c:pt idx="6">
                  <c:v>-4.1E-5</c:v>
                </c:pt>
                <c:pt idx="7">
                  <c:v>-1.0000000000000001E-5</c:v>
                </c:pt>
                <c:pt idx="8">
                  <c:v>1.7E-5</c:v>
                </c:pt>
                <c:pt idx="9">
                  <c:v>3.1999999999999999E-5</c:v>
                </c:pt>
                <c:pt idx="10">
                  <c:v>3.9999999999999998E-6</c:v>
                </c:pt>
                <c:pt idx="11">
                  <c:v>-3.1999999999999999E-5</c:v>
                </c:pt>
                <c:pt idx="12">
                  <c:v>-1.9000000000000001E-5</c:v>
                </c:pt>
                <c:pt idx="13">
                  <c:v>4.8000000000000001E-5</c:v>
                </c:pt>
                <c:pt idx="14">
                  <c:v>9.8999999999999994E-5</c:v>
                </c:pt>
                <c:pt idx="15">
                  <c:v>1.05E-4</c:v>
                </c:pt>
                <c:pt idx="16">
                  <c:v>6.0000000000000002E-5</c:v>
                </c:pt>
                <c:pt idx="17">
                  <c:v>4.0000000000000003E-5</c:v>
                </c:pt>
                <c:pt idx="18">
                  <c:v>5.8E-5</c:v>
                </c:pt>
                <c:pt idx="19">
                  <c:v>3.8999999999999999E-5</c:v>
                </c:pt>
                <c:pt idx="20">
                  <c:v>3.6999999999999998E-5</c:v>
                </c:pt>
                <c:pt idx="21">
                  <c:v>1.37E-4</c:v>
                </c:pt>
                <c:pt idx="22">
                  <c:v>1.2799999999999999E-4</c:v>
                </c:pt>
                <c:pt idx="23">
                  <c:v>1.35E-4</c:v>
                </c:pt>
                <c:pt idx="24">
                  <c:v>4.8999999999999998E-5</c:v>
                </c:pt>
                <c:pt idx="25">
                  <c:v>3.9999999999999998E-6</c:v>
                </c:pt>
                <c:pt idx="26">
                  <c:v>1.3799999999999999E-4</c:v>
                </c:pt>
                <c:pt idx="27">
                  <c:v>1.13E-4</c:v>
                </c:pt>
                <c:pt idx="28">
                  <c:v>5.0000000000000002E-5</c:v>
                </c:pt>
                <c:pt idx="29">
                  <c:v>1.9000000000000001E-5</c:v>
                </c:pt>
                <c:pt idx="30">
                  <c:v>-4.8000000000000001E-5</c:v>
                </c:pt>
                <c:pt idx="31">
                  <c:v>-5.1E-5</c:v>
                </c:pt>
                <c:pt idx="32">
                  <c:v>3.0000000000000001E-6</c:v>
                </c:pt>
                <c:pt idx="33">
                  <c:v>4.0000000000000003E-5</c:v>
                </c:pt>
                <c:pt idx="34">
                  <c:v>8.1000000000000004E-5</c:v>
                </c:pt>
                <c:pt idx="35">
                  <c:v>6.8999999999999997E-5</c:v>
                </c:pt>
                <c:pt idx="36">
                  <c:v>5.3999999999999998E-5</c:v>
                </c:pt>
                <c:pt idx="37">
                  <c:v>6.0000000000000002E-5</c:v>
                </c:pt>
                <c:pt idx="38">
                  <c:v>6.6000000000000005E-5</c:v>
                </c:pt>
                <c:pt idx="39">
                  <c:v>1.12E-4</c:v>
                </c:pt>
                <c:pt idx="40">
                  <c:v>1.2799999999999999E-4</c:v>
                </c:pt>
                <c:pt idx="41">
                  <c:v>7.8999999999999996E-5</c:v>
                </c:pt>
                <c:pt idx="42">
                  <c:v>7.2000000000000002E-5</c:v>
                </c:pt>
                <c:pt idx="43">
                  <c:v>6.6000000000000005E-5</c:v>
                </c:pt>
                <c:pt idx="44">
                  <c:v>7.1000000000000005E-5</c:v>
                </c:pt>
                <c:pt idx="45">
                  <c:v>1.47E-4</c:v>
                </c:pt>
                <c:pt idx="46">
                  <c:v>1.8599999999999999E-4</c:v>
                </c:pt>
                <c:pt idx="47">
                  <c:v>1.1E-4</c:v>
                </c:pt>
                <c:pt idx="48">
                  <c:v>1.7E-5</c:v>
                </c:pt>
                <c:pt idx="49">
                  <c:v>6.3999999999999997E-5</c:v>
                </c:pt>
                <c:pt idx="50">
                  <c:v>1.18E-4</c:v>
                </c:pt>
                <c:pt idx="51">
                  <c:v>2.1900000000000001E-4</c:v>
                </c:pt>
                <c:pt idx="52">
                  <c:v>3.2899999999999997E-4</c:v>
                </c:pt>
                <c:pt idx="53">
                  <c:v>4.4299999999999998E-4</c:v>
                </c:pt>
                <c:pt idx="54">
                  <c:v>5.9199999999999997E-4</c:v>
                </c:pt>
                <c:pt idx="55">
                  <c:v>7.4799999999999997E-4</c:v>
                </c:pt>
                <c:pt idx="56">
                  <c:v>8.9300000000000002E-4</c:v>
                </c:pt>
                <c:pt idx="57">
                  <c:v>9.9099999999999991E-4</c:v>
                </c:pt>
                <c:pt idx="58">
                  <c:v>1.0460000000000001E-3</c:v>
                </c:pt>
                <c:pt idx="59">
                  <c:v>1.026E-3</c:v>
                </c:pt>
                <c:pt idx="60">
                  <c:v>1.0059999999999999E-3</c:v>
                </c:pt>
                <c:pt idx="61">
                  <c:v>9.4700000000000003E-4</c:v>
                </c:pt>
                <c:pt idx="62">
                  <c:v>8.6300000000000005E-4</c:v>
                </c:pt>
                <c:pt idx="63">
                  <c:v>8.1800000000000004E-4</c:v>
                </c:pt>
                <c:pt idx="64">
                  <c:v>7.6300000000000001E-4</c:v>
                </c:pt>
                <c:pt idx="65">
                  <c:v>7.1000000000000002E-4</c:v>
                </c:pt>
                <c:pt idx="66">
                  <c:v>5.9500000000000004E-4</c:v>
                </c:pt>
                <c:pt idx="67">
                  <c:v>5.1599999999999997E-4</c:v>
                </c:pt>
                <c:pt idx="68">
                  <c:v>4.37E-4</c:v>
                </c:pt>
                <c:pt idx="69">
                  <c:v>3.5500000000000001E-4</c:v>
                </c:pt>
                <c:pt idx="70">
                  <c:v>4.1399999999999998E-4</c:v>
                </c:pt>
                <c:pt idx="71">
                  <c:v>5.9900000000000003E-4</c:v>
                </c:pt>
                <c:pt idx="72">
                  <c:v>8.3900000000000001E-4</c:v>
                </c:pt>
                <c:pt idx="73">
                  <c:v>1.0939999999999999E-3</c:v>
                </c:pt>
                <c:pt idx="74">
                  <c:v>1.3940000000000001E-3</c:v>
                </c:pt>
                <c:pt idx="75">
                  <c:v>1.7409999999999999E-3</c:v>
                </c:pt>
                <c:pt idx="76">
                  <c:v>2.104E-3</c:v>
                </c:pt>
                <c:pt idx="77">
                  <c:v>2.5219999999999999E-3</c:v>
                </c:pt>
                <c:pt idx="78">
                  <c:v>2.9420000000000002E-3</c:v>
                </c:pt>
                <c:pt idx="79">
                  <c:v>3.2789999999999998E-3</c:v>
                </c:pt>
                <c:pt idx="80">
                  <c:v>3.6050000000000001E-3</c:v>
                </c:pt>
                <c:pt idx="81">
                  <c:v>3.7529999999999998E-3</c:v>
                </c:pt>
                <c:pt idx="82">
                  <c:v>3.5479999999999999E-3</c:v>
                </c:pt>
                <c:pt idx="83">
                  <c:v>3.0829999999999998E-3</c:v>
                </c:pt>
                <c:pt idx="84">
                  <c:v>2.928E-3</c:v>
                </c:pt>
                <c:pt idx="85">
                  <c:v>2.934E-3</c:v>
                </c:pt>
                <c:pt idx="86">
                  <c:v>2.7539999999999999E-3</c:v>
                </c:pt>
                <c:pt idx="87">
                  <c:v>2.6340000000000001E-3</c:v>
                </c:pt>
                <c:pt idx="88">
                  <c:v>2.6210000000000001E-3</c:v>
                </c:pt>
                <c:pt idx="89">
                  <c:v>2.2720000000000001E-3</c:v>
                </c:pt>
                <c:pt idx="90">
                  <c:v>1.4580000000000001E-3</c:v>
                </c:pt>
                <c:pt idx="91">
                  <c:v>1.0089999999999999E-3</c:v>
                </c:pt>
                <c:pt idx="92">
                  <c:v>9.0799999999999995E-4</c:v>
                </c:pt>
                <c:pt idx="93">
                  <c:v>9.1E-4</c:v>
                </c:pt>
                <c:pt idx="94">
                  <c:v>9.7599999999999998E-4</c:v>
                </c:pt>
                <c:pt idx="95">
                  <c:v>9.4700000000000003E-4</c:v>
                </c:pt>
                <c:pt idx="96">
                  <c:v>9.68E-4</c:v>
                </c:pt>
                <c:pt idx="97">
                  <c:v>1.14E-3</c:v>
                </c:pt>
                <c:pt idx="98">
                  <c:v>1.356E-3</c:v>
                </c:pt>
                <c:pt idx="99">
                  <c:v>1.6119999999999999E-3</c:v>
                </c:pt>
                <c:pt idx="100">
                  <c:v>1.9610000000000001E-3</c:v>
                </c:pt>
                <c:pt idx="101">
                  <c:v>2.2929999999999999E-3</c:v>
                </c:pt>
                <c:pt idx="102">
                  <c:v>2.7320000000000001E-3</c:v>
                </c:pt>
                <c:pt idx="103">
                  <c:v>3.3600000000000001E-3</c:v>
                </c:pt>
                <c:pt idx="104">
                  <c:v>4.2519999999999997E-3</c:v>
                </c:pt>
                <c:pt idx="105">
                  <c:v>4.4190000000000002E-3</c:v>
                </c:pt>
                <c:pt idx="106">
                  <c:v>3.1150000000000001E-3</c:v>
                </c:pt>
                <c:pt idx="107">
                  <c:v>1.851E-3</c:v>
                </c:pt>
                <c:pt idx="108">
                  <c:v>1.5330000000000001E-3</c:v>
                </c:pt>
                <c:pt idx="109">
                  <c:v>1.606E-3</c:v>
                </c:pt>
                <c:pt idx="110">
                  <c:v>1.7700000000000001E-3</c:v>
                </c:pt>
                <c:pt idx="111">
                  <c:v>1.518E-3</c:v>
                </c:pt>
                <c:pt idx="112">
                  <c:v>8.9800000000000004E-4</c:v>
                </c:pt>
                <c:pt idx="113">
                  <c:v>5.8200000000000005E-4</c:v>
                </c:pt>
                <c:pt idx="114">
                  <c:v>4.9600000000000002E-4</c:v>
                </c:pt>
                <c:pt idx="115">
                  <c:v>4.2400000000000001E-4</c:v>
                </c:pt>
                <c:pt idx="116">
                  <c:v>4.1800000000000002E-4</c:v>
                </c:pt>
                <c:pt idx="117">
                  <c:v>4.2700000000000002E-4</c:v>
                </c:pt>
                <c:pt idx="118">
                  <c:v>3.88E-4</c:v>
                </c:pt>
                <c:pt idx="119">
                  <c:v>3.8699999999999997E-4</c:v>
                </c:pt>
                <c:pt idx="120">
                  <c:v>4.08E-4</c:v>
                </c:pt>
                <c:pt idx="121">
                  <c:v>4.0099999999999999E-4</c:v>
                </c:pt>
                <c:pt idx="122">
                  <c:v>3.5199999999999999E-4</c:v>
                </c:pt>
                <c:pt idx="123">
                  <c:v>2.9E-4</c:v>
                </c:pt>
                <c:pt idx="124">
                  <c:v>2.3699999999999999E-4</c:v>
                </c:pt>
                <c:pt idx="125">
                  <c:v>1.9900000000000001E-4</c:v>
                </c:pt>
                <c:pt idx="126">
                  <c:v>2.0599999999999999E-4</c:v>
                </c:pt>
                <c:pt idx="127">
                  <c:v>2.41E-4</c:v>
                </c:pt>
                <c:pt idx="128">
                  <c:v>2.6499999999999999E-4</c:v>
                </c:pt>
                <c:pt idx="129">
                  <c:v>2.4800000000000001E-4</c:v>
                </c:pt>
                <c:pt idx="130">
                  <c:v>2.1499999999999999E-4</c:v>
                </c:pt>
                <c:pt idx="131">
                  <c:v>1.3799999999999999E-4</c:v>
                </c:pt>
                <c:pt idx="132">
                  <c:v>1.18E-4</c:v>
                </c:pt>
                <c:pt idx="133">
                  <c:v>1.76E-4</c:v>
                </c:pt>
                <c:pt idx="134">
                  <c:v>2.03E-4</c:v>
                </c:pt>
                <c:pt idx="135">
                  <c:v>1.8900000000000001E-4</c:v>
                </c:pt>
                <c:pt idx="136">
                  <c:v>1.55E-4</c:v>
                </c:pt>
                <c:pt idx="137">
                  <c:v>1.3200000000000001E-4</c:v>
                </c:pt>
                <c:pt idx="138">
                  <c:v>1.4899999999999999E-4</c:v>
                </c:pt>
                <c:pt idx="139">
                  <c:v>2.1699999999999999E-4</c:v>
                </c:pt>
                <c:pt idx="140">
                  <c:v>2.3699999999999999E-4</c:v>
                </c:pt>
                <c:pt idx="141">
                  <c:v>2.0900000000000001E-4</c:v>
                </c:pt>
                <c:pt idx="142">
                  <c:v>1.4999999999999999E-4</c:v>
                </c:pt>
                <c:pt idx="143">
                  <c:v>9.8999999999999994E-5</c:v>
                </c:pt>
                <c:pt idx="144">
                  <c:v>1.3100000000000001E-4</c:v>
                </c:pt>
                <c:pt idx="145">
                  <c:v>1.73E-4</c:v>
                </c:pt>
                <c:pt idx="146">
                  <c:v>2.0000000000000001E-4</c:v>
                </c:pt>
                <c:pt idx="147">
                  <c:v>1.8200000000000001E-4</c:v>
                </c:pt>
                <c:pt idx="148">
                  <c:v>1.5300000000000001E-4</c:v>
                </c:pt>
                <c:pt idx="149">
                  <c:v>1.5899999999999999E-4</c:v>
                </c:pt>
                <c:pt idx="150">
                  <c:v>1.8799999999999999E-4</c:v>
                </c:pt>
                <c:pt idx="151">
                  <c:v>2.05E-4</c:v>
                </c:pt>
                <c:pt idx="152">
                  <c:v>2.2900000000000001E-4</c:v>
                </c:pt>
                <c:pt idx="153">
                  <c:v>2.1699999999999999E-4</c:v>
                </c:pt>
                <c:pt idx="154">
                  <c:v>1.8900000000000001E-4</c:v>
                </c:pt>
                <c:pt idx="155">
                  <c:v>1.73E-4</c:v>
                </c:pt>
                <c:pt idx="156">
                  <c:v>1.5300000000000001E-4</c:v>
                </c:pt>
                <c:pt idx="157">
                  <c:v>1.7000000000000001E-4</c:v>
                </c:pt>
                <c:pt idx="158">
                  <c:v>1.75E-4</c:v>
                </c:pt>
                <c:pt idx="159">
                  <c:v>1.7899999999999999E-4</c:v>
                </c:pt>
                <c:pt idx="160">
                  <c:v>1.74E-4</c:v>
                </c:pt>
                <c:pt idx="161">
                  <c:v>1.6000000000000001E-4</c:v>
                </c:pt>
                <c:pt idx="162">
                  <c:v>1.54E-4</c:v>
                </c:pt>
                <c:pt idx="163">
                  <c:v>1.54E-4</c:v>
                </c:pt>
                <c:pt idx="164">
                  <c:v>1.7200000000000001E-4</c:v>
                </c:pt>
                <c:pt idx="165">
                  <c:v>2.1499999999999999E-4</c:v>
                </c:pt>
                <c:pt idx="166">
                  <c:v>2.33E-4</c:v>
                </c:pt>
                <c:pt idx="167">
                  <c:v>2.31E-4</c:v>
                </c:pt>
                <c:pt idx="168">
                  <c:v>1.9599999999999999E-4</c:v>
                </c:pt>
                <c:pt idx="169">
                  <c:v>1.6699999999999999E-4</c:v>
                </c:pt>
                <c:pt idx="170">
                  <c:v>1.54E-4</c:v>
                </c:pt>
                <c:pt idx="171">
                  <c:v>1.7899999999999999E-4</c:v>
                </c:pt>
                <c:pt idx="172">
                  <c:v>2.22E-4</c:v>
                </c:pt>
                <c:pt idx="173">
                  <c:v>2.2000000000000001E-4</c:v>
                </c:pt>
                <c:pt idx="174">
                  <c:v>1.95E-4</c:v>
                </c:pt>
                <c:pt idx="175">
                  <c:v>1.6100000000000001E-4</c:v>
                </c:pt>
                <c:pt idx="176">
                  <c:v>1.6899999999999999E-4</c:v>
                </c:pt>
                <c:pt idx="177">
                  <c:v>2.0000000000000001E-4</c:v>
                </c:pt>
                <c:pt idx="178">
                  <c:v>2.0100000000000001E-4</c:v>
                </c:pt>
                <c:pt idx="179">
                  <c:v>1.7899999999999999E-4</c:v>
                </c:pt>
                <c:pt idx="180">
                  <c:v>1.4300000000000001E-4</c:v>
                </c:pt>
                <c:pt idx="181">
                  <c:v>1.2799999999999999E-4</c:v>
                </c:pt>
                <c:pt idx="182">
                  <c:v>1.3200000000000001E-4</c:v>
                </c:pt>
                <c:pt idx="183">
                  <c:v>1.6000000000000001E-4</c:v>
                </c:pt>
                <c:pt idx="184">
                  <c:v>1.94E-4</c:v>
                </c:pt>
                <c:pt idx="185">
                  <c:v>2.04E-4</c:v>
                </c:pt>
                <c:pt idx="186">
                  <c:v>1.95E-4</c:v>
                </c:pt>
                <c:pt idx="187">
                  <c:v>1.8900000000000001E-4</c:v>
                </c:pt>
                <c:pt idx="188">
                  <c:v>1.75E-4</c:v>
                </c:pt>
                <c:pt idx="189">
                  <c:v>1.7699999999999999E-4</c:v>
                </c:pt>
                <c:pt idx="190">
                  <c:v>1.93E-4</c:v>
                </c:pt>
                <c:pt idx="191">
                  <c:v>1.75E-4</c:v>
                </c:pt>
                <c:pt idx="192">
                  <c:v>1.55E-4</c:v>
                </c:pt>
                <c:pt idx="193">
                  <c:v>1.5899999999999999E-4</c:v>
                </c:pt>
                <c:pt idx="194">
                  <c:v>1.6200000000000001E-4</c:v>
                </c:pt>
                <c:pt idx="195">
                  <c:v>1.8900000000000001E-4</c:v>
                </c:pt>
                <c:pt idx="196">
                  <c:v>1.9900000000000001E-4</c:v>
                </c:pt>
                <c:pt idx="197">
                  <c:v>1.8000000000000001E-4</c:v>
                </c:pt>
                <c:pt idx="198">
                  <c:v>1.6699999999999999E-4</c:v>
                </c:pt>
                <c:pt idx="199">
                  <c:v>1.37E-4</c:v>
                </c:pt>
                <c:pt idx="200">
                  <c:v>1.21E-4</c:v>
                </c:pt>
                <c:pt idx="201">
                  <c:v>1.2999999999999999E-4</c:v>
                </c:pt>
                <c:pt idx="202">
                  <c:v>1.5300000000000001E-4</c:v>
                </c:pt>
                <c:pt idx="203">
                  <c:v>1.6799999999999999E-4</c:v>
                </c:pt>
                <c:pt idx="204">
                  <c:v>1.64E-4</c:v>
                </c:pt>
                <c:pt idx="205">
                  <c:v>1.6799999999999999E-4</c:v>
                </c:pt>
                <c:pt idx="206">
                  <c:v>1.8000000000000001E-4</c:v>
                </c:pt>
                <c:pt idx="207">
                  <c:v>1.76E-4</c:v>
                </c:pt>
                <c:pt idx="208">
                  <c:v>1.8699999999999999E-4</c:v>
                </c:pt>
                <c:pt idx="209">
                  <c:v>1.7000000000000001E-4</c:v>
                </c:pt>
                <c:pt idx="210">
                  <c:v>1.56E-4</c:v>
                </c:pt>
                <c:pt idx="211">
                  <c:v>1.75E-4</c:v>
                </c:pt>
                <c:pt idx="212">
                  <c:v>1.73E-4</c:v>
                </c:pt>
                <c:pt idx="213">
                  <c:v>1.7899999999999999E-4</c:v>
                </c:pt>
                <c:pt idx="214">
                  <c:v>1.8000000000000001E-4</c:v>
                </c:pt>
                <c:pt idx="215">
                  <c:v>1.36E-4</c:v>
                </c:pt>
                <c:pt idx="216">
                  <c:v>1.2799999999999999E-4</c:v>
                </c:pt>
                <c:pt idx="217">
                  <c:v>1.3999999999999999E-4</c:v>
                </c:pt>
                <c:pt idx="218">
                  <c:v>1.44E-4</c:v>
                </c:pt>
                <c:pt idx="219">
                  <c:v>1.5899999999999999E-4</c:v>
                </c:pt>
                <c:pt idx="220">
                  <c:v>1.63E-4</c:v>
                </c:pt>
                <c:pt idx="221">
                  <c:v>1.75E-4</c:v>
                </c:pt>
                <c:pt idx="222">
                  <c:v>1.9599999999999999E-4</c:v>
                </c:pt>
                <c:pt idx="223">
                  <c:v>1.9000000000000001E-4</c:v>
                </c:pt>
                <c:pt idx="224">
                  <c:v>1.7000000000000001E-4</c:v>
                </c:pt>
                <c:pt idx="225">
                  <c:v>1.5200000000000001E-4</c:v>
                </c:pt>
                <c:pt idx="226">
                  <c:v>1.3200000000000001E-4</c:v>
                </c:pt>
                <c:pt idx="227">
                  <c:v>1.26E-4</c:v>
                </c:pt>
                <c:pt idx="228">
                  <c:v>1.36E-4</c:v>
                </c:pt>
                <c:pt idx="229">
                  <c:v>1.5200000000000001E-4</c:v>
                </c:pt>
                <c:pt idx="230">
                  <c:v>1.46E-4</c:v>
                </c:pt>
                <c:pt idx="231">
                  <c:v>1.4899999999999999E-4</c:v>
                </c:pt>
                <c:pt idx="232">
                  <c:v>1.5799999999999999E-4</c:v>
                </c:pt>
                <c:pt idx="233">
                  <c:v>1.3999999999999999E-4</c:v>
                </c:pt>
                <c:pt idx="234">
                  <c:v>1.34E-4</c:v>
                </c:pt>
                <c:pt idx="235">
                  <c:v>1.06E-4</c:v>
                </c:pt>
                <c:pt idx="236">
                  <c:v>1.03E-4</c:v>
                </c:pt>
                <c:pt idx="237">
                  <c:v>1.21E-4</c:v>
                </c:pt>
                <c:pt idx="238">
                  <c:v>1.4200000000000001E-4</c:v>
                </c:pt>
                <c:pt idx="239">
                  <c:v>1.5100000000000001E-4</c:v>
                </c:pt>
                <c:pt idx="240">
                  <c:v>1.6000000000000001E-4</c:v>
                </c:pt>
                <c:pt idx="241">
                  <c:v>1.65E-4</c:v>
                </c:pt>
                <c:pt idx="242">
                  <c:v>1.7100000000000001E-4</c:v>
                </c:pt>
                <c:pt idx="243">
                  <c:v>1.6200000000000001E-4</c:v>
                </c:pt>
                <c:pt idx="244">
                  <c:v>1.5100000000000001E-4</c:v>
                </c:pt>
                <c:pt idx="245">
                  <c:v>1.5799999999999999E-4</c:v>
                </c:pt>
                <c:pt idx="246">
                  <c:v>1.7000000000000001E-4</c:v>
                </c:pt>
                <c:pt idx="247">
                  <c:v>1.4999999999999999E-4</c:v>
                </c:pt>
                <c:pt idx="248">
                  <c:v>1.3799999999999999E-4</c:v>
                </c:pt>
                <c:pt idx="249">
                  <c:v>1.2999999999999999E-4</c:v>
                </c:pt>
                <c:pt idx="250">
                  <c:v>1.3100000000000001E-4</c:v>
                </c:pt>
                <c:pt idx="251">
                  <c:v>1.1900000000000001E-4</c:v>
                </c:pt>
                <c:pt idx="252">
                  <c:v>1.2400000000000001E-4</c:v>
                </c:pt>
                <c:pt idx="253">
                  <c:v>1.2899999999999999E-4</c:v>
                </c:pt>
                <c:pt idx="254">
                  <c:v>1.3999999999999999E-4</c:v>
                </c:pt>
                <c:pt idx="255">
                  <c:v>1.73E-4</c:v>
                </c:pt>
                <c:pt idx="256">
                  <c:v>1.7000000000000001E-4</c:v>
                </c:pt>
                <c:pt idx="257">
                  <c:v>1.3799999999999999E-4</c:v>
                </c:pt>
                <c:pt idx="258">
                  <c:v>1.18E-4</c:v>
                </c:pt>
                <c:pt idx="259">
                  <c:v>1.15E-4</c:v>
                </c:pt>
                <c:pt idx="260">
                  <c:v>1.36E-4</c:v>
                </c:pt>
                <c:pt idx="261">
                  <c:v>1.56E-4</c:v>
                </c:pt>
                <c:pt idx="262">
                  <c:v>1.55E-4</c:v>
                </c:pt>
                <c:pt idx="263">
                  <c:v>1.5799999999999999E-4</c:v>
                </c:pt>
                <c:pt idx="264">
                  <c:v>1.4899999999999999E-4</c:v>
                </c:pt>
                <c:pt idx="265">
                  <c:v>1.34E-4</c:v>
                </c:pt>
                <c:pt idx="266">
                  <c:v>1.2899999999999999E-4</c:v>
                </c:pt>
                <c:pt idx="267">
                  <c:v>1.36E-4</c:v>
                </c:pt>
                <c:pt idx="268">
                  <c:v>1.3799999999999999E-4</c:v>
                </c:pt>
                <c:pt idx="269">
                  <c:v>1.35E-4</c:v>
                </c:pt>
                <c:pt idx="270">
                  <c:v>1.45E-4</c:v>
                </c:pt>
                <c:pt idx="271">
                  <c:v>1.4100000000000001E-4</c:v>
                </c:pt>
                <c:pt idx="272">
                  <c:v>1.4899999999999999E-4</c:v>
                </c:pt>
                <c:pt idx="273">
                  <c:v>1.5100000000000001E-4</c:v>
                </c:pt>
                <c:pt idx="274">
                  <c:v>1.44E-4</c:v>
                </c:pt>
                <c:pt idx="275">
                  <c:v>1.4200000000000001E-4</c:v>
                </c:pt>
                <c:pt idx="276">
                  <c:v>1.4300000000000001E-4</c:v>
                </c:pt>
                <c:pt idx="277">
                  <c:v>1.6000000000000001E-4</c:v>
                </c:pt>
                <c:pt idx="278">
                  <c:v>1.4799999999999999E-4</c:v>
                </c:pt>
                <c:pt idx="279">
                  <c:v>1.5100000000000001E-4</c:v>
                </c:pt>
                <c:pt idx="280">
                  <c:v>1.55E-4</c:v>
                </c:pt>
                <c:pt idx="281">
                  <c:v>1.46E-4</c:v>
                </c:pt>
                <c:pt idx="282">
                  <c:v>1.25E-4</c:v>
                </c:pt>
                <c:pt idx="283">
                  <c:v>1.13E-4</c:v>
                </c:pt>
                <c:pt idx="284">
                  <c:v>1.26E-4</c:v>
                </c:pt>
                <c:pt idx="285">
                  <c:v>1.3899999999999999E-4</c:v>
                </c:pt>
                <c:pt idx="286">
                  <c:v>1.4100000000000001E-4</c:v>
                </c:pt>
                <c:pt idx="287">
                  <c:v>1.3799999999999999E-4</c:v>
                </c:pt>
                <c:pt idx="288">
                  <c:v>1.27E-4</c:v>
                </c:pt>
                <c:pt idx="289">
                  <c:v>1.27E-4</c:v>
                </c:pt>
                <c:pt idx="290">
                  <c:v>1.3200000000000001E-4</c:v>
                </c:pt>
                <c:pt idx="291">
                  <c:v>1.36E-4</c:v>
                </c:pt>
                <c:pt idx="292">
                  <c:v>1.3200000000000001E-4</c:v>
                </c:pt>
                <c:pt idx="293">
                  <c:v>1.2899999999999999E-4</c:v>
                </c:pt>
                <c:pt idx="294">
                  <c:v>1.3300000000000001E-4</c:v>
                </c:pt>
                <c:pt idx="295">
                  <c:v>1.27E-4</c:v>
                </c:pt>
                <c:pt idx="296">
                  <c:v>1.4899999999999999E-4</c:v>
                </c:pt>
                <c:pt idx="297">
                  <c:v>1.6100000000000001E-4</c:v>
                </c:pt>
                <c:pt idx="298">
                  <c:v>1.5899999999999999E-4</c:v>
                </c:pt>
                <c:pt idx="299">
                  <c:v>1.5899999999999999E-4</c:v>
                </c:pt>
                <c:pt idx="300">
                  <c:v>1.56E-4</c:v>
                </c:pt>
                <c:pt idx="301">
                  <c:v>1.5799999999999999E-4</c:v>
                </c:pt>
                <c:pt idx="302">
                  <c:v>1.6200000000000001E-4</c:v>
                </c:pt>
                <c:pt idx="303">
                  <c:v>1.6200000000000001E-4</c:v>
                </c:pt>
                <c:pt idx="304">
                  <c:v>1.54E-4</c:v>
                </c:pt>
                <c:pt idx="305">
                  <c:v>1.34E-4</c:v>
                </c:pt>
                <c:pt idx="306">
                  <c:v>1.3100000000000001E-4</c:v>
                </c:pt>
                <c:pt idx="307">
                  <c:v>1.3100000000000001E-4</c:v>
                </c:pt>
                <c:pt idx="308">
                  <c:v>1.26E-4</c:v>
                </c:pt>
                <c:pt idx="309">
                  <c:v>1.35E-4</c:v>
                </c:pt>
                <c:pt idx="310">
                  <c:v>1.3200000000000001E-4</c:v>
                </c:pt>
                <c:pt idx="311">
                  <c:v>1.3899999999999999E-4</c:v>
                </c:pt>
                <c:pt idx="312">
                  <c:v>1.3300000000000001E-4</c:v>
                </c:pt>
                <c:pt idx="313">
                  <c:v>1.18E-4</c:v>
                </c:pt>
                <c:pt idx="314">
                  <c:v>1.18E-4</c:v>
                </c:pt>
                <c:pt idx="315">
                  <c:v>1.16E-4</c:v>
                </c:pt>
                <c:pt idx="316">
                  <c:v>1.1E-4</c:v>
                </c:pt>
                <c:pt idx="317">
                  <c:v>1.13E-4</c:v>
                </c:pt>
                <c:pt idx="318">
                  <c:v>1.17E-4</c:v>
                </c:pt>
                <c:pt idx="319">
                  <c:v>1.11E-4</c:v>
                </c:pt>
                <c:pt idx="320">
                  <c:v>1.15E-4</c:v>
                </c:pt>
                <c:pt idx="321">
                  <c:v>1.2799999999999999E-4</c:v>
                </c:pt>
                <c:pt idx="322">
                  <c:v>1.3200000000000001E-4</c:v>
                </c:pt>
                <c:pt idx="323">
                  <c:v>1.34E-4</c:v>
                </c:pt>
                <c:pt idx="324">
                  <c:v>1.25E-4</c:v>
                </c:pt>
                <c:pt idx="325">
                  <c:v>1.01E-4</c:v>
                </c:pt>
                <c:pt idx="326">
                  <c:v>1.03E-4</c:v>
                </c:pt>
                <c:pt idx="327">
                  <c:v>1.21E-4</c:v>
                </c:pt>
                <c:pt idx="328">
                  <c:v>1.25E-4</c:v>
                </c:pt>
                <c:pt idx="329">
                  <c:v>1.25E-4</c:v>
                </c:pt>
                <c:pt idx="330">
                  <c:v>1.2799999999999999E-4</c:v>
                </c:pt>
                <c:pt idx="331">
                  <c:v>1.2300000000000001E-4</c:v>
                </c:pt>
                <c:pt idx="332">
                  <c:v>1.25E-4</c:v>
                </c:pt>
                <c:pt idx="333">
                  <c:v>1.26E-4</c:v>
                </c:pt>
                <c:pt idx="334">
                  <c:v>1.17E-4</c:v>
                </c:pt>
                <c:pt idx="335">
                  <c:v>1.11E-4</c:v>
                </c:pt>
                <c:pt idx="336">
                  <c:v>9.0000000000000006E-5</c:v>
                </c:pt>
                <c:pt idx="337">
                  <c:v>8.7999999999999998E-5</c:v>
                </c:pt>
                <c:pt idx="338">
                  <c:v>1.01E-4</c:v>
                </c:pt>
                <c:pt idx="339">
                  <c:v>1.2400000000000001E-4</c:v>
                </c:pt>
                <c:pt idx="340">
                  <c:v>1.27E-4</c:v>
                </c:pt>
                <c:pt idx="341">
                  <c:v>1.08E-4</c:v>
                </c:pt>
                <c:pt idx="342">
                  <c:v>1.12E-4</c:v>
                </c:pt>
                <c:pt idx="343">
                  <c:v>1.11E-4</c:v>
                </c:pt>
                <c:pt idx="344">
                  <c:v>1.16E-4</c:v>
                </c:pt>
                <c:pt idx="345">
                  <c:v>1.07E-4</c:v>
                </c:pt>
                <c:pt idx="346">
                  <c:v>9.6000000000000002E-5</c:v>
                </c:pt>
                <c:pt idx="347">
                  <c:v>8.1000000000000004E-5</c:v>
                </c:pt>
                <c:pt idx="348">
                  <c:v>7.3999999999999996E-5</c:v>
                </c:pt>
                <c:pt idx="349">
                  <c:v>8.5000000000000006E-5</c:v>
                </c:pt>
                <c:pt idx="350">
                  <c:v>1.05E-4</c:v>
                </c:pt>
                <c:pt idx="351">
                  <c:v>1.2300000000000001E-4</c:v>
                </c:pt>
                <c:pt idx="352">
                  <c:v>1.25E-4</c:v>
                </c:pt>
                <c:pt idx="353">
                  <c:v>9.8999999999999994E-5</c:v>
                </c:pt>
                <c:pt idx="354">
                  <c:v>6.4999999999999994E-5</c:v>
                </c:pt>
                <c:pt idx="355">
                  <c:v>5.5999999999999999E-5</c:v>
                </c:pt>
                <c:pt idx="356">
                  <c:v>8.6000000000000003E-5</c:v>
                </c:pt>
                <c:pt idx="357">
                  <c:v>1.1E-4</c:v>
                </c:pt>
                <c:pt idx="358">
                  <c:v>1.18E-4</c:v>
                </c:pt>
                <c:pt idx="359">
                  <c:v>1.11E-4</c:v>
                </c:pt>
                <c:pt idx="360">
                  <c:v>8.7999999999999998E-5</c:v>
                </c:pt>
                <c:pt idx="361">
                  <c:v>7.3999999999999996E-5</c:v>
                </c:pt>
                <c:pt idx="362">
                  <c:v>6.8999999999999997E-5</c:v>
                </c:pt>
                <c:pt idx="363">
                  <c:v>7.6000000000000004E-5</c:v>
                </c:pt>
                <c:pt idx="364">
                  <c:v>8.1000000000000004E-5</c:v>
                </c:pt>
                <c:pt idx="365">
                  <c:v>8.3999999999999995E-5</c:v>
                </c:pt>
                <c:pt idx="366">
                  <c:v>8.5000000000000006E-5</c:v>
                </c:pt>
                <c:pt idx="367">
                  <c:v>7.6000000000000004E-5</c:v>
                </c:pt>
                <c:pt idx="368">
                  <c:v>4.0000000000000003E-5</c:v>
                </c:pt>
                <c:pt idx="369">
                  <c:v>2.6999999999999999E-5</c:v>
                </c:pt>
                <c:pt idx="370">
                  <c:v>5.5999999999999999E-5</c:v>
                </c:pt>
                <c:pt idx="371">
                  <c:v>9.2999999999999997E-5</c:v>
                </c:pt>
                <c:pt idx="372">
                  <c:v>1.15E-4</c:v>
                </c:pt>
                <c:pt idx="373">
                  <c:v>1.0900000000000001E-4</c:v>
                </c:pt>
                <c:pt idx="374">
                  <c:v>9.0000000000000006E-5</c:v>
                </c:pt>
                <c:pt idx="375">
                  <c:v>8.6000000000000003E-5</c:v>
                </c:pt>
                <c:pt idx="376">
                  <c:v>9.5000000000000005E-5</c:v>
                </c:pt>
                <c:pt idx="377">
                  <c:v>9.3999999999999994E-5</c:v>
                </c:pt>
                <c:pt idx="378">
                  <c:v>1.16E-4</c:v>
                </c:pt>
                <c:pt idx="379">
                  <c:v>1.1900000000000001E-4</c:v>
                </c:pt>
                <c:pt idx="380">
                  <c:v>1.11E-4</c:v>
                </c:pt>
                <c:pt idx="381">
                  <c:v>9.2999999999999997E-5</c:v>
                </c:pt>
                <c:pt idx="382">
                  <c:v>8.8999999999999995E-5</c:v>
                </c:pt>
                <c:pt idx="383">
                  <c:v>9.6000000000000002E-5</c:v>
                </c:pt>
                <c:pt idx="384">
                  <c:v>1.13E-4</c:v>
                </c:pt>
                <c:pt idx="385">
                  <c:v>1.27E-4</c:v>
                </c:pt>
                <c:pt idx="386">
                  <c:v>9.8999999999999994E-5</c:v>
                </c:pt>
                <c:pt idx="387">
                  <c:v>8.0000000000000007E-5</c:v>
                </c:pt>
                <c:pt idx="388">
                  <c:v>7.2000000000000002E-5</c:v>
                </c:pt>
                <c:pt idx="389">
                  <c:v>7.8999999999999996E-5</c:v>
                </c:pt>
                <c:pt idx="390">
                  <c:v>8.5000000000000006E-5</c:v>
                </c:pt>
                <c:pt idx="391">
                  <c:v>9.5000000000000005E-5</c:v>
                </c:pt>
                <c:pt idx="392">
                  <c:v>1.02E-4</c:v>
                </c:pt>
                <c:pt idx="393">
                  <c:v>9.2999999999999997E-5</c:v>
                </c:pt>
                <c:pt idx="394">
                  <c:v>8.5000000000000006E-5</c:v>
                </c:pt>
                <c:pt idx="395">
                  <c:v>7.4999999999999993E-5</c:v>
                </c:pt>
                <c:pt idx="396">
                  <c:v>7.3999999999999996E-5</c:v>
                </c:pt>
                <c:pt idx="397">
                  <c:v>9.5000000000000005E-5</c:v>
                </c:pt>
                <c:pt idx="398">
                  <c:v>1E-4</c:v>
                </c:pt>
                <c:pt idx="399">
                  <c:v>9.1000000000000003E-5</c:v>
                </c:pt>
                <c:pt idx="400">
                  <c:v>8.7999999999999998E-5</c:v>
                </c:pt>
                <c:pt idx="401">
                  <c:v>8.2000000000000001E-5</c:v>
                </c:pt>
                <c:pt idx="402">
                  <c:v>8.2999999999999998E-5</c:v>
                </c:pt>
                <c:pt idx="403">
                  <c:v>8.0000000000000007E-5</c:v>
                </c:pt>
                <c:pt idx="404">
                  <c:v>6.3E-5</c:v>
                </c:pt>
                <c:pt idx="405">
                  <c:v>7.3999999999999996E-5</c:v>
                </c:pt>
                <c:pt idx="406">
                  <c:v>8.7000000000000001E-5</c:v>
                </c:pt>
                <c:pt idx="407">
                  <c:v>6.8999999999999997E-5</c:v>
                </c:pt>
                <c:pt idx="408">
                  <c:v>7.7999999999999999E-5</c:v>
                </c:pt>
                <c:pt idx="409">
                  <c:v>6.7000000000000002E-5</c:v>
                </c:pt>
                <c:pt idx="410">
                  <c:v>6.6000000000000005E-5</c:v>
                </c:pt>
                <c:pt idx="411">
                  <c:v>7.6000000000000004E-5</c:v>
                </c:pt>
                <c:pt idx="412">
                  <c:v>7.1000000000000005E-5</c:v>
                </c:pt>
                <c:pt idx="413">
                  <c:v>7.2999999999999999E-5</c:v>
                </c:pt>
                <c:pt idx="414">
                  <c:v>8.3999999999999995E-5</c:v>
                </c:pt>
                <c:pt idx="415">
                  <c:v>8.6000000000000003E-5</c:v>
                </c:pt>
                <c:pt idx="416">
                  <c:v>9.5000000000000005E-5</c:v>
                </c:pt>
                <c:pt idx="417">
                  <c:v>7.7000000000000001E-5</c:v>
                </c:pt>
                <c:pt idx="418">
                  <c:v>5.8E-5</c:v>
                </c:pt>
                <c:pt idx="419">
                  <c:v>6.8999999999999997E-5</c:v>
                </c:pt>
                <c:pt idx="420">
                  <c:v>8.6000000000000003E-5</c:v>
                </c:pt>
                <c:pt idx="421">
                  <c:v>9.6000000000000002E-5</c:v>
                </c:pt>
                <c:pt idx="422">
                  <c:v>9.5000000000000005E-5</c:v>
                </c:pt>
                <c:pt idx="423">
                  <c:v>8.5000000000000006E-5</c:v>
                </c:pt>
                <c:pt idx="424">
                  <c:v>8.6000000000000003E-5</c:v>
                </c:pt>
                <c:pt idx="425">
                  <c:v>8.6000000000000003E-5</c:v>
                </c:pt>
                <c:pt idx="426">
                  <c:v>8.2000000000000001E-5</c:v>
                </c:pt>
                <c:pt idx="427">
                  <c:v>9.8999999999999994E-5</c:v>
                </c:pt>
                <c:pt idx="428">
                  <c:v>1.05E-4</c:v>
                </c:pt>
                <c:pt idx="429">
                  <c:v>1.18E-4</c:v>
                </c:pt>
                <c:pt idx="430">
                  <c:v>1.07E-4</c:v>
                </c:pt>
                <c:pt idx="431">
                  <c:v>6.9999999999999994E-5</c:v>
                </c:pt>
                <c:pt idx="432">
                  <c:v>6.7000000000000002E-5</c:v>
                </c:pt>
                <c:pt idx="433">
                  <c:v>6.8999999999999997E-5</c:v>
                </c:pt>
                <c:pt idx="434">
                  <c:v>7.2999999999999999E-5</c:v>
                </c:pt>
                <c:pt idx="435">
                  <c:v>7.7999999999999999E-5</c:v>
                </c:pt>
                <c:pt idx="436">
                  <c:v>8.0000000000000007E-5</c:v>
                </c:pt>
                <c:pt idx="437">
                  <c:v>8.5000000000000006E-5</c:v>
                </c:pt>
                <c:pt idx="438">
                  <c:v>7.1000000000000005E-5</c:v>
                </c:pt>
                <c:pt idx="439">
                  <c:v>5.3000000000000001E-5</c:v>
                </c:pt>
                <c:pt idx="440">
                  <c:v>4.6999999999999997E-5</c:v>
                </c:pt>
                <c:pt idx="441">
                  <c:v>4.8000000000000001E-5</c:v>
                </c:pt>
                <c:pt idx="442">
                  <c:v>7.2999999999999999E-5</c:v>
                </c:pt>
                <c:pt idx="443">
                  <c:v>9.2E-5</c:v>
                </c:pt>
                <c:pt idx="444">
                  <c:v>1E-4</c:v>
                </c:pt>
                <c:pt idx="445">
                  <c:v>8.8999999999999995E-5</c:v>
                </c:pt>
                <c:pt idx="446">
                  <c:v>7.6000000000000004E-5</c:v>
                </c:pt>
                <c:pt idx="447">
                  <c:v>8.6000000000000003E-5</c:v>
                </c:pt>
                <c:pt idx="448">
                  <c:v>9.3999999999999994E-5</c:v>
                </c:pt>
                <c:pt idx="449">
                  <c:v>1.03E-4</c:v>
                </c:pt>
                <c:pt idx="450">
                  <c:v>8.2999999999999998E-5</c:v>
                </c:pt>
                <c:pt idx="451">
                  <c:v>5.1E-5</c:v>
                </c:pt>
                <c:pt idx="452">
                  <c:v>5.0000000000000002E-5</c:v>
                </c:pt>
                <c:pt idx="453">
                  <c:v>6.4999999999999994E-5</c:v>
                </c:pt>
                <c:pt idx="454">
                  <c:v>6.4999999999999994E-5</c:v>
                </c:pt>
                <c:pt idx="455">
                  <c:v>4.5000000000000003E-5</c:v>
                </c:pt>
                <c:pt idx="456">
                  <c:v>5.3999999999999998E-5</c:v>
                </c:pt>
                <c:pt idx="457">
                  <c:v>6.6000000000000005E-5</c:v>
                </c:pt>
                <c:pt idx="458">
                  <c:v>7.6000000000000004E-5</c:v>
                </c:pt>
                <c:pt idx="459">
                  <c:v>8.2999999999999998E-5</c:v>
                </c:pt>
                <c:pt idx="460">
                  <c:v>1.03E-4</c:v>
                </c:pt>
                <c:pt idx="461">
                  <c:v>1.0900000000000001E-4</c:v>
                </c:pt>
                <c:pt idx="462">
                  <c:v>1E-4</c:v>
                </c:pt>
                <c:pt idx="463">
                  <c:v>9.6000000000000002E-5</c:v>
                </c:pt>
                <c:pt idx="464">
                  <c:v>7.7000000000000001E-5</c:v>
                </c:pt>
                <c:pt idx="465">
                  <c:v>9.5000000000000005E-5</c:v>
                </c:pt>
                <c:pt idx="466">
                  <c:v>8.7999999999999998E-5</c:v>
                </c:pt>
                <c:pt idx="467">
                  <c:v>7.3999999999999996E-5</c:v>
                </c:pt>
                <c:pt idx="468">
                  <c:v>7.7999999999999999E-5</c:v>
                </c:pt>
                <c:pt idx="469">
                  <c:v>6.6000000000000005E-5</c:v>
                </c:pt>
                <c:pt idx="470">
                  <c:v>8.1000000000000004E-5</c:v>
                </c:pt>
                <c:pt idx="471">
                  <c:v>8.2000000000000001E-5</c:v>
                </c:pt>
                <c:pt idx="472">
                  <c:v>7.1000000000000005E-5</c:v>
                </c:pt>
                <c:pt idx="473">
                  <c:v>7.4999999999999993E-5</c:v>
                </c:pt>
                <c:pt idx="474">
                  <c:v>5.5000000000000002E-5</c:v>
                </c:pt>
                <c:pt idx="475">
                  <c:v>4.8999999999999998E-5</c:v>
                </c:pt>
                <c:pt idx="476">
                  <c:v>5.3000000000000001E-5</c:v>
                </c:pt>
                <c:pt idx="477">
                  <c:v>6.8999999999999997E-5</c:v>
                </c:pt>
                <c:pt idx="478">
                  <c:v>7.2999999999999999E-5</c:v>
                </c:pt>
                <c:pt idx="479">
                  <c:v>8.3999999999999995E-5</c:v>
                </c:pt>
                <c:pt idx="480">
                  <c:v>8.2999999999999998E-5</c:v>
                </c:pt>
                <c:pt idx="481">
                  <c:v>7.3999999999999996E-5</c:v>
                </c:pt>
                <c:pt idx="482">
                  <c:v>6.4999999999999994E-5</c:v>
                </c:pt>
                <c:pt idx="483">
                  <c:v>6.0999999999999999E-5</c:v>
                </c:pt>
                <c:pt idx="484">
                  <c:v>6.7999999999999999E-5</c:v>
                </c:pt>
                <c:pt idx="485">
                  <c:v>6.9999999999999994E-5</c:v>
                </c:pt>
                <c:pt idx="486">
                  <c:v>7.7999999999999999E-5</c:v>
                </c:pt>
                <c:pt idx="487">
                  <c:v>5.8999999999999998E-5</c:v>
                </c:pt>
                <c:pt idx="488">
                  <c:v>5.5000000000000002E-5</c:v>
                </c:pt>
                <c:pt idx="489">
                  <c:v>7.1000000000000005E-5</c:v>
                </c:pt>
                <c:pt idx="490">
                  <c:v>6.6000000000000005E-5</c:v>
                </c:pt>
                <c:pt idx="491">
                  <c:v>5.1E-5</c:v>
                </c:pt>
                <c:pt idx="492">
                  <c:v>4.8000000000000001E-5</c:v>
                </c:pt>
                <c:pt idx="493">
                  <c:v>5.0000000000000002E-5</c:v>
                </c:pt>
                <c:pt idx="494">
                  <c:v>7.7999999999999999E-5</c:v>
                </c:pt>
                <c:pt idx="495">
                  <c:v>1.03E-4</c:v>
                </c:pt>
                <c:pt idx="496">
                  <c:v>8.3999999999999995E-5</c:v>
                </c:pt>
                <c:pt idx="497">
                  <c:v>6.2000000000000003E-5</c:v>
                </c:pt>
                <c:pt idx="498">
                  <c:v>4.0000000000000003E-5</c:v>
                </c:pt>
                <c:pt idx="499">
                  <c:v>3.1000000000000001E-5</c:v>
                </c:pt>
                <c:pt idx="501">
                  <c:v>1.212E-3</c:v>
                </c:pt>
                <c:pt idx="502">
                  <c:v>3.8499999999999993E-4</c:v>
                </c:pt>
                <c:pt idx="503">
                  <c:v>1.0090843804221902E-3</c:v>
                </c:pt>
                <c:pt idx="504">
                  <c:v>1.8283706130977816E-2</c:v>
                </c:pt>
                <c:pt idx="506">
                  <c:v>1.3260000000000001E-3</c:v>
                </c:pt>
                <c:pt idx="507">
                  <c:v>7.6499999999999995E-4</c:v>
                </c:pt>
                <c:pt idx="508">
                  <c:v>1.2678619372930397E-3</c:v>
                </c:pt>
                <c:pt idx="509">
                  <c:v>2.2315568390653708E-2</c:v>
                </c:pt>
                <c:pt idx="511">
                  <c:v>1.3414999999999998E-2</c:v>
                </c:pt>
                <c:pt idx="512">
                  <c:v>1.3579999999999998E-2</c:v>
                </c:pt>
                <c:pt idx="513">
                  <c:v>5.0390115225644174E-3</c:v>
                </c:pt>
                <c:pt idx="514">
                  <c:v>0.10530886982955159</c:v>
                </c:pt>
                <c:pt idx="516">
                  <c:v>5.3268000000000003E-2</c:v>
                </c:pt>
                <c:pt idx="517">
                  <c:v>5.3288000000000002E-2</c:v>
                </c:pt>
                <c:pt idx="518">
                  <c:v>2.2093959030317002E-2</c:v>
                </c:pt>
                <c:pt idx="519">
                  <c:v>0.47818947028365816</c:v>
                </c:pt>
                <c:pt idx="521">
                  <c:v>3.9505999999999999E-2</c:v>
                </c:pt>
                <c:pt idx="522">
                  <c:v>3.9588999999999999E-2</c:v>
                </c:pt>
                <c:pt idx="523">
                  <c:v>3.6820468940373323E-2</c:v>
                </c:pt>
                <c:pt idx="524">
                  <c:v>0.58379661716779974</c:v>
                </c:pt>
              </c:numCache>
            </c:numRef>
          </c:yVal>
          <c:smooth val="0"/>
        </c:ser>
        <c:ser>
          <c:idx val="5"/>
          <c:order val="5"/>
          <c:tx>
            <c:v>1000V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CompOff_2_3e13_15kV!$240:$240</c:f>
              <c:numCache>
                <c:formatCode>General</c:formatCode>
                <c:ptCount val="16384"/>
                <c:pt idx="0">
                  <c:v>2.02E-4</c:v>
                </c:pt>
                <c:pt idx="1">
                  <c:v>-7.7000000000000001E-5</c:v>
                </c:pt>
                <c:pt idx="2">
                  <c:v>6.3E-5</c:v>
                </c:pt>
                <c:pt idx="3">
                  <c:v>-1.0000000000000001E-5</c:v>
                </c:pt>
                <c:pt idx="4">
                  <c:v>-2.5000000000000001E-4</c:v>
                </c:pt>
                <c:pt idx="5">
                  <c:v>8.3999999999999995E-5</c:v>
                </c:pt>
                <c:pt idx="6">
                  <c:v>6.3999999999999997E-5</c:v>
                </c:pt>
                <c:pt idx="7">
                  <c:v>-7.1000000000000005E-5</c:v>
                </c:pt>
                <c:pt idx="8">
                  <c:v>1.08E-4</c:v>
                </c:pt>
                <c:pt idx="9">
                  <c:v>-1.0000000000000001E-5</c:v>
                </c:pt>
                <c:pt idx="10">
                  <c:v>-1.2E-5</c:v>
                </c:pt>
                <c:pt idx="11">
                  <c:v>-3.1999999999999999E-5</c:v>
                </c:pt>
                <c:pt idx="12">
                  <c:v>-5.5999999999999999E-5</c:v>
                </c:pt>
                <c:pt idx="13">
                  <c:v>-1.1E-5</c:v>
                </c:pt>
                <c:pt idx="14">
                  <c:v>5.5000000000000002E-5</c:v>
                </c:pt>
                <c:pt idx="15">
                  <c:v>5.8E-5</c:v>
                </c:pt>
                <c:pt idx="16">
                  <c:v>4.3999999999999999E-5</c:v>
                </c:pt>
                <c:pt idx="17">
                  <c:v>-5.3000000000000001E-5</c:v>
                </c:pt>
                <c:pt idx="18">
                  <c:v>-8.2999999999999998E-5</c:v>
                </c:pt>
                <c:pt idx="19">
                  <c:v>2.3800000000000001E-4</c:v>
                </c:pt>
                <c:pt idx="20">
                  <c:v>8.6000000000000003E-5</c:v>
                </c:pt>
                <c:pt idx="21">
                  <c:v>4.3000000000000002E-5</c:v>
                </c:pt>
                <c:pt idx="22">
                  <c:v>1.9100000000000001E-4</c:v>
                </c:pt>
                <c:pt idx="23">
                  <c:v>-1.54E-4</c:v>
                </c:pt>
                <c:pt idx="24">
                  <c:v>-5.5000000000000002E-5</c:v>
                </c:pt>
                <c:pt idx="25">
                  <c:v>1.7000000000000001E-4</c:v>
                </c:pt>
                <c:pt idx="26">
                  <c:v>-3.1999999999999999E-5</c:v>
                </c:pt>
                <c:pt idx="27">
                  <c:v>7.1000000000000005E-5</c:v>
                </c:pt>
                <c:pt idx="28">
                  <c:v>9.2E-5</c:v>
                </c:pt>
                <c:pt idx="29">
                  <c:v>-3.0000000000000001E-6</c:v>
                </c:pt>
                <c:pt idx="30">
                  <c:v>1.8E-5</c:v>
                </c:pt>
                <c:pt idx="31">
                  <c:v>-2.5000000000000001E-5</c:v>
                </c:pt>
                <c:pt idx="32">
                  <c:v>-4.6E-5</c:v>
                </c:pt>
                <c:pt idx="33">
                  <c:v>-1.4E-5</c:v>
                </c:pt>
                <c:pt idx="34">
                  <c:v>3.6000000000000001E-5</c:v>
                </c:pt>
                <c:pt idx="35">
                  <c:v>1.5999999999999999E-5</c:v>
                </c:pt>
                <c:pt idx="36">
                  <c:v>3.1000000000000001E-5</c:v>
                </c:pt>
                <c:pt idx="37">
                  <c:v>2.8E-5</c:v>
                </c:pt>
                <c:pt idx="38">
                  <c:v>3.8000000000000002E-5</c:v>
                </c:pt>
                <c:pt idx="39">
                  <c:v>2.9E-5</c:v>
                </c:pt>
                <c:pt idx="40">
                  <c:v>5.0000000000000004E-6</c:v>
                </c:pt>
                <c:pt idx="41">
                  <c:v>-1.0000000000000001E-5</c:v>
                </c:pt>
                <c:pt idx="42">
                  <c:v>1.1E-5</c:v>
                </c:pt>
                <c:pt idx="43">
                  <c:v>3.9999999999999998E-6</c:v>
                </c:pt>
                <c:pt idx="44">
                  <c:v>1.2E-5</c:v>
                </c:pt>
                <c:pt idx="45">
                  <c:v>5.1999999999999997E-5</c:v>
                </c:pt>
                <c:pt idx="46">
                  <c:v>5.3999999999999998E-5</c:v>
                </c:pt>
                <c:pt idx="47">
                  <c:v>5.3000000000000001E-5</c:v>
                </c:pt>
                <c:pt idx="48">
                  <c:v>1.4E-5</c:v>
                </c:pt>
                <c:pt idx="49">
                  <c:v>9.0000000000000002E-6</c:v>
                </c:pt>
                <c:pt idx="50">
                  <c:v>2.5000000000000001E-5</c:v>
                </c:pt>
                <c:pt idx="51">
                  <c:v>8.0000000000000007E-5</c:v>
                </c:pt>
                <c:pt idx="52">
                  <c:v>1.3100000000000001E-4</c:v>
                </c:pt>
                <c:pt idx="53">
                  <c:v>1.7699999999999999E-4</c:v>
                </c:pt>
                <c:pt idx="54">
                  <c:v>2.3800000000000001E-4</c:v>
                </c:pt>
                <c:pt idx="55">
                  <c:v>2.8699999999999998E-4</c:v>
                </c:pt>
                <c:pt idx="56">
                  <c:v>3.4299999999999999E-4</c:v>
                </c:pt>
                <c:pt idx="57">
                  <c:v>4.2000000000000002E-4</c:v>
                </c:pt>
                <c:pt idx="58">
                  <c:v>4.2400000000000001E-4</c:v>
                </c:pt>
                <c:pt idx="59">
                  <c:v>3.77E-4</c:v>
                </c:pt>
                <c:pt idx="60">
                  <c:v>3.3700000000000001E-4</c:v>
                </c:pt>
                <c:pt idx="61">
                  <c:v>3.0400000000000002E-4</c:v>
                </c:pt>
                <c:pt idx="62">
                  <c:v>2.8699999999999998E-4</c:v>
                </c:pt>
                <c:pt idx="63">
                  <c:v>2.8699999999999998E-4</c:v>
                </c:pt>
                <c:pt idx="64">
                  <c:v>2.9399999999999999E-4</c:v>
                </c:pt>
                <c:pt idx="65">
                  <c:v>2.92E-4</c:v>
                </c:pt>
                <c:pt idx="66">
                  <c:v>2.63E-4</c:v>
                </c:pt>
                <c:pt idx="67">
                  <c:v>2.0699999999999999E-4</c:v>
                </c:pt>
                <c:pt idx="68">
                  <c:v>1.7000000000000001E-4</c:v>
                </c:pt>
                <c:pt idx="69">
                  <c:v>1.22E-4</c:v>
                </c:pt>
                <c:pt idx="70">
                  <c:v>1E-4</c:v>
                </c:pt>
                <c:pt idx="71">
                  <c:v>1.6000000000000001E-4</c:v>
                </c:pt>
                <c:pt idx="72">
                  <c:v>2.6800000000000001E-4</c:v>
                </c:pt>
                <c:pt idx="73">
                  <c:v>3.7500000000000001E-4</c:v>
                </c:pt>
                <c:pt idx="74">
                  <c:v>4.86E-4</c:v>
                </c:pt>
                <c:pt idx="75">
                  <c:v>5.8E-4</c:v>
                </c:pt>
                <c:pt idx="76">
                  <c:v>7.1100000000000004E-4</c:v>
                </c:pt>
                <c:pt idx="77">
                  <c:v>8.6899999999999998E-4</c:v>
                </c:pt>
                <c:pt idx="78">
                  <c:v>1.016E-3</c:v>
                </c:pt>
                <c:pt idx="79">
                  <c:v>1.194E-3</c:v>
                </c:pt>
                <c:pt idx="80">
                  <c:v>1.379E-3</c:v>
                </c:pt>
                <c:pt idx="81">
                  <c:v>1.526E-3</c:v>
                </c:pt>
                <c:pt idx="82">
                  <c:v>1.4710000000000001E-3</c:v>
                </c:pt>
                <c:pt idx="83">
                  <c:v>1.2719999999999999E-3</c:v>
                </c:pt>
                <c:pt idx="84">
                  <c:v>1.1980000000000001E-3</c:v>
                </c:pt>
                <c:pt idx="85">
                  <c:v>1.206E-3</c:v>
                </c:pt>
                <c:pt idx="86">
                  <c:v>1.158E-3</c:v>
                </c:pt>
                <c:pt idx="87">
                  <c:v>1.1460000000000001E-3</c:v>
                </c:pt>
                <c:pt idx="88">
                  <c:v>1.1850000000000001E-3</c:v>
                </c:pt>
                <c:pt idx="89">
                  <c:v>1.013E-3</c:v>
                </c:pt>
                <c:pt idx="90">
                  <c:v>6.3000000000000003E-4</c:v>
                </c:pt>
                <c:pt idx="91">
                  <c:v>4.2099999999999999E-4</c:v>
                </c:pt>
                <c:pt idx="92">
                  <c:v>3.6999999999999999E-4</c:v>
                </c:pt>
                <c:pt idx="93">
                  <c:v>3.5300000000000002E-4</c:v>
                </c:pt>
                <c:pt idx="94">
                  <c:v>3.8000000000000002E-4</c:v>
                </c:pt>
                <c:pt idx="95">
                  <c:v>3.8699999999999997E-4</c:v>
                </c:pt>
                <c:pt idx="96">
                  <c:v>4.2200000000000001E-4</c:v>
                </c:pt>
                <c:pt idx="97">
                  <c:v>4.86E-4</c:v>
                </c:pt>
                <c:pt idx="98">
                  <c:v>5.62E-4</c:v>
                </c:pt>
                <c:pt idx="99">
                  <c:v>6.6100000000000002E-4</c:v>
                </c:pt>
                <c:pt idx="100">
                  <c:v>8.2799999999999996E-4</c:v>
                </c:pt>
                <c:pt idx="101">
                  <c:v>1.029E-3</c:v>
                </c:pt>
                <c:pt idx="102">
                  <c:v>1.2830000000000001E-3</c:v>
                </c:pt>
                <c:pt idx="103">
                  <c:v>1.7359999999999999E-3</c:v>
                </c:pt>
                <c:pt idx="104">
                  <c:v>2.493E-3</c:v>
                </c:pt>
                <c:pt idx="105">
                  <c:v>2.748E-3</c:v>
                </c:pt>
                <c:pt idx="106">
                  <c:v>1.805E-3</c:v>
                </c:pt>
                <c:pt idx="107">
                  <c:v>9.2299999999999999E-4</c:v>
                </c:pt>
                <c:pt idx="108">
                  <c:v>7.4299999999999995E-4</c:v>
                </c:pt>
                <c:pt idx="109">
                  <c:v>7.4700000000000005E-4</c:v>
                </c:pt>
                <c:pt idx="110">
                  <c:v>8.8099999999999995E-4</c:v>
                </c:pt>
                <c:pt idx="111">
                  <c:v>7.94E-4</c:v>
                </c:pt>
                <c:pt idx="112">
                  <c:v>4.5800000000000002E-4</c:v>
                </c:pt>
                <c:pt idx="113">
                  <c:v>2.8899999999999998E-4</c:v>
                </c:pt>
                <c:pt idx="114">
                  <c:v>2.4600000000000002E-4</c:v>
                </c:pt>
                <c:pt idx="115">
                  <c:v>1.8100000000000001E-4</c:v>
                </c:pt>
                <c:pt idx="116">
                  <c:v>1.9000000000000001E-4</c:v>
                </c:pt>
                <c:pt idx="117">
                  <c:v>1.9799999999999999E-4</c:v>
                </c:pt>
                <c:pt idx="118">
                  <c:v>1.7000000000000001E-4</c:v>
                </c:pt>
                <c:pt idx="119">
                  <c:v>1.73E-4</c:v>
                </c:pt>
                <c:pt idx="120">
                  <c:v>1.84E-4</c:v>
                </c:pt>
                <c:pt idx="121">
                  <c:v>1.6799999999999999E-4</c:v>
                </c:pt>
                <c:pt idx="122">
                  <c:v>1.6000000000000001E-4</c:v>
                </c:pt>
                <c:pt idx="123">
                  <c:v>1.4799999999999999E-4</c:v>
                </c:pt>
                <c:pt idx="124">
                  <c:v>9.8999999999999994E-5</c:v>
                </c:pt>
                <c:pt idx="125">
                  <c:v>7.4999999999999993E-5</c:v>
                </c:pt>
                <c:pt idx="126">
                  <c:v>6.7999999999999999E-5</c:v>
                </c:pt>
                <c:pt idx="127">
                  <c:v>1.03E-4</c:v>
                </c:pt>
                <c:pt idx="128">
                  <c:v>1.2799999999999999E-4</c:v>
                </c:pt>
                <c:pt idx="129">
                  <c:v>1.1E-4</c:v>
                </c:pt>
                <c:pt idx="130">
                  <c:v>8.0000000000000007E-5</c:v>
                </c:pt>
                <c:pt idx="131">
                  <c:v>4.1999999999999998E-5</c:v>
                </c:pt>
                <c:pt idx="132">
                  <c:v>4.1999999999999998E-5</c:v>
                </c:pt>
                <c:pt idx="133">
                  <c:v>9.8999999999999994E-5</c:v>
                </c:pt>
                <c:pt idx="134">
                  <c:v>1.08E-4</c:v>
                </c:pt>
                <c:pt idx="135">
                  <c:v>7.7999999999999999E-5</c:v>
                </c:pt>
                <c:pt idx="136">
                  <c:v>4.3000000000000002E-5</c:v>
                </c:pt>
                <c:pt idx="137">
                  <c:v>2.5999999999999998E-5</c:v>
                </c:pt>
                <c:pt idx="138">
                  <c:v>5.0000000000000002E-5</c:v>
                </c:pt>
                <c:pt idx="139">
                  <c:v>8.7999999999999998E-5</c:v>
                </c:pt>
                <c:pt idx="140">
                  <c:v>1.15E-4</c:v>
                </c:pt>
                <c:pt idx="141">
                  <c:v>9.3999999999999994E-5</c:v>
                </c:pt>
                <c:pt idx="142">
                  <c:v>5.8999999999999998E-5</c:v>
                </c:pt>
                <c:pt idx="143">
                  <c:v>4.3000000000000002E-5</c:v>
                </c:pt>
                <c:pt idx="144">
                  <c:v>6.0999999999999999E-5</c:v>
                </c:pt>
                <c:pt idx="145">
                  <c:v>9.2999999999999997E-5</c:v>
                </c:pt>
                <c:pt idx="146">
                  <c:v>9.2999999999999997E-5</c:v>
                </c:pt>
                <c:pt idx="147">
                  <c:v>7.3999999999999996E-5</c:v>
                </c:pt>
                <c:pt idx="148">
                  <c:v>6.3E-5</c:v>
                </c:pt>
                <c:pt idx="149">
                  <c:v>9.2E-5</c:v>
                </c:pt>
                <c:pt idx="150">
                  <c:v>1.13E-4</c:v>
                </c:pt>
                <c:pt idx="151">
                  <c:v>1.21E-4</c:v>
                </c:pt>
                <c:pt idx="152">
                  <c:v>1.02E-4</c:v>
                </c:pt>
                <c:pt idx="153">
                  <c:v>7.2000000000000002E-5</c:v>
                </c:pt>
                <c:pt idx="154">
                  <c:v>5.1999999999999997E-5</c:v>
                </c:pt>
                <c:pt idx="155">
                  <c:v>5.8999999999999998E-5</c:v>
                </c:pt>
                <c:pt idx="156">
                  <c:v>6.0999999999999999E-5</c:v>
                </c:pt>
                <c:pt idx="157">
                  <c:v>7.7999999999999999E-5</c:v>
                </c:pt>
                <c:pt idx="158">
                  <c:v>6.7000000000000002E-5</c:v>
                </c:pt>
                <c:pt idx="159">
                  <c:v>6.0999999999999999E-5</c:v>
                </c:pt>
                <c:pt idx="160">
                  <c:v>7.6000000000000004E-5</c:v>
                </c:pt>
                <c:pt idx="161">
                  <c:v>8.5000000000000006E-5</c:v>
                </c:pt>
                <c:pt idx="162">
                  <c:v>8.3999999999999995E-5</c:v>
                </c:pt>
                <c:pt idx="163">
                  <c:v>5.0000000000000002E-5</c:v>
                </c:pt>
                <c:pt idx="164">
                  <c:v>4.3000000000000002E-5</c:v>
                </c:pt>
                <c:pt idx="165">
                  <c:v>8.3999999999999995E-5</c:v>
                </c:pt>
                <c:pt idx="166">
                  <c:v>1.2899999999999999E-4</c:v>
                </c:pt>
                <c:pt idx="167">
                  <c:v>1.4999999999999999E-4</c:v>
                </c:pt>
                <c:pt idx="168">
                  <c:v>1.01E-4</c:v>
                </c:pt>
                <c:pt idx="169">
                  <c:v>5.5999999999999999E-5</c:v>
                </c:pt>
                <c:pt idx="170">
                  <c:v>4.3999999999999999E-5</c:v>
                </c:pt>
                <c:pt idx="171">
                  <c:v>6.7999999999999999E-5</c:v>
                </c:pt>
                <c:pt idx="172">
                  <c:v>1.12E-4</c:v>
                </c:pt>
                <c:pt idx="173">
                  <c:v>1.13E-4</c:v>
                </c:pt>
                <c:pt idx="174">
                  <c:v>8.7999999999999998E-5</c:v>
                </c:pt>
                <c:pt idx="175">
                  <c:v>6.2000000000000003E-5</c:v>
                </c:pt>
                <c:pt idx="176">
                  <c:v>5.8E-5</c:v>
                </c:pt>
                <c:pt idx="177">
                  <c:v>5.7000000000000003E-5</c:v>
                </c:pt>
                <c:pt idx="178">
                  <c:v>6.0000000000000002E-5</c:v>
                </c:pt>
                <c:pt idx="179">
                  <c:v>4.6999999999999997E-5</c:v>
                </c:pt>
                <c:pt idx="180">
                  <c:v>2.1999999999999999E-5</c:v>
                </c:pt>
                <c:pt idx="181">
                  <c:v>4.3999999999999999E-5</c:v>
                </c:pt>
                <c:pt idx="182">
                  <c:v>7.2999999999999999E-5</c:v>
                </c:pt>
                <c:pt idx="183">
                  <c:v>1.0900000000000001E-4</c:v>
                </c:pt>
                <c:pt idx="184">
                  <c:v>1.1400000000000001E-4</c:v>
                </c:pt>
                <c:pt idx="185">
                  <c:v>8.1000000000000004E-5</c:v>
                </c:pt>
                <c:pt idx="186">
                  <c:v>6.2000000000000003E-5</c:v>
                </c:pt>
                <c:pt idx="187">
                  <c:v>7.1000000000000005E-5</c:v>
                </c:pt>
                <c:pt idx="188">
                  <c:v>7.6000000000000004E-5</c:v>
                </c:pt>
                <c:pt idx="189">
                  <c:v>8.7000000000000001E-5</c:v>
                </c:pt>
                <c:pt idx="190">
                  <c:v>9.5000000000000005E-5</c:v>
                </c:pt>
                <c:pt idx="191">
                  <c:v>7.1000000000000005E-5</c:v>
                </c:pt>
                <c:pt idx="192">
                  <c:v>6.7000000000000002E-5</c:v>
                </c:pt>
                <c:pt idx="193">
                  <c:v>6.9999999999999994E-5</c:v>
                </c:pt>
                <c:pt idx="194">
                  <c:v>8.3999999999999995E-5</c:v>
                </c:pt>
                <c:pt idx="195">
                  <c:v>1.01E-4</c:v>
                </c:pt>
                <c:pt idx="196">
                  <c:v>7.7999999999999999E-5</c:v>
                </c:pt>
                <c:pt idx="197">
                  <c:v>6.6000000000000005E-5</c:v>
                </c:pt>
                <c:pt idx="198">
                  <c:v>7.1000000000000005E-5</c:v>
                </c:pt>
                <c:pt idx="199">
                  <c:v>9.2E-5</c:v>
                </c:pt>
                <c:pt idx="200">
                  <c:v>9.2E-5</c:v>
                </c:pt>
                <c:pt idx="201">
                  <c:v>5.5999999999999999E-5</c:v>
                </c:pt>
                <c:pt idx="202">
                  <c:v>2.5000000000000001E-5</c:v>
                </c:pt>
                <c:pt idx="203">
                  <c:v>2.6999999999999999E-5</c:v>
                </c:pt>
                <c:pt idx="204">
                  <c:v>5.3000000000000001E-5</c:v>
                </c:pt>
                <c:pt idx="205">
                  <c:v>8.7000000000000001E-5</c:v>
                </c:pt>
                <c:pt idx="206">
                  <c:v>1.0399999999999999E-4</c:v>
                </c:pt>
                <c:pt idx="207">
                  <c:v>9.2E-5</c:v>
                </c:pt>
                <c:pt idx="208">
                  <c:v>6.4999999999999994E-5</c:v>
                </c:pt>
                <c:pt idx="209">
                  <c:v>3.1000000000000001E-5</c:v>
                </c:pt>
                <c:pt idx="210">
                  <c:v>1.2E-5</c:v>
                </c:pt>
                <c:pt idx="211">
                  <c:v>4.8999999999999998E-5</c:v>
                </c:pt>
                <c:pt idx="212">
                  <c:v>9.7E-5</c:v>
                </c:pt>
                <c:pt idx="213">
                  <c:v>1.15E-4</c:v>
                </c:pt>
                <c:pt idx="214">
                  <c:v>9.2999999999999997E-5</c:v>
                </c:pt>
                <c:pt idx="215">
                  <c:v>2.8E-5</c:v>
                </c:pt>
                <c:pt idx="216">
                  <c:v>1.7E-5</c:v>
                </c:pt>
                <c:pt idx="217">
                  <c:v>2.8E-5</c:v>
                </c:pt>
                <c:pt idx="218">
                  <c:v>5.3999999999999998E-5</c:v>
                </c:pt>
                <c:pt idx="219">
                  <c:v>9.0000000000000006E-5</c:v>
                </c:pt>
                <c:pt idx="220">
                  <c:v>9.6000000000000002E-5</c:v>
                </c:pt>
                <c:pt idx="221">
                  <c:v>9.1000000000000003E-5</c:v>
                </c:pt>
                <c:pt idx="222">
                  <c:v>6.7999999999999999E-5</c:v>
                </c:pt>
                <c:pt idx="223">
                  <c:v>6.0000000000000002E-5</c:v>
                </c:pt>
                <c:pt idx="224">
                  <c:v>8.7000000000000001E-5</c:v>
                </c:pt>
                <c:pt idx="225">
                  <c:v>1.1400000000000001E-4</c:v>
                </c:pt>
                <c:pt idx="226">
                  <c:v>8.0000000000000007E-5</c:v>
                </c:pt>
                <c:pt idx="227">
                  <c:v>3.8999999999999999E-5</c:v>
                </c:pt>
                <c:pt idx="228">
                  <c:v>2.1999999999999999E-5</c:v>
                </c:pt>
                <c:pt idx="229">
                  <c:v>4.6999999999999997E-5</c:v>
                </c:pt>
                <c:pt idx="230">
                  <c:v>6.4999999999999994E-5</c:v>
                </c:pt>
                <c:pt idx="231">
                  <c:v>6.6000000000000005E-5</c:v>
                </c:pt>
                <c:pt idx="232">
                  <c:v>6.6000000000000005E-5</c:v>
                </c:pt>
                <c:pt idx="233">
                  <c:v>5.1999999999999997E-5</c:v>
                </c:pt>
                <c:pt idx="234">
                  <c:v>3.1999999999999999E-5</c:v>
                </c:pt>
                <c:pt idx="235">
                  <c:v>1.8E-5</c:v>
                </c:pt>
                <c:pt idx="236">
                  <c:v>3.0000000000000001E-5</c:v>
                </c:pt>
                <c:pt idx="237">
                  <c:v>2.9E-5</c:v>
                </c:pt>
                <c:pt idx="238">
                  <c:v>4.3000000000000002E-5</c:v>
                </c:pt>
                <c:pt idx="239">
                  <c:v>4.0000000000000003E-5</c:v>
                </c:pt>
                <c:pt idx="240">
                  <c:v>4.8999999999999998E-5</c:v>
                </c:pt>
                <c:pt idx="241">
                  <c:v>7.3999999999999996E-5</c:v>
                </c:pt>
                <c:pt idx="242">
                  <c:v>9.2E-5</c:v>
                </c:pt>
                <c:pt idx="243">
                  <c:v>1.2899999999999999E-4</c:v>
                </c:pt>
                <c:pt idx="244">
                  <c:v>1.37E-4</c:v>
                </c:pt>
                <c:pt idx="245">
                  <c:v>9.7E-5</c:v>
                </c:pt>
                <c:pt idx="246">
                  <c:v>6.2000000000000003E-5</c:v>
                </c:pt>
                <c:pt idx="247">
                  <c:v>3.0000000000000001E-5</c:v>
                </c:pt>
                <c:pt idx="248">
                  <c:v>2.4000000000000001E-5</c:v>
                </c:pt>
                <c:pt idx="249">
                  <c:v>5.0000000000000002E-5</c:v>
                </c:pt>
                <c:pt idx="250">
                  <c:v>8.8999999999999995E-5</c:v>
                </c:pt>
                <c:pt idx="251">
                  <c:v>1.01E-4</c:v>
                </c:pt>
                <c:pt idx="252">
                  <c:v>7.7000000000000001E-5</c:v>
                </c:pt>
                <c:pt idx="253">
                  <c:v>2.3E-5</c:v>
                </c:pt>
                <c:pt idx="254">
                  <c:v>-1.2999999999999999E-5</c:v>
                </c:pt>
                <c:pt idx="255">
                  <c:v>6.9999999999999999E-6</c:v>
                </c:pt>
                <c:pt idx="256">
                  <c:v>6.9999999999999994E-5</c:v>
                </c:pt>
                <c:pt idx="257">
                  <c:v>1.16E-4</c:v>
                </c:pt>
                <c:pt idx="258">
                  <c:v>1.1400000000000001E-4</c:v>
                </c:pt>
                <c:pt idx="259">
                  <c:v>6.6000000000000005E-5</c:v>
                </c:pt>
                <c:pt idx="260">
                  <c:v>2.5000000000000001E-5</c:v>
                </c:pt>
                <c:pt idx="261">
                  <c:v>2.9E-5</c:v>
                </c:pt>
                <c:pt idx="262">
                  <c:v>5.1E-5</c:v>
                </c:pt>
                <c:pt idx="263">
                  <c:v>9.2E-5</c:v>
                </c:pt>
                <c:pt idx="264">
                  <c:v>9.6000000000000002E-5</c:v>
                </c:pt>
                <c:pt idx="265">
                  <c:v>7.4999999999999993E-5</c:v>
                </c:pt>
                <c:pt idx="266">
                  <c:v>4.1E-5</c:v>
                </c:pt>
                <c:pt idx="267">
                  <c:v>3.8999999999999999E-5</c:v>
                </c:pt>
                <c:pt idx="268">
                  <c:v>4.3000000000000002E-5</c:v>
                </c:pt>
                <c:pt idx="269">
                  <c:v>4.8999999999999998E-5</c:v>
                </c:pt>
                <c:pt idx="270">
                  <c:v>7.8999999999999996E-5</c:v>
                </c:pt>
                <c:pt idx="271">
                  <c:v>7.3999999999999996E-5</c:v>
                </c:pt>
                <c:pt idx="272">
                  <c:v>6.6000000000000005E-5</c:v>
                </c:pt>
                <c:pt idx="273">
                  <c:v>6.9999999999999994E-5</c:v>
                </c:pt>
                <c:pt idx="274">
                  <c:v>6.6000000000000005E-5</c:v>
                </c:pt>
                <c:pt idx="275">
                  <c:v>5.8E-5</c:v>
                </c:pt>
                <c:pt idx="276">
                  <c:v>5.8999999999999998E-5</c:v>
                </c:pt>
                <c:pt idx="277">
                  <c:v>4.3000000000000002E-5</c:v>
                </c:pt>
                <c:pt idx="278">
                  <c:v>2.5000000000000001E-5</c:v>
                </c:pt>
                <c:pt idx="279">
                  <c:v>3.3000000000000003E-5</c:v>
                </c:pt>
                <c:pt idx="280">
                  <c:v>5.0000000000000002E-5</c:v>
                </c:pt>
                <c:pt idx="281">
                  <c:v>8.2000000000000001E-5</c:v>
                </c:pt>
                <c:pt idx="282">
                  <c:v>8.7999999999999998E-5</c:v>
                </c:pt>
                <c:pt idx="283">
                  <c:v>7.1000000000000005E-5</c:v>
                </c:pt>
                <c:pt idx="284">
                  <c:v>4.8000000000000001E-5</c:v>
                </c:pt>
                <c:pt idx="285">
                  <c:v>3.8999999999999999E-5</c:v>
                </c:pt>
                <c:pt idx="286">
                  <c:v>2.5000000000000001E-5</c:v>
                </c:pt>
                <c:pt idx="287">
                  <c:v>4.1E-5</c:v>
                </c:pt>
                <c:pt idx="288">
                  <c:v>7.2000000000000002E-5</c:v>
                </c:pt>
                <c:pt idx="289">
                  <c:v>6.8999999999999997E-5</c:v>
                </c:pt>
                <c:pt idx="290">
                  <c:v>6.6000000000000005E-5</c:v>
                </c:pt>
                <c:pt idx="291">
                  <c:v>5.3000000000000001E-5</c:v>
                </c:pt>
                <c:pt idx="292">
                  <c:v>2.8E-5</c:v>
                </c:pt>
                <c:pt idx="293">
                  <c:v>4.1E-5</c:v>
                </c:pt>
                <c:pt idx="294">
                  <c:v>6.0000000000000002E-5</c:v>
                </c:pt>
                <c:pt idx="295">
                  <c:v>8.5000000000000006E-5</c:v>
                </c:pt>
                <c:pt idx="296">
                  <c:v>8.7999999999999998E-5</c:v>
                </c:pt>
                <c:pt idx="297">
                  <c:v>8.1000000000000004E-5</c:v>
                </c:pt>
                <c:pt idx="298">
                  <c:v>7.7000000000000001E-5</c:v>
                </c:pt>
                <c:pt idx="299">
                  <c:v>7.2999999999999999E-5</c:v>
                </c:pt>
                <c:pt idx="300">
                  <c:v>8.7999999999999998E-5</c:v>
                </c:pt>
                <c:pt idx="301">
                  <c:v>9.5000000000000005E-5</c:v>
                </c:pt>
                <c:pt idx="302">
                  <c:v>7.6000000000000004E-5</c:v>
                </c:pt>
                <c:pt idx="303">
                  <c:v>6.2000000000000003E-5</c:v>
                </c:pt>
                <c:pt idx="304">
                  <c:v>3.6999999999999998E-5</c:v>
                </c:pt>
                <c:pt idx="305">
                  <c:v>3.6999999999999998E-5</c:v>
                </c:pt>
                <c:pt idx="306">
                  <c:v>6.8999999999999997E-5</c:v>
                </c:pt>
                <c:pt idx="307">
                  <c:v>8.2000000000000001E-5</c:v>
                </c:pt>
                <c:pt idx="308">
                  <c:v>8.1000000000000004E-5</c:v>
                </c:pt>
                <c:pt idx="309">
                  <c:v>6.3E-5</c:v>
                </c:pt>
                <c:pt idx="310">
                  <c:v>4.0000000000000003E-5</c:v>
                </c:pt>
                <c:pt idx="311">
                  <c:v>2.5999999999999998E-5</c:v>
                </c:pt>
                <c:pt idx="312">
                  <c:v>2.4000000000000001E-5</c:v>
                </c:pt>
                <c:pt idx="313">
                  <c:v>1.5999999999999999E-5</c:v>
                </c:pt>
                <c:pt idx="314">
                  <c:v>2.6999999999999999E-5</c:v>
                </c:pt>
                <c:pt idx="315">
                  <c:v>3.8999999999999999E-5</c:v>
                </c:pt>
                <c:pt idx="316">
                  <c:v>4.1999999999999998E-5</c:v>
                </c:pt>
                <c:pt idx="317">
                  <c:v>3.6999999999999998E-5</c:v>
                </c:pt>
                <c:pt idx="318">
                  <c:v>3.6999999999999998E-5</c:v>
                </c:pt>
                <c:pt idx="319">
                  <c:v>5.7000000000000003E-5</c:v>
                </c:pt>
                <c:pt idx="320">
                  <c:v>5.1999999999999997E-5</c:v>
                </c:pt>
                <c:pt idx="321">
                  <c:v>5.3000000000000001E-5</c:v>
                </c:pt>
                <c:pt idx="322">
                  <c:v>4.8999999999999998E-5</c:v>
                </c:pt>
                <c:pt idx="323">
                  <c:v>4.1999999999999998E-5</c:v>
                </c:pt>
                <c:pt idx="324">
                  <c:v>4.6999999999999997E-5</c:v>
                </c:pt>
                <c:pt idx="325">
                  <c:v>4.3000000000000002E-5</c:v>
                </c:pt>
                <c:pt idx="326">
                  <c:v>5.1999999999999997E-5</c:v>
                </c:pt>
                <c:pt idx="327">
                  <c:v>7.1000000000000005E-5</c:v>
                </c:pt>
                <c:pt idx="328">
                  <c:v>6.6000000000000005E-5</c:v>
                </c:pt>
                <c:pt idx="329">
                  <c:v>6.0999999999999999E-5</c:v>
                </c:pt>
                <c:pt idx="330">
                  <c:v>7.1000000000000005E-5</c:v>
                </c:pt>
                <c:pt idx="331">
                  <c:v>7.7000000000000001E-5</c:v>
                </c:pt>
                <c:pt idx="332">
                  <c:v>7.2000000000000002E-5</c:v>
                </c:pt>
                <c:pt idx="333">
                  <c:v>6.8999999999999997E-5</c:v>
                </c:pt>
                <c:pt idx="334">
                  <c:v>3.4E-5</c:v>
                </c:pt>
                <c:pt idx="335">
                  <c:v>2.4000000000000001E-5</c:v>
                </c:pt>
                <c:pt idx="336">
                  <c:v>1.9000000000000001E-5</c:v>
                </c:pt>
                <c:pt idx="337">
                  <c:v>2.9E-5</c:v>
                </c:pt>
                <c:pt idx="338">
                  <c:v>5.5999999999999999E-5</c:v>
                </c:pt>
                <c:pt idx="339">
                  <c:v>6.9999999999999994E-5</c:v>
                </c:pt>
                <c:pt idx="340">
                  <c:v>5.0000000000000002E-5</c:v>
                </c:pt>
                <c:pt idx="341">
                  <c:v>1.9000000000000001E-5</c:v>
                </c:pt>
                <c:pt idx="342">
                  <c:v>2.1999999999999999E-5</c:v>
                </c:pt>
                <c:pt idx="343">
                  <c:v>3.6999999999999998E-5</c:v>
                </c:pt>
                <c:pt idx="344">
                  <c:v>6.7000000000000002E-5</c:v>
                </c:pt>
                <c:pt idx="345">
                  <c:v>7.2999999999999999E-5</c:v>
                </c:pt>
                <c:pt idx="346">
                  <c:v>6.0999999999999999E-5</c:v>
                </c:pt>
                <c:pt idx="347">
                  <c:v>3.6000000000000001E-5</c:v>
                </c:pt>
                <c:pt idx="348">
                  <c:v>1.2E-5</c:v>
                </c:pt>
                <c:pt idx="349">
                  <c:v>1.2999999999999999E-5</c:v>
                </c:pt>
                <c:pt idx="350">
                  <c:v>3.0000000000000001E-5</c:v>
                </c:pt>
                <c:pt idx="351">
                  <c:v>5.3999999999999998E-5</c:v>
                </c:pt>
                <c:pt idx="352">
                  <c:v>7.1000000000000005E-5</c:v>
                </c:pt>
                <c:pt idx="353">
                  <c:v>3.6000000000000001E-5</c:v>
                </c:pt>
                <c:pt idx="354">
                  <c:v>1.4E-5</c:v>
                </c:pt>
                <c:pt idx="355">
                  <c:v>1.8E-5</c:v>
                </c:pt>
                <c:pt idx="356">
                  <c:v>3.1999999999999999E-5</c:v>
                </c:pt>
                <c:pt idx="357">
                  <c:v>5.7000000000000003E-5</c:v>
                </c:pt>
                <c:pt idx="358">
                  <c:v>5.7000000000000003E-5</c:v>
                </c:pt>
                <c:pt idx="359">
                  <c:v>3.6000000000000001E-5</c:v>
                </c:pt>
                <c:pt idx="360">
                  <c:v>1.8E-5</c:v>
                </c:pt>
                <c:pt idx="361">
                  <c:v>2.3E-5</c:v>
                </c:pt>
                <c:pt idx="362">
                  <c:v>3.3000000000000003E-5</c:v>
                </c:pt>
                <c:pt idx="363">
                  <c:v>5.0000000000000002E-5</c:v>
                </c:pt>
                <c:pt idx="364">
                  <c:v>5.1999999999999997E-5</c:v>
                </c:pt>
                <c:pt idx="365">
                  <c:v>3.6999999999999998E-5</c:v>
                </c:pt>
                <c:pt idx="366">
                  <c:v>2.9E-5</c:v>
                </c:pt>
                <c:pt idx="367">
                  <c:v>3.4999999999999997E-5</c:v>
                </c:pt>
                <c:pt idx="368">
                  <c:v>3.3000000000000003E-5</c:v>
                </c:pt>
                <c:pt idx="369">
                  <c:v>3.1000000000000001E-5</c:v>
                </c:pt>
                <c:pt idx="370">
                  <c:v>2.3E-5</c:v>
                </c:pt>
                <c:pt idx="371">
                  <c:v>1.5E-5</c:v>
                </c:pt>
                <c:pt idx="372">
                  <c:v>1.5E-5</c:v>
                </c:pt>
                <c:pt idx="373">
                  <c:v>1.5E-5</c:v>
                </c:pt>
                <c:pt idx="374">
                  <c:v>1.4E-5</c:v>
                </c:pt>
                <c:pt idx="375">
                  <c:v>1.1E-5</c:v>
                </c:pt>
                <c:pt idx="376">
                  <c:v>3.1000000000000001E-5</c:v>
                </c:pt>
                <c:pt idx="377">
                  <c:v>3.3000000000000003E-5</c:v>
                </c:pt>
                <c:pt idx="378">
                  <c:v>4.8999999999999998E-5</c:v>
                </c:pt>
                <c:pt idx="379">
                  <c:v>6.3E-5</c:v>
                </c:pt>
                <c:pt idx="380">
                  <c:v>6.2000000000000003E-5</c:v>
                </c:pt>
                <c:pt idx="381">
                  <c:v>5.7000000000000003E-5</c:v>
                </c:pt>
                <c:pt idx="382">
                  <c:v>6.2000000000000003E-5</c:v>
                </c:pt>
                <c:pt idx="383">
                  <c:v>5.7000000000000003E-5</c:v>
                </c:pt>
                <c:pt idx="384">
                  <c:v>6.2000000000000003E-5</c:v>
                </c:pt>
                <c:pt idx="385">
                  <c:v>6.7999999999999999E-5</c:v>
                </c:pt>
                <c:pt idx="386">
                  <c:v>5.3999999999999998E-5</c:v>
                </c:pt>
                <c:pt idx="387">
                  <c:v>3.6999999999999998E-5</c:v>
                </c:pt>
                <c:pt idx="388">
                  <c:v>1.7E-5</c:v>
                </c:pt>
                <c:pt idx="389">
                  <c:v>9.0000000000000002E-6</c:v>
                </c:pt>
                <c:pt idx="390">
                  <c:v>1.8E-5</c:v>
                </c:pt>
                <c:pt idx="391">
                  <c:v>5.8999999999999998E-5</c:v>
                </c:pt>
                <c:pt idx="392">
                  <c:v>6.4999999999999994E-5</c:v>
                </c:pt>
                <c:pt idx="393">
                  <c:v>4.5000000000000003E-5</c:v>
                </c:pt>
                <c:pt idx="394">
                  <c:v>1.1E-5</c:v>
                </c:pt>
                <c:pt idx="395">
                  <c:v>-1.5999999999999999E-5</c:v>
                </c:pt>
                <c:pt idx="396">
                  <c:v>-9.9999999999999995E-7</c:v>
                </c:pt>
                <c:pt idx="397">
                  <c:v>1.7E-5</c:v>
                </c:pt>
                <c:pt idx="398">
                  <c:v>4.3000000000000002E-5</c:v>
                </c:pt>
                <c:pt idx="399">
                  <c:v>5.0000000000000002E-5</c:v>
                </c:pt>
                <c:pt idx="400">
                  <c:v>4.6E-5</c:v>
                </c:pt>
                <c:pt idx="401">
                  <c:v>4.5000000000000003E-5</c:v>
                </c:pt>
                <c:pt idx="402">
                  <c:v>3.8999999999999999E-5</c:v>
                </c:pt>
                <c:pt idx="403">
                  <c:v>2.9E-5</c:v>
                </c:pt>
                <c:pt idx="404">
                  <c:v>2.5999999999999998E-5</c:v>
                </c:pt>
                <c:pt idx="405">
                  <c:v>4.1E-5</c:v>
                </c:pt>
                <c:pt idx="406">
                  <c:v>5.5000000000000002E-5</c:v>
                </c:pt>
                <c:pt idx="407">
                  <c:v>4.1999999999999998E-5</c:v>
                </c:pt>
                <c:pt idx="408">
                  <c:v>3.1999999999999999E-5</c:v>
                </c:pt>
                <c:pt idx="409">
                  <c:v>2.6999999999999999E-5</c:v>
                </c:pt>
                <c:pt idx="410">
                  <c:v>3.4E-5</c:v>
                </c:pt>
                <c:pt idx="411">
                  <c:v>5.1999999999999997E-5</c:v>
                </c:pt>
                <c:pt idx="412">
                  <c:v>5.3999999999999998E-5</c:v>
                </c:pt>
                <c:pt idx="413">
                  <c:v>4.8999999999999998E-5</c:v>
                </c:pt>
                <c:pt idx="414">
                  <c:v>3.8999999999999999E-5</c:v>
                </c:pt>
                <c:pt idx="415">
                  <c:v>3.4E-5</c:v>
                </c:pt>
                <c:pt idx="416">
                  <c:v>3.1999999999999999E-5</c:v>
                </c:pt>
                <c:pt idx="417">
                  <c:v>1.9000000000000001E-5</c:v>
                </c:pt>
                <c:pt idx="418">
                  <c:v>1.2999999999999999E-5</c:v>
                </c:pt>
                <c:pt idx="419">
                  <c:v>1.8E-5</c:v>
                </c:pt>
                <c:pt idx="420">
                  <c:v>2.0999999999999999E-5</c:v>
                </c:pt>
                <c:pt idx="421">
                  <c:v>2.1999999999999999E-5</c:v>
                </c:pt>
                <c:pt idx="422">
                  <c:v>3.0000000000000001E-5</c:v>
                </c:pt>
                <c:pt idx="423">
                  <c:v>2.9E-5</c:v>
                </c:pt>
                <c:pt idx="424">
                  <c:v>2.5999999999999998E-5</c:v>
                </c:pt>
                <c:pt idx="425">
                  <c:v>1.5E-5</c:v>
                </c:pt>
                <c:pt idx="426">
                  <c:v>-9.0000000000000002E-6</c:v>
                </c:pt>
                <c:pt idx="427">
                  <c:v>1.2999999999999999E-5</c:v>
                </c:pt>
                <c:pt idx="428">
                  <c:v>4.6E-5</c:v>
                </c:pt>
                <c:pt idx="429">
                  <c:v>7.8999999999999996E-5</c:v>
                </c:pt>
                <c:pt idx="430">
                  <c:v>6.7000000000000002E-5</c:v>
                </c:pt>
                <c:pt idx="431">
                  <c:v>2.0999999999999999E-5</c:v>
                </c:pt>
                <c:pt idx="432">
                  <c:v>-1.2E-5</c:v>
                </c:pt>
                <c:pt idx="433">
                  <c:v>-1.7E-5</c:v>
                </c:pt>
                <c:pt idx="434">
                  <c:v>1.8E-5</c:v>
                </c:pt>
                <c:pt idx="435">
                  <c:v>3.1000000000000001E-5</c:v>
                </c:pt>
                <c:pt idx="436">
                  <c:v>4.3000000000000002E-5</c:v>
                </c:pt>
                <c:pt idx="437">
                  <c:v>4.6999999999999997E-5</c:v>
                </c:pt>
                <c:pt idx="438">
                  <c:v>4.0000000000000003E-5</c:v>
                </c:pt>
                <c:pt idx="439">
                  <c:v>4.0000000000000003E-5</c:v>
                </c:pt>
                <c:pt idx="440">
                  <c:v>5.3999999999999998E-5</c:v>
                </c:pt>
                <c:pt idx="441">
                  <c:v>5.3999999999999998E-5</c:v>
                </c:pt>
                <c:pt idx="442">
                  <c:v>6.8999999999999997E-5</c:v>
                </c:pt>
                <c:pt idx="443">
                  <c:v>6.3999999999999997E-5</c:v>
                </c:pt>
                <c:pt idx="444">
                  <c:v>4.6999999999999997E-5</c:v>
                </c:pt>
                <c:pt idx="445">
                  <c:v>4.6999999999999997E-5</c:v>
                </c:pt>
                <c:pt idx="446">
                  <c:v>4.6999999999999997E-5</c:v>
                </c:pt>
                <c:pt idx="447">
                  <c:v>5.3000000000000001E-5</c:v>
                </c:pt>
                <c:pt idx="448">
                  <c:v>2.9E-5</c:v>
                </c:pt>
                <c:pt idx="449">
                  <c:v>6.0000000000000002E-6</c:v>
                </c:pt>
                <c:pt idx="450">
                  <c:v>3.9999999999999998E-6</c:v>
                </c:pt>
                <c:pt idx="451">
                  <c:v>1.4E-5</c:v>
                </c:pt>
                <c:pt idx="452">
                  <c:v>1.8E-5</c:v>
                </c:pt>
                <c:pt idx="453">
                  <c:v>5.0000000000000004E-6</c:v>
                </c:pt>
                <c:pt idx="454">
                  <c:v>-2.3E-5</c:v>
                </c:pt>
                <c:pt idx="455">
                  <c:v>-1.9999999999999999E-6</c:v>
                </c:pt>
                <c:pt idx="456">
                  <c:v>3.4999999999999997E-5</c:v>
                </c:pt>
                <c:pt idx="457">
                  <c:v>3.8000000000000002E-5</c:v>
                </c:pt>
                <c:pt idx="458">
                  <c:v>4.3000000000000002E-5</c:v>
                </c:pt>
                <c:pt idx="459">
                  <c:v>3.1000000000000001E-5</c:v>
                </c:pt>
                <c:pt idx="460">
                  <c:v>3.6999999999999998E-5</c:v>
                </c:pt>
                <c:pt idx="461">
                  <c:v>3.6000000000000001E-5</c:v>
                </c:pt>
                <c:pt idx="462">
                  <c:v>3.6999999999999998E-5</c:v>
                </c:pt>
                <c:pt idx="463">
                  <c:v>4.6E-5</c:v>
                </c:pt>
                <c:pt idx="464">
                  <c:v>5.5000000000000002E-5</c:v>
                </c:pt>
                <c:pt idx="465">
                  <c:v>5.5999999999999999E-5</c:v>
                </c:pt>
                <c:pt idx="466">
                  <c:v>5.3999999999999998E-5</c:v>
                </c:pt>
                <c:pt idx="467">
                  <c:v>6.7000000000000002E-5</c:v>
                </c:pt>
                <c:pt idx="468">
                  <c:v>6.0999999999999999E-5</c:v>
                </c:pt>
                <c:pt idx="469">
                  <c:v>2.5000000000000001E-5</c:v>
                </c:pt>
                <c:pt idx="470">
                  <c:v>-5.0000000000000004E-6</c:v>
                </c:pt>
                <c:pt idx="471">
                  <c:v>6.9999999999999999E-6</c:v>
                </c:pt>
                <c:pt idx="472">
                  <c:v>5.1999999999999997E-5</c:v>
                </c:pt>
                <c:pt idx="473">
                  <c:v>6.8999999999999997E-5</c:v>
                </c:pt>
                <c:pt idx="474">
                  <c:v>5.3000000000000001E-5</c:v>
                </c:pt>
                <c:pt idx="475">
                  <c:v>2.9E-5</c:v>
                </c:pt>
                <c:pt idx="476">
                  <c:v>-6.0000000000000002E-6</c:v>
                </c:pt>
                <c:pt idx="477">
                  <c:v>3.0000000000000001E-6</c:v>
                </c:pt>
                <c:pt idx="478">
                  <c:v>2.6999999999999999E-5</c:v>
                </c:pt>
                <c:pt idx="479">
                  <c:v>4.6E-5</c:v>
                </c:pt>
                <c:pt idx="480">
                  <c:v>4.6999999999999997E-5</c:v>
                </c:pt>
                <c:pt idx="481">
                  <c:v>1.5999999999999999E-5</c:v>
                </c:pt>
                <c:pt idx="482">
                  <c:v>-1.5E-5</c:v>
                </c:pt>
                <c:pt idx="483">
                  <c:v>-9.9999999999999995E-7</c:v>
                </c:pt>
                <c:pt idx="484">
                  <c:v>4.3999999999999999E-5</c:v>
                </c:pt>
                <c:pt idx="485">
                  <c:v>6.2000000000000003E-5</c:v>
                </c:pt>
                <c:pt idx="486">
                  <c:v>4.8000000000000001E-5</c:v>
                </c:pt>
                <c:pt idx="487">
                  <c:v>2.5000000000000001E-5</c:v>
                </c:pt>
                <c:pt idx="488">
                  <c:v>1.7E-5</c:v>
                </c:pt>
                <c:pt idx="489">
                  <c:v>3.1000000000000001E-5</c:v>
                </c:pt>
                <c:pt idx="490">
                  <c:v>2.6999999999999999E-5</c:v>
                </c:pt>
                <c:pt idx="491">
                  <c:v>6.9999999999999999E-6</c:v>
                </c:pt>
                <c:pt idx="492">
                  <c:v>9.9999999999999995E-7</c:v>
                </c:pt>
                <c:pt idx="493">
                  <c:v>1.2999999999999999E-5</c:v>
                </c:pt>
                <c:pt idx="494">
                  <c:v>4.8000000000000001E-5</c:v>
                </c:pt>
                <c:pt idx="495">
                  <c:v>8.0000000000000007E-5</c:v>
                </c:pt>
                <c:pt idx="496">
                  <c:v>8.2000000000000001E-5</c:v>
                </c:pt>
                <c:pt idx="497">
                  <c:v>5.3000000000000001E-5</c:v>
                </c:pt>
                <c:pt idx="498">
                  <c:v>1.8E-5</c:v>
                </c:pt>
                <c:pt idx="499">
                  <c:v>-6.0000000000000002E-6</c:v>
                </c:pt>
                <c:pt idx="501">
                  <c:v>5.5699999999999999E-4</c:v>
                </c:pt>
                <c:pt idx="502">
                  <c:v>-2.7000000000000006E-4</c:v>
                </c:pt>
                <c:pt idx="503">
                  <c:v>-7.0766956549088694E-4</c:v>
                </c:pt>
                <c:pt idx="504">
                  <c:v>-1.2822339364581851E-2</c:v>
                </c:pt>
                <c:pt idx="506">
                  <c:v>3.1500000000000001E-4</c:v>
                </c:pt>
                <c:pt idx="507">
                  <c:v>-2.4600000000000018E-4</c:v>
                </c:pt>
                <c:pt idx="508">
                  <c:v>-4.0770462297266407E-4</c:v>
                </c:pt>
                <c:pt idx="509">
                  <c:v>-7.1759866981710024E-3</c:v>
                </c:pt>
                <c:pt idx="511">
                  <c:v>5.0650000000000001E-3</c:v>
                </c:pt>
                <c:pt idx="512">
                  <c:v>5.2300000000000003E-3</c:v>
                </c:pt>
                <c:pt idx="513">
                  <c:v>1.9406502402807002E-3</c:v>
                </c:pt>
                <c:pt idx="514">
                  <c:v>4.0557097879864133E-2</c:v>
                </c:pt>
                <c:pt idx="516">
                  <c:v>2.0853999999999994E-2</c:v>
                </c:pt>
                <c:pt idx="517">
                  <c:v>2.0873999999999993E-2</c:v>
                </c:pt>
                <c:pt idx="518">
                  <c:v>8.6546558474485235E-3</c:v>
                </c:pt>
                <c:pt idx="519">
                  <c:v>0.18731660041099452</c:v>
                </c:pt>
                <c:pt idx="521">
                  <c:v>2.0046000000000001E-2</c:v>
                </c:pt>
                <c:pt idx="522">
                  <c:v>2.0129000000000001E-2</c:v>
                </c:pt>
                <c:pt idx="523">
                  <c:v>1.8721342274388712E-2</c:v>
                </c:pt>
                <c:pt idx="524">
                  <c:v>0.29683099110789968</c:v>
                </c:pt>
              </c:numCache>
            </c:numRef>
          </c:yVal>
          <c:smooth val="0"/>
        </c:ser>
        <c:ser>
          <c:idx val="6"/>
          <c:order val="6"/>
          <c:tx>
            <c:v>900V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CompOff_2_3e13_15kV!$283:$283</c:f>
              <c:numCache>
                <c:formatCode>General</c:formatCode>
                <c:ptCount val="16384"/>
                <c:pt idx="0">
                  <c:v>6.9999999999999994E-5</c:v>
                </c:pt>
                <c:pt idx="1">
                  <c:v>-8.2000000000000001E-5</c:v>
                </c:pt>
                <c:pt idx="2">
                  <c:v>7.6000000000000004E-5</c:v>
                </c:pt>
                <c:pt idx="3">
                  <c:v>-7.3999999999999996E-5</c:v>
                </c:pt>
                <c:pt idx="4">
                  <c:v>-8.7000000000000001E-5</c:v>
                </c:pt>
                <c:pt idx="5">
                  <c:v>1.05E-4</c:v>
                </c:pt>
                <c:pt idx="6">
                  <c:v>9.0000000000000002E-6</c:v>
                </c:pt>
                <c:pt idx="7">
                  <c:v>-1.2999999999999999E-5</c:v>
                </c:pt>
                <c:pt idx="8">
                  <c:v>1.7E-5</c:v>
                </c:pt>
                <c:pt idx="9">
                  <c:v>-5.5000000000000002E-5</c:v>
                </c:pt>
                <c:pt idx="10">
                  <c:v>9.9999999999999995E-7</c:v>
                </c:pt>
                <c:pt idx="11">
                  <c:v>-1.5E-5</c:v>
                </c:pt>
                <c:pt idx="12">
                  <c:v>-1.4E-5</c:v>
                </c:pt>
                <c:pt idx="13">
                  <c:v>2.6999999999999999E-5</c:v>
                </c:pt>
                <c:pt idx="14">
                  <c:v>5.1E-5</c:v>
                </c:pt>
                <c:pt idx="15">
                  <c:v>3.1999999999999999E-5</c:v>
                </c:pt>
                <c:pt idx="16">
                  <c:v>1.7E-5</c:v>
                </c:pt>
                <c:pt idx="17">
                  <c:v>-5.7000000000000003E-5</c:v>
                </c:pt>
                <c:pt idx="18">
                  <c:v>-2.6999999999999999E-5</c:v>
                </c:pt>
                <c:pt idx="19">
                  <c:v>1.2799999999999999E-4</c:v>
                </c:pt>
                <c:pt idx="20">
                  <c:v>-8.1000000000000004E-5</c:v>
                </c:pt>
                <c:pt idx="21">
                  <c:v>3.1000000000000001E-5</c:v>
                </c:pt>
                <c:pt idx="22">
                  <c:v>9.0000000000000006E-5</c:v>
                </c:pt>
                <c:pt idx="23">
                  <c:v>-8.2999999999999998E-5</c:v>
                </c:pt>
                <c:pt idx="24">
                  <c:v>6.0999999999999999E-5</c:v>
                </c:pt>
                <c:pt idx="25">
                  <c:v>6.4999999999999994E-5</c:v>
                </c:pt>
                <c:pt idx="26">
                  <c:v>-2.9E-5</c:v>
                </c:pt>
                <c:pt idx="27">
                  <c:v>5.3000000000000001E-5</c:v>
                </c:pt>
                <c:pt idx="28">
                  <c:v>4.1999999999999998E-5</c:v>
                </c:pt>
                <c:pt idx="29">
                  <c:v>-2.0999999999999999E-5</c:v>
                </c:pt>
                <c:pt idx="30">
                  <c:v>-1.1E-5</c:v>
                </c:pt>
                <c:pt idx="31">
                  <c:v>-5.1E-5</c:v>
                </c:pt>
                <c:pt idx="32">
                  <c:v>-4.6999999999999997E-5</c:v>
                </c:pt>
                <c:pt idx="33">
                  <c:v>-2.6999999999999999E-5</c:v>
                </c:pt>
                <c:pt idx="34">
                  <c:v>2.6999999999999999E-5</c:v>
                </c:pt>
                <c:pt idx="35">
                  <c:v>3.1000000000000001E-5</c:v>
                </c:pt>
                <c:pt idx="36">
                  <c:v>4.3000000000000002E-5</c:v>
                </c:pt>
                <c:pt idx="37">
                  <c:v>4.1E-5</c:v>
                </c:pt>
                <c:pt idx="38">
                  <c:v>1.2999999999999999E-5</c:v>
                </c:pt>
                <c:pt idx="39">
                  <c:v>-3.1000000000000001E-5</c:v>
                </c:pt>
                <c:pt idx="40">
                  <c:v>-5.1E-5</c:v>
                </c:pt>
                <c:pt idx="41">
                  <c:v>-3.4E-5</c:v>
                </c:pt>
                <c:pt idx="42">
                  <c:v>-5.0000000000000004E-6</c:v>
                </c:pt>
                <c:pt idx="43">
                  <c:v>9.9999999999999995E-7</c:v>
                </c:pt>
                <c:pt idx="44">
                  <c:v>-3.9999999999999998E-6</c:v>
                </c:pt>
                <c:pt idx="45">
                  <c:v>1.5999999999999999E-5</c:v>
                </c:pt>
                <c:pt idx="46">
                  <c:v>3.6000000000000001E-5</c:v>
                </c:pt>
                <c:pt idx="47">
                  <c:v>5.3999999999999998E-5</c:v>
                </c:pt>
                <c:pt idx="48">
                  <c:v>3.3000000000000003E-5</c:v>
                </c:pt>
                <c:pt idx="49">
                  <c:v>1.5E-5</c:v>
                </c:pt>
                <c:pt idx="50">
                  <c:v>-7.9999999999999996E-6</c:v>
                </c:pt>
                <c:pt idx="51">
                  <c:v>-1.8E-5</c:v>
                </c:pt>
                <c:pt idx="52">
                  <c:v>-5.0000000000000004E-6</c:v>
                </c:pt>
                <c:pt idx="53">
                  <c:v>3.8999999999999999E-5</c:v>
                </c:pt>
                <c:pt idx="54">
                  <c:v>9.7999999999999997E-5</c:v>
                </c:pt>
                <c:pt idx="55">
                  <c:v>1.2799999999999999E-4</c:v>
                </c:pt>
                <c:pt idx="56">
                  <c:v>1.2899999999999999E-4</c:v>
                </c:pt>
                <c:pt idx="57">
                  <c:v>1.4100000000000001E-4</c:v>
                </c:pt>
                <c:pt idx="58">
                  <c:v>1.34E-4</c:v>
                </c:pt>
                <c:pt idx="59">
                  <c:v>1.35E-4</c:v>
                </c:pt>
                <c:pt idx="60">
                  <c:v>1.08E-4</c:v>
                </c:pt>
                <c:pt idx="61">
                  <c:v>1E-4</c:v>
                </c:pt>
                <c:pt idx="62">
                  <c:v>1.02E-4</c:v>
                </c:pt>
                <c:pt idx="63">
                  <c:v>9.6000000000000002E-5</c:v>
                </c:pt>
                <c:pt idx="64">
                  <c:v>1.17E-4</c:v>
                </c:pt>
                <c:pt idx="65">
                  <c:v>1.16E-4</c:v>
                </c:pt>
                <c:pt idx="66">
                  <c:v>8.2999999999999998E-5</c:v>
                </c:pt>
                <c:pt idx="67">
                  <c:v>5.3999999999999998E-5</c:v>
                </c:pt>
                <c:pt idx="68">
                  <c:v>6.3999999999999997E-5</c:v>
                </c:pt>
                <c:pt idx="69">
                  <c:v>5.5999999999999999E-5</c:v>
                </c:pt>
                <c:pt idx="70">
                  <c:v>6.9999999999999994E-5</c:v>
                </c:pt>
                <c:pt idx="71">
                  <c:v>7.6000000000000004E-5</c:v>
                </c:pt>
                <c:pt idx="72">
                  <c:v>8.1000000000000004E-5</c:v>
                </c:pt>
                <c:pt idx="73">
                  <c:v>9.0000000000000006E-5</c:v>
                </c:pt>
                <c:pt idx="74">
                  <c:v>1.02E-4</c:v>
                </c:pt>
                <c:pt idx="75">
                  <c:v>1.17E-4</c:v>
                </c:pt>
                <c:pt idx="76">
                  <c:v>1.63E-4</c:v>
                </c:pt>
                <c:pt idx="77">
                  <c:v>2.2900000000000001E-4</c:v>
                </c:pt>
                <c:pt idx="78">
                  <c:v>2.8400000000000002E-4</c:v>
                </c:pt>
                <c:pt idx="79">
                  <c:v>3.5500000000000001E-4</c:v>
                </c:pt>
                <c:pt idx="80">
                  <c:v>4.17E-4</c:v>
                </c:pt>
                <c:pt idx="81">
                  <c:v>4.6000000000000001E-4</c:v>
                </c:pt>
                <c:pt idx="82">
                  <c:v>4.4499999999999997E-4</c:v>
                </c:pt>
                <c:pt idx="83">
                  <c:v>3.79E-4</c:v>
                </c:pt>
                <c:pt idx="84">
                  <c:v>3.3599999999999998E-4</c:v>
                </c:pt>
                <c:pt idx="85">
                  <c:v>3.5399999999999999E-4</c:v>
                </c:pt>
                <c:pt idx="86">
                  <c:v>3.6499999999999998E-4</c:v>
                </c:pt>
                <c:pt idx="87">
                  <c:v>3.3799999999999998E-4</c:v>
                </c:pt>
                <c:pt idx="88">
                  <c:v>3.48E-4</c:v>
                </c:pt>
                <c:pt idx="89">
                  <c:v>3.3199999999999999E-4</c:v>
                </c:pt>
                <c:pt idx="90">
                  <c:v>2.3800000000000001E-4</c:v>
                </c:pt>
                <c:pt idx="91">
                  <c:v>1.74E-4</c:v>
                </c:pt>
                <c:pt idx="92">
                  <c:v>1.45E-4</c:v>
                </c:pt>
                <c:pt idx="93">
                  <c:v>1.0900000000000001E-4</c:v>
                </c:pt>
                <c:pt idx="94">
                  <c:v>9.6000000000000002E-5</c:v>
                </c:pt>
                <c:pt idx="95">
                  <c:v>9.3999999999999994E-5</c:v>
                </c:pt>
                <c:pt idx="96">
                  <c:v>1.12E-4</c:v>
                </c:pt>
                <c:pt idx="97">
                  <c:v>1.6100000000000001E-4</c:v>
                </c:pt>
                <c:pt idx="98">
                  <c:v>1.9100000000000001E-4</c:v>
                </c:pt>
                <c:pt idx="99">
                  <c:v>2.1000000000000001E-4</c:v>
                </c:pt>
                <c:pt idx="100">
                  <c:v>2.52E-4</c:v>
                </c:pt>
                <c:pt idx="101">
                  <c:v>3.1E-4</c:v>
                </c:pt>
                <c:pt idx="102">
                  <c:v>4.1100000000000002E-4</c:v>
                </c:pt>
                <c:pt idx="103">
                  <c:v>5.4500000000000002E-4</c:v>
                </c:pt>
                <c:pt idx="104">
                  <c:v>7.7300000000000003E-4</c:v>
                </c:pt>
                <c:pt idx="105">
                  <c:v>9.2500000000000004E-4</c:v>
                </c:pt>
                <c:pt idx="106">
                  <c:v>6.69E-4</c:v>
                </c:pt>
                <c:pt idx="107">
                  <c:v>3.3799999999999998E-4</c:v>
                </c:pt>
                <c:pt idx="108">
                  <c:v>2.5799999999999998E-4</c:v>
                </c:pt>
                <c:pt idx="109">
                  <c:v>2.4000000000000001E-4</c:v>
                </c:pt>
                <c:pt idx="110">
                  <c:v>2.7500000000000002E-4</c:v>
                </c:pt>
                <c:pt idx="111">
                  <c:v>2.41E-4</c:v>
                </c:pt>
                <c:pt idx="112">
                  <c:v>1.15E-4</c:v>
                </c:pt>
                <c:pt idx="113">
                  <c:v>7.1000000000000005E-5</c:v>
                </c:pt>
                <c:pt idx="114">
                  <c:v>8.7999999999999998E-5</c:v>
                </c:pt>
                <c:pt idx="115">
                  <c:v>1.0399999999999999E-4</c:v>
                </c:pt>
                <c:pt idx="116">
                  <c:v>1.17E-4</c:v>
                </c:pt>
                <c:pt idx="117">
                  <c:v>1E-4</c:v>
                </c:pt>
                <c:pt idx="118">
                  <c:v>7.3999999999999996E-5</c:v>
                </c:pt>
                <c:pt idx="119">
                  <c:v>5.1E-5</c:v>
                </c:pt>
                <c:pt idx="120">
                  <c:v>4.6999999999999997E-5</c:v>
                </c:pt>
                <c:pt idx="121">
                  <c:v>4.3000000000000002E-5</c:v>
                </c:pt>
                <c:pt idx="122">
                  <c:v>2.5000000000000001E-5</c:v>
                </c:pt>
                <c:pt idx="123">
                  <c:v>2.3E-5</c:v>
                </c:pt>
                <c:pt idx="124">
                  <c:v>1.5E-5</c:v>
                </c:pt>
                <c:pt idx="125">
                  <c:v>5.0000000000000004E-6</c:v>
                </c:pt>
                <c:pt idx="126">
                  <c:v>2.5000000000000001E-5</c:v>
                </c:pt>
                <c:pt idx="127">
                  <c:v>4.1999999999999998E-5</c:v>
                </c:pt>
                <c:pt idx="128">
                  <c:v>4.6E-5</c:v>
                </c:pt>
                <c:pt idx="129">
                  <c:v>4.3999999999999999E-5</c:v>
                </c:pt>
                <c:pt idx="130">
                  <c:v>7.9999999999999996E-6</c:v>
                </c:pt>
                <c:pt idx="131">
                  <c:v>-6.0000000000000002E-6</c:v>
                </c:pt>
                <c:pt idx="132">
                  <c:v>1.4E-5</c:v>
                </c:pt>
                <c:pt idx="133">
                  <c:v>3.0000000000000001E-5</c:v>
                </c:pt>
                <c:pt idx="134">
                  <c:v>6.6000000000000005E-5</c:v>
                </c:pt>
                <c:pt idx="135">
                  <c:v>3.8000000000000002E-5</c:v>
                </c:pt>
                <c:pt idx="136">
                  <c:v>3.0000000000000001E-6</c:v>
                </c:pt>
                <c:pt idx="137">
                  <c:v>1.9999999999999999E-6</c:v>
                </c:pt>
                <c:pt idx="138">
                  <c:v>5.0000000000000004E-6</c:v>
                </c:pt>
                <c:pt idx="139">
                  <c:v>1.7E-5</c:v>
                </c:pt>
                <c:pt idx="140">
                  <c:v>2.0000000000000002E-5</c:v>
                </c:pt>
                <c:pt idx="141">
                  <c:v>1.8E-5</c:v>
                </c:pt>
                <c:pt idx="142">
                  <c:v>6.9999999999999999E-6</c:v>
                </c:pt>
                <c:pt idx="143">
                  <c:v>-1.8E-5</c:v>
                </c:pt>
                <c:pt idx="144">
                  <c:v>-7.9999999999999996E-6</c:v>
                </c:pt>
                <c:pt idx="145">
                  <c:v>2.4000000000000001E-5</c:v>
                </c:pt>
                <c:pt idx="146">
                  <c:v>2.5999999999999998E-5</c:v>
                </c:pt>
                <c:pt idx="147">
                  <c:v>2.5999999999999998E-5</c:v>
                </c:pt>
                <c:pt idx="148">
                  <c:v>3.0000000000000001E-5</c:v>
                </c:pt>
                <c:pt idx="149">
                  <c:v>4.1999999999999998E-5</c:v>
                </c:pt>
                <c:pt idx="150">
                  <c:v>6.9999999999999994E-5</c:v>
                </c:pt>
                <c:pt idx="151">
                  <c:v>7.2000000000000002E-5</c:v>
                </c:pt>
                <c:pt idx="152">
                  <c:v>5.3000000000000001E-5</c:v>
                </c:pt>
                <c:pt idx="153">
                  <c:v>3.6999999999999998E-5</c:v>
                </c:pt>
                <c:pt idx="154">
                  <c:v>3.0000000000000001E-5</c:v>
                </c:pt>
                <c:pt idx="155">
                  <c:v>2.6999999999999999E-5</c:v>
                </c:pt>
                <c:pt idx="156">
                  <c:v>2.3E-5</c:v>
                </c:pt>
                <c:pt idx="157">
                  <c:v>2.6999999999999999E-5</c:v>
                </c:pt>
                <c:pt idx="158">
                  <c:v>2.0000000000000002E-5</c:v>
                </c:pt>
                <c:pt idx="159">
                  <c:v>1.1E-5</c:v>
                </c:pt>
                <c:pt idx="160">
                  <c:v>1.7E-5</c:v>
                </c:pt>
                <c:pt idx="161">
                  <c:v>2.5000000000000001E-5</c:v>
                </c:pt>
                <c:pt idx="162">
                  <c:v>2.9E-5</c:v>
                </c:pt>
                <c:pt idx="163">
                  <c:v>2.3E-5</c:v>
                </c:pt>
                <c:pt idx="164">
                  <c:v>1.5999999999999999E-5</c:v>
                </c:pt>
                <c:pt idx="165">
                  <c:v>3.1000000000000001E-5</c:v>
                </c:pt>
                <c:pt idx="166">
                  <c:v>5.3000000000000001E-5</c:v>
                </c:pt>
                <c:pt idx="167">
                  <c:v>4.6E-5</c:v>
                </c:pt>
                <c:pt idx="168">
                  <c:v>1.2E-5</c:v>
                </c:pt>
                <c:pt idx="169">
                  <c:v>-3.9999999999999998E-6</c:v>
                </c:pt>
                <c:pt idx="170">
                  <c:v>-7.9999999999999996E-6</c:v>
                </c:pt>
                <c:pt idx="171">
                  <c:v>1.9000000000000001E-5</c:v>
                </c:pt>
                <c:pt idx="172">
                  <c:v>6.7000000000000002E-5</c:v>
                </c:pt>
                <c:pt idx="173">
                  <c:v>6.6000000000000005E-5</c:v>
                </c:pt>
                <c:pt idx="174">
                  <c:v>3.4999999999999997E-5</c:v>
                </c:pt>
                <c:pt idx="175">
                  <c:v>6.0000000000000002E-6</c:v>
                </c:pt>
                <c:pt idx="176">
                  <c:v>-9.9999999999999995E-7</c:v>
                </c:pt>
                <c:pt idx="177">
                  <c:v>1.8E-5</c:v>
                </c:pt>
                <c:pt idx="178">
                  <c:v>1.7E-5</c:v>
                </c:pt>
                <c:pt idx="179">
                  <c:v>-3.0000000000000001E-6</c:v>
                </c:pt>
                <c:pt idx="180">
                  <c:v>-1.5E-5</c:v>
                </c:pt>
                <c:pt idx="181">
                  <c:v>0</c:v>
                </c:pt>
                <c:pt idx="182">
                  <c:v>1.5999999999999999E-5</c:v>
                </c:pt>
                <c:pt idx="183">
                  <c:v>3.3000000000000003E-5</c:v>
                </c:pt>
                <c:pt idx="184">
                  <c:v>4.6999999999999997E-5</c:v>
                </c:pt>
                <c:pt idx="185">
                  <c:v>3.8000000000000002E-5</c:v>
                </c:pt>
                <c:pt idx="186">
                  <c:v>2.9E-5</c:v>
                </c:pt>
                <c:pt idx="187">
                  <c:v>5.8999999999999998E-5</c:v>
                </c:pt>
                <c:pt idx="188">
                  <c:v>5.3999999999999998E-5</c:v>
                </c:pt>
                <c:pt idx="189">
                  <c:v>2.1999999999999999E-5</c:v>
                </c:pt>
                <c:pt idx="190">
                  <c:v>6.0000000000000002E-6</c:v>
                </c:pt>
                <c:pt idx="191">
                  <c:v>-1.5E-5</c:v>
                </c:pt>
                <c:pt idx="192">
                  <c:v>1.5999999999999999E-5</c:v>
                </c:pt>
                <c:pt idx="193">
                  <c:v>6.7999999999999999E-5</c:v>
                </c:pt>
                <c:pt idx="194">
                  <c:v>7.2999999999999999E-5</c:v>
                </c:pt>
                <c:pt idx="195">
                  <c:v>5.3999999999999998E-5</c:v>
                </c:pt>
                <c:pt idx="196">
                  <c:v>1.5E-5</c:v>
                </c:pt>
                <c:pt idx="197">
                  <c:v>-1.5999999999999999E-5</c:v>
                </c:pt>
                <c:pt idx="198">
                  <c:v>-6.9999999999999999E-6</c:v>
                </c:pt>
                <c:pt idx="199">
                  <c:v>1.2999999999999999E-5</c:v>
                </c:pt>
                <c:pt idx="200">
                  <c:v>1.5E-5</c:v>
                </c:pt>
                <c:pt idx="201">
                  <c:v>1.4E-5</c:v>
                </c:pt>
                <c:pt idx="202">
                  <c:v>-1.1E-5</c:v>
                </c:pt>
                <c:pt idx="203">
                  <c:v>-2.5999999999999998E-5</c:v>
                </c:pt>
                <c:pt idx="204">
                  <c:v>1.1E-5</c:v>
                </c:pt>
                <c:pt idx="205">
                  <c:v>6.2000000000000003E-5</c:v>
                </c:pt>
                <c:pt idx="206">
                  <c:v>8.8999999999999995E-5</c:v>
                </c:pt>
                <c:pt idx="207">
                  <c:v>7.3999999999999996E-5</c:v>
                </c:pt>
                <c:pt idx="208">
                  <c:v>2.6999999999999999E-5</c:v>
                </c:pt>
                <c:pt idx="209">
                  <c:v>-6.0000000000000002E-6</c:v>
                </c:pt>
                <c:pt idx="210">
                  <c:v>-2.0000000000000002E-5</c:v>
                </c:pt>
                <c:pt idx="211">
                  <c:v>1.8E-5</c:v>
                </c:pt>
                <c:pt idx="212">
                  <c:v>4.3999999999999999E-5</c:v>
                </c:pt>
                <c:pt idx="213">
                  <c:v>4.1999999999999998E-5</c:v>
                </c:pt>
                <c:pt idx="214">
                  <c:v>4.3999999999999999E-5</c:v>
                </c:pt>
                <c:pt idx="215">
                  <c:v>-5.0000000000000004E-6</c:v>
                </c:pt>
                <c:pt idx="216">
                  <c:v>-1.5E-5</c:v>
                </c:pt>
                <c:pt idx="217">
                  <c:v>9.0000000000000002E-6</c:v>
                </c:pt>
                <c:pt idx="218">
                  <c:v>4.0000000000000003E-5</c:v>
                </c:pt>
                <c:pt idx="219">
                  <c:v>6.0999999999999999E-5</c:v>
                </c:pt>
                <c:pt idx="220">
                  <c:v>4.6E-5</c:v>
                </c:pt>
                <c:pt idx="221">
                  <c:v>7.9999999999999996E-6</c:v>
                </c:pt>
                <c:pt idx="222">
                  <c:v>-3.0000000000000001E-6</c:v>
                </c:pt>
                <c:pt idx="223">
                  <c:v>-5.0000000000000004E-6</c:v>
                </c:pt>
                <c:pt idx="224">
                  <c:v>2.0999999999999999E-5</c:v>
                </c:pt>
                <c:pt idx="225">
                  <c:v>5.8999999999999998E-5</c:v>
                </c:pt>
                <c:pt idx="226">
                  <c:v>5.3999999999999998E-5</c:v>
                </c:pt>
                <c:pt idx="227">
                  <c:v>3.3000000000000003E-5</c:v>
                </c:pt>
                <c:pt idx="228">
                  <c:v>-1.2999999999999999E-5</c:v>
                </c:pt>
                <c:pt idx="229">
                  <c:v>-1.4E-5</c:v>
                </c:pt>
                <c:pt idx="230">
                  <c:v>3.9999999999999998E-6</c:v>
                </c:pt>
                <c:pt idx="231">
                  <c:v>2.8E-5</c:v>
                </c:pt>
                <c:pt idx="232">
                  <c:v>4.0000000000000003E-5</c:v>
                </c:pt>
                <c:pt idx="233">
                  <c:v>1.2999999999999999E-5</c:v>
                </c:pt>
                <c:pt idx="234">
                  <c:v>-1.5E-5</c:v>
                </c:pt>
                <c:pt idx="235">
                  <c:v>-3.1999999999999999E-5</c:v>
                </c:pt>
                <c:pt idx="236">
                  <c:v>-3.9999999999999998E-6</c:v>
                </c:pt>
                <c:pt idx="237">
                  <c:v>1.5E-5</c:v>
                </c:pt>
                <c:pt idx="238">
                  <c:v>2.5000000000000001E-5</c:v>
                </c:pt>
                <c:pt idx="239">
                  <c:v>1.5E-5</c:v>
                </c:pt>
                <c:pt idx="240">
                  <c:v>1.0000000000000001E-5</c:v>
                </c:pt>
                <c:pt idx="241">
                  <c:v>2.0999999999999999E-5</c:v>
                </c:pt>
                <c:pt idx="242">
                  <c:v>4.3999999999999999E-5</c:v>
                </c:pt>
                <c:pt idx="243">
                  <c:v>4.1E-5</c:v>
                </c:pt>
                <c:pt idx="244">
                  <c:v>3.8000000000000002E-5</c:v>
                </c:pt>
                <c:pt idx="245">
                  <c:v>1.5E-5</c:v>
                </c:pt>
                <c:pt idx="246">
                  <c:v>6.9999999999999999E-6</c:v>
                </c:pt>
                <c:pt idx="247">
                  <c:v>-6.9999999999999999E-6</c:v>
                </c:pt>
                <c:pt idx="248">
                  <c:v>-1.4E-5</c:v>
                </c:pt>
                <c:pt idx="249">
                  <c:v>-1.9999999999999999E-6</c:v>
                </c:pt>
                <c:pt idx="250">
                  <c:v>2.3E-5</c:v>
                </c:pt>
                <c:pt idx="251">
                  <c:v>2.6999999999999999E-5</c:v>
                </c:pt>
                <c:pt idx="252">
                  <c:v>2.5000000000000001E-5</c:v>
                </c:pt>
                <c:pt idx="253">
                  <c:v>2.5999999999999998E-5</c:v>
                </c:pt>
                <c:pt idx="254">
                  <c:v>1.8E-5</c:v>
                </c:pt>
                <c:pt idx="255">
                  <c:v>2.9E-5</c:v>
                </c:pt>
                <c:pt idx="256">
                  <c:v>3.6000000000000001E-5</c:v>
                </c:pt>
                <c:pt idx="257">
                  <c:v>4.3999999999999999E-5</c:v>
                </c:pt>
                <c:pt idx="258">
                  <c:v>3.8000000000000002E-5</c:v>
                </c:pt>
                <c:pt idx="259">
                  <c:v>3.4999999999999997E-5</c:v>
                </c:pt>
                <c:pt idx="260">
                  <c:v>4.3000000000000002E-5</c:v>
                </c:pt>
                <c:pt idx="261">
                  <c:v>5.7000000000000003E-5</c:v>
                </c:pt>
                <c:pt idx="262">
                  <c:v>4.5000000000000003E-5</c:v>
                </c:pt>
                <c:pt idx="263">
                  <c:v>5.3999999999999998E-5</c:v>
                </c:pt>
                <c:pt idx="264">
                  <c:v>4.8000000000000001E-5</c:v>
                </c:pt>
                <c:pt idx="265">
                  <c:v>2.5999999999999998E-5</c:v>
                </c:pt>
                <c:pt idx="266">
                  <c:v>1.9000000000000001E-5</c:v>
                </c:pt>
                <c:pt idx="267">
                  <c:v>1.5E-5</c:v>
                </c:pt>
                <c:pt idx="268">
                  <c:v>2.6999999999999999E-5</c:v>
                </c:pt>
                <c:pt idx="269">
                  <c:v>3.4E-5</c:v>
                </c:pt>
                <c:pt idx="270">
                  <c:v>2.9E-5</c:v>
                </c:pt>
                <c:pt idx="271">
                  <c:v>3.4999999999999997E-5</c:v>
                </c:pt>
                <c:pt idx="272">
                  <c:v>1.9000000000000001E-5</c:v>
                </c:pt>
                <c:pt idx="273">
                  <c:v>9.0000000000000002E-6</c:v>
                </c:pt>
                <c:pt idx="274">
                  <c:v>1.9000000000000001E-5</c:v>
                </c:pt>
                <c:pt idx="275">
                  <c:v>9.9999999999999995E-7</c:v>
                </c:pt>
                <c:pt idx="276">
                  <c:v>3.0000000000000001E-6</c:v>
                </c:pt>
                <c:pt idx="277">
                  <c:v>9.9999999999999995E-7</c:v>
                </c:pt>
                <c:pt idx="278">
                  <c:v>-1.9999999999999999E-6</c:v>
                </c:pt>
                <c:pt idx="279">
                  <c:v>1.9999999999999999E-6</c:v>
                </c:pt>
                <c:pt idx="280">
                  <c:v>-9.9999999999999995E-7</c:v>
                </c:pt>
                <c:pt idx="281">
                  <c:v>5.0000000000000004E-6</c:v>
                </c:pt>
                <c:pt idx="282">
                  <c:v>-1.7E-5</c:v>
                </c:pt>
                <c:pt idx="283">
                  <c:v>-3.6000000000000001E-5</c:v>
                </c:pt>
                <c:pt idx="284">
                  <c:v>-2.8E-5</c:v>
                </c:pt>
                <c:pt idx="285">
                  <c:v>-2.3E-5</c:v>
                </c:pt>
                <c:pt idx="286">
                  <c:v>-1.8E-5</c:v>
                </c:pt>
                <c:pt idx="287">
                  <c:v>-7.9999999999999996E-6</c:v>
                </c:pt>
                <c:pt idx="288">
                  <c:v>-9.0000000000000002E-6</c:v>
                </c:pt>
                <c:pt idx="289">
                  <c:v>1.1E-5</c:v>
                </c:pt>
                <c:pt idx="290">
                  <c:v>3.3000000000000003E-5</c:v>
                </c:pt>
                <c:pt idx="291">
                  <c:v>4.3999999999999999E-5</c:v>
                </c:pt>
                <c:pt idx="292">
                  <c:v>3.1000000000000001E-5</c:v>
                </c:pt>
                <c:pt idx="293">
                  <c:v>2.5000000000000001E-5</c:v>
                </c:pt>
                <c:pt idx="294">
                  <c:v>1.5999999999999999E-5</c:v>
                </c:pt>
                <c:pt idx="295">
                  <c:v>2.8E-5</c:v>
                </c:pt>
                <c:pt idx="296">
                  <c:v>3.8999999999999999E-5</c:v>
                </c:pt>
                <c:pt idx="297">
                  <c:v>5.3000000000000001E-5</c:v>
                </c:pt>
                <c:pt idx="298">
                  <c:v>5.3000000000000001E-5</c:v>
                </c:pt>
                <c:pt idx="299">
                  <c:v>4.3000000000000002E-5</c:v>
                </c:pt>
                <c:pt idx="300">
                  <c:v>4.1E-5</c:v>
                </c:pt>
                <c:pt idx="301">
                  <c:v>5.1999999999999997E-5</c:v>
                </c:pt>
                <c:pt idx="302">
                  <c:v>6.3E-5</c:v>
                </c:pt>
                <c:pt idx="303">
                  <c:v>5.7000000000000003E-5</c:v>
                </c:pt>
                <c:pt idx="304">
                  <c:v>5.1E-5</c:v>
                </c:pt>
                <c:pt idx="305">
                  <c:v>4.1E-5</c:v>
                </c:pt>
                <c:pt idx="306">
                  <c:v>2.4000000000000001E-5</c:v>
                </c:pt>
                <c:pt idx="307">
                  <c:v>2.5000000000000001E-5</c:v>
                </c:pt>
                <c:pt idx="308">
                  <c:v>3.3000000000000003E-5</c:v>
                </c:pt>
                <c:pt idx="309">
                  <c:v>3.4999999999999997E-5</c:v>
                </c:pt>
                <c:pt idx="310">
                  <c:v>4.8000000000000001E-5</c:v>
                </c:pt>
                <c:pt idx="311">
                  <c:v>2.0999999999999999E-5</c:v>
                </c:pt>
                <c:pt idx="312">
                  <c:v>1.9999999999999999E-6</c:v>
                </c:pt>
                <c:pt idx="313">
                  <c:v>-1.4E-5</c:v>
                </c:pt>
                <c:pt idx="314">
                  <c:v>-2.1999999999999999E-5</c:v>
                </c:pt>
                <c:pt idx="315">
                  <c:v>-6.0000000000000002E-6</c:v>
                </c:pt>
                <c:pt idx="316">
                  <c:v>-3.9999999999999998E-6</c:v>
                </c:pt>
                <c:pt idx="317">
                  <c:v>-1.9999999999999999E-6</c:v>
                </c:pt>
                <c:pt idx="318">
                  <c:v>-3.0000000000000001E-6</c:v>
                </c:pt>
                <c:pt idx="319">
                  <c:v>-1.9999999999999999E-6</c:v>
                </c:pt>
                <c:pt idx="320">
                  <c:v>-3.0000000000000001E-6</c:v>
                </c:pt>
                <c:pt idx="321">
                  <c:v>7.9999999999999996E-6</c:v>
                </c:pt>
                <c:pt idx="322">
                  <c:v>1.9000000000000001E-5</c:v>
                </c:pt>
                <c:pt idx="323">
                  <c:v>2.4000000000000001E-5</c:v>
                </c:pt>
                <c:pt idx="324">
                  <c:v>1.2999999999999999E-5</c:v>
                </c:pt>
                <c:pt idx="325">
                  <c:v>-5.0000000000000004E-6</c:v>
                </c:pt>
                <c:pt idx="326">
                  <c:v>-1.9999999999999999E-6</c:v>
                </c:pt>
                <c:pt idx="327">
                  <c:v>3.9999999999999998E-6</c:v>
                </c:pt>
                <c:pt idx="328">
                  <c:v>2.1999999999999999E-5</c:v>
                </c:pt>
                <c:pt idx="329">
                  <c:v>1.5999999999999999E-5</c:v>
                </c:pt>
                <c:pt idx="330">
                  <c:v>-9.9999999999999995E-7</c:v>
                </c:pt>
                <c:pt idx="331">
                  <c:v>6.9999999999999999E-6</c:v>
                </c:pt>
                <c:pt idx="332">
                  <c:v>-5.0000000000000004E-6</c:v>
                </c:pt>
                <c:pt idx="333">
                  <c:v>-9.0000000000000002E-6</c:v>
                </c:pt>
                <c:pt idx="334">
                  <c:v>-6.9999999999999999E-6</c:v>
                </c:pt>
                <c:pt idx="335">
                  <c:v>-3.9999999999999998E-6</c:v>
                </c:pt>
                <c:pt idx="336">
                  <c:v>-3.0000000000000001E-6</c:v>
                </c:pt>
                <c:pt idx="337">
                  <c:v>6.9999999999999999E-6</c:v>
                </c:pt>
                <c:pt idx="338">
                  <c:v>2.8E-5</c:v>
                </c:pt>
                <c:pt idx="339">
                  <c:v>4.3000000000000002E-5</c:v>
                </c:pt>
                <c:pt idx="340">
                  <c:v>3.6999999999999998E-5</c:v>
                </c:pt>
                <c:pt idx="341">
                  <c:v>1.2999999999999999E-5</c:v>
                </c:pt>
                <c:pt idx="342">
                  <c:v>2.1999999999999999E-5</c:v>
                </c:pt>
                <c:pt idx="343">
                  <c:v>2.9E-5</c:v>
                </c:pt>
                <c:pt idx="344">
                  <c:v>4.1E-5</c:v>
                </c:pt>
                <c:pt idx="345">
                  <c:v>5.5000000000000002E-5</c:v>
                </c:pt>
                <c:pt idx="346">
                  <c:v>4.6E-5</c:v>
                </c:pt>
                <c:pt idx="347">
                  <c:v>1.8E-5</c:v>
                </c:pt>
                <c:pt idx="348">
                  <c:v>-3.0000000000000001E-6</c:v>
                </c:pt>
                <c:pt idx="349">
                  <c:v>-1.5999999999999999E-5</c:v>
                </c:pt>
                <c:pt idx="350">
                  <c:v>-1.9999999999999999E-6</c:v>
                </c:pt>
                <c:pt idx="351">
                  <c:v>1.9000000000000001E-5</c:v>
                </c:pt>
                <c:pt idx="352">
                  <c:v>4.5000000000000003E-5</c:v>
                </c:pt>
                <c:pt idx="353">
                  <c:v>3.8000000000000002E-5</c:v>
                </c:pt>
                <c:pt idx="354">
                  <c:v>-7.9999999999999996E-6</c:v>
                </c:pt>
                <c:pt idx="355">
                  <c:v>-3.1000000000000001E-5</c:v>
                </c:pt>
                <c:pt idx="356">
                  <c:v>-1.5E-5</c:v>
                </c:pt>
                <c:pt idx="357">
                  <c:v>2.3E-5</c:v>
                </c:pt>
                <c:pt idx="358">
                  <c:v>5.1E-5</c:v>
                </c:pt>
                <c:pt idx="359">
                  <c:v>3.6000000000000001E-5</c:v>
                </c:pt>
                <c:pt idx="360">
                  <c:v>-5.0000000000000004E-6</c:v>
                </c:pt>
                <c:pt idx="361">
                  <c:v>-2.5000000000000001E-5</c:v>
                </c:pt>
                <c:pt idx="362">
                  <c:v>-3.6999999999999998E-5</c:v>
                </c:pt>
                <c:pt idx="363">
                  <c:v>3.9999999999999998E-6</c:v>
                </c:pt>
                <c:pt idx="364">
                  <c:v>3.6999999999999998E-5</c:v>
                </c:pt>
                <c:pt idx="365">
                  <c:v>2.5999999999999998E-5</c:v>
                </c:pt>
                <c:pt idx="366">
                  <c:v>-1.2E-5</c:v>
                </c:pt>
                <c:pt idx="367">
                  <c:v>-4.8000000000000001E-5</c:v>
                </c:pt>
                <c:pt idx="368">
                  <c:v>-7.1000000000000005E-5</c:v>
                </c:pt>
                <c:pt idx="369">
                  <c:v>-4.0000000000000003E-5</c:v>
                </c:pt>
                <c:pt idx="370">
                  <c:v>-1.9999999999999999E-6</c:v>
                </c:pt>
                <c:pt idx="371">
                  <c:v>4.3000000000000002E-5</c:v>
                </c:pt>
                <c:pt idx="372">
                  <c:v>6.2000000000000003E-5</c:v>
                </c:pt>
                <c:pt idx="373">
                  <c:v>1.9000000000000001E-5</c:v>
                </c:pt>
                <c:pt idx="374">
                  <c:v>-3.9999999999999998E-6</c:v>
                </c:pt>
                <c:pt idx="375">
                  <c:v>-1.1E-5</c:v>
                </c:pt>
                <c:pt idx="376">
                  <c:v>1.2E-5</c:v>
                </c:pt>
                <c:pt idx="377">
                  <c:v>5.3000000000000001E-5</c:v>
                </c:pt>
                <c:pt idx="378">
                  <c:v>6.3999999999999997E-5</c:v>
                </c:pt>
                <c:pt idx="379">
                  <c:v>6.3999999999999997E-5</c:v>
                </c:pt>
                <c:pt idx="380">
                  <c:v>2.8E-5</c:v>
                </c:pt>
                <c:pt idx="381">
                  <c:v>-2.5000000000000001E-5</c:v>
                </c:pt>
                <c:pt idx="382">
                  <c:v>-1.0000000000000001E-5</c:v>
                </c:pt>
                <c:pt idx="383">
                  <c:v>2.3E-5</c:v>
                </c:pt>
                <c:pt idx="384">
                  <c:v>4.8000000000000001E-5</c:v>
                </c:pt>
                <c:pt idx="385">
                  <c:v>6.6000000000000005E-5</c:v>
                </c:pt>
                <c:pt idx="386">
                  <c:v>3.1000000000000001E-5</c:v>
                </c:pt>
                <c:pt idx="387">
                  <c:v>-9.0000000000000002E-6</c:v>
                </c:pt>
                <c:pt idx="388">
                  <c:v>-2.5000000000000001E-5</c:v>
                </c:pt>
                <c:pt idx="389">
                  <c:v>-2.5999999999999998E-5</c:v>
                </c:pt>
                <c:pt idx="390">
                  <c:v>1.0000000000000001E-5</c:v>
                </c:pt>
                <c:pt idx="391">
                  <c:v>4.8000000000000001E-5</c:v>
                </c:pt>
                <c:pt idx="392">
                  <c:v>5.8E-5</c:v>
                </c:pt>
                <c:pt idx="393">
                  <c:v>4.5000000000000003E-5</c:v>
                </c:pt>
                <c:pt idx="394">
                  <c:v>2.4000000000000001E-5</c:v>
                </c:pt>
                <c:pt idx="395">
                  <c:v>6.9999999999999999E-6</c:v>
                </c:pt>
                <c:pt idx="396">
                  <c:v>1.4E-5</c:v>
                </c:pt>
                <c:pt idx="397">
                  <c:v>1.2999999999999999E-5</c:v>
                </c:pt>
                <c:pt idx="398">
                  <c:v>3.0000000000000001E-6</c:v>
                </c:pt>
                <c:pt idx="399">
                  <c:v>-7.9999999999999996E-6</c:v>
                </c:pt>
                <c:pt idx="400">
                  <c:v>-6.0000000000000002E-6</c:v>
                </c:pt>
                <c:pt idx="401">
                  <c:v>2.0999999999999999E-5</c:v>
                </c:pt>
                <c:pt idx="402">
                  <c:v>3.3000000000000003E-5</c:v>
                </c:pt>
                <c:pt idx="403">
                  <c:v>2.1999999999999999E-5</c:v>
                </c:pt>
                <c:pt idx="404">
                  <c:v>-3.9999999999999998E-6</c:v>
                </c:pt>
                <c:pt idx="405">
                  <c:v>-1.7E-5</c:v>
                </c:pt>
                <c:pt idx="406">
                  <c:v>-1.5999999999999999E-5</c:v>
                </c:pt>
                <c:pt idx="407">
                  <c:v>-1.1E-5</c:v>
                </c:pt>
                <c:pt idx="408">
                  <c:v>-1.9999999999999999E-6</c:v>
                </c:pt>
                <c:pt idx="409">
                  <c:v>1.9000000000000001E-5</c:v>
                </c:pt>
                <c:pt idx="410">
                  <c:v>2.0000000000000002E-5</c:v>
                </c:pt>
                <c:pt idx="411">
                  <c:v>1.8E-5</c:v>
                </c:pt>
                <c:pt idx="412">
                  <c:v>-5.0000000000000004E-6</c:v>
                </c:pt>
                <c:pt idx="413">
                  <c:v>-9.9999999999999995E-7</c:v>
                </c:pt>
                <c:pt idx="414">
                  <c:v>-9.9999999999999995E-7</c:v>
                </c:pt>
                <c:pt idx="415">
                  <c:v>-6.0000000000000002E-6</c:v>
                </c:pt>
                <c:pt idx="416">
                  <c:v>5.0000000000000004E-6</c:v>
                </c:pt>
                <c:pt idx="417">
                  <c:v>3.0000000000000001E-6</c:v>
                </c:pt>
                <c:pt idx="418">
                  <c:v>-5.0000000000000004E-6</c:v>
                </c:pt>
                <c:pt idx="419">
                  <c:v>-1.1E-5</c:v>
                </c:pt>
                <c:pt idx="420">
                  <c:v>3.9999999999999998E-6</c:v>
                </c:pt>
                <c:pt idx="421">
                  <c:v>1.1E-5</c:v>
                </c:pt>
                <c:pt idx="422">
                  <c:v>2.1999999999999999E-5</c:v>
                </c:pt>
                <c:pt idx="423">
                  <c:v>7.9999999999999996E-6</c:v>
                </c:pt>
                <c:pt idx="424">
                  <c:v>9.9999999999999995E-7</c:v>
                </c:pt>
                <c:pt idx="425">
                  <c:v>1.7E-5</c:v>
                </c:pt>
                <c:pt idx="426">
                  <c:v>3.0000000000000001E-5</c:v>
                </c:pt>
                <c:pt idx="427">
                  <c:v>4.1999999999999998E-5</c:v>
                </c:pt>
                <c:pt idx="428">
                  <c:v>3.8000000000000002E-5</c:v>
                </c:pt>
                <c:pt idx="429">
                  <c:v>3.8000000000000002E-5</c:v>
                </c:pt>
                <c:pt idx="430">
                  <c:v>2.4000000000000001E-5</c:v>
                </c:pt>
                <c:pt idx="431">
                  <c:v>3.9999999999999998E-6</c:v>
                </c:pt>
                <c:pt idx="432">
                  <c:v>3.9999999999999998E-6</c:v>
                </c:pt>
                <c:pt idx="433">
                  <c:v>9.0000000000000002E-6</c:v>
                </c:pt>
                <c:pt idx="434">
                  <c:v>1.1E-5</c:v>
                </c:pt>
                <c:pt idx="435">
                  <c:v>0</c:v>
                </c:pt>
                <c:pt idx="436">
                  <c:v>3.9999999999999998E-6</c:v>
                </c:pt>
                <c:pt idx="437">
                  <c:v>1.0000000000000001E-5</c:v>
                </c:pt>
                <c:pt idx="438">
                  <c:v>1.8E-5</c:v>
                </c:pt>
                <c:pt idx="439">
                  <c:v>2.1999999999999999E-5</c:v>
                </c:pt>
                <c:pt idx="440">
                  <c:v>1.1E-5</c:v>
                </c:pt>
                <c:pt idx="441">
                  <c:v>7.9999999999999996E-6</c:v>
                </c:pt>
                <c:pt idx="442">
                  <c:v>2.0000000000000002E-5</c:v>
                </c:pt>
                <c:pt idx="443">
                  <c:v>2.5000000000000001E-5</c:v>
                </c:pt>
                <c:pt idx="444">
                  <c:v>2.9E-5</c:v>
                </c:pt>
                <c:pt idx="445">
                  <c:v>2.0000000000000002E-5</c:v>
                </c:pt>
                <c:pt idx="446">
                  <c:v>1.0000000000000001E-5</c:v>
                </c:pt>
                <c:pt idx="447">
                  <c:v>2.0000000000000002E-5</c:v>
                </c:pt>
                <c:pt idx="448">
                  <c:v>1.2E-5</c:v>
                </c:pt>
                <c:pt idx="449">
                  <c:v>1.0000000000000001E-5</c:v>
                </c:pt>
                <c:pt idx="450">
                  <c:v>1.9999999999999999E-6</c:v>
                </c:pt>
                <c:pt idx="451">
                  <c:v>-1.8E-5</c:v>
                </c:pt>
                <c:pt idx="452">
                  <c:v>-3.1000000000000001E-5</c:v>
                </c:pt>
                <c:pt idx="453">
                  <c:v>-2.4000000000000001E-5</c:v>
                </c:pt>
                <c:pt idx="454">
                  <c:v>-1.2999999999999999E-5</c:v>
                </c:pt>
                <c:pt idx="455">
                  <c:v>-1.8E-5</c:v>
                </c:pt>
                <c:pt idx="456">
                  <c:v>0</c:v>
                </c:pt>
                <c:pt idx="457">
                  <c:v>6.9999999999999999E-6</c:v>
                </c:pt>
                <c:pt idx="458">
                  <c:v>3.0000000000000001E-6</c:v>
                </c:pt>
                <c:pt idx="459">
                  <c:v>3.0000000000000001E-6</c:v>
                </c:pt>
                <c:pt idx="460">
                  <c:v>9.0000000000000002E-6</c:v>
                </c:pt>
                <c:pt idx="461">
                  <c:v>2.4000000000000001E-5</c:v>
                </c:pt>
                <c:pt idx="462">
                  <c:v>2.1999999999999999E-5</c:v>
                </c:pt>
                <c:pt idx="463">
                  <c:v>2.4000000000000001E-5</c:v>
                </c:pt>
                <c:pt idx="464">
                  <c:v>2.0999999999999999E-5</c:v>
                </c:pt>
                <c:pt idx="465">
                  <c:v>3.6999999999999998E-5</c:v>
                </c:pt>
                <c:pt idx="466">
                  <c:v>3.3000000000000003E-5</c:v>
                </c:pt>
                <c:pt idx="467">
                  <c:v>3.3000000000000003E-5</c:v>
                </c:pt>
                <c:pt idx="468">
                  <c:v>1.5999999999999999E-5</c:v>
                </c:pt>
                <c:pt idx="469">
                  <c:v>-1.5E-5</c:v>
                </c:pt>
                <c:pt idx="470">
                  <c:v>-5.0000000000000004E-6</c:v>
                </c:pt>
                <c:pt idx="471">
                  <c:v>1.2999999999999999E-5</c:v>
                </c:pt>
                <c:pt idx="472">
                  <c:v>1.8E-5</c:v>
                </c:pt>
                <c:pt idx="473">
                  <c:v>2.5000000000000001E-5</c:v>
                </c:pt>
                <c:pt idx="474">
                  <c:v>6.9999999999999999E-6</c:v>
                </c:pt>
                <c:pt idx="475">
                  <c:v>-7.9999999999999996E-6</c:v>
                </c:pt>
                <c:pt idx="476">
                  <c:v>-1.9999999999999999E-6</c:v>
                </c:pt>
                <c:pt idx="477">
                  <c:v>5.0000000000000004E-6</c:v>
                </c:pt>
                <c:pt idx="478">
                  <c:v>1.2999999999999999E-5</c:v>
                </c:pt>
                <c:pt idx="479">
                  <c:v>2.5000000000000001E-5</c:v>
                </c:pt>
                <c:pt idx="480">
                  <c:v>3.1999999999999999E-5</c:v>
                </c:pt>
                <c:pt idx="481">
                  <c:v>2.8E-5</c:v>
                </c:pt>
                <c:pt idx="482">
                  <c:v>1.7E-5</c:v>
                </c:pt>
                <c:pt idx="483">
                  <c:v>6.0000000000000002E-6</c:v>
                </c:pt>
                <c:pt idx="484">
                  <c:v>3.0000000000000001E-6</c:v>
                </c:pt>
                <c:pt idx="485">
                  <c:v>1.7E-5</c:v>
                </c:pt>
                <c:pt idx="486">
                  <c:v>2.0999999999999999E-5</c:v>
                </c:pt>
                <c:pt idx="487">
                  <c:v>2.1999999999999999E-5</c:v>
                </c:pt>
                <c:pt idx="488">
                  <c:v>2.6999999999999999E-5</c:v>
                </c:pt>
                <c:pt idx="489">
                  <c:v>2.1999999999999999E-5</c:v>
                </c:pt>
                <c:pt idx="490">
                  <c:v>1.5E-5</c:v>
                </c:pt>
                <c:pt idx="491">
                  <c:v>3.0000000000000001E-6</c:v>
                </c:pt>
                <c:pt idx="492">
                  <c:v>-9.9999999999999995E-7</c:v>
                </c:pt>
                <c:pt idx="493">
                  <c:v>9.9999999999999995E-7</c:v>
                </c:pt>
                <c:pt idx="494">
                  <c:v>7.9999999999999996E-6</c:v>
                </c:pt>
                <c:pt idx="495">
                  <c:v>1.7E-5</c:v>
                </c:pt>
                <c:pt idx="496">
                  <c:v>6.9999999999999999E-6</c:v>
                </c:pt>
                <c:pt idx="497">
                  <c:v>-1.4E-5</c:v>
                </c:pt>
                <c:pt idx="498">
                  <c:v>-1.2999999999999999E-5</c:v>
                </c:pt>
                <c:pt idx="499">
                  <c:v>-1.9000000000000001E-5</c:v>
                </c:pt>
                <c:pt idx="501">
                  <c:v>2.7099999999999997E-4</c:v>
                </c:pt>
                <c:pt idx="502">
                  <c:v>-5.5600000000000007E-4</c:v>
                </c:pt>
                <c:pt idx="503">
                  <c:v>-1.4572751052330855E-3</c:v>
                </c:pt>
                <c:pt idx="504">
                  <c:v>-2.6404521061879661E-2</c:v>
                </c:pt>
                <c:pt idx="506">
                  <c:v>4.8999999999999992E-5</c:v>
                </c:pt>
                <c:pt idx="507">
                  <c:v>-5.1200000000000019E-4</c:v>
                </c:pt>
                <c:pt idx="508">
                  <c:v>-8.4855596326017862E-4</c:v>
                </c:pt>
                <c:pt idx="509">
                  <c:v>-1.4935386949038829E-2</c:v>
                </c:pt>
                <c:pt idx="511">
                  <c:v>1.6690000000000001E-3</c:v>
                </c:pt>
                <c:pt idx="512">
                  <c:v>1.8340000000000001E-3</c:v>
                </c:pt>
                <c:pt idx="513">
                  <c:v>6.8052629840818432E-4</c:v>
                </c:pt>
                <c:pt idx="514">
                  <c:v>1.4222125719248723E-2</c:v>
                </c:pt>
                <c:pt idx="516">
                  <c:v>6.1969999999999994E-3</c:v>
                </c:pt>
                <c:pt idx="517">
                  <c:v>6.2169999999999994E-3</c:v>
                </c:pt>
                <c:pt idx="518">
                  <c:v>2.5776561944805729E-3</c:v>
                </c:pt>
                <c:pt idx="519">
                  <c:v>5.5789369778439839E-2</c:v>
                </c:pt>
                <c:pt idx="521">
                  <c:v>6.6309999999999997E-3</c:v>
                </c:pt>
                <c:pt idx="522">
                  <c:v>6.7139999999999995E-3</c:v>
                </c:pt>
                <c:pt idx="523">
                  <c:v>6.2444777202168905E-3</c:v>
                </c:pt>
                <c:pt idx="524">
                  <c:v>9.9007564921180305E-2</c:v>
                </c:pt>
              </c:numCache>
            </c:numRef>
          </c:yVal>
          <c:smooth val="0"/>
        </c:ser>
        <c:ser>
          <c:idx val="7"/>
          <c:order val="7"/>
          <c:tx>
            <c:v>800V</c:v>
          </c:tx>
          <c:marker>
            <c:symbol val="none"/>
          </c:marker>
          <c:xVal>
            <c:numRef>
              <c:f>'2_3e13_1kV_DF Scan'!$2:$2</c:f>
              <c:numCache>
                <c:formatCode>General</c:formatCode>
                <c:ptCount val="16384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83.333333333333343</c:v>
                </c:pt>
                <c:pt idx="6">
                  <c:v>100.00000000000001</c:v>
                </c:pt>
                <c:pt idx="7">
                  <c:v>116.66666666666669</c:v>
                </c:pt>
                <c:pt idx="8">
                  <c:v>133.33333333333334</c:v>
                </c:pt>
                <c:pt idx="9">
                  <c:v>150</c:v>
                </c:pt>
                <c:pt idx="10">
                  <c:v>166.66666666666666</c:v>
                </c:pt>
                <c:pt idx="11">
                  <c:v>183.33333333333331</c:v>
                </c:pt>
                <c:pt idx="12">
                  <c:v>199.99999999999997</c:v>
                </c:pt>
                <c:pt idx="13">
                  <c:v>216.66666666666663</c:v>
                </c:pt>
                <c:pt idx="14">
                  <c:v>233.33333333333329</c:v>
                </c:pt>
                <c:pt idx="15">
                  <c:v>249.99999999999994</c:v>
                </c:pt>
                <c:pt idx="16">
                  <c:v>266.66666666666663</c:v>
                </c:pt>
                <c:pt idx="17">
                  <c:v>283.33333333333331</c:v>
                </c:pt>
                <c:pt idx="18">
                  <c:v>300</c:v>
                </c:pt>
                <c:pt idx="19">
                  <c:v>316.66666666666669</c:v>
                </c:pt>
                <c:pt idx="20">
                  <c:v>333.33333333333337</c:v>
                </c:pt>
                <c:pt idx="21">
                  <c:v>350.00000000000006</c:v>
                </c:pt>
                <c:pt idx="22">
                  <c:v>366.66666666666674</c:v>
                </c:pt>
                <c:pt idx="23">
                  <c:v>383.33333333333343</c:v>
                </c:pt>
                <c:pt idx="24">
                  <c:v>400.00000000000011</c:v>
                </c:pt>
                <c:pt idx="25">
                  <c:v>416.6666666666668</c:v>
                </c:pt>
                <c:pt idx="26">
                  <c:v>433.33333333333348</c:v>
                </c:pt>
                <c:pt idx="27">
                  <c:v>450.00000000000017</c:v>
                </c:pt>
                <c:pt idx="28">
                  <c:v>466.66666666666686</c:v>
                </c:pt>
                <c:pt idx="29">
                  <c:v>483.33333333333354</c:v>
                </c:pt>
                <c:pt idx="30">
                  <c:v>500.00000000000023</c:v>
                </c:pt>
                <c:pt idx="31">
                  <c:v>516.66666666666686</c:v>
                </c:pt>
                <c:pt idx="32">
                  <c:v>533.33333333333348</c:v>
                </c:pt>
                <c:pt idx="33">
                  <c:v>550.00000000000011</c:v>
                </c:pt>
                <c:pt idx="34">
                  <c:v>566.66666666666674</c:v>
                </c:pt>
                <c:pt idx="35">
                  <c:v>583.33333333333337</c:v>
                </c:pt>
                <c:pt idx="36">
                  <c:v>600</c:v>
                </c:pt>
                <c:pt idx="37">
                  <c:v>616.66666666666663</c:v>
                </c:pt>
                <c:pt idx="38">
                  <c:v>633.33333333333326</c:v>
                </c:pt>
                <c:pt idx="39">
                  <c:v>649.99999999999989</c:v>
                </c:pt>
                <c:pt idx="40">
                  <c:v>666.66666666666652</c:v>
                </c:pt>
                <c:pt idx="41">
                  <c:v>683.33333333333314</c:v>
                </c:pt>
                <c:pt idx="42">
                  <c:v>699.99999999999977</c:v>
                </c:pt>
                <c:pt idx="43">
                  <c:v>716.6666666666664</c:v>
                </c:pt>
                <c:pt idx="44">
                  <c:v>733.33333333333303</c:v>
                </c:pt>
                <c:pt idx="45">
                  <c:v>749.99999999999966</c:v>
                </c:pt>
                <c:pt idx="46">
                  <c:v>766.66666666666629</c:v>
                </c:pt>
                <c:pt idx="47">
                  <c:v>783.33333333333292</c:v>
                </c:pt>
                <c:pt idx="48">
                  <c:v>799.99999999999955</c:v>
                </c:pt>
                <c:pt idx="49">
                  <c:v>816.66666666666617</c:v>
                </c:pt>
                <c:pt idx="50">
                  <c:v>833.3333333333328</c:v>
                </c:pt>
                <c:pt idx="51">
                  <c:v>849.99999999999943</c:v>
                </c:pt>
                <c:pt idx="52">
                  <c:v>866.66666666666606</c:v>
                </c:pt>
                <c:pt idx="53">
                  <c:v>883.33333333333269</c:v>
                </c:pt>
                <c:pt idx="54">
                  <c:v>899.99999999999932</c:v>
                </c:pt>
                <c:pt idx="55">
                  <c:v>916.66666666666595</c:v>
                </c:pt>
                <c:pt idx="56">
                  <c:v>933.33333333333258</c:v>
                </c:pt>
                <c:pt idx="57">
                  <c:v>949.9999999999992</c:v>
                </c:pt>
                <c:pt idx="58">
                  <c:v>966.66666666666583</c:v>
                </c:pt>
                <c:pt idx="59">
                  <c:v>983.33333333333246</c:v>
                </c:pt>
                <c:pt idx="60">
                  <c:v>999.99999999999909</c:v>
                </c:pt>
                <c:pt idx="61">
                  <c:v>1016.6666666666657</c:v>
                </c:pt>
                <c:pt idx="62">
                  <c:v>1033.3333333333323</c:v>
                </c:pt>
                <c:pt idx="63">
                  <c:v>1049.9999999999991</c:v>
                </c:pt>
                <c:pt idx="64">
                  <c:v>1066.6666666666658</c:v>
                </c:pt>
                <c:pt idx="65">
                  <c:v>1083.3333333333326</c:v>
                </c:pt>
                <c:pt idx="66">
                  <c:v>1099.9999999999993</c:v>
                </c:pt>
                <c:pt idx="67">
                  <c:v>1116.6666666666661</c:v>
                </c:pt>
                <c:pt idx="68">
                  <c:v>1133.3333333333328</c:v>
                </c:pt>
                <c:pt idx="69">
                  <c:v>1149.9999999999995</c:v>
                </c:pt>
                <c:pt idx="70">
                  <c:v>1166.6666666666663</c:v>
                </c:pt>
                <c:pt idx="71">
                  <c:v>1183.333333333333</c:v>
                </c:pt>
                <c:pt idx="72">
                  <c:v>1199.9999999999998</c:v>
                </c:pt>
                <c:pt idx="73">
                  <c:v>1216.6666666666665</c:v>
                </c:pt>
                <c:pt idx="74">
                  <c:v>1233.3333333333333</c:v>
                </c:pt>
                <c:pt idx="75">
                  <c:v>1250</c:v>
                </c:pt>
                <c:pt idx="76">
                  <c:v>1266.6666666666667</c:v>
                </c:pt>
                <c:pt idx="77">
                  <c:v>1283.3333333333335</c:v>
                </c:pt>
                <c:pt idx="78">
                  <c:v>1300.0000000000002</c:v>
                </c:pt>
                <c:pt idx="79">
                  <c:v>1316.666666666667</c:v>
                </c:pt>
                <c:pt idx="80">
                  <c:v>1333.3333333333337</c:v>
                </c:pt>
                <c:pt idx="81">
                  <c:v>1350.0000000000005</c:v>
                </c:pt>
                <c:pt idx="82">
                  <c:v>1366.6666666666672</c:v>
                </c:pt>
                <c:pt idx="83">
                  <c:v>1383.3333333333339</c:v>
                </c:pt>
                <c:pt idx="84">
                  <c:v>1400.0000000000007</c:v>
                </c:pt>
                <c:pt idx="85">
                  <c:v>1416.6666666666674</c:v>
                </c:pt>
                <c:pt idx="86">
                  <c:v>1433.3333333333342</c:v>
                </c:pt>
                <c:pt idx="87">
                  <c:v>1450.0000000000009</c:v>
                </c:pt>
                <c:pt idx="88">
                  <c:v>1466.6666666666677</c:v>
                </c:pt>
                <c:pt idx="89">
                  <c:v>1483.3333333333344</c:v>
                </c:pt>
                <c:pt idx="90">
                  <c:v>1500.0000000000011</c:v>
                </c:pt>
                <c:pt idx="91">
                  <c:v>1516.6666666666679</c:v>
                </c:pt>
                <c:pt idx="92">
                  <c:v>1533.3333333333346</c:v>
                </c:pt>
                <c:pt idx="93">
                  <c:v>1550.0000000000014</c:v>
                </c:pt>
                <c:pt idx="94">
                  <c:v>1566.6666666666681</c:v>
                </c:pt>
                <c:pt idx="95">
                  <c:v>1583.3333333333348</c:v>
                </c:pt>
                <c:pt idx="96">
                  <c:v>1600.0000000000016</c:v>
                </c:pt>
                <c:pt idx="97">
                  <c:v>1616.6666666666683</c:v>
                </c:pt>
                <c:pt idx="98">
                  <c:v>1633.3333333333351</c:v>
                </c:pt>
                <c:pt idx="99">
                  <c:v>1650.0000000000018</c:v>
                </c:pt>
                <c:pt idx="100">
                  <c:v>1666.6666666666686</c:v>
                </c:pt>
                <c:pt idx="101">
                  <c:v>1683.3333333333353</c:v>
                </c:pt>
                <c:pt idx="102">
                  <c:v>1700.000000000002</c:v>
                </c:pt>
                <c:pt idx="103">
                  <c:v>1716.6666666666688</c:v>
                </c:pt>
                <c:pt idx="104">
                  <c:v>1733.3333333333355</c:v>
                </c:pt>
                <c:pt idx="105">
                  <c:v>1750.0000000000023</c:v>
                </c:pt>
                <c:pt idx="106">
                  <c:v>1766.666666666669</c:v>
                </c:pt>
                <c:pt idx="107">
                  <c:v>1783.3333333333358</c:v>
                </c:pt>
                <c:pt idx="108">
                  <c:v>1800.0000000000025</c:v>
                </c:pt>
                <c:pt idx="109">
                  <c:v>1816.6666666666692</c:v>
                </c:pt>
                <c:pt idx="110">
                  <c:v>1833.333333333336</c:v>
                </c:pt>
                <c:pt idx="111">
                  <c:v>1850.0000000000027</c:v>
                </c:pt>
                <c:pt idx="112">
                  <c:v>1866.6666666666695</c:v>
                </c:pt>
                <c:pt idx="113">
                  <c:v>1883.3333333333362</c:v>
                </c:pt>
                <c:pt idx="114">
                  <c:v>1900.000000000003</c:v>
                </c:pt>
                <c:pt idx="115">
                  <c:v>1916.6666666666697</c:v>
                </c:pt>
                <c:pt idx="116">
                  <c:v>1933.3333333333364</c:v>
                </c:pt>
                <c:pt idx="117">
                  <c:v>1950.0000000000032</c:v>
                </c:pt>
                <c:pt idx="118">
                  <c:v>1966.6666666666699</c:v>
                </c:pt>
                <c:pt idx="119">
                  <c:v>1983.3333333333367</c:v>
                </c:pt>
                <c:pt idx="120">
                  <c:v>2000.0000000000034</c:v>
                </c:pt>
                <c:pt idx="121">
                  <c:v>2016.6666666666702</c:v>
                </c:pt>
                <c:pt idx="122">
                  <c:v>2033.3333333333369</c:v>
                </c:pt>
                <c:pt idx="123">
                  <c:v>2050.0000000000036</c:v>
                </c:pt>
                <c:pt idx="124">
                  <c:v>2066.6666666666702</c:v>
                </c:pt>
                <c:pt idx="125">
                  <c:v>2083.3333333333367</c:v>
                </c:pt>
                <c:pt idx="126">
                  <c:v>2100.0000000000032</c:v>
                </c:pt>
                <c:pt idx="127">
                  <c:v>2116.6666666666697</c:v>
                </c:pt>
                <c:pt idx="128">
                  <c:v>2133.3333333333362</c:v>
                </c:pt>
                <c:pt idx="129">
                  <c:v>2150.0000000000027</c:v>
                </c:pt>
                <c:pt idx="130">
                  <c:v>2166.6666666666692</c:v>
                </c:pt>
                <c:pt idx="131">
                  <c:v>2183.3333333333358</c:v>
                </c:pt>
                <c:pt idx="132">
                  <c:v>2200.0000000000023</c:v>
                </c:pt>
                <c:pt idx="133">
                  <c:v>2216.6666666666688</c:v>
                </c:pt>
                <c:pt idx="134">
                  <c:v>2233.3333333333353</c:v>
                </c:pt>
                <c:pt idx="135">
                  <c:v>2250.0000000000018</c:v>
                </c:pt>
                <c:pt idx="136">
                  <c:v>2266.6666666666683</c:v>
                </c:pt>
                <c:pt idx="137">
                  <c:v>2283.3333333333348</c:v>
                </c:pt>
                <c:pt idx="138">
                  <c:v>2300.0000000000014</c:v>
                </c:pt>
                <c:pt idx="139">
                  <c:v>2316.6666666666679</c:v>
                </c:pt>
                <c:pt idx="140">
                  <c:v>2333.3333333333344</c:v>
                </c:pt>
                <c:pt idx="141">
                  <c:v>2350.0000000000009</c:v>
                </c:pt>
                <c:pt idx="142">
                  <c:v>2366.6666666666674</c:v>
                </c:pt>
                <c:pt idx="143">
                  <c:v>2383.3333333333339</c:v>
                </c:pt>
                <c:pt idx="144">
                  <c:v>2400.0000000000005</c:v>
                </c:pt>
                <c:pt idx="145">
                  <c:v>2416.666666666667</c:v>
                </c:pt>
                <c:pt idx="146">
                  <c:v>2433.3333333333335</c:v>
                </c:pt>
                <c:pt idx="147">
                  <c:v>2450</c:v>
                </c:pt>
                <c:pt idx="148">
                  <c:v>2466.6666666666665</c:v>
                </c:pt>
                <c:pt idx="149">
                  <c:v>2483.333333333333</c:v>
                </c:pt>
                <c:pt idx="150">
                  <c:v>2499.9999999999995</c:v>
                </c:pt>
                <c:pt idx="151">
                  <c:v>2516.6666666666661</c:v>
                </c:pt>
                <c:pt idx="152">
                  <c:v>2533.3333333333326</c:v>
                </c:pt>
                <c:pt idx="153">
                  <c:v>2549.9999999999991</c:v>
                </c:pt>
                <c:pt idx="154">
                  <c:v>2566.6666666666656</c:v>
                </c:pt>
                <c:pt idx="155">
                  <c:v>2583.3333333333321</c:v>
                </c:pt>
                <c:pt idx="156">
                  <c:v>2599.9999999999986</c:v>
                </c:pt>
                <c:pt idx="157">
                  <c:v>2616.6666666666652</c:v>
                </c:pt>
                <c:pt idx="158">
                  <c:v>2633.3333333333317</c:v>
                </c:pt>
                <c:pt idx="159">
                  <c:v>2649.9999999999982</c:v>
                </c:pt>
                <c:pt idx="160">
                  <c:v>2666.6666666666647</c:v>
                </c:pt>
                <c:pt idx="161">
                  <c:v>2683.3333333333312</c:v>
                </c:pt>
                <c:pt idx="162">
                  <c:v>2699.9999999999977</c:v>
                </c:pt>
                <c:pt idx="163">
                  <c:v>2716.6666666666642</c:v>
                </c:pt>
                <c:pt idx="164">
                  <c:v>2733.3333333333308</c:v>
                </c:pt>
                <c:pt idx="165">
                  <c:v>2749.9999999999973</c:v>
                </c:pt>
                <c:pt idx="166">
                  <c:v>2766.6666666666638</c:v>
                </c:pt>
                <c:pt idx="167">
                  <c:v>2783.3333333333303</c:v>
                </c:pt>
                <c:pt idx="168">
                  <c:v>2799.9999999999968</c:v>
                </c:pt>
                <c:pt idx="169">
                  <c:v>2816.6666666666633</c:v>
                </c:pt>
                <c:pt idx="170">
                  <c:v>2833.3333333333298</c:v>
                </c:pt>
                <c:pt idx="171">
                  <c:v>2849.9999999999964</c:v>
                </c:pt>
                <c:pt idx="172">
                  <c:v>2866.6666666666629</c:v>
                </c:pt>
                <c:pt idx="173">
                  <c:v>2883.3333333333294</c:v>
                </c:pt>
                <c:pt idx="174">
                  <c:v>2899.9999999999959</c:v>
                </c:pt>
                <c:pt idx="175">
                  <c:v>2916.6666666666624</c:v>
                </c:pt>
                <c:pt idx="176">
                  <c:v>2933.3333333333289</c:v>
                </c:pt>
                <c:pt idx="177">
                  <c:v>2949.9999999999955</c:v>
                </c:pt>
                <c:pt idx="178">
                  <c:v>2966.666666666662</c:v>
                </c:pt>
                <c:pt idx="179">
                  <c:v>2983.3333333333285</c:v>
                </c:pt>
                <c:pt idx="180">
                  <c:v>2999.999999999995</c:v>
                </c:pt>
                <c:pt idx="181">
                  <c:v>3016.6666666666615</c:v>
                </c:pt>
                <c:pt idx="182">
                  <c:v>3033.333333333328</c:v>
                </c:pt>
                <c:pt idx="183">
                  <c:v>3049.9999999999945</c:v>
                </c:pt>
                <c:pt idx="184">
                  <c:v>3066.6666666666611</c:v>
                </c:pt>
                <c:pt idx="185">
                  <c:v>3083.3333333333276</c:v>
                </c:pt>
                <c:pt idx="186">
                  <c:v>3099.9999999999941</c:v>
                </c:pt>
                <c:pt idx="187">
                  <c:v>3116.6666666666606</c:v>
                </c:pt>
                <c:pt idx="188">
                  <c:v>3133.3333333333271</c:v>
                </c:pt>
                <c:pt idx="189">
                  <c:v>3149.9999999999936</c:v>
                </c:pt>
                <c:pt idx="190">
                  <c:v>3166.6666666666601</c:v>
                </c:pt>
                <c:pt idx="191">
                  <c:v>3183.3333333333267</c:v>
                </c:pt>
                <c:pt idx="192">
                  <c:v>3199.9999999999932</c:v>
                </c:pt>
                <c:pt idx="193">
                  <c:v>3216.6666666666597</c:v>
                </c:pt>
                <c:pt idx="194">
                  <c:v>3233.3333333333262</c:v>
                </c:pt>
                <c:pt idx="195">
                  <c:v>3249.9999999999927</c:v>
                </c:pt>
                <c:pt idx="196">
                  <c:v>3266.6666666666592</c:v>
                </c:pt>
                <c:pt idx="197">
                  <c:v>3283.3333333333258</c:v>
                </c:pt>
                <c:pt idx="198">
                  <c:v>3299.9999999999923</c:v>
                </c:pt>
                <c:pt idx="199">
                  <c:v>3316.6666666666588</c:v>
                </c:pt>
                <c:pt idx="200">
                  <c:v>3333.3333333333253</c:v>
                </c:pt>
                <c:pt idx="201">
                  <c:v>3349.9999999999918</c:v>
                </c:pt>
                <c:pt idx="202">
                  <c:v>3366.6666666666583</c:v>
                </c:pt>
                <c:pt idx="203">
                  <c:v>3383.3333333333248</c:v>
                </c:pt>
                <c:pt idx="204">
                  <c:v>3399.9999999999914</c:v>
                </c:pt>
                <c:pt idx="205">
                  <c:v>3416.6666666666579</c:v>
                </c:pt>
                <c:pt idx="206">
                  <c:v>3433.3333333333244</c:v>
                </c:pt>
                <c:pt idx="207">
                  <c:v>3449.9999999999909</c:v>
                </c:pt>
                <c:pt idx="208">
                  <c:v>3466.6666666666574</c:v>
                </c:pt>
                <c:pt idx="209">
                  <c:v>3483.3333333333239</c:v>
                </c:pt>
                <c:pt idx="210">
                  <c:v>3499.9999999999905</c:v>
                </c:pt>
                <c:pt idx="211">
                  <c:v>3516.666666666657</c:v>
                </c:pt>
                <c:pt idx="212">
                  <c:v>3533.3333333333235</c:v>
                </c:pt>
                <c:pt idx="213">
                  <c:v>3549.99999999999</c:v>
                </c:pt>
                <c:pt idx="214">
                  <c:v>3566.6666666666565</c:v>
                </c:pt>
                <c:pt idx="215">
                  <c:v>3583.333333333323</c:v>
                </c:pt>
                <c:pt idx="216">
                  <c:v>3599.9999999999895</c:v>
                </c:pt>
                <c:pt idx="217">
                  <c:v>3616.6666666666561</c:v>
                </c:pt>
                <c:pt idx="218">
                  <c:v>3633.3333333333226</c:v>
                </c:pt>
                <c:pt idx="219">
                  <c:v>3649.9999999999891</c:v>
                </c:pt>
                <c:pt idx="220">
                  <c:v>3666.6666666666556</c:v>
                </c:pt>
                <c:pt idx="221">
                  <c:v>3683.3333333333221</c:v>
                </c:pt>
                <c:pt idx="222">
                  <c:v>3699.9999999999886</c:v>
                </c:pt>
                <c:pt idx="223">
                  <c:v>3716.6666666666551</c:v>
                </c:pt>
                <c:pt idx="224">
                  <c:v>3733.3333333333217</c:v>
                </c:pt>
                <c:pt idx="225">
                  <c:v>3749.9999999999882</c:v>
                </c:pt>
                <c:pt idx="226">
                  <c:v>3766.6666666666547</c:v>
                </c:pt>
                <c:pt idx="227">
                  <c:v>3783.3333333333212</c:v>
                </c:pt>
                <c:pt idx="228">
                  <c:v>3799.9999999999877</c:v>
                </c:pt>
                <c:pt idx="229">
                  <c:v>3816.6666666666542</c:v>
                </c:pt>
                <c:pt idx="230">
                  <c:v>3833.3333333333208</c:v>
                </c:pt>
                <c:pt idx="231">
                  <c:v>3849.9999999999873</c:v>
                </c:pt>
                <c:pt idx="232">
                  <c:v>3866.6666666666538</c:v>
                </c:pt>
                <c:pt idx="233">
                  <c:v>3883.3333333333203</c:v>
                </c:pt>
                <c:pt idx="234">
                  <c:v>3899.9999999999868</c:v>
                </c:pt>
                <c:pt idx="235">
                  <c:v>3916.6666666666533</c:v>
                </c:pt>
                <c:pt idx="236">
                  <c:v>3933.3333333333198</c:v>
                </c:pt>
                <c:pt idx="237">
                  <c:v>3949.9999999999864</c:v>
                </c:pt>
                <c:pt idx="238">
                  <c:v>3966.6666666666529</c:v>
                </c:pt>
                <c:pt idx="239">
                  <c:v>3983.3333333333194</c:v>
                </c:pt>
                <c:pt idx="240">
                  <c:v>3999.9999999999859</c:v>
                </c:pt>
                <c:pt idx="241">
                  <c:v>4016.6666666666524</c:v>
                </c:pt>
                <c:pt idx="242">
                  <c:v>4033.3333333333189</c:v>
                </c:pt>
                <c:pt idx="243">
                  <c:v>4049.9999999999854</c:v>
                </c:pt>
                <c:pt idx="244">
                  <c:v>4066.666666666652</c:v>
                </c:pt>
                <c:pt idx="245">
                  <c:v>4083.3333333333185</c:v>
                </c:pt>
                <c:pt idx="246">
                  <c:v>4099.9999999999854</c:v>
                </c:pt>
                <c:pt idx="247">
                  <c:v>4116.6666666666524</c:v>
                </c:pt>
                <c:pt idx="248">
                  <c:v>4133.3333333333194</c:v>
                </c:pt>
                <c:pt idx="249">
                  <c:v>4149.9999999999864</c:v>
                </c:pt>
                <c:pt idx="250">
                  <c:v>4166.6666666666533</c:v>
                </c:pt>
                <c:pt idx="251">
                  <c:v>4183.3333333333203</c:v>
                </c:pt>
                <c:pt idx="252">
                  <c:v>4199.9999999999873</c:v>
                </c:pt>
                <c:pt idx="253">
                  <c:v>4216.6666666666542</c:v>
                </c:pt>
                <c:pt idx="254">
                  <c:v>4233.3333333333212</c:v>
                </c:pt>
                <c:pt idx="255">
                  <c:v>4249.9999999999882</c:v>
                </c:pt>
                <c:pt idx="256">
                  <c:v>4266.6666666666551</c:v>
                </c:pt>
                <c:pt idx="257">
                  <c:v>4283.3333333333221</c:v>
                </c:pt>
                <c:pt idx="258">
                  <c:v>4299.9999999999891</c:v>
                </c:pt>
                <c:pt idx="259">
                  <c:v>4316.6666666666561</c:v>
                </c:pt>
                <c:pt idx="260">
                  <c:v>4333.333333333323</c:v>
                </c:pt>
                <c:pt idx="261">
                  <c:v>4349.99999999999</c:v>
                </c:pt>
                <c:pt idx="262">
                  <c:v>4366.666666666657</c:v>
                </c:pt>
                <c:pt idx="263">
                  <c:v>4383.3333333333239</c:v>
                </c:pt>
                <c:pt idx="264">
                  <c:v>4399.9999999999909</c:v>
                </c:pt>
                <c:pt idx="265">
                  <c:v>4416.6666666666579</c:v>
                </c:pt>
                <c:pt idx="266">
                  <c:v>4433.3333333333248</c:v>
                </c:pt>
                <c:pt idx="267">
                  <c:v>4449.9999999999918</c:v>
                </c:pt>
                <c:pt idx="268">
                  <c:v>4466.6666666666588</c:v>
                </c:pt>
                <c:pt idx="269">
                  <c:v>4483.3333333333258</c:v>
                </c:pt>
                <c:pt idx="270">
                  <c:v>4499.9999999999927</c:v>
                </c:pt>
                <c:pt idx="271">
                  <c:v>4516.6666666666597</c:v>
                </c:pt>
                <c:pt idx="272">
                  <c:v>4533.3333333333267</c:v>
                </c:pt>
                <c:pt idx="273">
                  <c:v>4549.9999999999936</c:v>
                </c:pt>
                <c:pt idx="274">
                  <c:v>4566.6666666666606</c:v>
                </c:pt>
                <c:pt idx="275">
                  <c:v>4583.3333333333276</c:v>
                </c:pt>
                <c:pt idx="276">
                  <c:v>4599.9999999999945</c:v>
                </c:pt>
                <c:pt idx="277">
                  <c:v>4616.6666666666615</c:v>
                </c:pt>
                <c:pt idx="278">
                  <c:v>4633.3333333333285</c:v>
                </c:pt>
                <c:pt idx="279">
                  <c:v>4649.9999999999955</c:v>
                </c:pt>
                <c:pt idx="280">
                  <c:v>4666.6666666666624</c:v>
                </c:pt>
                <c:pt idx="281">
                  <c:v>4683.3333333333294</c:v>
                </c:pt>
                <c:pt idx="282">
                  <c:v>4699.9999999999964</c:v>
                </c:pt>
                <c:pt idx="283">
                  <c:v>4716.6666666666633</c:v>
                </c:pt>
                <c:pt idx="284">
                  <c:v>4733.3333333333303</c:v>
                </c:pt>
                <c:pt idx="285">
                  <c:v>4749.9999999999973</c:v>
                </c:pt>
                <c:pt idx="286">
                  <c:v>4766.6666666666642</c:v>
                </c:pt>
                <c:pt idx="287">
                  <c:v>4783.3333333333312</c:v>
                </c:pt>
                <c:pt idx="288">
                  <c:v>4799.9999999999982</c:v>
                </c:pt>
                <c:pt idx="289">
                  <c:v>4816.6666666666652</c:v>
                </c:pt>
                <c:pt idx="290">
                  <c:v>4833.3333333333321</c:v>
                </c:pt>
                <c:pt idx="291">
                  <c:v>4849.9999999999991</c:v>
                </c:pt>
                <c:pt idx="292">
                  <c:v>4866.6666666666661</c:v>
                </c:pt>
                <c:pt idx="293">
                  <c:v>4883.333333333333</c:v>
                </c:pt>
                <c:pt idx="294">
                  <c:v>4900</c:v>
                </c:pt>
                <c:pt idx="295">
                  <c:v>4916.666666666667</c:v>
                </c:pt>
                <c:pt idx="296">
                  <c:v>4933.3333333333339</c:v>
                </c:pt>
                <c:pt idx="297">
                  <c:v>4950.0000000000009</c:v>
                </c:pt>
                <c:pt idx="298">
                  <c:v>4966.6666666666679</c:v>
                </c:pt>
                <c:pt idx="299">
                  <c:v>4983.3333333333348</c:v>
                </c:pt>
                <c:pt idx="300">
                  <c:v>5000.0000000000018</c:v>
                </c:pt>
                <c:pt idx="301">
                  <c:v>5016.6666666666688</c:v>
                </c:pt>
                <c:pt idx="302">
                  <c:v>5033.3333333333358</c:v>
                </c:pt>
                <c:pt idx="303">
                  <c:v>5050.0000000000027</c:v>
                </c:pt>
                <c:pt idx="304">
                  <c:v>5066.6666666666697</c:v>
                </c:pt>
                <c:pt idx="305">
                  <c:v>5083.3333333333367</c:v>
                </c:pt>
                <c:pt idx="306">
                  <c:v>5100.0000000000036</c:v>
                </c:pt>
                <c:pt idx="307">
                  <c:v>5116.6666666666706</c:v>
                </c:pt>
                <c:pt idx="308">
                  <c:v>5133.3333333333376</c:v>
                </c:pt>
                <c:pt idx="309">
                  <c:v>5150.0000000000045</c:v>
                </c:pt>
                <c:pt idx="310">
                  <c:v>5166.6666666666715</c:v>
                </c:pt>
                <c:pt idx="311">
                  <c:v>5183.3333333333385</c:v>
                </c:pt>
                <c:pt idx="312">
                  <c:v>5200.0000000000055</c:v>
                </c:pt>
                <c:pt idx="313">
                  <c:v>5216.6666666666724</c:v>
                </c:pt>
                <c:pt idx="314">
                  <c:v>5233.3333333333394</c:v>
                </c:pt>
                <c:pt idx="315">
                  <c:v>5250.0000000000064</c:v>
                </c:pt>
                <c:pt idx="316">
                  <c:v>5266.6666666666733</c:v>
                </c:pt>
                <c:pt idx="317">
                  <c:v>5283.3333333333403</c:v>
                </c:pt>
                <c:pt idx="318">
                  <c:v>5300.0000000000073</c:v>
                </c:pt>
                <c:pt idx="319">
                  <c:v>5316.6666666666742</c:v>
                </c:pt>
                <c:pt idx="320">
                  <c:v>5333.3333333333412</c:v>
                </c:pt>
                <c:pt idx="321">
                  <c:v>5350.0000000000082</c:v>
                </c:pt>
                <c:pt idx="322">
                  <c:v>5366.6666666666752</c:v>
                </c:pt>
                <c:pt idx="323">
                  <c:v>5383.3333333333421</c:v>
                </c:pt>
                <c:pt idx="324">
                  <c:v>5400.0000000000091</c:v>
                </c:pt>
                <c:pt idx="325">
                  <c:v>5416.6666666666761</c:v>
                </c:pt>
                <c:pt idx="326">
                  <c:v>5433.333333333343</c:v>
                </c:pt>
                <c:pt idx="327">
                  <c:v>5450.00000000001</c:v>
                </c:pt>
                <c:pt idx="328">
                  <c:v>5466.666666666677</c:v>
                </c:pt>
                <c:pt idx="329">
                  <c:v>5483.3333333333439</c:v>
                </c:pt>
                <c:pt idx="330">
                  <c:v>5500.0000000000109</c:v>
                </c:pt>
                <c:pt idx="331">
                  <c:v>5516.6666666666779</c:v>
                </c:pt>
                <c:pt idx="332">
                  <c:v>5533.3333333333449</c:v>
                </c:pt>
                <c:pt idx="333">
                  <c:v>5550.0000000000118</c:v>
                </c:pt>
                <c:pt idx="334">
                  <c:v>5566.6666666666788</c:v>
                </c:pt>
                <c:pt idx="335">
                  <c:v>5583.3333333333458</c:v>
                </c:pt>
                <c:pt idx="336">
                  <c:v>5600.0000000000127</c:v>
                </c:pt>
                <c:pt idx="337">
                  <c:v>5616.6666666666797</c:v>
                </c:pt>
                <c:pt idx="338">
                  <c:v>5633.3333333333467</c:v>
                </c:pt>
                <c:pt idx="339">
                  <c:v>5650.0000000000136</c:v>
                </c:pt>
                <c:pt idx="340">
                  <c:v>5666.6666666666806</c:v>
                </c:pt>
                <c:pt idx="341">
                  <c:v>5683.3333333333476</c:v>
                </c:pt>
                <c:pt idx="342">
                  <c:v>5700.0000000000146</c:v>
                </c:pt>
                <c:pt idx="343">
                  <c:v>5716.6666666666815</c:v>
                </c:pt>
                <c:pt idx="344">
                  <c:v>5733.3333333333485</c:v>
                </c:pt>
                <c:pt idx="345">
                  <c:v>5750.0000000000155</c:v>
                </c:pt>
                <c:pt idx="346">
                  <c:v>5766.6666666666824</c:v>
                </c:pt>
                <c:pt idx="347">
                  <c:v>5783.3333333333494</c:v>
                </c:pt>
                <c:pt idx="348">
                  <c:v>5800.0000000000164</c:v>
                </c:pt>
                <c:pt idx="349">
                  <c:v>5816.6666666666833</c:v>
                </c:pt>
                <c:pt idx="350">
                  <c:v>5833.3333333333503</c:v>
                </c:pt>
                <c:pt idx="351">
                  <c:v>5850.0000000000173</c:v>
                </c:pt>
                <c:pt idx="352">
                  <c:v>5866.6666666666843</c:v>
                </c:pt>
                <c:pt idx="353">
                  <c:v>5883.3333333333512</c:v>
                </c:pt>
                <c:pt idx="354">
                  <c:v>5900.0000000000182</c:v>
                </c:pt>
                <c:pt idx="355">
                  <c:v>5916.6666666666852</c:v>
                </c:pt>
                <c:pt idx="356">
                  <c:v>5933.3333333333521</c:v>
                </c:pt>
                <c:pt idx="357">
                  <c:v>5950.0000000000191</c:v>
                </c:pt>
                <c:pt idx="358">
                  <c:v>5966.6666666666861</c:v>
                </c:pt>
                <c:pt idx="359">
                  <c:v>5983.333333333353</c:v>
                </c:pt>
                <c:pt idx="360">
                  <c:v>6000.00000000002</c:v>
                </c:pt>
                <c:pt idx="361">
                  <c:v>6016.666666666687</c:v>
                </c:pt>
                <c:pt idx="362">
                  <c:v>6033.3333333333539</c:v>
                </c:pt>
                <c:pt idx="363">
                  <c:v>6050.0000000000209</c:v>
                </c:pt>
                <c:pt idx="364">
                  <c:v>6066.6666666666879</c:v>
                </c:pt>
                <c:pt idx="365">
                  <c:v>6083.3333333333549</c:v>
                </c:pt>
                <c:pt idx="366">
                  <c:v>6100.0000000000218</c:v>
                </c:pt>
                <c:pt idx="367">
                  <c:v>6116.6666666666888</c:v>
                </c:pt>
                <c:pt idx="368">
                  <c:v>6133.3333333333558</c:v>
                </c:pt>
                <c:pt idx="369">
                  <c:v>6150.0000000000227</c:v>
                </c:pt>
                <c:pt idx="370">
                  <c:v>6166.6666666666897</c:v>
                </c:pt>
                <c:pt idx="371">
                  <c:v>6183.3333333333567</c:v>
                </c:pt>
                <c:pt idx="372">
                  <c:v>6200.0000000000236</c:v>
                </c:pt>
                <c:pt idx="373">
                  <c:v>6216.6666666666906</c:v>
                </c:pt>
                <c:pt idx="374">
                  <c:v>6233.3333333333576</c:v>
                </c:pt>
                <c:pt idx="375">
                  <c:v>6250.0000000000246</c:v>
                </c:pt>
                <c:pt idx="376">
                  <c:v>6266.6666666666915</c:v>
                </c:pt>
                <c:pt idx="377">
                  <c:v>6283.3333333333585</c:v>
                </c:pt>
                <c:pt idx="378">
                  <c:v>6300.0000000000255</c:v>
                </c:pt>
                <c:pt idx="379">
                  <c:v>6316.6666666666924</c:v>
                </c:pt>
                <c:pt idx="380">
                  <c:v>6333.3333333333594</c:v>
                </c:pt>
                <c:pt idx="381">
                  <c:v>6350.0000000000264</c:v>
                </c:pt>
                <c:pt idx="382">
                  <c:v>6366.6666666666933</c:v>
                </c:pt>
                <c:pt idx="383">
                  <c:v>6383.3333333333603</c:v>
                </c:pt>
                <c:pt idx="384">
                  <c:v>6400.0000000000273</c:v>
                </c:pt>
                <c:pt idx="385">
                  <c:v>6416.6666666666943</c:v>
                </c:pt>
                <c:pt idx="386">
                  <c:v>6433.3333333333612</c:v>
                </c:pt>
                <c:pt idx="387">
                  <c:v>6450.0000000000282</c:v>
                </c:pt>
                <c:pt idx="388">
                  <c:v>6466.6666666666952</c:v>
                </c:pt>
                <c:pt idx="389">
                  <c:v>6483.3333333333621</c:v>
                </c:pt>
                <c:pt idx="390">
                  <c:v>6500.0000000000291</c:v>
                </c:pt>
                <c:pt idx="391">
                  <c:v>6516.6666666666961</c:v>
                </c:pt>
                <c:pt idx="392">
                  <c:v>6533.333333333363</c:v>
                </c:pt>
                <c:pt idx="393">
                  <c:v>6550.00000000003</c:v>
                </c:pt>
                <c:pt idx="394">
                  <c:v>6566.666666666697</c:v>
                </c:pt>
                <c:pt idx="395">
                  <c:v>6583.333333333364</c:v>
                </c:pt>
                <c:pt idx="396">
                  <c:v>6600.0000000000309</c:v>
                </c:pt>
                <c:pt idx="397">
                  <c:v>6616.6666666666979</c:v>
                </c:pt>
                <c:pt idx="398">
                  <c:v>6633.3333333333649</c:v>
                </c:pt>
                <c:pt idx="399">
                  <c:v>6650.0000000000318</c:v>
                </c:pt>
                <c:pt idx="400">
                  <c:v>6666.6666666666988</c:v>
                </c:pt>
                <c:pt idx="401">
                  <c:v>6683.3333333333658</c:v>
                </c:pt>
                <c:pt idx="402">
                  <c:v>6700.0000000000327</c:v>
                </c:pt>
                <c:pt idx="403">
                  <c:v>6716.6666666666997</c:v>
                </c:pt>
                <c:pt idx="404">
                  <c:v>6733.3333333333667</c:v>
                </c:pt>
                <c:pt idx="405">
                  <c:v>6750.0000000000337</c:v>
                </c:pt>
                <c:pt idx="406">
                  <c:v>6766.6666666667006</c:v>
                </c:pt>
                <c:pt idx="407">
                  <c:v>6783.3333333333676</c:v>
                </c:pt>
                <c:pt idx="408">
                  <c:v>6800.0000000000346</c:v>
                </c:pt>
                <c:pt idx="409">
                  <c:v>6816.6666666667015</c:v>
                </c:pt>
                <c:pt idx="410">
                  <c:v>6833.3333333333685</c:v>
                </c:pt>
                <c:pt idx="411">
                  <c:v>6850.0000000000355</c:v>
                </c:pt>
                <c:pt idx="412">
                  <c:v>6866.6666666667024</c:v>
                </c:pt>
                <c:pt idx="413">
                  <c:v>6883.3333333333694</c:v>
                </c:pt>
                <c:pt idx="414">
                  <c:v>6900.0000000000364</c:v>
                </c:pt>
                <c:pt idx="415">
                  <c:v>6916.6666666667033</c:v>
                </c:pt>
                <c:pt idx="416">
                  <c:v>6933.3333333333703</c:v>
                </c:pt>
                <c:pt idx="417">
                  <c:v>6950.0000000000373</c:v>
                </c:pt>
                <c:pt idx="418">
                  <c:v>6966.6666666667043</c:v>
                </c:pt>
                <c:pt idx="419">
                  <c:v>6983.3333333333712</c:v>
                </c:pt>
                <c:pt idx="420">
                  <c:v>7000.0000000000382</c:v>
                </c:pt>
                <c:pt idx="421">
                  <c:v>7016.6666666667052</c:v>
                </c:pt>
                <c:pt idx="422">
                  <c:v>7033.3333333333721</c:v>
                </c:pt>
                <c:pt idx="423">
                  <c:v>7050.0000000000391</c:v>
                </c:pt>
                <c:pt idx="424">
                  <c:v>7066.6666666667061</c:v>
                </c:pt>
                <c:pt idx="425">
                  <c:v>7083.333333333373</c:v>
                </c:pt>
                <c:pt idx="426">
                  <c:v>7100.00000000004</c:v>
                </c:pt>
                <c:pt idx="427">
                  <c:v>7116.666666666707</c:v>
                </c:pt>
                <c:pt idx="428">
                  <c:v>7133.333333333374</c:v>
                </c:pt>
                <c:pt idx="429">
                  <c:v>7150.0000000000409</c:v>
                </c:pt>
                <c:pt idx="430">
                  <c:v>7166.6666666667079</c:v>
                </c:pt>
                <c:pt idx="431">
                  <c:v>7183.3333333333749</c:v>
                </c:pt>
                <c:pt idx="432">
                  <c:v>7200.0000000000418</c:v>
                </c:pt>
                <c:pt idx="433">
                  <c:v>7216.6666666667088</c:v>
                </c:pt>
                <c:pt idx="434">
                  <c:v>7233.3333333333758</c:v>
                </c:pt>
                <c:pt idx="435">
                  <c:v>7250.0000000000427</c:v>
                </c:pt>
                <c:pt idx="436">
                  <c:v>7266.6666666667097</c:v>
                </c:pt>
                <c:pt idx="437">
                  <c:v>7283.3333333333767</c:v>
                </c:pt>
                <c:pt idx="438">
                  <c:v>7300.0000000000437</c:v>
                </c:pt>
                <c:pt idx="439">
                  <c:v>7316.6666666667106</c:v>
                </c:pt>
                <c:pt idx="440">
                  <c:v>7333.3333333333776</c:v>
                </c:pt>
                <c:pt idx="441">
                  <c:v>7350.0000000000446</c:v>
                </c:pt>
                <c:pt idx="442">
                  <c:v>7366.6666666667115</c:v>
                </c:pt>
                <c:pt idx="443">
                  <c:v>7383.3333333333785</c:v>
                </c:pt>
                <c:pt idx="444">
                  <c:v>7400.0000000000455</c:v>
                </c:pt>
                <c:pt idx="445">
                  <c:v>7416.6666666667124</c:v>
                </c:pt>
                <c:pt idx="446">
                  <c:v>7433.3333333333794</c:v>
                </c:pt>
                <c:pt idx="447">
                  <c:v>7450.0000000000464</c:v>
                </c:pt>
                <c:pt idx="448">
                  <c:v>7466.6666666667134</c:v>
                </c:pt>
                <c:pt idx="449">
                  <c:v>7483.3333333333803</c:v>
                </c:pt>
                <c:pt idx="450">
                  <c:v>7500.0000000000473</c:v>
                </c:pt>
                <c:pt idx="451">
                  <c:v>7516.6666666667143</c:v>
                </c:pt>
                <c:pt idx="452">
                  <c:v>7533.3333333333812</c:v>
                </c:pt>
                <c:pt idx="453">
                  <c:v>7550.0000000000482</c:v>
                </c:pt>
                <c:pt idx="454">
                  <c:v>7566.6666666667152</c:v>
                </c:pt>
                <c:pt idx="455">
                  <c:v>7583.3333333333821</c:v>
                </c:pt>
                <c:pt idx="456">
                  <c:v>7600.0000000000491</c:v>
                </c:pt>
                <c:pt idx="457">
                  <c:v>7616.6666666667161</c:v>
                </c:pt>
                <c:pt idx="458">
                  <c:v>7633.3333333333831</c:v>
                </c:pt>
                <c:pt idx="459">
                  <c:v>7650.00000000005</c:v>
                </c:pt>
                <c:pt idx="460">
                  <c:v>7666.666666666717</c:v>
                </c:pt>
                <c:pt idx="461">
                  <c:v>7683.333333333384</c:v>
                </c:pt>
                <c:pt idx="462">
                  <c:v>7700.0000000000509</c:v>
                </c:pt>
                <c:pt idx="463">
                  <c:v>7716.6666666667179</c:v>
                </c:pt>
                <c:pt idx="464">
                  <c:v>7733.3333333333849</c:v>
                </c:pt>
                <c:pt idx="465">
                  <c:v>7750.0000000000518</c:v>
                </c:pt>
                <c:pt idx="466">
                  <c:v>7766.6666666667188</c:v>
                </c:pt>
                <c:pt idx="467">
                  <c:v>7783.3333333333858</c:v>
                </c:pt>
                <c:pt idx="468">
                  <c:v>7800.0000000000528</c:v>
                </c:pt>
                <c:pt idx="469">
                  <c:v>7816.6666666667197</c:v>
                </c:pt>
                <c:pt idx="470">
                  <c:v>7833.3333333333867</c:v>
                </c:pt>
                <c:pt idx="471">
                  <c:v>7850.0000000000537</c:v>
                </c:pt>
                <c:pt idx="472">
                  <c:v>7866.6666666667206</c:v>
                </c:pt>
                <c:pt idx="473">
                  <c:v>7883.3333333333876</c:v>
                </c:pt>
                <c:pt idx="474">
                  <c:v>7900.0000000000546</c:v>
                </c:pt>
                <c:pt idx="475">
                  <c:v>7916.6666666667215</c:v>
                </c:pt>
                <c:pt idx="476">
                  <c:v>7933.3333333333885</c:v>
                </c:pt>
                <c:pt idx="477">
                  <c:v>7950.0000000000555</c:v>
                </c:pt>
                <c:pt idx="478">
                  <c:v>7966.6666666667224</c:v>
                </c:pt>
                <c:pt idx="479">
                  <c:v>7983.3333333333894</c:v>
                </c:pt>
                <c:pt idx="480">
                  <c:v>8000.0000000000564</c:v>
                </c:pt>
                <c:pt idx="481">
                  <c:v>8016.6666666667234</c:v>
                </c:pt>
                <c:pt idx="482">
                  <c:v>8033.3333333333903</c:v>
                </c:pt>
                <c:pt idx="483">
                  <c:v>8050.0000000000573</c:v>
                </c:pt>
                <c:pt idx="484">
                  <c:v>8066.6666666667243</c:v>
                </c:pt>
                <c:pt idx="485">
                  <c:v>8083.3333333333912</c:v>
                </c:pt>
                <c:pt idx="486">
                  <c:v>8100.0000000000582</c:v>
                </c:pt>
                <c:pt idx="487">
                  <c:v>8116.6666666667252</c:v>
                </c:pt>
                <c:pt idx="488">
                  <c:v>8133.3333333333921</c:v>
                </c:pt>
                <c:pt idx="489">
                  <c:v>8150.0000000000591</c:v>
                </c:pt>
                <c:pt idx="490">
                  <c:v>8166.6666666667261</c:v>
                </c:pt>
                <c:pt idx="491">
                  <c:v>8183.3333333333931</c:v>
                </c:pt>
                <c:pt idx="492">
                  <c:v>8200.00000000006</c:v>
                </c:pt>
                <c:pt idx="493">
                  <c:v>8216.6666666667261</c:v>
                </c:pt>
                <c:pt idx="494">
                  <c:v>8233.3333333333921</c:v>
                </c:pt>
                <c:pt idx="495">
                  <c:v>8250.0000000000582</c:v>
                </c:pt>
                <c:pt idx="496">
                  <c:v>8266.6666666667243</c:v>
                </c:pt>
                <c:pt idx="497">
                  <c:v>8283.3333333333903</c:v>
                </c:pt>
                <c:pt idx="498">
                  <c:v>8300.0000000000564</c:v>
                </c:pt>
                <c:pt idx="499">
                  <c:v>8316.6666666667224</c:v>
                </c:pt>
              </c:numCache>
            </c:numRef>
          </c:xVal>
          <c:yVal>
            <c:numRef>
              <c:f>CompOff_2_3e13_15kV!$326:$326</c:f>
              <c:numCache>
                <c:formatCode>General</c:formatCode>
                <c:ptCount val="16384"/>
                <c:pt idx="0">
                  <c:v>1.8799999999999999E-4</c:v>
                </c:pt>
                <c:pt idx="1">
                  <c:v>-2.23E-4</c:v>
                </c:pt>
                <c:pt idx="2">
                  <c:v>6.9999999999999994E-5</c:v>
                </c:pt>
                <c:pt idx="3">
                  <c:v>1.18E-4</c:v>
                </c:pt>
                <c:pt idx="4">
                  <c:v>-2.5599999999999999E-4</c:v>
                </c:pt>
                <c:pt idx="5">
                  <c:v>2.3E-5</c:v>
                </c:pt>
                <c:pt idx="6">
                  <c:v>8.3999999999999995E-5</c:v>
                </c:pt>
                <c:pt idx="7">
                  <c:v>-1.1400000000000001E-4</c:v>
                </c:pt>
                <c:pt idx="8">
                  <c:v>7.6000000000000004E-5</c:v>
                </c:pt>
                <c:pt idx="9">
                  <c:v>-2.5000000000000001E-5</c:v>
                </c:pt>
                <c:pt idx="10">
                  <c:v>-3.1000000000000001E-5</c:v>
                </c:pt>
                <c:pt idx="11">
                  <c:v>-6.9999999999999999E-6</c:v>
                </c:pt>
                <c:pt idx="12">
                  <c:v>-3.4999999999999997E-5</c:v>
                </c:pt>
                <c:pt idx="13">
                  <c:v>-3.0000000000000001E-6</c:v>
                </c:pt>
                <c:pt idx="14">
                  <c:v>5.3999999999999998E-5</c:v>
                </c:pt>
                <c:pt idx="15">
                  <c:v>5.1E-5</c:v>
                </c:pt>
                <c:pt idx="16">
                  <c:v>1.2E-5</c:v>
                </c:pt>
                <c:pt idx="17">
                  <c:v>-8.0000000000000007E-5</c:v>
                </c:pt>
                <c:pt idx="18">
                  <c:v>-8.3999999999999995E-5</c:v>
                </c:pt>
                <c:pt idx="19">
                  <c:v>2.4800000000000001E-4</c:v>
                </c:pt>
                <c:pt idx="20">
                  <c:v>-6.9999999999999994E-5</c:v>
                </c:pt>
                <c:pt idx="21">
                  <c:v>-6.0999999999999999E-5</c:v>
                </c:pt>
                <c:pt idx="22">
                  <c:v>2.6699999999999998E-4</c:v>
                </c:pt>
                <c:pt idx="23">
                  <c:v>-1.02E-4</c:v>
                </c:pt>
                <c:pt idx="24">
                  <c:v>-1.4799999999999999E-4</c:v>
                </c:pt>
                <c:pt idx="25">
                  <c:v>1.4100000000000001E-4</c:v>
                </c:pt>
                <c:pt idx="26">
                  <c:v>-8.2999999999999998E-5</c:v>
                </c:pt>
                <c:pt idx="27">
                  <c:v>-9.9999999999999995E-7</c:v>
                </c:pt>
                <c:pt idx="28">
                  <c:v>1.2300000000000001E-4</c:v>
                </c:pt>
                <c:pt idx="29">
                  <c:v>-3.6999999999999998E-5</c:v>
                </c:pt>
                <c:pt idx="30">
                  <c:v>6.9999999999999999E-6</c:v>
                </c:pt>
                <c:pt idx="31">
                  <c:v>-1.5999999999999999E-5</c:v>
                </c:pt>
                <c:pt idx="32">
                  <c:v>-1.7E-5</c:v>
                </c:pt>
                <c:pt idx="33">
                  <c:v>-2.8E-5</c:v>
                </c:pt>
                <c:pt idx="34">
                  <c:v>3.6999999999999998E-5</c:v>
                </c:pt>
                <c:pt idx="35">
                  <c:v>-9.9999999999999995E-7</c:v>
                </c:pt>
                <c:pt idx="36">
                  <c:v>1.5999999999999999E-5</c:v>
                </c:pt>
                <c:pt idx="37">
                  <c:v>-1.9999999999999999E-6</c:v>
                </c:pt>
                <c:pt idx="38">
                  <c:v>-1.9999999999999999E-6</c:v>
                </c:pt>
                <c:pt idx="39">
                  <c:v>-1.2999999999999999E-5</c:v>
                </c:pt>
                <c:pt idx="40">
                  <c:v>-5.1E-5</c:v>
                </c:pt>
                <c:pt idx="41">
                  <c:v>-4.3000000000000002E-5</c:v>
                </c:pt>
                <c:pt idx="42">
                  <c:v>-2.5000000000000001E-5</c:v>
                </c:pt>
                <c:pt idx="43">
                  <c:v>-4.3999999999999999E-5</c:v>
                </c:pt>
                <c:pt idx="44">
                  <c:v>-3.6999999999999998E-5</c:v>
                </c:pt>
                <c:pt idx="45">
                  <c:v>7.9999999999999996E-6</c:v>
                </c:pt>
                <c:pt idx="46">
                  <c:v>-5.0000000000000004E-6</c:v>
                </c:pt>
                <c:pt idx="47">
                  <c:v>3.1000000000000001E-5</c:v>
                </c:pt>
                <c:pt idx="48">
                  <c:v>2.8E-5</c:v>
                </c:pt>
                <c:pt idx="49">
                  <c:v>1.5E-5</c:v>
                </c:pt>
                <c:pt idx="50">
                  <c:v>1.4E-5</c:v>
                </c:pt>
                <c:pt idx="51">
                  <c:v>7.9999999999999996E-6</c:v>
                </c:pt>
                <c:pt idx="52">
                  <c:v>-3.9999999999999998E-6</c:v>
                </c:pt>
                <c:pt idx="53">
                  <c:v>2.3E-5</c:v>
                </c:pt>
                <c:pt idx="54">
                  <c:v>5.3000000000000001E-5</c:v>
                </c:pt>
                <c:pt idx="55">
                  <c:v>7.2999999999999999E-5</c:v>
                </c:pt>
                <c:pt idx="56">
                  <c:v>6.8999999999999997E-5</c:v>
                </c:pt>
                <c:pt idx="57">
                  <c:v>6.3E-5</c:v>
                </c:pt>
                <c:pt idx="58">
                  <c:v>4.6999999999999997E-5</c:v>
                </c:pt>
                <c:pt idx="59">
                  <c:v>2.6999999999999999E-5</c:v>
                </c:pt>
                <c:pt idx="60">
                  <c:v>1.7E-5</c:v>
                </c:pt>
                <c:pt idx="61">
                  <c:v>2.0999999999999999E-5</c:v>
                </c:pt>
                <c:pt idx="62">
                  <c:v>1.8E-5</c:v>
                </c:pt>
                <c:pt idx="63">
                  <c:v>-9.9999999999999995E-7</c:v>
                </c:pt>
                <c:pt idx="64">
                  <c:v>0</c:v>
                </c:pt>
                <c:pt idx="65">
                  <c:v>1.8E-5</c:v>
                </c:pt>
                <c:pt idx="66">
                  <c:v>2.4000000000000001E-5</c:v>
                </c:pt>
                <c:pt idx="67">
                  <c:v>1.0000000000000001E-5</c:v>
                </c:pt>
                <c:pt idx="68">
                  <c:v>1.5999999999999999E-5</c:v>
                </c:pt>
                <c:pt idx="69">
                  <c:v>1.2999999999999999E-5</c:v>
                </c:pt>
                <c:pt idx="70">
                  <c:v>6.0000000000000002E-6</c:v>
                </c:pt>
                <c:pt idx="71">
                  <c:v>1.2999999999999999E-5</c:v>
                </c:pt>
                <c:pt idx="72">
                  <c:v>2.6999999999999999E-5</c:v>
                </c:pt>
                <c:pt idx="73">
                  <c:v>3.4999999999999997E-5</c:v>
                </c:pt>
                <c:pt idx="74">
                  <c:v>4.0000000000000003E-5</c:v>
                </c:pt>
                <c:pt idx="75">
                  <c:v>1.2999999999999999E-5</c:v>
                </c:pt>
                <c:pt idx="76">
                  <c:v>2.4000000000000001E-5</c:v>
                </c:pt>
                <c:pt idx="77">
                  <c:v>3.1000000000000001E-5</c:v>
                </c:pt>
                <c:pt idx="78">
                  <c:v>3.4999999999999997E-5</c:v>
                </c:pt>
                <c:pt idx="79">
                  <c:v>7.1000000000000005E-5</c:v>
                </c:pt>
                <c:pt idx="80">
                  <c:v>1.1400000000000001E-4</c:v>
                </c:pt>
                <c:pt idx="81">
                  <c:v>1.6100000000000001E-4</c:v>
                </c:pt>
                <c:pt idx="82">
                  <c:v>1.8599999999999999E-4</c:v>
                </c:pt>
                <c:pt idx="83">
                  <c:v>1.45E-4</c:v>
                </c:pt>
                <c:pt idx="84">
                  <c:v>7.1000000000000005E-5</c:v>
                </c:pt>
                <c:pt idx="85">
                  <c:v>4.8000000000000001E-5</c:v>
                </c:pt>
                <c:pt idx="86">
                  <c:v>6.6000000000000005E-5</c:v>
                </c:pt>
                <c:pt idx="87">
                  <c:v>9.2E-5</c:v>
                </c:pt>
                <c:pt idx="88">
                  <c:v>9.8999999999999994E-5</c:v>
                </c:pt>
                <c:pt idx="89">
                  <c:v>7.4999999999999993E-5</c:v>
                </c:pt>
                <c:pt idx="90">
                  <c:v>2.4000000000000001E-5</c:v>
                </c:pt>
                <c:pt idx="91">
                  <c:v>-1.9999999999999999E-6</c:v>
                </c:pt>
                <c:pt idx="92">
                  <c:v>3.4999999999999997E-5</c:v>
                </c:pt>
                <c:pt idx="93">
                  <c:v>6.4999999999999994E-5</c:v>
                </c:pt>
                <c:pt idx="94">
                  <c:v>6.0999999999999999E-5</c:v>
                </c:pt>
                <c:pt idx="95">
                  <c:v>3.8000000000000002E-5</c:v>
                </c:pt>
                <c:pt idx="96">
                  <c:v>1.9000000000000001E-5</c:v>
                </c:pt>
                <c:pt idx="97">
                  <c:v>1.1E-5</c:v>
                </c:pt>
                <c:pt idx="98">
                  <c:v>4.6E-5</c:v>
                </c:pt>
                <c:pt idx="99">
                  <c:v>6.0999999999999999E-5</c:v>
                </c:pt>
                <c:pt idx="100">
                  <c:v>8.3999999999999995E-5</c:v>
                </c:pt>
                <c:pt idx="101">
                  <c:v>9.0000000000000006E-5</c:v>
                </c:pt>
                <c:pt idx="102">
                  <c:v>8.7999999999999998E-5</c:v>
                </c:pt>
                <c:pt idx="103">
                  <c:v>1.1400000000000001E-4</c:v>
                </c:pt>
                <c:pt idx="104">
                  <c:v>1.95E-4</c:v>
                </c:pt>
                <c:pt idx="105">
                  <c:v>2.7500000000000002E-4</c:v>
                </c:pt>
                <c:pt idx="106">
                  <c:v>2.42E-4</c:v>
                </c:pt>
                <c:pt idx="107">
                  <c:v>1.2899999999999999E-4</c:v>
                </c:pt>
                <c:pt idx="108">
                  <c:v>7.7000000000000001E-5</c:v>
                </c:pt>
                <c:pt idx="109">
                  <c:v>6.0999999999999999E-5</c:v>
                </c:pt>
                <c:pt idx="110">
                  <c:v>4.6E-5</c:v>
                </c:pt>
                <c:pt idx="111">
                  <c:v>5.8999999999999998E-5</c:v>
                </c:pt>
                <c:pt idx="112">
                  <c:v>3.3000000000000003E-5</c:v>
                </c:pt>
                <c:pt idx="113">
                  <c:v>1.2E-5</c:v>
                </c:pt>
                <c:pt idx="114">
                  <c:v>2.1999999999999999E-5</c:v>
                </c:pt>
                <c:pt idx="115">
                  <c:v>1.4E-5</c:v>
                </c:pt>
                <c:pt idx="116">
                  <c:v>-1.9999999999999999E-6</c:v>
                </c:pt>
                <c:pt idx="117">
                  <c:v>-9.0000000000000002E-6</c:v>
                </c:pt>
                <c:pt idx="118">
                  <c:v>-1.4E-5</c:v>
                </c:pt>
                <c:pt idx="119">
                  <c:v>9.0000000000000002E-6</c:v>
                </c:pt>
                <c:pt idx="120">
                  <c:v>3.4999999999999997E-5</c:v>
                </c:pt>
                <c:pt idx="121">
                  <c:v>3.6000000000000001E-5</c:v>
                </c:pt>
                <c:pt idx="122">
                  <c:v>2.0000000000000002E-5</c:v>
                </c:pt>
                <c:pt idx="123">
                  <c:v>-1.2E-5</c:v>
                </c:pt>
                <c:pt idx="124">
                  <c:v>-4.1999999999999998E-5</c:v>
                </c:pt>
                <c:pt idx="125">
                  <c:v>-4.0000000000000003E-5</c:v>
                </c:pt>
                <c:pt idx="126">
                  <c:v>-1.5E-5</c:v>
                </c:pt>
                <c:pt idx="127">
                  <c:v>2.1999999999999999E-5</c:v>
                </c:pt>
                <c:pt idx="128">
                  <c:v>3.0000000000000001E-5</c:v>
                </c:pt>
                <c:pt idx="129">
                  <c:v>6.0000000000000002E-6</c:v>
                </c:pt>
                <c:pt idx="130">
                  <c:v>-1.4E-5</c:v>
                </c:pt>
                <c:pt idx="131">
                  <c:v>-1.9999999999999999E-6</c:v>
                </c:pt>
                <c:pt idx="132">
                  <c:v>1.5E-5</c:v>
                </c:pt>
                <c:pt idx="133">
                  <c:v>2.3E-5</c:v>
                </c:pt>
                <c:pt idx="134">
                  <c:v>3.6000000000000001E-5</c:v>
                </c:pt>
                <c:pt idx="135">
                  <c:v>1.2E-5</c:v>
                </c:pt>
                <c:pt idx="136">
                  <c:v>1.1E-5</c:v>
                </c:pt>
                <c:pt idx="137">
                  <c:v>1.2E-5</c:v>
                </c:pt>
                <c:pt idx="138">
                  <c:v>1.7E-5</c:v>
                </c:pt>
                <c:pt idx="139">
                  <c:v>3.4E-5</c:v>
                </c:pt>
                <c:pt idx="140">
                  <c:v>3.4E-5</c:v>
                </c:pt>
                <c:pt idx="141">
                  <c:v>9.0000000000000002E-6</c:v>
                </c:pt>
                <c:pt idx="142">
                  <c:v>-7.9999999999999996E-6</c:v>
                </c:pt>
                <c:pt idx="143">
                  <c:v>-2.8E-5</c:v>
                </c:pt>
                <c:pt idx="144">
                  <c:v>-6.9999999999999999E-6</c:v>
                </c:pt>
                <c:pt idx="145">
                  <c:v>3.0000000000000001E-5</c:v>
                </c:pt>
                <c:pt idx="146">
                  <c:v>3.1000000000000001E-5</c:v>
                </c:pt>
                <c:pt idx="147">
                  <c:v>3.9999999999999998E-6</c:v>
                </c:pt>
                <c:pt idx="148">
                  <c:v>9.9999999999999995E-7</c:v>
                </c:pt>
                <c:pt idx="149">
                  <c:v>2.8E-5</c:v>
                </c:pt>
                <c:pt idx="150">
                  <c:v>5.3000000000000001E-5</c:v>
                </c:pt>
                <c:pt idx="151">
                  <c:v>4.0000000000000003E-5</c:v>
                </c:pt>
                <c:pt idx="152">
                  <c:v>9.9999999999999995E-7</c:v>
                </c:pt>
                <c:pt idx="153">
                  <c:v>-1.5999999999999999E-5</c:v>
                </c:pt>
                <c:pt idx="154">
                  <c:v>-7.9999999999999996E-6</c:v>
                </c:pt>
                <c:pt idx="155">
                  <c:v>2.0999999999999999E-5</c:v>
                </c:pt>
                <c:pt idx="156">
                  <c:v>2.0000000000000002E-5</c:v>
                </c:pt>
                <c:pt idx="157">
                  <c:v>1.4E-5</c:v>
                </c:pt>
                <c:pt idx="158">
                  <c:v>9.9999999999999995E-7</c:v>
                </c:pt>
                <c:pt idx="159">
                  <c:v>-1.5999999999999999E-5</c:v>
                </c:pt>
                <c:pt idx="160">
                  <c:v>-3.0000000000000001E-6</c:v>
                </c:pt>
                <c:pt idx="161">
                  <c:v>2.0000000000000002E-5</c:v>
                </c:pt>
                <c:pt idx="162">
                  <c:v>3.4999999999999997E-5</c:v>
                </c:pt>
                <c:pt idx="163">
                  <c:v>1.7E-5</c:v>
                </c:pt>
                <c:pt idx="164">
                  <c:v>-9.0000000000000002E-6</c:v>
                </c:pt>
                <c:pt idx="165">
                  <c:v>-1.0000000000000001E-5</c:v>
                </c:pt>
                <c:pt idx="166">
                  <c:v>1.4E-5</c:v>
                </c:pt>
                <c:pt idx="167">
                  <c:v>1.8E-5</c:v>
                </c:pt>
                <c:pt idx="168">
                  <c:v>-3.0000000000000001E-6</c:v>
                </c:pt>
                <c:pt idx="169">
                  <c:v>-2.0999999999999999E-5</c:v>
                </c:pt>
                <c:pt idx="170">
                  <c:v>-3.0000000000000001E-6</c:v>
                </c:pt>
                <c:pt idx="171">
                  <c:v>2.6999999999999999E-5</c:v>
                </c:pt>
                <c:pt idx="172">
                  <c:v>4.1E-5</c:v>
                </c:pt>
                <c:pt idx="173">
                  <c:v>2.5999999999999998E-5</c:v>
                </c:pt>
                <c:pt idx="174">
                  <c:v>-5.0000000000000004E-6</c:v>
                </c:pt>
                <c:pt idx="175">
                  <c:v>-2.8E-5</c:v>
                </c:pt>
                <c:pt idx="176">
                  <c:v>-7.9999999999999996E-6</c:v>
                </c:pt>
                <c:pt idx="177">
                  <c:v>2.6999999999999999E-5</c:v>
                </c:pt>
                <c:pt idx="178">
                  <c:v>1.8E-5</c:v>
                </c:pt>
                <c:pt idx="179">
                  <c:v>9.9999999999999995E-7</c:v>
                </c:pt>
                <c:pt idx="180">
                  <c:v>-2.0000000000000002E-5</c:v>
                </c:pt>
                <c:pt idx="181">
                  <c:v>-6.0000000000000002E-6</c:v>
                </c:pt>
                <c:pt idx="182">
                  <c:v>1.7E-5</c:v>
                </c:pt>
                <c:pt idx="183">
                  <c:v>2.8E-5</c:v>
                </c:pt>
                <c:pt idx="184">
                  <c:v>1.2E-5</c:v>
                </c:pt>
                <c:pt idx="185">
                  <c:v>-1.5999999999999999E-5</c:v>
                </c:pt>
                <c:pt idx="186">
                  <c:v>-1.9000000000000001E-5</c:v>
                </c:pt>
                <c:pt idx="187">
                  <c:v>1.7E-5</c:v>
                </c:pt>
                <c:pt idx="188">
                  <c:v>2.6999999999999999E-5</c:v>
                </c:pt>
                <c:pt idx="189">
                  <c:v>6.0000000000000002E-6</c:v>
                </c:pt>
                <c:pt idx="190">
                  <c:v>-2.0999999999999999E-5</c:v>
                </c:pt>
                <c:pt idx="191">
                  <c:v>-4.6E-5</c:v>
                </c:pt>
                <c:pt idx="192">
                  <c:v>-1.1E-5</c:v>
                </c:pt>
                <c:pt idx="193">
                  <c:v>5.3999999999999998E-5</c:v>
                </c:pt>
                <c:pt idx="194">
                  <c:v>8.7999999999999998E-5</c:v>
                </c:pt>
                <c:pt idx="195">
                  <c:v>7.7999999999999999E-5</c:v>
                </c:pt>
                <c:pt idx="196">
                  <c:v>2.1999999999999999E-5</c:v>
                </c:pt>
                <c:pt idx="197">
                  <c:v>-2.0999999999999999E-5</c:v>
                </c:pt>
                <c:pt idx="198">
                  <c:v>-1.5999999999999999E-5</c:v>
                </c:pt>
                <c:pt idx="199">
                  <c:v>7.9999999999999996E-6</c:v>
                </c:pt>
                <c:pt idx="200">
                  <c:v>1.1E-5</c:v>
                </c:pt>
                <c:pt idx="201">
                  <c:v>-1.9999999999999999E-6</c:v>
                </c:pt>
                <c:pt idx="202">
                  <c:v>-4.8999999999999998E-5</c:v>
                </c:pt>
                <c:pt idx="203">
                  <c:v>-5.7000000000000003E-5</c:v>
                </c:pt>
                <c:pt idx="204">
                  <c:v>-2.0999999999999999E-5</c:v>
                </c:pt>
                <c:pt idx="205">
                  <c:v>3.6999999999999998E-5</c:v>
                </c:pt>
                <c:pt idx="206">
                  <c:v>8.0000000000000007E-5</c:v>
                </c:pt>
                <c:pt idx="207">
                  <c:v>6.2000000000000003E-5</c:v>
                </c:pt>
                <c:pt idx="208">
                  <c:v>5.0000000000000004E-6</c:v>
                </c:pt>
                <c:pt idx="209">
                  <c:v>-4.0000000000000003E-5</c:v>
                </c:pt>
                <c:pt idx="210">
                  <c:v>-5.5999999999999999E-5</c:v>
                </c:pt>
                <c:pt idx="211">
                  <c:v>-1.2999999999999999E-5</c:v>
                </c:pt>
                <c:pt idx="212">
                  <c:v>3.8999999999999999E-5</c:v>
                </c:pt>
                <c:pt idx="213">
                  <c:v>3.8000000000000002E-5</c:v>
                </c:pt>
                <c:pt idx="214">
                  <c:v>2.5000000000000001E-5</c:v>
                </c:pt>
                <c:pt idx="215">
                  <c:v>-2.4000000000000001E-5</c:v>
                </c:pt>
                <c:pt idx="216">
                  <c:v>-4.3999999999999999E-5</c:v>
                </c:pt>
                <c:pt idx="217">
                  <c:v>-2.5999999999999998E-5</c:v>
                </c:pt>
                <c:pt idx="218">
                  <c:v>5.0000000000000004E-6</c:v>
                </c:pt>
                <c:pt idx="219">
                  <c:v>2.9E-5</c:v>
                </c:pt>
                <c:pt idx="220">
                  <c:v>2.0999999999999999E-5</c:v>
                </c:pt>
                <c:pt idx="221">
                  <c:v>3.9999999999999998E-6</c:v>
                </c:pt>
                <c:pt idx="222">
                  <c:v>-9.9999999999999995E-7</c:v>
                </c:pt>
                <c:pt idx="223">
                  <c:v>-1.4E-5</c:v>
                </c:pt>
                <c:pt idx="224">
                  <c:v>-1.7E-5</c:v>
                </c:pt>
                <c:pt idx="225">
                  <c:v>-1.9999999999999999E-6</c:v>
                </c:pt>
                <c:pt idx="226">
                  <c:v>-3.9999999999999998E-6</c:v>
                </c:pt>
                <c:pt idx="227">
                  <c:v>9.9999999999999995E-7</c:v>
                </c:pt>
                <c:pt idx="228">
                  <c:v>6.9999999999999999E-6</c:v>
                </c:pt>
                <c:pt idx="229">
                  <c:v>2.0000000000000002E-5</c:v>
                </c:pt>
                <c:pt idx="230">
                  <c:v>3.4E-5</c:v>
                </c:pt>
                <c:pt idx="231">
                  <c:v>4.3999999999999999E-5</c:v>
                </c:pt>
                <c:pt idx="232">
                  <c:v>2.4000000000000001E-5</c:v>
                </c:pt>
                <c:pt idx="233">
                  <c:v>-3.0000000000000001E-6</c:v>
                </c:pt>
                <c:pt idx="234">
                  <c:v>-2.0999999999999999E-5</c:v>
                </c:pt>
                <c:pt idx="235">
                  <c:v>-4.1E-5</c:v>
                </c:pt>
                <c:pt idx="236">
                  <c:v>7.9999999999999996E-6</c:v>
                </c:pt>
                <c:pt idx="237">
                  <c:v>3.8999999999999999E-5</c:v>
                </c:pt>
                <c:pt idx="238">
                  <c:v>4.1999999999999998E-5</c:v>
                </c:pt>
                <c:pt idx="239">
                  <c:v>2.0999999999999999E-5</c:v>
                </c:pt>
                <c:pt idx="240">
                  <c:v>-9.0000000000000002E-6</c:v>
                </c:pt>
                <c:pt idx="241">
                  <c:v>-1.4E-5</c:v>
                </c:pt>
                <c:pt idx="242">
                  <c:v>1.5E-5</c:v>
                </c:pt>
                <c:pt idx="243">
                  <c:v>2.6999999999999999E-5</c:v>
                </c:pt>
                <c:pt idx="244">
                  <c:v>2.0000000000000002E-5</c:v>
                </c:pt>
                <c:pt idx="245">
                  <c:v>5.0000000000000004E-6</c:v>
                </c:pt>
                <c:pt idx="246">
                  <c:v>-1.1E-5</c:v>
                </c:pt>
                <c:pt idx="247">
                  <c:v>-2.5000000000000001E-5</c:v>
                </c:pt>
                <c:pt idx="248">
                  <c:v>-3.0000000000000001E-5</c:v>
                </c:pt>
                <c:pt idx="249">
                  <c:v>-1.1E-5</c:v>
                </c:pt>
                <c:pt idx="250">
                  <c:v>1.2999999999999999E-5</c:v>
                </c:pt>
                <c:pt idx="251">
                  <c:v>9.0000000000000002E-6</c:v>
                </c:pt>
                <c:pt idx="252">
                  <c:v>-1.0000000000000001E-5</c:v>
                </c:pt>
                <c:pt idx="253">
                  <c:v>-3.3000000000000003E-5</c:v>
                </c:pt>
                <c:pt idx="254">
                  <c:v>-2.8E-5</c:v>
                </c:pt>
                <c:pt idx="255">
                  <c:v>0</c:v>
                </c:pt>
                <c:pt idx="256">
                  <c:v>1.1E-5</c:v>
                </c:pt>
                <c:pt idx="257">
                  <c:v>1.2E-5</c:v>
                </c:pt>
                <c:pt idx="258">
                  <c:v>1.7E-5</c:v>
                </c:pt>
                <c:pt idx="259">
                  <c:v>6.9999999999999999E-6</c:v>
                </c:pt>
                <c:pt idx="260">
                  <c:v>1.9000000000000001E-5</c:v>
                </c:pt>
                <c:pt idx="261">
                  <c:v>1.9000000000000001E-5</c:v>
                </c:pt>
                <c:pt idx="262">
                  <c:v>-3.9999999999999998E-6</c:v>
                </c:pt>
                <c:pt idx="263">
                  <c:v>6.0000000000000002E-6</c:v>
                </c:pt>
                <c:pt idx="264">
                  <c:v>1.0000000000000001E-5</c:v>
                </c:pt>
                <c:pt idx="265">
                  <c:v>1.7E-5</c:v>
                </c:pt>
                <c:pt idx="266">
                  <c:v>1.5999999999999999E-5</c:v>
                </c:pt>
                <c:pt idx="267">
                  <c:v>-9.9999999999999995E-7</c:v>
                </c:pt>
                <c:pt idx="268">
                  <c:v>1.9999999999999999E-6</c:v>
                </c:pt>
                <c:pt idx="269">
                  <c:v>1.2999999999999999E-5</c:v>
                </c:pt>
                <c:pt idx="270">
                  <c:v>4.1E-5</c:v>
                </c:pt>
                <c:pt idx="271">
                  <c:v>4.6E-5</c:v>
                </c:pt>
                <c:pt idx="272">
                  <c:v>2.5000000000000001E-5</c:v>
                </c:pt>
                <c:pt idx="273">
                  <c:v>9.9999999999999995E-7</c:v>
                </c:pt>
                <c:pt idx="274">
                  <c:v>9.9999999999999995E-7</c:v>
                </c:pt>
                <c:pt idx="275">
                  <c:v>3.0000000000000001E-6</c:v>
                </c:pt>
                <c:pt idx="276">
                  <c:v>1.1E-5</c:v>
                </c:pt>
                <c:pt idx="277">
                  <c:v>2.0000000000000002E-5</c:v>
                </c:pt>
                <c:pt idx="278">
                  <c:v>1.0000000000000001E-5</c:v>
                </c:pt>
                <c:pt idx="279">
                  <c:v>-3.0000000000000001E-6</c:v>
                </c:pt>
                <c:pt idx="280">
                  <c:v>-1.1E-5</c:v>
                </c:pt>
                <c:pt idx="281">
                  <c:v>-1.0000000000000001E-5</c:v>
                </c:pt>
                <c:pt idx="282">
                  <c:v>-1.0000000000000001E-5</c:v>
                </c:pt>
                <c:pt idx="283">
                  <c:v>-1.9000000000000001E-5</c:v>
                </c:pt>
                <c:pt idx="284">
                  <c:v>-1.0000000000000001E-5</c:v>
                </c:pt>
                <c:pt idx="285">
                  <c:v>-5.0000000000000004E-6</c:v>
                </c:pt>
                <c:pt idx="286">
                  <c:v>-6.9999999999999999E-6</c:v>
                </c:pt>
                <c:pt idx="287">
                  <c:v>9.0000000000000002E-6</c:v>
                </c:pt>
                <c:pt idx="288">
                  <c:v>1.9999999999999999E-6</c:v>
                </c:pt>
                <c:pt idx="289">
                  <c:v>-9.0000000000000002E-6</c:v>
                </c:pt>
                <c:pt idx="290">
                  <c:v>-1.8E-5</c:v>
                </c:pt>
                <c:pt idx="291">
                  <c:v>9.9999999999999995E-7</c:v>
                </c:pt>
                <c:pt idx="292">
                  <c:v>1.5E-5</c:v>
                </c:pt>
                <c:pt idx="293">
                  <c:v>2.0999999999999999E-5</c:v>
                </c:pt>
                <c:pt idx="294">
                  <c:v>1.7E-5</c:v>
                </c:pt>
                <c:pt idx="295">
                  <c:v>3.0000000000000001E-6</c:v>
                </c:pt>
                <c:pt idx="296">
                  <c:v>3.9999999999999998E-6</c:v>
                </c:pt>
                <c:pt idx="297">
                  <c:v>1.0000000000000001E-5</c:v>
                </c:pt>
                <c:pt idx="298">
                  <c:v>1.8E-5</c:v>
                </c:pt>
                <c:pt idx="299">
                  <c:v>2.8E-5</c:v>
                </c:pt>
                <c:pt idx="300">
                  <c:v>3.1999999999999999E-5</c:v>
                </c:pt>
                <c:pt idx="301">
                  <c:v>4.5000000000000003E-5</c:v>
                </c:pt>
                <c:pt idx="302">
                  <c:v>2.5000000000000001E-5</c:v>
                </c:pt>
                <c:pt idx="303">
                  <c:v>6.0000000000000002E-6</c:v>
                </c:pt>
                <c:pt idx="304">
                  <c:v>-2.1999999999999999E-5</c:v>
                </c:pt>
                <c:pt idx="305">
                  <c:v>-2.6999999999999999E-5</c:v>
                </c:pt>
                <c:pt idx="306">
                  <c:v>-1.9000000000000001E-5</c:v>
                </c:pt>
                <c:pt idx="307">
                  <c:v>9.0000000000000002E-6</c:v>
                </c:pt>
                <c:pt idx="308">
                  <c:v>2.9E-5</c:v>
                </c:pt>
                <c:pt idx="309">
                  <c:v>4.6999999999999997E-5</c:v>
                </c:pt>
                <c:pt idx="310">
                  <c:v>4.1999999999999998E-5</c:v>
                </c:pt>
                <c:pt idx="311">
                  <c:v>1.0000000000000001E-5</c:v>
                </c:pt>
                <c:pt idx="312">
                  <c:v>-1.2999999999999999E-5</c:v>
                </c:pt>
                <c:pt idx="313">
                  <c:v>-1.8E-5</c:v>
                </c:pt>
                <c:pt idx="314">
                  <c:v>-5.0000000000000004E-6</c:v>
                </c:pt>
                <c:pt idx="315">
                  <c:v>1.9000000000000001E-5</c:v>
                </c:pt>
                <c:pt idx="316">
                  <c:v>1.4E-5</c:v>
                </c:pt>
                <c:pt idx="317">
                  <c:v>-1.8E-5</c:v>
                </c:pt>
                <c:pt idx="318">
                  <c:v>-2.9E-5</c:v>
                </c:pt>
                <c:pt idx="319">
                  <c:v>-2.6999999999999999E-5</c:v>
                </c:pt>
                <c:pt idx="320">
                  <c:v>-1.2999999999999999E-5</c:v>
                </c:pt>
                <c:pt idx="321">
                  <c:v>9.9999999999999995E-7</c:v>
                </c:pt>
                <c:pt idx="322">
                  <c:v>1.8E-5</c:v>
                </c:pt>
                <c:pt idx="323">
                  <c:v>2.1999999999999999E-5</c:v>
                </c:pt>
                <c:pt idx="324">
                  <c:v>6.0000000000000002E-6</c:v>
                </c:pt>
                <c:pt idx="325">
                  <c:v>-7.9999999999999996E-6</c:v>
                </c:pt>
                <c:pt idx="326">
                  <c:v>-1.2E-5</c:v>
                </c:pt>
                <c:pt idx="327">
                  <c:v>-7.9999999999999996E-6</c:v>
                </c:pt>
                <c:pt idx="328">
                  <c:v>-3.0000000000000001E-6</c:v>
                </c:pt>
                <c:pt idx="329">
                  <c:v>6.0000000000000002E-6</c:v>
                </c:pt>
                <c:pt idx="330">
                  <c:v>0</c:v>
                </c:pt>
                <c:pt idx="331">
                  <c:v>1.2999999999999999E-5</c:v>
                </c:pt>
                <c:pt idx="332">
                  <c:v>1.5E-5</c:v>
                </c:pt>
                <c:pt idx="333">
                  <c:v>3.1999999999999999E-5</c:v>
                </c:pt>
                <c:pt idx="334">
                  <c:v>3.6999999999999998E-5</c:v>
                </c:pt>
                <c:pt idx="335">
                  <c:v>2.1999999999999999E-5</c:v>
                </c:pt>
                <c:pt idx="336">
                  <c:v>-7.9999999999999996E-6</c:v>
                </c:pt>
                <c:pt idx="337">
                  <c:v>-3.1999999999999999E-5</c:v>
                </c:pt>
                <c:pt idx="338">
                  <c:v>-2.5000000000000001E-5</c:v>
                </c:pt>
                <c:pt idx="339">
                  <c:v>6.9999999999999999E-6</c:v>
                </c:pt>
                <c:pt idx="340">
                  <c:v>2.0999999999999999E-5</c:v>
                </c:pt>
                <c:pt idx="341">
                  <c:v>-5.0000000000000004E-6</c:v>
                </c:pt>
                <c:pt idx="342">
                  <c:v>-7.9999999999999996E-6</c:v>
                </c:pt>
                <c:pt idx="343">
                  <c:v>-1.5E-5</c:v>
                </c:pt>
                <c:pt idx="344">
                  <c:v>1.2E-5</c:v>
                </c:pt>
                <c:pt idx="345">
                  <c:v>2.4000000000000001E-5</c:v>
                </c:pt>
                <c:pt idx="346">
                  <c:v>1.7E-5</c:v>
                </c:pt>
                <c:pt idx="347">
                  <c:v>6.9999999999999999E-6</c:v>
                </c:pt>
                <c:pt idx="348">
                  <c:v>-7.9999999999999996E-6</c:v>
                </c:pt>
                <c:pt idx="349">
                  <c:v>-1.5999999999999999E-5</c:v>
                </c:pt>
                <c:pt idx="350">
                  <c:v>-3.9999999999999998E-6</c:v>
                </c:pt>
                <c:pt idx="351">
                  <c:v>1.8E-5</c:v>
                </c:pt>
                <c:pt idx="352">
                  <c:v>2.5000000000000001E-5</c:v>
                </c:pt>
                <c:pt idx="353">
                  <c:v>1.2999999999999999E-5</c:v>
                </c:pt>
                <c:pt idx="354">
                  <c:v>-2.5000000000000001E-5</c:v>
                </c:pt>
                <c:pt idx="355">
                  <c:v>-3.3000000000000003E-5</c:v>
                </c:pt>
                <c:pt idx="356">
                  <c:v>3.0000000000000001E-6</c:v>
                </c:pt>
                <c:pt idx="357">
                  <c:v>3.8000000000000002E-5</c:v>
                </c:pt>
                <c:pt idx="358">
                  <c:v>4.6999999999999997E-5</c:v>
                </c:pt>
                <c:pt idx="359">
                  <c:v>2.8E-5</c:v>
                </c:pt>
                <c:pt idx="360">
                  <c:v>-6.9999999999999999E-6</c:v>
                </c:pt>
                <c:pt idx="361">
                  <c:v>-3.1000000000000001E-5</c:v>
                </c:pt>
                <c:pt idx="362">
                  <c:v>-3.4E-5</c:v>
                </c:pt>
                <c:pt idx="363">
                  <c:v>-1.4E-5</c:v>
                </c:pt>
                <c:pt idx="364">
                  <c:v>1.2E-5</c:v>
                </c:pt>
                <c:pt idx="365">
                  <c:v>2.5000000000000001E-5</c:v>
                </c:pt>
                <c:pt idx="366">
                  <c:v>2.6999999999999999E-5</c:v>
                </c:pt>
                <c:pt idx="367">
                  <c:v>0</c:v>
                </c:pt>
                <c:pt idx="368">
                  <c:v>-3.6000000000000001E-5</c:v>
                </c:pt>
                <c:pt idx="369">
                  <c:v>-4.1E-5</c:v>
                </c:pt>
                <c:pt idx="370">
                  <c:v>-2.1999999999999999E-5</c:v>
                </c:pt>
                <c:pt idx="371">
                  <c:v>2.1999999999999999E-5</c:v>
                </c:pt>
                <c:pt idx="372">
                  <c:v>4.6999999999999997E-5</c:v>
                </c:pt>
                <c:pt idx="373">
                  <c:v>3.8999999999999999E-5</c:v>
                </c:pt>
                <c:pt idx="374">
                  <c:v>3.0000000000000001E-6</c:v>
                </c:pt>
                <c:pt idx="375">
                  <c:v>-2.8E-5</c:v>
                </c:pt>
                <c:pt idx="376">
                  <c:v>-2.1999999999999999E-5</c:v>
                </c:pt>
                <c:pt idx="377">
                  <c:v>0</c:v>
                </c:pt>
                <c:pt idx="378">
                  <c:v>2.5999999999999998E-5</c:v>
                </c:pt>
                <c:pt idx="379">
                  <c:v>3.8000000000000002E-5</c:v>
                </c:pt>
                <c:pt idx="380">
                  <c:v>2.5000000000000001E-5</c:v>
                </c:pt>
                <c:pt idx="381">
                  <c:v>-1.5999999999999999E-5</c:v>
                </c:pt>
                <c:pt idx="382">
                  <c:v>-3.9999999999999998E-6</c:v>
                </c:pt>
                <c:pt idx="383">
                  <c:v>6.0000000000000002E-6</c:v>
                </c:pt>
                <c:pt idx="384">
                  <c:v>3.1000000000000001E-5</c:v>
                </c:pt>
                <c:pt idx="385">
                  <c:v>5.1999999999999997E-5</c:v>
                </c:pt>
                <c:pt idx="386">
                  <c:v>2.4000000000000001E-5</c:v>
                </c:pt>
                <c:pt idx="387">
                  <c:v>-7.9999999999999996E-6</c:v>
                </c:pt>
                <c:pt idx="388">
                  <c:v>-3.0000000000000001E-5</c:v>
                </c:pt>
                <c:pt idx="389">
                  <c:v>-3.1999999999999999E-5</c:v>
                </c:pt>
                <c:pt idx="390">
                  <c:v>-1.2999999999999999E-5</c:v>
                </c:pt>
                <c:pt idx="391">
                  <c:v>9.0000000000000002E-6</c:v>
                </c:pt>
                <c:pt idx="392">
                  <c:v>2.3E-5</c:v>
                </c:pt>
                <c:pt idx="393">
                  <c:v>1.9000000000000001E-5</c:v>
                </c:pt>
                <c:pt idx="394">
                  <c:v>-3.0000000000000001E-6</c:v>
                </c:pt>
                <c:pt idx="395">
                  <c:v>-1.5E-5</c:v>
                </c:pt>
                <c:pt idx="396">
                  <c:v>-9.0000000000000002E-6</c:v>
                </c:pt>
                <c:pt idx="397">
                  <c:v>3.9999999999999998E-6</c:v>
                </c:pt>
                <c:pt idx="398">
                  <c:v>1.5E-5</c:v>
                </c:pt>
                <c:pt idx="399">
                  <c:v>3.9999999999999998E-6</c:v>
                </c:pt>
                <c:pt idx="400">
                  <c:v>6.9999999999999999E-6</c:v>
                </c:pt>
                <c:pt idx="401">
                  <c:v>2.3E-5</c:v>
                </c:pt>
                <c:pt idx="402">
                  <c:v>1.7E-5</c:v>
                </c:pt>
                <c:pt idx="403">
                  <c:v>0</c:v>
                </c:pt>
                <c:pt idx="404">
                  <c:v>-2.0000000000000002E-5</c:v>
                </c:pt>
                <c:pt idx="405">
                  <c:v>-1.1E-5</c:v>
                </c:pt>
                <c:pt idx="406">
                  <c:v>9.0000000000000002E-6</c:v>
                </c:pt>
                <c:pt idx="407">
                  <c:v>1.7E-5</c:v>
                </c:pt>
                <c:pt idx="408">
                  <c:v>1.5E-5</c:v>
                </c:pt>
                <c:pt idx="409">
                  <c:v>9.0000000000000002E-6</c:v>
                </c:pt>
                <c:pt idx="410">
                  <c:v>-1.2E-5</c:v>
                </c:pt>
                <c:pt idx="411">
                  <c:v>-2.4000000000000001E-5</c:v>
                </c:pt>
                <c:pt idx="412">
                  <c:v>-2.0999999999999999E-5</c:v>
                </c:pt>
                <c:pt idx="413">
                  <c:v>3.9999999999999998E-6</c:v>
                </c:pt>
                <c:pt idx="414">
                  <c:v>2.3E-5</c:v>
                </c:pt>
                <c:pt idx="415">
                  <c:v>1.5999999999999999E-5</c:v>
                </c:pt>
                <c:pt idx="416">
                  <c:v>1.0000000000000001E-5</c:v>
                </c:pt>
                <c:pt idx="417">
                  <c:v>-1.8E-5</c:v>
                </c:pt>
                <c:pt idx="418">
                  <c:v>-3.3000000000000003E-5</c:v>
                </c:pt>
                <c:pt idx="419">
                  <c:v>-1.7E-5</c:v>
                </c:pt>
                <c:pt idx="420">
                  <c:v>-1.9999999999999999E-6</c:v>
                </c:pt>
                <c:pt idx="421">
                  <c:v>9.0000000000000002E-6</c:v>
                </c:pt>
                <c:pt idx="422">
                  <c:v>1.2999999999999999E-5</c:v>
                </c:pt>
                <c:pt idx="423">
                  <c:v>-6.9999999999999999E-6</c:v>
                </c:pt>
                <c:pt idx="424">
                  <c:v>-9.0000000000000002E-6</c:v>
                </c:pt>
                <c:pt idx="425">
                  <c:v>6.0000000000000002E-6</c:v>
                </c:pt>
                <c:pt idx="426">
                  <c:v>1.2999999999999999E-5</c:v>
                </c:pt>
                <c:pt idx="427">
                  <c:v>1.5999999999999999E-5</c:v>
                </c:pt>
                <c:pt idx="428">
                  <c:v>1.2E-5</c:v>
                </c:pt>
                <c:pt idx="429">
                  <c:v>1.7E-5</c:v>
                </c:pt>
                <c:pt idx="430">
                  <c:v>1.8E-5</c:v>
                </c:pt>
                <c:pt idx="431">
                  <c:v>6.0000000000000002E-6</c:v>
                </c:pt>
                <c:pt idx="432">
                  <c:v>0</c:v>
                </c:pt>
                <c:pt idx="433">
                  <c:v>-1.2E-5</c:v>
                </c:pt>
                <c:pt idx="434">
                  <c:v>-1.4E-5</c:v>
                </c:pt>
                <c:pt idx="435">
                  <c:v>-1.7E-5</c:v>
                </c:pt>
                <c:pt idx="436">
                  <c:v>-9.9999999999999995E-7</c:v>
                </c:pt>
                <c:pt idx="437">
                  <c:v>1.9999999999999999E-6</c:v>
                </c:pt>
                <c:pt idx="438">
                  <c:v>1.0000000000000001E-5</c:v>
                </c:pt>
                <c:pt idx="439">
                  <c:v>1.9999999999999999E-6</c:v>
                </c:pt>
                <c:pt idx="440">
                  <c:v>3.9999999999999998E-6</c:v>
                </c:pt>
                <c:pt idx="441">
                  <c:v>2.3E-5</c:v>
                </c:pt>
                <c:pt idx="442">
                  <c:v>2.3E-5</c:v>
                </c:pt>
                <c:pt idx="443">
                  <c:v>3.0000000000000001E-6</c:v>
                </c:pt>
                <c:pt idx="444">
                  <c:v>6.0000000000000002E-6</c:v>
                </c:pt>
                <c:pt idx="445">
                  <c:v>-1.2E-5</c:v>
                </c:pt>
                <c:pt idx="446">
                  <c:v>-7.9999999999999996E-6</c:v>
                </c:pt>
                <c:pt idx="447">
                  <c:v>3.0000000000000001E-6</c:v>
                </c:pt>
                <c:pt idx="448">
                  <c:v>-3.9999999999999998E-6</c:v>
                </c:pt>
                <c:pt idx="449">
                  <c:v>7.9999999999999996E-6</c:v>
                </c:pt>
                <c:pt idx="450">
                  <c:v>-6.0000000000000002E-6</c:v>
                </c:pt>
                <c:pt idx="451">
                  <c:v>-1.4E-5</c:v>
                </c:pt>
                <c:pt idx="452">
                  <c:v>-9.0000000000000002E-6</c:v>
                </c:pt>
                <c:pt idx="453">
                  <c:v>5.0000000000000004E-6</c:v>
                </c:pt>
                <c:pt idx="454">
                  <c:v>-6.0000000000000002E-6</c:v>
                </c:pt>
                <c:pt idx="455">
                  <c:v>-1.9000000000000001E-5</c:v>
                </c:pt>
                <c:pt idx="456">
                  <c:v>-1.5999999999999999E-5</c:v>
                </c:pt>
                <c:pt idx="457">
                  <c:v>9.0000000000000002E-6</c:v>
                </c:pt>
                <c:pt idx="458">
                  <c:v>2.1999999999999999E-5</c:v>
                </c:pt>
                <c:pt idx="459">
                  <c:v>1.9000000000000001E-5</c:v>
                </c:pt>
                <c:pt idx="460">
                  <c:v>1.8E-5</c:v>
                </c:pt>
                <c:pt idx="461">
                  <c:v>-6.9999999999999999E-6</c:v>
                </c:pt>
                <c:pt idx="462">
                  <c:v>-1.2E-5</c:v>
                </c:pt>
                <c:pt idx="463">
                  <c:v>1.2999999999999999E-5</c:v>
                </c:pt>
                <c:pt idx="464">
                  <c:v>2.4000000000000001E-5</c:v>
                </c:pt>
                <c:pt idx="465">
                  <c:v>4.1999999999999998E-5</c:v>
                </c:pt>
                <c:pt idx="466">
                  <c:v>1.9000000000000001E-5</c:v>
                </c:pt>
                <c:pt idx="467">
                  <c:v>-1.2E-5</c:v>
                </c:pt>
                <c:pt idx="468">
                  <c:v>-1.2999999999999999E-5</c:v>
                </c:pt>
                <c:pt idx="469">
                  <c:v>-3.6999999999999998E-5</c:v>
                </c:pt>
                <c:pt idx="470">
                  <c:v>-2.0999999999999999E-5</c:v>
                </c:pt>
                <c:pt idx="471">
                  <c:v>9.9999999999999995E-7</c:v>
                </c:pt>
                <c:pt idx="472">
                  <c:v>1.5E-5</c:v>
                </c:pt>
                <c:pt idx="473">
                  <c:v>2.1999999999999999E-5</c:v>
                </c:pt>
                <c:pt idx="474">
                  <c:v>5.0000000000000004E-6</c:v>
                </c:pt>
                <c:pt idx="475">
                  <c:v>-3.0000000000000001E-6</c:v>
                </c:pt>
                <c:pt idx="476">
                  <c:v>-6.9999999999999999E-6</c:v>
                </c:pt>
                <c:pt idx="477">
                  <c:v>-9.9999999999999995E-7</c:v>
                </c:pt>
                <c:pt idx="478">
                  <c:v>-1.1E-5</c:v>
                </c:pt>
                <c:pt idx="479">
                  <c:v>-9.9999999999999995E-7</c:v>
                </c:pt>
                <c:pt idx="480">
                  <c:v>-1.9999999999999999E-6</c:v>
                </c:pt>
                <c:pt idx="481">
                  <c:v>1.1E-5</c:v>
                </c:pt>
                <c:pt idx="482">
                  <c:v>9.9999999999999995E-7</c:v>
                </c:pt>
                <c:pt idx="483">
                  <c:v>0</c:v>
                </c:pt>
                <c:pt idx="484">
                  <c:v>1.1E-5</c:v>
                </c:pt>
                <c:pt idx="485">
                  <c:v>1.7E-5</c:v>
                </c:pt>
                <c:pt idx="486">
                  <c:v>1.2E-5</c:v>
                </c:pt>
                <c:pt idx="487">
                  <c:v>1.9999999999999999E-6</c:v>
                </c:pt>
                <c:pt idx="488">
                  <c:v>-9.9999999999999995E-7</c:v>
                </c:pt>
                <c:pt idx="489">
                  <c:v>5.0000000000000004E-6</c:v>
                </c:pt>
                <c:pt idx="490">
                  <c:v>1.2999999999999999E-5</c:v>
                </c:pt>
                <c:pt idx="491">
                  <c:v>-6.0000000000000002E-6</c:v>
                </c:pt>
                <c:pt idx="492">
                  <c:v>-1.7E-5</c:v>
                </c:pt>
                <c:pt idx="493">
                  <c:v>-2.1999999999999999E-5</c:v>
                </c:pt>
                <c:pt idx="494">
                  <c:v>-1.0000000000000001E-5</c:v>
                </c:pt>
                <c:pt idx="495">
                  <c:v>1.2E-5</c:v>
                </c:pt>
                <c:pt idx="496">
                  <c:v>2.0999999999999999E-5</c:v>
                </c:pt>
                <c:pt idx="497">
                  <c:v>1.1E-5</c:v>
                </c:pt>
                <c:pt idx="498">
                  <c:v>5.0000000000000004E-6</c:v>
                </c:pt>
                <c:pt idx="499">
                  <c:v>-9.9999999999999995E-7</c:v>
                </c:pt>
                <c:pt idx="501">
                  <c:v>1.5400000000000003E-4</c:v>
                </c:pt>
                <c:pt idx="502">
                  <c:v>-6.7299999999999999E-4</c:v>
                </c:pt>
                <c:pt idx="503">
                  <c:v>-1.763931916945803E-3</c:v>
                </c:pt>
                <c:pt idx="504">
                  <c:v>-3.1960868119865121E-2</c:v>
                </c:pt>
                <c:pt idx="506">
                  <c:v>-1.4199999999999998E-4</c:v>
                </c:pt>
                <c:pt idx="507">
                  <c:v>-7.0300000000000017E-4</c:v>
                </c:pt>
                <c:pt idx="508">
                  <c:v>-1.1651071136170028E-3</c:v>
                </c:pt>
                <c:pt idx="509">
                  <c:v>-2.0506986377293545E-2</c:v>
                </c:pt>
                <c:pt idx="511">
                  <c:v>5.0900000000000001E-4</c:v>
                </c:pt>
                <c:pt idx="512">
                  <c:v>6.7400000000000001E-4</c:v>
                </c:pt>
                <c:pt idx="513">
                  <c:v>2.5009526997116476E-4</c:v>
                </c:pt>
                <c:pt idx="514">
                  <c:v>5.2266699753400429E-3</c:v>
                </c:pt>
                <c:pt idx="516">
                  <c:v>1.573E-3</c:v>
                </c:pt>
                <c:pt idx="517">
                  <c:v>1.593E-3</c:v>
                </c:pt>
                <c:pt idx="518">
                  <c:v>6.6048034708180044E-4</c:v>
                </c:pt>
                <c:pt idx="519">
                  <c:v>1.4295072552204387E-2</c:v>
                </c:pt>
                <c:pt idx="521">
                  <c:v>1.6620000000000003E-3</c:v>
                </c:pt>
                <c:pt idx="522">
                  <c:v>1.7450000000000002E-3</c:v>
                </c:pt>
                <c:pt idx="523">
                  <c:v>1.6229689636250337E-3</c:v>
                </c:pt>
                <c:pt idx="524">
                  <c:v>2.5732529161075313E-2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12448"/>
        <c:axId val="42314368"/>
      </c:scatterChart>
      <c:valAx>
        <c:axId val="42312448"/>
        <c:scaling>
          <c:orientation val="minMax"/>
          <c:max val="2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 (ns)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314368"/>
        <c:crosses val="autoZero"/>
        <c:crossBetween val="midCat"/>
      </c:valAx>
      <c:valAx>
        <c:axId val="42314368"/>
        <c:scaling>
          <c:orientation val="minMax"/>
          <c:max val="1.0000000000000002E-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12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443100830431352"/>
          <c:y val="1.6067406100542349E-3"/>
          <c:w val="0.25218973115375432"/>
          <c:h val="0.31738310082797128"/>
        </c:manualLayout>
      </c:layout>
      <c:overlay val="0"/>
      <c:spPr>
        <a:solidFill>
          <a:schemeClr val="bg1"/>
        </a:solidFill>
        <a:ln>
          <a:solidFill>
            <a:srgbClr val="00B0F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799A-97D5-4960-8A11-FBF75041E489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E876-69CF-4330-88DC-49492F50C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</a:pPr>
            <a:endParaRPr lang="en-GB" altLang="en-US" sz="1400" dirty="0" smtClean="0">
              <a:latin typeface="Tw Cen MT" pitchFamily="34" charset="0"/>
            </a:endParaRPr>
          </a:p>
          <a:p>
            <a:pPr lvl="1" ea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</a:pPr>
            <a:endParaRPr lang="en-GB" altLang="en-US" sz="1600" dirty="0" smtClean="0">
              <a:latin typeface="Tw Cen MT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6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78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1A190D-4F72-4EB4-9834-656E2BCE75E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1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6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7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0E876-69CF-4330-88DC-49492F50C9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1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A79DA-FC1E-4E1F-A096-09BE4D78F3E0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7E7FA-1580-43FF-891D-AAD0C767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7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9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43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1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A79DA-FC1E-4E1F-A096-09BE4D78F3E0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7E7FA-1580-43FF-891D-AAD0C767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6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A79DA-FC1E-4E1F-A096-09BE4D78F3E0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7E7FA-1580-43FF-891D-AAD0C767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9DA-FC1E-4E1F-A096-09BE4D78F3E0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E7FA-1580-43FF-891D-AAD0C7678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9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781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34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165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906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D8AA79DA-FC1E-4E1F-A096-09BE4D78F3E0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8497E7FA-1580-43FF-891D-AAD0C7678153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F97E375D-B22D-4012-B21F-5C37AD8B1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Simulations and Studies of ISIS IPMs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043608" y="3990578"/>
            <a:ext cx="712879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i="1" kern="0" dirty="0" smtClean="0">
                <a:solidFill>
                  <a:schemeClr val="bg1">
                    <a:lumMod val="50000"/>
                  </a:schemeClr>
                </a:solidFill>
              </a:rPr>
              <a:t>Chris Wilcox, Rob Williamson</a:t>
            </a:r>
          </a:p>
          <a:p>
            <a:r>
              <a:rPr lang="en-GB" sz="2000" i="1" kern="0" dirty="0" smtClean="0">
                <a:solidFill>
                  <a:schemeClr val="bg1">
                    <a:lumMod val="50000"/>
                  </a:schemeClr>
                </a:solidFill>
              </a:rPr>
              <a:t>23/05/2017</a:t>
            </a:r>
          </a:p>
          <a:p>
            <a:endParaRPr lang="en-GB" sz="2000" i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i="1" kern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i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i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i="1" kern="0" dirty="0" smtClean="0">
                <a:solidFill>
                  <a:schemeClr val="bg1">
                    <a:lumMod val="50000"/>
                  </a:schemeClr>
                </a:solidFill>
              </a:rPr>
              <a:t>christopher.wilcox@stfc.ac.uk, rob.williamson@stfc.ac.uk</a:t>
            </a:r>
          </a:p>
        </p:txBody>
      </p:sp>
    </p:spTree>
    <p:extLst>
      <p:ext uri="{BB962C8B-B14F-4D97-AF65-F5344CB8AC3E}">
        <p14:creationId xmlns:p14="http://schemas.microsoft.com/office/powerpoint/2010/main" val="35645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787564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Benchmark Measurements: </a:t>
            </a:r>
          </a:p>
          <a:p>
            <a:pPr algn="r"/>
            <a:r>
              <a:rPr lang="en-GB" sz="3200" kern="0" dirty="0" smtClean="0"/>
              <a:t>EPB1 Monitor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1148" y="1556792"/>
            <a:ext cx="8424936" cy="158417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Software correction is used to compensate for drift field and space charge  errors.</a:t>
            </a:r>
          </a:p>
          <a:p>
            <a:pPr lvl="2"/>
            <a:r>
              <a:rPr lang="en-GB" sz="1400" dirty="0" smtClean="0"/>
              <a:t>Works reliably for low intensity, centred beams.</a:t>
            </a:r>
          </a:p>
          <a:p>
            <a:pPr lvl="1"/>
            <a:r>
              <a:rPr lang="en-GB" sz="1600" dirty="0" smtClean="0"/>
              <a:t>For further study, we moved an IPM to a beam transfer line (EPB1), to take test measurements where the beam is well defined.</a:t>
            </a:r>
          </a:p>
          <a:p>
            <a:pPr lvl="1"/>
            <a:endParaRPr lang="en-GB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259632" y="3140968"/>
            <a:ext cx="6624736" cy="2633894"/>
            <a:chOff x="1371640" y="3276214"/>
            <a:chExt cx="6624736" cy="2633894"/>
          </a:xfrm>
        </p:grpSpPr>
        <p:pic>
          <p:nvPicPr>
            <p:cNvPr id="5122" name="Picture 2" descr="C:\Users\vwa13369\Desktop\IBIC 2016\Submission Files\FINAL SUBMISSION\WEPG68_Fig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11"/>
            <a:stretch/>
          </p:blipFill>
          <p:spPr bwMode="auto">
            <a:xfrm>
              <a:off x="1447424" y="3573017"/>
              <a:ext cx="6249152" cy="1936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5432823" y="3605851"/>
              <a:ext cx="1374698" cy="140098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1371640" y="5448443"/>
              <a:ext cx="13681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dirty="0" smtClean="0">
                  <a:latin typeface="Calibri" pitchFamily="34" charset="0"/>
                  <a:cs typeface="Calibri" pitchFamily="34" charset="0"/>
                </a:rPr>
                <a:t>SEM Grid Profile Monitor</a:t>
              </a: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6628224" y="5448443"/>
              <a:ext cx="13681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dirty="0" smtClean="0">
                  <a:latin typeface="Calibri" pitchFamily="34" charset="0"/>
                  <a:cs typeface="Calibri" pitchFamily="34" charset="0"/>
                </a:rPr>
                <a:t>SEM Grid Profile Monitor</a:t>
              </a:r>
            </a:p>
          </p:txBody>
        </p: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4283968" y="5406052"/>
              <a:ext cx="13681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dirty="0" smtClean="0">
                  <a:latin typeface="Calibri" pitchFamily="34" charset="0"/>
                  <a:cs typeface="Calibri" pitchFamily="34" charset="0"/>
                </a:rPr>
                <a:t>Dual-Plane Position Monitor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5403736" y="3276214"/>
              <a:ext cx="1472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dirty="0" smtClean="0">
                  <a:latin typeface="Calibri" pitchFamily="34" charset="0"/>
                  <a:cs typeface="Calibri" pitchFamily="34" charset="0"/>
                </a:rPr>
                <a:t>Benchmarking  IPM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47664" y="5743843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Test IPM location in EPB1. Nearby monitors provide accurate beam parameters for comparison with IPM measurements.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5417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IPM Simulation Approach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484784"/>
            <a:ext cx="8424936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/>
              <a:t>A thorough IPM simulation model is in development, and is benchmarked against measurements from the EPB monitor</a:t>
            </a:r>
            <a:r>
              <a:rPr lang="en-GB" sz="1600" dirty="0" smtClean="0"/>
              <a:t>.</a:t>
            </a:r>
          </a:p>
          <a:p>
            <a:pPr lvl="2"/>
            <a:r>
              <a:rPr lang="en-GB" sz="1400" dirty="0" smtClean="0"/>
              <a:t>Aim to verify the profile correction scheme and expand it to varied beam properties.</a:t>
            </a:r>
          </a:p>
          <a:p>
            <a:pPr lvl="1"/>
            <a:endParaRPr lang="en-GB" sz="1600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043608" y="2492896"/>
            <a:ext cx="4104456" cy="7271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3D Electric Field Calculation (CST EM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Studio)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Lucida Grande" pitchFamily="84" charset="0"/>
                <a:ea typeface="ヒラギノ角ゴ Pro W3" pitchFamily="84" charset="-128"/>
              </a:rPr>
              <a:t>Calculation of drift fields and beam field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Lucida Grande" pitchFamily="84" charset="0"/>
                <a:ea typeface="ヒラギノ角ゴ Pro W3" pitchFamily="84" charset="-128"/>
              </a:rPr>
              <a:t>Two fields calculated – with and without beam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012035" y="2545854"/>
            <a:ext cx="1897681" cy="6243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Live Beam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Measurements (ISIS)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50" i="1" dirty="0" smtClean="0">
                <a:latin typeface="Lucida Grande" pitchFamily="84" charset="0"/>
                <a:ea typeface="ヒラギノ角ゴ Pro W3" pitchFamily="84" charset="-128"/>
              </a:rPr>
              <a:t>When benchmarking</a:t>
            </a:r>
            <a:endParaRPr kumimoji="0" lang="en-GB" sz="105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21" name="Straight Arrow Connector 20"/>
          <p:cNvCxnSpPr>
            <a:stCxn id="15" idx="1"/>
            <a:endCxn id="3" idx="3"/>
          </p:cNvCxnSpPr>
          <p:nvPr/>
        </p:nvCxnSpPr>
        <p:spPr bwMode="auto">
          <a:xfrm flipH="1" flipV="1">
            <a:off x="5148064" y="2856475"/>
            <a:ext cx="863971" cy="1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464469" y="3349840"/>
            <a:ext cx="8525276" cy="3164471"/>
            <a:chOff x="464469" y="3349840"/>
            <a:chExt cx="8525276" cy="3164471"/>
          </a:xfrm>
        </p:grpSpPr>
        <p:grpSp>
          <p:nvGrpSpPr>
            <p:cNvPr id="4" name="Group 3"/>
            <p:cNvGrpSpPr/>
            <p:nvPr/>
          </p:nvGrpSpPr>
          <p:grpSpPr>
            <a:xfrm>
              <a:off x="464469" y="3349840"/>
              <a:ext cx="8525276" cy="2827436"/>
              <a:chOff x="309034" y="3529868"/>
              <a:chExt cx="8525276" cy="2827436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51" t="23739" r="32829" b="26045"/>
              <a:stretch/>
            </p:blipFill>
            <p:spPr bwMode="auto">
              <a:xfrm>
                <a:off x="613357" y="3991827"/>
                <a:ext cx="2952328" cy="214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08" t="14789" r="12871" b="27494"/>
              <a:stretch/>
            </p:blipFill>
            <p:spPr bwMode="auto">
              <a:xfrm>
                <a:off x="4727107" y="3981040"/>
                <a:ext cx="3603147" cy="216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>
                <a:off x="2641622" y="3889908"/>
                <a:ext cx="0" cy="34316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041222" y="3529868"/>
                <a:ext cx="1583566" cy="3600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Detector array of 40 channeltrons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71430" y="3529868"/>
                <a:ext cx="1930632" cy="3600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Compensating field </a:t>
                </a:r>
                <a:r>
                  <a:rPr lang="en-GB" sz="1200" dirty="0" err="1" smtClean="0">
                    <a:solidFill>
                      <a:schemeClr val="tx1"/>
                    </a:solidFill>
                  </a:rPr>
                  <a:t>hv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plate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5663974" y="3806543"/>
                <a:ext cx="180020" cy="3185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309034" y="5997256"/>
                <a:ext cx="2130504" cy="3600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Single channeltron detector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230270" y="5421192"/>
                <a:ext cx="504056" cy="7200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7286138" y="5781240"/>
                <a:ext cx="324036" cy="3554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6818086" y="6077757"/>
                <a:ext cx="2016224" cy="279547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Drift field </a:t>
                </a:r>
                <a:r>
                  <a:rPr lang="en-GB" sz="1200" dirty="0" err="1" smtClean="0">
                    <a:solidFill>
                      <a:schemeClr val="tx1"/>
                    </a:solidFill>
                  </a:rPr>
                  <a:t>hv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plate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33470" y="5043932"/>
                <a:ext cx="1930632" cy="3600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Beam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3073671" y="5134715"/>
                <a:ext cx="648071" cy="892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739799" y="6237312"/>
              <a:ext cx="77458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Simplified monitor geometry used in the CST model</a:t>
              </a:r>
              <a:endParaRPr lang="en-GB" altLang="en-US" sz="1200" i="1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4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IPM Simulation Approach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484784"/>
            <a:ext cx="8424936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/>
              <a:t>A thorough IPM simulation model is in development, and is benchmarked against measurements from the EPB monitor</a:t>
            </a:r>
            <a:r>
              <a:rPr lang="en-GB" sz="1600" dirty="0" smtClean="0"/>
              <a:t>.</a:t>
            </a:r>
          </a:p>
          <a:p>
            <a:pPr lvl="2"/>
            <a:r>
              <a:rPr lang="en-GB" sz="1400" dirty="0" smtClean="0"/>
              <a:t>Aim to verify the profile correction scheme and expand it to varied beam properties.</a:t>
            </a:r>
          </a:p>
          <a:p>
            <a:pPr lvl="1"/>
            <a:endParaRPr lang="en-GB" sz="1600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043608" y="2492896"/>
            <a:ext cx="4104456" cy="7271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3D Electric Field Calculation (CST EM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Studio)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Lucida Grande" pitchFamily="84" charset="0"/>
                <a:ea typeface="ヒラギノ角ゴ Pro W3" pitchFamily="84" charset="-128"/>
              </a:rPr>
              <a:t>Calculation of drift fields and beam field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Lucida Grande" pitchFamily="84" charset="0"/>
                <a:ea typeface="ヒラギノ角ゴ Pro W3" pitchFamily="84" charset="-128"/>
              </a:rPr>
              <a:t>Two fields calculated – with and without beam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08" y="3501008"/>
            <a:ext cx="4104456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Particle Tracking Simulation (C++)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Lucida Grande" pitchFamily="84" charset="0"/>
                <a:ea typeface="ヒラギノ角ゴ Pro W3" pitchFamily="84" charset="-128"/>
              </a:rPr>
              <a:t>Creates and tr</a:t>
            </a:r>
            <a:r>
              <a:rPr kumimoji="0" lang="en-GB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acks ion distribution through E-field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Lucida Grande" pitchFamily="84" charset="0"/>
                <a:ea typeface="ヒラギノ角ゴ Pro W3" pitchFamily="84" charset="-128"/>
              </a:rPr>
              <a:t>Time-varying E-field approximation</a:t>
            </a:r>
            <a:endParaRPr kumimoji="0" lang="en-GB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45294" y="4475276"/>
            <a:ext cx="4104456" cy="6099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Post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Processing (IDL)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Lucida Grande" pitchFamily="84" charset="0"/>
                <a:ea typeface="ヒラギノ角ゴ Pro W3" pitchFamily="84" charset="-128"/>
              </a:rPr>
              <a:t>Calculates profile measurement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Applies</a:t>
            </a:r>
            <a:r>
              <a:rPr kumimoji="0" lang="en-GB" sz="12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weightings to account for detector behaviour</a:t>
            </a:r>
            <a:endParaRPr kumimoji="0" lang="en-GB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043608" y="5445224"/>
            <a:ext cx="4104456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Data Analysis &amp; Visualisation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(IDL)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77918" y="4975643"/>
            <a:ext cx="2301449" cy="5415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Detector </a:t>
            </a:r>
            <a:r>
              <a:rPr lang="en-GB" sz="1200" b="1" dirty="0" smtClean="0">
                <a:latin typeface="Lucida Grande" pitchFamily="84" charset="0"/>
                <a:ea typeface="ヒラギノ角ゴ Pro W3" pitchFamily="84" charset="-128"/>
              </a:rPr>
              <a:t>Characterisation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Experiments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i="1" dirty="0" smtClean="0">
                <a:latin typeface="Lucida Grande" pitchFamily="84" charset="0"/>
                <a:ea typeface="ヒラギノ角ゴ Pro W3" pitchFamily="84" charset="-128"/>
              </a:rPr>
              <a:t>Vacuum tank &amp; ion gun</a:t>
            </a:r>
            <a:endParaRPr kumimoji="0" lang="en-GB" sz="1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012035" y="2545854"/>
            <a:ext cx="1897681" cy="6243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Live Beam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Measurements (ISIS)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50" i="1" dirty="0" smtClean="0">
                <a:latin typeface="Lucida Grande" pitchFamily="84" charset="0"/>
                <a:ea typeface="ヒラギノ角ゴ Pro W3" pitchFamily="84" charset="-128"/>
              </a:rPr>
              <a:t>When benchmarking</a:t>
            </a:r>
            <a:endParaRPr kumimoji="0" lang="en-GB" sz="105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8" name="Elbow Connector 7"/>
          <p:cNvCxnSpPr>
            <a:stCxn id="13" idx="3"/>
            <a:endCxn id="14" idx="2"/>
          </p:cNvCxnSpPr>
          <p:nvPr/>
        </p:nvCxnSpPr>
        <p:spPr bwMode="auto">
          <a:xfrm flipV="1">
            <a:off x="5148064" y="5517232"/>
            <a:ext cx="1780579" cy="18002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Elbow Connector 16"/>
          <p:cNvCxnSpPr>
            <a:stCxn id="14" idx="0"/>
            <a:endCxn id="12" idx="3"/>
          </p:cNvCxnSpPr>
          <p:nvPr/>
        </p:nvCxnSpPr>
        <p:spPr bwMode="auto">
          <a:xfrm rot="16200000" flipV="1">
            <a:off x="5941491" y="3988490"/>
            <a:ext cx="195413" cy="17788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5" idx="1"/>
            <a:endCxn id="3" idx="3"/>
          </p:cNvCxnSpPr>
          <p:nvPr/>
        </p:nvCxnSpPr>
        <p:spPr bwMode="auto">
          <a:xfrm flipH="1" flipV="1">
            <a:off x="5148064" y="2856475"/>
            <a:ext cx="863971" cy="1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3" idx="2"/>
            <a:endCxn id="9" idx="0"/>
          </p:cNvCxnSpPr>
          <p:nvPr/>
        </p:nvCxnSpPr>
        <p:spPr bwMode="auto">
          <a:xfrm>
            <a:off x="3095836" y="3220054"/>
            <a:ext cx="0" cy="280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9" idx="2"/>
            <a:endCxn id="12" idx="0"/>
          </p:cNvCxnSpPr>
          <p:nvPr/>
        </p:nvCxnSpPr>
        <p:spPr bwMode="auto">
          <a:xfrm>
            <a:off x="3095836" y="4149080"/>
            <a:ext cx="1686" cy="326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12" idx="2"/>
            <a:endCxn id="13" idx="0"/>
          </p:cNvCxnSpPr>
          <p:nvPr/>
        </p:nvCxnSpPr>
        <p:spPr bwMode="auto">
          <a:xfrm flipH="1">
            <a:off x="3095836" y="5085184"/>
            <a:ext cx="168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5149750" y="3501008"/>
            <a:ext cx="3994250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i="1" dirty="0" smtClean="0">
                <a:latin typeface="Lucida Grande" pitchFamily="84" charset="0"/>
                <a:ea typeface="ヒラギノ角ゴ Pro W3" pitchFamily="84" charset="-128"/>
              </a:rPr>
              <a:t>Acceleration calculated from Lorentz force on each ion, B</a:t>
            </a:r>
            <a:r>
              <a:rPr lang="en-GB" sz="1100" i="1" dirty="0" smtClean="0">
                <a:latin typeface="Calibri"/>
                <a:ea typeface="ヒラギノ角ゴ Pro W3" pitchFamily="84" charset="-128"/>
                <a:cs typeface="Calibri"/>
              </a:rPr>
              <a:t>≡</a:t>
            </a:r>
            <a:r>
              <a:rPr lang="en-GB" sz="1100" i="1" dirty="0" smtClean="0">
                <a:latin typeface="Lucida Grande" pitchFamily="84" charset="0"/>
                <a:ea typeface="ヒラギノ角ゴ Pro W3" pitchFamily="84" charset="-128"/>
              </a:rPr>
              <a:t>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i="1" dirty="0" smtClean="0">
                <a:latin typeface="Lucida Grande" pitchFamily="84" charset="0"/>
                <a:ea typeface="ヒラギノ角ゴ Pro W3" pitchFamily="84" charset="-128"/>
              </a:rPr>
              <a:t>Tracking using 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2</a:t>
            </a:r>
            <a:r>
              <a:rPr kumimoji="0" lang="en-GB" sz="11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nd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Order Euler</a:t>
            </a:r>
            <a:r>
              <a:rPr kumimoji="0" lang="en-GB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Method, 1 ns time step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b="1" i="1" baseline="0" dirty="0" smtClean="0">
                <a:latin typeface="Lucida Grande" pitchFamily="84" charset="0"/>
                <a:ea typeface="ヒラギノ角ゴ Pro W3" pitchFamily="84" charset="-128"/>
              </a:rPr>
              <a:t>*see appendix</a:t>
            </a:r>
            <a:r>
              <a:rPr lang="en-GB" sz="1100" b="1" i="1" dirty="0" smtClean="0">
                <a:latin typeface="Lucida Grande" pitchFamily="84" charset="0"/>
                <a:ea typeface="ヒラギノ角ゴ Pro W3" pitchFamily="84" charset="-128"/>
              </a:rPr>
              <a:t> for detail</a:t>
            </a:r>
            <a:endParaRPr kumimoji="0" lang="en-GB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3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Simulated Profiles Vs. Measurement</a:t>
            </a:r>
            <a:endParaRPr lang="en-GB" sz="32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628800"/>
            <a:ext cx="8424936" cy="1152129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+mj-lt"/>
              <a:buAutoNum type="arabicPeriod"/>
            </a:pPr>
            <a:endParaRPr lang="en-GB" sz="11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1628800"/>
            <a:ext cx="8424936" cy="324036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Simulation output profiles closely match measurements from the test IPM.</a:t>
            </a:r>
          </a:p>
          <a:p>
            <a:pPr lvl="2"/>
            <a:r>
              <a:rPr lang="en-GB" sz="1300" dirty="0" smtClean="0"/>
              <a:t>…when running at low beam intensities.</a:t>
            </a:r>
            <a:endParaRPr lang="en-GB" sz="13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75656" y="2636912"/>
            <a:ext cx="6192688" cy="3647450"/>
            <a:chOff x="1619672" y="2763495"/>
            <a:chExt cx="6192688" cy="364745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0" t="49930" r="33315" b="5476"/>
            <a:stretch/>
          </p:blipFill>
          <p:spPr bwMode="auto">
            <a:xfrm>
              <a:off x="1619672" y="2763495"/>
              <a:ext cx="3068563" cy="318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7" t="50000" r="33611" b="5391"/>
            <a:stretch/>
          </p:blipFill>
          <p:spPr bwMode="auto">
            <a:xfrm>
              <a:off x="4680012" y="2763495"/>
              <a:ext cx="313234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619672" y="5949280"/>
              <a:ext cx="61926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Comparisons between real IPM beam profile measurements (black) and simulation results (blue) for the low beam intensity measurements (~5x10</a:t>
              </a:r>
              <a:r>
                <a:rPr lang="en-GB" altLang="en-US" sz="1200" i="1" baseline="30000" dirty="0" smtClean="0">
                  <a:latin typeface="Calibri" pitchFamily="34" charset="0"/>
                  <a:cs typeface="Calibri" pitchFamily="34" charset="0"/>
                </a:rPr>
                <a:t>12</a:t>
              </a: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GB" altLang="en-US" sz="1200" i="1" dirty="0" err="1" smtClean="0">
                  <a:latin typeface="Calibri" pitchFamily="34" charset="0"/>
                  <a:cs typeface="Calibri" pitchFamily="34" charset="0"/>
                </a:rPr>
                <a:t>ppp</a:t>
              </a:r>
              <a:r>
                <a:rPr lang="en-GB" altLang="en-US" sz="1200" i="1" dirty="0">
                  <a:latin typeface="Calibri" pitchFamily="34" charset="0"/>
                  <a:cs typeface="Calibri" pitchFamily="34" charset="0"/>
                </a:rPr>
                <a:t>)</a:t>
              </a:r>
              <a:endParaRPr lang="en-GB" altLang="en-US" sz="1200" i="1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8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211960" y="2708920"/>
            <a:ext cx="4464496" cy="30963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At high intensities, simulation does not reproduce high enough amounts of profile widening.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Further studies to understand why: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en-GB" sz="1400" dirty="0"/>
              <a:t>Channeltron detector studies in lab test setup.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en-GB" sz="1400" dirty="0" smtClean="0"/>
              <a:t>Machine measurements with a fast amplifier, to study measured profile time structure.</a:t>
            </a:r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66133"/>
          <a:stretch/>
        </p:blipFill>
        <p:spPr>
          <a:xfrm>
            <a:off x="1121582" y="2636912"/>
            <a:ext cx="3090378" cy="3277294"/>
          </a:xfr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Simulated Profiles Vs. Measurement</a:t>
            </a:r>
            <a:endParaRPr lang="en-GB" sz="32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628800"/>
            <a:ext cx="8424936" cy="1152129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+mj-lt"/>
              <a:buAutoNum type="arabicPeriod"/>
            </a:pPr>
            <a:endParaRPr lang="en-GB" sz="11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3528" y="1628800"/>
            <a:ext cx="8424936" cy="324036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Simulation output profiles closely match measurements from the test IPM.</a:t>
            </a:r>
          </a:p>
          <a:p>
            <a:pPr lvl="2"/>
            <a:r>
              <a:rPr lang="en-GB" sz="1300" dirty="0" smtClean="0"/>
              <a:t>…when running at low beam intensities.</a:t>
            </a:r>
            <a:endParaRPr lang="en-GB" sz="13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43608" y="5822697"/>
            <a:ext cx="34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 smtClean="0">
                <a:latin typeface="Calibri" pitchFamily="34" charset="0"/>
                <a:cs typeface="Calibri" pitchFamily="34" charset="0"/>
              </a:rPr>
              <a:t>A typical high intensity beam profile (2.5x10</a:t>
            </a:r>
            <a:r>
              <a:rPr lang="en-GB" altLang="en-US" sz="1200" i="1" baseline="30000" dirty="0" smtClean="0">
                <a:latin typeface="Calibri" pitchFamily="34" charset="0"/>
                <a:cs typeface="Calibri" pitchFamily="34" charset="0"/>
              </a:rPr>
              <a:t>13</a:t>
            </a:r>
            <a:r>
              <a:rPr lang="en-GB" alt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1200" i="1" dirty="0" err="1" smtClean="0">
                <a:latin typeface="Calibri" pitchFamily="34" charset="0"/>
                <a:cs typeface="Calibri" pitchFamily="34" charset="0"/>
              </a:rPr>
              <a:t>ppp</a:t>
            </a:r>
            <a:r>
              <a:rPr lang="en-GB" altLang="en-US" sz="1200" i="1" dirty="0" smtClean="0">
                <a:latin typeface="Calibri" pitchFamily="34" charset="0"/>
                <a:cs typeface="Calibri" pitchFamily="34" charset="0"/>
              </a:rPr>
              <a:t>) comparison between simulation and measurement.</a:t>
            </a:r>
          </a:p>
        </p:txBody>
      </p:sp>
    </p:spTree>
    <p:extLst>
      <p:ext uri="{BB962C8B-B14F-4D97-AF65-F5344CB8AC3E}">
        <p14:creationId xmlns:p14="http://schemas.microsoft.com/office/powerpoint/2010/main" val="27572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2699" y="1856175"/>
            <a:ext cx="4294233" cy="3685081"/>
            <a:chOff x="3371950" y="2492827"/>
            <a:chExt cx="4367132" cy="3720299"/>
          </a:xfrm>
        </p:grpSpPr>
        <p:grpSp>
          <p:nvGrpSpPr>
            <p:cNvPr id="44" name="Group 43"/>
            <p:cNvGrpSpPr/>
            <p:nvPr/>
          </p:nvGrpSpPr>
          <p:grpSpPr>
            <a:xfrm>
              <a:off x="3371950" y="2492827"/>
              <a:ext cx="4367132" cy="3720299"/>
              <a:chOff x="5508104" y="3539593"/>
              <a:chExt cx="2945296" cy="2456691"/>
            </a:xfrm>
          </p:grpSpPr>
          <p:sp>
            <p:nvSpPr>
              <p:cNvPr id="48" name="TextBox 20"/>
              <p:cNvSpPr txBox="1">
                <a:spLocks noChangeArrowheads="1"/>
              </p:cNvSpPr>
              <p:nvPr/>
            </p:nvSpPr>
            <p:spPr bwMode="auto">
              <a:xfrm>
                <a:off x="5508104" y="5691425"/>
                <a:ext cx="2945296" cy="3048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i="1" dirty="0">
                    <a:latin typeface="Calibri" pitchFamily="34" charset="0"/>
                    <a:cs typeface="Calibri" pitchFamily="34" charset="0"/>
                  </a:rPr>
                  <a:t>Sample trajectories of ions that reach </a:t>
                </a:r>
                <a:r>
                  <a:rPr lang="en-GB" altLang="en-US" sz="1200" i="1" dirty="0" smtClean="0">
                    <a:latin typeface="Calibri" pitchFamily="34" charset="0"/>
                    <a:cs typeface="Calibri" pitchFamily="34" charset="0"/>
                  </a:rPr>
                  <a:t>the detectors in the longitudinal plane. </a:t>
                </a:r>
              </a:p>
            </p:txBody>
          </p:sp>
          <p:pic>
            <p:nvPicPr>
              <p:cNvPr id="49" name="Picture 7" descr="C:\Users\vwa13369\Desktop\IBIC 2016\Submission Files\FINAL SUBMISSION\WEPG68_Fig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27"/>
              <a:stretch>
                <a:fillRect/>
              </a:stretch>
            </p:blipFill>
            <p:spPr bwMode="auto">
              <a:xfrm>
                <a:off x="5508104" y="3539593"/>
                <a:ext cx="2945296" cy="2182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4480816" y="2492827"/>
              <a:ext cx="3167082" cy="2952397"/>
              <a:chOff x="4572000" y="2303816"/>
              <a:chExt cx="3167082" cy="2952397"/>
            </a:xfrm>
          </p:grpSpPr>
          <p:pic>
            <p:nvPicPr>
              <p:cNvPr id="46" name="Picture 7" descr="C:\Users\vwa13369\Desktop\IBIC 2016\Submission Files\FINAL SUBMISSION\WEPG68_Fig6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79" t="5828" b="10772"/>
              <a:stretch/>
            </p:blipFill>
            <p:spPr bwMode="auto">
              <a:xfrm flipH="1">
                <a:off x="4572000" y="2303816"/>
                <a:ext cx="3167082" cy="294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46"/>
              <p:cNvSpPr/>
              <p:nvPr/>
            </p:nvSpPr>
            <p:spPr bwMode="auto">
              <a:xfrm>
                <a:off x="4644008" y="4176093"/>
                <a:ext cx="1152128" cy="108012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</p:grp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Channeltron Tests: Motivation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2123046"/>
            <a:ext cx="4535086" cy="411426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Simulation output showed ions entering the Channeltrons at different angles of incidence.</a:t>
            </a:r>
          </a:p>
          <a:p>
            <a:pPr lvl="2"/>
            <a:r>
              <a:rPr lang="en-GB" sz="1400" dirty="0" smtClean="0"/>
              <a:t>Detection efficiency vs. incident angle data was not available.</a:t>
            </a:r>
          </a:p>
          <a:p>
            <a:pPr lvl="1"/>
            <a:endParaRPr lang="en-GB" sz="1600" dirty="0"/>
          </a:p>
          <a:p>
            <a:pPr lvl="1"/>
            <a:endParaRPr lang="en-GB" sz="1300" dirty="0" smtClean="0"/>
          </a:p>
          <a:p>
            <a:pPr lvl="1"/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719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Vacuum Tank Tests: Setup</a:t>
            </a:r>
            <a:endParaRPr lang="en-GB" sz="3200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412397" y="1469009"/>
            <a:ext cx="3960440" cy="5191450"/>
            <a:chOff x="4932040" y="1510037"/>
            <a:chExt cx="3960440" cy="5191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77" b="8590"/>
            <a:stretch/>
          </p:blipFill>
          <p:spPr>
            <a:xfrm>
              <a:off x="4932040" y="1510037"/>
              <a:ext cx="3960440" cy="519145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5220072" y="1813718"/>
              <a:ext cx="1152128" cy="3191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Ion gun</a:t>
              </a: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 bwMode="auto">
            <a:xfrm>
              <a:off x="5796136" y="2132856"/>
              <a:ext cx="0" cy="7920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Rounded Rectangle 11"/>
            <p:cNvSpPr/>
            <p:nvPr/>
          </p:nvSpPr>
          <p:spPr bwMode="auto">
            <a:xfrm>
              <a:off x="7434318" y="4653136"/>
              <a:ext cx="1260140" cy="2880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Electron gun</a:t>
              </a: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 bwMode="auto">
            <a:xfrm flipV="1">
              <a:off x="8064388" y="3789040"/>
              <a:ext cx="180020" cy="8640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r="3631"/>
          <a:stretch/>
        </p:blipFill>
        <p:spPr>
          <a:xfrm rot="5400000">
            <a:off x="4275803" y="2538040"/>
            <a:ext cx="4223797" cy="27053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2392617" y="3068960"/>
            <a:ext cx="9144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5" name="Straight Arrow Connector 14"/>
          <p:cNvCxnSpPr>
            <a:endCxn id="3" idx="6"/>
          </p:cNvCxnSpPr>
          <p:nvPr/>
        </p:nvCxnSpPr>
        <p:spPr bwMode="auto">
          <a:xfrm flipH="1">
            <a:off x="3307017" y="2996952"/>
            <a:ext cx="1728034" cy="5292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7822976" y="2465938"/>
            <a:ext cx="1152128" cy="576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Phosphor screen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821885" y="3750061"/>
            <a:ext cx="1152128" cy="28937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Channeltrons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21885" y="5085184"/>
            <a:ext cx="1152128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Lucida Grande" pitchFamily="84" charset="0"/>
                <a:ea typeface="ヒラギノ角ゴ Pro W3" pitchFamily="84" charset="-128"/>
              </a:rPr>
              <a:t>Motorised mounting plate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26" name="Straight Arrow Connector 25"/>
          <p:cNvCxnSpPr>
            <a:stCxn id="20" idx="1"/>
          </p:cNvCxnSpPr>
          <p:nvPr/>
        </p:nvCxnSpPr>
        <p:spPr bwMode="auto">
          <a:xfrm flipH="1">
            <a:off x="6660232" y="2754033"/>
            <a:ext cx="1162744" cy="386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6525741" y="3886439"/>
            <a:ext cx="1296144" cy="581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525741" y="3872422"/>
            <a:ext cx="12961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>
            <a:stCxn id="25" idx="1"/>
          </p:cNvCxnSpPr>
          <p:nvPr/>
        </p:nvCxnSpPr>
        <p:spPr bwMode="auto">
          <a:xfrm flipH="1">
            <a:off x="7452320" y="5445224"/>
            <a:ext cx="36956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4678675" y="6093296"/>
            <a:ext cx="3963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 smtClean="0">
                <a:latin typeface="Calibri" pitchFamily="34" charset="0"/>
                <a:cs typeface="Calibri" pitchFamily="34" charset="0"/>
              </a:rPr>
              <a:t>Channeltron test housing inside the vacuum tank. Test housing geometry matches the IPM Channeltron housing.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7822976" y="4619927"/>
            <a:ext cx="1152128" cy="28937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Faraday cup</a:t>
            </a:r>
          </a:p>
        </p:txBody>
      </p:sp>
      <p:cxnSp>
        <p:nvCxnSpPr>
          <p:cNvPr id="43" name="Straight Arrow Connector 42"/>
          <p:cNvCxnSpPr>
            <a:stCxn id="42" idx="1"/>
          </p:cNvCxnSpPr>
          <p:nvPr/>
        </p:nvCxnSpPr>
        <p:spPr bwMode="auto">
          <a:xfrm flipH="1" flipV="1">
            <a:off x="7637102" y="4619927"/>
            <a:ext cx="185874" cy="1446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46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5" grpId="0" animBg="1"/>
      <p:bldP spid="38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Channeltron Tests: Motivation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2123046"/>
            <a:ext cx="4535086" cy="411426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Simulation output showed ions entering the Channeltrons at different angles of incidence.</a:t>
            </a:r>
          </a:p>
          <a:p>
            <a:pPr lvl="2"/>
            <a:r>
              <a:rPr lang="en-GB" sz="1400" dirty="0" smtClean="0"/>
              <a:t>Detection efficiency vs. incident angle data was not available.</a:t>
            </a:r>
          </a:p>
          <a:p>
            <a:pPr lvl="2"/>
            <a:r>
              <a:rPr lang="en-GB" sz="1400" dirty="0" smtClean="0"/>
              <a:t>Neither was accurate data for variations in ion energy or mass.</a:t>
            </a:r>
          </a:p>
          <a:p>
            <a:pPr marL="685800" lvl="2" indent="0">
              <a:buNone/>
            </a:pPr>
            <a:endParaRPr lang="en-GB" sz="1300" dirty="0" smtClean="0"/>
          </a:p>
          <a:p>
            <a:pPr lvl="1"/>
            <a:r>
              <a:rPr lang="en-GB" sz="1700" dirty="0" smtClean="0"/>
              <a:t>Photonis advised us to test the Channeltrons ourselves, and not rely on “approximate” data available in their brochure.</a:t>
            </a:r>
          </a:p>
          <a:p>
            <a:pPr lvl="1"/>
            <a:endParaRPr lang="en-GB" sz="1600" dirty="0"/>
          </a:p>
          <a:p>
            <a:pPr lvl="1"/>
            <a:endParaRPr lang="en-GB" sz="1300" dirty="0" smtClean="0"/>
          </a:p>
          <a:p>
            <a:pPr lvl="1"/>
            <a:endParaRPr lang="en-GB" sz="16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719906" y="2060848"/>
            <a:ext cx="4173711" cy="3513482"/>
            <a:chOff x="4788024" y="2708920"/>
            <a:chExt cx="3480088" cy="29819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5" r="-1" b="50000"/>
            <a:stretch/>
          </p:blipFill>
          <p:spPr>
            <a:xfrm>
              <a:off x="4788024" y="2708920"/>
              <a:ext cx="3480088" cy="2628368"/>
            </a:xfrm>
            <a:prstGeom prst="rect">
              <a:avLst/>
            </a:prstGeom>
          </p:spPr>
        </p:pic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4889886" y="5229200"/>
              <a:ext cx="32763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Histogram showing the angles of incidence at which the simulated ions enter with the detectors.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20072" y="4981644"/>
              <a:ext cx="2808312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Longitudinal Angle of Incidence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946128" y="2892263"/>
              <a:ext cx="330186" cy="21973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No. ions Detected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7020272" y="2960948"/>
            <a:ext cx="1555698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Saddle point ions ~30-50</a:t>
            </a:r>
            <a:r>
              <a:rPr kumimoji="0" lang="en-GB" sz="1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o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7279827" y="3392996"/>
            <a:ext cx="97128" cy="612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305518" y="1808820"/>
            <a:ext cx="1296144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FF0000"/>
                </a:solidFill>
                <a:latin typeface="Lucida Grande" pitchFamily="84" charset="0"/>
                <a:ea typeface="ヒラギノ角ゴ Pro W3" pitchFamily="84" charset="-128"/>
              </a:rPr>
              <a:t>“Normal” 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~5-20</a:t>
            </a:r>
            <a:r>
              <a:rPr kumimoji="0" lang="en-GB" sz="1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o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868144" y="2178180"/>
            <a:ext cx="288032" cy="6027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00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Vacuum Tank Tests: Results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1772815"/>
            <a:ext cx="4752528" cy="492867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Channeltrons bombarded at various angles with a 4 keV Helium ion beam.</a:t>
            </a:r>
          </a:p>
          <a:p>
            <a:pPr lvl="2"/>
            <a:r>
              <a:rPr lang="en-GB" sz="1400" dirty="0" smtClean="0"/>
              <a:t>Higher angle saddle point ions detected at ~50% of peak efficiency.</a:t>
            </a:r>
            <a:endParaRPr lang="en-GB" sz="1300" dirty="0" smtClean="0"/>
          </a:p>
          <a:p>
            <a:pPr lvl="2"/>
            <a:r>
              <a:rPr lang="en-GB" sz="1400" dirty="0" smtClean="0"/>
              <a:t>Weightings calculated from these results and applied in simulation.</a:t>
            </a:r>
          </a:p>
          <a:p>
            <a:pPr marL="365760" lvl="1" indent="0">
              <a:buNone/>
            </a:pPr>
            <a:r>
              <a:rPr lang="en-GB" sz="1600" dirty="0" smtClean="0"/>
              <a:t> </a:t>
            </a:r>
          </a:p>
          <a:p>
            <a:pPr lvl="2"/>
            <a:endParaRPr lang="en-GB" sz="1400" dirty="0" smtClean="0"/>
          </a:p>
          <a:p>
            <a:pPr lvl="1"/>
            <a:endParaRPr lang="en-GB" sz="1600" dirty="0" smtClean="0"/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5303948" y="5115878"/>
            <a:ext cx="3429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 smtClean="0">
                <a:latin typeface="Calibri" pitchFamily="34" charset="0"/>
                <a:cs typeface="Calibri" pitchFamily="34" charset="0"/>
              </a:rPr>
              <a:t>Measured detection efficiencies of multiple array Channeltrons vs. ion angle of incidence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0"/>
          <a:stretch/>
        </p:blipFill>
        <p:spPr>
          <a:xfrm>
            <a:off x="5076056" y="2750740"/>
            <a:ext cx="3870894" cy="23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Vacuum Tank Tests: Results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1772815"/>
            <a:ext cx="4752528" cy="492867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Channeltrons bombarded at various angles with a 4 keV Helium ion beam.</a:t>
            </a:r>
          </a:p>
          <a:p>
            <a:pPr lvl="2"/>
            <a:r>
              <a:rPr lang="en-GB" sz="1400" dirty="0" smtClean="0"/>
              <a:t>Higher angle saddle point ions detected at ~50% of peak efficiency.</a:t>
            </a:r>
            <a:endParaRPr lang="en-GB" sz="1300" dirty="0" smtClean="0"/>
          </a:p>
          <a:p>
            <a:pPr lvl="2"/>
            <a:r>
              <a:rPr lang="en-GB" sz="1400" dirty="0" smtClean="0"/>
              <a:t>Weightings calculated from these results and applied in simulation.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Further tests</a:t>
            </a:r>
            <a:r>
              <a:rPr lang="en-GB" sz="1600" dirty="0" smtClean="0"/>
              <a:t>:</a:t>
            </a:r>
          </a:p>
          <a:p>
            <a:pPr lvl="2"/>
            <a:r>
              <a:rPr lang="en-GB" sz="1400" dirty="0" smtClean="0"/>
              <a:t>Different models of Channeltron produce different results (SCPM vs. MCPM).</a:t>
            </a:r>
            <a:endParaRPr lang="en-GB" sz="1400" dirty="0"/>
          </a:p>
          <a:p>
            <a:pPr lvl="2"/>
            <a:r>
              <a:rPr lang="en-GB" sz="1400" dirty="0" smtClean="0"/>
              <a:t>Channeltron behaviour more stable with higher bias voltages.</a:t>
            </a:r>
          </a:p>
          <a:p>
            <a:pPr lvl="2"/>
            <a:r>
              <a:rPr lang="en-GB" sz="1400" dirty="0" smtClean="0"/>
              <a:t>Detection efficiency decreases as ion mass increases.</a:t>
            </a:r>
          </a:p>
          <a:p>
            <a:pPr lvl="2"/>
            <a:endParaRPr lang="en-GB" sz="1400" dirty="0"/>
          </a:p>
          <a:p>
            <a:pPr lvl="1"/>
            <a:r>
              <a:rPr lang="en-GB" sz="1600" dirty="0" smtClean="0"/>
              <a:t>Advice: make sure you understand your detectors when simulating an IPM!</a:t>
            </a:r>
          </a:p>
          <a:p>
            <a:pPr lvl="2"/>
            <a:endParaRPr lang="en-GB" sz="1400" dirty="0" smtClean="0"/>
          </a:p>
          <a:p>
            <a:pPr lvl="1"/>
            <a:endParaRPr lang="en-GB" sz="1600" dirty="0" smtClean="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5067622" y="4970603"/>
            <a:ext cx="3473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 smtClean="0">
                <a:latin typeface="Calibri" pitchFamily="34" charset="0"/>
                <a:cs typeface="Calibri" pitchFamily="34" charset="0"/>
              </a:rPr>
              <a:t>Comparison of detection efficiencies of the two different models of detector used in ISIS IPMs</a:t>
            </a:r>
          </a:p>
        </p:txBody>
      </p:sp>
      <p:pic>
        <p:nvPicPr>
          <p:cNvPr id="9" name="Picture 9" descr="C:\Users\vwa13369\Desktop\IBIC 2016\Submission Files\FINAL SUBMISSION\WEPG68_Fig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1505"/>
          <a:stretch>
            <a:fillRect/>
          </a:stretch>
        </p:blipFill>
        <p:spPr bwMode="auto">
          <a:xfrm>
            <a:off x="4745764" y="2665429"/>
            <a:ext cx="4116965" cy="2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docstore/photos/cartoon/large/00_i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29268"/>
            <a:ext cx="3586401" cy="51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2060848"/>
            <a:ext cx="417646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GB" sz="1400" b="1" dirty="0" smtClean="0">
                <a:latin typeface="Lucida Grande" pitchFamily="84" charset="0"/>
                <a:ea typeface="ヒラギノ角ゴ Pro W3" pitchFamily="84" charset="-128"/>
              </a:rPr>
              <a:t>Layout</a:t>
            </a:r>
          </a:p>
          <a:p>
            <a:pPr lvl="1"/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70 MeV H</a:t>
            </a:r>
            <a:r>
              <a:rPr lang="en-GB" sz="1400" baseline="30000" dirty="0" smtClean="0">
                <a:latin typeface="Lucida Grande" pitchFamily="84" charset="0"/>
                <a:ea typeface="ヒラギノ角ゴ Pro W3" pitchFamily="84" charset="-128"/>
              </a:rPr>
              <a:t>-</a:t>
            </a:r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 Linac</a:t>
            </a:r>
          </a:p>
          <a:p>
            <a:pPr lvl="1"/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70-800 MeV proton synchrotron</a:t>
            </a:r>
          </a:p>
          <a:p>
            <a:pPr lvl="1"/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Two extracted proton beam transfer lines (EPBs) to targets</a:t>
            </a:r>
          </a:p>
          <a:p>
            <a:pPr lvl="1"/>
            <a:endParaRPr lang="en-GB" sz="1400" dirty="0" smtClean="0">
              <a:latin typeface="Lucida Grande" pitchFamily="84" charset="0"/>
              <a:ea typeface="ヒラギノ角ゴ Pro W3" pitchFamily="84" charset="-128"/>
            </a:endParaRPr>
          </a:p>
          <a:p>
            <a:pPr marL="365760" lvl="1" indent="0">
              <a:buNone/>
            </a:pPr>
            <a:r>
              <a:rPr lang="en-GB" sz="1400" b="1" dirty="0" smtClean="0">
                <a:latin typeface="Lucida Grande" pitchFamily="84" charset="0"/>
                <a:ea typeface="ヒラギノ角ゴ Pro W3" pitchFamily="84" charset="-128"/>
              </a:rPr>
              <a:t>Highlighted Parameters</a:t>
            </a:r>
          </a:p>
          <a:p>
            <a:pPr lvl="1"/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50 Hz repetition </a:t>
            </a:r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rate</a:t>
            </a:r>
          </a:p>
          <a:p>
            <a:pPr lvl="1"/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Intensity </a:t>
            </a:r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~2.5x10</a:t>
            </a:r>
            <a:r>
              <a:rPr lang="en-GB" sz="1400" baseline="30000" dirty="0" smtClean="0">
                <a:latin typeface="Lucida Grande" pitchFamily="84" charset="0"/>
                <a:ea typeface="ヒラギノ角ゴ Pro W3" pitchFamily="84" charset="-128"/>
              </a:rPr>
              <a:t>13</a:t>
            </a:r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 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protons per </a:t>
            </a:r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pulse</a:t>
            </a:r>
          </a:p>
          <a:p>
            <a:pPr lvl="1"/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Vacuum pressure ~10</a:t>
            </a:r>
            <a:r>
              <a:rPr lang="en-GB" sz="1400" baseline="30000" dirty="0" smtClean="0">
                <a:latin typeface="Lucida Grande" pitchFamily="84" charset="0"/>
                <a:ea typeface="ヒラギノ角ゴ Pro W3" pitchFamily="84" charset="-128"/>
              </a:rPr>
              <a:t>-7</a:t>
            </a:r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 mbar</a:t>
            </a:r>
          </a:p>
          <a:p>
            <a:pPr lvl="1"/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At 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extraction: </a:t>
            </a:r>
            <a:endParaRPr lang="en-GB" sz="1400" dirty="0" smtClean="0">
              <a:latin typeface="Lucida Grande" pitchFamily="84" charset="0"/>
              <a:ea typeface="ヒラギノ角ゴ Pro W3" pitchFamily="84" charset="-128"/>
            </a:endParaRPr>
          </a:p>
          <a:p>
            <a:pPr lvl="2"/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2x100ns proton bunches</a:t>
            </a:r>
            <a:r>
              <a:rPr lang="en-GB" sz="1400" dirty="0">
                <a:latin typeface="Lucida Grande" pitchFamily="84" charset="0"/>
                <a:ea typeface="ヒラギノ角ゴ Pro W3" pitchFamily="84" charset="-128"/>
              </a:rPr>
              <a:t>, ~200ns separation</a:t>
            </a:r>
          </a:p>
          <a:p>
            <a:pPr lvl="1"/>
            <a:endParaRPr lang="en-GB" sz="1400" dirty="0" smtClean="0">
              <a:latin typeface="Lucida Grande" pitchFamily="84" charset="0"/>
              <a:ea typeface="ヒラギノ角ゴ Pro W3" pitchFamily="84" charset="-128"/>
            </a:endParaRPr>
          </a:p>
          <a:p>
            <a:pPr lvl="1"/>
            <a:endParaRPr lang="en-GB" sz="1400" dirty="0" smtClean="0">
              <a:latin typeface="Lucida Grande" pitchFamily="84" charset="0"/>
              <a:ea typeface="ヒラギノ角ゴ Pro W3" pitchFamily="84" charset="-128"/>
            </a:endParaRPr>
          </a:p>
          <a:p>
            <a:pPr lvl="1"/>
            <a:endParaRPr lang="en-GB" sz="1400" dirty="0" smtClean="0">
              <a:latin typeface="Lucida Grande" pitchFamily="84" charset="0"/>
              <a:ea typeface="ヒラギノ角ゴ Pro W3" pitchFamily="84" charset="-128"/>
            </a:endParaRPr>
          </a:p>
          <a:p>
            <a:pPr lvl="1"/>
            <a:endParaRPr lang="en-GB" sz="1400" dirty="0" smtClean="0">
              <a:latin typeface="Lucida Grande" pitchFamily="84" charset="0"/>
              <a:ea typeface="ヒラギノ角ゴ Pro W3" pitchFamily="84" charset="-128"/>
            </a:endParaRPr>
          </a:p>
          <a:p>
            <a:pPr lvl="1"/>
            <a:endParaRPr lang="en-GB" sz="1100" dirty="0" smtClean="0">
              <a:latin typeface="Lucida Grande" pitchFamily="84" charset="0"/>
              <a:ea typeface="ヒラギノ角ゴ Pro W3" pitchFamily="84" charset="-128"/>
            </a:endParaRPr>
          </a:p>
          <a:p>
            <a:pPr lvl="1"/>
            <a:endParaRPr lang="en-GB" sz="1400" baseline="30000" dirty="0" smtClean="0"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919086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ISIS Spallation Neutron &amp; Muon Source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32669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Fast Amplifier Measurements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484784"/>
            <a:ext cx="8352928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Recent studies taking fast amplifier measurements from our benchmarking IPM.</a:t>
            </a:r>
          </a:p>
          <a:p>
            <a:pPr lvl="2"/>
            <a:r>
              <a:rPr lang="en-GB" sz="1400" dirty="0" smtClean="0"/>
              <a:t>Profile time structure provides a different comparison between measurement and simulation.</a:t>
            </a:r>
          </a:p>
          <a:p>
            <a:pPr lvl="2"/>
            <a:endParaRPr lang="en-GB" sz="1400" dirty="0" smtClean="0"/>
          </a:p>
          <a:p>
            <a:pPr lvl="1"/>
            <a:r>
              <a:rPr lang="en-GB" sz="1600" dirty="0" smtClean="0"/>
              <a:t>Compensating electrode </a:t>
            </a:r>
            <a:r>
              <a:rPr lang="en-GB" sz="1600" b="1" dirty="0" smtClean="0"/>
              <a:t>switched off</a:t>
            </a:r>
            <a:r>
              <a:rPr lang="en-GB" sz="1600" dirty="0" smtClean="0"/>
              <a:t> to remove saddle point and simplify behaviour.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1388" y="2996952"/>
            <a:ext cx="8427141" cy="3600400"/>
            <a:chOff x="281388" y="2996952"/>
            <a:chExt cx="8427141" cy="3600400"/>
          </a:xfrm>
        </p:grpSpPr>
        <p:sp>
          <p:nvSpPr>
            <p:cNvPr id="7" name="TextBox 20"/>
            <p:cNvSpPr txBox="1">
              <a:spLocks noChangeArrowheads="1"/>
            </p:cNvSpPr>
            <p:nvPr/>
          </p:nvSpPr>
          <p:spPr bwMode="auto">
            <a:xfrm>
              <a:off x="678301" y="6320353"/>
              <a:ext cx="80302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Comparison of profile time structure when measured with standard amplifier (left) and with a fast amplifier (right)</a:t>
              </a:r>
            </a:p>
          </p:txBody>
        </p:sp>
        <p:pic>
          <p:nvPicPr>
            <p:cNvPr id="2052" name="Picture 4" descr="C:\Users\vwa13369\AppData\Local\Microsoft\Windows\Temporary Internet Files\Content.Outlook\YUFSUPIX\EPB1 MCPM Slow Amplifier Data 2017_05_16_Matla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t="25453" r="20193" b="11716"/>
            <a:stretch/>
          </p:blipFill>
          <p:spPr bwMode="auto">
            <a:xfrm>
              <a:off x="612620" y="3436183"/>
              <a:ext cx="3765426" cy="258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0"/>
            <p:cNvSpPr txBox="1">
              <a:spLocks noChangeArrowheads="1"/>
            </p:cNvSpPr>
            <p:nvPr/>
          </p:nvSpPr>
          <p:spPr bwMode="auto">
            <a:xfrm>
              <a:off x="2141257" y="6019031"/>
              <a:ext cx="839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 dirty="0" smtClean="0">
                  <a:latin typeface="Calibri" pitchFamily="34" charset="0"/>
                  <a:cs typeface="Calibri" pitchFamily="34" charset="0"/>
                </a:rPr>
                <a:t>Time (ns)</a:t>
              </a:r>
            </a:p>
          </p:txBody>
        </p:sp>
        <p:sp>
          <p:nvSpPr>
            <p:cNvPr id="9" name="TextBox 20"/>
            <p:cNvSpPr txBox="1">
              <a:spLocks noChangeArrowheads="1"/>
            </p:cNvSpPr>
            <p:nvPr/>
          </p:nvSpPr>
          <p:spPr bwMode="auto">
            <a:xfrm>
              <a:off x="462276" y="6019030"/>
              <a:ext cx="6307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i="1" dirty="0" smtClean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4062677" y="6044369"/>
              <a:ext cx="6307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i="1" dirty="0" smtClean="0">
                  <a:latin typeface="Calibri" pitchFamily="34" charset="0"/>
                  <a:cs typeface="Calibri" pitchFamily="34" charset="0"/>
                </a:rPr>
                <a:t>5000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281388" y="3413676"/>
              <a:ext cx="369332" cy="260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vert270"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 dirty="0" smtClean="0">
                  <a:latin typeface="Calibri" pitchFamily="34" charset="0"/>
                  <a:cs typeface="Calibri" pitchFamily="34" charset="0"/>
                </a:rPr>
                <a:t>Current Measured on each Channeltron</a:t>
              </a: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710918" y="2996952"/>
              <a:ext cx="37441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dirty="0" smtClean="0">
                  <a:latin typeface="Calibri" pitchFamily="34" charset="0"/>
                  <a:cs typeface="Calibri" pitchFamily="34" charset="0"/>
                </a:rPr>
                <a:t>Measurement with Standard 2.5 Ms/s Amplifier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55074" y="2996952"/>
            <a:ext cx="4147213" cy="3457798"/>
            <a:chOff x="4455074" y="2996952"/>
            <a:chExt cx="4147213" cy="3457798"/>
          </a:xfrm>
        </p:grpSpPr>
        <p:pic>
          <p:nvPicPr>
            <p:cNvPr id="2051" name="Picture 3" descr="C:\Users\vwa13369\AppData\Local\Microsoft\Windows\Temporary Internet Files\Content.Outlook\YUFSUPIX\EPB1 SCPM Cable Length Tests  plus extra cable_1500V_2016_05_22__16h11m24s_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650" t="15314" r="41631" b="21276"/>
            <a:stretch/>
          </p:blipFill>
          <p:spPr bwMode="auto">
            <a:xfrm>
              <a:off x="4763298" y="3212976"/>
              <a:ext cx="3319760" cy="28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310453" y="5993085"/>
              <a:ext cx="839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 dirty="0" smtClean="0">
                  <a:latin typeface="Calibri" pitchFamily="34" charset="0"/>
                  <a:cs typeface="Calibri" pitchFamily="34" charset="0"/>
                </a:rPr>
                <a:t>Time (ns)</a:t>
              </a: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4631472" y="5993084"/>
              <a:ext cx="6307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i="1" dirty="0" smtClean="0"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7668344" y="5993085"/>
              <a:ext cx="6307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i="1" dirty="0" smtClean="0">
                  <a:latin typeface="Calibri" pitchFamily="34" charset="0"/>
                  <a:cs typeface="Calibri" pitchFamily="34" charset="0"/>
                </a:rPr>
                <a:t>4000</a:t>
              </a: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4455074" y="3429000"/>
              <a:ext cx="369332" cy="260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vert270"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 dirty="0" smtClean="0">
                  <a:latin typeface="Calibri" pitchFamily="34" charset="0"/>
                  <a:cs typeface="Calibri" pitchFamily="34" charset="0"/>
                </a:rPr>
                <a:t>Current Measured on each Channeltron</a:t>
              </a:r>
            </a:p>
          </p:txBody>
        </p: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4858131" y="2996952"/>
              <a:ext cx="37441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dirty="0" smtClean="0">
                  <a:latin typeface="Calibri" pitchFamily="34" charset="0"/>
                  <a:cs typeface="Calibri" pitchFamily="34" charset="0"/>
                </a:rPr>
                <a:t>Measurement with Fast  60Ms/s Amplifier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9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55576" y="3212976"/>
            <a:ext cx="3888432" cy="3000217"/>
            <a:chOff x="755576" y="3525127"/>
            <a:chExt cx="3888432" cy="3000217"/>
          </a:xfrm>
        </p:grpSpPr>
        <p:pic>
          <p:nvPicPr>
            <p:cNvPr id="3074" name="Picture 2" descr="C:\Users\vwa13369\AppData\Local\Microsoft\Windows\Temporary Internet Files\Content.Outlook\YUFSUPIX\EPB1 SCPM Cable Length Tests  plus extra cable_1500V_2016_05_22__16h11m24s_b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3" t="9079" r="39792" b="16814"/>
            <a:stretch/>
          </p:blipFill>
          <p:spPr bwMode="auto">
            <a:xfrm>
              <a:off x="1605009" y="3525127"/>
              <a:ext cx="2189566" cy="2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55576" y="6143803"/>
              <a:ext cx="3888432" cy="381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Typical time structure from the benchmark IPM containing 5 peaks, seen when a fast amplifier is used for measurement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11760" y="5958619"/>
              <a:ext cx="576064" cy="2695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Time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316977" y="3570779"/>
              <a:ext cx="288032" cy="240990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Channeltron Current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Fast Amplifier Measurements:</a:t>
            </a:r>
          </a:p>
          <a:p>
            <a:pPr algn="r"/>
            <a:r>
              <a:rPr lang="en-GB" sz="3200" kern="0" dirty="0" smtClean="0"/>
              <a:t>Multiple Time Peaks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700808"/>
            <a:ext cx="8424936" cy="446449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Fast amplifier measurements detect five separate peaks of signal, at different times.</a:t>
            </a:r>
          </a:p>
          <a:p>
            <a:pPr lvl="2"/>
            <a:r>
              <a:rPr lang="en-GB" sz="1400" dirty="0" smtClean="0"/>
              <a:t>Saturation of the 3</a:t>
            </a:r>
            <a:r>
              <a:rPr lang="en-GB" sz="1400" baseline="30000" dirty="0" smtClean="0"/>
              <a:t>rd</a:t>
            </a:r>
            <a:r>
              <a:rPr lang="en-GB" sz="1400" dirty="0" smtClean="0"/>
              <a:t> or 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</a:t>
            </a:r>
            <a:r>
              <a:rPr lang="en-GB" sz="1400" dirty="0"/>
              <a:t>peak (depending on bias settings) probably </a:t>
            </a:r>
            <a:r>
              <a:rPr lang="en-GB" sz="1400" dirty="0" smtClean="0"/>
              <a:t>the reason for mismatch between simulated and measured profiles at higher beam intensities.</a:t>
            </a:r>
          </a:p>
        </p:txBody>
      </p:sp>
      <p:pic>
        <p:nvPicPr>
          <p:cNvPr id="1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66133"/>
          <a:stretch/>
        </p:blipFill>
        <p:spPr>
          <a:xfrm>
            <a:off x="5522385" y="3212976"/>
            <a:ext cx="2407706" cy="2553332"/>
          </a:xfr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76679" y="5581692"/>
            <a:ext cx="316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 smtClean="0">
                <a:latin typeface="Calibri" pitchFamily="34" charset="0"/>
                <a:cs typeface="Calibri" pitchFamily="34" charset="0"/>
              </a:rPr>
              <a:t>Typical difference between simulated and measured profiles at high beam intensities</a:t>
            </a:r>
          </a:p>
        </p:txBody>
      </p:sp>
    </p:spTree>
    <p:extLst>
      <p:ext uri="{BB962C8B-B14F-4D97-AF65-F5344CB8AC3E}">
        <p14:creationId xmlns:p14="http://schemas.microsoft.com/office/powerpoint/2010/main" val="15923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3669143"/>
            <a:ext cx="3888432" cy="3000217"/>
            <a:chOff x="755576" y="3573016"/>
            <a:chExt cx="3888432" cy="3000217"/>
          </a:xfrm>
        </p:grpSpPr>
        <p:grpSp>
          <p:nvGrpSpPr>
            <p:cNvPr id="16" name="Group 15"/>
            <p:cNvGrpSpPr/>
            <p:nvPr/>
          </p:nvGrpSpPr>
          <p:grpSpPr>
            <a:xfrm>
              <a:off x="755576" y="3573016"/>
              <a:ext cx="3888432" cy="3000217"/>
              <a:chOff x="755576" y="3525127"/>
              <a:chExt cx="3888432" cy="3000217"/>
            </a:xfrm>
          </p:grpSpPr>
          <p:pic>
            <p:nvPicPr>
              <p:cNvPr id="3074" name="Picture 2" descr="C:\Users\vwa13369\AppData\Local\Microsoft\Windows\Temporary Internet Files\Content.Outlook\YUFSUPIX\EPB1 SCPM Cable Length Tests  plus extra cable_1500V_2016_05_22__16h11m24s_b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23" t="9079" r="39792" b="16814"/>
              <a:stretch/>
            </p:blipFill>
            <p:spPr bwMode="auto">
              <a:xfrm>
                <a:off x="1605009" y="3525127"/>
                <a:ext cx="2189566" cy="2600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20"/>
              <p:cNvSpPr txBox="1">
                <a:spLocks noChangeArrowheads="1"/>
              </p:cNvSpPr>
              <p:nvPr/>
            </p:nvSpPr>
            <p:spPr bwMode="auto">
              <a:xfrm>
                <a:off x="755576" y="6143803"/>
                <a:ext cx="3888432" cy="3815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i="1" dirty="0" smtClean="0">
                    <a:latin typeface="Calibri" pitchFamily="34" charset="0"/>
                    <a:cs typeface="Calibri" pitchFamily="34" charset="0"/>
                  </a:rPr>
                  <a:t>Typical time structure from the benchmark IPM containing 5 peaks, seen when a fast amplifier is used for measurement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411760" y="5958619"/>
                <a:ext cx="576064" cy="26954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rPr>
                  <a:t>Time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1316977" y="3570779"/>
                <a:ext cx="288032" cy="240990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rPr>
                  <a:t>Channeltron Current</a:t>
                </a:r>
              </a:p>
            </p:txBody>
          </p:sp>
        </p:grpSp>
        <p:sp>
          <p:nvSpPr>
            <p:cNvPr id="3" name="Oval 2"/>
            <p:cNvSpPr/>
            <p:nvPr/>
          </p:nvSpPr>
          <p:spPr bwMode="auto">
            <a:xfrm>
              <a:off x="1745758" y="4154608"/>
              <a:ext cx="360040" cy="187220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Fast Amplifier Measurements:</a:t>
            </a:r>
          </a:p>
          <a:p>
            <a:pPr algn="r"/>
            <a:r>
              <a:rPr lang="en-GB" sz="3200" kern="0" dirty="0" smtClean="0"/>
              <a:t>Multiple Time Peaks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700808"/>
            <a:ext cx="8424936" cy="446449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Time structure in simulation matched the shape and timings of the first two peaks.</a:t>
            </a:r>
          </a:p>
          <a:p>
            <a:pPr lvl="2"/>
            <a:r>
              <a:rPr lang="en-GB" sz="1400" dirty="0" smtClean="0"/>
              <a:t>Initial thought: 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and 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peak contain true profile data. Later peaks are noise from the downstream neutron target.</a:t>
            </a:r>
          </a:p>
          <a:p>
            <a:pPr lvl="1"/>
            <a:r>
              <a:rPr lang="en-GB" sz="1600" dirty="0" smtClean="0"/>
              <a:t>However, test measurement where one pulse deliberately missed the target </a:t>
            </a:r>
            <a:r>
              <a:rPr lang="en-GB" sz="1600" b="1" dirty="0" smtClean="0"/>
              <a:t>still showed the same 5 peaks.</a:t>
            </a:r>
          </a:p>
          <a:p>
            <a:pPr lvl="2"/>
            <a:r>
              <a:rPr lang="en-GB" sz="1300" dirty="0" smtClean="0"/>
              <a:t>All 5 peaks must be related to the beam.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2710" y="3838076"/>
            <a:ext cx="3697859" cy="2817693"/>
            <a:chOff x="5076055" y="3751510"/>
            <a:chExt cx="3697859" cy="2817693"/>
          </a:xfrm>
        </p:grpSpPr>
        <p:pic>
          <p:nvPicPr>
            <p:cNvPr id="6" name="Picture 51" descr="C:\Users\vwa13369\Desktop\IBIC 2016\Poster\iontime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9"/>
            <a:stretch/>
          </p:blipFill>
          <p:spPr bwMode="auto">
            <a:xfrm>
              <a:off x="5076056" y="3751510"/>
              <a:ext cx="3507286" cy="251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5076055" y="6107538"/>
              <a:ext cx="3697859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Simulated time structure of a single bunch. In this result the residual gas was modelled as 100% hydrogen.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>
            <a:off x="6444208" y="3789040"/>
            <a:ext cx="7920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300192" y="3501008"/>
            <a:ext cx="1080120" cy="3121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~150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ns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0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628800"/>
            <a:ext cx="8640960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Individually, each of the 5 peaks produce similar profile data.</a:t>
            </a:r>
          </a:p>
          <a:p>
            <a:pPr lvl="2"/>
            <a:r>
              <a:rPr lang="en-GB" sz="1400" dirty="0" smtClean="0"/>
              <a:t>Additionally, the peak times increase if drift field strength is decreased.</a:t>
            </a:r>
          </a:p>
          <a:p>
            <a:pPr lvl="1"/>
            <a:r>
              <a:rPr lang="en-GB" sz="1600" dirty="0" smtClean="0"/>
              <a:t>All 5 peaks likely to be caused by residual gas ions created by the beam.</a:t>
            </a:r>
          </a:p>
          <a:p>
            <a:pPr lvl="2"/>
            <a:r>
              <a:rPr lang="en-GB" sz="1400" dirty="0" smtClean="0"/>
              <a:t>Each </a:t>
            </a:r>
            <a:r>
              <a:rPr lang="en-GB" sz="1400" dirty="0"/>
              <a:t>peak could contain valid profile </a:t>
            </a:r>
            <a:r>
              <a:rPr lang="en-GB" sz="1400" dirty="0" smtClean="0"/>
              <a:t>information, can we prove what causes them?</a:t>
            </a:r>
          </a:p>
          <a:p>
            <a:pPr lvl="2"/>
            <a:r>
              <a:rPr lang="en-GB" sz="1400" dirty="0" smtClean="0"/>
              <a:t>If they each contain true profiles, we can set the IPM up to use specific </a:t>
            </a:r>
            <a:r>
              <a:rPr lang="en-GB" sz="1400" dirty="0"/>
              <a:t>peaks </a:t>
            </a:r>
            <a:r>
              <a:rPr lang="en-GB" sz="1400" dirty="0" smtClean="0"/>
              <a:t>only for measurement.</a:t>
            </a:r>
            <a:endParaRPr lang="en-GB" sz="1400" dirty="0"/>
          </a:p>
          <a:p>
            <a:pPr lvl="2"/>
            <a:endParaRPr lang="en-GB" sz="1400" dirty="0"/>
          </a:p>
          <a:p>
            <a:pPr lvl="1"/>
            <a:endParaRPr lang="en-GB" sz="1700" dirty="0" smtClean="0"/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943708" y="3212976"/>
            <a:ext cx="5256584" cy="3599329"/>
            <a:chOff x="2051720" y="3030308"/>
            <a:chExt cx="5256584" cy="3599329"/>
          </a:xfrm>
        </p:grpSpPr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3151012"/>
                </p:ext>
              </p:extLst>
            </p:nvPr>
          </p:nvGraphicFramePr>
          <p:xfrm>
            <a:off x="2051720" y="3030308"/>
            <a:ext cx="5256584" cy="32790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2123728" y="6167972"/>
              <a:ext cx="518457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With a lower Channeltron bias, the strong peaks do not saturate but the 1</a:t>
              </a:r>
              <a:r>
                <a:rPr lang="en-GB" altLang="en-US" sz="1200" i="1" baseline="30000" dirty="0" smtClean="0">
                  <a:latin typeface="Calibri" pitchFamily="34" charset="0"/>
                  <a:cs typeface="Calibri" pitchFamily="34" charset="0"/>
                </a:rPr>
                <a:t>st</a:t>
              </a: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 and 2</a:t>
              </a:r>
              <a:r>
                <a:rPr lang="en-GB" altLang="en-US" sz="1200" i="1" baseline="30000" dirty="0" smtClean="0">
                  <a:latin typeface="Calibri" pitchFamily="34" charset="0"/>
                  <a:cs typeface="Calibri" pitchFamily="34" charset="0"/>
                </a:rPr>
                <a:t>nd</a:t>
              </a: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 peaks are too weak to take a measurement from.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Fast Amplifier Measurements:</a:t>
            </a:r>
          </a:p>
          <a:p>
            <a:pPr algn="r"/>
            <a:r>
              <a:rPr lang="en-GB" sz="3200" kern="0" dirty="0" smtClean="0"/>
              <a:t>Multiple Time Peaks</a:t>
            </a:r>
          </a:p>
        </p:txBody>
      </p:sp>
    </p:spTree>
    <p:extLst>
      <p:ext uri="{BB962C8B-B14F-4D97-AF65-F5344CB8AC3E}">
        <p14:creationId xmlns:p14="http://schemas.microsoft.com/office/powerpoint/2010/main" val="8195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Simulation:</a:t>
            </a:r>
          </a:p>
          <a:p>
            <a:pPr algn="r"/>
            <a:r>
              <a:rPr lang="en-GB" sz="3200" kern="0" dirty="0" smtClean="0"/>
              <a:t> Multiple Residual Ion Species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610190"/>
            <a:ext cx="8136904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We now suspect  the 5 peaks are caused by different residual gas ion species.</a:t>
            </a:r>
            <a:endParaRPr lang="en-GB" sz="1600" dirty="0"/>
          </a:p>
          <a:p>
            <a:pPr lvl="1"/>
            <a:r>
              <a:rPr lang="en-GB" sz="1600" dirty="0" smtClean="0"/>
              <a:t>Old mass </a:t>
            </a:r>
            <a:r>
              <a:rPr lang="en-GB" sz="1600" dirty="0"/>
              <a:t>spectrometer measurement of beam vacuum </a:t>
            </a:r>
            <a:r>
              <a:rPr lang="en-GB" sz="1600" dirty="0" smtClean="0"/>
              <a:t>suggests a </a:t>
            </a:r>
            <a:r>
              <a:rPr lang="en-GB" sz="1600" dirty="0"/>
              <a:t>strong O</a:t>
            </a:r>
            <a:r>
              <a:rPr lang="en-GB" sz="1600" dirty="0" smtClean="0"/>
              <a:t> </a:t>
            </a:r>
            <a:r>
              <a:rPr lang="en-GB" sz="1600" dirty="0"/>
              <a:t>and CO (or N</a:t>
            </a:r>
            <a:r>
              <a:rPr lang="en-GB" sz="1600" baseline="-25000" dirty="0"/>
              <a:t>2</a:t>
            </a:r>
            <a:r>
              <a:rPr lang="en-GB" sz="1600" dirty="0"/>
              <a:t>) presence.</a:t>
            </a:r>
            <a:endParaRPr lang="en-GB" sz="1600" baseline="-25000" dirty="0"/>
          </a:p>
          <a:p>
            <a:pPr lvl="2"/>
            <a:r>
              <a:rPr lang="en-GB" sz="1200" dirty="0" smtClean="0"/>
              <a:t>Adding these different ions to the simulation generates the 5-peak time structure (approximately), but the different peak heights vary significantly.</a:t>
            </a:r>
          </a:p>
          <a:p>
            <a:pPr lvl="1"/>
            <a:r>
              <a:rPr lang="en-GB" sz="1500" dirty="0" smtClean="0"/>
              <a:t>This is a work in progress, accurate residual gas distribution not yet known.</a:t>
            </a:r>
          </a:p>
          <a:p>
            <a:pPr lvl="2"/>
            <a:r>
              <a:rPr lang="en-GB" sz="1200" dirty="0" smtClean="0"/>
              <a:t>Probabilities of ionisation of each species also unknown.</a:t>
            </a:r>
          </a:p>
          <a:p>
            <a:pPr lvl="2"/>
            <a:r>
              <a:rPr lang="en-GB" sz="1200" dirty="0" smtClean="0"/>
              <a:t>Detection efficiency variation of Channeltrons for different ion masses also needs to be measured.</a:t>
            </a:r>
            <a:endParaRPr lang="en-GB" sz="1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3717032"/>
            <a:ext cx="8568584" cy="3104976"/>
            <a:chOff x="539552" y="3717032"/>
            <a:chExt cx="8568584" cy="3104976"/>
          </a:xfrm>
        </p:grpSpPr>
        <p:grpSp>
          <p:nvGrpSpPr>
            <p:cNvPr id="3" name="Group 2"/>
            <p:cNvGrpSpPr/>
            <p:nvPr/>
          </p:nvGrpSpPr>
          <p:grpSpPr>
            <a:xfrm>
              <a:off x="4211592" y="3717032"/>
              <a:ext cx="4896544" cy="2880320"/>
              <a:chOff x="4070062" y="4014123"/>
              <a:chExt cx="4752528" cy="27651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0062" y="4014123"/>
                <a:ext cx="4752528" cy="2765108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7145227" y="4244549"/>
                <a:ext cx="1512168" cy="12581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</p:grpSp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0452810"/>
                </p:ext>
              </p:extLst>
            </p:nvPr>
          </p:nvGraphicFramePr>
          <p:xfrm>
            <a:off x="539552" y="3789040"/>
            <a:ext cx="3600400" cy="2770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20"/>
            <p:cNvSpPr txBox="1">
              <a:spLocks noChangeArrowheads="1"/>
            </p:cNvSpPr>
            <p:nvPr/>
          </p:nvSpPr>
          <p:spPr bwMode="auto">
            <a:xfrm>
              <a:off x="539552" y="6402313"/>
              <a:ext cx="7992888" cy="4196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Comparison of measured time structure (left) and simulated time structure (right). The peak heights are not yet modelled accurately in the simulation.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6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Future Work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484784"/>
            <a:ext cx="8424936" cy="4536504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Initial tests </a:t>
            </a:r>
            <a:r>
              <a:rPr lang="en-GB" sz="1600" dirty="0"/>
              <a:t>in vacuum </a:t>
            </a:r>
            <a:r>
              <a:rPr lang="en-GB" sz="1600" dirty="0" smtClean="0"/>
              <a:t>tank showed that an argon ion beam was detected at ~60% efficiency of a helium ion beam.</a:t>
            </a:r>
            <a:endParaRPr lang="en-GB" sz="1600" dirty="0"/>
          </a:p>
          <a:p>
            <a:pPr lvl="2"/>
            <a:r>
              <a:rPr lang="en-GB" sz="1400" dirty="0"/>
              <a:t>Need more complete experiment </a:t>
            </a:r>
            <a:r>
              <a:rPr lang="en-GB" sz="1400" dirty="0" smtClean="0"/>
              <a:t>results.</a:t>
            </a:r>
          </a:p>
          <a:p>
            <a:pPr lvl="2"/>
            <a:r>
              <a:rPr lang="en-GB" sz="1400" dirty="0" smtClean="0"/>
              <a:t>What is the probability of ionisation for </a:t>
            </a:r>
            <a:r>
              <a:rPr lang="en-GB" sz="1400" dirty="0"/>
              <a:t>each residual gas </a:t>
            </a:r>
            <a:r>
              <a:rPr lang="en-GB" sz="1400" dirty="0" smtClean="0"/>
              <a:t>species?</a:t>
            </a:r>
          </a:p>
          <a:p>
            <a:pPr lvl="2"/>
            <a:endParaRPr lang="en-GB" sz="1400" dirty="0" smtClean="0"/>
          </a:p>
          <a:p>
            <a:pPr lvl="1"/>
            <a:r>
              <a:rPr lang="en-GB" sz="1600" dirty="0" smtClean="0"/>
              <a:t>Further comprehensive Channeltron characterisation experiments planned.</a:t>
            </a:r>
          </a:p>
          <a:p>
            <a:pPr marL="982980" lvl="2" indent="-342900"/>
            <a:r>
              <a:rPr lang="en-GB" sz="1400" dirty="0" smtClean="0"/>
              <a:t>Detection efficiency against varying Channeltron bias and ion energy</a:t>
            </a:r>
          </a:p>
          <a:p>
            <a:pPr marL="982980" lvl="2" indent="-342900"/>
            <a:endParaRPr lang="en-GB" sz="1400" dirty="0" smtClean="0"/>
          </a:p>
          <a:p>
            <a:pPr lvl="1"/>
            <a:r>
              <a:rPr lang="en-GB" sz="1600" dirty="0" smtClean="0"/>
              <a:t>Future monitor design can take into account what we are learning.</a:t>
            </a:r>
          </a:p>
        </p:txBody>
      </p:sp>
    </p:spTree>
    <p:extLst>
      <p:ext uri="{BB962C8B-B14F-4D97-AF65-F5344CB8AC3E}">
        <p14:creationId xmlns:p14="http://schemas.microsoft.com/office/powerpoint/2010/main" val="16496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Future Work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340768"/>
            <a:ext cx="8424936" cy="46805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Can we operate the IPM with the compensating field off permanently?</a:t>
            </a:r>
          </a:p>
          <a:p>
            <a:pPr lvl="2"/>
            <a:endParaRPr lang="en-GB" sz="800" dirty="0" smtClean="0"/>
          </a:p>
          <a:p>
            <a:pPr lvl="1"/>
            <a:r>
              <a:rPr lang="en-GB" sz="1600" dirty="0" smtClean="0"/>
              <a:t>With the compensating field on, the time structure has additional features:</a:t>
            </a:r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500" dirty="0"/>
          </a:p>
          <a:p>
            <a:pPr lvl="1"/>
            <a:endParaRPr lang="en-GB" sz="600" dirty="0" smtClean="0"/>
          </a:p>
          <a:p>
            <a:pPr lvl="1"/>
            <a:endParaRPr lang="en-GB" sz="600" dirty="0" smtClean="0"/>
          </a:p>
          <a:p>
            <a:pPr lvl="1"/>
            <a:r>
              <a:rPr lang="en-GB" sz="1600" dirty="0" smtClean="0"/>
              <a:t>Recent fast amplifier measurements on a synchrotron ring IPM give the same time peak structure, </a:t>
            </a:r>
            <a:r>
              <a:rPr lang="en-GB" sz="1600" b="1" dirty="0" smtClean="0"/>
              <a:t>but</a:t>
            </a:r>
            <a:r>
              <a:rPr lang="en-GB" sz="1600" dirty="0" smtClean="0"/>
              <a:t> only at extraction.</a:t>
            </a:r>
          </a:p>
          <a:p>
            <a:pPr lvl="2"/>
            <a:r>
              <a:rPr lang="en-GB" sz="1300" dirty="0" smtClean="0"/>
              <a:t>Why? Further studies required.</a:t>
            </a:r>
          </a:p>
          <a:p>
            <a:pPr marL="365760" lvl="1" indent="0">
              <a:buNone/>
            </a:pPr>
            <a:endParaRPr lang="en-GB" sz="6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331640" y="2264445"/>
            <a:ext cx="6408711" cy="2833165"/>
            <a:chOff x="1403648" y="2492896"/>
            <a:chExt cx="6408711" cy="2833165"/>
          </a:xfrm>
        </p:grpSpPr>
        <p:grpSp>
          <p:nvGrpSpPr>
            <p:cNvPr id="2" name="Group 1"/>
            <p:cNvGrpSpPr/>
            <p:nvPr/>
          </p:nvGrpSpPr>
          <p:grpSpPr>
            <a:xfrm>
              <a:off x="1907704" y="2573759"/>
              <a:ext cx="5517461" cy="2518423"/>
              <a:chOff x="1909925" y="2636912"/>
              <a:chExt cx="5250409" cy="229462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09925" y="2636912"/>
                <a:ext cx="5250409" cy="2294624"/>
                <a:chOff x="810745" y="1013283"/>
                <a:chExt cx="4815898" cy="3327204"/>
              </a:xfrm>
            </p:grpSpPr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69" t="3050" r="17779"/>
                <a:stretch/>
              </p:blipFill>
              <p:spPr bwMode="auto">
                <a:xfrm>
                  <a:off x="3280075" y="1013283"/>
                  <a:ext cx="2346568" cy="3323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47" r="17744" b="1"/>
                <a:stretch/>
              </p:blipFill>
              <p:spPr bwMode="auto">
                <a:xfrm>
                  <a:off x="810745" y="1013283"/>
                  <a:ext cx="2408744" cy="3327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371073" y="1013284"/>
                  <a:ext cx="2241877" cy="3793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dirty="0" smtClean="0"/>
                    <a:t>Compensating Field On</a:t>
                  </a:r>
                  <a:endParaRPr lang="en-GB" sz="1100" b="1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2000885" y="2642574"/>
                <a:ext cx="244414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Compensating Field Off</a:t>
                </a:r>
                <a:endParaRPr lang="en-GB" sz="1100" b="1" dirty="0"/>
              </a:p>
            </p:txBody>
          </p:sp>
        </p:grp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1403648" y="4864396"/>
              <a:ext cx="640871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Fast amplifier measurements of beam profile, showing extra detail when the compensating field is switched on.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786268" y="2492896"/>
              <a:ext cx="167595" cy="2371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5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40" y="1052736"/>
            <a:ext cx="9144000" cy="1143000"/>
          </a:xfrm>
        </p:spPr>
        <p:txBody>
          <a:bodyPr/>
          <a:lstStyle/>
          <a:p>
            <a:r>
              <a:rPr lang="en-GB" dirty="0" smtClean="0"/>
              <a:t>Thank you for your time	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7240" y="56612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3600" kern="0" dirty="0" smtClean="0"/>
              <a:t>Questions?</a:t>
            </a:r>
            <a:endParaRPr lang="en-GB" sz="3600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899398" y="2264445"/>
            <a:ext cx="7236560" cy="3425506"/>
            <a:chOff x="1403648" y="2492896"/>
            <a:chExt cx="6408711" cy="2740898"/>
          </a:xfrm>
        </p:grpSpPr>
        <p:grpSp>
          <p:nvGrpSpPr>
            <p:cNvPr id="5" name="Group 4"/>
            <p:cNvGrpSpPr/>
            <p:nvPr/>
          </p:nvGrpSpPr>
          <p:grpSpPr>
            <a:xfrm>
              <a:off x="1907704" y="2573759"/>
              <a:ext cx="5517461" cy="2518423"/>
              <a:chOff x="1909925" y="2636912"/>
              <a:chExt cx="5250409" cy="229462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909925" y="2636912"/>
                <a:ext cx="5250409" cy="2294624"/>
                <a:chOff x="810745" y="1013283"/>
                <a:chExt cx="4815898" cy="3327204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69" t="3050" r="17779"/>
                <a:stretch/>
              </p:blipFill>
              <p:spPr bwMode="auto">
                <a:xfrm>
                  <a:off x="3280075" y="1013283"/>
                  <a:ext cx="2346568" cy="3323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47" r="17744" b="1"/>
                <a:stretch/>
              </p:blipFill>
              <p:spPr bwMode="auto">
                <a:xfrm>
                  <a:off x="810745" y="1013283"/>
                  <a:ext cx="2408744" cy="3327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371073" y="1013284"/>
                  <a:ext cx="2241877" cy="3793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1" dirty="0" smtClean="0"/>
                    <a:t>Compensating Field On</a:t>
                  </a:r>
                  <a:endParaRPr lang="en-GB" sz="1100" b="1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000885" y="2642574"/>
                <a:ext cx="244414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Compensating Field Off</a:t>
                </a:r>
                <a:endParaRPr lang="en-GB" sz="1100" b="1" dirty="0"/>
              </a:p>
            </p:txBody>
          </p:sp>
        </p:grpSp>
        <p:sp>
          <p:nvSpPr>
            <p:cNvPr id="6" name="TextBox 20"/>
            <p:cNvSpPr txBox="1">
              <a:spLocks noChangeArrowheads="1"/>
            </p:cNvSpPr>
            <p:nvPr/>
          </p:nvSpPr>
          <p:spPr bwMode="auto">
            <a:xfrm>
              <a:off x="1403648" y="4864396"/>
              <a:ext cx="6408711" cy="369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i="1" dirty="0" smtClean="0"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i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86268" y="2492896"/>
              <a:ext cx="167595" cy="2371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0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778" y="804982"/>
            <a:ext cx="9144000" cy="823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C++ Particle Tracker:</a:t>
            </a:r>
          </a:p>
          <a:p>
            <a:pPr algn="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Equations Used to Calculate Ion Motion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1216" y="20230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395536" y="1916832"/>
            <a:ext cx="8485699" cy="698728"/>
            <a:chOff x="251520" y="1493937"/>
            <a:chExt cx="8485699" cy="698728"/>
          </a:xfrm>
        </p:grpSpPr>
        <p:grpSp>
          <p:nvGrpSpPr>
            <p:cNvPr id="25" name="Group 24"/>
            <p:cNvGrpSpPr/>
            <p:nvPr/>
          </p:nvGrpSpPr>
          <p:grpSpPr>
            <a:xfrm>
              <a:off x="2459008" y="1493937"/>
              <a:ext cx="6278211" cy="698728"/>
              <a:chOff x="958085" y="1495056"/>
              <a:chExt cx="6278211" cy="6987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958085" y="1495056"/>
                    <a:ext cx="2818655" cy="3511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𝐿𝑂𝑅𝐸𝑁𝑇𝑍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GB" sz="14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GB" sz="1400" b="0" i="0" smtClean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sz="14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GB" sz="1400" dirty="0" smtClean="0"/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085" y="1495056"/>
                    <a:ext cx="2818655" cy="388248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t="-312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126860" y="1855230"/>
                    <a:ext cx="496855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Inside</m:t>
                        </m:r>
                        <m:r>
                          <a:rPr lang="en-GB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a:rPr lang="en-GB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monitor</m:t>
                        </m:r>
                        <m:r>
                          <a:rPr lang="en-GB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acc>
                          <m:accPr>
                            <m:chr m:val="⃗"/>
                            <m:ctrlPr>
                              <a:rPr lang="en-GB" sz="1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GB" sz="16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= 0 </a:t>
                    </a:r>
                    <a:endParaRPr lang="en-GB" sz="16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60" y="1855230"/>
                    <a:ext cx="4968553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3575133" y="1588722"/>
                <a:ext cx="3661163" cy="495649"/>
                <a:chOff x="3575133" y="1723668"/>
                <a:chExt cx="3661163" cy="495649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3575133" y="2029774"/>
                  <a:ext cx="356044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3575133" y="1860497"/>
                      <a:ext cx="238351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1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GB" sz="1400" b="0" i="1" smtClean="0">
                                <a:latin typeface="Cambria Math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GB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1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GB" sz="1400" b="0" i="1" smtClean="0">
                                <a:latin typeface="Cambria Math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GB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1400" dirty="0" smtClean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5133" y="1860497"/>
                      <a:ext cx="2383513" cy="338554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5537056" y="2029774"/>
                  <a:ext cx="346525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5508104" y="1723668"/>
                      <a:ext cx="1728192" cy="4956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1400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1400" i="1">
                                    <a:latin typeface="Cambria Math"/>
                                  </a:rPr>
                                  <m:t>𝑞</m:t>
                                </m:r>
                                <m:sSub>
                                  <m:sSub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oMath>
                        </m:oMathPara>
                      </a14:m>
                      <a:endParaRPr lang="en-GB" sz="1400" dirty="0" smtClean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08104" y="1723668"/>
                      <a:ext cx="1728192" cy="551754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2" name="TextBox 41"/>
            <p:cNvSpPr txBox="1"/>
            <p:nvPr/>
          </p:nvSpPr>
          <p:spPr>
            <a:xfrm>
              <a:off x="251520" y="1601870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Lorentz force acting on each ion </a:t>
              </a:r>
              <a:endParaRPr lang="en-GB" sz="1100" i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56297" y="2804642"/>
            <a:ext cx="6288697" cy="630942"/>
            <a:chOff x="112281" y="2531775"/>
            <a:chExt cx="6288697" cy="630942"/>
          </a:xfrm>
        </p:grpSpPr>
        <p:sp>
          <p:nvSpPr>
            <p:cNvPr id="45" name="TextBox 44"/>
            <p:cNvSpPr txBox="1"/>
            <p:nvPr/>
          </p:nvSpPr>
          <p:spPr>
            <a:xfrm>
              <a:off x="112281" y="2531775"/>
              <a:ext cx="235183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Ion velocity change over 1 time step</a:t>
              </a:r>
            </a:p>
            <a:p>
              <a:pPr algn="ctr"/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v = final velocity, u = initial velocity</a:t>
              </a:r>
              <a:endParaRPr lang="en-GB" sz="1050" i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525296" y="2693581"/>
                  <a:ext cx="17146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296" y="2693581"/>
                  <a:ext cx="1714679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>
              <a:off x="4112726" y="2885718"/>
              <a:ext cx="648072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72785" y="2577758"/>
                  <a:ext cx="1728193" cy="495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𝑞𝐸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2785" y="2577758"/>
                  <a:ext cx="1728193" cy="55496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251520" y="3824948"/>
            <a:ext cx="7805642" cy="630942"/>
            <a:chOff x="107504" y="3627462"/>
            <a:chExt cx="7805642" cy="630942"/>
          </a:xfrm>
        </p:grpSpPr>
        <p:sp>
          <p:nvSpPr>
            <p:cNvPr id="49" name="TextBox 48"/>
            <p:cNvSpPr txBox="1"/>
            <p:nvPr/>
          </p:nvSpPr>
          <p:spPr>
            <a:xfrm>
              <a:off x="107504" y="3627462"/>
              <a:ext cx="244827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Ion position change over 1 time step</a:t>
              </a:r>
            </a:p>
            <a:p>
              <a:pPr algn="ctr"/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x = final position, x</a:t>
              </a:r>
              <a:r>
                <a:rPr lang="en-GB" sz="1100" i="1" baseline="-250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 = initial position</a:t>
              </a:r>
              <a:endParaRPr lang="en-GB" sz="1050" i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688392" y="3701521"/>
                  <a:ext cx="1912386" cy="501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1400" i="1">
                                <a:latin typeface="Cambria Math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GB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8392" y="3701521"/>
                  <a:ext cx="1912386" cy="55976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4636782" y="4019292"/>
              <a:ext cx="648072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744794" y="3683124"/>
                  <a:ext cx="3168352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𝑞𝐸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794" y="3683124"/>
                  <a:ext cx="3168352" cy="6082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261406" y="4956983"/>
            <a:ext cx="8703082" cy="1477328"/>
            <a:chOff x="117390" y="4678104"/>
            <a:chExt cx="8703082" cy="1477328"/>
          </a:xfrm>
        </p:grpSpPr>
        <p:sp>
          <p:nvSpPr>
            <p:cNvPr id="53" name="TextBox 52"/>
            <p:cNvSpPr txBox="1"/>
            <p:nvPr/>
          </p:nvSpPr>
          <p:spPr>
            <a:xfrm>
              <a:off x="117390" y="4678104"/>
              <a:ext cx="234161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Final time step length when ions reach the detector</a:t>
              </a:r>
            </a:p>
            <a:p>
              <a:pPr algn="ctr"/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The final y-position is known (the detector position), so the ion is tracked over a smaller final time step, t</a:t>
              </a:r>
              <a:r>
                <a:rPr lang="en-GB" sz="1100" i="1" baseline="-25000" dirty="0" smtClean="0">
                  <a:solidFill>
                    <a:schemeClr val="accent1">
                      <a:lumMod val="50000"/>
                    </a:schemeClr>
                  </a:solidFill>
                </a:rPr>
                <a:t>f</a:t>
              </a:r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 . This give a precise ion position and velocity as it reaches the detector.</a:t>
              </a:r>
              <a:endParaRPr lang="en-GB" sz="1050" i="1" baseline="-250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571056" y="5161944"/>
                  <a:ext cx="2288976" cy="501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𝑞𝐸</m:t>
                                </m:r>
                              </m:e>
                              <m:sub>
                                <m:r>
                                  <a:rPr lang="en-GB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sSubSup>
                          <m:sSubSupPr>
                            <m:ctrlPr>
                              <a:rPr lang="en-GB" sz="1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400" i="1">
                                <a:latin typeface="Cambria Math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1400" i="1">
                                <a:latin typeface="Cambria Math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GB" sz="14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sz="1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056" y="5161944"/>
                  <a:ext cx="2288976" cy="56002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>
            <a:xfrm>
              <a:off x="4816801" y="5476693"/>
              <a:ext cx="581293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398733" y="5068624"/>
              <a:ext cx="34217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Solve as a quadratic of t</a:t>
              </a:r>
              <a:r>
                <a:rPr lang="en-GB" sz="1100" i="1" baseline="-25000" dirty="0" smtClean="0">
                  <a:solidFill>
                    <a:schemeClr val="accent1">
                      <a:lumMod val="50000"/>
                    </a:schemeClr>
                  </a:solidFill>
                </a:rPr>
                <a:t>f</a:t>
              </a:r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 .</a:t>
              </a:r>
            </a:p>
            <a:p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Use the </a:t>
              </a:r>
              <a:r>
                <a:rPr lang="en-GB" sz="1100" i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r>
                <a:rPr lang="en-GB" sz="1100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ve</a:t>
              </a:r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 solution as the final time step length. Recalculate final velocity and position in </a:t>
              </a:r>
              <a:r>
                <a:rPr lang="en-GB" sz="1100" i="1" dirty="0">
                  <a:solidFill>
                    <a:schemeClr val="accent1">
                      <a:lumMod val="50000"/>
                    </a:schemeClr>
                  </a:solidFill>
                </a:rPr>
                <a:t>e</a:t>
              </a:r>
              <a:r>
                <a:rPr lang="en-GB" sz="1100" i="1" dirty="0" smtClean="0">
                  <a:solidFill>
                    <a:schemeClr val="accent1">
                      <a:lumMod val="50000"/>
                    </a:schemeClr>
                  </a:solidFill>
                </a:rPr>
                <a:t>ach plane using the new time step.</a:t>
              </a:r>
              <a:endParaRPr lang="en-GB" sz="1000" i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5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pPr algn="r"/>
            <a:r>
              <a:rPr lang="en-GB" sz="3200" dirty="0" smtClean="0"/>
              <a:t>IPMs at ISIS: Transverse Plane</a:t>
            </a:r>
            <a:endParaRPr lang="en-GB" sz="3200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251519" y="1503167"/>
            <a:ext cx="8391157" cy="4412888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Profile measurements use positive residual gas ions, not electrons.</a:t>
            </a:r>
          </a:p>
          <a:p>
            <a:pPr lvl="1"/>
            <a:r>
              <a:rPr lang="en-GB" sz="1600" dirty="0" smtClean="0"/>
              <a:t>Ions are detected by an array of Channeltrons (electron multipliers).</a:t>
            </a:r>
          </a:p>
          <a:p>
            <a:pPr lvl="1"/>
            <a:r>
              <a:rPr lang="en-GB" sz="1600" dirty="0" smtClean="0"/>
              <a:t>No shaping field electrodes.</a:t>
            </a:r>
            <a:endParaRPr lang="en-GB" sz="1600" dirty="0"/>
          </a:p>
          <a:p>
            <a:pPr lvl="1"/>
            <a:endParaRPr lang="en-GB" sz="1600" dirty="0" smtClean="0"/>
          </a:p>
        </p:txBody>
      </p:sp>
      <p:grpSp>
        <p:nvGrpSpPr>
          <p:cNvPr id="2065" name="Group 2064"/>
          <p:cNvGrpSpPr/>
          <p:nvPr/>
        </p:nvGrpSpPr>
        <p:grpSpPr>
          <a:xfrm>
            <a:off x="1935266" y="3000628"/>
            <a:ext cx="6707411" cy="3392277"/>
            <a:chOff x="1191040" y="3284984"/>
            <a:chExt cx="6707411" cy="3392277"/>
          </a:xfrm>
        </p:grpSpPr>
        <p:grpSp>
          <p:nvGrpSpPr>
            <p:cNvPr id="2055" name="Group 2054"/>
            <p:cNvGrpSpPr/>
            <p:nvPr/>
          </p:nvGrpSpPr>
          <p:grpSpPr>
            <a:xfrm>
              <a:off x="1191040" y="3512971"/>
              <a:ext cx="4877779" cy="2801956"/>
              <a:chOff x="539552" y="2357197"/>
              <a:chExt cx="5453605" cy="3257529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6" t="3222" r="18306" b="5904"/>
              <a:stretch/>
            </p:blipFill>
            <p:spPr bwMode="auto">
              <a:xfrm>
                <a:off x="539552" y="2357197"/>
                <a:ext cx="5453605" cy="325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2930264" y="3943580"/>
                <a:ext cx="761599" cy="32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BEAM</a:t>
                </a:r>
                <a:endParaRPr lang="en-GB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1191040" y="6400130"/>
              <a:ext cx="5010253" cy="27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Transverse cross-section view of an ISIS IPM</a:t>
              </a:r>
              <a:endParaRPr lang="en-GB" altLang="en-US" sz="12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01292" y="5740080"/>
              <a:ext cx="1697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Drift field electrode (variable up to 60 kV)</a:t>
              </a:r>
              <a:endParaRPr lang="en-GB" sz="1200" dirty="0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06142" y="3722723"/>
              <a:ext cx="1938174" cy="2858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40 Detector</a:t>
              </a:r>
              <a:r>
                <a:rPr kumimoji="0" lang="en-GB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 Array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2057" name="Straight Arrow Connector 2056"/>
            <p:cNvCxnSpPr/>
            <p:nvPr/>
          </p:nvCxnSpPr>
          <p:spPr bwMode="auto">
            <a:xfrm flipH="1" flipV="1">
              <a:off x="5148064" y="5853262"/>
              <a:ext cx="1224136" cy="840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2610517" y="3284984"/>
              <a:ext cx="21712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240 mm</a:t>
              </a:r>
              <a:endParaRPr lang="en-GB" sz="1200" dirty="0"/>
            </a:p>
          </p:txBody>
        </p:sp>
        <p:cxnSp>
          <p:nvCxnSpPr>
            <p:cNvPr id="2062" name="Straight Arrow Connector 2061"/>
            <p:cNvCxnSpPr/>
            <p:nvPr/>
          </p:nvCxnSpPr>
          <p:spPr bwMode="auto">
            <a:xfrm>
              <a:off x="4010511" y="3423483"/>
              <a:ext cx="63380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64" name="Straight Arrow Connector 2063"/>
            <p:cNvCxnSpPr/>
            <p:nvPr/>
          </p:nvCxnSpPr>
          <p:spPr bwMode="auto">
            <a:xfrm flipH="1">
              <a:off x="2699019" y="3423483"/>
              <a:ext cx="6488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070" name="Straight Arrow Connector 2069"/>
          <p:cNvCxnSpPr/>
          <p:nvPr/>
        </p:nvCxnSpPr>
        <p:spPr bwMode="auto">
          <a:xfrm flipV="1">
            <a:off x="2987824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3354743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V="1">
            <a:off x="3707904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4067944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4434863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4788024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5159122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5526041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5879202" y="3933117"/>
            <a:ext cx="0" cy="1450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3586283" y="5573159"/>
            <a:ext cx="169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+15 kV (typical)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664" y="4294711"/>
            <a:ext cx="369332" cy="7184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dirty="0" smtClean="0"/>
              <a:t>220 mm</a:t>
            </a:r>
            <a:endParaRPr lang="en-GB" sz="12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1764461" y="3966383"/>
            <a:ext cx="1" cy="3699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1758020" y="4941168"/>
            <a:ext cx="5668" cy="384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72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r="14703"/>
          <a:stretch/>
        </p:blipFill>
        <p:spPr bwMode="auto">
          <a:xfrm>
            <a:off x="800748" y="4035329"/>
            <a:ext cx="3309123" cy="215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r="17492"/>
          <a:stretch/>
        </p:blipFill>
        <p:spPr bwMode="auto">
          <a:xfrm>
            <a:off x="4890924" y="4048461"/>
            <a:ext cx="3313814" cy="21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9285" y="6263362"/>
            <a:ext cx="325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Longitudinal potential distribution once the beam has left the monitor</a:t>
            </a:r>
            <a:endParaRPr lang="en-GB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3913" y="6279703"/>
            <a:ext cx="32554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Longitudinal potential distribution with the beam present in the monitor</a:t>
            </a:r>
            <a:endParaRPr lang="en-GB" sz="1200" i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t="4480" r="18100" b="5755"/>
          <a:stretch/>
        </p:blipFill>
        <p:spPr bwMode="auto">
          <a:xfrm>
            <a:off x="5007291" y="1273856"/>
            <a:ext cx="3139440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3135"/>
          <a:stretch/>
        </p:blipFill>
        <p:spPr bwMode="auto">
          <a:xfrm>
            <a:off x="827584" y="1273856"/>
            <a:ext cx="3223260" cy="20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49285" y="3471391"/>
            <a:ext cx="325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Transverse potential distribution once the beam has left the monitor</a:t>
            </a:r>
            <a:endParaRPr lang="en-GB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3471390"/>
            <a:ext cx="325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Transverse potential distribution with the beam present in the monitor</a:t>
            </a:r>
            <a:endParaRPr lang="en-GB" sz="1200" i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0080"/>
          </a:xfrm>
        </p:spPr>
        <p:txBody>
          <a:bodyPr/>
          <a:lstStyle/>
          <a:p>
            <a:pPr algn="r"/>
            <a:r>
              <a:rPr lang="en-GB" sz="3200" dirty="0" smtClean="0"/>
              <a:t>Effect of beam on IPM E-Fields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480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55" y="476672"/>
            <a:ext cx="8041440" cy="1442674"/>
          </a:xfrm>
        </p:spPr>
        <p:txBody>
          <a:bodyPr/>
          <a:lstStyle/>
          <a:p>
            <a:pPr algn="r"/>
            <a:r>
              <a:rPr lang="en-GB" sz="3200" dirty="0" smtClean="0"/>
              <a:t>Experimental Fast Amplifier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224" y="2348880"/>
            <a:ext cx="2509664" cy="244827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000" dirty="0" smtClean="0"/>
              <a:t>	Data showing a sweep across different channeltron bias voltages, causing changes to time structure peak heights.</a:t>
            </a:r>
            <a:endParaRPr lang="en-GB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019093"/>
              </p:ext>
            </p:extLst>
          </p:nvPr>
        </p:nvGraphicFramePr>
        <p:xfrm>
          <a:off x="323528" y="1772816"/>
          <a:ext cx="6264696" cy="493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00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altLang="en-US" dirty="0" smtClean="0"/>
              <a:t>Profile Correction Scheme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040000" y="2939356"/>
            <a:ext cx="4103999" cy="2778578"/>
          </a:xfrm>
        </p:spPr>
        <p:txBody>
          <a:bodyPr>
            <a:normAutofit/>
          </a:bodyPr>
          <a:lstStyle/>
          <a:p>
            <a:r>
              <a:rPr lang="en-GB" altLang="en-US" sz="2400" dirty="0" smtClean="0"/>
              <a:t>Derived from combination of simulation and measurements</a:t>
            </a:r>
          </a:p>
          <a:p>
            <a:r>
              <a:rPr lang="en-GB" altLang="en-US" sz="2400" dirty="0" smtClean="0"/>
              <a:t>Correct synchrotron profiles to within 6 mm </a:t>
            </a:r>
          </a:p>
          <a:p>
            <a:r>
              <a:rPr lang="en-GB" altLang="en-US" sz="2400" dirty="0" smtClean="0"/>
              <a:t>Profile 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5654" y="1593432"/>
                <a:ext cx="3870664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54" y="1593432"/>
                <a:ext cx="3870664" cy="793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2560971"/>
            <a:ext cx="896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Ionisation monitor measured width and true beam width at percentage p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4131" y="2159537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Drift field voltage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965" y="1110133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Drift field correction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7626" y="1110133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Space charge correction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07835" y="2288414"/>
            <a:ext cx="628589" cy="343695"/>
          </a:xfrm>
          <a:prstGeom prst="straightConnector1">
            <a:avLst/>
          </a:prstGeom>
          <a:ln w="25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85571" y="2232626"/>
            <a:ext cx="1586430" cy="399484"/>
          </a:xfrm>
          <a:prstGeom prst="straightConnector1">
            <a:avLst/>
          </a:prstGeom>
          <a:ln w="25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7809" y="1479465"/>
            <a:ext cx="435006" cy="335899"/>
          </a:xfrm>
          <a:prstGeom prst="straightConnector1">
            <a:avLst/>
          </a:prstGeom>
          <a:ln w="25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613141" y="1415869"/>
            <a:ext cx="284086" cy="231545"/>
          </a:xfrm>
          <a:prstGeom prst="straightConnector1">
            <a:avLst/>
          </a:prstGeom>
          <a:ln w="25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1"/>
          </p:cNvCxnSpPr>
          <p:nvPr/>
        </p:nvCxnSpPr>
        <p:spPr>
          <a:xfrm flipH="1" flipV="1">
            <a:off x="3897227" y="2232626"/>
            <a:ext cx="806904" cy="111577"/>
          </a:xfrm>
          <a:prstGeom prst="straightConnector1">
            <a:avLst/>
          </a:prstGeom>
          <a:ln w="25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05729" y="1815786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Relativistic gamma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051299" y="1923095"/>
            <a:ext cx="805229" cy="134288"/>
          </a:xfrm>
          <a:prstGeom prst="straightConnector1">
            <a:avLst/>
          </a:prstGeom>
          <a:ln w="25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0446" r="6931" b="4246"/>
          <a:stretch/>
        </p:blipFill>
        <p:spPr bwMode="auto">
          <a:xfrm>
            <a:off x="0" y="2939356"/>
            <a:ext cx="5040000" cy="392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9722" r="7398" b="4614"/>
          <a:stretch/>
        </p:blipFill>
        <p:spPr bwMode="auto">
          <a:xfrm>
            <a:off x="0" y="2939356"/>
            <a:ext cx="5040000" cy="39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9630" r="7260" b="4498"/>
          <a:stretch/>
        </p:blipFill>
        <p:spPr bwMode="auto">
          <a:xfrm>
            <a:off x="0" y="2910099"/>
            <a:ext cx="5040000" cy="39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04131" y="140876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Beam intensity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4300679" y="1593432"/>
            <a:ext cx="403452" cy="171554"/>
          </a:xfrm>
          <a:prstGeom prst="straightConnector1">
            <a:avLst/>
          </a:prstGeom>
          <a:ln w="25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7117" y="1635711"/>
            <a:ext cx="17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R. Williamson</a:t>
            </a:r>
          </a:p>
          <a:p>
            <a:pPr algn="ctr"/>
            <a:r>
              <a:rPr lang="en-GB" dirty="0" smtClean="0">
                <a:latin typeface="+mn-lt"/>
              </a:rPr>
              <a:t>EPAC ‘08</a:t>
            </a:r>
            <a:endParaRPr lang="en-GB" dirty="0">
              <a:latin typeface="+mn-lt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393756" y="5717934"/>
            <a:ext cx="3060398" cy="1101508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kern="0" dirty="0" smtClean="0">
                <a:solidFill>
                  <a:schemeClr val="tx1"/>
                </a:solidFill>
              </a:rPr>
              <a:t>Ideal profile (purple)</a:t>
            </a:r>
            <a:endParaRPr lang="en-GB" sz="2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kern="0" dirty="0" smtClean="0">
                <a:solidFill>
                  <a:schemeClr val="tx1"/>
                </a:solidFill>
              </a:rPr>
              <a:t>Simulated profile (red)</a:t>
            </a:r>
          </a:p>
          <a:p>
            <a:pPr marL="0" indent="0">
              <a:buNone/>
            </a:pPr>
            <a:r>
              <a:rPr lang="en-GB" sz="2000" kern="0" dirty="0" smtClean="0">
                <a:solidFill>
                  <a:schemeClr val="tx1"/>
                </a:solidFill>
              </a:rPr>
              <a:t>Corrected profile (blue)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205908" y="3778786"/>
            <a:ext cx="2280494" cy="2126257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 flipV="1">
            <a:off x="4051299" y="5805889"/>
            <a:ext cx="1342457" cy="462799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300679" y="6422834"/>
            <a:ext cx="1185723" cy="198304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5654" y="3147237"/>
            <a:ext cx="149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Simulated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31" grpId="0"/>
      <p:bldP spid="20" grpId="0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5" y="620688"/>
            <a:ext cx="9144000" cy="1143000"/>
          </a:xfrm>
        </p:spPr>
        <p:txBody>
          <a:bodyPr/>
          <a:lstStyle/>
          <a:p>
            <a:pPr algn="r"/>
            <a:r>
              <a:rPr lang="en-GB" sz="2800" dirty="0" smtClean="0"/>
              <a:t>Time Structure:</a:t>
            </a:r>
            <a:br>
              <a:rPr lang="en-GB" sz="2800" dirty="0" smtClean="0"/>
            </a:br>
            <a:r>
              <a:rPr lang="en-GB" sz="2800" dirty="0" smtClean="0"/>
              <a:t>Compensating Field Off vs. Compensating Field On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47664" y="1807082"/>
            <a:ext cx="5914358" cy="4899728"/>
            <a:chOff x="810745" y="908719"/>
            <a:chExt cx="7771203" cy="626469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79"/>
            <a:stretch/>
          </p:blipFill>
          <p:spPr bwMode="auto">
            <a:xfrm>
              <a:off x="812335" y="3745674"/>
              <a:ext cx="3759132" cy="3427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93"/>
            <a:stretch/>
          </p:blipFill>
          <p:spPr bwMode="auto">
            <a:xfrm>
              <a:off x="4573588" y="3745674"/>
              <a:ext cx="3913961" cy="3427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44"/>
            <a:stretch/>
          </p:blipFill>
          <p:spPr bwMode="auto">
            <a:xfrm>
              <a:off x="810745" y="908720"/>
              <a:ext cx="3760721" cy="343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93"/>
            <a:stretch/>
          </p:blipFill>
          <p:spPr bwMode="auto">
            <a:xfrm>
              <a:off x="4572000" y="908719"/>
              <a:ext cx="4009948" cy="343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31612" y="6768538"/>
              <a:ext cx="2241877" cy="401648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Comp. Field On</a:t>
              </a:r>
              <a:endParaRPr lang="en-GB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57055" y="6746102"/>
              <a:ext cx="2099192" cy="401649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Comp. Field On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16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Comparison </a:t>
            </a:r>
            <a:r>
              <a:rPr lang="en-GB" sz="3200" kern="0" dirty="0"/>
              <a:t>W</a:t>
            </a:r>
            <a:r>
              <a:rPr lang="en-GB" sz="3200" kern="0" dirty="0" smtClean="0"/>
              <a:t>ith Other Codes</a:t>
            </a:r>
            <a:endParaRPr lang="en-GB" sz="3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1520" y="5240364"/>
            <a:ext cx="8424936" cy="996948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From “Ionization Profile Monitor Simulations – Status and Future Plans” </a:t>
            </a:r>
            <a:r>
              <a:rPr lang="en-GB" sz="1600" i="1" dirty="0" smtClean="0"/>
              <a:t>M. Sapinski et al., IBIC2016</a:t>
            </a:r>
            <a:endParaRPr lang="en-GB" sz="16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007604" y="1715550"/>
            <a:ext cx="7128792" cy="2835665"/>
            <a:chOff x="971600" y="2924944"/>
            <a:chExt cx="7128792" cy="28356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1" t="35693" r="9879" b="19990"/>
            <a:stretch/>
          </p:blipFill>
          <p:spPr bwMode="auto">
            <a:xfrm>
              <a:off x="1074811" y="2924944"/>
              <a:ext cx="6906346" cy="283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5433050" y="4365104"/>
              <a:ext cx="324605" cy="1354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b="1" dirty="0" smtClean="0">
                  <a:solidFill>
                    <a:srgbClr val="FF0000"/>
                  </a:solidFill>
                  <a:latin typeface="Lucida Grande" pitchFamily="84" charset="0"/>
                  <a:ea typeface="ヒラギノ角ゴ Pro W3" pitchFamily="84" charset="-128"/>
                </a:rPr>
                <a:t>3D</a:t>
              </a:r>
              <a:endParaRPr kumimoji="0" lang="en-GB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971600" y="4379715"/>
              <a:ext cx="7128792" cy="32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4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r>
              <a:rPr lang="en-GB" dirty="0" smtClean="0"/>
              <a:t>Ion Gun Specs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2" b="46229"/>
          <a:stretch/>
        </p:blipFill>
        <p:spPr>
          <a:xfrm>
            <a:off x="546051" y="2187154"/>
            <a:ext cx="3960440" cy="26240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8619" r="13918" b="7673"/>
          <a:stretch/>
        </p:blipFill>
        <p:spPr bwMode="auto">
          <a:xfrm>
            <a:off x="4733528" y="2187154"/>
            <a:ext cx="4211960" cy="36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46051" y="5013176"/>
            <a:ext cx="3960440" cy="841535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HIDEN Analytical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i="1" dirty="0" smtClean="0">
                <a:latin typeface="Lucida Grande" pitchFamily="84" charset="0"/>
                <a:ea typeface="ヒラギノ角ゴ Pro W3" pitchFamily="84" charset="-128"/>
              </a:rPr>
              <a:t>IG20 Oxygen/Gas Gun</a:t>
            </a:r>
            <a:endParaRPr kumimoji="0" lang="en-GB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9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15616" y="836712"/>
            <a:ext cx="802838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Profile Simulator Workflow: Setup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606" y="1353634"/>
            <a:ext cx="1138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</a:rPr>
              <a:t>Inputs</a:t>
            </a:r>
            <a:endParaRPr lang="en-GB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(Data from ISIS machine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un)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15616" y="27384"/>
            <a:ext cx="72008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6606" y="2346357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</a:rPr>
              <a:t>3D E-Field</a:t>
            </a:r>
          </a:p>
          <a:p>
            <a:pPr algn="ctr"/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</a:rPr>
              <a:t>Calculation</a:t>
            </a:r>
          </a:p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(CST EMS)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472" y="4251189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</a:rPr>
              <a:t>Ion Tracking Setup</a:t>
            </a:r>
          </a:p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(C++)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10484" y="1434464"/>
            <a:ext cx="7524660" cy="5334288"/>
            <a:chOff x="1223804" y="1119048"/>
            <a:chExt cx="7524660" cy="5334288"/>
          </a:xfrm>
        </p:grpSpPr>
        <p:sp>
          <p:nvSpPr>
            <p:cNvPr id="9" name="Rectangle 8"/>
            <p:cNvSpPr/>
            <p:nvPr/>
          </p:nvSpPr>
          <p:spPr>
            <a:xfrm>
              <a:off x="2699792" y="1988840"/>
              <a:ext cx="4752528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CST EM Studio IPM Models – Calculate E-Fields within monitor</a:t>
              </a:r>
            </a:p>
            <a:p>
              <a:pPr algn="ctr"/>
              <a:r>
                <a:rPr lang="en-GB" sz="1100" i="1" dirty="0" smtClean="0">
                  <a:solidFill>
                    <a:srgbClr val="002060"/>
                  </a:solidFill>
                </a:rPr>
                <a:t>2 CST IPM models are used for time dependence approximation: </a:t>
              </a:r>
            </a:p>
            <a:p>
              <a:pPr algn="ctr"/>
              <a:r>
                <a:rPr lang="en-GB" sz="1100" i="1" dirty="0" smtClean="0">
                  <a:solidFill>
                    <a:srgbClr val="002060"/>
                  </a:solidFill>
                </a:rPr>
                <a:t>1 model with beam inside monitor, 1 model without beam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383868" y="1628800"/>
              <a:ext cx="4356484" cy="360040"/>
              <a:chOff x="3383868" y="1628800"/>
              <a:chExt cx="4356484" cy="360040"/>
            </a:xfrm>
          </p:grpSpPr>
          <p:cxnSp>
            <p:nvCxnSpPr>
              <p:cNvPr id="15" name="Straight Arrow Connector 14"/>
              <p:cNvCxnSpPr>
                <a:endCxn id="9" idx="0"/>
              </p:cNvCxnSpPr>
              <p:nvPr/>
            </p:nvCxnSpPr>
            <p:spPr>
              <a:xfrm>
                <a:off x="5076056" y="1788982"/>
                <a:ext cx="0" cy="19985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383868" y="1632854"/>
                <a:ext cx="0" cy="16018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5" idx="4"/>
              </p:cNvCxnSpPr>
              <p:nvPr/>
            </p:nvCxnSpPr>
            <p:spPr>
              <a:xfrm>
                <a:off x="6156176" y="1628800"/>
                <a:ext cx="0" cy="16018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7740352" y="1628800"/>
                <a:ext cx="0" cy="16018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383868" y="1790654"/>
                <a:ext cx="4356484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/>
            <p:cNvCxnSpPr>
              <a:endCxn id="52" idx="0"/>
            </p:cNvCxnSpPr>
            <p:nvPr/>
          </p:nvCxnSpPr>
          <p:spPr>
            <a:xfrm>
              <a:off x="5072064" y="3738559"/>
              <a:ext cx="2750" cy="197214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699792" y="3935773"/>
              <a:ext cx="4750044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C++ Tracking Code Setup</a:t>
              </a:r>
            </a:p>
            <a:p>
              <a:pPr algn="ctr"/>
              <a:r>
                <a:rPr lang="en-GB" sz="1100" i="1" dirty="0" smtClean="0">
                  <a:solidFill>
                    <a:srgbClr val="002060"/>
                  </a:solidFill>
                </a:rPr>
                <a:t>Import E-Field values from the CST model with beam inside the monitor.</a:t>
              </a:r>
            </a:p>
          </p:txBody>
        </p:sp>
        <p:cxnSp>
          <p:nvCxnSpPr>
            <p:cNvPr id="55" name="Straight Arrow Connector 54"/>
            <p:cNvCxnSpPr>
              <a:endCxn id="62" idx="0"/>
            </p:cNvCxnSpPr>
            <p:nvPr/>
          </p:nvCxnSpPr>
          <p:spPr>
            <a:xfrm>
              <a:off x="5521422" y="4727861"/>
              <a:ext cx="2" cy="305631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endCxn id="62" idx="1"/>
            </p:cNvCxnSpPr>
            <p:nvPr/>
          </p:nvCxnSpPr>
          <p:spPr>
            <a:xfrm>
              <a:off x="3529588" y="5442402"/>
              <a:ext cx="263644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793232" y="5033492"/>
              <a:ext cx="3456384" cy="8178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Create uniformly spaced ion distribution, of various masses, within beam volume then randomise initial positions</a:t>
              </a:r>
              <a:endParaRPr lang="en-GB" sz="1100" i="1" dirty="0">
                <a:solidFill>
                  <a:srgbClr val="002060"/>
                </a:solidFill>
              </a:endParaRPr>
            </a:p>
            <a:p>
              <a:pPr algn="ctr"/>
              <a:r>
                <a:rPr lang="en-GB" sz="1100" i="1" dirty="0" smtClean="0">
                  <a:solidFill>
                    <a:srgbClr val="002060"/>
                  </a:solidFill>
                </a:rPr>
                <a:t>Initial ion velocities are set to 0.</a:t>
              </a:r>
              <a:endParaRPr lang="en-GB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9" idx="2"/>
            </p:cNvCxnSpPr>
            <p:nvPr/>
          </p:nvCxnSpPr>
          <p:spPr>
            <a:xfrm>
              <a:off x="5076056" y="2780928"/>
              <a:ext cx="1" cy="20764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2697308" y="2990994"/>
              <a:ext cx="4752528" cy="7499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Export E-Fields as 3D grids with data point spacing of 2mm in each plane</a:t>
              </a:r>
            </a:p>
            <a:p>
              <a:pPr algn="ctr"/>
              <a:r>
                <a:rPr lang="en-GB" sz="1100" i="1" dirty="0" smtClean="0">
                  <a:solidFill>
                    <a:srgbClr val="002060"/>
                  </a:solidFill>
                </a:rPr>
                <a:t>Data point spacing &lt;1% of IPM detector width (240mm).</a:t>
              </a:r>
            </a:p>
          </p:txBody>
        </p:sp>
        <p:cxnSp>
          <p:nvCxnSpPr>
            <p:cNvPr id="93" name="Straight Arrow Connector 92"/>
            <p:cNvCxnSpPr>
              <a:stCxn id="62" idx="2"/>
            </p:cNvCxnSpPr>
            <p:nvPr/>
          </p:nvCxnSpPr>
          <p:spPr>
            <a:xfrm flipH="1">
              <a:off x="5521422" y="5851312"/>
              <a:ext cx="2" cy="202556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4513310" y="6057005"/>
              <a:ext cx="2016225" cy="39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Begin tracking loop</a:t>
              </a:r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1331640" y="1124744"/>
              <a:ext cx="4104456" cy="504056"/>
            </a:xfrm>
            <a:prstGeom prst="parallelogram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Beam profile information from 2D SEM grid</a:t>
              </a:r>
            </a:p>
            <a:p>
              <a:pPr algn="ctr"/>
              <a:r>
                <a:rPr lang="en-GB" sz="1100" i="1" dirty="0" smtClean="0">
                  <a:solidFill>
                    <a:srgbClr val="002060"/>
                  </a:solidFill>
                </a:rPr>
                <a:t>Horizontal &amp; vertical radii, positions.</a:t>
              </a:r>
              <a:endParaRPr lang="en-GB" sz="1100" i="1" dirty="0">
                <a:solidFill>
                  <a:srgbClr val="002060"/>
                </a:solidFill>
              </a:endParaRPr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5508104" y="1119048"/>
              <a:ext cx="1296144" cy="509752"/>
            </a:xfrm>
            <a:prstGeom prst="parallelogram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Beam intensity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6876256" y="1124744"/>
              <a:ext cx="1872208" cy="504056"/>
            </a:xfrm>
            <a:prstGeom prst="parallelogram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IPM Drift Field Strength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1223804" y="4880676"/>
              <a:ext cx="2448272" cy="1572660"/>
            </a:xfrm>
            <a:prstGeom prst="parallelogram">
              <a:avLst>
                <a:gd name="adj" fmla="val 22355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User Inputs</a:t>
              </a:r>
            </a:p>
            <a:p>
              <a:pPr marL="171450" indent="-171450">
                <a:buFont typeface="Calibri" panose="020F0502020204030204" pitchFamily="34" charset="0"/>
                <a:buChar char="‐"/>
              </a:pPr>
              <a:r>
                <a:rPr lang="en-GB" sz="1100" i="1" dirty="0" smtClean="0">
                  <a:solidFill>
                    <a:srgbClr val="002060"/>
                  </a:solidFill>
                </a:rPr>
                <a:t>Beam radii</a:t>
              </a:r>
              <a:r>
                <a:rPr lang="en-GB" sz="1100" i="1" dirty="0">
                  <a:solidFill>
                    <a:srgbClr val="002060"/>
                  </a:solidFill>
                </a:rPr>
                <a:t> </a:t>
              </a:r>
              <a:r>
                <a:rPr lang="en-GB" sz="1100" i="1" dirty="0" smtClean="0">
                  <a:solidFill>
                    <a:srgbClr val="002060"/>
                  </a:solidFill>
                </a:rPr>
                <a:t>&amp; position</a:t>
              </a:r>
            </a:p>
            <a:p>
              <a:pPr marL="171450" indent="-171450">
                <a:buFont typeface="Calibri" panose="020F0502020204030204" pitchFamily="34" charset="0"/>
                <a:buChar char="‐"/>
              </a:pPr>
              <a:r>
                <a:rPr lang="en-GB" sz="1100" i="1" dirty="0" smtClean="0">
                  <a:solidFill>
                    <a:srgbClr val="002060"/>
                  </a:solidFill>
                </a:rPr>
                <a:t>Residual gas ion mass &amp; charge</a:t>
              </a:r>
            </a:p>
            <a:p>
              <a:pPr marL="171450" indent="-171450">
                <a:buFont typeface="Calibri" panose="020F0502020204030204" pitchFamily="34" charset="0"/>
                <a:buChar char="‐"/>
              </a:pPr>
              <a:r>
                <a:rPr lang="en-GB" sz="1100" i="1" dirty="0" smtClean="0">
                  <a:solidFill>
                    <a:srgbClr val="002060"/>
                  </a:solidFill>
                </a:rPr>
                <a:t>Tracking region boundaries (detector &amp; monitor wall positions).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7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52128" y="692696"/>
            <a:ext cx="802838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Profile Simulator </a:t>
            </a:r>
          </a:p>
          <a:p>
            <a:pPr algn="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Workflow: Ion Tracker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15616" y="-27384"/>
            <a:ext cx="72008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-22952" y="1223027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</a:rPr>
              <a:t>Ion Tracking Loop</a:t>
            </a:r>
          </a:p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(C++)</a:t>
            </a:r>
          </a:p>
        </p:txBody>
      </p:sp>
      <p:cxnSp>
        <p:nvCxnSpPr>
          <p:cNvPr id="89" name="Straight Arrow Connector 88"/>
          <p:cNvCxnSpPr>
            <a:stCxn id="27" idx="2"/>
            <a:endCxn id="34" idx="0"/>
          </p:cNvCxnSpPr>
          <p:nvPr/>
        </p:nvCxnSpPr>
        <p:spPr>
          <a:xfrm flipH="1">
            <a:off x="4657190" y="2420888"/>
            <a:ext cx="2058" cy="144016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147080" y="2106680"/>
            <a:ext cx="3024336" cy="31420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Loop </a:t>
            </a:r>
            <a:r>
              <a:rPr lang="en-GB" sz="1200" b="1" dirty="0" smtClean="0">
                <a:solidFill>
                  <a:schemeClr val="tx1"/>
                </a:solidFill>
              </a:rPr>
              <a:t>for</a:t>
            </a:r>
            <a:r>
              <a:rPr lang="en-GB" sz="1200" dirty="0" smtClean="0">
                <a:solidFill>
                  <a:schemeClr val="tx1"/>
                </a:solidFill>
              </a:rPr>
              <a:t> each ion in the distribution (i)</a:t>
            </a:r>
            <a:endParaRPr lang="en-GB" sz="1100" i="1" dirty="0" smtClean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06126" y="2564904"/>
            <a:ext cx="4702127" cy="4447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Calculate nearest E-Field matrix point and retrieve field values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No interpolation of E-Field used as point spacing &lt;1% of detector width.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71016" y="3213357"/>
            <a:ext cx="4176464" cy="6476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Calculate ion motion during time step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New position and velocity calculated using initial position, initial velocity and Lorentz force applied by E-Field.</a:t>
            </a:r>
          </a:p>
        </p:txBody>
      </p:sp>
      <p:cxnSp>
        <p:nvCxnSpPr>
          <p:cNvPr id="37" name="Straight Arrow Connector 36"/>
          <p:cNvCxnSpPr>
            <a:stCxn id="34" idx="2"/>
            <a:endCxn id="35" idx="0"/>
          </p:cNvCxnSpPr>
          <p:nvPr/>
        </p:nvCxnSpPr>
        <p:spPr>
          <a:xfrm>
            <a:off x="4657190" y="3009645"/>
            <a:ext cx="2058" cy="203712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44432" y="1416020"/>
            <a:ext cx="4630120" cy="50081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Loop </a:t>
            </a:r>
            <a:r>
              <a:rPr lang="en-GB" sz="1200" b="1" dirty="0" smtClean="0">
                <a:solidFill>
                  <a:schemeClr val="tx1"/>
                </a:solidFill>
              </a:rPr>
              <a:t>for</a:t>
            </a:r>
            <a:r>
              <a:rPr lang="en-GB" sz="1200" dirty="0" smtClean="0">
                <a:solidFill>
                  <a:schemeClr val="tx1"/>
                </a:solidFill>
              </a:rPr>
              <a:t> each time step (t) </a:t>
            </a:r>
            <a:r>
              <a:rPr lang="en-GB" sz="1200" b="1" dirty="0" smtClean="0">
                <a:solidFill>
                  <a:schemeClr val="tx1"/>
                </a:solidFill>
              </a:rPr>
              <a:t>until</a:t>
            </a:r>
            <a:r>
              <a:rPr lang="en-GB" sz="1200" dirty="0" smtClean="0">
                <a:solidFill>
                  <a:schemeClr val="tx1"/>
                </a:solidFill>
              </a:rPr>
              <a:t> all ions have left tracking region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Time step size, </a:t>
            </a:r>
            <a:r>
              <a:rPr lang="el-GR" sz="1100" i="1" dirty="0" smtClean="0">
                <a:solidFill>
                  <a:srgbClr val="002060"/>
                </a:solidFill>
              </a:rPr>
              <a:t>Δ</a:t>
            </a:r>
            <a:r>
              <a:rPr lang="en-GB" sz="1100" i="1" dirty="0" smtClean="0">
                <a:solidFill>
                  <a:srgbClr val="002060"/>
                </a:solidFill>
              </a:rPr>
              <a:t>t = 1 ns</a:t>
            </a:r>
            <a:endParaRPr lang="en-GB" sz="1050" i="1" dirty="0" smtClean="0">
              <a:solidFill>
                <a:srgbClr val="002060"/>
              </a:solidFill>
            </a:endParaRPr>
          </a:p>
        </p:txBody>
      </p:sp>
      <p:cxnSp>
        <p:nvCxnSpPr>
          <p:cNvPr id="50" name="Straight Arrow Connector 49"/>
          <p:cNvCxnSpPr>
            <a:stCxn id="47" idx="2"/>
            <a:endCxn id="27" idx="0"/>
          </p:cNvCxnSpPr>
          <p:nvPr/>
        </p:nvCxnSpPr>
        <p:spPr>
          <a:xfrm flipH="1">
            <a:off x="4659248" y="1916832"/>
            <a:ext cx="244" cy="18984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Decision 76"/>
          <p:cNvSpPr/>
          <p:nvPr/>
        </p:nvSpPr>
        <p:spPr>
          <a:xfrm>
            <a:off x="3579128" y="4013793"/>
            <a:ext cx="2160240" cy="784468"/>
          </a:xfrm>
          <a:prstGeom prst="flowChartDecis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Has ion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left tracking region*?</a:t>
            </a:r>
            <a:endParaRPr lang="en-GB" sz="1100" i="1" dirty="0" smtClean="0">
              <a:solidFill>
                <a:srgbClr val="002060"/>
              </a:solidFill>
            </a:endParaRPr>
          </a:p>
        </p:txBody>
      </p:sp>
      <p:cxnSp>
        <p:nvCxnSpPr>
          <p:cNvPr id="78" name="Straight Arrow Connector 77"/>
          <p:cNvCxnSpPr>
            <a:stCxn id="35" idx="2"/>
            <a:endCxn id="77" idx="0"/>
          </p:cNvCxnSpPr>
          <p:nvPr/>
        </p:nvCxnSpPr>
        <p:spPr>
          <a:xfrm>
            <a:off x="4659248" y="3861048"/>
            <a:ext cx="0" cy="15274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232688" y="4731566"/>
            <a:ext cx="53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No</a:t>
            </a:r>
            <a:endParaRPr lang="en-GB" sz="1100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5582964" y="4163767"/>
            <a:ext cx="53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</a:t>
            </a:r>
            <a:r>
              <a:rPr lang="en-GB" sz="1200" dirty="0" smtClean="0"/>
              <a:t>es</a:t>
            </a:r>
            <a:endParaRPr lang="en-GB" sz="1100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1894151" y="1968180"/>
            <a:ext cx="53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i=i+1</a:t>
            </a:r>
            <a:endParaRPr lang="en-GB" sz="1100" dirty="0" smtClean="0"/>
          </a:p>
        </p:txBody>
      </p:sp>
      <p:sp>
        <p:nvSpPr>
          <p:cNvPr id="114" name="Rectangle 113"/>
          <p:cNvSpPr/>
          <p:nvPr/>
        </p:nvSpPr>
        <p:spPr>
          <a:xfrm>
            <a:off x="6171416" y="3947498"/>
            <a:ext cx="2709252" cy="9600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Calculate final time step size, </a:t>
            </a:r>
            <a:r>
              <a:rPr lang="el-GR" sz="1200" dirty="0" smtClean="0">
                <a:solidFill>
                  <a:schemeClr val="tx1"/>
                </a:solidFill>
              </a:rPr>
              <a:t>Δ</a:t>
            </a:r>
            <a:r>
              <a:rPr lang="en-GB" sz="1200" dirty="0" smtClean="0">
                <a:solidFill>
                  <a:schemeClr val="tx1"/>
                </a:solidFill>
              </a:rPr>
              <a:t>t</a:t>
            </a:r>
            <a:r>
              <a:rPr lang="en-GB" sz="1200" baseline="-25000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If the ion reached the detector, calculate exact time of arrival (&lt;1ns). Use this new time step to recalculate exact position &amp; velocity at contact with detector.</a:t>
            </a:r>
            <a:endParaRPr lang="en-GB" sz="1050" i="1" dirty="0" smtClean="0">
              <a:solidFill>
                <a:srgbClr val="002060"/>
              </a:solidFill>
            </a:endParaRPr>
          </a:p>
        </p:txBody>
      </p:sp>
      <p:cxnSp>
        <p:nvCxnSpPr>
          <p:cNvPr id="115" name="Straight Arrow Connector 114"/>
          <p:cNvCxnSpPr>
            <a:stCxn id="77" idx="3"/>
          </p:cNvCxnSpPr>
          <p:nvPr/>
        </p:nvCxnSpPr>
        <p:spPr>
          <a:xfrm>
            <a:off x="5739368" y="4406027"/>
            <a:ext cx="431208" cy="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6362866" y="5247961"/>
            <a:ext cx="2318352" cy="4720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Exclude ion from further tracking loops</a:t>
            </a:r>
          </a:p>
        </p:txBody>
      </p:sp>
      <p:sp>
        <p:nvSpPr>
          <p:cNvPr id="185" name="Flowchart: Decision 184"/>
          <p:cNvSpPr/>
          <p:nvPr/>
        </p:nvSpPr>
        <p:spPr>
          <a:xfrm>
            <a:off x="3156442" y="4995509"/>
            <a:ext cx="2999073" cy="977739"/>
          </a:xfrm>
          <a:prstGeom prst="flowChartDecision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Have all ions been tracked in current time step?</a:t>
            </a:r>
            <a:endParaRPr lang="en-GB" sz="1100" i="1" dirty="0" smtClean="0">
              <a:solidFill>
                <a:srgbClr val="002060"/>
              </a:solidFill>
            </a:endParaRPr>
          </a:p>
        </p:txBody>
      </p:sp>
      <p:cxnSp>
        <p:nvCxnSpPr>
          <p:cNvPr id="220" name="Straight Arrow Connector 219"/>
          <p:cNvCxnSpPr>
            <a:stCxn id="146" idx="1"/>
            <a:endCxn id="185" idx="3"/>
          </p:cNvCxnSpPr>
          <p:nvPr/>
        </p:nvCxnSpPr>
        <p:spPr>
          <a:xfrm flipH="1">
            <a:off x="6155515" y="5483995"/>
            <a:ext cx="207351" cy="384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77" idx="2"/>
            <a:endCxn id="185" idx="0"/>
          </p:cNvCxnSpPr>
          <p:nvPr/>
        </p:nvCxnSpPr>
        <p:spPr>
          <a:xfrm flipH="1">
            <a:off x="4655979" y="4798261"/>
            <a:ext cx="3269" cy="19724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2607862" y="5181901"/>
            <a:ext cx="53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No</a:t>
            </a:r>
            <a:endParaRPr lang="en-GB" sz="1100" dirty="0" smtClean="0"/>
          </a:p>
        </p:txBody>
      </p:sp>
      <p:sp>
        <p:nvSpPr>
          <p:cNvPr id="250" name="TextBox 249"/>
          <p:cNvSpPr txBox="1"/>
          <p:nvPr/>
        </p:nvSpPr>
        <p:spPr>
          <a:xfrm>
            <a:off x="4687035" y="5858635"/>
            <a:ext cx="539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</a:t>
            </a:r>
            <a:r>
              <a:rPr lang="en-GB" sz="1200" dirty="0" smtClean="0"/>
              <a:t>es</a:t>
            </a:r>
            <a:endParaRPr lang="en-GB" sz="1100" dirty="0" smtClean="0"/>
          </a:p>
        </p:txBody>
      </p:sp>
      <p:sp>
        <p:nvSpPr>
          <p:cNvPr id="265" name="TextBox 264"/>
          <p:cNvSpPr txBox="1"/>
          <p:nvPr/>
        </p:nvSpPr>
        <p:spPr>
          <a:xfrm>
            <a:off x="1267996" y="1389427"/>
            <a:ext cx="84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t=t+</a:t>
            </a:r>
            <a:r>
              <a:rPr lang="el-GR" sz="1200" dirty="0" smtClean="0"/>
              <a:t>Δ</a:t>
            </a:r>
            <a:r>
              <a:rPr lang="en-GB" sz="1200" dirty="0" smtClean="0"/>
              <a:t>t</a:t>
            </a:r>
            <a:endParaRPr lang="en-GB" sz="1100" dirty="0" smtClean="0"/>
          </a:p>
        </p:txBody>
      </p:sp>
      <p:sp>
        <p:nvSpPr>
          <p:cNvPr id="272" name="TextBox 271"/>
          <p:cNvSpPr txBox="1"/>
          <p:nvPr/>
        </p:nvSpPr>
        <p:spPr>
          <a:xfrm>
            <a:off x="13992" y="3791232"/>
            <a:ext cx="1152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*The user defines the “tracking region” during setup. The tracking region represents the volume inside the monitor, with boundaries on the ion detectors and the monitor walls.</a:t>
            </a:r>
            <a:endParaRPr lang="en-GB" sz="11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2028860" y="6158479"/>
            <a:ext cx="5256584" cy="582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If</a:t>
            </a:r>
            <a:r>
              <a:rPr lang="en-GB" sz="1200" dirty="0" smtClean="0">
                <a:solidFill>
                  <a:schemeClr val="tx1"/>
                </a:solidFill>
              </a:rPr>
              <a:t> t=200 ns, load the beam independent E-Field matrix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Replace the initial E-Field matrix, calculated with the beam inside the monitor, with the E-Field from the CST model with no beam present. </a:t>
            </a:r>
          </a:p>
        </p:txBody>
      </p:sp>
      <p:cxnSp>
        <p:nvCxnSpPr>
          <p:cNvPr id="312" name="Elbow Connector 311"/>
          <p:cNvCxnSpPr/>
          <p:nvPr/>
        </p:nvCxnSpPr>
        <p:spPr>
          <a:xfrm rot="10800000">
            <a:off x="3156442" y="2263785"/>
            <a:ext cx="9362" cy="3220595"/>
          </a:xfrm>
          <a:prstGeom prst="bentConnector3">
            <a:avLst>
              <a:gd name="adj1" fmla="val 11657787"/>
            </a:avLst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>
            <a:stCxn id="185" idx="2"/>
            <a:endCxn id="276" idx="0"/>
          </p:cNvCxnSpPr>
          <p:nvPr/>
        </p:nvCxnSpPr>
        <p:spPr>
          <a:xfrm>
            <a:off x="4655979" y="5973248"/>
            <a:ext cx="1173" cy="185231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>
            <a:stCxn id="114" idx="2"/>
            <a:endCxn id="146" idx="0"/>
          </p:cNvCxnSpPr>
          <p:nvPr/>
        </p:nvCxnSpPr>
        <p:spPr>
          <a:xfrm flipH="1">
            <a:off x="7522042" y="4907574"/>
            <a:ext cx="4000" cy="340387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Elbow Connector 376"/>
          <p:cNvCxnSpPr>
            <a:stCxn id="276" idx="1"/>
            <a:endCxn id="47" idx="1"/>
          </p:cNvCxnSpPr>
          <p:nvPr/>
        </p:nvCxnSpPr>
        <p:spPr>
          <a:xfrm rot="10800000" flipH="1">
            <a:off x="2028860" y="1666426"/>
            <a:ext cx="315572" cy="4783498"/>
          </a:xfrm>
          <a:prstGeom prst="bentConnector3">
            <a:avLst>
              <a:gd name="adj1" fmla="val -159368"/>
            </a:avLst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15616" y="913284"/>
            <a:ext cx="802838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Profile Simulator Workflow:</a:t>
            </a:r>
          </a:p>
          <a:p>
            <a:pPr algn="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Post Processing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15616" y="0"/>
            <a:ext cx="72008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8" idx="2"/>
            <a:endCxn id="37" idx="0"/>
          </p:cNvCxnSpPr>
          <p:nvPr/>
        </p:nvCxnSpPr>
        <p:spPr>
          <a:xfrm>
            <a:off x="4968044" y="2168193"/>
            <a:ext cx="0" cy="275783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22528" y="1784489"/>
            <a:ext cx="11521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</a:rPr>
              <a:t>Simulation Post Processing</a:t>
            </a:r>
          </a:p>
          <a:p>
            <a:pPr algn="ctr"/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</a:rPr>
              <a:t>Code</a:t>
            </a:r>
          </a:p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(IDL)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71800" y="1700808"/>
            <a:ext cx="4392488" cy="4673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Load ion motion tracks calculated in </a:t>
            </a:r>
            <a:r>
              <a:rPr lang="en-GB" sz="1200" dirty="0">
                <a:solidFill>
                  <a:schemeClr val="tx1"/>
                </a:solidFill>
              </a:rPr>
              <a:t>C</a:t>
            </a:r>
            <a:r>
              <a:rPr lang="en-GB" sz="1200" dirty="0" smtClean="0">
                <a:solidFill>
                  <a:schemeClr val="tx1"/>
                </a:solidFill>
              </a:rPr>
              <a:t>++ ion tracker code</a:t>
            </a:r>
            <a:endParaRPr lang="en-GB" sz="1100" i="1" dirty="0" smtClean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11760" y="2443976"/>
            <a:ext cx="5112568" cy="76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Create simulated profile measurement from each ion that has a final position on the detector face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Measured profile consists of a histogram with 40 bins, each with a width of 6mm. Each bin represents one channeltron detector.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11760" y="3458634"/>
            <a:ext cx="5112568" cy="8344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Apply an elliptical weighting to the measured profile, using the initial (ionisation) positions of each ion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The ion tracker created a uniform distribution of ions within the beam volume, but in reality the ion creation will more concentrated in the beam centre.</a:t>
            </a:r>
          </a:p>
        </p:txBody>
      </p:sp>
      <p:cxnSp>
        <p:nvCxnSpPr>
          <p:cNvPr id="44" name="Straight Arrow Connector 43"/>
          <p:cNvCxnSpPr>
            <a:stCxn id="37" idx="2"/>
            <a:endCxn id="43" idx="0"/>
          </p:cNvCxnSpPr>
          <p:nvPr/>
        </p:nvCxnSpPr>
        <p:spPr>
          <a:xfrm>
            <a:off x="4968044" y="3212976"/>
            <a:ext cx="0" cy="24565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-7292" y="390658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Beam distribution weighting</a:t>
            </a:r>
            <a:endParaRPr lang="en-GB" sz="11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16" y="49022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Weighting to simulate detector behaviour</a:t>
            </a:r>
            <a:endParaRPr lang="en-GB" sz="11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728923" y="4532208"/>
            <a:ext cx="6480720" cy="76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Apply a weighting to simulate the behaviour of the channeltron detection behaviour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 The channeltron detection efficiency decreases as the angle of incidence increases. It also varies with the energy of the incoming ion.</a:t>
            </a:r>
          </a:p>
        </p:txBody>
      </p:sp>
      <p:cxnSp>
        <p:nvCxnSpPr>
          <p:cNvPr id="68" name="Straight Arrow Connector 67"/>
          <p:cNvCxnSpPr>
            <a:stCxn id="43" idx="2"/>
            <a:endCxn id="67" idx="0"/>
          </p:cNvCxnSpPr>
          <p:nvPr/>
        </p:nvCxnSpPr>
        <p:spPr>
          <a:xfrm>
            <a:off x="4968044" y="4293096"/>
            <a:ext cx="1239" cy="239112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80" idx="0"/>
          </p:cNvCxnSpPr>
          <p:nvPr/>
        </p:nvCxnSpPr>
        <p:spPr>
          <a:xfrm flipH="1">
            <a:off x="4969283" y="5301491"/>
            <a:ext cx="1636" cy="222701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728923" y="5524192"/>
            <a:ext cx="6480720" cy="5963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Apply space charge and drift field correction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The profile data without this correction applied should match the IPM measured profile.</a:t>
            </a:r>
          </a:p>
          <a:p>
            <a:pPr algn="ctr"/>
            <a:r>
              <a:rPr lang="en-GB" sz="1100" i="1" dirty="0" smtClean="0">
                <a:solidFill>
                  <a:srgbClr val="002060"/>
                </a:solidFill>
              </a:rPr>
              <a:t>The profile data with this correction applied should match the SEM grip </a:t>
            </a:r>
            <a:r>
              <a:rPr lang="en-GB" sz="1100" i="1" smtClean="0">
                <a:solidFill>
                  <a:srgbClr val="002060"/>
                </a:solidFill>
              </a:rPr>
              <a:t>measured profile.</a:t>
            </a:r>
            <a:endParaRPr lang="en-GB" sz="1100" i="1" dirty="0" smtClean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992" y="6361509"/>
            <a:ext cx="4392488" cy="361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Calculate &amp; output results</a:t>
            </a:r>
            <a:endParaRPr lang="en-GB" sz="1100" i="1" dirty="0" smtClean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>
            <a:stCxn id="80" idx="2"/>
            <a:endCxn id="16" idx="0"/>
          </p:cNvCxnSpPr>
          <p:nvPr/>
        </p:nvCxnSpPr>
        <p:spPr>
          <a:xfrm>
            <a:off x="4969283" y="6108531"/>
            <a:ext cx="2953" cy="26502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1484784"/>
            <a:ext cx="8712968" cy="1187907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>
                <a:latin typeface="Lucida Grande" pitchFamily="84" charset="0"/>
                <a:ea typeface="ヒラギノ角ゴ Pro W3" pitchFamily="84" charset="-128"/>
              </a:rPr>
              <a:t>Electron multipliers, manufactured by Photonis.</a:t>
            </a:r>
          </a:p>
          <a:p>
            <a:pPr lvl="1"/>
            <a:r>
              <a:rPr lang="en-GB" sz="1600" dirty="0" smtClean="0">
                <a:latin typeface="Lucida Grande" pitchFamily="84" charset="0"/>
                <a:ea typeface="ヒラギノ角ゴ Pro W3" pitchFamily="84" charset="-128"/>
              </a:rPr>
              <a:t>240mm wide </a:t>
            </a:r>
            <a:r>
              <a:rPr lang="en-GB" sz="1600" dirty="0">
                <a:latin typeface="Lucida Grande" pitchFamily="84" charset="0"/>
                <a:ea typeface="ヒラギノ角ゴ Pro W3" pitchFamily="84" charset="-128"/>
              </a:rPr>
              <a:t>a</a:t>
            </a:r>
            <a:r>
              <a:rPr lang="en-GB" sz="1600" dirty="0" smtClean="0">
                <a:latin typeface="Lucida Grande" pitchFamily="84" charset="0"/>
                <a:ea typeface="ヒラギノ角ゴ Pro W3" pitchFamily="84" charset="-128"/>
              </a:rPr>
              <a:t>rray of 40 Channeltrons, providing 6 mm resolution.</a:t>
            </a:r>
          </a:p>
          <a:p>
            <a:pPr lvl="1"/>
            <a:r>
              <a:rPr lang="en-GB" sz="1600" dirty="0" smtClean="0">
                <a:latin typeface="Lucida Grande" pitchFamily="84" charset="0"/>
                <a:ea typeface="ヒラギノ角ゴ Pro W3" pitchFamily="84" charset="-128"/>
              </a:rPr>
              <a:t>40 power supplies used to bias each Channeltron individually.</a:t>
            </a: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1259632" y="2744698"/>
            <a:ext cx="1584176" cy="2299834"/>
            <a:chOff x="1030318" y="4439949"/>
            <a:chExt cx="1508024" cy="2208127"/>
          </a:xfrm>
          <a:effectLst/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t="22870" r="53035"/>
            <a:stretch/>
          </p:blipFill>
          <p:spPr bwMode="auto">
            <a:xfrm>
              <a:off x="1304504" y="4439949"/>
              <a:ext cx="1004671" cy="191079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Box 7"/>
            <p:cNvSpPr txBox="1">
              <a:spLocks noChangeArrowheads="1"/>
            </p:cNvSpPr>
            <p:nvPr/>
          </p:nvSpPr>
          <p:spPr bwMode="auto">
            <a:xfrm>
              <a:off x="1030318" y="6382123"/>
              <a:ext cx="1508024" cy="26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A single channeltron</a:t>
              </a:r>
              <a:endParaRPr lang="en-GB" altLang="en-US" sz="12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IPMs at ISIS: Multi-Channeltron Array</a:t>
            </a:r>
            <a:endParaRPr lang="en-GB" sz="3200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5292081" y="5157192"/>
            <a:ext cx="3240360" cy="1616976"/>
            <a:chOff x="5393174" y="5015628"/>
            <a:chExt cx="3240360" cy="161697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6966" y="5015628"/>
              <a:ext cx="2730500" cy="122555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393174" y="6170939"/>
              <a:ext cx="3240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>
                  <a:latin typeface="Calibri" pitchFamily="34" charset="0"/>
                  <a:cs typeface="Calibri" pitchFamily="34" charset="0"/>
                </a:rPr>
                <a:t>Raw beam profile data (taken when all channeltrons have same bias voltage)</a:t>
              </a:r>
              <a:endParaRPr lang="en-GB" altLang="en-US" sz="12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79951" y="2348880"/>
            <a:ext cx="5111750" cy="2692152"/>
            <a:chOff x="3142345" y="1971168"/>
            <a:chExt cx="5111750" cy="2692152"/>
          </a:xfrm>
        </p:grpSpPr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3142345" y="2363161"/>
              <a:ext cx="5111750" cy="2300159"/>
              <a:chOff x="432168" y="3748754"/>
              <a:chExt cx="5112568" cy="2299067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3004" y="3748754"/>
                <a:ext cx="4961732" cy="2073874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432168" y="5818896"/>
                <a:ext cx="5011055" cy="22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i="1" dirty="0">
                    <a:latin typeface="Calibri" pitchFamily="34" charset="0"/>
                    <a:cs typeface="Calibri" pitchFamily="34" charset="0"/>
                  </a:rPr>
                  <a:t>The 40 channeltron array used to measure beam profile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702004" y="1971168"/>
              <a:ext cx="1021681" cy="809760"/>
              <a:chOff x="6062985" y="1971168"/>
              <a:chExt cx="1021681" cy="809760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 flipV="1">
                <a:off x="6283525" y="2097078"/>
                <a:ext cx="0" cy="6838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6348390" y="2097078"/>
                <a:ext cx="0" cy="6838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Arrow Connector 5"/>
              <p:cNvCxnSpPr/>
              <p:nvPr/>
            </p:nvCxnSpPr>
            <p:spPr bwMode="auto">
              <a:xfrm flipH="1">
                <a:off x="6373808" y="2097078"/>
                <a:ext cx="19673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6062985" y="2097078"/>
                <a:ext cx="19673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" name="Rectangle 8"/>
              <p:cNvSpPr/>
              <p:nvPr/>
            </p:nvSpPr>
            <p:spPr bwMode="auto">
              <a:xfrm>
                <a:off x="6508602" y="1971168"/>
                <a:ext cx="576064" cy="28803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rPr>
                  <a:t>6 mm</a:t>
                </a:r>
              </a:p>
            </p:txBody>
          </p:sp>
        </p:grp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79513" y="5229200"/>
            <a:ext cx="5112568" cy="144016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>
                <a:latin typeface="Lucida Grande" pitchFamily="84" charset="0"/>
                <a:ea typeface="ヒラギノ角ゴ Pro W3" pitchFamily="84" charset="-128"/>
              </a:rPr>
              <a:t>With equal biases, gain varies significantly between Channeltrons.</a:t>
            </a:r>
          </a:p>
          <a:p>
            <a:pPr lvl="2"/>
            <a:r>
              <a:rPr lang="en-GB" sz="1400" dirty="0" smtClean="0">
                <a:latin typeface="Lucida Grande" pitchFamily="84" charset="0"/>
                <a:ea typeface="ヒラギノ角ゴ Pro W3" pitchFamily="84" charset="-128"/>
              </a:rPr>
              <a:t>In-situ calibration required</a:t>
            </a:r>
          </a:p>
          <a:p>
            <a:pPr lvl="1"/>
            <a:endParaRPr lang="en-GB" sz="1600" dirty="0" smtClean="0"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4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pPr algn="r"/>
            <a:r>
              <a:rPr lang="en-GB" sz="3200" dirty="0" smtClean="0"/>
              <a:t>IPMs at ISIS: Longitudinal Plane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484784"/>
            <a:ext cx="8153400" cy="2232248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265815" y="5902975"/>
            <a:ext cx="412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Simplified longitudinal view of an ISIS IPM</a:t>
            </a:r>
            <a:endParaRPr lang="en-GB" sz="1200" i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11563" r="30911" b="5085"/>
          <a:stretch/>
        </p:blipFill>
        <p:spPr bwMode="auto">
          <a:xfrm>
            <a:off x="1591766" y="2970338"/>
            <a:ext cx="3531143" cy="29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7075" y="3224166"/>
            <a:ext cx="130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Compensating Field Electrode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03099" y="5200195"/>
            <a:ext cx="103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Single Motorised Channeltron</a:t>
            </a:r>
          </a:p>
          <a:p>
            <a:pPr algn="ctr"/>
            <a:r>
              <a:rPr lang="en-GB" sz="1200" dirty="0" smtClean="0"/>
              <a:t>(SCPM)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047215" y="2783676"/>
            <a:ext cx="103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Multiple Channeltron Array (MCPM)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31559" y="5527203"/>
            <a:ext cx="103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Drift Field Electrode</a:t>
            </a:r>
            <a:endParaRPr lang="en-GB" sz="12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374465" y="3495363"/>
            <a:ext cx="1086505" cy="265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4036403" y="5103253"/>
            <a:ext cx="1358132" cy="6195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4" idx="1"/>
          </p:cNvCxnSpPr>
          <p:nvPr/>
        </p:nvCxnSpPr>
        <p:spPr bwMode="auto">
          <a:xfrm flipH="1">
            <a:off x="3851920" y="3199175"/>
            <a:ext cx="1195295" cy="2961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374465" y="5219019"/>
            <a:ext cx="1249481" cy="1767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 flipH="1">
            <a:off x="4661144" y="4102292"/>
            <a:ext cx="479918" cy="636852"/>
            <a:chOff x="4753100" y="4626124"/>
            <a:chExt cx="636130" cy="751525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V="1">
              <a:off x="4877594" y="4831234"/>
              <a:ext cx="0" cy="41585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877594" y="5249220"/>
              <a:ext cx="345282" cy="1063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6" name="Text Box 112"/>
            <p:cNvSpPr txBox="1">
              <a:spLocks noChangeArrowheads="1"/>
            </p:cNvSpPr>
            <p:nvPr/>
          </p:nvSpPr>
          <p:spPr bwMode="auto">
            <a:xfrm>
              <a:off x="4753100" y="4626124"/>
              <a:ext cx="2487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 smtClean="0">
                  <a:latin typeface="Arial" pitchFamily="34" charset="0"/>
                </a:rPr>
                <a:t>y</a:t>
              </a:r>
              <a:endParaRPr lang="en-GB" altLang="en-US" sz="1000" dirty="0">
                <a:latin typeface="Arial" pitchFamily="34" charset="0"/>
              </a:endParaRPr>
            </a:p>
          </p:txBody>
        </p:sp>
        <p:sp>
          <p:nvSpPr>
            <p:cNvPr id="37" name="Text Box 112"/>
            <p:cNvSpPr txBox="1">
              <a:spLocks noChangeArrowheads="1"/>
            </p:cNvSpPr>
            <p:nvPr/>
          </p:nvSpPr>
          <p:spPr bwMode="auto">
            <a:xfrm>
              <a:off x="5140444" y="5131428"/>
              <a:ext cx="2487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Arial" pitchFamily="34" charset="0"/>
                </a:rPr>
                <a:t>z</a:t>
              </a: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251520" y="1503167"/>
            <a:ext cx="8640960" cy="190855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Each IPM contains two sets of detectors and two separate electrodes:</a:t>
            </a:r>
          </a:p>
          <a:p>
            <a:pPr lvl="2"/>
            <a:r>
              <a:rPr lang="en-GB" sz="1400" dirty="0" smtClean="0"/>
              <a:t>Compensating field ensures no net kick on the beam</a:t>
            </a:r>
          </a:p>
          <a:p>
            <a:pPr lvl="2"/>
            <a:r>
              <a:rPr lang="en-GB" sz="1400" dirty="0" smtClean="0"/>
              <a:t>Single, moveable Channeltron used to calibrate the Multi-Channeltron array.</a:t>
            </a:r>
            <a:endParaRPr lang="en-GB" sz="1400" dirty="0"/>
          </a:p>
          <a:p>
            <a:pPr lvl="1"/>
            <a:endParaRPr lang="en-GB" sz="1600" dirty="0" smtClean="0"/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3358957" y="2929825"/>
            <a:ext cx="0" cy="29849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5996265" y="3080140"/>
            <a:ext cx="2836862" cy="2756630"/>
            <a:chOff x="5996265" y="3080140"/>
            <a:chExt cx="2836862" cy="2756630"/>
          </a:xfrm>
        </p:grpSpPr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6178088" y="5559771"/>
              <a:ext cx="26550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San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San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San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San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>
                  <a:latin typeface="Calibri" pitchFamily="34" charset="0"/>
                  <a:cs typeface="Calibri" pitchFamily="34" charset="0"/>
                </a:rPr>
                <a:t>Raw and Calibrated Beam Profile Data</a:t>
              </a: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2892" y="3080140"/>
              <a:ext cx="2339119" cy="11408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19211" y="4343633"/>
              <a:ext cx="2306481" cy="111867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Curved Right Arrow 26"/>
            <p:cNvSpPr>
              <a:spLocks noChangeArrowheads="1"/>
            </p:cNvSpPr>
            <p:nvPr/>
          </p:nvSpPr>
          <p:spPr bwMode="auto">
            <a:xfrm>
              <a:off x="5996265" y="3650713"/>
              <a:ext cx="363646" cy="1390219"/>
            </a:xfrm>
            <a:prstGeom prst="curvedRightArrow">
              <a:avLst>
                <a:gd name="adj1" fmla="val 33031"/>
                <a:gd name="adj2" fmla="val 74042"/>
                <a:gd name="adj3" fmla="val 4295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en-US" sz="2400">
                <a:latin typeface="Lucida Grande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1475656" y="2929825"/>
            <a:ext cx="1854519" cy="29731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 flipH="1">
            <a:off x="1019189" y="4271242"/>
            <a:ext cx="789878" cy="427143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BEAM</a:t>
            </a:r>
          </a:p>
        </p:txBody>
      </p:sp>
      <p:sp>
        <p:nvSpPr>
          <p:cNvPr id="48" name="Right Arrow 47"/>
          <p:cNvSpPr/>
          <p:nvPr/>
        </p:nvSpPr>
        <p:spPr bwMode="auto">
          <a:xfrm flipH="1">
            <a:off x="2517437" y="4271242"/>
            <a:ext cx="789878" cy="427143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37956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7" grpId="0" animBg="1"/>
      <p:bldP spid="31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Measurement Errors</a:t>
            </a:r>
            <a:endParaRPr lang="en-GB" sz="32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424" y="1557267"/>
            <a:ext cx="8490048" cy="340430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Three main sources of measurement error: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/>
              <a:t>Transverse drift field shape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Beam space charge field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Longitudinal saddle point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942" y="5851729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Transverse electric potential distribution created by the drift field electrode</a:t>
            </a:r>
            <a:endParaRPr lang="en-GB" sz="1200" i="1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5608590" y="3146103"/>
            <a:ext cx="3240360" cy="252435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Widens the measured profile.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 smtClean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Introduces roughly 30% error in normal operation (15 kV).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baseline="0" dirty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1751" y="2968120"/>
            <a:ext cx="4530881" cy="2880320"/>
            <a:chOff x="691751" y="2968120"/>
            <a:chExt cx="4530881" cy="2880320"/>
          </a:xfrm>
        </p:grpSpPr>
        <p:pic>
          <p:nvPicPr>
            <p:cNvPr id="9" name="Picture 3" descr="C:\Users\vwa13369\Desktop\IBIC 2016\Submission Files\FINAL SUBMISSION\WEPG68_Fig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91751" y="2968120"/>
              <a:ext cx="4530881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979712" y="3109891"/>
              <a:ext cx="1944216" cy="3730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Detector</a:t>
              </a:r>
              <a:r>
                <a:rPr kumimoji="0" lang="en-GB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rPr>
                <a:t> Array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8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Measurement Errors</a:t>
            </a:r>
            <a:endParaRPr lang="en-GB" sz="32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424" y="1557267"/>
            <a:ext cx="8490048" cy="340430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Three main sources of measurement error: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Transverse drift field shape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/>
              <a:t>Beam space charge field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Longitudinal saddle point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608590" y="3151603"/>
            <a:ext cx="3240360" cy="252435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 smtClean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Also widens the measured profile.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 smtClean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Effect varies with beam properties and drift field strength.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 smtClean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Time-varying: only present while each proton bunch is passing through the IPM.</a:t>
            </a:r>
            <a:endParaRPr kumimoji="0" lang="en-GB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baseline="0" dirty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10716" r="22815"/>
          <a:stretch/>
        </p:blipFill>
        <p:spPr bwMode="auto">
          <a:xfrm>
            <a:off x="611560" y="2936751"/>
            <a:ext cx="4393798" cy="295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7496" y="5797806"/>
            <a:ext cx="42880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Transverse space charge field pattern created by the beam</a:t>
            </a:r>
            <a:endParaRPr lang="en-GB" sz="1200" i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934447" y="3223208"/>
            <a:ext cx="1584176" cy="277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Detector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Array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8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Measurement Errors</a:t>
            </a:r>
            <a:endParaRPr lang="en-GB" sz="32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424" y="1557267"/>
            <a:ext cx="8490048" cy="340430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Three main sources of measurement error: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Transverse drift field shape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Beam space charge field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/>
              <a:t>Longitudinal saddle point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79512" y="2780928"/>
            <a:ext cx="4986649" cy="3434649"/>
            <a:chOff x="179512" y="2780928"/>
            <a:chExt cx="4986649" cy="3434649"/>
          </a:xfrm>
        </p:grpSpPr>
        <p:grpSp>
          <p:nvGrpSpPr>
            <p:cNvPr id="32" name="Group 31"/>
            <p:cNvGrpSpPr/>
            <p:nvPr/>
          </p:nvGrpSpPr>
          <p:grpSpPr>
            <a:xfrm>
              <a:off x="179512" y="2780928"/>
              <a:ext cx="4986649" cy="3434649"/>
              <a:chOff x="3419873" y="2590503"/>
              <a:chExt cx="4986649" cy="3434649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391980" y="5563487"/>
                <a:ext cx="4014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 smtClean="0"/>
                  <a:t>Longitudinal electric potential distribution created by the two drift field electrodes</a:t>
                </a:r>
                <a:endParaRPr lang="en-GB" sz="1200" i="1" dirty="0"/>
              </a:p>
            </p:txBody>
          </p:sp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77" r="17492"/>
              <a:stretch/>
            </p:blipFill>
            <p:spPr bwMode="auto">
              <a:xfrm>
                <a:off x="4319972" y="2991435"/>
                <a:ext cx="4086550" cy="2572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5796136" y="3861048"/>
                <a:ext cx="1055662" cy="902337"/>
                <a:chOff x="5796136" y="3861048"/>
                <a:chExt cx="1055662" cy="902337"/>
              </a:xfrm>
            </p:grpSpPr>
            <p:sp>
              <p:nvSpPr>
                <p:cNvPr id="40" name="Rectangle 351"/>
                <p:cNvSpPr>
                  <a:spLocks noChangeArrowheads="1"/>
                </p:cNvSpPr>
                <p:nvPr/>
              </p:nvSpPr>
              <p:spPr bwMode="auto">
                <a:xfrm>
                  <a:off x="5888854" y="4071070"/>
                  <a:ext cx="843386" cy="34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algn="ctr"/>
                  <a:r>
                    <a:rPr lang="en-GB" altLang="en-US" sz="1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Saddle point</a:t>
                  </a: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 bwMode="auto">
                <a:xfrm flipH="1" flipV="1">
                  <a:off x="6363247" y="3861048"/>
                  <a:ext cx="2257" cy="28803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>
                  <a:off x="6603962" y="4289471"/>
                  <a:ext cx="24783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43" name="Straight Arrow Connector 42"/>
                <p:cNvCxnSpPr/>
                <p:nvPr/>
              </p:nvCxnSpPr>
              <p:spPr bwMode="auto">
                <a:xfrm flipV="1">
                  <a:off x="6549745" y="4005064"/>
                  <a:ext cx="110487" cy="18002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6228184" y="4555089"/>
                  <a:ext cx="0" cy="20829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 flipH="1">
                  <a:off x="5921103" y="4440746"/>
                  <a:ext cx="179585" cy="17839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46" name="Straight Arrow Connector 45"/>
                <p:cNvCxnSpPr/>
                <p:nvPr/>
              </p:nvCxnSpPr>
              <p:spPr bwMode="auto">
                <a:xfrm flipH="1">
                  <a:off x="5796136" y="4301650"/>
                  <a:ext cx="24993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36" name="Rectangle 35"/>
              <p:cNvSpPr/>
              <p:nvPr/>
            </p:nvSpPr>
            <p:spPr bwMode="auto">
              <a:xfrm>
                <a:off x="7123502" y="2590503"/>
                <a:ext cx="1225870" cy="28656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rPr>
                  <a:t>MCPM</a:t>
                </a:r>
                <a:r>
                  <a:rPr kumimoji="0" lang="en-GB" sz="12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rPr>
                  <a:t> Detectors</a:t>
                </a:r>
                <a:endParaRPr kumimoji="0" lang="en-GB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419873" y="4610170"/>
                <a:ext cx="792088" cy="39403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>
                    <a:latin typeface="Lucida Grande" pitchFamily="84" charset="0"/>
                    <a:ea typeface="ヒラギノ角ゴ Pro W3" pitchFamily="84" charset="-128"/>
                  </a:rPr>
                  <a:t>S</a:t>
                </a:r>
                <a:r>
                  <a:rPr kumimoji="0" lang="en-GB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rPr>
                  <a:t>CPM</a:t>
                </a:r>
                <a:r>
                  <a:rPr kumimoji="0" lang="en-GB" sz="120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Lucida Grande" pitchFamily="84" charset="0"/>
                    <a:ea typeface="ヒラギノ角ゴ Pro W3" pitchFamily="84" charset="-128"/>
                  </a:rPr>
                  <a:t> Detector</a:t>
                </a:r>
                <a:endParaRPr kumimoji="0" lang="en-GB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cxnSp>
            <p:nvCxnSpPr>
              <p:cNvPr id="39" name="Straight Arrow Connector 38"/>
              <p:cNvCxnSpPr>
                <a:stCxn id="38" idx="3"/>
              </p:cNvCxnSpPr>
              <p:nvPr/>
            </p:nvCxnSpPr>
            <p:spPr bwMode="auto">
              <a:xfrm>
                <a:off x="4211961" y="4807189"/>
                <a:ext cx="1296143" cy="4220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48" name="Rectangle 47"/>
            <p:cNvSpPr/>
            <p:nvPr/>
          </p:nvSpPr>
          <p:spPr bwMode="auto">
            <a:xfrm>
              <a:off x="3735063" y="3240135"/>
              <a:ext cx="209239" cy="2148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27844" y="2892459"/>
            <a:ext cx="339666" cy="4606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5601702" y="2924210"/>
            <a:ext cx="3240360" cy="24932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Caused by the compensating field interacting with the drift field.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Extra ions reach the detectors, following complex trajectories.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 smtClean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The monitor is not sampling a purely 2D transverse slice of the beam.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 smtClean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6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151619" y="3067491"/>
            <a:ext cx="3906890" cy="3332490"/>
            <a:chOff x="3371950" y="2492827"/>
            <a:chExt cx="4367132" cy="3782666"/>
          </a:xfrm>
        </p:grpSpPr>
        <p:grpSp>
          <p:nvGrpSpPr>
            <p:cNvPr id="55" name="Group 54"/>
            <p:cNvGrpSpPr/>
            <p:nvPr/>
          </p:nvGrpSpPr>
          <p:grpSpPr>
            <a:xfrm>
              <a:off x="3371950" y="2492828"/>
              <a:ext cx="4367132" cy="3782665"/>
              <a:chOff x="5508104" y="3539593"/>
              <a:chExt cx="2945296" cy="2497874"/>
            </a:xfrm>
          </p:grpSpPr>
          <p:sp>
            <p:nvSpPr>
              <p:cNvPr id="58" name="TextBox 20"/>
              <p:cNvSpPr txBox="1">
                <a:spLocks noChangeArrowheads="1"/>
              </p:cNvSpPr>
              <p:nvPr/>
            </p:nvSpPr>
            <p:spPr bwMode="auto">
              <a:xfrm>
                <a:off x="5508104" y="5691425"/>
                <a:ext cx="2945296" cy="346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Lucida San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Lucida San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Lucida San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Lucida Sans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i="1" dirty="0" smtClean="0">
                    <a:latin typeface="Calibri" pitchFamily="34" charset="0"/>
                    <a:cs typeface="Calibri" pitchFamily="34" charset="0"/>
                  </a:rPr>
                  <a:t>Simulation output showing sample 3D </a:t>
                </a:r>
                <a:r>
                  <a:rPr lang="en-GB" altLang="en-US" sz="1200" i="1" dirty="0">
                    <a:latin typeface="Calibri" pitchFamily="34" charset="0"/>
                    <a:cs typeface="Calibri" pitchFamily="34" charset="0"/>
                  </a:rPr>
                  <a:t>trajectories of ions that reach </a:t>
                </a:r>
                <a:r>
                  <a:rPr lang="en-GB" altLang="en-US" sz="1200" i="1" dirty="0" smtClean="0">
                    <a:latin typeface="Calibri" pitchFamily="34" charset="0"/>
                    <a:cs typeface="Calibri" pitchFamily="34" charset="0"/>
                  </a:rPr>
                  <a:t>the detectors in the longitudinal plane. </a:t>
                </a:r>
              </a:p>
            </p:txBody>
          </p:sp>
          <p:pic>
            <p:nvPicPr>
              <p:cNvPr id="57" name="Picture 7" descr="C:\Users\vwa13369\Desktop\IBIC 2016\Submission Files\FINAL SUBMISSION\WEPG68_Fig6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27"/>
              <a:stretch>
                <a:fillRect/>
              </a:stretch>
            </p:blipFill>
            <p:spPr bwMode="auto">
              <a:xfrm>
                <a:off x="5508104" y="3539593"/>
                <a:ext cx="2945296" cy="2182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4480816" y="2492827"/>
              <a:ext cx="3167082" cy="2952397"/>
              <a:chOff x="4572000" y="2303816"/>
              <a:chExt cx="3167082" cy="2952397"/>
            </a:xfrm>
          </p:grpSpPr>
          <p:pic>
            <p:nvPicPr>
              <p:cNvPr id="60" name="Picture 7" descr="C:\Users\vwa13369\Desktop\IBIC 2016\Submission Files\FINAL SUBMISSION\WEPG68_Fig6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79" t="5828" b="10772"/>
              <a:stretch/>
            </p:blipFill>
            <p:spPr bwMode="auto">
              <a:xfrm flipH="1">
                <a:off x="4572000" y="2303816"/>
                <a:ext cx="3167082" cy="294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ectangle 53"/>
              <p:cNvSpPr/>
              <p:nvPr/>
            </p:nvSpPr>
            <p:spPr bwMode="auto">
              <a:xfrm>
                <a:off x="4644008" y="4176093"/>
                <a:ext cx="1152128" cy="108012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</p:grp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0" y="846459"/>
            <a:ext cx="9144000" cy="7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r"/>
            <a:r>
              <a:rPr lang="en-GB" sz="3200" kern="0" dirty="0" smtClean="0"/>
              <a:t>Measurement Errors</a:t>
            </a:r>
            <a:endParaRPr lang="en-GB" sz="32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424" y="1557267"/>
            <a:ext cx="8490048" cy="340430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Three main sources of measurement error: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Transverse drift field shape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Beam space charge field</a:t>
            </a:r>
          </a:p>
          <a:p>
            <a:pPr marL="708660" lvl="1" indent="-342900">
              <a:buClr>
                <a:schemeClr val="accent2"/>
              </a:buClr>
              <a:buSzPct val="100000"/>
              <a:buFont typeface="+mj-lt"/>
              <a:buAutoNum type="arabicParenR"/>
            </a:pPr>
            <a:r>
              <a:rPr lang="en-GB" sz="1600" dirty="0" smtClean="0"/>
              <a:t>Longitudinal saddle point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601702" y="2924944"/>
            <a:ext cx="3240360" cy="249246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Caused by the compensating field interacting with the drift field.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Extra ions reach the detectors, following complex trajectories.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 smtClean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Lucida Grande" pitchFamily="84" charset="0"/>
                <a:ea typeface="ヒラギノ角ゴ Pro W3" pitchFamily="84" charset="-128"/>
              </a:rPr>
              <a:t>The monitor is not sampling a purely 2D transverse slice of the beam.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 smtClean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4718843" y="2606814"/>
            <a:ext cx="339666" cy="4606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4788024" y="2463531"/>
            <a:ext cx="1225870" cy="286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MCPM</a:t>
            </a:r>
            <a:r>
              <a:rPr kumimoji="0" lang="en-GB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 Detectors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08104" y="5668522"/>
            <a:ext cx="3384376" cy="76845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0000"/>
                </a:solidFill>
                <a:latin typeface="Lucida Grande" pitchFamily="84" charset="0"/>
                <a:ea typeface="ヒラギノ角ゴ Pro W3" pitchFamily="84" charset="-128"/>
              </a:rPr>
              <a:t>Combined effect of all error sources means true beam width can be only  ~35-60% of the measured beam width!</a:t>
            </a:r>
            <a:endParaRPr lang="en-GB" sz="1400" dirty="0">
              <a:solidFill>
                <a:srgbClr val="FF0000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 smtClean="0">
              <a:solidFill>
                <a:schemeClr val="tx1"/>
              </a:solidFill>
              <a:latin typeface="Lucida Grande" pitchFamily="84" charset="0"/>
              <a:ea typeface="ヒラギノ角ゴ Pro W3" pitchFamily="84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8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 Theme</Template>
  <TotalTime>16806</TotalTime>
  <Words>3178</Words>
  <Application>Microsoft Office PowerPoint</Application>
  <PresentationFormat>On-screen Show (4:3)</PresentationFormat>
  <Paragraphs>457</Paragraphs>
  <Slides>38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STFC Theme</vt:lpstr>
      <vt:lpstr>1_Blank Presentation</vt:lpstr>
      <vt:lpstr>Simulations and Studies of ISIS IPMs</vt:lpstr>
      <vt:lpstr>PowerPoint Presentation</vt:lpstr>
      <vt:lpstr>IPMs at ISIS: Transverse Plane</vt:lpstr>
      <vt:lpstr>PowerPoint Presentation</vt:lpstr>
      <vt:lpstr>IPMs at ISIS: Longitudinal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 </vt:lpstr>
      <vt:lpstr>Additional Slides</vt:lpstr>
      <vt:lpstr>PowerPoint Presentation</vt:lpstr>
      <vt:lpstr>Effect of beam on IPM E-Fields</vt:lpstr>
      <vt:lpstr>Experimental Fast Amplifier Data</vt:lpstr>
      <vt:lpstr>Profile Correction Scheme</vt:lpstr>
      <vt:lpstr>Time Structure: Compensating Field Off vs. Compensating Field On</vt:lpstr>
      <vt:lpstr>PowerPoint Presentation</vt:lpstr>
      <vt:lpstr>Ion Gun Specs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 Workshop Talk: Electromagnetic FEA Simulations</dc:title>
  <dc:creator>Wilcox, Chris (STFC,RAL,ISIS)</dc:creator>
  <cp:lastModifiedBy>CW</cp:lastModifiedBy>
  <cp:revision>292</cp:revision>
  <dcterms:created xsi:type="dcterms:W3CDTF">2017-05-02T10:40:51Z</dcterms:created>
  <dcterms:modified xsi:type="dcterms:W3CDTF">2017-05-23T08:01:32Z</dcterms:modified>
</cp:coreProperties>
</file>