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79"/>
  </p:normalViewPr>
  <p:slideViewPr>
    <p:cSldViewPr snapToGrid="0" snapToObjects="1">
      <p:cViewPr varScale="1">
        <p:scale>
          <a:sx n="85" d="100"/>
          <a:sy n="85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6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0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46E7-0F5C-804A-A574-149ED8385A2B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C275-E026-E847-BFE6-DAEF47748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812" y="402835"/>
            <a:ext cx="11632367" cy="976260"/>
          </a:xfrm>
        </p:spPr>
        <p:txBody>
          <a:bodyPr>
            <a:normAutofit/>
          </a:bodyPr>
          <a:lstStyle/>
          <a:p>
            <a:r>
              <a:rPr lang="en-US" dirty="0" smtClean="0"/>
              <a:t>IPM-2017  Operational </a:t>
            </a:r>
            <a:r>
              <a:rPr lang="en-US" dirty="0" smtClean="0"/>
              <a:t>Issues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995" y="1379095"/>
            <a:ext cx="9144000" cy="475287"/>
          </a:xfrm>
        </p:spPr>
        <p:txBody>
          <a:bodyPr/>
          <a:lstStyle/>
          <a:p>
            <a:r>
              <a:rPr lang="en-US" dirty="0" smtClean="0"/>
              <a:t>22 May 2017 1330-1500Hrs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6" y="1854382"/>
            <a:ext cx="7881633" cy="2442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605" y="4296578"/>
            <a:ext cx="8014436" cy="25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78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IPM-2017  Operational Issues 1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IPM-2017  Operational Issues</dc:title>
  <dc:creator>James R Zagel</dc:creator>
  <cp:lastModifiedBy>James R Zagel</cp:lastModifiedBy>
  <cp:revision>3</cp:revision>
  <dcterms:created xsi:type="dcterms:W3CDTF">2017-05-19T14:05:11Z</dcterms:created>
  <dcterms:modified xsi:type="dcterms:W3CDTF">2017-05-19T14:22:58Z</dcterms:modified>
</cp:coreProperties>
</file>