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png" ContentType="image/pn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embeddings/oleObject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63" r:id="rId2"/>
    <p:sldId id="306" r:id="rId3"/>
    <p:sldId id="308" r:id="rId4"/>
    <p:sldId id="307" r:id="rId5"/>
    <p:sldId id="309" r:id="rId6"/>
    <p:sldId id="310" r:id="rId7"/>
    <p:sldId id="311" r:id="rId8"/>
    <p:sldId id="329" r:id="rId9"/>
    <p:sldId id="330" r:id="rId10"/>
    <p:sldId id="313" r:id="rId11"/>
    <p:sldId id="312" r:id="rId12"/>
    <p:sldId id="331" r:id="rId13"/>
    <p:sldId id="332" r:id="rId14"/>
    <p:sldId id="33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34" r:id="rId30"/>
  </p:sldIdLst>
  <p:sldSz cx="9144000" cy="6858000" type="screen4x3"/>
  <p:notesSz cx="6794500" cy="9906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C2A8"/>
    <a:srgbClr val="FF0000"/>
    <a:srgbClr val="FFCC66"/>
    <a:srgbClr val="3136FF"/>
    <a:srgbClr val="DCDCDC"/>
    <a:srgbClr val="DBEDFF"/>
    <a:srgbClr val="8D8F94"/>
    <a:srgbClr val="515355"/>
    <a:srgbClr val="3A6F8A"/>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9620" autoAdjust="0"/>
  </p:normalViewPr>
  <p:slideViewPr>
    <p:cSldViewPr>
      <p:cViewPr varScale="1">
        <p:scale>
          <a:sx n="90" d="100"/>
          <a:sy n="90" d="100"/>
        </p:scale>
        <p:origin x="-1440" y="-96"/>
      </p:cViewPr>
      <p:guideLst>
        <p:guide orient="horz" pos="4176"/>
        <p:guide orient="horz" pos="1392"/>
        <p:guide orient="horz" pos="144"/>
        <p:guide orient="horz"/>
        <p:guide orient="horz" pos="672"/>
        <p:guide pos="5759"/>
        <p:guide pos="480"/>
        <p:guide pos="4704"/>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75A14F-472A-414A-AE48-1037375F00BE}" type="doc">
      <dgm:prSet loTypeId="urn:microsoft.com/office/officeart/2005/8/layout/orgChart1" loCatId="" qsTypeId="urn:microsoft.com/office/officeart/2005/8/quickstyle/simple3" qsCatId="simple" csTypeId="urn:microsoft.com/office/officeart/2005/8/colors/accent1_2" csCatId="accent1" phldr="1"/>
      <dgm:spPr/>
      <dgm:t>
        <a:bodyPr/>
        <a:lstStyle/>
        <a:p>
          <a:endParaRPr lang="en-US"/>
        </a:p>
      </dgm:t>
    </dgm:pt>
    <dgm:pt modelId="{A1A6A3D9-F2A3-824D-81FE-DB6A8676F489}">
      <dgm:prSet phldrT="[Text]"/>
      <dgm:spPr>
        <a:solidFill>
          <a:srgbClr val="DBEDFF"/>
        </a:solidFill>
      </dgm:spPr>
      <dgm:t>
        <a:bodyPr/>
        <a:lstStyle/>
        <a:p>
          <a:r>
            <a:rPr lang="en-US" dirty="0" smtClean="0"/>
            <a:t>Tree</a:t>
          </a:r>
          <a:endParaRPr lang="en-US" dirty="0"/>
        </a:p>
      </dgm:t>
    </dgm:pt>
    <dgm:pt modelId="{DA615F0B-09F9-2E4D-9DE5-EE5BB876AC22}" type="parTrans" cxnId="{CEBD10C0-FC22-5842-ABAD-E74ECD2020B8}">
      <dgm:prSet/>
      <dgm:spPr/>
      <dgm:t>
        <a:bodyPr/>
        <a:lstStyle/>
        <a:p>
          <a:endParaRPr lang="en-US"/>
        </a:p>
      </dgm:t>
    </dgm:pt>
    <dgm:pt modelId="{A64DB921-4A62-024D-8208-84AC27870171}" type="sibTrans" cxnId="{CEBD10C0-FC22-5842-ABAD-E74ECD2020B8}">
      <dgm:prSet/>
      <dgm:spPr/>
      <dgm:t>
        <a:bodyPr/>
        <a:lstStyle/>
        <a:p>
          <a:endParaRPr lang="en-US"/>
        </a:p>
      </dgm:t>
    </dgm:pt>
    <dgm:pt modelId="{B08D0C34-CDE3-3046-9A9A-89FB99A5903F}">
      <dgm:prSet phldrT="[Text]"/>
      <dgm:spPr>
        <a:solidFill>
          <a:srgbClr val="CCFFCC"/>
        </a:solidFill>
      </dgm:spPr>
      <dgm:t>
        <a:bodyPr/>
        <a:lstStyle/>
        <a:p>
          <a:r>
            <a:rPr lang="en-US" dirty="0" smtClean="0"/>
            <a:t>Branch 1</a:t>
          </a:r>
          <a:endParaRPr lang="en-US" dirty="0"/>
        </a:p>
      </dgm:t>
    </dgm:pt>
    <dgm:pt modelId="{86A87BF7-3D54-204F-BBD9-96A1C21D43DE}" type="parTrans" cxnId="{FF014AAF-B6AB-E242-BA2C-ED3517BA34E6}">
      <dgm:prSet/>
      <dgm:spPr/>
      <dgm:t>
        <a:bodyPr/>
        <a:lstStyle/>
        <a:p>
          <a:endParaRPr lang="en-US"/>
        </a:p>
      </dgm:t>
    </dgm:pt>
    <dgm:pt modelId="{C7637887-0017-E54F-A9BB-F716EF359F47}" type="sibTrans" cxnId="{FF014AAF-B6AB-E242-BA2C-ED3517BA34E6}">
      <dgm:prSet/>
      <dgm:spPr/>
      <dgm:t>
        <a:bodyPr/>
        <a:lstStyle/>
        <a:p>
          <a:endParaRPr lang="en-US"/>
        </a:p>
      </dgm:t>
    </dgm:pt>
    <dgm:pt modelId="{04777B98-3EC2-774F-9B03-CFD9C79A5698}">
      <dgm:prSet phldrT="[Text]"/>
      <dgm:spPr>
        <a:solidFill>
          <a:srgbClr val="FEC2A8"/>
        </a:solidFill>
      </dgm:spPr>
      <dgm:t>
        <a:bodyPr/>
        <a:lstStyle/>
        <a:p>
          <a:r>
            <a:rPr lang="en-US" dirty="0" smtClean="0"/>
            <a:t>Entry 1</a:t>
          </a:r>
          <a:endParaRPr lang="en-US" dirty="0"/>
        </a:p>
      </dgm:t>
    </dgm:pt>
    <dgm:pt modelId="{8C4B524A-6801-AB47-869D-7385E07AA83B}" type="parTrans" cxnId="{42B85035-F457-564C-A975-D8B4CCCE6F57}">
      <dgm:prSet/>
      <dgm:spPr/>
      <dgm:t>
        <a:bodyPr/>
        <a:lstStyle/>
        <a:p>
          <a:endParaRPr lang="en-US"/>
        </a:p>
      </dgm:t>
    </dgm:pt>
    <dgm:pt modelId="{AD75481B-B335-374F-BFB6-B12999C94B93}" type="sibTrans" cxnId="{42B85035-F457-564C-A975-D8B4CCCE6F57}">
      <dgm:prSet/>
      <dgm:spPr/>
      <dgm:t>
        <a:bodyPr/>
        <a:lstStyle/>
        <a:p>
          <a:endParaRPr lang="en-US"/>
        </a:p>
      </dgm:t>
    </dgm:pt>
    <dgm:pt modelId="{6DA5DFF1-A182-6542-91F6-2528E694C065}">
      <dgm:prSet phldrT="[Text]"/>
      <dgm:spPr>
        <a:solidFill>
          <a:srgbClr val="FEC2A8"/>
        </a:solidFill>
      </dgm:spPr>
      <dgm:t>
        <a:bodyPr/>
        <a:lstStyle/>
        <a:p>
          <a:r>
            <a:rPr lang="en-US" dirty="0" smtClean="0"/>
            <a:t>Entry 2</a:t>
          </a:r>
          <a:endParaRPr lang="en-US" dirty="0"/>
        </a:p>
      </dgm:t>
    </dgm:pt>
    <dgm:pt modelId="{CAEB28E0-2CB6-534C-B495-768056D171CC}" type="parTrans" cxnId="{C5772A60-6013-404E-8E86-85CB07EFFD4C}">
      <dgm:prSet/>
      <dgm:spPr/>
      <dgm:t>
        <a:bodyPr/>
        <a:lstStyle/>
        <a:p>
          <a:endParaRPr lang="en-US"/>
        </a:p>
      </dgm:t>
    </dgm:pt>
    <dgm:pt modelId="{46A348F4-78B9-4F42-9D08-AF59980744D5}" type="sibTrans" cxnId="{C5772A60-6013-404E-8E86-85CB07EFFD4C}">
      <dgm:prSet/>
      <dgm:spPr/>
      <dgm:t>
        <a:bodyPr/>
        <a:lstStyle/>
        <a:p>
          <a:endParaRPr lang="en-US"/>
        </a:p>
      </dgm:t>
    </dgm:pt>
    <dgm:pt modelId="{CB68324C-FDA1-9D4F-A423-F51BC42C78BA}">
      <dgm:prSet phldrT="[Text]"/>
      <dgm:spPr>
        <a:solidFill>
          <a:srgbClr val="CCFFCC"/>
        </a:solidFill>
      </dgm:spPr>
      <dgm:t>
        <a:bodyPr/>
        <a:lstStyle/>
        <a:p>
          <a:r>
            <a:rPr lang="en-US" dirty="0" smtClean="0"/>
            <a:t>Branch 2</a:t>
          </a:r>
          <a:endParaRPr lang="en-US" dirty="0"/>
        </a:p>
      </dgm:t>
    </dgm:pt>
    <dgm:pt modelId="{5F8A0BC6-F9E4-7245-9EF8-3920DE261E48}" type="parTrans" cxnId="{1C835835-1EC4-5849-8151-A011040FCDD9}">
      <dgm:prSet/>
      <dgm:spPr/>
      <dgm:t>
        <a:bodyPr/>
        <a:lstStyle/>
        <a:p>
          <a:endParaRPr lang="en-US"/>
        </a:p>
      </dgm:t>
    </dgm:pt>
    <dgm:pt modelId="{B95DBB9A-D3D6-974B-BB4E-2139BC731F1B}" type="sibTrans" cxnId="{1C835835-1EC4-5849-8151-A011040FCDD9}">
      <dgm:prSet/>
      <dgm:spPr/>
      <dgm:t>
        <a:bodyPr/>
        <a:lstStyle/>
        <a:p>
          <a:endParaRPr lang="en-US"/>
        </a:p>
      </dgm:t>
    </dgm:pt>
    <dgm:pt modelId="{9ED912E1-E0EC-F944-982A-541BBFE91416}">
      <dgm:prSet phldrT="[Text]"/>
      <dgm:spPr>
        <a:solidFill>
          <a:srgbClr val="FEC2A8"/>
        </a:solidFill>
      </dgm:spPr>
      <dgm:t>
        <a:bodyPr/>
        <a:lstStyle/>
        <a:p>
          <a:r>
            <a:rPr lang="en-US" dirty="0" smtClean="0"/>
            <a:t>Entry 1</a:t>
          </a:r>
          <a:endParaRPr lang="en-US" dirty="0"/>
        </a:p>
      </dgm:t>
    </dgm:pt>
    <dgm:pt modelId="{EE7E0FDF-4DDA-C842-BBAE-9A0B6CEBA1F7}" type="parTrans" cxnId="{9B6EB5B8-1F0B-FD44-9027-6F97E0456D5D}">
      <dgm:prSet/>
      <dgm:spPr/>
      <dgm:t>
        <a:bodyPr/>
        <a:lstStyle/>
        <a:p>
          <a:endParaRPr lang="en-US"/>
        </a:p>
      </dgm:t>
    </dgm:pt>
    <dgm:pt modelId="{14901A2F-41CB-8641-8029-0670F5411EAB}" type="sibTrans" cxnId="{9B6EB5B8-1F0B-FD44-9027-6F97E0456D5D}">
      <dgm:prSet/>
      <dgm:spPr/>
      <dgm:t>
        <a:bodyPr/>
        <a:lstStyle/>
        <a:p>
          <a:endParaRPr lang="en-US"/>
        </a:p>
      </dgm:t>
    </dgm:pt>
    <dgm:pt modelId="{2388EDB4-36FF-E64A-A096-EF30DC37034B}">
      <dgm:prSet phldrT="[Text]"/>
      <dgm:spPr>
        <a:solidFill>
          <a:srgbClr val="FEC2A8"/>
        </a:solidFill>
      </dgm:spPr>
      <dgm:t>
        <a:bodyPr/>
        <a:lstStyle/>
        <a:p>
          <a:r>
            <a:rPr lang="en-US" dirty="0" smtClean="0"/>
            <a:t>Entry 2</a:t>
          </a:r>
          <a:endParaRPr lang="en-US" dirty="0"/>
        </a:p>
      </dgm:t>
    </dgm:pt>
    <dgm:pt modelId="{AA2F762B-9A88-A940-B99D-6C59F78795F1}" type="parTrans" cxnId="{65379C07-981B-C94A-B20B-7E8390AD0D30}">
      <dgm:prSet/>
      <dgm:spPr/>
      <dgm:t>
        <a:bodyPr/>
        <a:lstStyle/>
        <a:p>
          <a:endParaRPr lang="en-US"/>
        </a:p>
      </dgm:t>
    </dgm:pt>
    <dgm:pt modelId="{7835C1B6-0034-794F-BDD3-022AB9DDD218}" type="sibTrans" cxnId="{65379C07-981B-C94A-B20B-7E8390AD0D30}">
      <dgm:prSet/>
      <dgm:spPr/>
      <dgm:t>
        <a:bodyPr/>
        <a:lstStyle/>
        <a:p>
          <a:endParaRPr lang="en-US"/>
        </a:p>
      </dgm:t>
    </dgm:pt>
    <dgm:pt modelId="{6541A4E6-B183-5D40-8651-8D089E39E3EE}">
      <dgm:prSet phldrT="[Text]"/>
      <dgm:spPr>
        <a:solidFill>
          <a:srgbClr val="FEC2A8"/>
        </a:solidFill>
      </dgm:spPr>
      <dgm:t>
        <a:bodyPr/>
        <a:lstStyle/>
        <a:p>
          <a:r>
            <a:rPr lang="en-US" dirty="0" smtClean="0"/>
            <a:t>Entry 3</a:t>
          </a:r>
          <a:endParaRPr lang="en-US" dirty="0"/>
        </a:p>
      </dgm:t>
    </dgm:pt>
    <dgm:pt modelId="{0C39BD26-F8F1-FF46-B3B5-76B67871F6D6}" type="parTrans" cxnId="{E838F69D-53AC-8841-B267-2461AC03DA14}">
      <dgm:prSet/>
      <dgm:spPr/>
      <dgm:t>
        <a:bodyPr/>
        <a:lstStyle/>
        <a:p>
          <a:endParaRPr lang="en-US"/>
        </a:p>
      </dgm:t>
    </dgm:pt>
    <dgm:pt modelId="{B2E29040-9F85-D14E-9E2B-57D8BA4C80C9}" type="sibTrans" cxnId="{E838F69D-53AC-8841-B267-2461AC03DA14}">
      <dgm:prSet/>
      <dgm:spPr/>
      <dgm:t>
        <a:bodyPr/>
        <a:lstStyle/>
        <a:p>
          <a:endParaRPr lang="en-US"/>
        </a:p>
      </dgm:t>
    </dgm:pt>
    <dgm:pt modelId="{996FFDDF-1939-8E49-B6A7-CC39CD3C3ACD}">
      <dgm:prSet phldrT="[Text]"/>
      <dgm:spPr>
        <a:solidFill>
          <a:srgbClr val="FEC2A8"/>
        </a:solidFill>
      </dgm:spPr>
      <dgm:t>
        <a:bodyPr/>
        <a:lstStyle/>
        <a:p>
          <a:r>
            <a:rPr lang="en-US" dirty="0" smtClean="0"/>
            <a:t>Entry 3</a:t>
          </a:r>
          <a:endParaRPr lang="en-US" dirty="0"/>
        </a:p>
      </dgm:t>
    </dgm:pt>
    <dgm:pt modelId="{7CC27257-2D83-B44D-9181-D126CFD84407}" type="parTrans" cxnId="{143760E5-05FC-6B4F-8474-3A83585A177C}">
      <dgm:prSet/>
      <dgm:spPr/>
      <dgm:t>
        <a:bodyPr/>
        <a:lstStyle/>
        <a:p>
          <a:endParaRPr lang="en-US"/>
        </a:p>
      </dgm:t>
    </dgm:pt>
    <dgm:pt modelId="{DBCC37F7-ED66-4544-A542-457CC13A8BEC}" type="sibTrans" cxnId="{143760E5-05FC-6B4F-8474-3A83585A177C}">
      <dgm:prSet/>
      <dgm:spPr/>
      <dgm:t>
        <a:bodyPr/>
        <a:lstStyle/>
        <a:p>
          <a:endParaRPr lang="en-US"/>
        </a:p>
      </dgm:t>
    </dgm:pt>
    <dgm:pt modelId="{1D1CC066-9D75-A54C-AD80-DF50B92D1466}">
      <dgm:prSet phldrT="[Text]"/>
      <dgm:spPr>
        <a:solidFill>
          <a:srgbClr val="FEC2A8"/>
        </a:solidFill>
      </dgm:spPr>
      <dgm:t>
        <a:bodyPr/>
        <a:lstStyle/>
        <a:p>
          <a:r>
            <a:rPr lang="en-US" dirty="0" smtClean="0"/>
            <a:t>Entry 1</a:t>
          </a:r>
          <a:endParaRPr lang="en-US" dirty="0"/>
        </a:p>
      </dgm:t>
    </dgm:pt>
    <dgm:pt modelId="{3CFC12D4-E6F6-9742-99CE-F297D3DE3F89}" type="parTrans" cxnId="{2CC4683D-5BF7-944C-8ECF-32A393586168}">
      <dgm:prSet/>
      <dgm:spPr/>
      <dgm:t>
        <a:bodyPr/>
        <a:lstStyle/>
        <a:p>
          <a:endParaRPr lang="en-US"/>
        </a:p>
      </dgm:t>
    </dgm:pt>
    <dgm:pt modelId="{C3AE5823-E853-2B43-8F17-0EEC38B4C85F}" type="sibTrans" cxnId="{2CC4683D-5BF7-944C-8ECF-32A393586168}">
      <dgm:prSet/>
      <dgm:spPr/>
      <dgm:t>
        <a:bodyPr/>
        <a:lstStyle/>
        <a:p>
          <a:endParaRPr lang="en-US"/>
        </a:p>
      </dgm:t>
    </dgm:pt>
    <dgm:pt modelId="{68F3289B-1870-D948-9A81-8BEFB2B4952A}">
      <dgm:prSet phldrT="[Text]"/>
      <dgm:spPr>
        <a:solidFill>
          <a:srgbClr val="CCFFCC"/>
        </a:solidFill>
      </dgm:spPr>
      <dgm:t>
        <a:bodyPr/>
        <a:lstStyle/>
        <a:p>
          <a:r>
            <a:rPr lang="en-US" dirty="0" smtClean="0"/>
            <a:t>Branch 3</a:t>
          </a:r>
          <a:endParaRPr lang="en-US" dirty="0"/>
        </a:p>
      </dgm:t>
    </dgm:pt>
    <dgm:pt modelId="{EE7BF874-B275-D547-AD19-C7587E57CCE7}" type="parTrans" cxnId="{920587FA-1B2C-3A4E-9A62-73D52AC924DC}">
      <dgm:prSet/>
      <dgm:spPr/>
      <dgm:t>
        <a:bodyPr/>
        <a:lstStyle/>
        <a:p>
          <a:endParaRPr lang="en-US"/>
        </a:p>
      </dgm:t>
    </dgm:pt>
    <dgm:pt modelId="{0D50BF6E-0FE3-E149-B5B1-0B6218550B3B}" type="sibTrans" cxnId="{920587FA-1B2C-3A4E-9A62-73D52AC924DC}">
      <dgm:prSet/>
      <dgm:spPr/>
      <dgm:t>
        <a:bodyPr/>
        <a:lstStyle/>
        <a:p>
          <a:endParaRPr lang="en-US"/>
        </a:p>
      </dgm:t>
    </dgm:pt>
    <dgm:pt modelId="{46AFFCD6-C0FA-1441-B5FA-A8B9ACD12058}">
      <dgm:prSet phldrT="[Text]"/>
      <dgm:spPr>
        <a:solidFill>
          <a:srgbClr val="FEC2A8"/>
        </a:solidFill>
      </dgm:spPr>
      <dgm:t>
        <a:bodyPr/>
        <a:lstStyle/>
        <a:p>
          <a:r>
            <a:rPr lang="en-US" dirty="0" smtClean="0"/>
            <a:t>Entry 2</a:t>
          </a:r>
          <a:endParaRPr lang="en-US" dirty="0"/>
        </a:p>
      </dgm:t>
    </dgm:pt>
    <dgm:pt modelId="{A04A20E1-4C08-804E-AB14-5E018D5E2029}" type="parTrans" cxnId="{C6EF85C4-FD01-4544-9E08-8412933B0610}">
      <dgm:prSet/>
      <dgm:spPr/>
      <dgm:t>
        <a:bodyPr/>
        <a:lstStyle/>
        <a:p>
          <a:endParaRPr lang="en-US"/>
        </a:p>
      </dgm:t>
    </dgm:pt>
    <dgm:pt modelId="{974C4A04-7464-3C4E-8430-1E46F25934A5}" type="sibTrans" cxnId="{C6EF85C4-FD01-4544-9E08-8412933B0610}">
      <dgm:prSet/>
      <dgm:spPr/>
      <dgm:t>
        <a:bodyPr/>
        <a:lstStyle/>
        <a:p>
          <a:endParaRPr lang="en-US"/>
        </a:p>
      </dgm:t>
    </dgm:pt>
    <dgm:pt modelId="{1F1BBA74-6704-5849-87C0-E3B131ADA02B}">
      <dgm:prSet phldrT="[Text]"/>
      <dgm:spPr>
        <a:solidFill>
          <a:srgbClr val="FEC2A8"/>
        </a:solidFill>
      </dgm:spPr>
      <dgm:t>
        <a:bodyPr/>
        <a:lstStyle/>
        <a:p>
          <a:r>
            <a:rPr lang="en-US" dirty="0" smtClean="0"/>
            <a:t>Entry 3</a:t>
          </a:r>
          <a:endParaRPr lang="en-US" dirty="0"/>
        </a:p>
      </dgm:t>
    </dgm:pt>
    <dgm:pt modelId="{3305CBE5-FAE9-224D-A302-86A07BEF0CB6}" type="parTrans" cxnId="{F0212446-4AD8-0346-984B-BD86ED478DAE}">
      <dgm:prSet/>
      <dgm:spPr/>
      <dgm:t>
        <a:bodyPr/>
        <a:lstStyle/>
        <a:p>
          <a:endParaRPr lang="en-US"/>
        </a:p>
      </dgm:t>
    </dgm:pt>
    <dgm:pt modelId="{5E1AC9F3-1E43-2A40-868C-03E1DFCA5C71}" type="sibTrans" cxnId="{F0212446-4AD8-0346-984B-BD86ED478DAE}">
      <dgm:prSet/>
      <dgm:spPr/>
      <dgm:t>
        <a:bodyPr/>
        <a:lstStyle/>
        <a:p>
          <a:endParaRPr lang="en-US"/>
        </a:p>
      </dgm:t>
    </dgm:pt>
    <dgm:pt modelId="{F7DE4153-0A36-7D48-9272-D7144B14BFF4}" type="pres">
      <dgm:prSet presAssocID="{1775A14F-472A-414A-AE48-1037375F00BE}" presName="hierChild1" presStyleCnt="0">
        <dgm:presLayoutVars>
          <dgm:orgChart val="1"/>
          <dgm:chPref val="1"/>
          <dgm:dir/>
          <dgm:animOne val="branch"/>
          <dgm:animLvl val="lvl"/>
          <dgm:resizeHandles/>
        </dgm:presLayoutVars>
      </dgm:prSet>
      <dgm:spPr/>
      <dgm:t>
        <a:bodyPr/>
        <a:lstStyle/>
        <a:p>
          <a:endParaRPr lang="en-US"/>
        </a:p>
      </dgm:t>
    </dgm:pt>
    <dgm:pt modelId="{783CA669-2F23-D74D-BA26-2CF09E1E7B02}" type="pres">
      <dgm:prSet presAssocID="{A1A6A3D9-F2A3-824D-81FE-DB6A8676F489}" presName="hierRoot1" presStyleCnt="0">
        <dgm:presLayoutVars>
          <dgm:hierBranch val="init"/>
        </dgm:presLayoutVars>
      </dgm:prSet>
      <dgm:spPr/>
    </dgm:pt>
    <dgm:pt modelId="{748F0C28-FE64-BF48-B217-766275EE7BFF}" type="pres">
      <dgm:prSet presAssocID="{A1A6A3D9-F2A3-824D-81FE-DB6A8676F489}" presName="rootComposite1" presStyleCnt="0"/>
      <dgm:spPr/>
    </dgm:pt>
    <dgm:pt modelId="{32150447-8694-D842-A80B-C12586FC45F2}" type="pres">
      <dgm:prSet presAssocID="{A1A6A3D9-F2A3-824D-81FE-DB6A8676F489}" presName="rootText1" presStyleLbl="node0" presStyleIdx="0" presStyleCnt="1">
        <dgm:presLayoutVars>
          <dgm:chPref val="3"/>
        </dgm:presLayoutVars>
      </dgm:prSet>
      <dgm:spPr/>
      <dgm:t>
        <a:bodyPr/>
        <a:lstStyle/>
        <a:p>
          <a:endParaRPr lang="en-US"/>
        </a:p>
      </dgm:t>
    </dgm:pt>
    <dgm:pt modelId="{2045F8B8-F377-6645-B18B-0DDC38EC132D}" type="pres">
      <dgm:prSet presAssocID="{A1A6A3D9-F2A3-824D-81FE-DB6A8676F489}" presName="rootConnector1" presStyleLbl="node1" presStyleIdx="0" presStyleCnt="0"/>
      <dgm:spPr/>
      <dgm:t>
        <a:bodyPr/>
        <a:lstStyle/>
        <a:p>
          <a:endParaRPr lang="en-US"/>
        </a:p>
      </dgm:t>
    </dgm:pt>
    <dgm:pt modelId="{F3255B5C-76A5-0C42-BFB3-0315D8862B0A}" type="pres">
      <dgm:prSet presAssocID="{A1A6A3D9-F2A3-824D-81FE-DB6A8676F489}" presName="hierChild2" presStyleCnt="0"/>
      <dgm:spPr/>
    </dgm:pt>
    <dgm:pt modelId="{BB3E5864-6D7E-F54A-A140-570945D5E549}" type="pres">
      <dgm:prSet presAssocID="{86A87BF7-3D54-204F-BBD9-96A1C21D43DE}" presName="Name37" presStyleLbl="parChTrans1D2" presStyleIdx="0" presStyleCnt="3"/>
      <dgm:spPr/>
      <dgm:t>
        <a:bodyPr/>
        <a:lstStyle/>
        <a:p>
          <a:endParaRPr lang="en-US"/>
        </a:p>
      </dgm:t>
    </dgm:pt>
    <dgm:pt modelId="{7F5B0F04-7500-BF4C-A499-CB51B84577AA}" type="pres">
      <dgm:prSet presAssocID="{B08D0C34-CDE3-3046-9A9A-89FB99A5903F}" presName="hierRoot2" presStyleCnt="0">
        <dgm:presLayoutVars>
          <dgm:hierBranch val="init"/>
        </dgm:presLayoutVars>
      </dgm:prSet>
      <dgm:spPr/>
    </dgm:pt>
    <dgm:pt modelId="{3DDC7050-59F7-5844-8F8C-A57B1E1D3180}" type="pres">
      <dgm:prSet presAssocID="{B08D0C34-CDE3-3046-9A9A-89FB99A5903F}" presName="rootComposite" presStyleCnt="0"/>
      <dgm:spPr/>
    </dgm:pt>
    <dgm:pt modelId="{31353805-2F8F-A84D-95C0-4A655957A9B0}" type="pres">
      <dgm:prSet presAssocID="{B08D0C34-CDE3-3046-9A9A-89FB99A5903F}" presName="rootText" presStyleLbl="node2" presStyleIdx="0" presStyleCnt="3">
        <dgm:presLayoutVars>
          <dgm:chPref val="3"/>
        </dgm:presLayoutVars>
      </dgm:prSet>
      <dgm:spPr/>
      <dgm:t>
        <a:bodyPr/>
        <a:lstStyle/>
        <a:p>
          <a:endParaRPr lang="en-US"/>
        </a:p>
      </dgm:t>
    </dgm:pt>
    <dgm:pt modelId="{C9882660-AF63-2C40-997F-B3EF022EF4BF}" type="pres">
      <dgm:prSet presAssocID="{B08D0C34-CDE3-3046-9A9A-89FB99A5903F}" presName="rootConnector" presStyleLbl="node2" presStyleIdx="0" presStyleCnt="3"/>
      <dgm:spPr/>
      <dgm:t>
        <a:bodyPr/>
        <a:lstStyle/>
        <a:p>
          <a:endParaRPr lang="en-US"/>
        </a:p>
      </dgm:t>
    </dgm:pt>
    <dgm:pt modelId="{7F5A043B-8F5F-FF4F-ADE2-655567623095}" type="pres">
      <dgm:prSet presAssocID="{B08D0C34-CDE3-3046-9A9A-89FB99A5903F}" presName="hierChild4" presStyleCnt="0"/>
      <dgm:spPr/>
    </dgm:pt>
    <dgm:pt modelId="{FAB46D97-B7DD-A647-82B1-511B88990846}" type="pres">
      <dgm:prSet presAssocID="{8C4B524A-6801-AB47-869D-7385E07AA83B}" presName="Name37" presStyleLbl="parChTrans1D3" presStyleIdx="0" presStyleCnt="9"/>
      <dgm:spPr/>
      <dgm:t>
        <a:bodyPr/>
        <a:lstStyle/>
        <a:p>
          <a:endParaRPr lang="en-US"/>
        </a:p>
      </dgm:t>
    </dgm:pt>
    <dgm:pt modelId="{914E3AE6-6F14-0E46-AFE0-7DABF8F689C9}" type="pres">
      <dgm:prSet presAssocID="{04777B98-3EC2-774F-9B03-CFD9C79A5698}" presName="hierRoot2" presStyleCnt="0">
        <dgm:presLayoutVars>
          <dgm:hierBranch val="init"/>
        </dgm:presLayoutVars>
      </dgm:prSet>
      <dgm:spPr/>
    </dgm:pt>
    <dgm:pt modelId="{BD5E4918-737F-904B-954F-37DDCBE218BD}" type="pres">
      <dgm:prSet presAssocID="{04777B98-3EC2-774F-9B03-CFD9C79A5698}" presName="rootComposite" presStyleCnt="0"/>
      <dgm:spPr/>
    </dgm:pt>
    <dgm:pt modelId="{43EE77D1-F9BD-134F-8943-5E1CFD42ECAD}" type="pres">
      <dgm:prSet presAssocID="{04777B98-3EC2-774F-9B03-CFD9C79A5698}" presName="rootText" presStyleLbl="node3" presStyleIdx="0" presStyleCnt="9">
        <dgm:presLayoutVars>
          <dgm:chPref val="3"/>
        </dgm:presLayoutVars>
      </dgm:prSet>
      <dgm:spPr/>
      <dgm:t>
        <a:bodyPr/>
        <a:lstStyle/>
        <a:p>
          <a:endParaRPr lang="en-US"/>
        </a:p>
      </dgm:t>
    </dgm:pt>
    <dgm:pt modelId="{EA859CC0-8AB2-D44F-9F7D-26DDF4311750}" type="pres">
      <dgm:prSet presAssocID="{04777B98-3EC2-774F-9B03-CFD9C79A5698}" presName="rootConnector" presStyleLbl="node3" presStyleIdx="0" presStyleCnt="9"/>
      <dgm:spPr/>
      <dgm:t>
        <a:bodyPr/>
        <a:lstStyle/>
        <a:p>
          <a:endParaRPr lang="en-US"/>
        </a:p>
      </dgm:t>
    </dgm:pt>
    <dgm:pt modelId="{4B6FE9B2-ACEE-C14E-A4F2-1D646B0CA7E5}" type="pres">
      <dgm:prSet presAssocID="{04777B98-3EC2-774F-9B03-CFD9C79A5698}" presName="hierChild4" presStyleCnt="0"/>
      <dgm:spPr/>
    </dgm:pt>
    <dgm:pt modelId="{C21AAE9C-469A-E44C-8B2A-096C518E1CDF}" type="pres">
      <dgm:prSet presAssocID="{04777B98-3EC2-774F-9B03-CFD9C79A5698}" presName="hierChild5" presStyleCnt="0"/>
      <dgm:spPr/>
    </dgm:pt>
    <dgm:pt modelId="{B2F579B0-0283-FE43-95DC-3300B630F0C8}" type="pres">
      <dgm:prSet presAssocID="{CAEB28E0-2CB6-534C-B495-768056D171CC}" presName="Name37" presStyleLbl="parChTrans1D3" presStyleIdx="1" presStyleCnt="9"/>
      <dgm:spPr/>
      <dgm:t>
        <a:bodyPr/>
        <a:lstStyle/>
        <a:p>
          <a:endParaRPr lang="en-US"/>
        </a:p>
      </dgm:t>
    </dgm:pt>
    <dgm:pt modelId="{76BC9DC7-8C75-8B4C-9FF9-6165D7F62D67}" type="pres">
      <dgm:prSet presAssocID="{6DA5DFF1-A182-6542-91F6-2528E694C065}" presName="hierRoot2" presStyleCnt="0">
        <dgm:presLayoutVars>
          <dgm:hierBranch val="init"/>
        </dgm:presLayoutVars>
      </dgm:prSet>
      <dgm:spPr/>
    </dgm:pt>
    <dgm:pt modelId="{CA06B401-D92B-8941-97CF-2747447FE16A}" type="pres">
      <dgm:prSet presAssocID="{6DA5DFF1-A182-6542-91F6-2528E694C065}" presName="rootComposite" presStyleCnt="0"/>
      <dgm:spPr/>
    </dgm:pt>
    <dgm:pt modelId="{BFBF91FA-70C4-9641-A488-3650F37DC469}" type="pres">
      <dgm:prSet presAssocID="{6DA5DFF1-A182-6542-91F6-2528E694C065}" presName="rootText" presStyleLbl="node3" presStyleIdx="1" presStyleCnt="9">
        <dgm:presLayoutVars>
          <dgm:chPref val="3"/>
        </dgm:presLayoutVars>
      </dgm:prSet>
      <dgm:spPr/>
      <dgm:t>
        <a:bodyPr/>
        <a:lstStyle/>
        <a:p>
          <a:endParaRPr lang="en-US"/>
        </a:p>
      </dgm:t>
    </dgm:pt>
    <dgm:pt modelId="{6F05A126-A622-1542-91BD-F4D7C688D720}" type="pres">
      <dgm:prSet presAssocID="{6DA5DFF1-A182-6542-91F6-2528E694C065}" presName="rootConnector" presStyleLbl="node3" presStyleIdx="1" presStyleCnt="9"/>
      <dgm:spPr/>
      <dgm:t>
        <a:bodyPr/>
        <a:lstStyle/>
        <a:p>
          <a:endParaRPr lang="en-US"/>
        </a:p>
      </dgm:t>
    </dgm:pt>
    <dgm:pt modelId="{2054CC06-C258-D943-8ADF-1BD17F8B8D34}" type="pres">
      <dgm:prSet presAssocID="{6DA5DFF1-A182-6542-91F6-2528E694C065}" presName="hierChild4" presStyleCnt="0"/>
      <dgm:spPr/>
    </dgm:pt>
    <dgm:pt modelId="{9640BB13-388B-BC45-818A-BDBD76B20A71}" type="pres">
      <dgm:prSet presAssocID="{6DA5DFF1-A182-6542-91F6-2528E694C065}" presName="hierChild5" presStyleCnt="0"/>
      <dgm:spPr/>
    </dgm:pt>
    <dgm:pt modelId="{F339B2A2-027B-0F48-88C8-12C31F5B0E9A}" type="pres">
      <dgm:prSet presAssocID="{0C39BD26-F8F1-FF46-B3B5-76B67871F6D6}" presName="Name37" presStyleLbl="parChTrans1D3" presStyleIdx="2" presStyleCnt="9"/>
      <dgm:spPr/>
      <dgm:t>
        <a:bodyPr/>
        <a:lstStyle/>
        <a:p>
          <a:endParaRPr lang="en-US"/>
        </a:p>
      </dgm:t>
    </dgm:pt>
    <dgm:pt modelId="{7A83D40C-A3C4-634C-B180-442AA42EBFC4}" type="pres">
      <dgm:prSet presAssocID="{6541A4E6-B183-5D40-8651-8D089E39E3EE}" presName="hierRoot2" presStyleCnt="0">
        <dgm:presLayoutVars>
          <dgm:hierBranch val="init"/>
        </dgm:presLayoutVars>
      </dgm:prSet>
      <dgm:spPr/>
    </dgm:pt>
    <dgm:pt modelId="{A81B3F17-7272-C940-A7E5-057F7A8BD617}" type="pres">
      <dgm:prSet presAssocID="{6541A4E6-B183-5D40-8651-8D089E39E3EE}" presName="rootComposite" presStyleCnt="0"/>
      <dgm:spPr/>
    </dgm:pt>
    <dgm:pt modelId="{78762D0D-EA4E-C844-88DA-484D3DCFEAFA}" type="pres">
      <dgm:prSet presAssocID="{6541A4E6-B183-5D40-8651-8D089E39E3EE}" presName="rootText" presStyleLbl="node3" presStyleIdx="2" presStyleCnt="9">
        <dgm:presLayoutVars>
          <dgm:chPref val="3"/>
        </dgm:presLayoutVars>
      </dgm:prSet>
      <dgm:spPr/>
      <dgm:t>
        <a:bodyPr/>
        <a:lstStyle/>
        <a:p>
          <a:endParaRPr lang="en-US"/>
        </a:p>
      </dgm:t>
    </dgm:pt>
    <dgm:pt modelId="{4FF7CCD1-9224-764D-8A62-28B268317ED8}" type="pres">
      <dgm:prSet presAssocID="{6541A4E6-B183-5D40-8651-8D089E39E3EE}" presName="rootConnector" presStyleLbl="node3" presStyleIdx="2" presStyleCnt="9"/>
      <dgm:spPr/>
      <dgm:t>
        <a:bodyPr/>
        <a:lstStyle/>
        <a:p>
          <a:endParaRPr lang="en-US"/>
        </a:p>
      </dgm:t>
    </dgm:pt>
    <dgm:pt modelId="{B054C99B-710A-8049-972D-143829404F8F}" type="pres">
      <dgm:prSet presAssocID="{6541A4E6-B183-5D40-8651-8D089E39E3EE}" presName="hierChild4" presStyleCnt="0"/>
      <dgm:spPr/>
    </dgm:pt>
    <dgm:pt modelId="{DFACFC74-E3FB-9D4C-98EA-2D6DA2E52515}" type="pres">
      <dgm:prSet presAssocID="{6541A4E6-B183-5D40-8651-8D089E39E3EE}" presName="hierChild5" presStyleCnt="0"/>
      <dgm:spPr/>
    </dgm:pt>
    <dgm:pt modelId="{F40E2D6B-2B62-C644-A412-D3D0D475C817}" type="pres">
      <dgm:prSet presAssocID="{B08D0C34-CDE3-3046-9A9A-89FB99A5903F}" presName="hierChild5" presStyleCnt="0"/>
      <dgm:spPr/>
    </dgm:pt>
    <dgm:pt modelId="{A7D585FA-78D1-C044-9382-A5622089AD74}" type="pres">
      <dgm:prSet presAssocID="{5F8A0BC6-F9E4-7245-9EF8-3920DE261E48}" presName="Name37" presStyleLbl="parChTrans1D2" presStyleIdx="1" presStyleCnt="3"/>
      <dgm:spPr/>
      <dgm:t>
        <a:bodyPr/>
        <a:lstStyle/>
        <a:p>
          <a:endParaRPr lang="en-US"/>
        </a:p>
      </dgm:t>
    </dgm:pt>
    <dgm:pt modelId="{7BD58A20-7BF3-804C-BB9E-3C549960636D}" type="pres">
      <dgm:prSet presAssocID="{CB68324C-FDA1-9D4F-A423-F51BC42C78BA}" presName="hierRoot2" presStyleCnt="0">
        <dgm:presLayoutVars>
          <dgm:hierBranch val="init"/>
        </dgm:presLayoutVars>
      </dgm:prSet>
      <dgm:spPr/>
    </dgm:pt>
    <dgm:pt modelId="{D38D534A-BDFF-374A-92B6-737E9C0BEE5F}" type="pres">
      <dgm:prSet presAssocID="{CB68324C-FDA1-9D4F-A423-F51BC42C78BA}" presName="rootComposite" presStyleCnt="0"/>
      <dgm:spPr/>
    </dgm:pt>
    <dgm:pt modelId="{EE03EAED-3583-514A-8281-8288958D6D70}" type="pres">
      <dgm:prSet presAssocID="{CB68324C-FDA1-9D4F-A423-F51BC42C78BA}" presName="rootText" presStyleLbl="node2" presStyleIdx="1" presStyleCnt="3">
        <dgm:presLayoutVars>
          <dgm:chPref val="3"/>
        </dgm:presLayoutVars>
      </dgm:prSet>
      <dgm:spPr/>
      <dgm:t>
        <a:bodyPr/>
        <a:lstStyle/>
        <a:p>
          <a:endParaRPr lang="en-US"/>
        </a:p>
      </dgm:t>
    </dgm:pt>
    <dgm:pt modelId="{C7141355-7D97-224A-BA24-E79CE63E4016}" type="pres">
      <dgm:prSet presAssocID="{CB68324C-FDA1-9D4F-A423-F51BC42C78BA}" presName="rootConnector" presStyleLbl="node2" presStyleIdx="1" presStyleCnt="3"/>
      <dgm:spPr/>
      <dgm:t>
        <a:bodyPr/>
        <a:lstStyle/>
        <a:p>
          <a:endParaRPr lang="en-US"/>
        </a:p>
      </dgm:t>
    </dgm:pt>
    <dgm:pt modelId="{E5BB009D-DB3A-2548-9127-9A585FD32702}" type="pres">
      <dgm:prSet presAssocID="{CB68324C-FDA1-9D4F-A423-F51BC42C78BA}" presName="hierChild4" presStyleCnt="0"/>
      <dgm:spPr/>
    </dgm:pt>
    <dgm:pt modelId="{B8968E18-4339-C245-824A-147ADB64253B}" type="pres">
      <dgm:prSet presAssocID="{EE7E0FDF-4DDA-C842-BBAE-9A0B6CEBA1F7}" presName="Name37" presStyleLbl="parChTrans1D3" presStyleIdx="3" presStyleCnt="9"/>
      <dgm:spPr/>
      <dgm:t>
        <a:bodyPr/>
        <a:lstStyle/>
        <a:p>
          <a:endParaRPr lang="en-US"/>
        </a:p>
      </dgm:t>
    </dgm:pt>
    <dgm:pt modelId="{0313A8A9-ACDA-5F46-973F-EE2D91A27F3F}" type="pres">
      <dgm:prSet presAssocID="{9ED912E1-E0EC-F944-982A-541BBFE91416}" presName="hierRoot2" presStyleCnt="0">
        <dgm:presLayoutVars>
          <dgm:hierBranch val="init"/>
        </dgm:presLayoutVars>
      </dgm:prSet>
      <dgm:spPr/>
    </dgm:pt>
    <dgm:pt modelId="{626D74BE-8DAD-144F-BE4B-4FC1CE4D4C30}" type="pres">
      <dgm:prSet presAssocID="{9ED912E1-E0EC-F944-982A-541BBFE91416}" presName="rootComposite" presStyleCnt="0"/>
      <dgm:spPr/>
    </dgm:pt>
    <dgm:pt modelId="{E2819701-1768-2744-947E-FD74C7293109}" type="pres">
      <dgm:prSet presAssocID="{9ED912E1-E0EC-F944-982A-541BBFE91416}" presName="rootText" presStyleLbl="node3" presStyleIdx="3" presStyleCnt="9">
        <dgm:presLayoutVars>
          <dgm:chPref val="3"/>
        </dgm:presLayoutVars>
      </dgm:prSet>
      <dgm:spPr/>
      <dgm:t>
        <a:bodyPr/>
        <a:lstStyle/>
        <a:p>
          <a:endParaRPr lang="en-US"/>
        </a:p>
      </dgm:t>
    </dgm:pt>
    <dgm:pt modelId="{675447D6-F326-BE4A-8A3C-369A8D2EA3A5}" type="pres">
      <dgm:prSet presAssocID="{9ED912E1-E0EC-F944-982A-541BBFE91416}" presName="rootConnector" presStyleLbl="node3" presStyleIdx="3" presStyleCnt="9"/>
      <dgm:spPr/>
      <dgm:t>
        <a:bodyPr/>
        <a:lstStyle/>
        <a:p>
          <a:endParaRPr lang="en-US"/>
        </a:p>
      </dgm:t>
    </dgm:pt>
    <dgm:pt modelId="{A21D6683-4C3A-E049-B9B0-DAEA4D82180C}" type="pres">
      <dgm:prSet presAssocID="{9ED912E1-E0EC-F944-982A-541BBFE91416}" presName="hierChild4" presStyleCnt="0"/>
      <dgm:spPr/>
    </dgm:pt>
    <dgm:pt modelId="{01E18917-E6CA-5A40-AD16-CA01AFA1216A}" type="pres">
      <dgm:prSet presAssocID="{9ED912E1-E0EC-F944-982A-541BBFE91416}" presName="hierChild5" presStyleCnt="0"/>
      <dgm:spPr/>
    </dgm:pt>
    <dgm:pt modelId="{C14EA7A2-59B0-F14B-A216-FA02D5733694}" type="pres">
      <dgm:prSet presAssocID="{AA2F762B-9A88-A940-B99D-6C59F78795F1}" presName="Name37" presStyleLbl="parChTrans1D3" presStyleIdx="4" presStyleCnt="9"/>
      <dgm:spPr/>
      <dgm:t>
        <a:bodyPr/>
        <a:lstStyle/>
        <a:p>
          <a:endParaRPr lang="en-US"/>
        </a:p>
      </dgm:t>
    </dgm:pt>
    <dgm:pt modelId="{72528082-2431-D84C-936B-782FBB5A3FB1}" type="pres">
      <dgm:prSet presAssocID="{2388EDB4-36FF-E64A-A096-EF30DC37034B}" presName="hierRoot2" presStyleCnt="0">
        <dgm:presLayoutVars>
          <dgm:hierBranch val="init"/>
        </dgm:presLayoutVars>
      </dgm:prSet>
      <dgm:spPr/>
    </dgm:pt>
    <dgm:pt modelId="{B85E5DD2-DB50-2746-888F-69FA595BF79B}" type="pres">
      <dgm:prSet presAssocID="{2388EDB4-36FF-E64A-A096-EF30DC37034B}" presName="rootComposite" presStyleCnt="0"/>
      <dgm:spPr/>
    </dgm:pt>
    <dgm:pt modelId="{E1C0700B-92B4-814A-AB8D-9155F9A4D06F}" type="pres">
      <dgm:prSet presAssocID="{2388EDB4-36FF-E64A-A096-EF30DC37034B}" presName="rootText" presStyleLbl="node3" presStyleIdx="4" presStyleCnt="9">
        <dgm:presLayoutVars>
          <dgm:chPref val="3"/>
        </dgm:presLayoutVars>
      </dgm:prSet>
      <dgm:spPr/>
      <dgm:t>
        <a:bodyPr/>
        <a:lstStyle/>
        <a:p>
          <a:endParaRPr lang="en-US"/>
        </a:p>
      </dgm:t>
    </dgm:pt>
    <dgm:pt modelId="{8A770A3D-5FD8-9842-A0FA-6DA8638AEA45}" type="pres">
      <dgm:prSet presAssocID="{2388EDB4-36FF-E64A-A096-EF30DC37034B}" presName="rootConnector" presStyleLbl="node3" presStyleIdx="4" presStyleCnt="9"/>
      <dgm:spPr/>
      <dgm:t>
        <a:bodyPr/>
        <a:lstStyle/>
        <a:p>
          <a:endParaRPr lang="en-US"/>
        </a:p>
      </dgm:t>
    </dgm:pt>
    <dgm:pt modelId="{26A07E4E-287A-B545-87E7-19A7D0E396AA}" type="pres">
      <dgm:prSet presAssocID="{2388EDB4-36FF-E64A-A096-EF30DC37034B}" presName="hierChild4" presStyleCnt="0"/>
      <dgm:spPr/>
    </dgm:pt>
    <dgm:pt modelId="{906BB454-38E6-4B42-9CFD-9DE5C4B3FB34}" type="pres">
      <dgm:prSet presAssocID="{2388EDB4-36FF-E64A-A096-EF30DC37034B}" presName="hierChild5" presStyleCnt="0"/>
      <dgm:spPr/>
    </dgm:pt>
    <dgm:pt modelId="{0C1C38AB-93C9-A94A-9B08-0650C189EC33}" type="pres">
      <dgm:prSet presAssocID="{7CC27257-2D83-B44D-9181-D126CFD84407}" presName="Name37" presStyleLbl="parChTrans1D3" presStyleIdx="5" presStyleCnt="9"/>
      <dgm:spPr/>
      <dgm:t>
        <a:bodyPr/>
        <a:lstStyle/>
        <a:p>
          <a:endParaRPr lang="en-US"/>
        </a:p>
      </dgm:t>
    </dgm:pt>
    <dgm:pt modelId="{D4C7EA0B-D5C0-CA4F-8361-87358BFC405E}" type="pres">
      <dgm:prSet presAssocID="{996FFDDF-1939-8E49-B6A7-CC39CD3C3ACD}" presName="hierRoot2" presStyleCnt="0">
        <dgm:presLayoutVars>
          <dgm:hierBranch val="init"/>
        </dgm:presLayoutVars>
      </dgm:prSet>
      <dgm:spPr/>
    </dgm:pt>
    <dgm:pt modelId="{76222F40-0825-A14F-98F8-4C71F5B0F119}" type="pres">
      <dgm:prSet presAssocID="{996FFDDF-1939-8E49-B6A7-CC39CD3C3ACD}" presName="rootComposite" presStyleCnt="0"/>
      <dgm:spPr/>
    </dgm:pt>
    <dgm:pt modelId="{DCEE63B0-A7CF-F242-9F6B-BB1FBC19380B}" type="pres">
      <dgm:prSet presAssocID="{996FFDDF-1939-8E49-B6A7-CC39CD3C3ACD}" presName="rootText" presStyleLbl="node3" presStyleIdx="5" presStyleCnt="9">
        <dgm:presLayoutVars>
          <dgm:chPref val="3"/>
        </dgm:presLayoutVars>
      </dgm:prSet>
      <dgm:spPr/>
      <dgm:t>
        <a:bodyPr/>
        <a:lstStyle/>
        <a:p>
          <a:endParaRPr lang="en-US"/>
        </a:p>
      </dgm:t>
    </dgm:pt>
    <dgm:pt modelId="{FB9562CC-06F7-6849-BEB4-2A8E443502E7}" type="pres">
      <dgm:prSet presAssocID="{996FFDDF-1939-8E49-B6A7-CC39CD3C3ACD}" presName="rootConnector" presStyleLbl="node3" presStyleIdx="5" presStyleCnt="9"/>
      <dgm:spPr/>
      <dgm:t>
        <a:bodyPr/>
        <a:lstStyle/>
        <a:p>
          <a:endParaRPr lang="en-US"/>
        </a:p>
      </dgm:t>
    </dgm:pt>
    <dgm:pt modelId="{F3E447B2-0694-AC41-A656-8B26B948924E}" type="pres">
      <dgm:prSet presAssocID="{996FFDDF-1939-8E49-B6A7-CC39CD3C3ACD}" presName="hierChild4" presStyleCnt="0"/>
      <dgm:spPr/>
    </dgm:pt>
    <dgm:pt modelId="{7F49A91C-1622-0F41-A75F-B3E8B3B61A46}" type="pres">
      <dgm:prSet presAssocID="{996FFDDF-1939-8E49-B6A7-CC39CD3C3ACD}" presName="hierChild5" presStyleCnt="0"/>
      <dgm:spPr/>
    </dgm:pt>
    <dgm:pt modelId="{64E3A879-7349-BC47-AD1E-809D8111DAD5}" type="pres">
      <dgm:prSet presAssocID="{CB68324C-FDA1-9D4F-A423-F51BC42C78BA}" presName="hierChild5" presStyleCnt="0"/>
      <dgm:spPr/>
    </dgm:pt>
    <dgm:pt modelId="{0F0AC525-E711-734A-85E6-13DFBED2F9F2}" type="pres">
      <dgm:prSet presAssocID="{EE7BF874-B275-D547-AD19-C7587E57CCE7}" presName="Name37" presStyleLbl="parChTrans1D2" presStyleIdx="2" presStyleCnt="3"/>
      <dgm:spPr/>
      <dgm:t>
        <a:bodyPr/>
        <a:lstStyle/>
        <a:p>
          <a:endParaRPr lang="en-US"/>
        </a:p>
      </dgm:t>
    </dgm:pt>
    <dgm:pt modelId="{3659C2A1-1029-734D-A6CE-7F255D41DD16}" type="pres">
      <dgm:prSet presAssocID="{68F3289B-1870-D948-9A81-8BEFB2B4952A}" presName="hierRoot2" presStyleCnt="0">
        <dgm:presLayoutVars>
          <dgm:hierBranch val="init"/>
        </dgm:presLayoutVars>
      </dgm:prSet>
      <dgm:spPr/>
    </dgm:pt>
    <dgm:pt modelId="{A46E83D0-B058-1E4B-8C07-F6601DC084AC}" type="pres">
      <dgm:prSet presAssocID="{68F3289B-1870-D948-9A81-8BEFB2B4952A}" presName="rootComposite" presStyleCnt="0"/>
      <dgm:spPr/>
    </dgm:pt>
    <dgm:pt modelId="{003B86D8-C2EE-BE4B-B0C8-E8B9CA88F123}" type="pres">
      <dgm:prSet presAssocID="{68F3289B-1870-D948-9A81-8BEFB2B4952A}" presName="rootText" presStyleLbl="node2" presStyleIdx="2" presStyleCnt="3">
        <dgm:presLayoutVars>
          <dgm:chPref val="3"/>
        </dgm:presLayoutVars>
      </dgm:prSet>
      <dgm:spPr/>
      <dgm:t>
        <a:bodyPr/>
        <a:lstStyle/>
        <a:p>
          <a:endParaRPr lang="en-US"/>
        </a:p>
      </dgm:t>
    </dgm:pt>
    <dgm:pt modelId="{85C31528-9B64-DE43-B0CB-F0883631E1DE}" type="pres">
      <dgm:prSet presAssocID="{68F3289B-1870-D948-9A81-8BEFB2B4952A}" presName="rootConnector" presStyleLbl="node2" presStyleIdx="2" presStyleCnt="3"/>
      <dgm:spPr/>
      <dgm:t>
        <a:bodyPr/>
        <a:lstStyle/>
        <a:p>
          <a:endParaRPr lang="en-US"/>
        </a:p>
      </dgm:t>
    </dgm:pt>
    <dgm:pt modelId="{E9B7411F-15C2-F14D-B49D-A9CAE1DB4B4A}" type="pres">
      <dgm:prSet presAssocID="{68F3289B-1870-D948-9A81-8BEFB2B4952A}" presName="hierChild4" presStyleCnt="0"/>
      <dgm:spPr/>
    </dgm:pt>
    <dgm:pt modelId="{D8FF120F-5E3B-F941-A60D-8D93F10757E9}" type="pres">
      <dgm:prSet presAssocID="{3CFC12D4-E6F6-9742-99CE-F297D3DE3F89}" presName="Name37" presStyleLbl="parChTrans1D3" presStyleIdx="6" presStyleCnt="9"/>
      <dgm:spPr/>
      <dgm:t>
        <a:bodyPr/>
        <a:lstStyle/>
        <a:p>
          <a:endParaRPr lang="en-US"/>
        </a:p>
      </dgm:t>
    </dgm:pt>
    <dgm:pt modelId="{30F37756-545B-7F44-9A26-E05CBA5172D6}" type="pres">
      <dgm:prSet presAssocID="{1D1CC066-9D75-A54C-AD80-DF50B92D1466}" presName="hierRoot2" presStyleCnt="0">
        <dgm:presLayoutVars>
          <dgm:hierBranch val="init"/>
        </dgm:presLayoutVars>
      </dgm:prSet>
      <dgm:spPr/>
    </dgm:pt>
    <dgm:pt modelId="{0FB91A23-1A50-C14B-A4BF-C2F4FB1D439F}" type="pres">
      <dgm:prSet presAssocID="{1D1CC066-9D75-A54C-AD80-DF50B92D1466}" presName="rootComposite" presStyleCnt="0"/>
      <dgm:spPr/>
    </dgm:pt>
    <dgm:pt modelId="{82E88957-579D-2049-B434-669A99E10DB7}" type="pres">
      <dgm:prSet presAssocID="{1D1CC066-9D75-A54C-AD80-DF50B92D1466}" presName="rootText" presStyleLbl="node3" presStyleIdx="6" presStyleCnt="9">
        <dgm:presLayoutVars>
          <dgm:chPref val="3"/>
        </dgm:presLayoutVars>
      </dgm:prSet>
      <dgm:spPr/>
      <dgm:t>
        <a:bodyPr/>
        <a:lstStyle/>
        <a:p>
          <a:endParaRPr lang="en-US"/>
        </a:p>
      </dgm:t>
    </dgm:pt>
    <dgm:pt modelId="{D1806653-D400-E349-BDEF-C4498739FA8D}" type="pres">
      <dgm:prSet presAssocID="{1D1CC066-9D75-A54C-AD80-DF50B92D1466}" presName="rootConnector" presStyleLbl="node3" presStyleIdx="6" presStyleCnt="9"/>
      <dgm:spPr/>
      <dgm:t>
        <a:bodyPr/>
        <a:lstStyle/>
        <a:p>
          <a:endParaRPr lang="en-US"/>
        </a:p>
      </dgm:t>
    </dgm:pt>
    <dgm:pt modelId="{EA59D366-E4F3-264E-A928-2A623F1DA707}" type="pres">
      <dgm:prSet presAssocID="{1D1CC066-9D75-A54C-AD80-DF50B92D1466}" presName="hierChild4" presStyleCnt="0"/>
      <dgm:spPr/>
    </dgm:pt>
    <dgm:pt modelId="{CAFAEF1A-4BDF-4744-B8B4-07C559061EC0}" type="pres">
      <dgm:prSet presAssocID="{1D1CC066-9D75-A54C-AD80-DF50B92D1466}" presName="hierChild5" presStyleCnt="0"/>
      <dgm:spPr/>
    </dgm:pt>
    <dgm:pt modelId="{D35C65AA-7CB6-5749-82F8-CB13BAE133CB}" type="pres">
      <dgm:prSet presAssocID="{A04A20E1-4C08-804E-AB14-5E018D5E2029}" presName="Name37" presStyleLbl="parChTrans1D3" presStyleIdx="7" presStyleCnt="9"/>
      <dgm:spPr/>
      <dgm:t>
        <a:bodyPr/>
        <a:lstStyle/>
        <a:p>
          <a:endParaRPr lang="en-US"/>
        </a:p>
      </dgm:t>
    </dgm:pt>
    <dgm:pt modelId="{790F2A5B-E79B-FF41-AE72-1849813316EB}" type="pres">
      <dgm:prSet presAssocID="{46AFFCD6-C0FA-1441-B5FA-A8B9ACD12058}" presName="hierRoot2" presStyleCnt="0">
        <dgm:presLayoutVars>
          <dgm:hierBranch val="init"/>
        </dgm:presLayoutVars>
      </dgm:prSet>
      <dgm:spPr/>
    </dgm:pt>
    <dgm:pt modelId="{26A93BEF-7644-5A48-B2CA-95A3AB092F89}" type="pres">
      <dgm:prSet presAssocID="{46AFFCD6-C0FA-1441-B5FA-A8B9ACD12058}" presName="rootComposite" presStyleCnt="0"/>
      <dgm:spPr/>
    </dgm:pt>
    <dgm:pt modelId="{DAA47AC0-9C5F-8344-8809-EFAC775AD249}" type="pres">
      <dgm:prSet presAssocID="{46AFFCD6-C0FA-1441-B5FA-A8B9ACD12058}" presName="rootText" presStyleLbl="node3" presStyleIdx="7" presStyleCnt="9">
        <dgm:presLayoutVars>
          <dgm:chPref val="3"/>
        </dgm:presLayoutVars>
      </dgm:prSet>
      <dgm:spPr/>
      <dgm:t>
        <a:bodyPr/>
        <a:lstStyle/>
        <a:p>
          <a:endParaRPr lang="en-US"/>
        </a:p>
      </dgm:t>
    </dgm:pt>
    <dgm:pt modelId="{A36FFBBE-981A-4B4B-BDAE-2B333B0A33EA}" type="pres">
      <dgm:prSet presAssocID="{46AFFCD6-C0FA-1441-B5FA-A8B9ACD12058}" presName="rootConnector" presStyleLbl="node3" presStyleIdx="7" presStyleCnt="9"/>
      <dgm:spPr/>
      <dgm:t>
        <a:bodyPr/>
        <a:lstStyle/>
        <a:p>
          <a:endParaRPr lang="en-US"/>
        </a:p>
      </dgm:t>
    </dgm:pt>
    <dgm:pt modelId="{CABE5FA3-9A10-BA4E-8618-9CB8DB3AA89C}" type="pres">
      <dgm:prSet presAssocID="{46AFFCD6-C0FA-1441-B5FA-A8B9ACD12058}" presName="hierChild4" presStyleCnt="0"/>
      <dgm:spPr/>
    </dgm:pt>
    <dgm:pt modelId="{5A89C8E4-995D-7E4D-B7AB-641FF7F4105E}" type="pres">
      <dgm:prSet presAssocID="{46AFFCD6-C0FA-1441-B5FA-A8B9ACD12058}" presName="hierChild5" presStyleCnt="0"/>
      <dgm:spPr/>
    </dgm:pt>
    <dgm:pt modelId="{3207EFA0-648C-E746-9087-FDB5F07FC5DB}" type="pres">
      <dgm:prSet presAssocID="{3305CBE5-FAE9-224D-A302-86A07BEF0CB6}" presName="Name37" presStyleLbl="parChTrans1D3" presStyleIdx="8" presStyleCnt="9"/>
      <dgm:spPr/>
      <dgm:t>
        <a:bodyPr/>
        <a:lstStyle/>
        <a:p>
          <a:endParaRPr lang="en-US"/>
        </a:p>
      </dgm:t>
    </dgm:pt>
    <dgm:pt modelId="{AACF306E-C605-3740-BEB0-248F74BF60F0}" type="pres">
      <dgm:prSet presAssocID="{1F1BBA74-6704-5849-87C0-E3B131ADA02B}" presName="hierRoot2" presStyleCnt="0">
        <dgm:presLayoutVars>
          <dgm:hierBranch val="init"/>
        </dgm:presLayoutVars>
      </dgm:prSet>
      <dgm:spPr/>
    </dgm:pt>
    <dgm:pt modelId="{ECEFAA92-891F-0449-877E-62CE8A283C07}" type="pres">
      <dgm:prSet presAssocID="{1F1BBA74-6704-5849-87C0-E3B131ADA02B}" presName="rootComposite" presStyleCnt="0"/>
      <dgm:spPr/>
    </dgm:pt>
    <dgm:pt modelId="{0B3D6D37-21AE-844F-B52C-84627D49128A}" type="pres">
      <dgm:prSet presAssocID="{1F1BBA74-6704-5849-87C0-E3B131ADA02B}" presName="rootText" presStyleLbl="node3" presStyleIdx="8" presStyleCnt="9">
        <dgm:presLayoutVars>
          <dgm:chPref val="3"/>
        </dgm:presLayoutVars>
      </dgm:prSet>
      <dgm:spPr/>
      <dgm:t>
        <a:bodyPr/>
        <a:lstStyle/>
        <a:p>
          <a:endParaRPr lang="en-US"/>
        </a:p>
      </dgm:t>
    </dgm:pt>
    <dgm:pt modelId="{85293FE6-7AF1-EE40-ADC9-B941F031459F}" type="pres">
      <dgm:prSet presAssocID="{1F1BBA74-6704-5849-87C0-E3B131ADA02B}" presName="rootConnector" presStyleLbl="node3" presStyleIdx="8" presStyleCnt="9"/>
      <dgm:spPr/>
      <dgm:t>
        <a:bodyPr/>
        <a:lstStyle/>
        <a:p>
          <a:endParaRPr lang="en-US"/>
        </a:p>
      </dgm:t>
    </dgm:pt>
    <dgm:pt modelId="{FC198570-CF2B-EF49-B20D-4249E9E828F9}" type="pres">
      <dgm:prSet presAssocID="{1F1BBA74-6704-5849-87C0-E3B131ADA02B}" presName="hierChild4" presStyleCnt="0"/>
      <dgm:spPr/>
    </dgm:pt>
    <dgm:pt modelId="{E915CE96-8CDF-3545-8FC2-750966536D22}" type="pres">
      <dgm:prSet presAssocID="{1F1BBA74-6704-5849-87C0-E3B131ADA02B}" presName="hierChild5" presStyleCnt="0"/>
      <dgm:spPr/>
    </dgm:pt>
    <dgm:pt modelId="{81E77A17-1BA1-6845-80FA-CF8804641BBB}" type="pres">
      <dgm:prSet presAssocID="{68F3289B-1870-D948-9A81-8BEFB2B4952A}" presName="hierChild5" presStyleCnt="0"/>
      <dgm:spPr/>
    </dgm:pt>
    <dgm:pt modelId="{7CCE4FCC-2911-A945-B4A7-12FDC19592E8}" type="pres">
      <dgm:prSet presAssocID="{A1A6A3D9-F2A3-824D-81FE-DB6A8676F489}" presName="hierChild3" presStyleCnt="0"/>
      <dgm:spPr/>
    </dgm:pt>
  </dgm:ptLst>
  <dgm:cxnLst>
    <dgm:cxn modelId="{FF570D1F-EB55-3948-8802-7574BB47211B}" type="presOf" srcId="{6541A4E6-B183-5D40-8651-8D089E39E3EE}" destId="{78762D0D-EA4E-C844-88DA-484D3DCFEAFA}" srcOrd="0" destOrd="0" presId="urn:microsoft.com/office/officeart/2005/8/layout/orgChart1"/>
    <dgm:cxn modelId="{886B07F4-C5C9-C34C-BFB8-5F0F4224552A}" type="presOf" srcId="{9ED912E1-E0EC-F944-982A-541BBFE91416}" destId="{E2819701-1768-2744-947E-FD74C7293109}" srcOrd="0" destOrd="0" presId="urn:microsoft.com/office/officeart/2005/8/layout/orgChart1"/>
    <dgm:cxn modelId="{14FCB7F8-4637-6C4C-B66A-5A2E65101E6D}" type="presOf" srcId="{68F3289B-1870-D948-9A81-8BEFB2B4952A}" destId="{003B86D8-C2EE-BE4B-B0C8-E8B9CA88F123}" srcOrd="0" destOrd="0" presId="urn:microsoft.com/office/officeart/2005/8/layout/orgChart1"/>
    <dgm:cxn modelId="{9B6EB5B8-1F0B-FD44-9027-6F97E0456D5D}" srcId="{CB68324C-FDA1-9D4F-A423-F51BC42C78BA}" destId="{9ED912E1-E0EC-F944-982A-541BBFE91416}" srcOrd="0" destOrd="0" parTransId="{EE7E0FDF-4DDA-C842-BBAE-9A0B6CEBA1F7}" sibTransId="{14901A2F-41CB-8641-8029-0670F5411EAB}"/>
    <dgm:cxn modelId="{E2141333-9072-0A4D-8467-73D76AF6FB43}" type="presOf" srcId="{A04A20E1-4C08-804E-AB14-5E018D5E2029}" destId="{D35C65AA-7CB6-5749-82F8-CB13BAE133CB}" srcOrd="0" destOrd="0" presId="urn:microsoft.com/office/officeart/2005/8/layout/orgChart1"/>
    <dgm:cxn modelId="{F6511079-0481-404B-9401-5FE1EE02CC35}" type="presOf" srcId="{3305CBE5-FAE9-224D-A302-86A07BEF0CB6}" destId="{3207EFA0-648C-E746-9087-FDB5F07FC5DB}" srcOrd="0" destOrd="0" presId="urn:microsoft.com/office/officeart/2005/8/layout/orgChart1"/>
    <dgm:cxn modelId="{46611EF6-9E6A-A64D-9A65-2E24B6923604}" type="presOf" srcId="{8C4B524A-6801-AB47-869D-7385E07AA83B}" destId="{FAB46D97-B7DD-A647-82B1-511B88990846}" srcOrd="0" destOrd="0" presId="urn:microsoft.com/office/officeart/2005/8/layout/orgChart1"/>
    <dgm:cxn modelId="{6AECECE4-57C5-7845-A103-87095905A823}" type="presOf" srcId="{68F3289B-1870-D948-9A81-8BEFB2B4952A}" destId="{85C31528-9B64-DE43-B0CB-F0883631E1DE}" srcOrd="1" destOrd="0" presId="urn:microsoft.com/office/officeart/2005/8/layout/orgChart1"/>
    <dgm:cxn modelId="{CFA85AE5-25FE-5E46-A921-E1FCD78EE64E}" type="presOf" srcId="{2388EDB4-36FF-E64A-A096-EF30DC37034B}" destId="{8A770A3D-5FD8-9842-A0FA-6DA8638AEA45}" srcOrd="1" destOrd="0" presId="urn:microsoft.com/office/officeart/2005/8/layout/orgChart1"/>
    <dgm:cxn modelId="{42B85035-F457-564C-A975-D8B4CCCE6F57}" srcId="{B08D0C34-CDE3-3046-9A9A-89FB99A5903F}" destId="{04777B98-3EC2-774F-9B03-CFD9C79A5698}" srcOrd="0" destOrd="0" parTransId="{8C4B524A-6801-AB47-869D-7385E07AA83B}" sibTransId="{AD75481B-B335-374F-BFB6-B12999C94B93}"/>
    <dgm:cxn modelId="{1C835835-1EC4-5849-8151-A011040FCDD9}" srcId="{A1A6A3D9-F2A3-824D-81FE-DB6A8676F489}" destId="{CB68324C-FDA1-9D4F-A423-F51BC42C78BA}" srcOrd="1" destOrd="0" parTransId="{5F8A0BC6-F9E4-7245-9EF8-3920DE261E48}" sibTransId="{B95DBB9A-D3D6-974B-BB4E-2139BC731F1B}"/>
    <dgm:cxn modelId="{106B9AE1-2D2A-3D43-8075-77545B5F44A7}" type="presOf" srcId="{9ED912E1-E0EC-F944-982A-541BBFE91416}" destId="{675447D6-F326-BE4A-8A3C-369A8D2EA3A5}" srcOrd="1" destOrd="0" presId="urn:microsoft.com/office/officeart/2005/8/layout/orgChart1"/>
    <dgm:cxn modelId="{50E1C632-C7C1-484D-89FA-CEAC0589C0DF}" type="presOf" srcId="{7CC27257-2D83-B44D-9181-D126CFD84407}" destId="{0C1C38AB-93C9-A94A-9B08-0650C189EC33}" srcOrd="0" destOrd="0" presId="urn:microsoft.com/office/officeart/2005/8/layout/orgChart1"/>
    <dgm:cxn modelId="{FF014AAF-B6AB-E242-BA2C-ED3517BA34E6}" srcId="{A1A6A3D9-F2A3-824D-81FE-DB6A8676F489}" destId="{B08D0C34-CDE3-3046-9A9A-89FB99A5903F}" srcOrd="0" destOrd="0" parTransId="{86A87BF7-3D54-204F-BBD9-96A1C21D43DE}" sibTransId="{C7637887-0017-E54F-A9BB-F716EF359F47}"/>
    <dgm:cxn modelId="{C7EEC9F2-134B-D54B-AD05-1A3097DD0919}" type="presOf" srcId="{6DA5DFF1-A182-6542-91F6-2528E694C065}" destId="{6F05A126-A622-1542-91BD-F4D7C688D720}" srcOrd="1" destOrd="0" presId="urn:microsoft.com/office/officeart/2005/8/layout/orgChart1"/>
    <dgm:cxn modelId="{C6EF85C4-FD01-4544-9E08-8412933B0610}" srcId="{68F3289B-1870-D948-9A81-8BEFB2B4952A}" destId="{46AFFCD6-C0FA-1441-B5FA-A8B9ACD12058}" srcOrd="1" destOrd="0" parTransId="{A04A20E1-4C08-804E-AB14-5E018D5E2029}" sibTransId="{974C4A04-7464-3C4E-8430-1E46F25934A5}"/>
    <dgm:cxn modelId="{BEE602FA-EB0D-A349-B6A1-0AEF6B10EF5E}" type="presOf" srcId="{1F1BBA74-6704-5849-87C0-E3B131ADA02B}" destId="{85293FE6-7AF1-EE40-ADC9-B941F031459F}" srcOrd="1" destOrd="0" presId="urn:microsoft.com/office/officeart/2005/8/layout/orgChart1"/>
    <dgm:cxn modelId="{07711D8D-F293-E548-B550-10B8D50CCE63}" type="presOf" srcId="{46AFFCD6-C0FA-1441-B5FA-A8B9ACD12058}" destId="{A36FFBBE-981A-4B4B-BDAE-2B333B0A33EA}" srcOrd="1" destOrd="0" presId="urn:microsoft.com/office/officeart/2005/8/layout/orgChart1"/>
    <dgm:cxn modelId="{8AFD28C4-C763-F944-801A-26ECF142D896}" type="presOf" srcId="{46AFFCD6-C0FA-1441-B5FA-A8B9ACD12058}" destId="{DAA47AC0-9C5F-8344-8809-EFAC775AD249}" srcOrd="0" destOrd="0" presId="urn:microsoft.com/office/officeart/2005/8/layout/orgChart1"/>
    <dgm:cxn modelId="{C5772A60-6013-404E-8E86-85CB07EFFD4C}" srcId="{B08D0C34-CDE3-3046-9A9A-89FB99A5903F}" destId="{6DA5DFF1-A182-6542-91F6-2528E694C065}" srcOrd="1" destOrd="0" parTransId="{CAEB28E0-2CB6-534C-B495-768056D171CC}" sibTransId="{46A348F4-78B9-4F42-9D08-AF59980744D5}"/>
    <dgm:cxn modelId="{CEBD10C0-FC22-5842-ABAD-E74ECD2020B8}" srcId="{1775A14F-472A-414A-AE48-1037375F00BE}" destId="{A1A6A3D9-F2A3-824D-81FE-DB6A8676F489}" srcOrd="0" destOrd="0" parTransId="{DA615F0B-09F9-2E4D-9DE5-EE5BB876AC22}" sibTransId="{A64DB921-4A62-024D-8208-84AC27870171}"/>
    <dgm:cxn modelId="{71291CBE-B873-2642-A004-5BC6782FD09F}" type="presOf" srcId="{CAEB28E0-2CB6-534C-B495-768056D171CC}" destId="{B2F579B0-0283-FE43-95DC-3300B630F0C8}" srcOrd="0" destOrd="0" presId="urn:microsoft.com/office/officeart/2005/8/layout/orgChart1"/>
    <dgm:cxn modelId="{F0C084C7-227E-0841-9F84-98DE9F442E02}" type="presOf" srcId="{04777B98-3EC2-774F-9B03-CFD9C79A5698}" destId="{EA859CC0-8AB2-D44F-9F7D-26DDF4311750}" srcOrd="1" destOrd="0" presId="urn:microsoft.com/office/officeart/2005/8/layout/orgChart1"/>
    <dgm:cxn modelId="{BE5B1118-CB27-CB47-A553-8E6F35654BB6}" type="presOf" srcId="{EE7BF874-B275-D547-AD19-C7587E57CCE7}" destId="{0F0AC525-E711-734A-85E6-13DFBED2F9F2}" srcOrd="0" destOrd="0" presId="urn:microsoft.com/office/officeart/2005/8/layout/orgChart1"/>
    <dgm:cxn modelId="{5DF55607-FCFD-6446-AF61-3F10F11EE4A9}" type="presOf" srcId="{CB68324C-FDA1-9D4F-A423-F51BC42C78BA}" destId="{C7141355-7D97-224A-BA24-E79CE63E4016}" srcOrd="1" destOrd="0" presId="urn:microsoft.com/office/officeart/2005/8/layout/orgChart1"/>
    <dgm:cxn modelId="{54AFB253-639E-4242-8C6F-FDEDFF2B966B}" type="presOf" srcId="{5F8A0BC6-F9E4-7245-9EF8-3920DE261E48}" destId="{A7D585FA-78D1-C044-9382-A5622089AD74}" srcOrd="0" destOrd="0" presId="urn:microsoft.com/office/officeart/2005/8/layout/orgChart1"/>
    <dgm:cxn modelId="{24A4E0DE-D532-3A4E-BD6A-46F296592C57}" type="presOf" srcId="{996FFDDF-1939-8E49-B6A7-CC39CD3C3ACD}" destId="{FB9562CC-06F7-6849-BEB4-2A8E443502E7}" srcOrd="1" destOrd="0" presId="urn:microsoft.com/office/officeart/2005/8/layout/orgChart1"/>
    <dgm:cxn modelId="{7EB9151F-975E-BF4B-9831-A051FA0A6520}" type="presOf" srcId="{1D1CC066-9D75-A54C-AD80-DF50B92D1466}" destId="{82E88957-579D-2049-B434-669A99E10DB7}" srcOrd="0" destOrd="0" presId="urn:microsoft.com/office/officeart/2005/8/layout/orgChart1"/>
    <dgm:cxn modelId="{E838F69D-53AC-8841-B267-2461AC03DA14}" srcId="{B08D0C34-CDE3-3046-9A9A-89FB99A5903F}" destId="{6541A4E6-B183-5D40-8651-8D089E39E3EE}" srcOrd="2" destOrd="0" parTransId="{0C39BD26-F8F1-FF46-B3B5-76B67871F6D6}" sibTransId="{B2E29040-9F85-D14E-9E2B-57D8BA4C80C9}"/>
    <dgm:cxn modelId="{EE2FFE27-F6BD-D441-9232-D66014049181}" type="presOf" srcId="{EE7E0FDF-4DDA-C842-BBAE-9A0B6CEBA1F7}" destId="{B8968E18-4339-C245-824A-147ADB64253B}" srcOrd="0" destOrd="0" presId="urn:microsoft.com/office/officeart/2005/8/layout/orgChart1"/>
    <dgm:cxn modelId="{2CC4683D-5BF7-944C-8ECF-32A393586168}" srcId="{68F3289B-1870-D948-9A81-8BEFB2B4952A}" destId="{1D1CC066-9D75-A54C-AD80-DF50B92D1466}" srcOrd="0" destOrd="0" parTransId="{3CFC12D4-E6F6-9742-99CE-F297D3DE3F89}" sibTransId="{C3AE5823-E853-2B43-8F17-0EEC38B4C85F}"/>
    <dgm:cxn modelId="{E1FABCF6-041B-4D4A-B300-BAEFED8502A4}" type="presOf" srcId="{A1A6A3D9-F2A3-824D-81FE-DB6A8676F489}" destId="{32150447-8694-D842-A80B-C12586FC45F2}" srcOrd="0" destOrd="0" presId="urn:microsoft.com/office/officeart/2005/8/layout/orgChart1"/>
    <dgm:cxn modelId="{1633FF02-0A09-F340-8E6C-4722B4E75959}" type="presOf" srcId="{1F1BBA74-6704-5849-87C0-E3B131ADA02B}" destId="{0B3D6D37-21AE-844F-B52C-84627D49128A}" srcOrd="0" destOrd="0" presId="urn:microsoft.com/office/officeart/2005/8/layout/orgChart1"/>
    <dgm:cxn modelId="{A7D3D545-BE8E-7447-AC80-30E22649948C}" type="presOf" srcId="{B08D0C34-CDE3-3046-9A9A-89FB99A5903F}" destId="{31353805-2F8F-A84D-95C0-4A655957A9B0}" srcOrd="0" destOrd="0" presId="urn:microsoft.com/office/officeart/2005/8/layout/orgChart1"/>
    <dgm:cxn modelId="{BE9C692D-04BF-2E49-A361-C2ECB3D6EF02}" type="presOf" srcId="{A1A6A3D9-F2A3-824D-81FE-DB6A8676F489}" destId="{2045F8B8-F377-6645-B18B-0DDC38EC132D}" srcOrd="1" destOrd="0" presId="urn:microsoft.com/office/officeart/2005/8/layout/orgChart1"/>
    <dgm:cxn modelId="{920587FA-1B2C-3A4E-9A62-73D52AC924DC}" srcId="{A1A6A3D9-F2A3-824D-81FE-DB6A8676F489}" destId="{68F3289B-1870-D948-9A81-8BEFB2B4952A}" srcOrd="2" destOrd="0" parTransId="{EE7BF874-B275-D547-AD19-C7587E57CCE7}" sibTransId="{0D50BF6E-0FE3-E149-B5B1-0B6218550B3B}"/>
    <dgm:cxn modelId="{2CBF8EB4-0560-0C45-8A25-0F6DA042E2FB}" type="presOf" srcId="{2388EDB4-36FF-E64A-A096-EF30DC37034B}" destId="{E1C0700B-92B4-814A-AB8D-9155F9A4D06F}" srcOrd="0" destOrd="0" presId="urn:microsoft.com/office/officeart/2005/8/layout/orgChart1"/>
    <dgm:cxn modelId="{DD720B1A-CFD9-8546-978C-86CA2C70AC7F}" type="presOf" srcId="{0C39BD26-F8F1-FF46-B3B5-76B67871F6D6}" destId="{F339B2A2-027B-0F48-88C8-12C31F5B0E9A}" srcOrd="0" destOrd="0" presId="urn:microsoft.com/office/officeart/2005/8/layout/orgChart1"/>
    <dgm:cxn modelId="{F0212446-4AD8-0346-984B-BD86ED478DAE}" srcId="{68F3289B-1870-D948-9A81-8BEFB2B4952A}" destId="{1F1BBA74-6704-5849-87C0-E3B131ADA02B}" srcOrd="2" destOrd="0" parTransId="{3305CBE5-FAE9-224D-A302-86A07BEF0CB6}" sibTransId="{5E1AC9F3-1E43-2A40-868C-03E1DFCA5C71}"/>
    <dgm:cxn modelId="{65379C07-981B-C94A-B20B-7E8390AD0D30}" srcId="{CB68324C-FDA1-9D4F-A423-F51BC42C78BA}" destId="{2388EDB4-36FF-E64A-A096-EF30DC37034B}" srcOrd="1" destOrd="0" parTransId="{AA2F762B-9A88-A940-B99D-6C59F78795F1}" sibTransId="{7835C1B6-0034-794F-BDD3-022AB9DDD218}"/>
    <dgm:cxn modelId="{320D6C96-7087-C14F-A70D-38B2B544D639}" type="presOf" srcId="{1D1CC066-9D75-A54C-AD80-DF50B92D1466}" destId="{D1806653-D400-E349-BDEF-C4498739FA8D}" srcOrd="1" destOrd="0" presId="urn:microsoft.com/office/officeart/2005/8/layout/orgChart1"/>
    <dgm:cxn modelId="{143760E5-05FC-6B4F-8474-3A83585A177C}" srcId="{CB68324C-FDA1-9D4F-A423-F51BC42C78BA}" destId="{996FFDDF-1939-8E49-B6A7-CC39CD3C3ACD}" srcOrd="2" destOrd="0" parTransId="{7CC27257-2D83-B44D-9181-D126CFD84407}" sibTransId="{DBCC37F7-ED66-4544-A542-457CC13A8BEC}"/>
    <dgm:cxn modelId="{135C909F-B092-0049-A428-2C35D5159480}" type="presOf" srcId="{B08D0C34-CDE3-3046-9A9A-89FB99A5903F}" destId="{C9882660-AF63-2C40-997F-B3EF022EF4BF}" srcOrd="1" destOrd="0" presId="urn:microsoft.com/office/officeart/2005/8/layout/orgChart1"/>
    <dgm:cxn modelId="{CCEEE4D8-86D9-1E4D-B06D-6F77D196B537}" type="presOf" srcId="{6DA5DFF1-A182-6542-91F6-2528E694C065}" destId="{BFBF91FA-70C4-9641-A488-3650F37DC469}" srcOrd="0" destOrd="0" presId="urn:microsoft.com/office/officeart/2005/8/layout/orgChart1"/>
    <dgm:cxn modelId="{3C77049F-9C16-564C-9AEA-5F3791DC9450}" type="presOf" srcId="{CB68324C-FDA1-9D4F-A423-F51BC42C78BA}" destId="{EE03EAED-3583-514A-8281-8288958D6D70}" srcOrd="0" destOrd="0" presId="urn:microsoft.com/office/officeart/2005/8/layout/orgChart1"/>
    <dgm:cxn modelId="{E2285C9F-9D38-D24E-B317-80D6B99956B9}" type="presOf" srcId="{AA2F762B-9A88-A940-B99D-6C59F78795F1}" destId="{C14EA7A2-59B0-F14B-A216-FA02D5733694}" srcOrd="0" destOrd="0" presId="urn:microsoft.com/office/officeart/2005/8/layout/orgChart1"/>
    <dgm:cxn modelId="{EA0C27B2-3E5E-144B-A8D2-309437CCBC08}" type="presOf" srcId="{04777B98-3EC2-774F-9B03-CFD9C79A5698}" destId="{43EE77D1-F9BD-134F-8943-5E1CFD42ECAD}" srcOrd="0" destOrd="0" presId="urn:microsoft.com/office/officeart/2005/8/layout/orgChart1"/>
    <dgm:cxn modelId="{8C5D067A-111A-1D4B-9920-BA108011B867}" type="presOf" srcId="{1775A14F-472A-414A-AE48-1037375F00BE}" destId="{F7DE4153-0A36-7D48-9272-D7144B14BFF4}" srcOrd="0" destOrd="0" presId="urn:microsoft.com/office/officeart/2005/8/layout/orgChart1"/>
    <dgm:cxn modelId="{0F264EC7-F819-E841-867F-C11DC369ADC4}" type="presOf" srcId="{3CFC12D4-E6F6-9742-99CE-F297D3DE3F89}" destId="{D8FF120F-5E3B-F941-A60D-8D93F10757E9}" srcOrd="0" destOrd="0" presId="urn:microsoft.com/office/officeart/2005/8/layout/orgChart1"/>
    <dgm:cxn modelId="{3E611741-7120-DF46-8806-99B3F2CFFCEF}" type="presOf" srcId="{6541A4E6-B183-5D40-8651-8D089E39E3EE}" destId="{4FF7CCD1-9224-764D-8A62-28B268317ED8}" srcOrd="1" destOrd="0" presId="urn:microsoft.com/office/officeart/2005/8/layout/orgChart1"/>
    <dgm:cxn modelId="{46056BAB-C58C-A64F-810E-F8CCDF163F12}" type="presOf" srcId="{86A87BF7-3D54-204F-BBD9-96A1C21D43DE}" destId="{BB3E5864-6D7E-F54A-A140-570945D5E549}" srcOrd="0" destOrd="0" presId="urn:microsoft.com/office/officeart/2005/8/layout/orgChart1"/>
    <dgm:cxn modelId="{0199E8BA-40D3-6348-915A-98CB4FECB921}" type="presOf" srcId="{996FFDDF-1939-8E49-B6A7-CC39CD3C3ACD}" destId="{DCEE63B0-A7CF-F242-9F6B-BB1FBC19380B}" srcOrd="0" destOrd="0" presId="urn:microsoft.com/office/officeart/2005/8/layout/orgChart1"/>
    <dgm:cxn modelId="{08CC2B8E-9D07-A34F-8838-F85C66004235}" type="presParOf" srcId="{F7DE4153-0A36-7D48-9272-D7144B14BFF4}" destId="{783CA669-2F23-D74D-BA26-2CF09E1E7B02}" srcOrd="0" destOrd="0" presId="urn:microsoft.com/office/officeart/2005/8/layout/orgChart1"/>
    <dgm:cxn modelId="{242CA722-09EC-0B40-B2E0-569E9685263A}" type="presParOf" srcId="{783CA669-2F23-D74D-BA26-2CF09E1E7B02}" destId="{748F0C28-FE64-BF48-B217-766275EE7BFF}" srcOrd="0" destOrd="0" presId="urn:microsoft.com/office/officeart/2005/8/layout/orgChart1"/>
    <dgm:cxn modelId="{5AD78430-43C6-0D42-92F4-38F8D47FD67C}" type="presParOf" srcId="{748F0C28-FE64-BF48-B217-766275EE7BFF}" destId="{32150447-8694-D842-A80B-C12586FC45F2}" srcOrd="0" destOrd="0" presId="urn:microsoft.com/office/officeart/2005/8/layout/orgChart1"/>
    <dgm:cxn modelId="{D33D5882-4DAE-B34F-B0BB-17399E052DDA}" type="presParOf" srcId="{748F0C28-FE64-BF48-B217-766275EE7BFF}" destId="{2045F8B8-F377-6645-B18B-0DDC38EC132D}" srcOrd="1" destOrd="0" presId="urn:microsoft.com/office/officeart/2005/8/layout/orgChart1"/>
    <dgm:cxn modelId="{094B1143-EDF0-E14B-980C-3E4C2A0605E2}" type="presParOf" srcId="{783CA669-2F23-D74D-BA26-2CF09E1E7B02}" destId="{F3255B5C-76A5-0C42-BFB3-0315D8862B0A}" srcOrd="1" destOrd="0" presId="urn:microsoft.com/office/officeart/2005/8/layout/orgChart1"/>
    <dgm:cxn modelId="{2290A3A9-82E0-6245-B5E3-99C99FEE3FF1}" type="presParOf" srcId="{F3255B5C-76A5-0C42-BFB3-0315D8862B0A}" destId="{BB3E5864-6D7E-F54A-A140-570945D5E549}" srcOrd="0" destOrd="0" presId="urn:microsoft.com/office/officeart/2005/8/layout/orgChart1"/>
    <dgm:cxn modelId="{C0FA32B1-D36A-9E44-92F0-A2FC71774DCC}" type="presParOf" srcId="{F3255B5C-76A5-0C42-BFB3-0315D8862B0A}" destId="{7F5B0F04-7500-BF4C-A499-CB51B84577AA}" srcOrd="1" destOrd="0" presId="urn:microsoft.com/office/officeart/2005/8/layout/orgChart1"/>
    <dgm:cxn modelId="{300A16C6-3D2E-1D47-984D-7BFD501FA6C3}" type="presParOf" srcId="{7F5B0F04-7500-BF4C-A499-CB51B84577AA}" destId="{3DDC7050-59F7-5844-8F8C-A57B1E1D3180}" srcOrd="0" destOrd="0" presId="urn:microsoft.com/office/officeart/2005/8/layout/orgChart1"/>
    <dgm:cxn modelId="{2ECEFAC8-CE6F-E048-A9CC-320B9866F817}" type="presParOf" srcId="{3DDC7050-59F7-5844-8F8C-A57B1E1D3180}" destId="{31353805-2F8F-A84D-95C0-4A655957A9B0}" srcOrd="0" destOrd="0" presId="urn:microsoft.com/office/officeart/2005/8/layout/orgChart1"/>
    <dgm:cxn modelId="{71774B85-54AC-7541-B273-1250192143C2}" type="presParOf" srcId="{3DDC7050-59F7-5844-8F8C-A57B1E1D3180}" destId="{C9882660-AF63-2C40-997F-B3EF022EF4BF}" srcOrd="1" destOrd="0" presId="urn:microsoft.com/office/officeart/2005/8/layout/orgChart1"/>
    <dgm:cxn modelId="{D1B5E2EF-D35B-3E4E-A3B3-7B245A895AC3}" type="presParOf" srcId="{7F5B0F04-7500-BF4C-A499-CB51B84577AA}" destId="{7F5A043B-8F5F-FF4F-ADE2-655567623095}" srcOrd="1" destOrd="0" presId="urn:microsoft.com/office/officeart/2005/8/layout/orgChart1"/>
    <dgm:cxn modelId="{829AF0A5-0FA1-DD43-A38D-B7C2C996F19D}" type="presParOf" srcId="{7F5A043B-8F5F-FF4F-ADE2-655567623095}" destId="{FAB46D97-B7DD-A647-82B1-511B88990846}" srcOrd="0" destOrd="0" presId="urn:microsoft.com/office/officeart/2005/8/layout/orgChart1"/>
    <dgm:cxn modelId="{88AA761C-2730-834F-80FF-4EC490066AD5}" type="presParOf" srcId="{7F5A043B-8F5F-FF4F-ADE2-655567623095}" destId="{914E3AE6-6F14-0E46-AFE0-7DABF8F689C9}" srcOrd="1" destOrd="0" presId="urn:microsoft.com/office/officeart/2005/8/layout/orgChart1"/>
    <dgm:cxn modelId="{0F8A8F3E-C77F-9648-854B-7A41672D8000}" type="presParOf" srcId="{914E3AE6-6F14-0E46-AFE0-7DABF8F689C9}" destId="{BD5E4918-737F-904B-954F-37DDCBE218BD}" srcOrd="0" destOrd="0" presId="urn:microsoft.com/office/officeart/2005/8/layout/orgChart1"/>
    <dgm:cxn modelId="{5A28F509-4136-4B4F-AEE3-6914DD04C3A0}" type="presParOf" srcId="{BD5E4918-737F-904B-954F-37DDCBE218BD}" destId="{43EE77D1-F9BD-134F-8943-5E1CFD42ECAD}" srcOrd="0" destOrd="0" presId="urn:microsoft.com/office/officeart/2005/8/layout/orgChart1"/>
    <dgm:cxn modelId="{8417B133-1CD3-5F46-A9A8-57B121818525}" type="presParOf" srcId="{BD5E4918-737F-904B-954F-37DDCBE218BD}" destId="{EA859CC0-8AB2-D44F-9F7D-26DDF4311750}" srcOrd="1" destOrd="0" presId="urn:microsoft.com/office/officeart/2005/8/layout/orgChart1"/>
    <dgm:cxn modelId="{2AFAB516-0B64-9D4B-96C3-373BEC534677}" type="presParOf" srcId="{914E3AE6-6F14-0E46-AFE0-7DABF8F689C9}" destId="{4B6FE9B2-ACEE-C14E-A4F2-1D646B0CA7E5}" srcOrd="1" destOrd="0" presId="urn:microsoft.com/office/officeart/2005/8/layout/orgChart1"/>
    <dgm:cxn modelId="{D90FACC1-A1E9-624B-ACED-FB42811CE827}" type="presParOf" srcId="{914E3AE6-6F14-0E46-AFE0-7DABF8F689C9}" destId="{C21AAE9C-469A-E44C-8B2A-096C518E1CDF}" srcOrd="2" destOrd="0" presId="urn:microsoft.com/office/officeart/2005/8/layout/orgChart1"/>
    <dgm:cxn modelId="{28166588-90E4-EF4C-A83A-0A317381807A}" type="presParOf" srcId="{7F5A043B-8F5F-FF4F-ADE2-655567623095}" destId="{B2F579B0-0283-FE43-95DC-3300B630F0C8}" srcOrd="2" destOrd="0" presId="urn:microsoft.com/office/officeart/2005/8/layout/orgChart1"/>
    <dgm:cxn modelId="{566A511F-668D-E146-B8D6-C00BE8B340D7}" type="presParOf" srcId="{7F5A043B-8F5F-FF4F-ADE2-655567623095}" destId="{76BC9DC7-8C75-8B4C-9FF9-6165D7F62D67}" srcOrd="3" destOrd="0" presId="urn:microsoft.com/office/officeart/2005/8/layout/orgChart1"/>
    <dgm:cxn modelId="{A0D1F896-E536-AF44-A816-8E0E2149F9C2}" type="presParOf" srcId="{76BC9DC7-8C75-8B4C-9FF9-6165D7F62D67}" destId="{CA06B401-D92B-8941-97CF-2747447FE16A}" srcOrd="0" destOrd="0" presId="urn:microsoft.com/office/officeart/2005/8/layout/orgChart1"/>
    <dgm:cxn modelId="{B97AC786-8DA5-1D4E-8FEF-5E6E16D8A870}" type="presParOf" srcId="{CA06B401-D92B-8941-97CF-2747447FE16A}" destId="{BFBF91FA-70C4-9641-A488-3650F37DC469}" srcOrd="0" destOrd="0" presId="urn:microsoft.com/office/officeart/2005/8/layout/orgChart1"/>
    <dgm:cxn modelId="{8320A4FE-EF6D-4B43-A1C5-DC24A1D7743A}" type="presParOf" srcId="{CA06B401-D92B-8941-97CF-2747447FE16A}" destId="{6F05A126-A622-1542-91BD-F4D7C688D720}" srcOrd="1" destOrd="0" presId="urn:microsoft.com/office/officeart/2005/8/layout/orgChart1"/>
    <dgm:cxn modelId="{83329968-C7AA-3F46-BC19-F6F348C2E2E4}" type="presParOf" srcId="{76BC9DC7-8C75-8B4C-9FF9-6165D7F62D67}" destId="{2054CC06-C258-D943-8ADF-1BD17F8B8D34}" srcOrd="1" destOrd="0" presId="urn:microsoft.com/office/officeart/2005/8/layout/orgChart1"/>
    <dgm:cxn modelId="{DBF73797-1AF7-6746-970F-E69F6AAAE4EC}" type="presParOf" srcId="{76BC9DC7-8C75-8B4C-9FF9-6165D7F62D67}" destId="{9640BB13-388B-BC45-818A-BDBD76B20A71}" srcOrd="2" destOrd="0" presId="urn:microsoft.com/office/officeart/2005/8/layout/orgChart1"/>
    <dgm:cxn modelId="{06841424-862E-DC47-8928-B0A612373481}" type="presParOf" srcId="{7F5A043B-8F5F-FF4F-ADE2-655567623095}" destId="{F339B2A2-027B-0F48-88C8-12C31F5B0E9A}" srcOrd="4" destOrd="0" presId="urn:microsoft.com/office/officeart/2005/8/layout/orgChart1"/>
    <dgm:cxn modelId="{FE666E23-BEAC-1F40-B507-8D168F32C3E6}" type="presParOf" srcId="{7F5A043B-8F5F-FF4F-ADE2-655567623095}" destId="{7A83D40C-A3C4-634C-B180-442AA42EBFC4}" srcOrd="5" destOrd="0" presId="urn:microsoft.com/office/officeart/2005/8/layout/orgChart1"/>
    <dgm:cxn modelId="{D3F25E1F-2576-F44D-8A2C-C187D13AB4C2}" type="presParOf" srcId="{7A83D40C-A3C4-634C-B180-442AA42EBFC4}" destId="{A81B3F17-7272-C940-A7E5-057F7A8BD617}" srcOrd="0" destOrd="0" presId="urn:microsoft.com/office/officeart/2005/8/layout/orgChart1"/>
    <dgm:cxn modelId="{C49A04D5-29D0-244A-876F-AF661D5446FE}" type="presParOf" srcId="{A81B3F17-7272-C940-A7E5-057F7A8BD617}" destId="{78762D0D-EA4E-C844-88DA-484D3DCFEAFA}" srcOrd="0" destOrd="0" presId="urn:microsoft.com/office/officeart/2005/8/layout/orgChart1"/>
    <dgm:cxn modelId="{7EA4A152-E821-554F-B05B-D9E5F491C261}" type="presParOf" srcId="{A81B3F17-7272-C940-A7E5-057F7A8BD617}" destId="{4FF7CCD1-9224-764D-8A62-28B268317ED8}" srcOrd="1" destOrd="0" presId="urn:microsoft.com/office/officeart/2005/8/layout/orgChart1"/>
    <dgm:cxn modelId="{A7D05A8A-FB31-C846-BA2E-0A5803773F8B}" type="presParOf" srcId="{7A83D40C-A3C4-634C-B180-442AA42EBFC4}" destId="{B054C99B-710A-8049-972D-143829404F8F}" srcOrd="1" destOrd="0" presId="urn:microsoft.com/office/officeart/2005/8/layout/orgChart1"/>
    <dgm:cxn modelId="{EF756983-3604-8E4A-A8D6-ABCC564B0A71}" type="presParOf" srcId="{7A83D40C-A3C4-634C-B180-442AA42EBFC4}" destId="{DFACFC74-E3FB-9D4C-98EA-2D6DA2E52515}" srcOrd="2" destOrd="0" presId="urn:microsoft.com/office/officeart/2005/8/layout/orgChart1"/>
    <dgm:cxn modelId="{80D8C882-663A-6441-B070-468D5EE8A5D4}" type="presParOf" srcId="{7F5B0F04-7500-BF4C-A499-CB51B84577AA}" destId="{F40E2D6B-2B62-C644-A412-D3D0D475C817}" srcOrd="2" destOrd="0" presId="urn:microsoft.com/office/officeart/2005/8/layout/orgChart1"/>
    <dgm:cxn modelId="{E5FD3297-EA06-9044-A979-9F10DE8C3511}" type="presParOf" srcId="{F3255B5C-76A5-0C42-BFB3-0315D8862B0A}" destId="{A7D585FA-78D1-C044-9382-A5622089AD74}" srcOrd="2" destOrd="0" presId="urn:microsoft.com/office/officeart/2005/8/layout/orgChart1"/>
    <dgm:cxn modelId="{C3D8D4E8-95E2-494C-9D56-B24429C8DA3E}" type="presParOf" srcId="{F3255B5C-76A5-0C42-BFB3-0315D8862B0A}" destId="{7BD58A20-7BF3-804C-BB9E-3C549960636D}" srcOrd="3" destOrd="0" presId="urn:microsoft.com/office/officeart/2005/8/layout/orgChart1"/>
    <dgm:cxn modelId="{39A4EB9C-05E9-734E-A6BA-DF039D6524C4}" type="presParOf" srcId="{7BD58A20-7BF3-804C-BB9E-3C549960636D}" destId="{D38D534A-BDFF-374A-92B6-737E9C0BEE5F}" srcOrd="0" destOrd="0" presId="urn:microsoft.com/office/officeart/2005/8/layout/orgChart1"/>
    <dgm:cxn modelId="{A3BA8D4A-FD31-AC40-84C7-40051061F68D}" type="presParOf" srcId="{D38D534A-BDFF-374A-92B6-737E9C0BEE5F}" destId="{EE03EAED-3583-514A-8281-8288958D6D70}" srcOrd="0" destOrd="0" presId="urn:microsoft.com/office/officeart/2005/8/layout/orgChart1"/>
    <dgm:cxn modelId="{7EF1CA0C-1FC1-E543-AC0F-EC222ABD5C75}" type="presParOf" srcId="{D38D534A-BDFF-374A-92B6-737E9C0BEE5F}" destId="{C7141355-7D97-224A-BA24-E79CE63E4016}" srcOrd="1" destOrd="0" presId="urn:microsoft.com/office/officeart/2005/8/layout/orgChart1"/>
    <dgm:cxn modelId="{89446E07-FBA3-4941-B622-753D0B0B310F}" type="presParOf" srcId="{7BD58A20-7BF3-804C-BB9E-3C549960636D}" destId="{E5BB009D-DB3A-2548-9127-9A585FD32702}" srcOrd="1" destOrd="0" presId="urn:microsoft.com/office/officeart/2005/8/layout/orgChart1"/>
    <dgm:cxn modelId="{D9973EC1-6F0E-9449-889C-0D581DFFC085}" type="presParOf" srcId="{E5BB009D-DB3A-2548-9127-9A585FD32702}" destId="{B8968E18-4339-C245-824A-147ADB64253B}" srcOrd="0" destOrd="0" presId="urn:microsoft.com/office/officeart/2005/8/layout/orgChart1"/>
    <dgm:cxn modelId="{84145133-9B5A-F64F-94E9-23570E88DC94}" type="presParOf" srcId="{E5BB009D-DB3A-2548-9127-9A585FD32702}" destId="{0313A8A9-ACDA-5F46-973F-EE2D91A27F3F}" srcOrd="1" destOrd="0" presId="urn:microsoft.com/office/officeart/2005/8/layout/orgChart1"/>
    <dgm:cxn modelId="{28F73BF5-3DC6-9940-86F7-058CF917C07B}" type="presParOf" srcId="{0313A8A9-ACDA-5F46-973F-EE2D91A27F3F}" destId="{626D74BE-8DAD-144F-BE4B-4FC1CE4D4C30}" srcOrd="0" destOrd="0" presId="urn:microsoft.com/office/officeart/2005/8/layout/orgChart1"/>
    <dgm:cxn modelId="{11FBA9AC-EF43-CE46-A0EF-B07A507A5320}" type="presParOf" srcId="{626D74BE-8DAD-144F-BE4B-4FC1CE4D4C30}" destId="{E2819701-1768-2744-947E-FD74C7293109}" srcOrd="0" destOrd="0" presId="urn:microsoft.com/office/officeart/2005/8/layout/orgChart1"/>
    <dgm:cxn modelId="{014A8240-C32B-5C4B-B447-1E148A312204}" type="presParOf" srcId="{626D74BE-8DAD-144F-BE4B-4FC1CE4D4C30}" destId="{675447D6-F326-BE4A-8A3C-369A8D2EA3A5}" srcOrd="1" destOrd="0" presId="urn:microsoft.com/office/officeart/2005/8/layout/orgChart1"/>
    <dgm:cxn modelId="{F00BF74A-52BA-C64F-AA1D-C8F980162A80}" type="presParOf" srcId="{0313A8A9-ACDA-5F46-973F-EE2D91A27F3F}" destId="{A21D6683-4C3A-E049-B9B0-DAEA4D82180C}" srcOrd="1" destOrd="0" presId="urn:microsoft.com/office/officeart/2005/8/layout/orgChart1"/>
    <dgm:cxn modelId="{B5CE882F-84D2-A44C-A086-29942729C392}" type="presParOf" srcId="{0313A8A9-ACDA-5F46-973F-EE2D91A27F3F}" destId="{01E18917-E6CA-5A40-AD16-CA01AFA1216A}" srcOrd="2" destOrd="0" presId="urn:microsoft.com/office/officeart/2005/8/layout/orgChart1"/>
    <dgm:cxn modelId="{BABC2646-D398-0745-9C0B-1895CC018D1A}" type="presParOf" srcId="{E5BB009D-DB3A-2548-9127-9A585FD32702}" destId="{C14EA7A2-59B0-F14B-A216-FA02D5733694}" srcOrd="2" destOrd="0" presId="urn:microsoft.com/office/officeart/2005/8/layout/orgChart1"/>
    <dgm:cxn modelId="{4CD3AAE8-4770-9F42-AA7E-8F31E72234A8}" type="presParOf" srcId="{E5BB009D-DB3A-2548-9127-9A585FD32702}" destId="{72528082-2431-D84C-936B-782FBB5A3FB1}" srcOrd="3" destOrd="0" presId="urn:microsoft.com/office/officeart/2005/8/layout/orgChart1"/>
    <dgm:cxn modelId="{E819A246-4B67-8241-85F0-3EC39256F2D0}" type="presParOf" srcId="{72528082-2431-D84C-936B-782FBB5A3FB1}" destId="{B85E5DD2-DB50-2746-888F-69FA595BF79B}" srcOrd="0" destOrd="0" presId="urn:microsoft.com/office/officeart/2005/8/layout/orgChart1"/>
    <dgm:cxn modelId="{74227D67-37B7-D84D-A349-21F9E1BF7FA8}" type="presParOf" srcId="{B85E5DD2-DB50-2746-888F-69FA595BF79B}" destId="{E1C0700B-92B4-814A-AB8D-9155F9A4D06F}" srcOrd="0" destOrd="0" presId="urn:microsoft.com/office/officeart/2005/8/layout/orgChart1"/>
    <dgm:cxn modelId="{D56B5E01-71AF-DA40-A014-2BF030E6745A}" type="presParOf" srcId="{B85E5DD2-DB50-2746-888F-69FA595BF79B}" destId="{8A770A3D-5FD8-9842-A0FA-6DA8638AEA45}" srcOrd="1" destOrd="0" presId="urn:microsoft.com/office/officeart/2005/8/layout/orgChart1"/>
    <dgm:cxn modelId="{A79D8855-BA78-584D-A0E5-9C3C8D025DB6}" type="presParOf" srcId="{72528082-2431-D84C-936B-782FBB5A3FB1}" destId="{26A07E4E-287A-B545-87E7-19A7D0E396AA}" srcOrd="1" destOrd="0" presId="urn:microsoft.com/office/officeart/2005/8/layout/orgChart1"/>
    <dgm:cxn modelId="{7639554A-E341-084D-B2B4-3CEE7C14F39A}" type="presParOf" srcId="{72528082-2431-D84C-936B-782FBB5A3FB1}" destId="{906BB454-38E6-4B42-9CFD-9DE5C4B3FB34}" srcOrd="2" destOrd="0" presId="urn:microsoft.com/office/officeart/2005/8/layout/orgChart1"/>
    <dgm:cxn modelId="{8A2B3168-8A92-6E4D-AC43-8FF833359E6B}" type="presParOf" srcId="{E5BB009D-DB3A-2548-9127-9A585FD32702}" destId="{0C1C38AB-93C9-A94A-9B08-0650C189EC33}" srcOrd="4" destOrd="0" presId="urn:microsoft.com/office/officeart/2005/8/layout/orgChart1"/>
    <dgm:cxn modelId="{D19FC030-E7D0-4F41-97F9-B4CCECEAC265}" type="presParOf" srcId="{E5BB009D-DB3A-2548-9127-9A585FD32702}" destId="{D4C7EA0B-D5C0-CA4F-8361-87358BFC405E}" srcOrd="5" destOrd="0" presId="urn:microsoft.com/office/officeart/2005/8/layout/orgChart1"/>
    <dgm:cxn modelId="{616E0261-DAAF-4542-8F49-07CDB91A413F}" type="presParOf" srcId="{D4C7EA0B-D5C0-CA4F-8361-87358BFC405E}" destId="{76222F40-0825-A14F-98F8-4C71F5B0F119}" srcOrd="0" destOrd="0" presId="urn:microsoft.com/office/officeart/2005/8/layout/orgChart1"/>
    <dgm:cxn modelId="{A1352B33-D582-2F4E-9E16-758EF2BD81CD}" type="presParOf" srcId="{76222F40-0825-A14F-98F8-4C71F5B0F119}" destId="{DCEE63B0-A7CF-F242-9F6B-BB1FBC19380B}" srcOrd="0" destOrd="0" presId="urn:microsoft.com/office/officeart/2005/8/layout/orgChart1"/>
    <dgm:cxn modelId="{C533D6E1-0E17-0D4A-A7C7-39141815B933}" type="presParOf" srcId="{76222F40-0825-A14F-98F8-4C71F5B0F119}" destId="{FB9562CC-06F7-6849-BEB4-2A8E443502E7}" srcOrd="1" destOrd="0" presId="urn:microsoft.com/office/officeart/2005/8/layout/orgChart1"/>
    <dgm:cxn modelId="{889AC259-6F8F-2E44-B300-C5A32F05A3BF}" type="presParOf" srcId="{D4C7EA0B-D5C0-CA4F-8361-87358BFC405E}" destId="{F3E447B2-0694-AC41-A656-8B26B948924E}" srcOrd="1" destOrd="0" presId="urn:microsoft.com/office/officeart/2005/8/layout/orgChart1"/>
    <dgm:cxn modelId="{B28061DC-4C21-3A48-8D9D-29EB90C95745}" type="presParOf" srcId="{D4C7EA0B-D5C0-CA4F-8361-87358BFC405E}" destId="{7F49A91C-1622-0F41-A75F-B3E8B3B61A46}" srcOrd="2" destOrd="0" presId="urn:microsoft.com/office/officeart/2005/8/layout/orgChart1"/>
    <dgm:cxn modelId="{DA26BF29-DEF6-4144-AC5E-4457548EE886}" type="presParOf" srcId="{7BD58A20-7BF3-804C-BB9E-3C549960636D}" destId="{64E3A879-7349-BC47-AD1E-809D8111DAD5}" srcOrd="2" destOrd="0" presId="urn:microsoft.com/office/officeart/2005/8/layout/orgChart1"/>
    <dgm:cxn modelId="{FEEAC0F9-75B3-0E43-A6C1-4A8CA240F3B3}" type="presParOf" srcId="{F3255B5C-76A5-0C42-BFB3-0315D8862B0A}" destId="{0F0AC525-E711-734A-85E6-13DFBED2F9F2}" srcOrd="4" destOrd="0" presId="urn:microsoft.com/office/officeart/2005/8/layout/orgChart1"/>
    <dgm:cxn modelId="{9AAC3EE7-79D5-CA41-B9B5-2FF608E72C9F}" type="presParOf" srcId="{F3255B5C-76A5-0C42-BFB3-0315D8862B0A}" destId="{3659C2A1-1029-734D-A6CE-7F255D41DD16}" srcOrd="5" destOrd="0" presId="urn:microsoft.com/office/officeart/2005/8/layout/orgChart1"/>
    <dgm:cxn modelId="{D2D12B4A-ACD0-5246-A878-784C96BA6F7D}" type="presParOf" srcId="{3659C2A1-1029-734D-A6CE-7F255D41DD16}" destId="{A46E83D0-B058-1E4B-8C07-F6601DC084AC}" srcOrd="0" destOrd="0" presId="urn:microsoft.com/office/officeart/2005/8/layout/orgChart1"/>
    <dgm:cxn modelId="{C4EC13C5-D32A-6046-AE27-8EAA79B94186}" type="presParOf" srcId="{A46E83D0-B058-1E4B-8C07-F6601DC084AC}" destId="{003B86D8-C2EE-BE4B-B0C8-E8B9CA88F123}" srcOrd="0" destOrd="0" presId="urn:microsoft.com/office/officeart/2005/8/layout/orgChart1"/>
    <dgm:cxn modelId="{28D7124F-F9A9-B84B-AFA6-9DF83FD2BDDF}" type="presParOf" srcId="{A46E83D0-B058-1E4B-8C07-F6601DC084AC}" destId="{85C31528-9B64-DE43-B0CB-F0883631E1DE}" srcOrd="1" destOrd="0" presId="urn:microsoft.com/office/officeart/2005/8/layout/orgChart1"/>
    <dgm:cxn modelId="{BAB0325E-6647-9941-8FCE-A99ECDD8805F}" type="presParOf" srcId="{3659C2A1-1029-734D-A6CE-7F255D41DD16}" destId="{E9B7411F-15C2-F14D-B49D-A9CAE1DB4B4A}" srcOrd="1" destOrd="0" presId="urn:microsoft.com/office/officeart/2005/8/layout/orgChart1"/>
    <dgm:cxn modelId="{0C813AEB-61C6-A44D-8791-99D60FA21B36}" type="presParOf" srcId="{E9B7411F-15C2-F14D-B49D-A9CAE1DB4B4A}" destId="{D8FF120F-5E3B-F941-A60D-8D93F10757E9}" srcOrd="0" destOrd="0" presId="urn:microsoft.com/office/officeart/2005/8/layout/orgChart1"/>
    <dgm:cxn modelId="{361B31D2-47DF-FD44-84BA-9B6A35F03D21}" type="presParOf" srcId="{E9B7411F-15C2-F14D-B49D-A9CAE1DB4B4A}" destId="{30F37756-545B-7F44-9A26-E05CBA5172D6}" srcOrd="1" destOrd="0" presId="urn:microsoft.com/office/officeart/2005/8/layout/orgChart1"/>
    <dgm:cxn modelId="{B140895C-1FBB-B348-8604-FBF948CCAD29}" type="presParOf" srcId="{30F37756-545B-7F44-9A26-E05CBA5172D6}" destId="{0FB91A23-1A50-C14B-A4BF-C2F4FB1D439F}" srcOrd="0" destOrd="0" presId="urn:microsoft.com/office/officeart/2005/8/layout/orgChart1"/>
    <dgm:cxn modelId="{7E6B42DE-AA3E-4147-AD78-18D9B46B4AF5}" type="presParOf" srcId="{0FB91A23-1A50-C14B-A4BF-C2F4FB1D439F}" destId="{82E88957-579D-2049-B434-669A99E10DB7}" srcOrd="0" destOrd="0" presId="urn:microsoft.com/office/officeart/2005/8/layout/orgChart1"/>
    <dgm:cxn modelId="{D6A5DF38-FE70-2F41-9FB2-86478BB6C35F}" type="presParOf" srcId="{0FB91A23-1A50-C14B-A4BF-C2F4FB1D439F}" destId="{D1806653-D400-E349-BDEF-C4498739FA8D}" srcOrd="1" destOrd="0" presId="urn:microsoft.com/office/officeart/2005/8/layout/orgChart1"/>
    <dgm:cxn modelId="{5F2A9840-E624-6943-99A5-AC438FC438FD}" type="presParOf" srcId="{30F37756-545B-7F44-9A26-E05CBA5172D6}" destId="{EA59D366-E4F3-264E-A928-2A623F1DA707}" srcOrd="1" destOrd="0" presId="urn:microsoft.com/office/officeart/2005/8/layout/orgChart1"/>
    <dgm:cxn modelId="{05C7C6BC-D6AD-DE44-A4BA-C652C22C1A4F}" type="presParOf" srcId="{30F37756-545B-7F44-9A26-E05CBA5172D6}" destId="{CAFAEF1A-4BDF-4744-B8B4-07C559061EC0}" srcOrd="2" destOrd="0" presId="urn:microsoft.com/office/officeart/2005/8/layout/orgChart1"/>
    <dgm:cxn modelId="{81FF7E22-26F6-A943-8393-E949521DA2B6}" type="presParOf" srcId="{E9B7411F-15C2-F14D-B49D-A9CAE1DB4B4A}" destId="{D35C65AA-7CB6-5749-82F8-CB13BAE133CB}" srcOrd="2" destOrd="0" presId="urn:microsoft.com/office/officeart/2005/8/layout/orgChart1"/>
    <dgm:cxn modelId="{F00F3E98-8832-1040-855E-1D72FD94F713}" type="presParOf" srcId="{E9B7411F-15C2-F14D-B49D-A9CAE1DB4B4A}" destId="{790F2A5B-E79B-FF41-AE72-1849813316EB}" srcOrd="3" destOrd="0" presId="urn:microsoft.com/office/officeart/2005/8/layout/orgChart1"/>
    <dgm:cxn modelId="{3E20BCF4-5B7D-F448-99F2-4A7C19252ED7}" type="presParOf" srcId="{790F2A5B-E79B-FF41-AE72-1849813316EB}" destId="{26A93BEF-7644-5A48-B2CA-95A3AB092F89}" srcOrd="0" destOrd="0" presId="urn:microsoft.com/office/officeart/2005/8/layout/orgChart1"/>
    <dgm:cxn modelId="{5347B5D2-816C-124D-A2E7-DFCF2CF055F6}" type="presParOf" srcId="{26A93BEF-7644-5A48-B2CA-95A3AB092F89}" destId="{DAA47AC0-9C5F-8344-8809-EFAC775AD249}" srcOrd="0" destOrd="0" presId="urn:microsoft.com/office/officeart/2005/8/layout/orgChart1"/>
    <dgm:cxn modelId="{03312BBF-59F9-4646-8A3F-0FAD2A12612B}" type="presParOf" srcId="{26A93BEF-7644-5A48-B2CA-95A3AB092F89}" destId="{A36FFBBE-981A-4B4B-BDAE-2B333B0A33EA}" srcOrd="1" destOrd="0" presId="urn:microsoft.com/office/officeart/2005/8/layout/orgChart1"/>
    <dgm:cxn modelId="{C192E81C-02FE-6340-B0D2-3647C736F2F3}" type="presParOf" srcId="{790F2A5B-E79B-FF41-AE72-1849813316EB}" destId="{CABE5FA3-9A10-BA4E-8618-9CB8DB3AA89C}" srcOrd="1" destOrd="0" presId="urn:microsoft.com/office/officeart/2005/8/layout/orgChart1"/>
    <dgm:cxn modelId="{14EAE428-B1D1-BB44-814D-40D46EBC8B66}" type="presParOf" srcId="{790F2A5B-E79B-FF41-AE72-1849813316EB}" destId="{5A89C8E4-995D-7E4D-B7AB-641FF7F4105E}" srcOrd="2" destOrd="0" presId="urn:microsoft.com/office/officeart/2005/8/layout/orgChart1"/>
    <dgm:cxn modelId="{4D16FB56-543D-4946-9786-AF5BEE3515E4}" type="presParOf" srcId="{E9B7411F-15C2-F14D-B49D-A9CAE1DB4B4A}" destId="{3207EFA0-648C-E746-9087-FDB5F07FC5DB}" srcOrd="4" destOrd="0" presId="urn:microsoft.com/office/officeart/2005/8/layout/orgChart1"/>
    <dgm:cxn modelId="{923C76CC-E40B-DA4F-938E-654F51728EB2}" type="presParOf" srcId="{E9B7411F-15C2-F14D-B49D-A9CAE1DB4B4A}" destId="{AACF306E-C605-3740-BEB0-248F74BF60F0}" srcOrd="5" destOrd="0" presId="urn:microsoft.com/office/officeart/2005/8/layout/orgChart1"/>
    <dgm:cxn modelId="{9FB0B75E-66B6-4F42-8017-1742DC2078DE}" type="presParOf" srcId="{AACF306E-C605-3740-BEB0-248F74BF60F0}" destId="{ECEFAA92-891F-0449-877E-62CE8A283C07}" srcOrd="0" destOrd="0" presId="urn:microsoft.com/office/officeart/2005/8/layout/orgChart1"/>
    <dgm:cxn modelId="{8B78E8D9-4B4A-2F4F-ACB5-7B852A3DF58F}" type="presParOf" srcId="{ECEFAA92-891F-0449-877E-62CE8A283C07}" destId="{0B3D6D37-21AE-844F-B52C-84627D49128A}" srcOrd="0" destOrd="0" presId="urn:microsoft.com/office/officeart/2005/8/layout/orgChart1"/>
    <dgm:cxn modelId="{CACB8A52-894E-9244-AA1B-3BACD670A5E8}" type="presParOf" srcId="{ECEFAA92-891F-0449-877E-62CE8A283C07}" destId="{85293FE6-7AF1-EE40-ADC9-B941F031459F}" srcOrd="1" destOrd="0" presId="urn:microsoft.com/office/officeart/2005/8/layout/orgChart1"/>
    <dgm:cxn modelId="{C137E324-4274-DD48-B8F0-6D0737615EA3}" type="presParOf" srcId="{AACF306E-C605-3740-BEB0-248F74BF60F0}" destId="{FC198570-CF2B-EF49-B20D-4249E9E828F9}" srcOrd="1" destOrd="0" presId="urn:microsoft.com/office/officeart/2005/8/layout/orgChart1"/>
    <dgm:cxn modelId="{30771C82-2BA4-E94A-8D93-CD8F37D39826}" type="presParOf" srcId="{AACF306E-C605-3740-BEB0-248F74BF60F0}" destId="{E915CE96-8CDF-3545-8FC2-750966536D22}" srcOrd="2" destOrd="0" presId="urn:microsoft.com/office/officeart/2005/8/layout/orgChart1"/>
    <dgm:cxn modelId="{AC06D93D-698E-CF4A-B668-BED081CABE3C}" type="presParOf" srcId="{3659C2A1-1029-734D-A6CE-7F255D41DD16}" destId="{81E77A17-1BA1-6845-80FA-CF8804641BBB}" srcOrd="2" destOrd="0" presId="urn:microsoft.com/office/officeart/2005/8/layout/orgChart1"/>
    <dgm:cxn modelId="{2081F40C-CC3B-8649-8E0B-361A5C5E6EA6}" type="presParOf" srcId="{783CA669-2F23-D74D-BA26-2CF09E1E7B02}" destId="{7CCE4FCC-2911-A945-B4A7-12FDC19592E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7EFA0-648C-E746-9087-FDB5F07FC5DB}">
      <dsp:nvSpPr>
        <dsp:cNvPr id="0" name=""/>
        <dsp:cNvSpPr/>
      </dsp:nvSpPr>
      <dsp:spPr>
        <a:xfrm>
          <a:off x="3881418" y="1472331"/>
          <a:ext cx="182500" cy="2287339"/>
        </a:xfrm>
        <a:custGeom>
          <a:avLst/>
          <a:gdLst/>
          <a:ahLst/>
          <a:cxnLst/>
          <a:rect l="0" t="0" r="0" b="0"/>
          <a:pathLst>
            <a:path>
              <a:moveTo>
                <a:pt x="0" y="0"/>
              </a:moveTo>
              <a:lnTo>
                <a:pt x="0" y="2287339"/>
              </a:lnTo>
              <a:lnTo>
                <a:pt x="182500" y="22873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5C65AA-7CB6-5749-82F8-CB13BAE133CB}">
      <dsp:nvSpPr>
        <dsp:cNvPr id="0" name=""/>
        <dsp:cNvSpPr/>
      </dsp:nvSpPr>
      <dsp:spPr>
        <a:xfrm>
          <a:off x="3881418" y="1472331"/>
          <a:ext cx="182500" cy="1423503"/>
        </a:xfrm>
        <a:custGeom>
          <a:avLst/>
          <a:gdLst/>
          <a:ahLst/>
          <a:cxnLst/>
          <a:rect l="0" t="0" r="0" b="0"/>
          <a:pathLst>
            <a:path>
              <a:moveTo>
                <a:pt x="0" y="0"/>
              </a:moveTo>
              <a:lnTo>
                <a:pt x="0" y="1423503"/>
              </a:lnTo>
              <a:lnTo>
                <a:pt x="182500" y="14235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FF120F-5E3B-F941-A60D-8D93F10757E9}">
      <dsp:nvSpPr>
        <dsp:cNvPr id="0" name=""/>
        <dsp:cNvSpPr/>
      </dsp:nvSpPr>
      <dsp:spPr>
        <a:xfrm>
          <a:off x="3881418" y="1472331"/>
          <a:ext cx="182500" cy="559668"/>
        </a:xfrm>
        <a:custGeom>
          <a:avLst/>
          <a:gdLst/>
          <a:ahLst/>
          <a:cxnLst/>
          <a:rect l="0" t="0" r="0" b="0"/>
          <a:pathLst>
            <a:path>
              <a:moveTo>
                <a:pt x="0" y="0"/>
              </a:moveTo>
              <a:lnTo>
                <a:pt x="0" y="559668"/>
              </a:lnTo>
              <a:lnTo>
                <a:pt x="182500" y="5596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0AC525-E711-734A-85E6-13DFBED2F9F2}">
      <dsp:nvSpPr>
        <dsp:cNvPr id="0" name=""/>
        <dsp:cNvSpPr/>
      </dsp:nvSpPr>
      <dsp:spPr>
        <a:xfrm>
          <a:off x="2895916" y="608496"/>
          <a:ext cx="1472170" cy="255500"/>
        </a:xfrm>
        <a:custGeom>
          <a:avLst/>
          <a:gdLst/>
          <a:ahLst/>
          <a:cxnLst/>
          <a:rect l="0" t="0" r="0" b="0"/>
          <a:pathLst>
            <a:path>
              <a:moveTo>
                <a:pt x="0" y="0"/>
              </a:moveTo>
              <a:lnTo>
                <a:pt x="0" y="127750"/>
              </a:lnTo>
              <a:lnTo>
                <a:pt x="1472170" y="127750"/>
              </a:lnTo>
              <a:lnTo>
                <a:pt x="1472170" y="2555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1C38AB-93C9-A94A-9B08-0650C189EC33}">
      <dsp:nvSpPr>
        <dsp:cNvPr id="0" name=""/>
        <dsp:cNvSpPr/>
      </dsp:nvSpPr>
      <dsp:spPr>
        <a:xfrm>
          <a:off x="2409248" y="1472331"/>
          <a:ext cx="182500" cy="2287339"/>
        </a:xfrm>
        <a:custGeom>
          <a:avLst/>
          <a:gdLst/>
          <a:ahLst/>
          <a:cxnLst/>
          <a:rect l="0" t="0" r="0" b="0"/>
          <a:pathLst>
            <a:path>
              <a:moveTo>
                <a:pt x="0" y="0"/>
              </a:moveTo>
              <a:lnTo>
                <a:pt x="0" y="2287339"/>
              </a:lnTo>
              <a:lnTo>
                <a:pt x="182500" y="22873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4EA7A2-59B0-F14B-A216-FA02D5733694}">
      <dsp:nvSpPr>
        <dsp:cNvPr id="0" name=""/>
        <dsp:cNvSpPr/>
      </dsp:nvSpPr>
      <dsp:spPr>
        <a:xfrm>
          <a:off x="2409248" y="1472331"/>
          <a:ext cx="182500" cy="1423503"/>
        </a:xfrm>
        <a:custGeom>
          <a:avLst/>
          <a:gdLst/>
          <a:ahLst/>
          <a:cxnLst/>
          <a:rect l="0" t="0" r="0" b="0"/>
          <a:pathLst>
            <a:path>
              <a:moveTo>
                <a:pt x="0" y="0"/>
              </a:moveTo>
              <a:lnTo>
                <a:pt x="0" y="1423503"/>
              </a:lnTo>
              <a:lnTo>
                <a:pt x="182500" y="14235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968E18-4339-C245-824A-147ADB64253B}">
      <dsp:nvSpPr>
        <dsp:cNvPr id="0" name=""/>
        <dsp:cNvSpPr/>
      </dsp:nvSpPr>
      <dsp:spPr>
        <a:xfrm>
          <a:off x="2409248" y="1472331"/>
          <a:ext cx="182500" cy="559668"/>
        </a:xfrm>
        <a:custGeom>
          <a:avLst/>
          <a:gdLst/>
          <a:ahLst/>
          <a:cxnLst/>
          <a:rect l="0" t="0" r="0" b="0"/>
          <a:pathLst>
            <a:path>
              <a:moveTo>
                <a:pt x="0" y="0"/>
              </a:moveTo>
              <a:lnTo>
                <a:pt x="0" y="559668"/>
              </a:lnTo>
              <a:lnTo>
                <a:pt x="182500" y="5596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D585FA-78D1-C044-9382-A5622089AD74}">
      <dsp:nvSpPr>
        <dsp:cNvPr id="0" name=""/>
        <dsp:cNvSpPr/>
      </dsp:nvSpPr>
      <dsp:spPr>
        <a:xfrm>
          <a:off x="2850196" y="608496"/>
          <a:ext cx="91440" cy="255500"/>
        </a:xfrm>
        <a:custGeom>
          <a:avLst/>
          <a:gdLst/>
          <a:ahLst/>
          <a:cxnLst/>
          <a:rect l="0" t="0" r="0" b="0"/>
          <a:pathLst>
            <a:path>
              <a:moveTo>
                <a:pt x="45720" y="0"/>
              </a:moveTo>
              <a:lnTo>
                <a:pt x="45720" y="2555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39B2A2-027B-0F48-88C8-12C31F5B0E9A}">
      <dsp:nvSpPr>
        <dsp:cNvPr id="0" name=""/>
        <dsp:cNvSpPr/>
      </dsp:nvSpPr>
      <dsp:spPr>
        <a:xfrm>
          <a:off x="937077" y="1472331"/>
          <a:ext cx="182500" cy="2287339"/>
        </a:xfrm>
        <a:custGeom>
          <a:avLst/>
          <a:gdLst/>
          <a:ahLst/>
          <a:cxnLst/>
          <a:rect l="0" t="0" r="0" b="0"/>
          <a:pathLst>
            <a:path>
              <a:moveTo>
                <a:pt x="0" y="0"/>
              </a:moveTo>
              <a:lnTo>
                <a:pt x="0" y="2287339"/>
              </a:lnTo>
              <a:lnTo>
                <a:pt x="182500" y="228733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F579B0-0283-FE43-95DC-3300B630F0C8}">
      <dsp:nvSpPr>
        <dsp:cNvPr id="0" name=""/>
        <dsp:cNvSpPr/>
      </dsp:nvSpPr>
      <dsp:spPr>
        <a:xfrm>
          <a:off x="937077" y="1472331"/>
          <a:ext cx="182500" cy="1423503"/>
        </a:xfrm>
        <a:custGeom>
          <a:avLst/>
          <a:gdLst/>
          <a:ahLst/>
          <a:cxnLst/>
          <a:rect l="0" t="0" r="0" b="0"/>
          <a:pathLst>
            <a:path>
              <a:moveTo>
                <a:pt x="0" y="0"/>
              </a:moveTo>
              <a:lnTo>
                <a:pt x="0" y="1423503"/>
              </a:lnTo>
              <a:lnTo>
                <a:pt x="182500" y="142350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B46D97-B7DD-A647-82B1-511B88990846}">
      <dsp:nvSpPr>
        <dsp:cNvPr id="0" name=""/>
        <dsp:cNvSpPr/>
      </dsp:nvSpPr>
      <dsp:spPr>
        <a:xfrm>
          <a:off x="937077" y="1472331"/>
          <a:ext cx="182500" cy="559668"/>
        </a:xfrm>
        <a:custGeom>
          <a:avLst/>
          <a:gdLst/>
          <a:ahLst/>
          <a:cxnLst/>
          <a:rect l="0" t="0" r="0" b="0"/>
          <a:pathLst>
            <a:path>
              <a:moveTo>
                <a:pt x="0" y="0"/>
              </a:moveTo>
              <a:lnTo>
                <a:pt x="0" y="559668"/>
              </a:lnTo>
              <a:lnTo>
                <a:pt x="182500" y="55966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3E5864-6D7E-F54A-A140-570945D5E549}">
      <dsp:nvSpPr>
        <dsp:cNvPr id="0" name=""/>
        <dsp:cNvSpPr/>
      </dsp:nvSpPr>
      <dsp:spPr>
        <a:xfrm>
          <a:off x="1423745" y="608496"/>
          <a:ext cx="1472170" cy="255500"/>
        </a:xfrm>
        <a:custGeom>
          <a:avLst/>
          <a:gdLst/>
          <a:ahLst/>
          <a:cxnLst/>
          <a:rect l="0" t="0" r="0" b="0"/>
          <a:pathLst>
            <a:path>
              <a:moveTo>
                <a:pt x="1472170" y="0"/>
              </a:moveTo>
              <a:lnTo>
                <a:pt x="1472170" y="127750"/>
              </a:lnTo>
              <a:lnTo>
                <a:pt x="0" y="127750"/>
              </a:lnTo>
              <a:lnTo>
                <a:pt x="0" y="25550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150447-8694-D842-A80B-C12586FC45F2}">
      <dsp:nvSpPr>
        <dsp:cNvPr id="0" name=""/>
        <dsp:cNvSpPr/>
      </dsp:nvSpPr>
      <dsp:spPr>
        <a:xfrm>
          <a:off x="2287581" y="161"/>
          <a:ext cx="1216669" cy="608334"/>
        </a:xfrm>
        <a:prstGeom prst="rect">
          <a:avLst/>
        </a:prstGeom>
        <a:solidFill>
          <a:srgbClr val="DBEDFF"/>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Tree</a:t>
          </a:r>
          <a:endParaRPr lang="en-US" sz="2300" kern="1200" dirty="0"/>
        </a:p>
      </dsp:txBody>
      <dsp:txXfrm>
        <a:off x="2287581" y="161"/>
        <a:ext cx="1216669" cy="608334"/>
      </dsp:txXfrm>
    </dsp:sp>
    <dsp:sp modelId="{31353805-2F8F-A84D-95C0-4A655957A9B0}">
      <dsp:nvSpPr>
        <dsp:cNvPr id="0" name=""/>
        <dsp:cNvSpPr/>
      </dsp:nvSpPr>
      <dsp:spPr>
        <a:xfrm>
          <a:off x="815410" y="863996"/>
          <a:ext cx="1216669" cy="608334"/>
        </a:xfrm>
        <a:prstGeom prst="rect">
          <a:avLst/>
        </a:prstGeom>
        <a:solidFill>
          <a:srgbClr val="CCFF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Branch 1</a:t>
          </a:r>
          <a:endParaRPr lang="en-US" sz="2300" kern="1200" dirty="0"/>
        </a:p>
      </dsp:txBody>
      <dsp:txXfrm>
        <a:off x="815410" y="863996"/>
        <a:ext cx="1216669" cy="608334"/>
      </dsp:txXfrm>
    </dsp:sp>
    <dsp:sp modelId="{43EE77D1-F9BD-134F-8943-5E1CFD42ECAD}">
      <dsp:nvSpPr>
        <dsp:cNvPr id="0" name=""/>
        <dsp:cNvSpPr/>
      </dsp:nvSpPr>
      <dsp:spPr>
        <a:xfrm>
          <a:off x="1119578" y="1727832"/>
          <a:ext cx="1216669" cy="608334"/>
        </a:xfrm>
        <a:prstGeom prst="rect">
          <a:avLst/>
        </a:prstGeom>
        <a:solidFill>
          <a:srgbClr val="FEC2A8"/>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Entry 1</a:t>
          </a:r>
          <a:endParaRPr lang="en-US" sz="2300" kern="1200" dirty="0"/>
        </a:p>
      </dsp:txBody>
      <dsp:txXfrm>
        <a:off x="1119578" y="1727832"/>
        <a:ext cx="1216669" cy="608334"/>
      </dsp:txXfrm>
    </dsp:sp>
    <dsp:sp modelId="{BFBF91FA-70C4-9641-A488-3650F37DC469}">
      <dsp:nvSpPr>
        <dsp:cNvPr id="0" name=""/>
        <dsp:cNvSpPr/>
      </dsp:nvSpPr>
      <dsp:spPr>
        <a:xfrm>
          <a:off x="1119578" y="2591668"/>
          <a:ext cx="1216669" cy="608334"/>
        </a:xfrm>
        <a:prstGeom prst="rect">
          <a:avLst/>
        </a:prstGeom>
        <a:solidFill>
          <a:srgbClr val="FEC2A8"/>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Entry 2</a:t>
          </a:r>
          <a:endParaRPr lang="en-US" sz="2300" kern="1200" dirty="0"/>
        </a:p>
      </dsp:txBody>
      <dsp:txXfrm>
        <a:off x="1119578" y="2591668"/>
        <a:ext cx="1216669" cy="608334"/>
      </dsp:txXfrm>
    </dsp:sp>
    <dsp:sp modelId="{78762D0D-EA4E-C844-88DA-484D3DCFEAFA}">
      <dsp:nvSpPr>
        <dsp:cNvPr id="0" name=""/>
        <dsp:cNvSpPr/>
      </dsp:nvSpPr>
      <dsp:spPr>
        <a:xfrm>
          <a:off x="1119578" y="3455503"/>
          <a:ext cx="1216669" cy="608334"/>
        </a:xfrm>
        <a:prstGeom prst="rect">
          <a:avLst/>
        </a:prstGeom>
        <a:solidFill>
          <a:srgbClr val="FEC2A8"/>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Entry 3</a:t>
          </a:r>
          <a:endParaRPr lang="en-US" sz="2300" kern="1200" dirty="0"/>
        </a:p>
      </dsp:txBody>
      <dsp:txXfrm>
        <a:off x="1119578" y="3455503"/>
        <a:ext cx="1216669" cy="608334"/>
      </dsp:txXfrm>
    </dsp:sp>
    <dsp:sp modelId="{EE03EAED-3583-514A-8281-8288958D6D70}">
      <dsp:nvSpPr>
        <dsp:cNvPr id="0" name=""/>
        <dsp:cNvSpPr/>
      </dsp:nvSpPr>
      <dsp:spPr>
        <a:xfrm>
          <a:off x="2287581" y="863996"/>
          <a:ext cx="1216669" cy="608334"/>
        </a:xfrm>
        <a:prstGeom prst="rect">
          <a:avLst/>
        </a:prstGeom>
        <a:solidFill>
          <a:srgbClr val="CCFF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Branch 2</a:t>
          </a:r>
          <a:endParaRPr lang="en-US" sz="2300" kern="1200" dirty="0"/>
        </a:p>
      </dsp:txBody>
      <dsp:txXfrm>
        <a:off x="2287581" y="863996"/>
        <a:ext cx="1216669" cy="608334"/>
      </dsp:txXfrm>
    </dsp:sp>
    <dsp:sp modelId="{E2819701-1768-2744-947E-FD74C7293109}">
      <dsp:nvSpPr>
        <dsp:cNvPr id="0" name=""/>
        <dsp:cNvSpPr/>
      </dsp:nvSpPr>
      <dsp:spPr>
        <a:xfrm>
          <a:off x="2591748" y="1727832"/>
          <a:ext cx="1216669" cy="608334"/>
        </a:xfrm>
        <a:prstGeom prst="rect">
          <a:avLst/>
        </a:prstGeom>
        <a:solidFill>
          <a:srgbClr val="FEC2A8"/>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Entry 1</a:t>
          </a:r>
          <a:endParaRPr lang="en-US" sz="2300" kern="1200" dirty="0"/>
        </a:p>
      </dsp:txBody>
      <dsp:txXfrm>
        <a:off x="2591748" y="1727832"/>
        <a:ext cx="1216669" cy="608334"/>
      </dsp:txXfrm>
    </dsp:sp>
    <dsp:sp modelId="{E1C0700B-92B4-814A-AB8D-9155F9A4D06F}">
      <dsp:nvSpPr>
        <dsp:cNvPr id="0" name=""/>
        <dsp:cNvSpPr/>
      </dsp:nvSpPr>
      <dsp:spPr>
        <a:xfrm>
          <a:off x="2591748" y="2591668"/>
          <a:ext cx="1216669" cy="608334"/>
        </a:xfrm>
        <a:prstGeom prst="rect">
          <a:avLst/>
        </a:prstGeom>
        <a:solidFill>
          <a:srgbClr val="FEC2A8"/>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Entry 2</a:t>
          </a:r>
          <a:endParaRPr lang="en-US" sz="2300" kern="1200" dirty="0"/>
        </a:p>
      </dsp:txBody>
      <dsp:txXfrm>
        <a:off x="2591748" y="2591668"/>
        <a:ext cx="1216669" cy="608334"/>
      </dsp:txXfrm>
    </dsp:sp>
    <dsp:sp modelId="{DCEE63B0-A7CF-F242-9F6B-BB1FBC19380B}">
      <dsp:nvSpPr>
        <dsp:cNvPr id="0" name=""/>
        <dsp:cNvSpPr/>
      </dsp:nvSpPr>
      <dsp:spPr>
        <a:xfrm>
          <a:off x="2591748" y="3455503"/>
          <a:ext cx="1216669" cy="608334"/>
        </a:xfrm>
        <a:prstGeom prst="rect">
          <a:avLst/>
        </a:prstGeom>
        <a:solidFill>
          <a:srgbClr val="FEC2A8"/>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Entry 3</a:t>
          </a:r>
          <a:endParaRPr lang="en-US" sz="2300" kern="1200" dirty="0"/>
        </a:p>
      </dsp:txBody>
      <dsp:txXfrm>
        <a:off x="2591748" y="3455503"/>
        <a:ext cx="1216669" cy="608334"/>
      </dsp:txXfrm>
    </dsp:sp>
    <dsp:sp modelId="{003B86D8-C2EE-BE4B-B0C8-E8B9CA88F123}">
      <dsp:nvSpPr>
        <dsp:cNvPr id="0" name=""/>
        <dsp:cNvSpPr/>
      </dsp:nvSpPr>
      <dsp:spPr>
        <a:xfrm>
          <a:off x="3759751" y="863996"/>
          <a:ext cx="1216669" cy="608334"/>
        </a:xfrm>
        <a:prstGeom prst="rect">
          <a:avLst/>
        </a:prstGeom>
        <a:solidFill>
          <a:srgbClr val="CCFFCC"/>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Branch 3</a:t>
          </a:r>
          <a:endParaRPr lang="en-US" sz="2300" kern="1200" dirty="0"/>
        </a:p>
      </dsp:txBody>
      <dsp:txXfrm>
        <a:off x="3759751" y="863996"/>
        <a:ext cx="1216669" cy="608334"/>
      </dsp:txXfrm>
    </dsp:sp>
    <dsp:sp modelId="{82E88957-579D-2049-B434-669A99E10DB7}">
      <dsp:nvSpPr>
        <dsp:cNvPr id="0" name=""/>
        <dsp:cNvSpPr/>
      </dsp:nvSpPr>
      <dsp:spPr>
        <a:xfrm>
          <a:off x="4063919" y="1727832"/>
          <a:ext cx="1216669" cy="608334"/>
        </a:xfrm>
        <a:prstGeom prst="rect">
          <a:avLst/>
        </a:prstGeom>
        <a:solidFill>
          <a:srgbClr val="FEC2A8"/>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Entry 1</a:t>
          </a:r>
          <a:endParaRPr lang="en-US" sz="2300" kern="1200" dirty="0"/>
        </a:p>
      </dsp:txBody>
      <dsp:txXfrm>
        <a:off x="4063919" y="1727832"/>
        <a:ext cx="1216669" cy="608334"/>
      </dsp:txXfrm>
    </dsp:sp>
    <dsp:sp modelId="{DAA47AC0-9C5F-8344-8809-EFAC775AD249}">
      <dsp:nvSpPr>
        <dsp:cNvPr id="0" name=""/>
        <dsp:cNvSpPr/>
      </dsp:nvSpPr>
      <dsp:spPr>
        <a:xfrm>
          <a:off x="4063919" y="2591668"/>
          <a:ext cx="1216669" cy="608334"/>
        </a:xfrm>
        <a:prstGeom prst="rect">
          <a:avLst/>
        </a:prstGeom>
        <a:solidFill>
          <a:srgbClr val="FEC2A8"/>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Entry 2</a:t>
          </a:r>
          <a:endParaRPr lang="en-US" sz="2300" kern="1200" dirty="0"/>
        </a:p>
      </dsp:txBody>
      <dsp:txXfrm>
        <a:off x="4063919" y="2591668"/>
        <a:ext cx="1216669" cy="608334"/>
      </dsp:txXfrm>
    </dsp:sp>
    <dsp:sp modelId="{0B3D6D37-21AE-844F-B52C-84627D49128A}">
      <dsp:nvSpPr>
        <dsp:cNvPr id="0" name=""/>
        <dsp:cNvSpPr/>
      </dsp:nvSpPr>
      <dsp:spPr>
        <a:xfrm>
          <a:off x="4063919" y="3455503"/>
          <a:ext cx="1216669" cy="608334"/>
        </a:xfrm>
        <a:prstGeom prst="rect">
          <a:avLst/>
        </a:prstGeom>
        <a:solidFill>
          <a:srgbClr val="FEC2A8"/>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Entry 3</a:t>
          </a:r>
          <a:endParaRPr lang="en-US" sz="2300" kern="1200" dirty="0"/>
        </a:p>
      </dsp:txBody>
      <dsp:txXfrm>
        <a:off x="4063919" y="3455503"/>
        <a:ext cx="1216669" cy="60833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44283" cy="531271"/>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defRPr sz="1200"/>
            </a:lvl1pPr>
          </a:lstStyle>
          <a:p>
            <a:endParaRPr lang="de-DE"/>
          </a:p>
        </p:txBody>
      </p:sp>
      <p:sp>
        <p:nvSpPr>
          <p:cNvPr id="91139" name="Rectangle 3"/>
          <p:cNvSpPr>
            <a:spLocks noGrp="1" noChangeArrowheads="1"/>
          </p:cNvSpPr>
          <p:nvPr>
            <p:ph type="dt" sz="quarter" idx="1"/>
          </p:nvPr>
        </p:nvSpPr>
        <p:spPr bwMode="auto">
          <a:xfrm>
            <a:off x="3850217" y="0"/>
            <a:ext cx="2944283" cy="531271"/>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lgn="r">
              <a:defRPr sz="1200"/>
            </a:lvl1pPr>
          </a:lstStyle>
          <a:p>
            <a:endParaRPr lang="de-DE"/>
          </a:p>
        </p:txBody>
      </p:sp>
      <p:sp>
        <p:nvSpPr>
          <p:cNvPr id="91140" name="Rectangle 4"/>
          <p:cNvSpPr>
            <a:spLocks noGrp="1" noChangeArrowheads="1"/>
          </p:cNvSpPr>
          <p:nvPr>
            <p:ph type="ftr" sz="quarter" idx="2"/>
          </p:nvPr>
        </p:nvSpPr>
        <p:spPr bwMode="auto">
          <a:xfrm>
            <a:off x="0" y="9411095"/>
            <a:ext cx="2944283" cy="531271"/>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defRPr sz="1200"/>
            </a:lvl1pPr>
          </a:lstStyle>
          <a:p>
            <a:endParaRPr lang="de-DE"/>
          </a:p>
        </p:txBody>
      </p:sp>
      <p:sp>
        <p:nvSpPr>
          <p:cNvPr id="91141" name="Rectangle 5"/>
          <p:cNvSpPr>
            <a:spLocks noGrp="1" noChangeArrowheads="1"/>
          </p:cNvSpPr>
          <p:nvPr>
            <p:ph type="sldNum" sz="quarter" idx="3"/>
          </p:nvPr>
        </p:nvSpPr>
        <p:spPr bwMode="auto">
          <a:xfrm>
            <a:off x="3850217" y="9411095"/>
            <a:ext cx="2944283" cy="531271"/>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lgn="r">
              <a:defRPr sz="1200"/>
            </a:lvl1pPr>
          </a:lstStyle>
          <a:p>
            <a:fld id="{D7BD4CAD-8F8A-4058-9B05-1B2390AB2EC8}" type="slidenum">
              <a:rPr lang="de-DE"/>
              <a:pPr/>
              <a:t>‹Nr.›</a:t>
            </a:fld>
            <a:endParaRPr lang="de-DE"/>
          </a:p>
        </p:txBody>
      </p:sp>
    </p:spTree>
    <p:extLst>
      <p:ext uri="{BB962C8B-B14F-4D97-AF65-F5344CB8AC3E}">
        <p14:creationId xmlns:p14="http://schemas.microsoft.com/office/powerpoint/2010/main" val="522446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4283" cy="494905"/>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defRPr sz="1200"/>
            </a:lvl1pPr>
          </a:lstStyle>
          <a:p>
            <a:endParaRPr lang="de-DE"/>
          </a:p>
        </p:txBody>
      </p:sp>
      <p:sp>
        <p:nvSpPr>
          <p:cNvPr id="6147" name="Rectangle 3"/>
          <p:cNvSpPr>
            <a:spLocks noGrp="1" noChangeArrowheads="1"/>
          </p:cNvSpPr>
          <p:nvPr>
            <p:ph type="dt" idx="1"/>
          </p:nvPr>
        </p:nvSpPr>
        <p:spPr bwMode="auto">
          <a:xfrm>
            <a:off x="3848645" y="0"/>
            <a:ext cx="2944283" cy="494905"/>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lvl1pPr algn="r">
              <a:defRPr sz="1200"/>
            </a:lvl1pPr>
          </a:lstStyle>
          <a:p>
            <a:endParaRPr lang="de-DE"/>
          </a:p>
        </p:txBody>
      </p:sp>
      <p:sp>
        <p:nvSpPr>
          <p:cNvPr id="6148" name="Rectangle 4"/>
          <p:cNvSpPr>
            <a:spLocks noGrp="1" noRot="1" noChangeAspect="1" noChangeArrowheads="1" noTextEdit="1"/>
          </p:cNvSpPr>
          <p:nvPr>
            <p:ph type="sldImg" idx="2"/>
          </p:nvPr>
        </p:nvSpPr>
        <p:spPr bwMode="auto">
          <a:xfrm>
            <a:off x="922338" y="742950"/>
            <a:ext cx="4951412" cy="37147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79450" y="4705548"/>
            <a:ext cx="5435600" cy="4457305"/>
          </a:xfrm>
          <a:prstGeom prst="rect">
            <a:avLst/>
          </a:prstGeom>
          <a:noFill/>
          <a:ln w="9525">
            <a:noFill/>
            <a:miter lim="800000"/>
            <a:headEnd/>
            <a:tailEnd/>
          </a:ln>
          <a:effectLst/>
        </p:spPr>
        <p:txBody>
          <a:bodyPr vert="horz" wrap="square" lIns="90873" tIns="45437" rIns="90873" bIns="45437"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150" name="Rectangle 6"/>
          <p:cNvSpPr>
            <a:spLocks noGrp="1" noChangeArrowheads="1"/>
          </p:cNvSpPr>
          <p:nvPr>
            <p:ph type="ftr" sz="quarter" idx="4"/>
          </p:nvPr>
        </p:nvSpPr>
        <p:spPr bwMode="auto">
          <a:xfrm>
            <a:off x="0" y="9409515"/>
            <a:ext cx="2944283" cy="494904"/>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defRPr sz="1200"/>
            </a:lvl1pPr>
          </a:lstStyle>
          <a:p>
            <a:endParaRPr lang="de-DE"/>
          </a:p>
        </p:txBody>
      </p:sp>
      <p:sp>
        <p:nvSpPr>
          <p:cNvPr id="6151" name="Rectangle 7"/>
          <p:cNvSpPr>
            <a:spLocks noGrp="1" noChangeArrowheads="1"/>
          </p:cNvSpPr>
          <p:nvPr>
            <p:ph type="sldNum" sz="quarter" idx="5"/>
          </p:nvPr>
        </p:nvSpPr>
        <p:spPr bwMode="auto">
          <a:xfrm>
            <a:off x="3848645" y="9409515"/>
            <a:ext cx="2944283" cy="494904"/>
          </a:xfrm>
          <a:prstGeom prst="rect">
            <a:avLst/>
          </a:prstGeom>
          <a:noFill/>
          <a:ln w="9525">
            <a:noFill/>
            <a:miter lim="800000"/>
            <a:headEnd/>
            <a:tailEnd/>
          </a:ln>
          <a:effectLst/>
        </p:spPr>
        <p:txBody>
          <a:bodyPr vert="horz" wrap="square" lIns="90873" tIns="45437" rIns="90873" bIns="45437" numCol="1" anchor="b" anchorCtr="0" compatLnSpc="1">
            <a:prstTxWarp prst="textNoShape">
              <a:avLst/>
            </a:prstTxWarp>
          </a:bodyPr>
          <a:lstStyle>
            <a:lvl1pPr algn="r">
              <a:defRPr sz="1200"/>
            </a:lvl1pPr>
          </a:lstStyle>
          <a:p>
            <a:fld id="{3E92B8FC-7748-402F-93AD-E4B758DDD959}" type="slidenum">
              <a:rPr lang="de-DE"/>
              <a:pPr/>
              <a:t>‹Nr.›</a:t>
            </a:fld>
            <a:endParaRPr lang="de-DE"/>
          </a:p>
        </p:txBody>
      </p:sp>
    </p:spTree>
    <p:extLst>
      <p:ext uri="{BB962C8B-B14F-4D97-AF65-F5344CB8AC3E}">
        <p14:creationId xmlns:p14="http://schemas.microsoft.com/office/powerpoint/2010/main" val="3936480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a:p>
        </p:txBody>
      </p:sp>
      <p:sp>
        <p:nvSpPr>
          <p:cNvPr id="4" name="Foliennummernplatzhalter 3"/>
          <p:cNvSpPr>
            <a:spLocks noGrp="1"/>
          </p:cNvSpPr>
          <p:nvPr>
            <p:ph type="sldNum" sz="quarter" idx="10"/>
          </p:nvPr>
        </p:nvSpPr>
        <p:spPr/>
        <p:txBody>
          <a:bodyPr/>
          <a:lstStyle/>
          <a:p>
            <a:fld id="{3E92B8FC-7748-402F-93AD-E4B758DDD959}" type="slidenum">
              <a:rPr lang="de-DE" smtClean="0"/>
              <a:pPr/>
              <a:t>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3E92B8FC-7748-402F-93AD-E4B758DDD959}"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3E92B8FC-7748-402F-93AD-E4B758DDD959}"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3E92B8FC-7748-402F-93AD-E4B758DDD959}" type="slidenum">
              <a:rPr lang="de-DE" smtClean="0"/>
              <a:pPr/>
              <a:t>4</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oleObject" Target="../embeddings/oleObject2.bin"/><Relationship Id="rId5"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3100" name="Rectangle 28"/>
          <p:cNvSpPr>
            <a:spLocks noChangeArrowheads="1"/>
          </p:cNvSpPr>
          <p:nvPr userDrawn="1"/>
        </p:nvSpPr>
        <p:spPr bwMode="auto">
          <a:xfrm>
            <a:off x="-1588" y="2286000"/>
            <a:ext cx="9144001" cy="4572000"/>
          </a:xfrm>
          <a:prstGeom prst="rect">
            <a:avLst/>
          </a:prstGeom>
          <a:solidFill>
            <a:srgbClr val="005B82"/>
          </a:solidFill>
          <a:ln w="9525">
            <a:noFill/>
            <a:miter lim="800000"/>
            <a:headEnd/>
            <a:tailEnd/>
          </a:ln>
        </p:spPr>
        <p:txBody>
          <a:bodyPr wrap="none" anchor="ctr"/>
          <a:lstStyle/>
          <a:p>
            <a:pPr algn="ctr" eaLnBrk="0" hangingPunct="0"/>
            <a:endParaRPr lang="de-DE" sz="2400">
              <a:solidFill>
                <a:srgbClr val="005B82"/>
              </a:solidFill>
              <a:ea typeface="ＭＳ Ｐゴシック" charset="-128"/>
            </a:endParaRPr>
          </a:p>
        </p:txBody>
      </p:sp>
      <p:sp>
        <p:nvSpPr>
          <p:cNvPr id="3103" name="Rectangle 31"/>
          <p:cNvSpPr>
            <a:spLocks noChangeArrowheads="1"/>
          </p:cNvSpPr>
          <p:nvPr userDrawn="1"/>
        </p:nvSpPr>
        <p:spPr bwMode="auto">
          <a:xfrm>
            <a:off x="0" y="2286000"/>
            <a:ext cx="125413" cy="2286000"/>
          </a:xfrm>
          <a:prstGeom prst="rect">
            <a:avLst/>
          </a:prstGeom>
          <a:solidFill>
            <a:srgbClr val="005B82"/>
          </a:solidFill>
          <a:ln w="9525">
            <a:noFill/>
            <a:miter lim="800000"/>
            <a:headEnd/>
            <a:tailEnd/>
          </a:ln>
        </p:spPr>
        <p:txBody>
          <a:bodyPr wrap="none" anchor="ctr"/>
          <a:lstStyle/>
          <a:p>
            <a:pPr algn="ctr" eaLnBrk="0" hangingPunct="0"/>
            <a:endParaRPr lang="de-DE" sz="2400">
              <a:solidFill>
                <a:schemeClr val="bg1"/>
              </a:solidFill>
              <a:ea typeface="ＭＳ Ｐゴシック" charset="-128"/>
            </a:endParaRPr>
          </a:p>
        </p:txBody>
      </p:sp>
      <p:sp>
        <p:nvSpPr>
          <p:cNvPr id="3104" name="Rectangle 32"/>
          <p:cNvSpPr>
            <a:spLocks noChangeArrowheads="1"/>
          </p:cNvSpPr>
          <p:nvPr userDrawn="1"/>
        </p:nvSpPr>
        <p:spPr bwMode="auto">
          <a:xfrm>
            <a:off x="0" y="4572000"/>
            <a:ext cx="125413" cy="2286000"/>
          </a:xfrm>
          <a:prstGeom prst="rect">
            <a:avLst/>
          </a:prstGeom>
          <a:solidFill>
            <a:srgbClr val="515355"/>
          </a:solidFill>
          <a:ln w="9525">
            <a:noFill/>
            <a:miter lim="800000"/>
            <a:headEnd/>
            <a:tailEnd/>
          </a:ln>
        </p:spPr>
        <p:txBody>
          <a:bodyPr wrap="none" anchor="ctr"/>
          <a:lstStyle/>
          <a:p>
            <a:pPr algn="ctr" eaLnBrk="0" hangingPunct="0"/>
            <a:endParaRPr lang="de-DE" sz="2400">
              <a:ea typeface="ＭＳ Ｐゴシック" charset="-128"/>
            </a:endParaRPr>
          </a:p>
        </p:txBody>
      </p:sp>
      <p:sp>
        <p:nvSpPr>
          <p:cNvPr id="3115" name="Rectangle 43"/>
          <p:cNvSpPr>
            <a:spLocks noChangeArrowheads="1"/>
          </p:cNvSpPr>
          <p:nvPr userDrawn="1"/>
        </p:nvSpPr>
        <p:spPr bwMode="auto">
          <a:xfrm>
            <a:off x="115888" y="0"/>
            <a:ext cx="125412" cy="2286000"/>
          </a:xfrm>
          <a:prstGeom prst="rect">
            <a:avLst/>
          </a:prstGeom>
          <a:solidFill>
            <a:schemeClr val="bg1"/>
          </a:solidFill>
          <a:ln w="9525">
            <a:noFill/>
            <a:miter lim="800000"/>
            <a:headEnd/>
            <a:tailEnd/>
          </a:ln>
        </p:spPr>
        <p:txBody>
          <a:bodyPr wrap="none" anchor="ctr"/>
          <a:lstStyle/>
          <a:p>
            <a:pPr algn="ctr" eaLnBrk="0" hangingPunct="0"/>
            <a:endParaRPr lang="de-DE" sz="2400">
              <a:ea typeface="ＭＳ Ｐゴシック" charset="-128"/>
            </a:endParaRPr>
          </a:p>
        </p:txBody>
      </p:sp>
      <p:sp>
        <p:nvSpPr>
          <p:cNvPr id="3116" name="Rectangle 44"/>
          <p:cNvSpPr>
            <a:spLocks noChangeArrowheads="1"/>
          </p:cNvSpPr>
          <p:nvPr userDrawn="1"/>
        </p:nvSpPr>
        <p:spPr bwMode="auto">
          <a:xfrm>
            <a:off x="114300" y="2286000"/>
            <a:ext cx="125413" cy="2286000"/>
          </a:xfrm>
          <a:prstGeom prst="rect">
            <a:avLst/>
          </a:prstGeom>
          <a:solidFill>
            <a:srgbClr val="B9BBC0"/>
          </a:solidFill>
          <a:ln w="9525">
            <a:noFill/>
            <a:miter lim="800000"/>
            <a:headEnd/>
            <a:tailEnd/>
          </a:ln>
        </p:spPr>
        <p:txBody>
          <a:bodyPr wrap="none" anchor="ctr"/>
          <a:lstStyle/>
          <a:p>
            <a:pPr algn="ctr" eaLnBrk="0" hangingPunct="0"/>
            <a:endParaRPr lang="de-DE" sz="2400">
              <a:solidFill>
                <a:schemeClr val="bg1"/>
              </a:solidFill>
              <a:ea typeface="ＭＳ Ｐゴシック" charset="-128"/>
            </a:endParaRPr>
          </a:p>
        </p:txBody>
      </p:sp>
      <p:sp>
        <p:nvSpPr>
          <p:cNvPr id="3117" name="Rectangle 45"/>
          <p:cNvSpPr>
            <a:spLocks noChangeArrowheads="1"/>
          </p:cNvSpPr>
          <p:nvPr userDrawn="1"/>
        </p:nvSpPr>
        <p:spPr bwMode="auto">
          <a:xfrm>
            <a:off x="114300" y="4572000"/>
            <a:ext cx="125413" cy="2286000"/>
          </a:xfrm>
          <a:prstGeom prst="rect">
            <a:avLst/>
          </a:prstGeom>
          <a:solidFill>
            <a:srgbClr val="DCDCDC"/>
          </a:solidFill>
          <a:ln w="9525">
            <a:noFill/>
            <a:miter lim="800000"/>
            <a:headEnd/>
            <a:tailEnd/>
          </a:ln>
        </p:spPr>
        <p:txBody>
          <a:bodyPr wrap="none" anchor="ctr"/>
          <a:lstStyle/>
          <a:p>
            <a:pPr algn="ctr" eaLnBrk="0" hangingPunct="0"/>
            <a:endParaRPr lang="de-DE" sz="2400">
              <a:ea typeface="ＭＳ Ｐゴシック" charset="-128"/>
            </a:endParaRPr>
          </a:p>
        </p:txBody>
      </p:sp>
      <p:sp>
        <p:nvSpPr>
          <p:cNvPr id="3123" name="Text Box 51"/>
          <p:cNvSpPr txBox="1">
            <a:spLocks noChangeArrowheads="1"/>
          </p:cNvSpPr>
          <p:nvPr userDrawn="1"/>
        </p:nvSpPr>
        <p:spPr bwMode="auto">
          <a:xfrm>
            <a:off x="719138" y="5048250"/>
            <a:ext cx="3810000" cy="212725"/>
          </a:xfrm>
          <a:prstGeom prst="rect">
            <a:avLst/>
          </a:prstGeom>
          <a:noFill/>
          <a:ln w="9525">
            <a:noFill/>
            <a:miter lim="800000"/>
            <a:headEnd/>
            <a:tailEnd/>
          </a:ln>
          <a:effectLst/>
        </p:spPr>
        <p:txBody>
          <a:bodyPr lIns="0" tIns="0" rIns="0" bIns="0">
            <a:spAutoFit/>
          </a:bodyPr>
          <a:lstStyle/>
          <a:p>
            <a:pPr>
              <a:spcBef>
                <a:spcPct val="50000"/>
              </a:spcBef>
            </a:pPr>
            <a:fld id="{586F53E7-1F83-4E1F-818E-07A90382E93B}" type="datetime4">
              <a:rPr lang="de-DE" sz="1400">
                <a:solidFill>
                  <a:srgbClr val="F4F4F4"/>
                </a:solidFill>
                <a:ea typeface="ＭＳ Ｐゴシック" charset="-128"/>
              </a:rPr>
              <a:pPr>
                <a:spcBef>
                  <a:spcPct val="50000"/>
                </a:spcBef>
              </a:pPr>
              <a:t>Juli 3, 2017</a:t>
            </a:fld>
            <a:endParaRPr lang="de-DE" sz="1400">
              <a:solidFill>
                <a:srgbClr val="F4F4F4"/>
              </a:solidFill>
              <a:ea typeface="ＭＳ Ｐゴシック" charset="-128"/>
            </a:endParaRPr>
          </a:p>
        </p:txBody>
      </p:sp>
      <p:pic>
        <p:nvPicPr>
          <p:cNvPr id="3126" name="Picture 54" descr="Logo_FZ_Jülich_NEU_rgb"/>
          <p:cNvPicPr>
            <a:picLocks noChangeAspect="1" noChangeArrowheads="1"/>
          </p:cNvPicPr>
          <p:nvPr userDrawn="1"/>
        </p:nvPicPr>
        <p:blipFill>
          <a:blip r:embed="rId3" cstate="print"/>
          <a:srcRect/>
          <a:stretch>
            <a:fillRect/>
          </a:stretch>
        </p:blipFill>
        <p:spPr bwMode="auto">
          <a:xfrm>
            <a:off x="6172200" y="254000"/>
            <a:ext cx="2514600" cy="814388"/>
          </a:xfrm>
          <a:prstGeom prst="rect">
            <a:avLst/>
          </a:prstGeom>
          <a:noFill/>
        </p:spPr>
      </p:pic>
      <p:sp>
        <p:nvSpPr>
          <p:cNvPr id="3128" name="Text Box 56"/>
          <p:cNvSpPr txBox="1">
            <a:spLocks noChangeArrowheads="1"/>
          </p:cNvSpPr>
          <p:nvPr userDrawn="1"/>
        </p:nvSpPr>
        <p:spPr bwMode="auto">
          <a:xfrm rot="-5400000">
            <a:off x="-1079500" y="933450"/>
            <a:ext cx="2476500" cy="228600"/>
          </a:xfrm>
          <a:prstGeom prst="rect">
            <a:avLst/>
          </a:prstGeom>
          <a:noFill/>
          <a:ln w="9525">
            <a:noFill/>
            <a:miter lim="800000"/>
            <a:headEnd/>
            <a:tailEnd/>
          </a:ln>
          <a:effectLst/>
        </p:spPr>
        <p:txBody>
          <a:bodyPr>
            <a:spAutoFit/>
          </a:bodyPr>
          <a:lstStyle/>
          <a:p>
            <a:pPr>
              <a:spcBef>
                <a:spcPct val="50000"/>
              </a:spcBef>
            </a:pPr>
            <a:r>
              <a:rPr lang="de-DE" sz="900">
                <a:solidFill>
                  <a:srgbClr val="005B82"/>
                </a:solidFill>
                <a:latin typeface="Arial MT Bd" charset="0"/>
              </a:rPr>
              <a:t>Mitglied der Helmholtz-Gemeinschaft</a:t>
            </a:r>
          </a:p>
        </p:txBody>
      </p:sp>
      <p:sp>
        <p:nvSpPr>
          <p:cNvPr id="3130" name="Rectangle 58"/>
          <p:cNvSpPr>
            <a:spLocks noGrp="1" noChangeArrowheads="1"/>
          </p:cNvSpPr>
          <p:nvPr>
            <p:ph type="ctrTitle" sz="quarter"/>
          </p:nvPr>
        </p:nvSpPr>
        <p:spPr>
          <a:xfrm>
            <a:off x="719138" y="3070225"/>
            <a:ext cx="7772400" cy="719138"/>
          </a:xfrm>
        </p:spPr>
        <p:txBody>
          <a:bodyPr/>
          <a:lstStyle>
            <a:lvl1pPr>
              <a:defRPr sz="4800" b="0">
                <a:solidFill>
                  <a:schemeClr val="bg1"/>
                </a:solidFill>
              </a:defRPr>
            </a:lvl1pPr>
          </a:lstStyle>
          <a:p>
            <a:r>
              <a:rPr lang="de-DE"/>
              <a:t>Titelmasterformat durch Klicken bearbeiten</a:t>
            </a:r>
          </a:p>
        </p:txBody>
      </p:sp>
      <p:sp>
        <p:nvSpPr>
          <p:cNvPr id="3131" name="Rectangle 59"/>
          <p:cNvSpPr>
            <a:spLocks noGrp="1" noChangeArrowheads="1"/>
          </p:cNvSpPr>
          <p:nvPr>
            <p:ph type="subTitle" sz="quarter" idx="1"/>
          </p:nvPr>
        </p:nvSpPr>
        <p:spPr>
          <a:xfrm>
            <a:off x="719138" y="3860800"/>
            <a:ext cx="7740650" cy="647700"/>
          </a:xfrm>
        </p:spPr>
        <p:txBody>
          <a:bodyPr/>
          <a:lstStyle>
            <a:lvl1pPr marL="0" indent="0">
              <a:defRPr sz="3200">
                <a:solidFill>
                  <a:schemeClr val="bg1"/>
                </a:solidFill>
              </a:defRPr>
            </a:lvl1pPr>
          </a:lstStyle>
          <a:p>
            <a:r>
              <a:rPr lang="de-DE"/>
              <a:t>Formatvorlage des Untertitelmasters durch Klicken bearbeiten</a:t>
            </a:r>
          </a:p>
        </p:txBody>
      </p:sp>
      <p:graphicFrame>
        <p:nvGraphicFramePr>
          <p:cNvPr id="202754" name="Object 2"/>
          <p:cNvGraphicFramePr>
            <a:graphicFrameLocks noChangeAspect="1"/>
          </p:cNvGraphicFramePr>
          <p:nvPr/>
        </p:nvGraphicFramePr>
        <p:xfrm>
          <a:off x="642910" y="357166"/>
          <a:ext cx="2674992" cy="642942"/>
        </p:xfrm>
        <a:graphic>
          <a:graphicData uri="http://schemas.openxmlformats.org/presentationml/2006/ole">
            <mc:AlternateContent xmlns:mc="http://schemas.openxmlformats.org/markup-compatibility/2006">
              <mc:Choice xmlns:v="urn:schemas-microsoft-com:vml" Requires="v">
                <p:oleObj spid="_x0000_s202771" name="Bitmap" r:id="rId4" imgW="1905266" imgH="457143" progId="PBrush">
                  <p:embed/>
                </p:oleObj>
              </mc:Choice>
              <mc:Fallback>
                <p:oleObj name="Bitmap" r:id="rId4" imgW="1905266" imgH="457143" progId="PBrush">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910" y="357166"/>
                        <a:ext cx="2674992" cy="642942"/>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8438" y="6096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719138" y="6096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19138" y="428612"/>
            <a:ext cx="7772400" cy="1143000"/>
          </a:xfrm>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719138"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81538"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vmlDrawing" Target="../drawings/vmlDrawing1.vml"/><Relationship Id="rId14" Type="http://schemas.openxmlformats.org/officeDocument/2006/relationships/image" Target="../media/image2.png"/><Relationship Id="rId15" Type="http://schemas.openxmlformats.org/officeDocument/2006/relationships/oleObject" Target="../embeddings/oleObject1.bin"/><Relationship Id="rId16"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6" name="Rectangle 42"/>
          <p:cNvSpPr>
            <a:spLocks noGrp="1" noChangeArrowheads="1"/>
          </p:cNvSpPr>
          <p:nvPr>
            <p:ph type="title"/>
          </p:nvPr>
        </p:nvSpPr>
        <p:spPr bwMode="auto">
          <a:xfrm>
            <a:off x="714348" y="71414"/>
            <a:ext cx="6643734" cy="571496"/>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DE" dirty="0" smtClean="0"/>
              <a:t>Mastertitelformat bearbeiten</a:t>
            </a:r>
          </a:p>
        </p:txBody>
      </p:sp>
      <p:sp>
        <p:nvSpPr>
          <p:cNvPr id="1067" name="Rectangle 43"/>
          <p:cNvSpPr>
            <a:spLocks noGrp="1" noChangeArrowheads="1"/>
          </p:cNvSpPr>
          <p:nvPr>
            <p:ph type="body" idx="1"/>
          </p:nvPr>
        </p:nvSpPr>
        <p:spPr bwMode="auto">
          <a:xfrm>
            <a:off x="719138" y="1000108"/>
            <a:ext cx="7772400" cy="501969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81" name="Rectangle 57"/>
          <p:cNvSpPr>
            <a:spLocks noChangeArrowheads="1"/>
          </p:cNvSpPr>
          <p:nvPr/>
        </p:nvSpPr>
        <p:spPr bwMode="auto">
          <a:xfrm>
            <a:off x="1588" y="0"/>
            <a:ext cx="125412" cy="2286000"/>
          </a:xfrm>
          <a:prstGeom prst="rect">
            <a:avLst/>
          </a:prstGeom>
          <a:solidFill>
            <a:srgbClr val="B9BBC0"/>
          </a:solidFill>
          <a:ln w="9525">
            <a:noFill/>
            <a:miter lim="800000"/>
            <a:headEnd/>
            <a:tailEnd/>
          </a:ln>
        </p:spPr>
        <p:txBody>
          <a:bodyPr wrap="none" anchor="ctr"/>
          <a:lstStyle/>
          <a:p>
            <a:pPr algn="ctr" eaLnBrk="0" hangingPunct="0"/>
            <a:endParaRPr lang="de-DE" sz="2400">
              <a:ea typeface="ＭＳ Ｐゴシック" charset="-128"/>
            </a:endParaRPr>
          </a:p>
        </p:txBody>
      </p:sp>
      <p:sp>
        <p:nvSpPr>
          <p:cNvPr id="1083" name="Rectangle 59"/>
          <p:cNvSpPr>
            <a:spLocks noChangeArrowheads="1"/>
          </p:cNvSpPr>
          <p:nvPr/>
        </p:nvSpPr>
        <p:spPr bwMode="auto">
          <a:xfrm>
            <a:off x="0" y="4572000"/>
            <a:ext cx="125413" cy="2286000"/>
          </a:xfrm>
          <a:prstGeom prst="rect">
            <a:avLst/>
          </a:prstGeom>
          <a:solidFill>
            <a:srgbClr val="515355"/>
          </a:solidFill>
          <a:ln w="9525">
            <a:noFill/>
            <a:miter lim="800000"/>
            <a:headEnd/>
            <a:tailEnd/>
          </a:ln>
        </p:spPr>
        <p:txBody>
          <a:bodyPr wrap="none" anchor="ctr"/>
          <a:lstStyle/>
          <a:p>
            <a:pPr algn="ctr" eaLnBrk="0" hangingPunct="0"/>
            <a:endParaRPr lang="de-DE" sz="2400">
              <a:ea typeface="ＭＳ Ｐゴシック" charset="-128"/>
            </a:endParaRPr>
          </a:p>
        </p:txBody>
      </p:sp>
      <p:sp>
        <p:nvSpPr>
          <p:cNvPr id="1085" name="Rectangle 61"/>
          <p:cNvSpPr>
            <a:spLocks noChangeArrowheads="1"/>
          </p:cNvSpPr>
          <p:nvPr/>
        </p:nvSpPr>
        <p:spPr bwMode="auto">
          <a:xfrm>
            <a:off x="115888" y="0"/>
            <a:ext cx="125412" cy="2286000"/>
          </a:xfrm>
          <a:prstGeom prst="rect">
            <a:avLst/>
          </a:prstGeom>
          <a:solidFill>
            <a:srgbClr val="005B82"/>
          </a:solidFill>
          <a:ln w="9525">
            <a:noFill/>
            <a:miter lim="800000"/>
            <a:headEnd/>
            <a:tailEnd/>
          </a:ln>
        </p:spPr>
        <p:txBody>
          <a:bodyPr wrap="none" anchor="ctr"/>
          <a:lstStyle/>
          <a:p>
            <a:pPr algn="ctr" eaLnBrk="0" hangingPunct="0"/>
            <a:endParaRPr lang="de-DE" sz="2400">
              <a:ea typeface="ＭＳ Ｐゴシック" charset="-128"/>
            </a:endParaRPr>
          </a:p>
        </p:txBody>
      </p:sp>
      <p:sp>
        <p:nvSpPr>
          <p:cNvPr id="1086" name="Rectangle 62"/>
          <p:cNvSpPr>
            <a:spLocks noChangeArrowheads="1"/>
          </p:cNvSpPr>
          <p:nvPr/>
        </p:nvSpPr>
        <p:spPr bwMode="auto">
          <a:xfrm>
            <a:off x="114300" y="2286000"/>
            <a:ext cx="125413" cy="2286000"/>
          </a:xfrm>
          <a:prstGeom prst="rect">
            <a:avLst/>
          </a:prstGeom>
          <a:solidFill>
            <a:srgbClr val="B9BBC0"/>
          </a:solidFill>
          <a:ln w="9525">
            <a:noFill/>
            <a:miter lim="800000"/>
            <a:headEnd/>
            <a:tailEnd/>
          </a:ln>
        </p:spPr>
        <p:txBody>
          <a:bodyPr wrap="none" anchor="ctr"/>
          <a:lstStyle/>
          <a:p>
            <a:pPr algn="ctr" eaLnBrk="0" hangingPunct="0"/>
            <a:endParaRPr lang="de-DE" sz="2400">
              <a:solidFill>
                <a:schemeClr val="bg1"/>
              </a:solidFill>
              <a:ea typeface="ＭＳ Ｐゴシック" charset="-128"/>
            </a:endParaRPr>
          </a:p>
        </p:txBody>
      </p:sp>
      <p:sp>
        <p:nvSpPr>
          <p:cNvPr id="1087" name="Rectangle 63"/>
          <p:cNvSpPr>
            <a:spLocks noChangeArrowheads="1"/>
          </p:cNvSpPr>
          <p:nvPr/>
        </p:nvSpPr>
        <p:spPr bwMode="auto">
          <a:xfrm>
            <a:off x="114300" y="4572000"/>
            <a:ext cx="125413" cy="2286000"/>
          </a:xfrm>
          <a:prstGeom prst="rect">
            <a:avLst/>
          </a:prstGeom>
          <a:solidFill>
            <a:srgbClr val="DCDCDC"/>
          </a:solidFill>
          <a:ln w="9525">
            <a:noFill/>
            <a:miter lim="800000"/>
            <a:headEnd/>
            <a:tailEnd/>
          </a:ln>
        </p:spPr>
        <p:txBody>
          <a:bodyPr wrap="none" anchor="ctr"/>
          <a:lstStyle/>
          <a:p>
            <a:pPr algn="ctr" eaLnBrk="0" hangingPunct="0"/>
            <a:endParaRPr lang="de-DE" sz="2400">
              <a:ea typeface="ＭＳ Ｐゴシック" charset="-128"/>
            </a:endParaRPr>
          </a:p>
        </p:txBody>
      </p:sp>
      <p:pic>
        <p:nvPicPr>
          <p:cNvPr id="1094" name="Picture 70" descr="Logo_FZ_Jülich_NEU_rgb"/>
          <p:cNvPicPr>
            <a:picLocks noChangeAspect="1" noChangeArrowheads="1"/>
          </p:cNvPicPr>
          <p:nvPr/>
        </p:nvPicPr>
        <p:blipFill>
          <a:blip r:embed="rId14" cstate="print"/>
          <a:srcRect/>
          <a:stretch>
            <a:fillRect/>
          </a:stretch>
        </p:blipFill>
        <p:spPr bwMode="auto">
          <a:xfrm>
            <a:off x="7467600" y="127000"/>
            <a:ext cx="1447800" cy="469900"/>
          </a:xfrm>
          <a:prstGeom prst="rect">
            <a:avLst/>
          </a:prstGeom>
          <a:noFill/>
        </p:spPr>
      </p:pic>
      <p:sp>
        <p:nvSpPr>
          <p:cNvPr id="1095" name="Text Box 71"/>
          <p:cNvSpPr txBox="1">
            <a:spLocks noChangeArrowheads="1"/>
          </p:cNvSpPr>
          <p:nvPr/>
        </p:nvSpPr>
        <p:spPr bwMode="auto">
          <a:xfrm>
            <a:off x="539750" y="6477000"/>
            <a:ext cx="777875" cy="152400"/>
          </a:xfrm>
          <a:prstGeom prst="rect">
            <a:avLst/>
          </a:prstGeom>
          <a:noFill/>
          <a:ln w="9525">
            <a:noFill/>
            <a:miter lim="800000"/>
            <a:headEnd/>
            <a:tailEnd/>
          </a:ln>
          <a:effectLst/>
        </p:spPr>
        <p:txBody>
          <a:bodyPr wrap="none" lIns="0" tIns="0" rIns="0" bIns="0">
            <a:spAutoFit/>
          </a:bodyPr>
          <a:lstStyle/>
          <a:p>
            <a:fld id="{BD801DE1-14FA-4832-8C83-29B11DD43F9E}" type="datetime4">
              <a:rPr lang="de-DE" sz="1000">
                <a:solidFill>
                  <a:srgbClr val="005B82"/>
                </a:solidFill>
              </a:rPr>
              <a:pPr/>
              <a:t>Juli 3, 2017</a:t>
            </a:fld>
            <a:endParaRPr lang="de-DE" sz="1000" dirty="0">
              <a:solidFill>
                <a:srgbClr val="005B82"/>
              </a:solidFill>
            </a:endParaRPr>
          </a:p>
        </p:txBody>
      </p:sp>
      <p:sp>
        <p:nvSpPr>
          <p:cNvPr id="1096" name="Text Box 72"/>
          <p:cNvSpPr txBox="1">
            <a:spLocks noChangeArrowheads="1"/>
          </p:cNvSpPr>
          <p:nvPr/>
        </p:nvSpPr>
        <p:spPr bwMode="auto">
          <a:xfrm>
            <a:off x="8328025" y="6477000"/>
            <a:ext cx="565150" cy="152400"/>
          </a:xfrm>
          <a:prstGeom prst="rect">
            <a:avLst/>
          </a:prstGeom>
          <a:noFill/>
          <a:ln w="9525">
            <a:noFill/>
            <a:miter lim="800000"/>
            <a:headEnd/>
            <a:tailEnd/>
          </a:ln>
          <a:effectLst/>
        </p:spPr>
        <p:txBody>
          <a:bodyPr wrap="none" lIns="0" tIns="0" rIns="0" bIns="0">
            <a:spAutoFit/>
          </a:bodyPr>
          <a:lstStyle/>
          <a:p>
            <a:r>
              <a:rPr lang="de-DE" sz="1000">
                <a:solidFill>
                  <a:srgbClr val="005B82"/>
                </a:solidFill>
              </a:rPr>
              <a:t>Folie </a:t>
            </a:r>
            <a:fld id="{F540E0C8-EA85-4EB4-B9EB-180779D59F0A}" type="slidenum">
              <a:rPr lang="de-DE" sz="1000">
                <a:solidFill>
                  <a:srgbClr val="005B82"/>
                </a:solidFill>
              </a:rPr>
              <a:pPr/>
              <a:t>‹Nr.›</a:t>
            </a:fld>
            <a:endParaRPr lang="de-DE" sz="1000">
              <a:solidFill>
                <a:srgbClr val="005B82"/>
              </a:solidFill>
            </a:endParaRPr>
          </a:p>
        </p:txBody>
      </p:sp>
      <p:sp>
        <p:nvSpPr>
          <p:cNvPr id="12" name="Text Box 71"/>
          <p:cNvSpPr txBox="1">
            <a:spLocks noChangeArrowheads="1"/>
          </p:cNvSpPr>
          <p:nvPr/>
        </p:nvSpPr>
        <p:spPr bwMode="auto">
          <a:xfrm>
            <a:off x="4000496" y="6500834"/>
            <a:ext cx="1155766" cy="153888"/>
          </a:xfrm>
          <a:prstGeom prst="rect">
            <a:avLst/>
          </a:prstGeom>
          <a:noFill/>
          <a:ln w="9525">
            <a:noFill/>
            <a:miter lim="800000"/>
            <a:headEnd/>
            <a:tailEnd/>
          </a:ln>
          <a:effectLst/>
        </p:spPr>
        <p:txBody>
          <a:bodyPr wrap="none" lIns="0" tIns="0" rIns="0" bIns="0">
            <a:spAutoFit/>
          </a:bodyPr>
          <a:lstStyle/>
          <a:p>
            <a:r>
              <a:rPr lang="de-DE" sz="1000" dirty="0" smtClean="0">
                <a:solidFill>
                  <a:srgbClr val="005B82"/>
                </a:solidFill>
              </a:rPr>
              <a:t>Tobias Stockmanns </a:t>
            </a:r>
            <a:endParaRPr lang="de-DE" sz="1000" dirty="0">
              <a:solidFill>
                <a:srgbClr val="005B82"/>
              </a:solidFill>
            </a:endParaRPr>
          </a:p>
        </p:txBody>
      </p:sp>
      <p:graphicFrame>
        <p:nvGraphicFramePr>
          <p:cNvPr id="203777" name="Object 1"/>
          <p:cNvGraphicFramePr>
            <a:graphicFrameLocks noChangeAspect="1"/>
          </p:cNvGraphicFramePr>
          <p:nvPr/>
        </p:nvGraphicFramePr>
        <p:xfrm>
          <a:off x="7572396" y="6072206"/>
          <a:ext cx="1439862" cy="346075"/>
        </p:xfrm>
        <a:graphic>
          <a:graphicData uri="http://schemas.openxmlformats.org/presentationml/2006/ole">
            <mc:AlternateContent xmlns:mc="http://schemas.openxmlformats.org/markup-compatibility/2006">
              <mc:Choice xmlns:v="urn:schemas-microsoft-com:vml" Requires="v">
                <p:oleObj spid="_x0000_s203794" name="Bitmap" r:id="rId15" imgW="1905266" imgH="457143" progId="PBrush">
                  <p:embed/>
                </p:oleObj>
              </mc:Choice>
              <mc:Fallback>
                <p:oleObj name="Bitmap" r:id="rId15" imgW="1905266" imgH="457143" progId="PBrush">
                  <p:embed/>
                  <p:pic>
                    <p:nvPicPr>
                      <p:cNvPr id="0" name="Picture 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572396" y="6072206"/>
                        <a:ext cx="1439862" cy="346075"/>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2600" b="1">
          <a:solidFill>
            <a:srgbClr val="005B82"/>
          </a:solidFill>
          <a:latin typeface="+mj-lt"/>
          <a:ea typeface="+mj-ea"/>
          <a:cs typeface="+mj-cs"/>
        </a:defRPr>
      </a:lvl1pPr>
      <a:lvl2pPr algn="l" rtl="0" fontAlgn="base">
        <a:spcBef>
          <a:spcPct val="0"/>
        </a:spcBef>
        <a:spcAft>
          <a:spcPct val="0"/>
        </a:spcAft>
        <a:defRPr sz="2600" b="1">
          <a:solidFill>
            <a:srgbClr val="005B82"/>
          </a:solidFill>
          <a:latin typeface="Arial" charset="0"/>
        </a:defRPr>
      </a:lvl2pPr>
      <a:lvl3pPr algn="l" rtl="0" fontAlgn="base">
        <a:spcBef>
          <a:spcPct val="0"/>
        </a:spcBef>
        <a:spcAft>
          <a:spcPct val="0"/>
        </a:spcAft>
        <a:defRPr sz="2600" b="1">
          <a:solidFill>
            <a:srgbClr val="005B82"/>
          </a:solidFill>
          <a:latin typeface="Arial" charset="0"/>
        </a:defRPr>
      </a:lvl3pPr>
      <a:lvl4pPr algn="l" rtl="0" fontAlgn="base">
        <a:spcBef>
          <a:spcPct val="0"/>
        </a:spcBef>
        <a:spcAft>
          <a:spcPct val="0"/>
        </a:spcAft>
        <a:defRPr sz="2600" b="1">
          <a:solidFill>
            <a:srgbClr val="005B82"/>
          </a:solidFill>
          <a:latin typeface="Arial" charset="0"/>
        </a:defRPr>
      </a:lvl4pPr>
      <a:lvl5pPr algn="l" rtl="0" fontAlgn="base">
        <a:spcBef>
          <a:spcPct val="0"/>
        </a:spcBef>
        <a:spcAft>
          <a:spcPct val="0"/>
        </a:spcAft>
        <a:defRPr sz="2600" b="1">
          <a:solidFill>
            <a:srgbClr val="005B82"/>
          </a:solidFill>
          <a:latin typeface="Arial" charset="0"/>
        </a:defRPr>
      </a:lvl5pPr>
      <a:lvl6pPr marL="457200" algn="l" rtl="0" fontAlgn="base">
        <a:spcBef>
          <a:spcPct val="0"/>
        </a:spcBef>
        <a:spcAft>
          <a:spcPct val="0"/>
        </a:spcAft>
        <a:defRPr sz="2600" b="1">
          <a:solidFill>
            <a:srgbClr val="005B82"/>
          </a:solidFill>
          <a:latin typeface="Arial" charset="0"/>
        </a:defRPr>
      </a:lvl6pPr>
      <a:lvl7pPr marL="914400" algn="l" rtl="0" fontAlgn="base">
        <a:spcBef>
          <a:spcPct val="0"/>
        </a:spcBef>
        <a:spcAft>
          <a:spcPct val="0"/>
        </a:spcAft>
        <a:defRPr sz="2600" b="1">
          <a:solidFill>
            <a:srgbClr val="005B82"/>
          </a:solidFill>
          <a:latin typeface="Arial" charset="0"/>
        </a:defRPr>
      </a:lvl7pPr>
      <a:lvl8pPr marL="1371600" algn="l" rtl="0" fontAlgn="base">
        <a:spcBef>
          <a:spcPct val="0"/>
        </a:spcBef>
        <a:spcAft>
          <a:spcPct val="0"/>
        </a:spcAft>
        <a:defRPr sz="2600" b="1">
          <a:solidFill>
            <a:srgbClr val="005B82"/>
          </a:solidFill>
          <a:latin typeface="Arial" charset="0"/>
        </a:defRPr>
      </a:lvl8pPr>
      <a:lvl9pPr marL="1828800" algn="l" rtl="0" fontAlgn="base">
        <a:spcBef>
          <a:spcPct val="0"/>
        </a:spcBef>
        <a:spcAft>
          <a:spcPct val="0"/>
        </a:spcAft>
        <a:defRPr sz="2600" b="1">
          <a:solidFill>
            <a:srgbClr val="005B82"/>
          </a:solidFill>
          <a:latin typeface="Arial" charset="0"/>
        </a:defRPr>
      </a:lvl9pPr>
    </p:titleStyle>
    <p:bodyStyle>
      <a:lvl1pPr marL="342900" indent="-342900" algn="l" rtl="0" fontAlgn="base">
        <a:spcBef>
          <a:spcPct val="20000"/>
        </a:spcBef>
        <a:spcAft>
          <a:spcPct val="0"/>
        </a:spcAft>
        <a:buClr>
          <a:srgbClr val="009EE0"/>
        </a:buClr>
        <a:defRPr sz="2200">
          <a:solidFill>
            <a:schemeClr val="tx1"/>
          </a:solidFill>
          <a:latin typeface="+mn-lt"/>
          <a:ea typeface="+mn-ea"/>
          <a:cs typeface="+mn-cs"/>
        </a:defRPr>
      </a:lvl1pPr>
      <a:lvl2pPr marL="742950" indent="-285750" algn="l" rtl="0" fontAlgn="base">
        <a:spcBef>
          <a:spcPct val="20000"/>
        </a:spcBef>
        <a:spcAft>
          <a:spcPct val="0"/>
        </a:spcAft>
        <a:buClr>
          <a:srgbClr val="005B82"/>
        </a:buClr>
        <a:buFont typeface="Wingdings" pitchFamily="2" charset="2"/>
        <a:buChar char="§"/>
        <a:defRPr sz="2200">
          <a:solidFill>
            <a:schemeClr val="tx1"/>
          </a:solidFill>
          <a:latin typeface="+mn-lt"/>
        </a:defRPr>
      </a:lvl2pPr>
      <a:lvl3pPr marL="1143000" indent="-228600" algn="l" rtl="0" fontAlgn="base">
        <a:spcBef>
          <a:spcPct val="20000"/>
        </a:spcBef>
        <a:spcAft>
          <a:spcPct val="0"/>
        </a:spcAft>
        <a:buClr>
          <a:srgbClr val="005B82"/>
        </a:buClr>
        <a:buFont typeface="Arial" pitchFamily="34" charset="0"/>
        <a:buChar char="•"/>
        <a:defRPr sz="2200" i="1">
          <a:solidFill>
            <a:schemeClr val="tx1"/>
          </a:solidFill>
          <a:latin typeface="+mn-lt"/>
        </a:defRPr>
      </a:lvl3pPr>
      <a:lvl4pPr marL="1600200" indent="-228600" algn="l" rtl="0" fontAlgn="base">
        <a:spcBef>
          <a:spcPct val="20000"/>
        </a:spcBef>
        <a:spcAft>
          <a:spcPct val="0"/>
        </a:spcAft>
        <a:buClr>
          <a:srgbClr val="009EE0"/>
        </a:buClr>
        <a:defRPr sz="1800">
          <a:solidFill>
            <a:schemeClr val="tx1"/>
          </a:solidFill>
          <a:latin typeface="+mn-lt"/>
        </a:defRPr>
      </a:lvl4pPr>
      <a:lvl5pPr marL="2057400" indent="-228600" algn="l" rtl="0" fontAlgn="base">
        <a:spcBef>
          <a:spcPct val="20000"/>
        </a:spcBef>
        <a:spcAft>
          <a:spcPct val="0"/>
        </a:spcAft>
        <a:buClr>
          <a:srgbClr val="009EE0"/>
        </a:buClr>
        <a:defRPr sz="1600">
          <a:solidFill>
            <a:schemeClr val="tx1"/>
          </a:solidFill>
          <a:latin typeface="+mn-lt"/>
        </a:defRPr>
      </a:lvl5pPr>
      <a:lvl6pPr marL="2514600" indent="-228600" algn="l" rtl="0" fontAlgn="base">
        <a:spcBef>
          <a:spcPct val="20000"/>
        </a:spcBef>
        <a:spcAft>
          <a:spcPct val="0"/>
        </a:spcAft>
        <a:buClr>
          <a:srgbClr val="009EE0"/>
        </a:buClr>
        <a:defRPr sz="2000">
          <a:solidFill>
            <a:schemeClr val="tx1"/>
          </a:solidFill>
          <a:latin typeface="+mn-lt"/>
        </a:defRPr>
      </a:lvl6pPr>
      <a:lvl7pPr marL="2971800" indent="-228600" algn="l" rtl="0" fontAlgn="base">
        <a:spcBef>
          <a:spcPct val="20000"/>
        </a:spcBef>
        <a:spcAft>
          <a:spcPct val="0"/>
        </a:spcAft>
        <a:buClr>
          <a:srgbClr val="009EE0"/>
        </a:buClr>
        <a:defRPr sz="2000">
          <a:solidFill>
            <a:schemeClr val="tx1"/>
          </a:solidFill>
          <a:latin typeface="+mn-lt"/>
        </a:defRPr>
      </a:lvl7pPr>
      <a:lvl8pPr marL="3429000" indent="-228600" algn="l" rtl="0" fontAlgn="base">
        <a:spcBef>
          <a:spcPct val="20000"/>
        </a:spcBef>
        <a:spcAft>
          <a:spcPct val="0"/>
        </a:spcAft>
        <a:buClr>
          <a:srgbClr val="009EE0"/>
        </a:buClr>
        <a:defRPr sz="2000">
          <a:solidFill>
            <a:schemeClr val="tx1"/>
          </a:solidFill>
          <a:latin typeface="+mn-lt"/>
        </a:defRPr>
      </a:lvl8pPr>
      <a:lvl9pPr marL="3886200" indent="-228600" algn="l" rtl="0" fontAlgn="base">
        <a:spcBef>
          <a:spcPct val="20000"/>
        </a:spcBef>
        <a:spcAft>
          <a:spcPct val="0"/>
        </a:spcAft>
        <a:buClr>
          <a:srgbClr val="009EE0"/>
        </a:buCl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oleObject" Target="../embeddings/oleObject3.bin"/><Relationship Id="rId6" Type="http://schemas.openxmlformats.org/officeDocument/2006/relationships/image" Target="../media/image5.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Rectangle 4"/>
          <p:cNvSpPr>
            <a:spLocks noGrp="1" noChangeArrowheads="1"/>
          </p:cNvSpPr>
          <p:nvPr>
            <p:ph type="ctrTitle"/>
          </p:nvPr>
        </p:nvSpPr>
        <p:spPr/>
        <p:txBody>
          <a:bodyPr/>
          <a:lstStyle/>
          <a:p>
            <a:r>
              <a:rPr lang="en-US" sz="4400" dirty="0" smtClean="0"/>
              <a:t>Distribution of MC Information</a:t>
            </a:r>
            <a:endParaRPr lang="en-US" sz="4400" dirty="0"/>
          </a:p>
        </p:txBody>
      </p:sp>
      <p:sp>
        <p:nvSpPr>
          <p:cNvPr id="109573" name="Rectangle 5"/>
          <p:cNvSpPr>
            <a:spLocks noGrp="1" noChangeArrowheads="1"/>
          </p:cNvSpPr>
          <p:nvPr>
            <p:ph type="subTitle" idx="1"/>
          </p:nvPr>
        </p:nvSpPr>
        <p:spPr/>
        <p:txBody>
          <a:bodyPr/>
          <a:lstStyle/>
          <a:p>
            <a:r>
              <a:rPr lang="en-US" dirty="0" smtClean="0"/>
              <a:t>PANDA </a:t>
            </a:r>
            <a:r>
              <a:rPr lang="en-US" dirty="0" err="1" smtClean="0"/>
              <a:t>Computings</a:t>
            </a:r>
            <a:r>
              <a:rPr lang="en-US" smtClean="0"/>
              <a:t> Workshop - SUT</a:t>
            </a:r>
            <a:endParaRPr lang="en-US" dirty="0"/>
          </a:p>
        </p:txBody>
      </p:sp>
      <p:sp>
        <p:nvSpPr>
          <p:cNvPr id="109574" name="Text Box 6"/>
          <p:cNvSpPr txBox="1">
            <a:spLocks noChangeArrowheads="1"/>
          </p:cNvSpPr>
          <p:nvPr/>
        </p:nvSpPr>
        <p:spPr bwMode="auto">
          <a:xfrm>
            <a:off x="2313127" y="4995863"/>
            <a:ext cx="1830245" cy="307777"/>
          </a:xfrm>
          <a:prstGeom prst="rect">
            <a:avLst/>
          </a:prstGeom>
          <a:noFill/>
          <a:ln w="9525">
            <a:noFill/>
            <a:miter lim="800000"/>
            <a:headEnd/>
            <a:tailEnd/>
          </a:ln>
          <a:effectLst/>
        </p:spPr>
        <p:txBody>
          <a:bodyPr wrap="none">
            <a:spAutoFit/>
          </a:bodyPr>
          <a:lstStyle/>
          <a:p>
            <a:pPr>
              <a:spcBef>
                <a:spcPct val="50000"/>
              </a:spcBef>
            </a:pPr>
            <a:r>
              <a:rPr lang="de-DE" sz="1400" dirty="0">
                <a:solidFill>
                  <a:srgbClr val="F4F4F4"/>
                </a:solidFill>
              </a:rPr>
              <a:t>| </a:t>
            </a:r>
            <a:r>
              <a:rPr lang="de-DE" sz="1400" dirty="0" smtClean="0">
                <a:solidFill>
                  <a:srgbClr val="F4F4F4"/>
                </a:solidFill>
              </a:rPr>
              <a:t>Tobias Stockmanns</a:t>
            </a:r>
            <a:endParaRPr lang="de-DE"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dirty="0" smtClean="0"/>
              <a:t>Example </a:t>
            </a:r>
            <a:r>
              <a:rPr lang="en-US" dirty="0" err="1" smtClean="0"/>
              <a:t>PndTrack</a:t>
            </a:r>
            <a:r>
              <a:rPr lang="en-US" dirty="0" smtClean="0"/>
              <a:t> </a:t>
            </a:r>
            <a:r>
              <a:rPr lang="mr-IN" dirty="0" smtClean="0"/>
              <a:t>–</a:t>
            </a:r>
            <a:r>
              <a:rPr lang="en-US" dirty="0" smtClean="0"/>
              <a:t> Full Information</a:t>
            </a:r>
            <a:endParaRPr lang="en-US" dirty="0"/>
          </a:p>
        </p:txBody>
      </p:sp>
      <p:sp>
        <p:nvSpPr>
          <p:cNvPr id="4" name="Inhaltsplatzhalter 3"/>
          <p:cNvSpPr>
            <a:spLocks noGrp="1"/>
          </p:cNvSpPr>
          <p:nvPr>
            <p:ph idx="1"/>
          </p:nvPr>
        </p:nvSpPr>
        <p:spPr/>
        <p:txBody>
          <a:bodyPr/>
          <a:lstStyle/>
          <a:p>
            <a:r>
              <a:rPr lang="de-DE" sz="1600" dirty="0" smtClean="0"/>
              <a:t>[(</a:t>
            </a:r>
            <a:r>
              <a:rPr lang="de-DE" sz="1600" dirty="0"/>
              <a:t>-</a:t>
            </a:r>
            <a:r>
              <a:rPr lang="mr-IN" sz="1600" dirty="0" smtClean="0"/>
              <a:t>1</a:t>
            </a:r>
            <a:r>
              <a:rPr lang="mr-IN" sz="1600" dirty="0"/>
              <a:t>/9</a:t>
            </a:r>
            <a:r>
              <a:rPr lang="mr-IN" sz="1600" dirty="0" smtClean="0"/>
              <a:t>/</a:t>
            </a:r>
            <a:r>
              <a:rPr lang="de-DE" sz="1600" dirty="0" err="1" smtClean="0">
                <a:solidFill>
                  <a:srgbClr val="FF0000"/>
                </a:solidFill>
              </a:rPr>
              <a:t>MCTrack</a:t>
            </a:r>
            <a:r>
              <a:rPr lang="mr-IN" sz="1600" dirty="0" smtClean="0"/>
              <a:t>/</a:t>
            </a:r>
            <a:r>
              <a:rPr lang="mr-IN" sz="1600" dirty="0"/>
              <a:t>2/</a:t>
            </a:r>
            <a:r>
              <a:rPr lang="mr-IN" sz="1600" dirty="0" smtClean="0"/>
              <a:t>154</a:t>
            </a:r>
            <a:r>
              <a:rPr lang="de-DE" sz="1600" dirty="0" smtClean="0"/>
              <a:t>)</a:t>
            </a:r>
          </a:p>
          <a:p>
            <a:r>
              <a:rPr lang="de-DE" sz="1600" dirty="0" smtClean="0"/>
              <a:t>(</a:t>
            </a:r>
            <a:r>
              <a:rPr lang="de-DE" sz="1600" dirty="0"/>
              <a:t>-</a:t>
            </a:r>
            <a:r>
              <a:rPr lang="mr-IN" sz="1600" dirty="0" smtClean="0"/>
              <a:t>1/</a:t>
            </a:r>
            <a:r>
              <a:rPr lang="de-DE" sz="1600" dirty="0"/>
              <a:t>9</a:t>
            </a:r>
            <a:r>
              <a:rPr lang="mr-IN" sz="1600" dirty="0" smtClean="0"/>
              <a:t>/</a:t>
            </a:r>
            <a:r>
              <a:rPr lang="de-DE" sz="1600" dirty="0" err="1" smtClean="0">
                <a:solidFill>
                  <a:srgbClr val="0000FF"/>
                </a:solidFill>
              </a:rPr>
              <a:t>STTPoint</a:t>
            </a:r>
            <a:r>
              <a:rPr lang="mr-IN" sz="1600" dirty="0" smtClean="0"/>
              <a:t>/</a:t>
            </a:r>
            <a:r>
              <a:rPr lang="mr-IN" sz="1600" dirty="0"/>
              <a:t>55/</a:t>
            </a:r>
            <a:r>
              <a:rPr lang="mr-IN" sz="1600" dirty="0" smtClean="0"/>
              <a:t>3</a:t>
            </a:r>
            <a:r>
              <a:rPr lang="de-DE" sz="1600" dirty="0" smtClean="0"/>
              <a:t>) (</a:t>
            </a:r>
            <a:r>
              <a:rPr lang="de-DE" sz="1600" dirty="0"/>
              <a:t>-</a:t>
            </a:r>
            <a:r>
              <a:rPr lang="mr-IN" sz="1600" dirty="0" smtClean="0"/>
              <a:t>1/</a:t>
            </a:r>
            <a:r>
              <a:rPr lang="de-DE" sz="1600" dirty="0"/>
              <a:t>9</a:t>
            </a:r>
            <a:r>
              <a:rPr lang="mr-IN" sz="1600" dirty="0" smtClean="0"/>
              <a:t>/</a:t>
            </a:r>
            <a:r>
              <a:rPr lang="de-DE" sz="1600" dirty="0" err="1" smtClean="0">
                <a:solidFill>
                  <a:srgbClr val="0000FF"/>
                </a:solidFill>
              </a:rPr>
              <a:t>STTPoint</a:t>
            </a:r>
            <a:r>
              <a:rPr lang="mr-IN" sz="1600" dirty="0" smtClean="0"/>
              <a:t>/</a:t>
            </a:r>
            <a:r>
              <a:rPr lang="mr-IN" sz="1600" dirty="0"/>
              <a:t>56/</a:t>
            </a:r>
            <a:r>
              <a:rPr lang="mr-IN" sz="1600" dirty="0" smtClean="0"/>
              <a:t>3</a:t>
            </a:r>
            <a:r>
              <a:rPr lang="de-DE" sz="1600" dirty="0" smtClean="0"/>
              <a:t>)</a:t>
            </a:r>
            <a:r>
              <a:rPr lang="mr-IN" sz="1600" dirty="0" smtClean="0"/>
              <a:t> </a:t>
            </a:r>
            <a:endParaRPr lang="de-DE" sz="1600" dirty="0"/>
          </a:p>
          <a:p>
            <a:r>
              <a:rPr lang="de-DE" sz="1600" dirty="0" smtClean="0"/>
              <a:t>(-</a:t>
            </a:r>
            <a:r>
              <a:rPr lang="mr-IN" sz="1600" dirty="0" smtClean="0"/>
              <a:t>1/</a:t>
            </a:r>
            <a:r>
              <a:rPr lang="de-DE" sz="1600" dirty="0"/>
              <a:t>9</a:t>
            </a:r>
            <a:r>
              <a:rPr lang="mr-IN" sz="1600" dirty="0" smtClean="0"/>
              <a:t>/</a:t>
            </a:r>
            <a:r>
              <a:rPr lang="de-DE" sz="1600" dirty="0" err="1" smtClean="0">
                <a:solidFill>
                  <a:srgbClr val="0000FF"/>
                </a:solidFill>
              </a:rPr>
              <a:t>MVDPoint</a:t>
            </a:r>
            <a:r>
              <a:rPr lang="mr-IN" sz="1600" dirty="0" smtClean="0"/>
              <a:t>/</a:t>
            </a:r>
            <a:r>
              <a:rPr lang="mr-IN" sz="1600" dirty="0"/>
              <a:t>5/</a:t>
            </a:r>
            <a:r>
              <a:rPr lang="mr-IN" sz="1600" dirty="0" smtClean="0"/>
              <a:t>15</a:t>
            </a:r>
            <a:r>
              <a:rPr lang="de-DE" sz="1600" dirty="0" smtClean="0"/>
              <a:t>) (-</a:t>
            </a:r>
            <a:r>
              <a:rPr lang="mr-IN" sz="1600" dirty="0" smtClean="0"/>
              <a:t>1/</a:t>
            </a:r>
            <a:r>
              <a:rPr lang="de-DE" sz="1600" dirty="0"/>
              <a:t>9</a:t>
            </a:r>
            <a:r>
              <a:rPr lang="mr-IN" sz="1600" dirty="0" smtClean="0"/>
              <a:t>/</a:t>
            </a:r>
            <a:r>
              <a:rPr lang="de-DE" sz="1600" dirty="0" err="1" smtClean="0">
                <a:solidFill>
                  <a:srgbClr val="0000FF"/>
                </a:solidFill>
              </a:rPr>
              <a:t>MVDPoint</a:t>
            </a:r>
            <a:r>
              <a:rPr lang="mr-IN" sz="1600" dirty="0" smtClean="0"/>
              <a:t>/</a:t>
            </a:r>
            <a:r>
              <a:rPr lang="mr-IN" sz="1600" dirty="0"/>
              <a:t>6/</a:t>
            </a:r>
            <a:r>
              <a:rPr lang="mr-IN" sz="1600" dirty="0" smtClean="0"/>
              <a:t>20</a:t>
            </a:r>
            <a:r>
              <a:rPr lang="de-DE" sz="1600" dirty="0" smtClean="0"/>
              <a:t>) (-</a:t>
            </a:r>
            <a:r>
              <a:rPr lang="mr-IN" sz="1600" dirty="0" smtClean="0"/>
              <a:t>1/</a:t>
            </a:r>
            <a:r>
              <a:rPr lang="de-DE" sz="1600" dirty="0"/>
              <a:t>9</a:t>
            </a:r>
            <a:r>
              <a:rPr lang="mr-IN" sz="1600" dirty="0" smtClean="0"/>
              <a:t>/</a:t>
            </a:r>
            <a:r>
              <a:rPr lang="de-DE" sz="1600" dirty="0" err="1" smtClean="0">
                <a:solidFill>
                  <a:srgbClr val="0000FF"/>
                </a:solidFill>
              </a:rPr>
              <a:t>MVDPoint</a:t>
            </a:r>
            <a:r>
              <a:rPr lang="mr-IN" sz="1600" dirty="0" smtClean="0"/>
              <a:t>/</a:t>
            </a:r>
            <a:r>
              <a:rPr lang="mr-IN" sz="1600" dirty="0"/>
              <a:t>7/</a:t>
            </a:r>
            <a:r>
              <a:rPr lang="mr-IN" sz="1600" dirty="0" smtClean="0"/>
              <a:t>20</a:t>
            </a:r>
            <a:r>
              <a:rPr lang="de-DE" sz="1600" dirty="0" smtClean="0"/>
              <a:t>)</a:t>
            </a:r>
          </a:p>
          <a:p>
            <a:r>
              <a:rPr lang="de-DE" sz="1600" dirty="0" smtClean="0"/>
              <a:t>(</a:t>
            </a:r>
            <a:r>
              <a:rPr lang="de-DE" sz="1600" dirty="0"/>
              <a:t>-</a:t>
            </a:r>
            <a:r>
              <a:rPr lang="mr-IN" sz="1600" dirty="0" smtClean="0"/>
              <a:t>1/</a:t>
            </a:r>
            <a:r>
              <a:rPr lang="de-DE" sz="1600" dirty="0"/>
              <a:t>9</a:t>
            </a:r>
            <a:r>
              <a:rPr lang="mr-IN" sz="1600" dirty="0" smtClean="0"/>
              <a:t>/</a:t>
            </a:r>
            <a:r>
              <a:rPr lang="de-DE" sz="1600" dirty="0" err="1" smtClean="0">
                <a:solidFill>
                  <a:srgbClr val="008000"/>
                </a:solidFill>
              </a:rPr>
              <a:t>STTHit</a:t>
            </a:r>
            <a:r>
              <a:rPr lang="mr-IN" sz="1600" dirty="0" smtClean="0"/>
              <a:t>/</a:t>
            </a:r>
            <a:r>
              <a:rPr lang="mr-IN" sz="1600" dirty="0"/>
              <a:t>55/</a:t>
            </a:r>
            <a:r>
              <a:rPr lang="mr-IN" sz="1600" dirty="0" smtClean="0"/>
              <a:t>2</a:t>
            </a:r>
            <a:r>
              <a:rPr lang="de-DE" sz="1600" dirty="0" smtClean="0"/>
              <a:t>) (-</a:t>
            </a:r>
            <a:r>
              <a:rPr lang="mr-IN" sz="1600" dirty="0" smtClean="0"/>
              <a:t>1/</a:t>
            </a:r>
            <a:r>
              <a:rPr lang="de-DE" sz="1600" dirty="0"/>
              <a:t>9</a:t>
            </a:r>
            <a:r>
              <a:rPr lang="mr-IN" sz="1600" dirty="0" smtClean="0"/>
              <a:t>/</a:t>
            </a:r>
            <a:r>
              <a:rPr lang="de-DE" sz="1600" dirty="0" err="1" smtClean="0">
                <a:solidFill>
                  <a:srgbClr val="008000"/>
                </a:solidFill>
              </a:rPr>
              <a:t>STTHit</a:t>
            </a:r>
            <a:r>
              <a:rPr lang="mr-IN" sz="1600" dirty="0" smtClean="0"/>
              <a:t>/</a:t>
            </a:r>
            <a:r>
              <a:rPr lang="mr-IN" sz="1600" dirty="0"/>
              <a:t>56/</a:t>
            </a:r>
            <a:r>
              <a:rPr lang="mr-IN" sz="1600" dirty="0" smtClean="0"/>
              <a:t>2</a:t>
            </a:r>
            <a:r>
              <a:rPr lang="de-DE" sz="1600" dirty="0" smtClean="0"/>
              <a:t>)</a:t>
            </a:r>
          </a:p>
          <a:p>
            <a:r>
              <a:rPr lang="de-DE" sz="1600" dirty="0" smtClean="0"/>
              <a:t>(</a:t>
            </a:r>
            <a:r>
              <a:rPr lang="de-DE" sz="1600" dirty="0"/>
              <a:t>-</a:t>
            </a:r>
            <a:r>
              <a:rPr lang="mr-IN" sz="1600" dirty="0" smtClean="0"/>
              <a:t>1/</a:t>
            </a:r>
            <a:r>
              <a:rPr lang="de-DE" sz="1600" dirty="0"/>
              <a:t>9</a:t>
            </a:r>
            <a:r>
              <a:rPr lang="mr-IN" sz="1600" dirty="0" smtClean="0"/>
              <a:t>/</a:t>
            </a:r>
            <a:r>
              <a:rPr lang="de-DE" sz="1600" dirty="0" err="1" smtClean="0">
                <a:solidFill>
                  <a:srgbClr val="FF6600"/>
                </a:solidFill>
              </a:rPr>
              <a:t>MVDPixelDigi</a:t>
            </a:r>
            <a:r>
              <a:rPr lang="mr-IN" sz="1600" dirty="0" smtClean="0"/>
              <a:t>/</a:t>
            </a:r>
            <a:r>
              <a:rPr lang="mr-IN" sz="1600" dirty="0"/>
              <a:t>6/</a:t>
            </a:r>
            <a:r>
              <a:rPr lang="mr-IN" sz="1600" dirty="0" smtClean="0"/>
              <a:t>4</a:t>
            </a:r>
            <a:r>
              <a:rPr lang="de-DE" sz="1600" dirty="0" smtClean="0"/>
              <a:t>) (-</a:t>
            </a:r>
            <a:r>
              <a:rPr lang="mr-IN" sz="1600" dirty="0" smtClean="0"/>
              <a:t>1/</a:t>
            </a:r>
            <a:r>
              <a:rPr lang="de-DE" sz="1600" dirty="0"/>
              <a:t>9</a:t>
            </a:r>
            <a:r>
              <a:rPr lang="mr-IN" sz="1600" dirty="0" smtClean="0"/>
              <a:t>/</a:t>
            </a:r>
            <a:r>
              <a:rPr lang="de-DE" sz="1600" dirty="0" err="1" smtClean="0">
                <a:solidFill>
                  <a:srgbClr val="FF6600"/>
                </a:solidFill>
              </a:rPr>
              <a:t>MVDPixelDigi</a:t>
            </a:r>
            <a:r>
              <a:rPr lang="mr-IN" sz="1600" dirty="0" smtClean="0"/>
              <a:t>/</a:t>
            </a:r>
            <a:r>
              <a:rPr lang="mr-IN" sz="1600" dirty="0"/>
              <a:t>7/</a:t>
            </a:r>
            <a:r>
              <a:rPr lang="mr-IN" sz="1600" dirty="0" smtClean="0"/>
              <a:t>4</a:t>
            </a:r>
            <a:r>
              <a:rPr lang="de-DE" sz="1600" dirty="0" smtClean="0"/>
              <a:t>) (-</a:t>
            </a:r>
            <a:r>
              <a:rPr lang="mr-IN" sz="1600" dirty="0" smtClean="0"/>
              <a:t>1/</a:t>
            </a:r>
            <a:r>
              <a:rPr lang="de-DE" sz="1600" dirty="0"/>
              <a:t>9</a:t>
            </a:r>
            <a:r>
              <a:rPr lang="mr-IN" sz="1600" dirty="0" smtClean="0"/>
              <a:t>/</a:t>
            </a:r>
            <a:r>
              <a:rPr lang="de-DE" sz="1600" dirty="0" err="1" smtClean="0">
                <a:solidFill>
                  <a:srgbClr val="FF6600"/>
                </a:solidFill>
              </a:rPr>
              <a:t>MVDPixelDigi</a:t>
            </a:r>
            <a:r>
              <a:rPr lang="mr-IN" sz="1600" dirty="0" smtClean="0"/>
              <a:t>/</a:t>
            </a:r>
            <a:r>
              <a:rPr lang="mr-IN" sz="1600" dirty="0"/>
              <a:t>8/</a:t>
            </a:r>
            <a:r>
              <a:rPr lang="mr-IN" sz="1600" dirty="0" smtClean="0"/>
              <a:t>4</a:t>
            </a:r>
            <a:r>
              <a:rPr lang="de-DE" sz="1600" dirty="0" smtClean="0"/>
              <a:t>)</a:t>
            </a:r>
            <a:endParaRPr lang="de-DE" sz="1600" dirty="0"/>
          </a:p>
          <a:p>
            <a:r>
              <a:rPr lang="de-DE" sz="1600" dirty="0" smtClean="0"/>
              <a:t>(</a:t>
            </a:r>
            <a:r>
              <a:rPr lang="de-DE" sz="1600" dirty="0"/>
              <a:t>-</a:t>
            </a:r>
            <a:r>
              <a:rPr lang="mr-IN" sz="1600" dirty="0" smtClean="0"/>
              <a:t>1/</a:t>
            </a:r>
            <a:r>
              <a:rPr lang="de-DE" sz="1600" dirty="0"/>
              <a:t>9</a:t>
            </a:r>
            <a:r>
              <a:rPr lang="mr-IN" sz="1600" dirty="0" smtClean="0"/>
              <a:t>/</a:t>
            </a:r>
            <a:r>
              <a:rPr lang="de-DE" sz="1600" dirty="0" err="1" smtClean="0">
                <a:solidFill>
                  <a:srgbClr val="FF6600"/>
                </a:solidFill>
              </a:rPr>
              <a:t>MVDStripDigi</a:t>
            </a:r>
            <a:r>
              <a:rPr lang="mr-IN" sz="1600" dirty="0" smtClean="0"/>
              <a:t>/</a:t>
            </a:r>
            <a:r>
              <a:rPr lang="mr-IN" sz="1600" dirty="0"/>
              <a:t>2/</a:t>
            </a:r>
            <a:r>
              <a:rPr lang="mr-IN" sz="1600" dirty="0" smtClean="0"/>
              <a:t>4</a:t>
            </a:r>
            <a:r>
              <a:rPr lang="de-DE" sz="1600" dirty="0" smtClean="0"/>
              <a:t>) (-</a:t>
            </a:r>
            <a:r>
              <a:rPr lang="mr-IN" sz="1600" dirty="0" smtClean="0"/>
              <a:t>1/</a:t>
            </a:r>
            <a:r>
              <a:rPr lang="de-DE" sz="1600" dirty="0"/>
              <a:t>9</a:t>
            </a:r>
            <a:r>
              <a:rPr lang="mr-IN" sz="1600" dirty="0" smtClean="0"/>
              <a:t>/</a:t>
            </a:r>
            <a:r>
              <a:rPr lang="de-DE" sz="1600" dirty="0" err="1" smtClean="0">
                <a:solidFill>
                  <a:srgbClr val="FF6600"/>
                </a:solidFill>
              </a:rPr>
              <a:t>MVDStripDigi</a:t>
            </a:r>
            <a:r>
              <a:rPr lang="mr-IN" sz="1600" dirty="0" smtClean="0"/>
              <a:t>/</a:t>
            </a:r>
            <a:r>
              <a:rPr lang="mr-IN" sz="1600" dirty="0"/>
              <a:t>3/</a:t>
            </a:r>
            <a:r>
              <a:rPr lang="mr-IN" sz="1600" dirty="0" smtClean="0"/>
              <a:t>4</a:t>
            </a:r>
            <a:r>
              <a:rPr lang="de-DE" sz="1600" dirty="0" smtClean="0"/>
              <a:t>) (-</a:t>
            </a:r>
            <a:r>
              <a:rPr lang="mr-IN" sz="1600" dirty="0" smtClean="0"/>
              <a:t>1/</a:t>
            </a:r>
            <a:r>
              <a:rPr lang="de-DE" sz="1600" dirty="0"/>
              <a:t>9</a:t>
            </a:r>
            <a:r>
              <a:rPr lang="mr-IN" sz="1600" dirty="0" smtClean="0"/>
              <a:t>/</a:t>
            </a:r>
            <a:r>
              <a:rPr lang="de-DE" sz="1600" dirty="0" err="1" smtClean="0">
                <a:solidFill>
                  <a:srgbClr val="FF6600"/>
                </a:solidFill>
              </a:rPr>
              <a:t>MVDStirpDigi</a:t>
            </a:r>
            <a:r>
              <a:rPr lang="mr-IN" sz="1600" dirty="0" smtClean="0"/>
              <a:t>/</a:t>
            </a:r>
            <a:r>
              <a:rPr lang="mr-IN" sz="1600" dirty="0"/>
              <a:t>4/</a:t>
            </a:r>
            <a:r>
              <a:rPr lang="mr-IN" sz="1600" dirty="0" smtClean="0"/>
              <a:t>4</a:t>
            </a:r>
            <a:r>
              <a:rPr lang="de-DE" sz="1600" dirty="0" smtClean="0"/>
              <a:t>)</a:t>
            </a:r>
          </a:p>
          <a:p>
            <a:r>
              <a:rPr lang="de-DE" sz="1600" dirty="0" smtClean="0"/>
              <a:t>(-</a:t>
            </a:r>
            <a:r>
              <a:rPr lang="mr-IN" sz="1600" dirty="0" smtClean="0"/>
              <a:t>1/</a:t>
            </a:r>
            <a:r>
              <a:rPr lang="de-DE" sz="1600" dirty="0"/>
              <a:t>9</a:t>
            </a:r>
            <a:r>
              <a:rPr lang="mr-IN" sz="1600" dirty="0" smtClean="0"/>
              <a:t>/</a:t>
            </a:r>
            <a:r>
              <a:rPr lang="de-DE" sz="1600" dirty="0" err="1" smtClean="0">
                <a:solidFill>
                  <a:srgbClr val="FF6600"/>
                </a:solidFill>
              </a:rPr>
              <a:t>MVDStripDigi</a:t>
            </a:r>
            <a:r>
              <a:rPr lang="mr-IN" sz="1600" dirty="0" smtClean="0"/>
              <a:t>/</a:t>
            </a:r>
            <a:r>
              <a:rPr lang="mr-IN" sz="1600" dirty="0"/>
              <a:t>5/</a:t>
            </a:r>
            <a:r>
              <a:rPr lang="mr-IN" sz="1600" dirty="0" smtClean="0"/>
              <a:t>4</a:t>
            </a:r>
            <a:r>
              <a:rPr lang="de-DE" sz="1600" dirty="0" smtClean="0"/>
              <a:t>) (-</a:t>
            </a:r>
            <a:r>
              <a:rPr lang="mr-IN" sz="1600" dirty="0" smtClean="0"/>
              <a:t>1/</a:t>
            </a:r>
            <a:r>
              <a:rPr lang="de-DE" sz="1600" dirty="0"/>
              <a:t>9</a:t>
            </a:r>
            <a:r>
              <a:rPr lang="mr-IN" sz="1600" dirty="0" smtClean="0"/>
              <a:t>/</a:t>
            </a:r>
            <a:r>
              <a:rPr lang="de-DE" sz="1600" dirty="0" err="1" smtClean="0">
                <a:solidFill>
                  <a:srgbClr val="FF6600"/>
                </a:solidFill>
              </a:rPr>
              <a:t>MVDStripDigi</a:t>
            </a:r>
            <a:r>
              <a:rPr lang="mr-IN" sz="1600" dirty="0" smtClean="0"/>
              <a:t>/</a:t>
            </a:r>
            <a:r>
              <a:rPr lang="mr-IN" sz="1600" dirty="0"/>
              <a:t>6/</a:t>
            </a:r>
            <a:r>
              <a:rPr lang="mr-IN" sz="1600" dirty="0" smtClean="0"/>
              <a:t>4</a:t>
            </a:r>
            <a:r>
              <a:rPr lang="de-DE" sz="1600" dirty="0" smtClean="0"/>
              <a:t>) (-</a:t>
            </a:r>
            <a:r>
              <a:rPr lang="mr-IN" sz="1600" dirty="0" smtClean="0"/>
              <a:t>1/</a:t>
            </a:r>
            <a:r>
              <a:rPr lang="de-DE" sz="1600" dirty="0"/>
              <a:t>9</a:t>
            </a:r>
            <a:r>
              <a:rPr lang="mr-IN" sz="1600" dirty="0" smtClean="0"/>
              <a:t>/</a:t>
            </a:r>
            <a:r>
              <a:rPr lang="de-DE" sz="1600" dirty="0" err="1" smtClean="0">
                <a:solidFill>
                  <a:srgbClr val="FF6600"/>
                </a:solidFill>
              </a:rPr>
              <a:t>MVDStripDigi</a:t>
            </a:r>
            <a:r>
              <a:rPr lang="mr-IN" sz="1600" dirty="0" smtClean="0"/>
              <a:t>/</a:t>
            </a:r>
            <a:r>
              <a:rPr lang="mr-IN" sz="1600" dirty="0"/>
              <a:t>7/</a:t>
            </a:r>
            <a:r>
              <a:rPr lang="mr-IN" sz="1600" dirty="0" smtClean="0"/>
              <a:t>4</a:t>
            </a:r>
            <a:r>
              <a:rPr lang="de-DE" sz="1600" dirty="0" smtClean="0"/>
              <a:t>)</a:t>
            </a:r>
          </a:p>
          <a:p>
            <a:r>
              <a:rPr lang="de-DE" sz="1600" dirty="0" smtClean="0"/>
              <a:t>(-</a:t>
            </a:r>
            <a:r>
              <a:rPr lang="mr-IN" sz="1600" dirty="0" smtClean="0"/>
              <a:t>1/</a:t>
            </a:r>
            <a:r>
              <a:rPr lang="de-DE" sz="1600" dirty="0"/>
              <a:t>9</a:t>
            </a:r>
            <a:r>
              <a:rPr lang="mr-IN" sz="1600" dirty="0" smtClean="0"/>
              <a:t>/</a:t>
            </a:r>
            <a:r>
              <a:rPr lang="de-DE" sz="1600" dirty="0" err="1" smtClean="0">
                <a:solidFill>
                  <a:srgbClr val="FF6600"/>
                </a:solidFill>
              </a:rPr>
              <a:t>MVDStripDigi</a:t>
            </a:r>
            <a:r>
              <a:rPr lang="mr-IN" sz="1600" dirty="0" smtClean="0"/>
              <a:t>/</a:t>
            </a:r>
            <a:r>
              <a:rPr lang="mr-IN" sz="1600" dirty="0"/>
              <a:t>8/</a:t>
            </a:r>
            <a:r>
              <a:rPr lang="mr-IN" sz="1600" dirty="0" smtClean="0"/>
              <a:t>4</a:t>
            </a:r>
            <a:r>
              <a:rPr lang="de-DE" sz="1600" dirty="0" smtClean="0"/>
              <a:t>) (-</a:t>
            </a:r>
            <a:r>
              <a:rPr lang="mr-IN" sz="1600" dirty="0" smtClean="0"/>
              <a:t>1/</a:t>
            </a:r>
            <a:r>
              <a:rPr lang="de-DE" sz="1600" dirty="0"/>
              <a:t>9</a:t>
            </a:r>
            <a:r>
              <a:rPr lang="mr-IN" sz="1600" dirty="0" smtClean="0"/>
              <a:t>/</a:t>
            </a:r>
            <a:r>
              <a:rPr lang="de-DE" sz="1600" dirty="0" err="1" smtClean="0">
                <a:solidFill>
                  <a:srgbClr val="FF6600"/>
                </a:solidFill>
              </a:rPr>
              <a:t>MVDStripDigi</a:t>
            </a:r>
            <a:r>
              <a:rPr lang="mr-IN" sz="1600" dirty="0" smtClean="0"/>
              <a:t>/</a:t>
            </a:r>
            <a:r>
              <a:rPr lang="mr-IN" sz="1600" dirty="0"/>
              <a:t>9/</a:t>
            </a:r>
            <a:r>
              <a:rPr lang="mr-IN" sz="1600" dirty="0" smtClean="0"/>
              <a:t>4</a:t>
            </a:r>
            <a:r>
              <a:rPr lang="de-DE" sz="1600" dirty="0" smtClean="0"/>
              <a:t>)</a:t>
            </a:r>
          </a:p>
          <a:p>
            <a:r>
              <a:rPr lang="de-DE" sz="1600" dirty="0" smtClean="0"/>
              <a:t>(-</a:t>
            </a:r>
            <a:r>
              <a:rPr lang="mr-IN" sz="1600" dirty="0" smtClean="0"/>
              <a:t>1</a:t>
            </a:r>
            <a:r>
              <a:rPr lang="mr-IN" sz="1600" dirty="0"/>
              <a:t>/9</a:t>
            </a:r>
            <a:r>
              <a:rPr lang="mr-IN" sz="1600" dirty="0" smtClean="0"/>
              <a:t>/</a:t>
            </a:r>
            <a:r>
              <a:rPr lang="de-DE" sz="1600" dirty="0" err="1" smtClean="0">
                <a:solidFill>
                  <a:srgbClr val="FF6600"/>
                </a:solidFill>
              </a:rPr>
              <a:t>MVDPixelCluster</a:t>
            </a:r>
            <a:r>
              <a:rPr lang="mr-IN" sz="1600" dirty="0" smtClean="0"/>
              <a:t>/</a:t>
            </a:r>
            <a:r>
              <a:rPr lang="mr-IN" sz="1600" dirty="0"/>
              <a:t>4/</a:t>
            </a:r>
            <a:r>
              <a:rPr lang="mr-IN" sz="1600" dirty="0" smtClean="0"/>
              <a:t>3</a:t>
            </a:r>
            <a:r>
              <a:rPr lang="de-DE" sz="1600" dirty="0" smtClean="0"/>
              <a:t>)</a:t>
            </a:r>
            <a:endParaRPr lang="de-DE" sz="1600" dirty="0"/>
          </a:p>
          <a:p>
            <a:r>
              <a:rPr lang="de-DE" sz="1600" dirty="0" smtClean="0"/>
              <a:t>(-</a:t>
            </a:r>
            <a:r>
              <a:rPr lang="mr-IN" sz="1600" dirty="0" smtClean="0"/>
              <a:t>1/</a:t>
            </a:r>
            <a:r>
              <a:rPr lang="de-DE" sz="1600" dirty="0"/>
              <a:t>9</a:t>
            </a:r>
            <a:r>
              <a:rPr lang="mr-IN" sz="1600" dirty="0" smtClean="0"/>
              <a:t>/</a:t>
            </a:r>
            <a:r>
              <a:rPr lang="de-DE" sz="1600" dirty="0" err="1" smtClean="0">
                <a:solidFill>
                  <a:srgbClr val="008000"/>
                </a:solidFill>
              </a:rPr>
              <a:t>MVDPixelHit</a:t>
            </a:r>
            <a:r>
              <a:rPr lang="mr-IN" sz="1600" dirty="0" smtClean="0"/>
              <a:t>/</a:t>
            </a:r>
            <a:r>
              <a:rPr lang="mr-IN" sz="1600" dirty="0"/>
              <a:t>6/</a:t>
            </a:r>
            <a:r>
              <a:rPr lang="mr-IN" sz="1600" dirty="0" smtClean="0"/>
              <a:t>2</a:t>
            </a:r>
            <a:r>
              <a:rPr lang="de-DE" sz="1600" dirty="0" smtClean="0"/>
              <a:t>)</a:t>
            </a:r>
          </a:p>
          <a:p>
            <a:r>
              <a:rPr lang="de-DE" sz="1600" dirty="0" smtClean="0"/>
              <a:t>(-</a:t>
            </a:r>
            <a:r>
              <a:rPr lang="mr-IN" sz="1600" dirty="0" smtClean="0"/>
              <a:t>1</a:t>
            </a:r>
            <a:r>
              <a:rPr lang="mr-IN" sz="1600" dirty="0"/>
              <a:t>/9</a:t>
            </a:r>
            <a:r>
              <a:rPr lang="mr-IN" sz="1600" dirty="0" smtClean="0"/>
              <a:t>/</a:t>
            </a:r>
            <a:r>
              <a:rPr lang="de-DE" sz="1600" dirty="0" err="1" smtClean="0">
                <a:solidFill>
                  <a:srgbClr val="FF6600"/>
                </a:solidFill>
              </a:rPr>
              <a:t>MVDStripCluster</a:t>
            </a:r>
            <a:r>
              <a:rPr lang="mr-IN" sz="1600" dirty="0" smtClean="0"/>
              <a:t>/</a:t>
            </a:r>
            <a:r>
              <a:rPr lang="mr-IN" sz="1600" dirty="0"/>
              <a:t>0/</a:t>
            </a:r>
            <a:r>
              <a:rPr lang="mr-IN" sz="1600" dirty="0" smtClean="0"/>
              <a:t>3</a:t>
            </a:r>
            <a:r>
              <a:rPr lang="de-DE" sz="1600" dirty="0" smtClean="0"/>
              <a:t>) (-</a:t>
            </a:r>
            <a:r>
              <a:rPr lang="mr-IN" sz="1600" dirty="0" smtClean="0"/>
              <a:t>1</a:t>
            </a:r>
            <a:r>
              <a:rPr lang="mr-IN" sz="1600" dirty="0"/>
              <a:t>/9</a:t>
            </a:r>
            <a:r>
              <a:rPr lang="mr-IN" sz="1600" dirty="0" smtClean="0"/>
              <a:t>/</a:t>
            </a:r>
            <a:r>
              <a:rPr lang="de-DE" sz="1600" dirty="0" err="1" smtClean="0">
                <a:solidFill>
                  <a:srgbClr val="FF6600"/>
                </a:solidFill>
              </a:rPr>
              <a:t>MVDStripCluster</a:t>
            </a:r>
            <a:r>
              <a:rPr lang="mr-IN" sz="1600" dirty="0" smtClean="0"/>
              <a:t>/</a:t>
            </a:r>
            <a:r>
              <a:rPr lang="mr-IN" sz="1600" dirty="0"/>
              <a:t>1/</a:t>
            </a:r>
            <a:r>
              <a:rPr lang="mr-IN" sz="1600" dirty="0" smtClean="0"/>
              <a:t>3</a:t>
            </a:r>
            <a:r>
              <a:rPr lang="de-DE" sz="1600" dirty="0" smtClean="0"/>
              <a:t>)</a:t>
            </a:r>
          </a:p>
          <a:p>
            <a:r>
              <a:rPr lang="de-DE" sz="1600" dirty="0" smtClean="0"/>
              <a:t>(-</a:t>
            </a:r>
            <a:r>
              <a:rPr lang="mr-IN" sz="1600" dirty="0" smtClean="0"/>
              <a:t>1</a:t>
            </a:r>
            <a:r>
              <a:rPr lang="mr-IN" sz="1600" dirty="0"/>
              <a:t>/9</a:t>
            </a:r>
            <a:r>
              <a:rPr lang="mr-IN" sz="1600" dirty="0" smtClean="0"/>
              <a:t>/</a:t>
            </a:r>
            <a:r>
              <a:rPr lang="de-DE" sz="1600" dirty="0" err="1" smtClean="0">
                <a:solidFill>
                  <a:srgbClr val="FF6600"/>
                </a:solidFill>
              </a:rPr>
              <a:t>MVDStripCluster</a:t>
            </a:r>
            <a:r>
              <a:rPr lang="mr-IN" sz="1600" dirty="0" smtClean="0"/>
              <a:t>/</a:t>
            </a:r>
            <a:r>
              <a:rPr lang="mr-IN" sz="1600" dirty="0"/>
              <a:t>2/</a:t>
            </a:r>
            <a:r>
              <a:rPr lang="mr-IN" sz="1600" dirty="0" smtClean="0"/>
              <a:t>3</a:t>
            </a:r>
            <a:r>
              <a:rPr lang="de-DE" sz="1600" dirty="0" smtClean="0"/>
              <a:t>) (-</a:t>
            </a:r>
            <a:r>
              <a:rPr lang="mr-IN" sz="1600" dirty="0" smtClean="0"/>
              <a:t>1</a:t>
            </a:r>
            <a:r>
              <a:rPr lang="mr-IN" sz="1600" dirty="0"/>
              <a:t>/9</a:t>
            </a:r>
            <a:r>
              <a:rPr lang="mr-IN" sz="1600" dirty="0" smtClean="0"/>
              <a:t>/</a:t>
            </a:r>
            <a:r>
              <a:rPr lang="de-DE" sz="1600" dirty="0" err="1" smtClean="0">
                <a:solidFill>
                  <a:srgbClr val="FF6600"/>
                </a:solidFill>
              </a:rPr>
              <a:t>MVDStripCluster</a:t>
            </a:r>
            <a:r>
              <a:rPr lang="mr-IN" sz="1600" dirty="0" smtClean="0"/>
              <a:t>/</a:t>
            </a:r>
            <a:r>
              <a:rPr lang="mr-IN" sz="1600" dirty="0"/>
              <a:t>3/</a:t>
            </a:r>
            <a:r>
              <a:rPr lang="mr-IN" sz="1600" dirty="0" smtClean="0"/>
              <a:t>3</a:t>
            </a:r>
            <a:r>
              <a:rPr lang="de-DE" sz="1600" dirty="0" smtClean="0"/>
              <a:t>)</a:t>
            </a:r>
          </a:p>
          <a:p>
            <a:r>
              <a:rPr lang="de-DE" sz="1600" dirty="0" smtClean="0"/>
              <a:t>(-</a:t>
            </a:r>
            <a:r>
              <a:rPr lang="mr-IN" sz="1600" dirty="0" smtClean="0"/>
              <a:t>1/</a:t>
            </a:r>
            <a:r>
              <a:rPr lang="de-DE" sz="1600" dirty="0"/>
              <a:t>9</a:t>
            </a:r>
            <a:r>
              <a:rPr lang="mr-IN" sz="1600" dirty="0" smtClean="0"/>
              <a:t>/</a:t>
            </a:r>
            <a:r>
              <a:rPr lang="de-DE" sz="1600" dirty="0" err="1" smtClean="0">
                <a:solidFill>
                  <a:srgbClr val="008000"/>
                </a:solidFill>
              </a:rPr>
              <a:t>MVDStripHit</a:t>
            </a:r>
            <a:r>
              <a:rPr lang="mr-IN" sz="1600" dirty="0" smtClean="0"/>
              <a:t>/</a:t>
            </a:r>
            <a:r>
              <a:rPr lang="mr-IN" sz="1600" dirty="0"/>
              <a:t>1/</a:t>
            </a:r>
            <a:r>
              <a:rPr lang="mr-IN" sz="1600" dirty="0" smtClean="0"/>
              <a:t>2</a:t>
            </a:r>
            <a:r>
              <a:rPr lang="de-DE" sz="1600" dirty="0" smtClean="0"/>
              <a:t>) (-</a:t>
            </a:r>
            <a:r>
              <a:rPr lang="mr-IN" sz="1600" dirty="0" smtClean="0"/>
              <a:t>1/</a:t>
            </a:r>
            <a:r>
              <a:rPr lang="de-DE" sz="1600" dirty="0"/>
              <a:t>9</a:t>
            </a:r>
            <a:r>
              <a:rPr lang="mr-IN" sz="1600" dirty="0" smtClean="0"/>
              <a:t>/</a:t>
            </a:r>
            <a:r>
              <a:rPr lang="de-DE" sz="1600" dirty="0" err="1" smtClean="0">
                <a:solidFill>
                  <a:srgbClr val="008000"/>
                </a:solidFill>
              </a:rPr>
              <a:t>MVDStripHit</a:t>
            </a:r>
            <a:r>
              <a:rPr lang="mr-IN" sz="1600" dirty="0" smtClean="0"/>
              <a:t>/</a:t>
            </a:r>
            <a:r>
              <a:rPr lang="mr-IN" sz="1600" dirty="0"/>
              <a:t>2/</a:t>
            </a:r>
            <a:r>
              <a:rPr lang="mr-IN" sz="1600" dirty="0" smtClean="0"/>
              <a:t>2</a:t>
            </a:r>
            <a:r>
              <a:rPr lang="de-DE" sz="1600" dirty="0" smtClean="0"/>
              <a:t>)]</a:t>
            </a:r>
          </a:p>
          <a:p>
            <a:endParaRPr lang="de-DE" sz="1600" dirty="0"/>
          </a:p>
          <a:p>
            <a:r>
              <a:rPr lang="de-DE" sz="1400" dirty="0" smtClean="0"/>
              <a:t>* Type </a:t>
            </a:r>
            <a:r>
              <a:rPr lang="de-DE" sz="1400" dirty="0" err="1" smtClean="0"/>
              <a:t>number</a:t>
            </a:r>
            <a:r>
              <a:rPr lang="de-DE" sz="1400" dirty="0" smtClean="0"/>
              <a:t> </a:t>
            </a:r>
            <a:r>
              <a:rPr lang="de-DE" sz="1400" dirty="0" err="1" smtClean="0"/>
              <a:t>replaced</a:t>
            </a:r>
            <a:r>
              <a:rPr lang="de-DE" sz="1400" dirty="0" smtClean="0"/>
              <a:t> </a:t>
            </a:r>
            <a:r>
              <a:rPr lang="de-DE" sz="1400" dirty="0" err="1" smtClean="0"/>
              <a:t>by</a:t>
            </a:r>
            <a:r>
              <a:rPr lang="de-DE" sz="1400" dirty="0" smtClean="0"/>
              <a:t> </a:t>
            </a:r>
            <a:r>
              <a:rPr lang="de-DE" sz="1400" dirty="0" err="1" smtClean="0"/>
              <a:t>branch</a:t>
            </a:r>
            <a:r>
              <a:rPr lang="de-DE" sz="1400" dirty="0" smtClean="0"/>
              <a:t> </a:t>
            </a:r>
            <a:r>
              <a:rPr lang="de-DE" sz="1400" dirty="0" err="1" smtClean="0"/>
              <a:t>name</a:t>
            </a:r>
            <a:r>
              <a:rPr lang="de-DE" sz="1400" dirty="0" smtClean="0"/>
              <a:t> </a:t>
            </a:r>
            <a:r>
              <a:rPr lang="mr-IN" sz="1400" dirty="0" smtClean="0"/>
              <a:t>–</a:t>
            </a:r>
            <a:r>
              <a:rPr lang="de-DE" sz="1400" dirty="0" smtClean="0"/>
              <a:t> </a:t>
            </a:r>
            <a:r>
              <a:rPr lang="de-DE" sz="1400" dirty="0" err="1" smtClean="0"/>
              <a:t>Reduced</a:t>
            </a:r>
            <a:r>
              <a:rPr lang="de-DE" sz="1400" dirty="0" smtClean="0"/>
              <a:t> </a:t>
            </a:r>
            <a:r>
              <a:rPr lang="de-DE" sz="1400" dirty="0" err="1" smtClean="0"/>
              <a:t>Number</a:t>
            </a:r>
            <a:r>
              <a:rPr lang="de-DE" sz="1400" dirty="0" smtClean="0"/>
              <a:t> </a:t>
            </a:r>
            <a:r>
              <a:rPr lang="de-DE" sz="1400" dirty="0" err="1" smtClean="0"/>
              <a:t>of</a:t>
            </a:r>
            <a:r>
              <a:rPr lang="de-DE" sz="1400" dirty="0" smtClean="0"/>
              <a:t> </a:t>
            </a:r>
            <a:r>
              <a:rPr lang="de-DE" sz="1400" dirty="0" err="1" smtClean="0"/>
              <a:t>STTHits</a:t>
            </a:r>
            <a:endParaRPr lang="en-US" sz="1400" dirty="0"/>
          </a:p>
        </p:txBody>
      </p:sp>
    </p:spTree>
    <p:extLst>
      <p:ext uri="{BB962C8B-B14F-4D97-AF65-F5344CB8AC3E}">
        <p14:creationId xmlns:p14="http://schemas.microsoft.com/office/powerpoint/2010/main" val="31347719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dirty="0" err="1" smtClean="0"/>
              <a:t>FairLinks</a:t>
            </a:r>
            <a:r>
              <a:rPr lang="en-US" dirty="0" smtClean="0"/>
              <a:t> in Data Classes</a:t>
            </a:r>
            <a:endParaRPr lang="en-US" dirty="0"/>
          </a:p>
        </p:txBody>
      </p:sp>
      <p:sp>
        <p:nvSpPr>
          <p:cNvPr id="4" name="Inhaltsplatzhalter 3"/>
          <p:cNvSpPr>
            <a:spLocks noGrp="1"/>
          </p:cNvSpPr>
          <p:nvPr>
            <p:ph idx="1"/>
          </p:nvPr>
        </p:nvSpPr>
        <p:spPr/>
        <p:txBody>
          <a:bodyPr/>
          <a:lstStyle/>
          <a:p>
            <a:endParaRPr lang="en-US" dirty="0"/>
          </a:p>
        </p:txBody>
      </p:sp>
      <p:sp>
        <p:nvSpPr>
          <p:cNvPr id="5" name="Rechteck 4"/>
          <p:cNvSpPr/>
          <p:nvPr/>
        </p:nvSpPr>
        <p:spPr>
          <a:xfrm>
            <a:off x="611560" y="1916832"/>
            <a:ext cx="3888432" cy="1152128"/>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rgbClr val="000000"/>
                </a:solidFill>
              </a:rPr>
              <a:t>class </a:t>
            </a:r>
            <a:r>
              <a:rPr lang="en-US" dirty="0" err="1" smtClean="0">
                <a:solidFill>
                  <a:srgbClr val="000000"/>
                </a:solidFill>
              </a:rPr>
              <a:t>FairMultiLinkedData_Interface</a:t>
            </a:r>
            <a:r>
              <a:rPr lang="en-US" dirty="0" smtClean="0">
                <a:solidFill>
                  <a:srgbClr val="000000"/>
                </a:solidFill>
              </a:rPr>
              <a:t>:</a:t>
            </a:r>
          </a:p>
          <a:p>
            <a:r>
              <a:rPr lang="en-US" sz="1400" dirty="0" err="1" smtClean="0">
                <a:solidFill>
                  <a:srgbClr val="000000"/>
                </a:solidFill>
              </a:rPr>
              <a:t>TObject</a:t>
            </a:r>
            <a:endParaRPr lang="en-US" sz="1400" dirty="0">
              <a:solidFill>
                <a:srgbClr val="000000"/>
              </a:solidFill>
            </a:endParaRPr>
          </a:p>
          <a:p>
            <a:endParaRPr lang="en-US" dirty="0" smtClean="0">
              <a:solidFill>
                <a:srgbClr val="000000"/>
              </a:solidFill>
            </a:endParaRPr>
          </a:p>
          <a:p>
            <a:r>
              <a:rPr lang="en-US" sz="1400" dirty="0" err="1" smtClean="0">
                <a:solidFill>
                  <a:srgbClr val="000000"/>
                </a:solidFill>
              </a:rPr>
              <a:t>FairMultiLinkedData</a:t>
            </a:r>
            <a:r>
              <a:rPr lang="en-US" sz="1400" dirty="0" smtClean="0">
                <a:solidFill>
                  <a:srgbClr val="000000"/>
                </a:solidFill>
              </a:rPr>
              <a:t>* </a:t>
            </a:r>
            <a:r>
              <a:rPr lang="en-US" sz="1400" dirty="0" err="1" smtClean="0">
                <a:solidFill>
                  <a:srgbClr val="000000"/>
                </a:solidFill>
              </a:rPr>
              <a:t>fLink</a:t>
            </a:r>
            <a:r>
              <a:rPr lang="en-US" sz="1400" dirty="0" smtClean="0">
                <a:solidFill>
                  <a:srgbClr val="000000"/>
                </a:solidFill>
              </a:rPr>
              <a:t>;</a:t>
            </a:r>
          </a:p>
        </p:txBody>
      </p:sp>
      <p:sp>
        <p:nvSpPr>
          <p:cNvPr id="6" name="Rechteck 5"/>
          <p:cNvSpPr/>
          <p:nvPr/>
        </p:nvSpPr>
        <p:spPr>
          <a:xfrm>
            <a:off x="4895528" y="1916832"/>
            <a:ext cx="3852936" cy="1296144"/>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rgbClr val="000000"/>
                </a:solidFill>
              </a:rPr>
              <a:t>class </a:t>
            </a:r>
            <a:r>
              <a:rPr lang="en-US" dirty="0" err="1" smtClean="0">
                <a:solidFill>
                  <a:srgbClr val="000000"/>
                </a:solidFill>
              </a:rPr>
              <a:t>FairMultiLinkedData</a:t>
            </a:r>
            <a:r>
              <a:rPr lang="en-US" dirty="0" smtClean="0">
                <a:solidFill>
                  <a:srgbClr val="000000"/>
                </a:solidFill>
              </a:rPr>
              <a:t>:</a:t>
            </a:r>
            <a:br>
              <a:rPr lang="en-US" dirty="0" smtClean="0">
                <a:solidFill>
                  <a:srgbClr val="000000"/>
                </a:solidFill>
              </a:rPr>
            </a:br>
            <a:r>
              <a:rPr lang="en-US" sz="1400" dirty="0" err="1" smtClean="0">
                <a:solidFill>
                  <a:srgbClr val="000000"/>
                </a:solidFill>
              </a:rPr>
              <a:t>TObject</a:t>
            </a:r>
            <a:endParaRPr lang="en-US" sz="1400" dirty="0">
              <a:solidFill>
                <a:srgbClr val="000000"/>
              </a:solidFill>
            </a:endParaRPr>
          </a:p>
          <a:p>
            <a:r>
              <a:rPr lang="en-US" dirty="0" smtClean="0">
                <a:solidFill>
                  <a:srgbClr val="000000"/>
                </a:solidFill>
              </a:rPr>
              <a:t/>
            </a:r>
            <a:br>
              <a:rPr lang="en-US" dirty="0" smtClean="0">
                <a:solidFill>
                  <a:srgbClr val="000000"/>
                </a:solidFill>
              </a:rPr>
            </a:br>
            <a:r>
              <a:rPr lang="en-US" sz="1400" dirty="0" smtClean="0">
                <a:solidFill>
                  <a:srgbClr val="000000"/>
                </a:solidFill>
              </a:rPr>
              <a:t>set&lt;</a:t>
            </a:r>
            <a:r>
              <a:rPr lang="en-US" sz="1400" dirty="0" err="1" smtClean="0">
                <a:solidFill>
                  <a:srgbClr val="000000"/>
                </a:solidFill>
              </a:rPr>
              <a:t>FairLink</a:t>
            </a:r>
            <a:r>
              <a:rPr lang="en-US" sz="1400" dirty="0" smtClean="0">
                <a:solidFill>
                  <a:srgbClr val="000000"/>
                </a:solidFill>
              </a:rPr>
              <a:t>&gt; </a:t>
            </a:r>
            <a:r>
              <a:rPr lang="en-US" sz="1400" dirty="0" err="1" smtClean="0">
                <a:solidFill>
                  <a:srgbClr val="000000"/>
                </a:solidFill>
              </a:rPr>
              <a:t>fLinks</a:t>
            </a:r>
            <a:r>
              <a:rPr lang="en-US" sz="1400" dirty="0" smtClean="0">
                <a:solidFill>
                  <a:srgbClr val="000000"/>
                </a:solidFill>
              </a:rPr>
              <a:t>;</a:t>
            </a:r>
          </a:p>
          <a:p>
            <a:r>
              <a:rPr lang="en-US" sz="1400" dirty="0" err="1" smtClean="0">
                <a:solidFill>
                  <a:srgbClr val="000000"/>
                </a:solidFill>
              </a:rPr>
              <a:t>FairLink</a:t>
            </a:r>
            <a:r>
              <a:rPr lang="en-US" sz="1400" dirty="0" smtClean="0">
                <a:solidFill>
                  <a:srgbClr val="000000"/>
                </a:solidFill>
              </a:rPr>
              <a:t> </a:t>
            </a:r>
            <a:r>
              <a:rPr lang="en-US" sz="1400" dirty="0" err="1" smtClean="0">
                <a:solidFill>
                  <a:srgbClr val="000000"/>
                </a:solidFill>
              </a:rPr>
              <a:t>fEntryNr</a:t>
            </a:r>
            <a:r>
              <a:rPr lang="en-US" sz="1400" dirty="0" smtClean="0">
                <a:solidFill>
                  <a:srgbClr val="000000"/>
                </a:solidFill>
              </a:rPr>
              <a:t>;</a:t>
            </a:r>
          </a:p>
        </p:txBody>
      </p:sp>
      <p:sp>
        <p:nvSpPr>
          <p:cNvPr id="7" name="Rechteck 6"/>
          <p:cNvSpPr/>
          <p:nvPr/>
        </p:nvSpPr>
        <p:spPr>
          <a:xfrm>
            <a:off x="611560" y="3501008"/>
            <a:ext cx="3888432" cy="914400"/>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rgbClr val="000000"/>
                </a:solidFill>
              </a:rPr>
              <a:t>class </a:t>
            </a:r>
            <a:r>
              <a:rPr lang="en-US" dirty="0" err="1" smtClean="0">
                <a:solidFill>
                  <a:srgbClr val="000000"/>
                </a:solidFill>
              </a:rPr>
              <a:t>FairTimeStamp</a:t>
            </a:r>
            <a:endParaRPr lang="en-US" dirty="0" smtClean="0">
              <a:solidFill>
                <a:srgbClr val="000000"/>
              </a:solidFill>
            </a:endParaRPr>
          </a:p>
          <a:p>
            <a:endParaRPr lang="en-US" dirty="0">
              <a:solidFill>
                <a:srgbClr val="000000"/>
              </a:solidFill>
            </a:endParaRPr>
          </a:p>
          <a:p>
            <a:r>
              <a:rPr lang="en-US" sz="1400" dirty="0" err="1" smtClean="0">
                <a:solidFill>
                  <a:srgbClr val="000000"/>
                </a:solidFill>
              </a:rPr>
              <a:t>Double_t</a:t>
            </a:r>
            <a:r>
              <a:rPr lang="en-US" sz="1400" dirty="0" smtClean="0">
                <a:solidFill>
                  <a:srgbClr val="000000"/>
                </a:solidFill>
              </a:rPr>
              <a:t> </a:t>
            </a:r>
            <a:r>
              <a:rPr lang="en-US" sz="1400" dirty="0" err="1" smtClean="0">
                <a:solidFill>
                  <a:srgbClr val="000000"/>
                </a:solidFill>
              </a:rPr>
              <a:t>fTimeStamp</a:t>
            </a:r>
            <a:r>
              <a:rPr lang="en-US" sz="1400" dirty="0" smtClean="0">
                <a:solidFill>
                  <a:srgbClr val="000000"/>
                </a:solidFill>
              </a:rPr>
              <a:t>, </a:t>
            </a:r>
            <a:r>
              <a:rPr lang="en-US" sz="1400" dirty="0" err="1" smtClean="0">
                <a:solidFill>
                  <a:srgbClr val="000000"/>
                </a:solidFill>
              </a:rPr>
              <a:t>fTimeStampError</a:t>
            </a:r>
            <a:endParaRPr lang="en-US" sz="1400" dirty="0">
              <a:solidFill>
                <a:srgbClr val="000000"/>
              </a:solidFill>
            </a:endParaRPr>
          </a:p>
          <a:p>
            <a:endParaRPr lang="en-US" sz="1400" dirty="0" smtClean="0">
              <a:solidFill>
                <a:srgbClr val="000000"/>
              </a:solidFill>
            </a:endParaRPr>
          </a:p>
        </p:txBody>
      </p:sp>
      <p:cxnSp>
        <p:nvCxnSpPr>
          <p:cNvPr id="9" name="Gerade Verbindung mit Pfeil 8"/>
          <p:cNvCxnSpPr>
            <a:stCxn id="7" idx="0"/>
            <a:endCxn id="5" idx="2"/>
          </p:cNvCxnSpPr>
          <p:nvPr/>
        </p:nvCxnSpPr>
        <p:spPr>
          <a:xfrm flipV="1">
            <a:off x="2555776" y="3068960"/>
            <a:ext cx="0" cy="43204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1" name="Rechteck 10"/>
          <p:cNvSpPr/>
          <p:nvPr/>
        </p:nvSpPr>
        <p:spPr>
          <a:xfrm>
            <a:off x="611560" y="4869160"/>
            <a:ext cx="3888432" cy="914400"/>
          </a:xfrm>
          <a:prstGeom prst="rect">
            <a:avLst/>
          </a:prstGeom>
          <a:solidFill>
            <a:schemeClr val="bg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t"/>
          <a:lstStyle/>
          <a:p>
            <a:r>
              <a:rPr lang="en-US" dirty="0" smtClean="0">
                <a:solidFill>
                  <a:srgbClr val="000000"/>
                </a:solidFill>
              </a:rPr>
              <a:t>Data Classes</a:t>
            </a:r>
          </a:p>
          <a:p>
            <a:endParaRPr lang="en-US" dirty="0">
              <a:solidFill>
                <a:srgbClr val="000000"/>
              </a:solidFill>
            </a:endParaRPr>
          </a:p>
          <a:p>
            <a:endParaRPr lang="en-US" sz="1400" dirty="0" smtClean="0">
              <a:solidFill>
                <a:srgbClr val="000000"/>
              </a:solidFill>
            </a:endParaRPr>
          </a:p>
        </p:txBody>
      </p:sp>
      <p:cxnSp>
        <p:nvCxnSpPr>
          <p:cNvPr id="12" name="Gerade Verbindung mit Pfeil 11"/>
          <p:cNvCxnSpPr>
            <a:stCxn id="11" idx="0"/>
          </p:cNvCxnSpPr>
          <p:nvPr/>
        </p:nvCxnSpPr>
        <p:spPr>
          <a:xfrm flipV="1">
            <a:off x="2555776" y="4437112"/>
            <a:ext cx="0" cy="43204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75749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FairLinkManager</a:t>
            </a:r>
            <a:endParaRPr lang="en-US" dirty="0"/>
          </a:p>
        </p:txBody>
      </p:sp>
      <p:sp>
        <p:nvSpPr>
          <p:cNvPr id="3" name="Inhaltsplatzhalter 2"/>
          <p:cNvSpPr>
            <a:spLocks noGrp="1"/>
          </p:cNvSpPr>
          <p:nvPr>
            <p:ph idx="1"/>
          </p:nvPr>
        </p:nvSpPr>
        <p:spPr/>
        <p:txBody>
          <a:bodyPr/>
          <a:lstStyle/>
          <a:p>
            <a:pPr>
              <a:buFont typeface="Arial"/>
              <a:buChar char="•"/>
            </a:pPr>
            <a:r>
              <a:rPr lang="en-US" sz="2000" dirty="0" smtClean="0"/>
              <a:t>Often not the complete history data is wanted</a:t>
            </a:r>
          </a:p>
          <a:p>
            <a:pPr>
              <a:buFont typeface="Arial"/>
              <a:buChar char="•"/>
            </a:pPr>
            <a:r>
              <a:rPr lang="en-US" sz="2000" dirty="0" smtClean="0"/>
              <a:t>Mostly </a:t>
            </a:r>
            <a:r>
              <a:rPr lang="en-US" sz="2000" dirty="0" err="1" smtClean="0"/>
              <a:t>MCTrack</a:t>
            </a:r>
            <a:r>
              <a:rPr lang="en-US" sz="2000" dirty="0" smtClean="0"/>
              <a:t>, sometimes </a:t>
            </a:r>
            <a:r>
              <a:rPr lang="en-US" sz="2000" dirty="0" err="1" smtClean="0"/>
              <a:t>MCPoint</a:t>
            </a:r>
            <a:endParaRPr lang="en-US" sz="2000" dirty="0" smtClean="0"/>
          </a:p>
          <a:p>
            <a:pPr>
              <a:buFont typeface="Arial"/>
              <a:buChar char="•"/>
            </a:pPr>
            <a:r>
              <a:rPr lang="en-US" sz="2000" dirty="0" err="1" smtClean="0">
                <a:latin typeface="Courier New"/>
                <a:cs typeface="Courier New"/>
              </a:rPr>
              <a:t>FairLinkManager</a:t>
            </a:r>
            <a:r>
              <a:rPr lang="en-US" sz="2000" dirty="0" smtClean="0"/>
              <a:t> controls what is stored as a </a:t>
            </a:r>
            <a:r>
              <a:rPr lang="en-US" sz="2000" dirty="0" err="1" smtClean="0">
                <a:latin typeface="Courier New"/>
                <a:cs typeface="Courier New"/>
              </a:rPr>
              <a:t>FairLink</a:t>
            </a:r>
            <a:endParaRPr lang="en-US" sz="2000" dirty="0" smtClean="0">
              <a:latin typeface="Courier New"/>
              <a:cs typeface="Courier New"/>
            </a:endParaRPr>
          </a:p>
          <a:p>
            <a:pPr>
              <a:buFont typeface="Arial"/>
              <a:buChar char="•"/>
            </a:pPr>
            <a:r>
              <a:rPr lang="en-US" sz="2000" dirty="0" err="1" smtClean="0">
                <a:latin typeface="Courier New"/>
                <a:cs typeface="Courier New"/>
              </a:rPr>
              <a:t>FairLinkManager</a:t>
            </a:r>
            <a:r>
              <a:rPr lang="en-US" sz="2000" dirty="0" smtClean="0"/>
              <a:t> is an </a:t>
            </a:r>
            <a:r>
              <a:rPr lang="en-US" sz="2000" dirty="0" err="1" smtClean="0"/>
              <a:t>instanton</a:t>
            </a:r>
            <a:r>
              <a:rPr lang="en-US" sz="2000" dirty="0" smtClean="0"/>
              <a:t> created in </a:t>
            </a:r>
            <a:r>
              <a:rPr lang="en-US" sz="2000" dirty="0" err="1" smtClean="0">
                <a:latin typeface="Courier New"/>
                <a:cs typeface="Courier New"/>
              </a:rPr>
              <a:t>FairRun</a:t>
            </a:r>
            <a:endParaRPr lang="en-US" sz="2000" dirty="0" smtClean="0">
              <a:latin typeface="Courier New"/>
              <a:cs typeface="Courier New"/>
            </a:endParaRPr>
          </a:p>
          <a:p>
            <a:pPr>
              <a:buFont typeface="Arial"/>
              <a:buChar char="•"/>
            </a:pPr>
            <a:r>
              <a:rPr lang="en-US" sz="2000" dirty="0" smtClean="0"/>
              <a:t>Access via </a:t>
            </a:r>
            <a:r>
              <a:rPr lang="en-US" sz="2000" dirty="0" err="1" smtClean="0">
                <a:latin typeface="Courier New"/>
                <a:cs typeface="Courier New"/>
              </a:rPr>
              <a:t>FairLinkManager</a:t>
            </a:r>
            <a:r>
              <a:rPr lang="en-US" sz="2000" dirty="0" smtClean="0">
                <a:latin typeface="Courier New"/>
                <a:cs typeface="Courier New"/>
              </a:rPr>
              <a:t>::Instance()</a:t>
            </a:r>
          </a:p>
          <a:p>
            <a:pPr>
              <a:buFont typeface="Arial"/>
              <a:buChar char="•"/>
            </a:pPr>
            <a:r>
              <a:rPr lang="en-US" sz="2000" dirty="0" smtClean="0"/>
              <a:t>Two ways how to control what is stored:</a:t>
            </a:r>
          </a:p>
          <a:p>
            <a:pPr lvl="1">
              <a:buFont typeface="Arial"/>
              <a:buChar char="•"/>
            </a:pPr>
            <a:r>
              <a:rPr lang="en-US" sz="2000" dirty="0" err="1" smtClean="0">
                <a:latin typeface="Courier New"/>
                <a:cs typeface="Courier New"/>
              </a:rPr>
              <a:t>AddIncludeType</a:t>
            </a:r>
            <a:r>
              <a:rPr lang="en-US" sz="2000" dirty="0" smtClean="0">
                <a:latin typeface="Courier New"/>
                <a:cs typeface="Courier New"/>
              </a:rPr>
              <a:t>(</a:t>
            </a:r>
            <a:r>
              <a:rPr lang="en-US" sz="2000" dirty="0" err="1" smtClean="0">
                <a:latin typeface="Courier New"/>
                <a:cs typeface="Courier New"/>
              </a:rPr>
              <a:t>Int_t</a:t>
            </a:r>
            <a:r>
              <a:rPr lang="en-US" sz="2000" dirty="0" smtClean="0">
                <a:latin typeface="Courier New"/>
                <a:cs typeface="Courier New"/>
              </a:rPr>
              <a:t> type);</a:t>
            </a:r>
          </a:p>
          <a:p>
            <a:pPr lvl="2">
              <a:buFont typeface="Arial"/>
              <a:buChar char="•"/>
            </a:pPr>
            <a:r>
              <a:rPr lang="en-US" sz="2000" dirty="0" smtClean="0"/>
              <a:t>This branch type is stored</a:t>
            </a:r>
          </a:p>
          <a:p>
            <a:pPr lvl="1">
              <a:buFont typeface="Arial"/>
              <a:buChar char="•"/>
            </a:pPr>
            <a:r>
              <a:rPr lang="en-US" sz="2000" dirty="0" err="1">
                <a:latin typeface="Courier New"/>
                <a:cs typeface="Courier New"/>
              </a:rPr>
              <a:t>AddIgnoreType</a:t>
            </a:r>
            <a:r>
              <a:rPr lang="en-US" sz="2000" dirty="0">
                <a:latin typeface="Courier New"/>
                <a:cs typeface="Courier New"/>
              </a:rPr>
              <a:t>(</a:t>
            </a:r>
            <a:r>
              <a:rPr lang="en-US" sz="2000" dirty="0" err="1">
                <a:latin typeface="Courier New"/>
                <a:cs typeface="Courier New"/>
              </a:rPr>
              <a:t>Int_t</a:t>
            </a:r>
            <a:r>
              <a:rPr lang="en-US" sz="2000" dirty="0">
                <a:latin typeface="Courier New"/>
                <a:cs typeface="Courier New"/>
              </a:rPr>
              <a:t> type);</a:t>
            </a:r>
          </a:p>
          <a:p>
            <a:pPr lvl="2">
              <a:buFont typeface="Arial"/>
              <a:buChar char="•"/>
            </a:pPr>
            <a:r>
              <a:rPr lang="en-US" sz="2000" dirty="0"/>
              <a:t>This branch type is </a:t>
            </a:r>
            <a:r>
              <a:rPr lang="en-US" sz="2000" u="sng" dirty="0"/>
              <a:t>not</a:t>
            </a:r>
            <a:r>
              <a:rPr lang="en-US" sz="2000" dirty="0"/>
              <a:t> </a:t>
            </a:r>
            <a:r>
              <a:rPr lang="en-US" sz="2000" dirty="0" smtClean="0"/>
              <a:t>stored</a:t>
            </a:r>
          </a:p>
          <a:p>
            <a:pPr lvl="1">
              <a:buFont typeface="Arial"/>
              <a:buChar char="•"/>
            </a:pPr>
            <a:r>
              <a:rPr lang="en-US" sz="2000" dirty="0" smtClean="0"/>
              <a:t>Cannot be mixed!</a:t>
            </a:r>
          </a:p>
          <a:p>
            <a:pPr>
              <a:buFont typeface="Arial"/>
              <a:buChar char="•"/>
            </a:pPr>
            <a:r>
              <a:rPr lang="en-US" sz="2000" dirty="0" smtClean="0"/>
              <a:t>Example in macro</a:t>
            </a:r>
          </a:p>
          <a:p>
            <a:pPr marL="457200" lvl="1" indent="0">
              <a:buNone/>
            </a:pPr>
            <a:r>
              <a:rPr lang="en-US" sz="2000" dirty="0" err="1" smtClean="0">
                <a:latin typeface="Courier New"/>
                <a:cs typeface="Courier New"/>
              </a:rPr>
              <a:t>FairLinkManager</a:t>
            </a:r>
            <a:r>
              <a:rPr lang="en-US" sz="2000" dirty="0">
                <a:latin typeface="Courier New"/>
                <a:cs typeface="Courier New"/>
              </a:rPr>
              <a:t>::Instance()-&gt;</a:t>
            </a:r>
            <a:r>
              <a:rPr lang="en-US" sz="2000" dirty="0" err="1">
                <a:latin typeface="Courier New"/>
                <a:cs typeface="Courier New"/>
              </a:rPr>
              <a:t>AddIncludeType</a:t>
            </a:r>
            <a:r>
              <a:rPr lang="en-US" sz="2000" dirty="0">
                <a:latin typeface="Courier New"/>
                <a:cs typeface="Courier New"/>
              </a:rPr>
              <a:t>(0)</a:t>
            </a:r>
            <a:r>
              <a:rPr lang="en-US" sz="2000" dirty="0" smtClean="0">
                <a:latin typeface="Courier New"/>
                <a:cs typeface="Courier New"/>
              </a:rPr>
              <a:t>;</a:t>
            </a:r>
          </a:p>
          <a:p>
            <a:pPr marL="457200" lvl="1" indent="0">
              <a:buNone/>
            </a:pPr>
            <a:r>
              <a:rPr lang="en-US" sz="2000" dirty="0" smtClean="0">
                <a:cs typeface="Courier New"/>
              </a:rPr>
              <a:t>only stores </a:t>
            </a:r>
            <a:r>
              <a:rPr lang="en-US" sz="2000" dirty="0" err="1" smtClean="0">
                <a:cs typeface="Courier New"/>
              </a:rPr>
              <a:t>MCTracks</a:t>
            </a:r>
            <a:endParaRPr lang="en-US" sz="2000" dirty="0">
              <a:cs typeface="Courier New"/>
            </a:endParaRPr>
          </a:p>
          <a:p>
            <a:pPr lvl="2">
              <a:buFont typeface="Arial"/>
              <a:buChar char="•"/>
            </a:pPr>
            <a:endParaRPr lang="en-US" b="1" dirty="0"/>
          </a:p>
        </p:txBody>
      </p:sp>
    </p:spTree>
    <p:extLst>
      <p:ext uri="{BB962C8B-B14F-4D97-AF65-F5344CB8AC3E}">
        <p14:creationId xmlns:p14="http://schemas.microsoft.com/office/powerpoint/2010/main" val="811945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to do with the </a:t>
            </a:r>
            <a:r>
              <a:rPr lang="en-US" dirty="0" err="1" smtClean="0"/>
              <a:t>FairLinks</a:t>
            </a:r>
            <a:r>
              <a:rPr lang="en-US" dirty="0" smtClean="0"/>
              <a:t>?</a:t>
            </a:r>
            <a:endParaRPr lang="en-US" dirty="0"/>
          </a:p>
        </p:txBody>
      </p:sp>
      <p:sp>
        <p:nvSpPr>
          <p:cNvPr id="3" name="Inhaltsplatzhalter 2"/>
          <p:cNvSpPr>
            <a:spLocks noGrp="1"/>
          </p:cNvSpPr>
          <p:nvPr>
            <p:ph idx="1"/>
          </p:nvPr>
        </p:nvSpPr>
        <p:spPr/>
        <p:txBody>
          <a:bodyPr/>
          <a:lstStyle/>
          <a:p>
            <a:pPr>
              <a:buFont typeface="Arial"/>
              <a:buChar char="•"/>
            </a:pPr>
            <a:r>
              <a:rPr lang="en-US" sz="2000" dirty="0" smtClean="0"/>
              <a:t>You can ask each object with </a:t>
            </a:r>
            <a:r>
              <a:rPr lang="en-US" sz="2000" dirty="0" err="1" smtClean="0"/>
              <a:t>FairLinks</a:t>
            </a:r>
            <a:r>
              <a:rPr lang="en-US" sz="2000" dirty="0" smtClean="0"/>
              <a:t> where it was coming from:</a:t>
            </a:r>
          </a:p>
          <a:p>
            <a:pPr lvl="1">
              <a:buFont typeface="Arial"/>
              <a:buChar char="•"/>
            </a:pPr>
            <a:r>
              <a:rPr lang="en-US" sz="2000" dirty="0" smtClean="0">
                <a:latin typeface="Courier New"/>
                <a:cs typeface="Courier New"/>
              </a:rPr>
              <a:t>vector&lt;</a:t>
            </a:r>
            <a:r>
              <a:rPr lang="en-US" sz="2000" dirty="0" err="1" smtClean="0">
                <a:latin typeface="Courier New"/>
                <a:cs typeface="Courier New"/>
              </a:rPr>
              <a:t>FairLink</a:t>
            </a:r>
            <a:r>
              <a:rPr lang="en-US" sz="2000" dirty="0" smtClean="0">
                <a:latin typeface="Courier New"/>
                <a:cs typeface="Courier New"/>
              </a:rPr>
              <a:t>&gt; </a:t>
            </a:r>
            <a:r>
              <a:rPr lang="en-US" sz="2000" dirty="0" err="1" smtClean="0">
                <a:latin typeface="Courier New"/>
                <a:cs typeface="Courier New"/>
              </a:rPr>
              <a:t>GetSortedMCTracks</a:t>
            </a:r>
            <a:r>
              <a:rPr lang="en-US" sz="2000" dirty="0" smtClean="0">
                <a:latin typeface="Courier New"/>
                <a:cs typeface="Courier New"/>
              </a:rPr>
              <a:t>();</a:t>
            </a:r>
          </a:p>
          <a:p>
            <a:pPr lvl="2">
              <a:buFont typeface="Arial"/>
              <a:buChar char="•"/>
            </a:pPr>
            <a:r>
              <a:rPr lang="en-US" sz="2000" dirty="0" smtClean="0">
                <a:cs typeface="Courier New"/>
              </a:rPr>
              <a:t>returns all </a:t>
            </a:r>
            <a:r>
              <a:rPr lang="en-US" sz="2000" dirty="0" err="1" smtClean="0">
                <a:cs typeface="Courier New"/>
              </a:rPr>
              <a:t>MCTracks</a:t>
            </a:r>
            <a:r>
              <a:rPr lang="en-US" sz="2000" dirty="0" smtClean="0">
                <a:cs typeface="Courier New"/>
              </a:rPr>
              <a:t> sorted by their weight</a:t>
            </a:r>
          </a:p>
          <a:p>
            <a:pPr lvl="1">
              <a:buFont typeface="Arial"/>
              <a:buChar char="•"/>
            </a:pPr>
            <a:r>
              <a:rPr lang="en-US" sz="2000" dirty="0" err="1" smtClean="0">
                <a:latin typeface="Courier New"/>
                <a:cs typeface="Courier New"/>
              </a:rPr>
              <a:t>FairMultiLinkedData</a:t>
            </a:r>
            <a:r>
              <a:rPr lang="en-US" sz="2000" dirty="0" smtClean="0">
                <a:latin typeface="Courier New"/>
                <a:cs typeface="Courier New"/>
              </a:rPr>
              <a:t> </a:t>
            </a:r>
            <a:r>
              <a:rPr lang="en-US" sz="2000" dirty="0" err="1" smtClean="0">
                <a:latin typeface="Courier New"/>
                <a:cs typeface="Courier New"/>
              </a:rPr>
              <a:t>GetLinksWithType</a:t>
            </a:r>
            <a:r>
              <a:rPr lang="en-US" sz="2000" dirty="0" smtClean="0">
                <a:latin typeface="Courier New"/>
                <a:cs typeface="Courier New"/>
              </a:rPr>
              <a:t>(</a:t>
            </a:r>
            <a:r>
              <a:rPr lang="en-US" sz="2000" dirty="0" err="1" smtClean="0">
                <a:latin typeface="Courier New"/>
                <a:cs typeface="Courier New"/>
              </a:rPr>
              <a:t>FairRootManager</a:t>
            </a:r>
            <a:r>
              <a:rPr lang="en-US" sz="2000" dirty="0" smtClean="0">
                <a:latin typeface="Courier New"/>
                <a:cs typeface="Courier New"/>
              </a:rPr>
              <a:t>::Instance()</a:t>
            </a:r>
            <a:br>
              <a:rPr lang="en-US" sz="2000" dirty="0" smtClean="0">
                <a:latin typeface="Courier New"/>
                <a:cs typeface="Courier New"/>
              </a:rPr>
            </a:br>
            <a:r>
              <a:rPr lang="en-US" sz="2000" dirty="0" smtClean="0">
                <a:latin typeface="Courier New"/>
                <a:cs typeface="Courier New"/>
              </a:rPr>
              <a:t>-&gt;</a:t>
            </a:r>
            <a:r>
              <a:rPr lang="en-US" sz="2000" dirty="0" err="1" smtClean="0">
                <a:latin typeface="Courier New"/>
                <a:cs typeface="Courier New"/>
              </a:rPr>
              <a:t>GetBranchId</a:t>
            </a:r>
            <a:r>
              <a:rPr lang="en-US" sz="2000" dirty="0" smtClean="0">
                <a:latin typeface="Courier New"/>
                <a:cs typeface="Courier New"/>
              </a:rPr>
              <a:t>(“</a:t>
            </a:r>
            <a:r>
              <a:rPr lang="en-US" sz="2000" dirty="0" err="1" smtClean="0">
                <a:latin typeface="Courier New"/>
                <a:cs typeface="Courier New"/>
              </a:rPr>
              <a:t>MyType</a:t>
            </a:r>
            <a:r>
              <a:rPr lang="en-US" sz="2000" dirty="0" smtClean="0">
                <a:latin typeface="Courier New"/>
                <a:cs typeface="Courier New"/>
              </a:rPr>
              <a:t>”));</a:t>
            </a:r>
          </a:p>
          <a:p>
            <a:pPr lvl="2">
              <a:buFont typeface="Arial"/>
              <a:buChar char="•"/>
            </a:pPr>
            <a:r>
              <a:rPr lang="en-US" sz="2000" dirty="0" smtClean="0">
                <a:cs typeface="Courier New"/>
              </a:rPr>
              <a:t>returns all </a:t>
            </a:r>
            <a:r>
              <a:rPr lang="en-US" sz="2000" dirty="0" err="1" smtClean="0">
                <a:cs typeface="Courier New"/>
              </a:rPr>
              <a:t>FairLinks</a:t>
            </a:r>
            <a:r>
              <a:rPr lang="en-US" sz="2000" dirty="0" smtClean="0">
                <a:cs typeface="Courier New"/>
              </a:rPr>
              <a:t> with the given type</a:t>
            </a:r>
          </a:p>
          <a:p>
            <a:pPr lvl="2">
              <a:buFont typeface="Arial"/>
              <a:buChar char="•"/>
            </a:pPr>
            <a:endParaRPr lang="en-US" sz="2000" dirty="0">
              <a:cs typeface="Courier New"/>
            </a:endParaRPr>
          </a:p>
          <a:p>
            <a:pPr>
              <a:buFont typeface="Arial"/>
              <a:buChar char="•"/>
            </a:pPr>
            <a:r>
              <a:rPr lang="en-US" sz="2000" dirty="0" smtClean="0">
                <a:cs typeface="Courier New"/>
              </a:rPr>
              <a:t>You can even get the object the </a:t>
            </a:r>
            <a:r>
              <a:rPr lang="en-US" sz="2000" dirty="0" err="1" smtClean="0">
                <a:cs typeface="Courier New"/>
              </a:rPr>
              <a:t>FairLink</a:t>
            </a:r>
            <a:r>
              <a:rPr lang="en-US" sz="2000" dirty="0" smtClean="0">
                <a:cs typeface="Courier New"/>
              </a:rPr>
              <a:t> is pointing to:</a:t>
            </a:r>
          </a:p>
          <a:p>
            <a:pPr lvl="1">
              <a:buFont typeface="Arial"/>
              <a:buChar char="•"/>
            </a:pPr>
            <a:r>
              <a:rPr lang="en-US" sz="2000" dirty="0" err="1" smtClean="0">
                <a:latin typeface="Courier New"/>
                <a:cs typeface="Courier New"/>
              </a:rPr>
              <a:t>TObject</a:t>
            </a:r>
            <a:r>
              <a:rPr lang="en-US" sz="2000" dirty="0" smtClean="0">
                <a:latin typeface="Courier New"/>
                <a:cs typeface="Courier New"/>
              </a:rPr>
              <a:t>* </a:t>
            </a:r>
            <a:r>
              <a:rPr lang="en-US" sz="2000" dirty="0" err="1" smtClean="0">
                <a:latin typeface="Courier New"/>
                <a:cs typeface="Courier New"/>
              </a:rPr>
              <a:t>FairRootManager</a:t>
            </a:r>
            <a:r>
              <a:rPr lang="en-US" sz="2000" dirty="0" smtClean="0">
                <a:latin typeface="Courier New"/>
                <a:cs typeface="Courier New"/>
              </a:rPr>
              <a:t>::Instance()</a:t>
            </a:r>
            <a:br>
              <a:rPr lang="en-US" sz="2000" dirty="0" smtClean="0">
                <a:latin typeface="Courier New"/>
                <a:cs typeface="Courier New"/>
              </a:rPr>
            </a:br>
            <a:r>
              <a:rPr lang="en-US" sz="2000" dirty="0" smtClean="0">
                <a:latin typeface="Courier New"/>
                <a:cs typeface="Courier New"/>
              </a:rPr>
              <a:t>-&gt;</a:t>
            </a:r>
            <a:r>
              <a:rPr lang="en-US" sz="2000" dirty="0" err="1" smtClean="0">
                <a:latin typeface="Courier New"/>
                <a:cs typeface="Courier New"/>
              </a:rPr>
              <a:t>GetCloneOfLinkData</a:t>
            </a:r>
            <a:r>
              <a:rPr lang="en-US" sz="2000" dirty="0" smtClean="0">
                <a:latin typeface="Courier New"/>
                <a:cs typeface="Courier New"/>
              </a:rPr>
              <a:t>(</a:t>
            </a:r>
            <a:r>
              <a:rPr lang="en-US" sz="2000" dirty="0" err="1" smtClean="0">
                <a:latin typeface="Courier New"/>
                <a:cs typeface="Courier New"/>
              </a:rPr>
              <a:t>FairLink</a:t>
            </a:r>
            <a:r>
              <a:rPr lang="en-US" sz="2000" dirty="0" smtClean="0">
                <a:latin typeface="Courier New"/>
                <a:cs typeface="Courier New"/>
              </a:rPr>
              <a:t>);</a:t>
            </a:r>
          </a:p>
          <a:p>
            <a:pPr lvl="2">
              <a:buFont typeface="Arial"/>
              <a:buChar char="•"/>
            </a:pPr>
            <a:r>
              <a:rPr lang="en-US" sz="2000" dirty="0" smtClean="0">
                <a:cs typeface="Courier New"/>
              </a:rPr>
              <a:t>You have to cast it to its original data type</a:t>
            </a:r>
          </a:p>
          <a:p>
            <a:pPr lvl="2">
              <a:buFont typeface="Arial"/>
              <a:buChar char="•"/>
            </a:pPr>
            <a:r>
              <a:rPr lang="en-US" sz="2000" dirty="0" smtClean="0">
                <a:cs typeface="Courier New"/>
              </a:rPr>
              <a:t>You have to destroy it at the end (it is a clone!)</a:t>
            </a:r>
          </a:p>
          <a:p>
            <a:pPr lvl="2">
              <a:buFont typeface="Arial"/>
              <a:buChar char="•"/>
            </a:pPr>
            <a:endParaRPr lang="en-US" sz="2000" dirty="0">
              <a:cs typeface="Courier New"/>
            </a:endParaRPr>
          </a:p>
          <a:p>
            <a:pPr>
              <a:buFont typeface="Arial"/>
              <a:buChar char="•"/>
            </a:pPr>
            <a:r>
              <a:rPr lang="en-US" sz="2000" dirty="0" smtClean="0">
                <a:cs typeface="Courier New"/>
              </a:rPr>
              <a:t>Have a look at </a:t>
            </a:r>
            <a:r>
              <a:rPr lang="en-US" sz="2000" dirty="0" smtClean="0">
                <a:latin typeface="Courier New"/>
                <a:cs typeface="Courier New"/>
              </a:rPr>
              <a:t>class </a:t>
            </a:r>
            <a:r>
              <a:rPr lang="en-US" sz="2000" dirty="0" err="1" smtClean="0">
                <a:latin typeface="Courier New"/>
                <a:cs typeface="Courier New"/>
              </a:rPr>
              <a:t>PndMCTruthMatch</a:t>
            </a:r>
            <a:endParaRPr lang="en-US" sz="2000" dirty="0">
              <a:latin typeface="Courier New"/>
              <a:cs typeface="Courier New"/>
            </a:endParaRPr>
          </a:p>
        </p:txBody>
      </p:sp>
    </p:spTree>
    <p:extLst>
      <p:ext uri="{BB962C8B-B14F-4D97-AF65-F5344CB8AC3E}">
        <p14:creationId xmlns:p14="http://schemas.microsoft.com/office/powerpoint/2010/main" val="78813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to do with </a:t>
            </a:r>
            <a:r>
              <a:rPr lang="en-US" dirty="0" err="1" smtClean="0"/>
              <a:t>FairLinks</a:t>
            </a:r>
            <a:r>
              <a:rPr lang="en-US" dirty="0" smtClean="0"/>
              <a:t>?</a:t>
            </a:r>
            <a:endParaRPr lang="en-US" dirty="0"/>
          </a:p>
        </p:txBody>
      </p:sp>
      <p:sp>
        <p:nvSpPr>
          <p:cNvPr id="3" name="Inhaltsplatzhalter 2"/>
          <p:cNvSpPr>
            <a:spLocks noGrp="1"/>
          </p:cNvSpPr>
          <p:nvPr>
            <p:ph idx="1"/>
          </p:nvPr>
        </p:nvSpPr>
        <p:spPr/>
        <p:txBody>
          <a:bodyPr/>
          <a:lstStyle/>
          <a:p>
            <a:pPr>
              <a:buFont typeface="Arial"/>
              <a:buChar char="•"/>
            </a:pPr>
            <a:r>
              <a:rPr lang="en-US" dirty="0" smtClean="0"/>
              <a:t>Ideal track finder </a:t>
            </a:r>
            <a:r>
              <a:rPr lang="en-US" dirty="0" err="1" smtClean="0">
                <a:latin typeface="Courier New"/>
                <a:cs typeface="Courier New"/>
              </a:rPr>
              <a:t>PndIdealTrackFinder</a:t>
            </a:r>
            <a:r>
              <a:rPr lang="en-US" dirty="0" smtClean="0"/>
              <a:t> based on </a:t>
            </a:r>
            <a:r>
              <a:rPr lang="en-US" dirty="0" err="1" smtClean="0"/>
              <a:t>FairLinks</a:t>
            </a:r>
            <a:endParaRPr lang="en-US" dirty="0" smtClean="0"/>
          </a:p>
          <a:p>
            <a:pPr>
              <a:buFont typeface="Arial"/>
              <a:buChar char="•"/>
            </a:pPr>
            <a:endParaRPr lang="en-US" dirty="0"/>
          </a:p>
          <a:p>
            <a:pPr>
              <a:buFont typeface="Arial"/>
              <a:buChar char="•"/>
            </a:pPr>
            <a:r>
              <a:rPr lang="en-US" dirty="0" smtClean="0"/>
              <a:t>Tracking quality assurance based on </a:t>
            </a:r>
            <a:r>
              <a:rPr lang="en-US" dirty="0" err="1" smtClean="0"/>
              <a:t>FairLinks</a:t>
            </a:r>
            <a:r>
              <a:rPr lang="en-US" dirty="0" smtClean="0"/>
              <a:t> </a:t>
            </a:r>
            <a:endParaRPr lang="en-US" dirty="0"/>
          </a:p>
        </p:txBody>
      </p:sp>
    </p:spTree>
    <p:extLst>
      <p:ext uri="{BB962C8B-B14F-4D97-AF65-F5344CB8AC3E}">
        <p14:creationId xmlns:p14="http://schemas.microsoft.com/office/powerpoint/2010/main" val="2296941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Remarks</a:t>
            </a:r>
            <a:endParaRPr lang="en-US" dirty="0"/>
          </a:p>
        </p:txBody>
      </p:sp>
      <p:sp>
        <p:nvSpPr>
          <p:cNvPr id="3" name="Inhaltsplatzhalter 2"/>
          <p:cNvSpPr>
            <a:spLocks noGrp="1"/>
          </p:cNvSpPr>
          <p:nvPr>
            <p:ph idx="1"/>
          </p:nvPr>
        </p:nvSpPr>
        <p:spPr/>
        <p:txBody>
          <a:bodyPr/>
          <a:lstStyle/>
          <a:p>
            <a:pPr>
              <a:buFont typeface="Arial"/>
              <a:buChar char="•"/>
            </a:pPr>
            <a:r>
              <a:rPr lang="en-US" sz="2000" dirty="0" err="1" smtClean="0"/>
              <a:t>FairLinks</a:t>
            </a:r>
            <a:r>
              <a:rPr lang="en-US" sz="2000" dirty="0" smtClean="0"/>
              <a:t> can be switched on and off</a:t>
            </a:r>
          </a:p>
          <a:p>
            <a:pPr>
              <a:buFont typeface="Arial"/>
              <a:buChar char="•"/>
            </a:pPr>
            <a:r>
              <a:rPr lang="en-US" sz="2000" dirty="0" smtClean="0"/>
              <a:t>Without </a:t>
            </a:r>
            <a:r>
              <a:rPr lang="en-US" sz="2000" dirty="0" err="1" smtClean="0"/>
              <a:t>FairLinks</a:t>
            </a:r>
            <a:r>
              <a:rPr lang="en-US" sz="2000" dirty="0" smtClean="0"/>
              <a:t> the data classes only contain an empty pointer</a:t>
            </a:r>
          </a:p>
          <a:p>
            <a:pPr>
              <a:buFont typeface="Arial"/>
              <a:buChar char="•"/>
            </a:pPr>
            <a:r>
              <a:rPr lang="en-US" sz="2000" dirty="0" smtClean="0"/>
              <a:t>Level of detail for </a:t>
            </a:r>
            <a:r>
              <a:rPr lang="en-US" sz="2000" dirty="0" err="1" smtClean="0"/>
              <a:t>FairLinks</a:t>
            </a:r>
            <a:r>
              <a:rPr lang="en-US" sz="2000" dirty="0" smtClean="0"/>
              <a:t> can be set via </a:t>
            </a:r>
            <a:r>
              <a:rPr lang="en-US" sz="2000" dirty="0" err="1" smtClean="0">
                <a:latin typeface="Courier New"/>
                <a:cs typeface="Courier New"/>
              </a:rPr>
              <a:t>FairLinkManager</a:t>
            </a:r>
            <a:r>
              <a:rPr lang="en-US" sz="2000" dirty="0" smtClean="0"/>
              <a:t>, everything from only MC Tracks to complete history possible</a:t>
            </a:r>
          </a:p>
          <a:p>
            <a:pPr>
              <a:buFont typeface="Arial"/>
              <a:buChar char="•"/>
            </a:pPr>
            <a:r>
              <a:rPr lang="en-US" sz="2000" dirty="0" err="1" smtClean="0">
                <a:latin typeface="Courier New"/>
                <a:cs typeface="Courier New"/>
              </a:rPr>
              <a:t>FairRootManager</a:t>
            </a:r>
            <a:r>
              <a:rPr lang="en-US" sz="2000" dirty="0" smtClean="0"/>
              <a:t> can return a clone of a data object for a </a:t>
            </a:r>
            <a:r>
              <a:rPr lang="en-US" sz="2000" dirty="0" err="1" smtClean="0">
                <a:latin typeface="Courier New"/>
                <a:cs typeface="Courier New"/>
              </a:rPr>
              <a:t>FairLink</a:t>
            </a:r>
            <a:endParaRPr lang="en-US" sz="2000" dirty="0" smtClean="0">
              <a:latin typeface="Courier New"/>
              <a:cs typeface="Courier New"/>
            </a:endParaRPr>
          </a:p>
          <a:p>
            <a:pPr>
              <a:buFont typeface="Arial"/>
              <a:buChar char="•"/>
            </a:pPr>
            <a:r>
              <a:rPr lang="en-US" sz="2000" dirty="0" err="1" smtClean="0">
                <a:latin typeface="Courier New"/>
                <a:cs typeface="Courier New"/>
              </a:rPr>
              <a:t>FairRootManager</a:t>
            </a:r>
            <a:r>
              <a:rPr lang="en-US" sz="2000" dirty="0" smtClean="0"/>
              <a:t> adds history data (optional)</a:t>
            </a:r>
          </a:p>
          <a:p>
            <a:pPr>
              <a:buFont typeface="Arial"/>
              <a:buChar char="•"/>
            </a:pPr>
            <a:endParaRPr lang="en-US" sz="2000" dirty="0"/>
          </a:p>
          <a:p>
            <a:pPr>
              <a:buFont typeface="Arial"/>
              <a:buChar char="•"/>
            </a:pPr>
            <a:r>
              <a:rPr lang="en-US" sz="2000" dirty="0" smtClean="0"/>
              <a:t>Size increase strongly depends on settings:</a:t>
            </a:r>
          </a:p>
          <a:p>
            <a:pPr>
              <a:buFont typeface="Arial"/>
              <a:buChar char="•"/>
            </a:pPr>
            <a:endParaRPr lang="en-US" sz="2000" dirty="0" smtClean="0"/>
          </a:p>
        </p:txBody>
      </p:sp>
      <p:graphicFrame>
        <p:nvGraphicFramePr>
          <p:cNvPr id="4" name="Tabelle 3"/>
          <p:cNvGraphicFramePr>
            <a:graphicFrameLocks noGrp="1"/>
          </p:cNvGraphicFramePr>
          <p:nvPr>
            <p:extLst>
              <p:ext uri="{D42A27DB-BD31-4B8C-83A1-F6EECF244321}">
                <p14:modId xmlns:p14="http://schemas.microsoft.com/office/powerpoint/2010/main" val="513575379"/>
              </p:ext>
            </p:extLst>
          </p:nvPr>
        </p:nvGraphicFramePr>
        <p:xfrm>
          <a:off x="1259632" y="4448145"/>
          <a:ext cx="6096000" cy="1112520"/>
        </p:xfrm>
        <a:graphic>
          <a:graphicData uri="http://schemas.openxmlformats.org/drawingml/2006/table">
            <a:tbl>
              <a:tblPr firstRow="1" bandRow="1">
                <a:tableStyleId>{284E427A-3D55-4303-BF80-6455036E1DE7}</a:tableStyleId>
              </a:tblPr>
              <a:tblGrid>
                <a:gridCol w="2032000"/>
                <a:gridCol w="2032000"/>
                <a:gridCol w="2032000"/>
              </a:tblGrid>
              <a:tr h="370840">
                <a:tc>
                  <a:txBody>
                    <a:bodyPr/>
                    <a:lstStyle/>
                    <a:p>
                      <a:r>
                        <a:rPr lang="en-US" dirty="0" smtClean="0"/>
                        <a:t>No</a:t>
                      </a:r>
                      <a:r>
                        <a:rPr lang="en-US" baseline="0" dirty="0" smtClean="0"/>
                        <a:t> </a:t>
                      </a:r>
                      <a:r>
                        <a:rPr lang="en-US" baseline="0" dirty="0" err="1" smtClean="0"/>
                        <a:t>FairLinks</a:t>
                      </a:r>
                      <a:endParaRPr lang="en-US" dirty="0"/>
                    </a:p>
                  </a:txBody>
                  <a:tcPr/>
                </a:tc>
                <a:tc>
                  <a:txBody>
                    <a:bodyPr/>
                    <a:lstStyle/>
                    <a:p>
                      <a:r>
                        <a:rPr lang="en-US" dirty="0" smtClean="0"/>
                        <a:t>Full </a:t>
                      </a:r>
                      <a:r>
                        <a:rPr lang="en-US" dirty="0" err="1" smtClean="0"/>
                        <a:t>FairLinks</a:t>
                      </a:r>
                      <a:endParaRPr lang="en-US" dirty="0"/>
                    </a:p>
                  </a:txBody>
                  <a:tcPr/>
                </a:tc>
                <a:tc>
                  <a:txBody>
                    <a:bodyPr/>
                    <a:lstStyle/>
                    <a:p>
                      <a:r>
                        <a:rPr lang="en-US" dirty="0" smtClean="0"/>
                        <a:t>Only </a:t>
                      </a:r>
                      <a:r>
                        <a:rPr lang="en-US" dirty="0" err="1" smtClean="0"/>
                        <a:t>MCTrack</a:t>
                      </a:r>
                      <a:endParaRPr lang="en-US" dirty="0"/>
                    </a:p>
                  </a:txBody>
                  <a:tcPr/>
                </a:tc>
              </a:tr>
              <a:tr h="370840">
                <a:tc>
                  <a:txBody>
                    <a:bodyPr/>
                    <a:lstStyle/>
                    <a:p>
                      <a:r>
                        <a:rPr lang="en-US" dirty="0" smtClean="0"/>
                        <a:t>3,132,578 byte</a:t>
                      </a:r>
                      <a:endParaRPr lang="en-US" dirty="0"/>
                    </a:p>
                  </a:txBody>
                  <a:tcPr/>
                </a:tc>
                <a:tc>
                  <a:txBody>
                    <a:bodyPr/>
                    <a:lstStyle/>
                    <a:p>
                      <a:r>
                        <a:rPr lang="en-US" dirty="0" smtClean="0"/>
                        <a:t>3,926,688 byte</a:t>
                      </a:r>
                      <a:endParaRPr lang="en-US" dirty="0"/>
                    </a:p>
                  </a:txBody>
                  <a:tcPr/>
                </a:tc>
                <a:tc>
                  <a:txBody>
                    <a:bodyPr/>
                    <a:lstStyle/>
                    <a:p>
                      <a:r>
                        <a:rPr lang="en-US" dirty="0" smtClean="0"/>
                        <a:t>3,188,179 byte</a:t>
                      </a:r>
                      <a:endParaRPr lang="en-US" dirty="0"/>
                    </a:p>
                  </a:txBody>
                  <a:tcPr/>
                </a:tc>
              </a:tr>
              <a:tr h="370840">
                <a:tc>
                  <a:txBody>
                    <a:bodyPr/>
                    <a:lstStyle/>
                    <a:p>
                      <a:endParaRPr lang="en-US" dirty="0"/>
                    </a:p>
                  </a:txBody>
                  <a:tcPr/>
                </a:tc>
                <a:tc>
                  <a:txBody>
                    <a:bodyPr/>
                    <a:lstStyle/>
                    <a:p>
                      <a:r>
                        <a:rPr lang="en-US" dirty="0" smtClean="0"/>
                        <a:t>+ 25 %</a:t>
                      </a:r>
                      <a:endParaRPr lang="en-US" dirty="0"/>
                    </a:p>
                  </a:txBody>
                  <a:tcPr/>
                </a:tc>
                <a:tc>
                  <a:txBody>
                    <a:bodyPr/>
                    <a:lstStyle/>
                    <a:p>
                      <a:r>
                        <a:rPr lang="en-US" dirty="0" smtClean="0"/>
                        <a:t>+ 2 %</a:t>
                      </a:r>
                      <a:endParaRPr lang="en-US" dirty="0"/>
                    </a:p>
                  </a:txBody>
                  <a:tcPr/>
                </a:tc>
              </a:tr>
            </a:tbl>
          </a:graphicData>
        </a:graphic>
      </p:graphicFrame>
      <p:sp>
        <p:nvSpPr>
          <p:cNvPr id="5" name="Textfeld 4"/>
          <p:cNvSpPr txBox="1"/>
          <p:nvPr/>
        </p:nvSpPr>
        <p:spPr>
          <a:xfrm>
            <a:off x="4139952" y="5600273"/>
            <a:ext cx="3161142" cy="276999"/>
          </a:xfrm>
          <a:prstGeom prst="rect">
            <a:avLst/>
          </a:prstGeom>
          <a:noFill/>
        </p:spPr>
        <p:txBody>
          <a:bodyPr wrap="none" rtlCol="0">
            <a:spAutoFit/>
          </a:bodyPr>
          <a:lstStyle/>
          <a:p>
            <a:r>
              <a:rPr lang="en-US" sz="1200" dirty="0" smtClean="0"/>
              <a:t>Reconstructed Tracks for 1000 events DPM</a:t>
            </a:r>
            <a:endParaRPr lang="en-US" sz="1200" dirty="0"/>
          </a:p>
        </p:txBody>
      </p:sp>
    </p:spTree>
    <p:extLst>
      <p:ext uri="{BB962C8B-B14F-4D97-AF65-F5344CB8AC3E}">
        <p14:creationId xmlns:p14="http://schemas.microsoft.com/office/powerpoint/2010/main" val="7304062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EMC </a:t>
            </a:r>
            <a:r>
              <a:rPr lang="mr-IN" dirty="0" smtClean="0"/>
              <a:t>–</a:t>
            </a:r>
            <a:r>
              <a:rPr lang="en-US" dirty="0" smtClean="0"/>
              <a:t> a special case</a:t>
            </a:r>
            <a:endParaRPr lang="en-US" dirty="0"/>
          </a:p>
        </p:txBody>
      </p:sp>
      <p:grpSp>
        <p:nvGrpSpPr>
          <p:cNvPr id="3" name="Gruppierung 2"/>
          <p:cNvGrpSpPr/>
          <p:nvPr/>
        </p:nvGrpSpPr>
        <p:grpSpPr>
          <a:xfrm>
            <a:off x="5292080" y="2060848"/>
            <a:ext cx="3024336" cy="3096344"/>
            <a:chOff x="2555776" y="1844824"/>
            <a:chExt cx="3024336" cy="3096344"/>
          </a:xfrm>
        </p:grpSpPr>
        <p:sp>
          <p:nvSpPr>
            <p:cNvPr id="4" name="Rechteck 3"/>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hteck 4"/>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hteck 11"/>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Gerade Verbindung 13"/>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Gerade Verbindung 32"/>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Gerade Verbindung 35"/>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Gerade Verbindung 38"/>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Gerade Verbindung 4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45" name="Textfeld 44"/>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46" name="Textfeld 45"/>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47" name="Textfeld 46"/>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48" name="Textfeld 47"/>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49" name="Textfeld 48"/>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50" name="Textfeld 49"/>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51" name="Textfeld 50"/>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29" name="Textfeld 28"/>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grpSp>
        <p:nvGrpSpPr>
          <p:cNvPr id="17" name="Gruppierung 16"/>
          <p:cNvGrpSpPr/>
          <p:nvPr/>
        </p:nvGrpSpPr>
        <p:grpSpPr>
          <a:xfrm>
            <a:off x="971600" y="2204864"/>
            <a:ext cx="2520280" cy="2664296"/>
            <a:chOff x="1403648" y="2420888"/>
            <a:chExt cx="1440160" cy="1656184"/>
          </a:xfrm>
        </p:grpSpPr>
        <p:grpSp>
          <p:nvGrpSpPr>
            <p:cNvPr id="7" name="Gruppierung 6"/>
            <p:cNvGrpSpPr/>
            <p:nvPr/>
          </p:nvGrpSpPr>
          <p:grpSpPr>
            <a:xfrm>
              <a:off x="1403648" y="2420888"/>
              <a:ext cx="1440160" cy="1656184"/>
              <a:chOff x="1259632" y="2708920"/>
              <a:chExt cx="1440160" cy="1656184"/>
            </a:xfrm>
          </p:grpSpPr>
          <p:sp>
            <p:nvSpPr>
              <p:cNvPr id="32" name="Rechteck 31"/>
              <p:cNvSpPr/>
              <p:nvPr/>
            </p:nvSpPr>
            <p:spPr>
              <a:xfrm rot="5400000">
                <a:off x="1943708" y="2888940"/>
                <a:ext cx="7200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4" name="Gerade Verbindung 33"/>
              <p:cNvCxnSpPr/>
              <p:nvPr/>
            </p:nvCxnSpPr>
            <p:spPr>
              <a:xfrm flipV="1">
                <a:off x="1691680" y="2708920"/>
                <a:ext cx="432048" cy="1656184"/>
              </a:xfrm>
              <a:prstGeom prst="line">
                <a:avLst/>
              </a:prstGeom>
            </p:spPr>
            <p:style>
              <a:lnRef idx="2">
                <a:schemeClr val="accent1"/>
              </a:lnRef>
              <a:fillRef idx="0">
                <a:schemeClr val="accent1"/>
              </a:fillRef>
              <a:effectRef idx="1">
                <a:schemeClr val="accent1"/>
              </a:effectRef>
              <a:fontRef idx="minor">
                <a:schemeClr val="tx1"/>
              </a:fontRef>
            </p:style>
          </p:cxnSp>
          <p:sp>
            <p:nvSpPr>
              <p:cNvPr id="35" name="Textfeld 34"/>
              <p:cNvSpPr txBox="1"/>
              <p:nvPr/>
            </p:nvSpPr>
            <p:spPr>
              <a:xfrm>
                <a:off x="1835696" y="4005064"/>
                <a:ext cx="270251" cy="276999"/>
              </a:xfrm>
              <a:prstGeom prst="rect">
                <a:avLst/>
              </a:prstGeom>
              <a:noFill/>
            </p:spPr>
            <p:txBody>
              <a:bodyPr wrap="none" rtlCol="0">
                <a:spAutoFit/>
              </a:bodyPr>
              <a:lstStyle/>
              <a:p>
                <a:r>
                  <a:rPr lang="en-US" sz="1200" dirty="0" smtClean="0"/>
                  <a:t>1</a:t>
                </a:r>
                <a:endParaRPr lang="en-US" sz="1200" dirty="0"/>
              </a:p>
            </p:txBody>
          </p:sp>
          <p:sp>
            <p:nvSpPr>
              <p:cNvPr id="37" name="Rechteck 36"/>
              <p:cNvSpPr/>
              <p:nvPr/>
            </p:nvSpPr>
            <p:spPr>
              <a:xfrm rot="5400000">
                <a:off x="1943708" y="2600908"/>
                <a:ext cx="7200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8" name="Rechteck 37"/>
              <p:cNvSpPr/>
              <p:nvPr/>
            </p:nvSpPr>
            <p:spPr>
              <a:xfrm rot="5400000">
                <a:off x="1943708" y="2312876"/>
                <a:ext cx="7200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3" name="Textfeld 12"/>
            <p:cNvSpPr txBox="1"/>
            <p:nvPr/>
          </p:nvSpPr>
          <p:spPr>
            <a:xfrm>
              <a:off x="1967662" y="3170599"/>
              <a:ext cx="300082" cy="369332"/>
            </a:xfrm>
            <a:prstGeom prst="rect">
              <a:avLst/>
            </a:prstGeom>
            <a:noFill/>
          </p:spPr>
          <p:txBody>
            <a:bodyPr wrap="none" rtlCol="0">
              <a:spAutoFit/>
            </a:bodyPr>
            <a:lstStyle/>
            <a:p>
              <a:r>
                <a:rPr lang="en-US" dirty="0" smtClean="0">
                  <a:solidFill>
                    <a:srgbClr val="FF0000"/>
                  </a:solidFill>
                </a:rPr>
                <a:t>x</a:t>
              </a:r>
              <a:endParaRPr lang="en-US" dirty="0">
                <a:solidFill>
                  <a:srgbClr val="FF0000"/>
                </a:solidFill>
              </a:endParaRPr>
            </a:p>
          </p:txBody>
        </p:sp>
        <p:sp>
          <p:nvSpPr>
            <p:cNvPr id="40" name="Textfeld 39"/>
            <p:cNvSpPr txBox="1"/>
            <p:nvPr/>
          </p:nvSpPr>
          <p:spPr>
            <a:xfrm>
              <a:off x="2008809" y="2902029"/>
              <a:ext cx="300082" cy="369332"/>
            </a:xfrm>
            <a:prstGeom prst="rect">
              <a:avLst/>
            </a:prstGeom>
            <a:noFill/>
          </p:spPr>
          <p:txBody>
            <a:bodyPr wrap="none" rtlCol="0">
              <a:spAutoFit/>
            </a:bodyPr>
            <a:lstStyle/>
            <a:p>
              <a:r>
                <a:rPr lang="en-US" dirty="0" smtClean="0">
                  <a:solidFill>
                    <a:srgbClr val="FF0000"/>
                  </a:solidFill>
                </a:rPr>
                <a:t>x</a:t>
              </a:r>
              <a:endParaRPr lang="en-US" dirty="0">
                <a:solidFill>
                  <a:srgbClr val="FF0000"/>
                </a:solidFill>
              </a:endParaRPr>
            </a:p>
          </p:txBody>
        </p:sp>
        <p:sp>
          <p:nvSpPr>
            <p:cNvPr id="41" name="Textfeld 40"/>
            <p:cNvSpPr txBox="1"/>
            <p:nvPr/>
          </p:nvSpPr>
          <p:spPr>
            <a:xfrm>
              <a:off x="2091104" y="2599935"/>
              <a:ext cx="300082" cy="369332"/>
            </a:xfrm>
            <a:prstGeom prst="rect">
              <a:avLst/>
            </a:prstGeom>
            <a:noFill/>
          </p:spPr>
          <p:txBody>
            <a:bodyPr wrap="none" rtlCol="0">
              <a:spAutoFit/>
            </a:bodyPr>
            <a:lstStyle/>
            <a:p>
              <a:r>
                <a:rPr lang="en-US" dirty="0" smtClean="0">
                  <a:solidFill>
                    <a:srgbClr val="FF0000"/>
                  </a:solidFill>
                </a:rPr>
                <a:t>x</a:t>
              </a:r>
              <a:endParaRPr lang="en-US" dirty="0">
                <a:solidFill>
                  <a:srgbClr val="FF0000"/>
                </a:solidFill>
              </a:endParaRPr>
            </a:p>
          </p:txBody>
        </p:sp>
      </p:grpSp>
      <p:sp>
        <p:nvSpPr>
          <p:cNvPr id="16" name="Textfeld 15"/>
          <p:cNvSpPr txBox="1"/>
          <p:nvPr/>
        </p:nvSpPr>
        <p:spPr>
          <a:xfrm>
            <a:off x="1115616" y="1196752"/>
            <a:ext cx="2113154" cy="369332"/>
          </a:xfrm>
          <a:prstGeom prst="rect">
            <a:avLst/>
          </a:prstGeom>
          <a:noFill/>
        </p:spPr>
        <p:txBody>
          <a:bodyPr wrap="none" rtlCol="0">
            <a:spAutoFit/>
          </a:bodyPr>
          <a:lstStyle/>
          <a:p>
            <a:r>
              <a:rPr lang="en-US" dirty="0" smtClean="0"/>
              <a:t>Tracking Detectors</a:t>
            </a:r>
            <a:endParaRPr lang="en-US" dirty="0"/>
          </a:p>
        </p:txBody>
      </p:sp>
      <p:sp>
        <p:nvSpPr>
          <p:cNvPr id="43" name="Textfeld 42"/>
          <p:cNvSpPr txBox="1"/>
          <p:nvPr/>
        </p:nvSpPr>
        <p:spPr>
          <a:xfrm>
            <a:off x="6444208" y="1268760"/>
            <a:ext cx="697614" cy="369332"/>
          </a:xfrm>
          <a:prstGeom prst="rect">
            <a:avLst/>
          </a:prstGeom>
          <a:noFill/>
        </p:spPr>
        <p:txBody>
          <a:bodyPr wrap="none" rtlCol="0">
            <a:spAutoFit/>
          </a:bodyPr>
          <a:lstStyle/>
          <a:p>
            <a:r>
              <a:rPr lang="en-US" dirty="0" smtClean="0"/>
              <a:t>EMC</a:t>
            </a:r>
            <a:endParaRPr lang="en-US" dirty="0"/>
          </a:p>
        </p:txBody>
      </p:sp>
      <p:sp>
        <p:nvSpPr>
          <p:cNvPr id="54" name="Textfeld 53"/>
          <p:cNvSpPr txBox="1"/>
          <p:nvPr/>
        </p:nvSpPr>
        <p:spPr>
          <a:xfrm>
            <a:off x="6228184" y="3068960"/>
            <a:ext cx="355837" cy="276999"/>
          </a:xfrm>
          <a:prstGeom prst="rect">
            <a:avLst/>
          </a:prstGeom>
          <a:noFill/>
        </p:spPr>
        <p:txBody>
          <a:bodyPr wrap="none" rtlCol="0">
            <a:spAutoFit/>
          </a:bodyPr>
          <a:lstStyle/>
          <a:p>
            <a:r>
              <a:rPr lang="en-US" sz="1200" dirty="0" smtClean="0"/>
              <a:t>10</a:t>
            </a:r>
            <a:endParaRPr lang="en-US" sz="1200" dirty="0"/>
          </a:p>
        </p:txBody>
      </p:sp>
    </p:spTree>
    <p:extLst>
      <p:ext uri="{BB962C8B-B14F-4D97-AF65-F5344CB8AC3E}">
        <p14:creationId xmlns:p14="http://schemas.microsoft.com/office/powerpoint/2010/main" val="3524421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1</a:t>
            </a:r>
            <a:r>
              <a:rPr lang="en-US" baseline="30000" dirty="0" smtClean="0"/>
              <a:t>st</a:t>
            </a:r>
            <a:r>
              <a:rPr lang="en-US" dirty="0" smtClean="0"/>
              <a:t> Implementation – Go back to primary</a:t>
            </a:r>
            <a:endParaRPr lang="en-US" dirty="0"/>
          </a:p>
        </p:txBody>
      </p:sp>
      <p:grpSp>
        <p:nvGrpSpPr>
          <p:cNvPr id="3" name="Gruppierung 2"/>
          <p:cNvGrpSpPr/>
          <p:nvPr/>
        </p:nvGrpSpPr>
        <p:grpSpPr>
          <a:xfrm>
            <a:off x="3203848" y="1628800"/>
            <a:ext cx="3024336" cy="3096344"/>
            <a:chOff x="2555776" y="1844824"/>
            <a:chExt cx="3024336" cy="3096344"/>
          </a:xfrm>
        </p:grpSpPr>
        <p:sp>
          <p:nvSpPr>
            <p:cNvPr id="4" name="Rechteck 3"/>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hteck 4"/>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hteck 11"/>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Gerade Verbindung 13"/>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Gerade Verbindung 32"/>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Gerade Verbindung 35"/>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Gerade Verbindung 38"/>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Gerade Verbindung 4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45" name="Textfeld 44"/>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46" name="Textfeld 45"/>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47" name="Textfeld 46"/>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48" name="Textfeld 47"/>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49" name="Textfeld 48"/>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50" name="Textfeld 49"/>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51" name="Textfeld 50"/>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29" name="Textfeld 28"/>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cxnSp>
        <p:nvCxnSpPr>
          <p:cNvPr id="43" name="Gerade Verbindung 42"/>
          <p:cNvCxnSpPr/>
          <p:nvPr/>
        </p:nvCxnSpPr>
        <p:spPr>
          <a:xfrm flipH="1" flipV="1">
            <a:off x="4283968" y="4725144"/>
            <a:ext cx="720080" cy="7920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Gerade Verbindung 51"/>
          <p:cNvCxnSpPr/>
          <p:nvPr/>
        </p:nvCxnSpPr>
        <p:spPr>
          <a:xfrm flipH="1" flipV="1">
            <a:off x="2195736" y="4581128"/>
            <a:ext cx="2088232" cy="144016"/>
          </a:xfrm>
          <a:prstGeom prst="line">
            <a:avLst/>
          </a:prstGeom>
        </p:spPr>
        <p:style>
          <a:lnRef idx="2">
            <a:schemeClr val="accent1"/>
          </a:lnRef>
          <a:fillRef idx="0">
            <a:schemeClr val="accent1"/>
          </a:fillRef>
          <a:effectRef idx="1">
            <a:schemeClr val="accent1"/>
          </a:effectRef>
          <a:fontRef idx="minor">
            <a:schemeClr val="tx1"/>
          </a:fontRef>
        </p:style>
      </p:cxnSp>
      <p:grpSp>
        <p:nvGrpSpPr>
          <p:cNvPr id="25" name="Gruppierung 24"/>
          <p:cNvGrpSpPr/>
          <p:nvPr/>
        </p:nvGrpSpPr>
        <p:grpSpPr>
          <a:xfrm rot="17541971">
            <a:off x="412726" y="3733265"/>
            <a:ext cx="3024336" cy="1440160"/>
            <a:chOff x="3356248" y="2069232"/>
            <a:chExt cx="3024336" cy="1440160"/>
          </a:xfrm>
        </p:grpSpPr>
        <p:sp>
          <p:nvSpPr>
            <p:cNvPr id="53" name="Rechteck 52"/>
            <p:cNvSpPr/>
            <p:nvPr/>
          </p:nvSpPr>
          <p:spPr>
            <a:xfrm>
              <a:off x="4652392"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hteck 53"/>
            <p:cNvSpPr/>
            <p:nvPr/>
          </p:nvSpPr>
          <p:spPr>
            <a:xfrm>
              <a:off x="4220344"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hteck 54"/>
            <p:cNvSpPr/>
            <p:nvPr/>
          </p:nvSpPr>
          <p:spPr>
            <a:xfrm>
              <a:off x="5084440"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hteck 55"/>
            <p:cNvSpPr/>
            <p:nvPr/>
          </p:nvSpPr>
          <p:spPr>
            <a:xfrm>
              <a:off x="3788296"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Rechteck 56"/>
            <p:cNvSpPr/>
            <p:nvPr/>
          </p:nvSpPr>
          <p:spPr>
            <a:xfrm>
              <a:off x="3356248"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Rechteck 57"/>
            <p:cNvSpPr/>
            <p:nvPr/>
          </p:nvSpPr>
          <p:spPr>
            <a:xfrm>
              <a:off x="5948536"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Rechteck 58"/>
            <p:cNvSpPr/>
            <p:nvPr/>
          </p:nvSpPr>
          <p:spPr>
            <a:xfrm>
              <a:off x="5516488"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60" name="Textfeld 59"/>
          <p:cNvSpPr txBox="1"/>
          <p:nvPr/>
        </p:nvSpPr>
        <p:spPr>
          <a:xfrm>
            <a:off x="4644008" y="4869160"/>
            <a:ext cx="270251" cy="276999"/>
          </a:xfrm>
          <a:prstGeom prst="rect">
            <a:avLst/>
          </a:prstGeom>
          <a:noFill/>
        </p:spPr>
        <p:txBody>
          <a:bodyPr wrap="none" rtlCol="0">
            <a:spAutoFit/>
          </a:bodyPr>
          <a:lstStyle/>
          <a:p>
            <a:r>
              <a:rPr lang="en-US" sz="1200" dirty="0" smtClean="0"/>
              <a:t>0</a:t>
            </a:r>
            <a:endParaRPr lang="en-US" sz="1200" dirty="0"/>
          </a:p>
        </p:txBody>
      </p:sp>
      <p:sp>
        <p:nvSpPr>
          <p:cNvPr id="61" name="Textfeld 60"/>
          <p:cNvSpPr txBox="1"/>
          <p:nvPr/>
        </p:nvSpPr>
        <p:spPr>
          <a:xfrm>
            <a:off x="3203848" y="4365104"/>
            <a:ext cx="351656" cy="276999"/>
          </a:xfrm>
          <a:prstGeom prst="rect">
            <a:avLst/>
          </a:prstGeom>
          <a:noFill/>
        </p:spPr>
        <p:txBody>
          <a:bodyPr wrap="square" rtlCol="0">
            <a:spAutoFit/>
          </a:bodyPr>
          <a:lstStyle/>
          <a:p>
            <a:r>
              <a:rPr lang="en-US" sz="1200" dirty="0" smtClean="0"/>
              <a:t>11</a:t>
            </a:r>
            <a:endParaRPr lang="en-US" sz="1200" dirty="0"/>
          </a:p>
        </p:txBody>
      </p:sp>
      <p:sp>
        <p:nvSpPr>
          <p:cNvPr id="62" name="Textfeld 61"/>
          <p:cNvSpPr txBox="1"/>
          <p:nvPr/>
        </p:nvSpPr>
        <p:spPr>
          <a:xfrm>
            <a:off x="4139952" y="2636912"/>
            <a:ext cx="355837" cy="276999"/>
          </a:xfrm>
          <a:prstGeom prst="rect">
            <a:avLst/>
          </a:prstGeom>
          <a:noFill/>
        </p:spPr>
        <p:txBody>
          <a:bodyPr wrap="none" rtlCol="0">
            <a:spAutoFit/>
          </a:bodyPr>
          <a:lstStyle/>
          <a:p>
            <a:r>
              <a:rPr lang="en-US" sz="1200" dirty="0" smtClean="0"/>
              <a:t>10</a:t>
            </a:r>
            <a:endParaRPr lang="en-US" sz="1200" dirty="0"/>
          </a:p>
        </p:txBody>
      </p:sp>
      <p:cxnSp>
        <p:nvCxnSpPr>
          <p:cNvPr id="63" name="Gerade Verbindung 62"/>
          <p:cNvCxnSpPr/>
          <p:nvPr/>
        </p:nvCxnSpPr>
        <p:spPr>
          <a:xfrm flipH="1">
            <a:off x="1691680" y="4581128"/>
            <a:ext cx="576064"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Gerade Verbindung 64"/>
          <p:cNvCxnSpPr/>
          <p:nvPr/>
        </p:nvCxnSpPr>
        <p:spPr>
          <a:xfrm>
            <a:off x="1619672" y="4365104"/>
            <a:ext cx="576064" cy="216024"/>
          </a:xfrm>
          <a:prstGeom prst="line">
            <a:avLst/>
          </a:prstGeom>
        </p:spPr>
        <p:style>
          <a:lnRef idx="2">
            <a:schemeClr val="accent1"/>
          </a:lnRef>
          <a:fillRef idx="0">
            <a:schemeClr val="accent1"/>
          </a:fillRef>
          <a:effectRef idx="1">
            <a:schemeClr val="accent1"/>
          </a:effectRef>
          <a:fontRef idx="minor">
            <a:schemeClr val="tx1"/>
          </a:fontRef>
        </p:style>
      </p:cxnSp>
      <p:sp>
        <p:nvSpPr>
          <p:cNvPr id="68" name="Textfeld 67"/>
          <p:cNvSpPr txBox="1"/>
          <p:nvPr/>
        </p:nvSpPr>
        <p:spPr>
          <a:xfrm>
            <a:off x="1835696" y="4725144"/>
            <a:ext cx="351656" cy="276999"/>
          </a:xfrm>
          <a:prstGeom prst="rect">
            <a:avLst/>
          </a:prstGeom>
          <a:noFill/>
        </p:spPr>
        <p:txBody>
          <a:bodyPr wrap="square" rtlCol="0">
            <a:spAutoFit/>
          </a:bodyPr>
          <a:lstStyle/>
          <a:p>
            <a:r>
              <a:rPr lang="en-US" sz="1200" dirty="0" smtClean="0"/>
              <a:t>13</a:t>
            </a:r>
          </a:p>
        </p:txBody>
      </p:sp>
      <p:sp>
        <p:nvSpPr>
          <p:cNvPr id="69" name="Textfeld 68"/>
          <p:cNvSpPr txBox="1"/>
          <p:nvPr/>
        </p:nvSpPr>
        <p:spPr>
          <a:xfrm>
            <a:off x="1835696" y="4221088"/>
            <a:ext cx="351656" cy="276999"/>
          </a:xfrm>
          <a:prstGeom prst="rect">
            <a:avLst/>
          </a:prstGeom>
          <a:noFill/>
        </p:spPr>
        <p:txBody>
          <a:bodyPr wrap="square" rtlCol="0">
            <a:spAutoFit/>
          </a:bodyPr>
          <a:lstStyle/>
          <a:p>
            <a:r>
              <a:rPr lang="en-US" sz="1200" dirty="0" smtClean="0"/>
              <a:t>12</a:t>
            </a:r>
            <a:endParaRPr lang="en-US" sz="1200" dirty="0"/>
          </a:p>
        </p:txBody>
      </p:sp>
    </p:spTree>
    <p:extLst>
      <p:ext uri="{BB962C8B-B14F-4D97-AF65-F5344CB8AC3E}">
        <p14:creationId xmlns:p14="http://schemas.microsoft.com/office/powerpoint/2010/main" val="3865292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fade">
                                      <p:cBhvr>
                                        <p:cTn id="10" dur="500"/>
                                        <p:tgtEl>
                                          <p:spTgt spid="5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500"/>
                                        <p:tgtEl>
                                          <p:spTgt spid="60"/>
                                        </p:tgtEl>
                                      </p:cBhvr>
                                    </p:animEffect>
                                  </p:childTnLst>
                                </p:cTn>
                              </p:par>
                              <p:par>
                                <p:cTn id="17" presetID="10" presetClass="entr" presetSubtype="0" fill="hold"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par>
                                <p:cTn id="20" presetID="10" presetClass="entr" presetSubtype="0" fill="hold" nodeType="with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fade">
                                      <p:cBhvr>
                                        <p:cTn id="22" dur="500"/>
                                        <p:tgtEl>
                                          <p:spTgt spid="63"/>
                                        </p:tgtEl>
                                      </p:cBhvr>
                                    </p:animEffect>
                                  </p:childTnLst>
                                </p:cTn>
                              </p:par>
                              <p:par>
                                <p:cTn id="23" presetID="10" presetClass="entr" presetSubtype="0" fill="hold" nodeType="withEffect">
                                  <p:stCondLst>
                                    <p:cond delay="0"/>
                                  </p:stCondLst>
                                  <p:childTnLst>
                                    <p:set>
                                      <p:cBhvr>
                                        <p:cTn id="24" dur="1" fill="hold">
                                          <p:stCondLst>
                                            <p:cond delay="0"/>
                                          </p:stCondLst>
                                        </p:cTn>
                                        <p:tgtEl>
                                          <p:spTgt spid="65"/>
                                        </p:tgtEl>
                                        <p:attrNameLst>
                                          <p:attrName>style.visibility</p:attrName>
                                        </p:attrNameLst>
                                      </p:cBhvr>
                                      <p:to>
                                        <p:strVal val="visible"/>
                                      </p:to>
                                    </p:set>
                                    <p:animEffect transition="in" filter="fade">
                                      <p:cBhvr>
                                        <p:cTn id="25" dur="500"/>
                                        <p:tgtEl>
                                          <p:spTgt spid="65"/>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8"/>
                                        </p:tgtEl>
                                        <p:attrNameLst>
                                          <p:attrName>style.visibility</p:attrName>
                                        </p:attrNameLst>
                                      </p:cBhvr>
                                      <p:to>
                                        <p:strVal val="visible"/>
                                      </p:to>
                                    </p:set>
                                    <p:animEffect transition="in" filter="fade">
                                      <p:cBhvr>
                                        <p:cTn id="28" dur="500"/>
                                        <p:tgtEl>
                                          <p:spTgt spid="6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fade">
                                      <p:cBhvr>
                                        <p:cTn id="3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8" grpId="0"/>
      <p:bldP spid="6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2</a:t>
            </a:r>
            <a:r>
              <a:rPr lang="en-US" baseline="30000" dirty="0"/>
              <a:t>nd</a:t>
            </a:r>
            <a:r>
              <a:rPr lang="en-US" dirty="0"/>
              <a:t> Implementation – Go Back to first outside EMC</a:t>
            </a:r>
          </a:p>
        </p:txBody>
      </p:sp>
      <p:grpSp>
        <p:nvGrpSpPr>
          <p:cNvPr id="3" name="Gruppierung 2"/>
          <p:cNvGrpSpPr/>
          <p:nvPr/>
        </p:nvGrpSpPr>
        <p:grpSpPr>
          <a:xfrm>
            <a:off x="3203848" y="1628800"/>
            <a:ext cx="3024336" cy="3096344"/>
            <a:chOff x="2555776" y="1844824"/>
            <a:chExt cx="3024336" cy="3096344"/>
          </a:xfrm>
        </p:grpSpPr>
        <p:sp>
          <p:nvSpPr>
            <p:cNvPr id="4" name="Rechteck 3"/>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hteck 4"/>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hteck 11"/>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Gerade Verbindung 13"/>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Gerade Verbindung 32"/>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Gerade Verbindung 35"/>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Gerade Verbindung 38"/>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Gerade Verbindung 4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45" name="Textfeld 44"/>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46" name="Textfeld 45"/>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47" name="Textfeld 46"/>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48" name="Textfeld 47"/>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49" name="Textfeld 48"/>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50" name="Textfeld 49"/>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51" name="Textfeld 50"/>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29" name="Textfeld 28"/>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cxnSp>
        <p:nvCxnSpPr>
          <p:cNvPr id="43" name="Gerade Verbindung 42"/>
          <p:cNvCxnSpPr/>
          <p:nvPr/>
        </p:nvCxnSpPr>
        <p:spPr>
          <a:xfrm flipH="1" flipV="1">
            <a:off x="4283968" y="4725144"/>
            <a:ext cx="720080" cy="7920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Gerade Verbindung 51"/>
          <p:cNvCxnSpPr/>
          <p:nvPr/>
        </p:nvCxnSpPr>
        <p:spPr>
          <a:xfrm flipH="1" flipV="1">
            <a:off x="2195736" y="4581128"/>
            <a:ext cx="2088232" cy="144016"/>
          </a:xfrm>
          <a:prstGeom prst="line">
            <a:avLst/>
          </a:prstGeom>
        </p:spPr>
        <p:style>
          <a:lnRef idx="2">
            <a:schemeClr val="accent1"/>
          </a:lnRef>
          <a:fillRef idx="0">
            <a:schemeClr val="accent1"/>
          </a:fillRef>
          <a:effectRef idx="1">
            <a:schemeClr val="accent1"/>
          </a:effectRef>
          <a:fontRef idx="minor">
            <a:schemeClr val="tx1"/>
          </a:fontRef>
        </p:style>
      </p:cxnSp>
      <p:grpSp>
        <p:nvGrpSpPr>
          <p:cNvPr id="25" name="Gruppierung 24"/>
          <p:cNvGrpSpPr/>
          <p:nvPr/>
        </p:nvGrpSpPr>
        <p:grpSpPr>
          <a:xfrm rot="17541971">
            <a:off x="412726" y="3733265"/>
            <a:ext cx="3024336" cy="1440160"/>
            <a:chOff x="3356248" y="2069232"/>
            <a:chExt cx="3024336" cy="1440160"/>
          </a:xfrm>
        </p:grpSpPr>
        <p:sp>
          <p:nvSpPr>
            <p:cNvPr id="53" name="Rechteck 52"/>
            <p:cNvSpPr/>
            <p:nvPr/>
          </p:nvSpPr>
          <p:spPr>
            <a:xfrm>
              <a:off x="4652392"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hteck 53"/>
            <p:cNvSpPr/>
            <p:nvPr/>
          </p:nvSpPr>
          <p:spPr>
            <a:xfrm>
              <a:off x="4220344"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hteck 54"/>
            <p:cNvSpPr/>
            <p:nvPr/>
          </p:nvSpPr>
          <p:spPr>
            <a:xfrm>
              <a:off x="5084440"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hteck 55"/>
            <p:cNvSpPr/>
            <p:nvPr/>
          </p:nvSpPr>
          <p:spPr>
            <a:xfrm>
              <a:off x="3788296"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Rechteck 56"/>
            <p:cNvSpPr/>
            <p:nvPr/>
          </p:nvSpPr>
          <p:spPr>
            <a:xfrm>
              <a:off x="3356248"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Rechteck 57"/>
            <p:cNvSpPr/>
            <p:nvPr/>
          </p:nvSpPr>
          <p:spPr>
            <a:xfrm>
              <a:off x="5948536"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Rechteck 58"/>
            <p:cNvSpPr/>
            <p:nvPr/>
          </p:nvSpPr>
          <p:spPr>
            <a:xfrm>
              <a:off x="5516488"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60" name="Textfeld 59"/>
          <p:cNvSpPr txBox="1"/>
          <p:nvPr/>
        </p:nvSpPr>
        <p:spPr>
          <a:xfrm>
            <a:off x="4644008" y="4869160"/>
            <a:ext cx="270251" cy="276999"/>
          </a:xfrm>
          <a:prstGeom prst="rect">
            <a:avLst/>
          </a:prstGeom>
          <a:noFill/>
        </p:spPr>
        <p:txBody>
          <a:bodyPr wrap="none" rtlCol="0">
            <a:spAutoFit/>
          </a:bodyPr>
          <a:lstStyle/>
          <a:p>
            <a:r>
              <a:rPr lang="en-US" sz="1200" dirty="0" smtClean="0"/>
              <a:t>0</a:t>
            </a:r>
            <a:endParaRPr lang="en-US" sz="1200" dirty="0"/>
          </a:p>
        </p:txBody>
      </p:sp>
      <p:sp>
        <p:nvSpPr>
          <p:cNvPr id="61" name="Textfeld 60"/>
          <p:cNvSpPr txBox="1"/>
          <p:nvPr/>
        </p:nvSpPr>
        <p:spPr>
          <a:xfrm>
            <a:off x="3203848" y="4365104"/>
            <a:ext cx="351656" cy="276999"/>
          </a:xfrm>
          <a:prstGeom prst="rect">
            <a:avLst/>
          </a:prstGeom>
          <a:noFill/>
        </p:spPr>
        <p:txBody>
          <a:bodyPr wrap="square" rtlCol="0">
            <a:spAutoFit/>
          </a:bodyPr>
          <a:lstStyle/>
          <a:p>
            <a:r>
              <a:rPr lang="en-US" sz="1200" dirty="0" smtClean="0"/>
              <a:t>11</a:t>
            </a:r>
            <a:endParaRPr lang="en-US" sz="1200" dirty="0"/>
          </a:p>
        </p:txBody>
      </p:sp>
      <p:sp>
        <p:nvSpPr>
          <p:cNvPr id="62" name="Textfeld 61"/>
          <p:cNvSpPr txBox="1"/>
          <p:nvPr/>
        </p:nvSpPr>
        <p:spPr>
          <a:xfrm>
            <a:off x="4139952" y="2636912"/>
            <a:ext cx="355837" cy="276999"/>
          </a:xfrm>
          <a:prstGeom prst="rect">
            <a:avLst/>
          </a:prstGeom>
          <a:noFill/>
        </p:spPr>
        <p:txBody>
          <a:bodyPr wrap="none" rtlCol="0">
            <a:spAutoFit/>
          </a:bodyPr>
          <a:lstStyle/>
          <a:p>
            <a:r>
              <a:rPr lang="en-US" sz="1200" dirty="0" smtClean="0"/>
              <a:t>10</a:t>
            </a:r>
            <a:endParaRPr lang="en-US" sz="1200" dirty="0"/>
          </a:p>
        </p:txBody>
      </p:sp>
      <p:cxnSp>
        <p:nvCxnSpPr>
          <p:cNvPr id="63" name="Gerade Verbindung 62"/>
          <p:cNvCxnSpPr/>
          <p:nvPr/>
        </p:nvCxnSpPr>
        <p:spPr>
          <a:xfrm flipH="1">
            <a:off x="1691680" y="4581128"/>
            <a:ext cx="576064"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Gerade Verbindung 64"/>
          <p:cNvCxnSpPr/>
          <p:nvPr/>
        </p:nvCxnSpPr>
        <p:spPr>
          <a:xfrm>
            <a:off x="1619672" y="4365104"/>
            <a:ext cx="576064" cy="216024"/>
          </a:xfrm>
          <a:prstGeom prst="line">
            <a:avLst/>
          </a:prstGeom>
        </p:spPr>
        <p:style>
          <a:lnRef idx="2">
            <a:schemeClr val="accent1"/>
          </a:lnRef>
          <a:fillRef idx="0">
            <a:schemeClr val="accent1"/>
          </a:fillRef>
          <a:effectRef idx="1">
            <a:schemeClr val="accent1"/>
          </a:effectRef>
          <a:fontRef idx="minor">
            <a:schemeClr val="tx1"/>
          </a:fontRef>
        </p:style>
      </p:cxnSp>
      <p:sp>
        <p:nvSpPr>
          <p:cNvPr id="68" name="Textfeld 67"/>
          <p:cNvSpPr txBox="1"/>
          <p:nvPr/>
        </p:nvSpPr>
        <p:spPr>
          <a:xfrm>
            <a:off x="1835696" y="4725144"/>
            <a:ext cx="351656" cy="276999"/>
          </a:xfrm>
          <a:prstGeom prst="rect">
            <a:avLst/>
          </a:prstGeom>
          <a:noFill/>
        </p:spPr>
        <p:txBody>
          <a:bodyPr wrap="square" rtlCol="0">
            <a:spAutoFit/>
          </a:bodyPr>
          <a:lstStyle/>
          <a:p>
            <a:r>
              <a:rPr lang="en-US" sz="1200" dirty="0" smtClean="0"/>
              <a:t>13</a:t>
            </a:r>
          </a:p>
        </p:txBody>
      </p:sp>
      <p:sp>
        <p:nvSpPr>
          <p:cNvPr id="69" name="Textfeld 68"/>
          <p:cNvSpPr txBox="1"/>
          <p:nvPr/>
        </p:nvSpPr>
        <p:spPr>
          <a:xfrm>
            <a:off x="1835696" y="4221088"/>
            <a:ext cx="351656" cy="276999"/>
          </a:xfrm>
          <a:prstGeom prst="rect">
            <a:avLst/>
          </a:prstGeom>
          <a:noFill/>
        </p:spPr>
        <p:txBody>
          <a:bodyPr wrap="square" rtlCol="0">
            <a:spAutoFit/>
          </a:bodyPr>
          <a:lstStyle/>
          <a:p>
            <a:r>
              <a:rPr lang="en-US" sz="1200" dirty="0" smtClean="0"/>
              <a:t>12</a:t>
            </a:r>
            <a:endParaRPr lang="en-US" sz="1200" dirty="0"/>
          </a:p>
        </p:txBody>
      </p:sp>
    </p:spTree>
    <p:extLst>
      <p:ext uri="{BB962C8B-B14F-4D97-AF65-F5344CB8AC3E}">
        <p14:creationId xmlns:p14="http://schemas.microsoft.com/office/powerpoint/2010/main" val="4096443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2</a:t>
            </a:r>
            <a:r>
              <a:rPr lang="en-US" baseline="30000" dirty="0" smtClean="0"/>
              <a:t>nd</a:t>
            </a:r>
            <a:r>
              <a:rPr lang="en-US" dirty="0" smtClean="0"/>
              <a:t> Implementation </a:t>
            </a:r>
            <a:r>
              <a:rPr lang="en-US" dirty="0"/>
              <a:t>– Go Back to first outside EMC</a:t>
            </a:r>
          </a:p>
        </p:txBody>
      </p:sp>
      <p:grpSp>
        <p:nvGrpSpPr>
          <p:cNvPr id="3" name="Gruppierung 2"/>
          <p:cNvGrpSpPr/>
          <p:nvPr/>
        </p:nvGrpSpPr>
        <p:grpSpPr>
          <a:xfrm>
            <a:off x="3203848" y="1628800"/>
            <a:ext cx="3024336" cy="3096344"/>
            <a:chOff x="2555776" y="1844824"/>
            <a:chExt cx="3024336" cy="3096344"/>
          </a:xfrm>
        </p:grpSpPr>
        <p:sp>
          <p:nvSpPr>
            <p:cNvPr id="4" name="Rechteck 3"/>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hteck 4"/>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hteck 11"/>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Gerade Verbindung 13"/>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Gerade Verbindung 32"/>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Gerade Verbindung 35"/>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Gerade Verbindung 38"/>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Gerade Verbindung 4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45" name="Textfeld 44"/>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46" name="Textfeld 45"/>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47" name="Textfeld 46"/>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48" name="Textfeld 47"/>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49" name="Textfeld 48"/>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50" name="Textfeld 49"/>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51" name="Textfeld 50"/>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29" name="Textfeld 28"/>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cxnSp>
        <p:nvCxnSpPr>
          <p:cNvPr id="43" name="Gerade Verbindung 42"/>
          <p:cNvCxnSpPr/>
          <p:nvPr/>
        </p:nvCxnSpPr>
        <p:spPr>
          <a:xfrm flipH="1" flipV="1">
            <a:off x="4283968" y="4725144"/>
            <a:ext cx="720080" cy="7920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Gerade Verbindung 51"/>
          <p:cNvCxnSpPr/>
          <p:nvPr/>
        </p:nvCxnSpPr>
        <p:spPr>
          <a:xfrm flipH="1">
            <a:off x="2267744" y="3140968"/>
            <a:ext cx="2448272" cy="1440160"/>
          </a:xfrm>
          <a:prstGeom prst="line">
            <a:avLst/>
          </a:prstGeom>
        </p:spPr>
        <p:style>
          <a:lnRef idx="2">
            <a:schemeClr val="accent1"/>
          </a:lnRef>
          <a:fillRef idx="0">
            <a:schemeClr val="accent1"/>
          </a:fillRef>
          <a:effectRef idx="1">
            <a:schemeClr val="accent1"/>
          </a:effectRef>
          <a:fontRef idx="minor">
            <a:schemeClr val="tx1"/>
          </a:fontRef>
        </p:style>
      </p:cxnSp>
      <p:grpSp>
        <p:nvGrpSpPr>
          <p:cNvPr id="25" name="Gruppierung 24"/>
          <p:cNvGrpSpPr/>
          <p:nvPr/>
        </p:nvGrpSpPr>
        <p:grpSpPr>
          <a:xfrm rot="17541971">
            <a:off x="412726" y="3733265"/>
            <a:ext cx="3024336" cy="1440160"/>
            <a:chOff x="3356248" y="2069232"/>
            <a:chExt cx="3024336" cy="1440160"/>
          </a:xfrm>
        </p:grpSpPr>
        <p:sp>
          <p:nvSpPr>
            <p:cNvPr id="53" name="Rechteck 52"/>
            <p:cNvSpPr/>
            <p:nvPr/>
          </p:nvSpPr>
          <p:spPr>
            <a:xfrm>
              <a:off x="4652392"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4" name="Rechteck 53"/>
            <p:cNvSpPr/>
            <p:nvPr/>
          </p:nvSpPr>
          <p:spPr>
            <a:xfrm>
              <a:off x="4220344"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5" name="Rechteck 54"/>
            <p:cNvSpPr/>
            <p:nvPr/>
          </p:nvSpPr>
          <p:spPr>
            <a:xfrm>
              <a:off x="5084440"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hteck 55"/>
            <p:cNvSpPr/>
            <p:nvPr/>
          </p:nvSpPr>
          <p:spPr>
            <a:xfrm>
              <a:off x="3788296"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7" name="Rechteck 56"/>
            <p:cNvSpPr/>
            <p:nvPr/>
          </p:nvSpPr>
          <p:spPr>
            <a:xfrm>
              <a:off x="3356248"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8" name="Rechteck 57"/>
            <p:cNvSpPr/>
            <p:nvPr/>
          </p:nvSpPr>
          <p:spPr>
            <a:xfrm>
              <a:off x="5948536"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9" name="Rechteck 58"/>
            <p:cNvSpPr/>
            <p:nvPr/>
          </p:nvSpPr>
          <p:spPr>
            <a:xfrm>
              <a:off x="5516488" y="2069232"/>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60" name="Textfeld 59"/>
          <p:cNvSpPr txBox="1"/>
          <p:nvPr/>
        </p:nvSpPr>
        <p:spPr>
          <a:xfrm>
            <a:off x="4644008" y="4869160"/>
            <a:ext cx="270251" cy="276999"/>
          </a:xfrm>
          <a:prstGeom prst="rect">
            <a:avLst/>
          </a:prstGeom>
          <a:noFill/>
        </p:spPr>
        <p:txBody>
          <a:bodyPr wrap="none" rtlCol="0">
            <a:spAutoFit/>
          </a:bodyPr>
          <a:lstStyle/>
          <a:p>
            <a:r>
              <a:rPr lang="en-US" sz="1200" dirty="0" smtClean="0"/>
              <a:t>0</a:t>
            </a:r>
            <a:endParaRPr lang="en-US" sz="1200" dirty="0"/>
          </a:p>
        </p:txBody>
      </p:sp>
      <p:sp>
        <p:nvSpPr>
          <p:cNvPr id="62" name="Textfeld 61"/>
          <p:cNvSpPr txBox="1"/>
          <p:nvPr/>
        </p:nvSpPr>
        <p:spPr>
          <a:xfrm>
            <a:off x="3347864" y="3933056"/>
            <a:ext cx="351656" cy="276999"/>
          </a:xfrm>
          <a:prstGeom prst="rect">
            <a:avLst/>
          </a:prstGeom>
          <a:noFill/>
        </p:spPr>
        <p:txBody>
          <a:bodyPr wrap="square" rtlCol="0">
            <a:spAutoFit/>
          </a:bodyPr>
          <a:lstStyle/>
          <a:p>
            <a:r>
              <a:rPr lang="en-US" sz="1200" dirty="0" smtClean="0"/>
              <a:t>11</a:t>
            </a:r>
            <a:endParaRPr lang="en-US" sz="1200" dirty="0"/>
          </a:p>
        </p:txBody>
      </p:sp>
      <p:sp>
        <p:nvSpPr>
          <p:cNvPr id="63" name="Textfeld 62"/>
          <p:cNvSpPr txBox="1"/>
          <p:nvPr/>
        </p:nvSpPr>
        <p:spPr>
          <a:xfrm>
            <a:off x="4139952" y="2636912"/>
            <a:ext cx="355837" cy="276999"/>
          </a:xfrm>
          <a:prstGeom prst="rect">
            <a:avLst/>
          </a:prstGeom>
          <a:noFill/>
        </p:spPr>
        <p:txBody>
          <a:bodyPr wrap="none" rtlCol="0">
            <a:spAutoFit/>
          </a:bodyPr>
          <a:lstStyle/>
          <a:p>
            <a:r>
              <a:rPr lang="en-US" sz="1200" dirty="0" smtClean="0"/>
              <a:t>10</a:t>
            </a:r>
            <a:endParaRPr lang="en-US" sz="1200" dirty="0"/>
          </a:p>
        </p:txBody>
      </p:sp>
      <p:cxnSp>
        <p:nvCxnSpPr>
          <p:cNvPr id="64" name="Gerade Verbindung 63"/>
          <p:cNvCxnSpPr/>
          <p:nvPr/>
        </p:nvCxnSpPr>
        <p:spPr>
          <a:xfrm flipH="1">
            <a:off x="1691680" y="4581128"/>
            <a:ext cx="576064"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Gerade Verbindung 64"/>
          <p:cNvCxnSpPr/>
          <p:nvPr/>
        </p:nvCxnSpPr>
        <p:spPr>
          <a:xfrm>
            <a:off x="1619672" y="4365104"/>
            <a:ext cx="576064" cy="216024"/>
          </a:xfrm>
          <a:prstGeom prst="line">
            <a:avLst/>
          </a:prstGeom>
        </p:spPr>
        <p:style>
          <a:lnRef idx="2">
            <a:schemeClr val="accent1"/>
          </a:lnRef>
          <a:fillRef idx="0">
            <a:schemeClr val="accent1"/>
          </a:fillRef>
          <a:effectRef idx="1">
            <a:schemeClr val="accent1"/>
          </a:effectRef>
          <a:fontRef idx="minor">
            <a:schemeClr val="tx1"/>
          </a:fontRef>
        </p:style>
      </p:cxnSp>
      <p:sp>
        <p:nvSpPr>
          <p:cNvPr id="66" name="Textfeld 65"/>
          <p:cNvSpPr txBox="1"/>
          <p:nvPr/>
        </p:nvSpPr>
        <p:spPr>
          <a:xfrm>
            <a:off x="1835696" y="4725144"/>
            <a:ext cx="351656" cy="276999"/>
          </a:xfrm>
          <a:prstGeom prst="rect">
            <a:avLst/>
          </a:prstGeom>
          <a:noFill/>
        </p:spPr>
        <p:txBody>
          <a:bodyPr wrap="square" rtlCol="0">
            <a:spAutoFit/>
          </a:bodyPr>
          <a:lstStyle/>
          <a:p>
            <a:r>
              <a:rPr lang="en-US" sz="1200" dirty="0" smtClean="0"/>
              <a:t>13</a:t>
            </a:r>
          </a:p>
        </p:txBody>
      </p:sp>
      <p:sp>
        <p:nvSpPr>
          <p:cNvPr id="67" name="Textfeld 66"/>
          <p:cNvSpPr txBox="1"/>
          <p:nvPr/>
        </p:nvSpPr>
        <p:spPr>
          <a:xfrm>
            <a:off x="1835696" y="4221088"/>
            <a:ext cx="351656" cy="276999"/>
          </a:xfrm>
          <a:prstGeom prst="rect">
            <a:avLst/>
          </a:prstGeom>
          <a:noFill/>
        </p:spPr>
        <p:txBody>
          <a:bodyPr wrap="square" rtlCol="0">
            <a:spAutoFit/>
          </a:bodyPr>
          <a:lstStyle/>
          <a:p>
            <a:r>
              <a:rPr lang="en-US" sz="1200" dirty="0" smtClean="0"/>
              <a:t>12</a:t>
            </a:r>
            <a:endParaRPr lang="en-US" sz="1200" dirty="0"/>
          </a:p>
        </p:txBody>
      </p:sp>
    </p:spTree>
    <p:extLst>
      <p:ext uri="{BB962C8B-B14F-4D97-AF65-F5344CB8AC3E}">
        <p14:creationId xmlns:p14="http://schemas.microsoft.com/office/powerpoint/2010/main" val="1568299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02" name="Picture 2"/>
          <p:cNvPicPr>
            <a:picLocks noChangeAspect="1" noChangeArrowheads="1"/>
          </p:cNvPicPr>
          <p:nvPr/>
        </p:nvPicPr>
        <p:blipFill>
          <a:blip r:embed="rId3" cstate="print"/>
          <a:srcRect/>
          <a:stretch>
            <a:fillRect/>
          </a:stretch>
        </p:blipFill>
        <p:spPr bwMode="auto">
          <a:xfrm>
            <a:off x="1043608" y="921600"/>
            <a:ext cx="7747664" cy="5552528"/>
          </a:xfrm>
          <a:prstGeom prst="rect">
            <a:avLst/>
          </a:prstGeom>
          <a:noFill/>
          <a:ln w="9525">
            <a:noFill/>
            <a:miter lim="800000"/>
            <a:headEnd/>
            <a:tailEnd/>
          </a:ln>
          <a:effectLst/>
        </p:spPr>
      </p:pic>
      <p:sp>
        <p:nvSpPr>
          <p:cNvPr id="2" name="Titel 1"/>
          <p:cNvSpPr>
            <a:spLocks noGrp="1"/>
          </p:cNvSpPr>
          <p:nvPr>
            <p:ph type="title"/>
          </p:nvPr>
        </p:nvSpPr>
        <p:spPr/>
        <p:txBody>
          <a:bodyPr/>
          <a:lstStyle/>
          <a:p>
            <a:r>
              <a:rPr lang="de-DE" dirty="0" smtClean="0"/>
              <a:t>Motivation</a:t>
            </a:r>
            <a:endParaRPr lang="de-DE" dirty="0"/>
          </a:p>
        </p:txBody>
      </p:sp>
      <p:sp>
        <p:nvSpPr>
          <p:cNvPr id="4" name="Rechteck 3"/>
          <p:cNvSpPr/>
          <p:nvPr/>
        </p:nvSpPr>
        <p:spPr>
          <a:xfrm>
            <a:off x="971600" y="1916832"/>
            <a:ext cx="8064896" cy="458192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8781677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New Implementation – EMC Nomenclature</a:t>
            </a:r>
            <a:endParaRPr lang="en-US" dirty="0"/>
          </a:p>
        </p:txBody>
      </p:sp>
      <p:grpSp>
        <p:nvGrpSpPr>
          <p:cNvPr id="3" name="Gruppierung 2"/>
          <p:cNvGrpSpPr/>
          <p:nvPr/>
        </p:nvGrpSpPr>
        <p:grpSpPr>
          <a:xfrm>
            <a:off x="2027717" y="1628800"/>
            <a:ext cx="3024336" cy="3096344"/>
            <a:chOff x="2555776" y="1844824"/>
            <a:chExt cx="3024336" cy="3096344"/>
          </a:xfrm>
        </p:grpSpPr>
        <p:sp>
          <p:nvSpPr>
            <p:cNvPr id="4" name="Rechteck 3"/>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hteck 4"/>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hteck 11"/>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Gerade Verbindung 13"/>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Gerade Verbindung 32"/>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Gerade Verbindung 35"/>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Gerade Verbindung 38"/>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Gerade Verbindung 4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45" name="Textfeld 44"/>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46" name="Textfeld 45"/>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47" name="Textfeld 46"/>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48" name="Textfeld 47"/>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49" name="Textfeld 48"/>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50" name="Textfeld 49"/>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51" name="Textfeld 50"/>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29" name="Textfeld 28"/>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grpSp>
        <p:nvGrpSpPr>
          <p:cNvPr id="13" name="Gruppierung 12"/>
          <p:cNvGrpSpPr/>
          <p:nvPr/>
        </p:nvGrpSpPr>
        <p:grpSpPr>
          <a:xfrm>
            <a:off x="2963821" y="1988840"/>
            <a:ext cx="4404951" cy="1152112"/>
            <a:chOff x="2963821" y="1988840"/>
            <a:chExt cx="4404951" cy="1152112"/>
          </a:xfrm>
        </p:grpSpPr>
        <p:sp>
          <p:nvSpPr>
            <p:cNvPr id="7" name="Oval 6"/>
            <p:cNvSpPr/>
            <p:nvPr/>
          </p:nvSpPr>
          <p:spPr>
            <a:xfrm>
              <a:off x="3467877" y="2996952"/>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3323861" y="270892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3395869" y="234888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3539885" y="249289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3899925" y="242088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Oval 64"/>
            <p:cNvSpPr/>
            <p:nvPr/>
          </p:nvSpPr>
          <p:spPr>
            <a:xfrm>
              <a:off x="4187957" y="206084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5772133" y="21328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feld 7"/>
            <p:cNvSpPr txBox="1"/>
            <p:nvPr/>
          </p:nvSpPr>
          <p:spPr>
            <a:xfrm>
              <a:off x="6132173" y="1988840"/>
              <a:ext cx="1236599" cy="369332"/>
            </a:xfrm>
            <a:prstGeom prst="rect">
              <a:avLst/>
            </a:prstGeom>
            <a:noFill/>
          </p:spPr>
          <p:txBody>
            <a:bodyPr wrap="none" rtlCol="0">
              <a:spAutoFit/>
            </a:bodyPr>
            <a:lstStyle/>
            <a:p>
              <a:r>
                <a:rPr lang="en-US" dirty="0" err="1" smtClean="0"/>
                <a:t>Emc</a:t>
              </a:r>
              <a:r>
                <a:rPr lang="en-US" dirty="0" smtClean="0"/>
                <a:t> Point</a:t>
              </a:r>
              <a:endParaRPr lang="en-US" dirty="0"/>
            </a:p>
          </p:txBody>
        </p:sp>
        <p:sp>
          <p:nvSpPr>
            <p:cNvPr id="68" name="Oval 67"/>
            <p:cNvSpPr/>
            <p:nvPr/>
          </p:nvSpPr>
          <p:spPr>
            <a:xfrm>
              <a:off x="2963821" y="249289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3035829" y="198884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4331973" y="242088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3" name="Textfeld 82"/>
          <p:cNvSpPr txBox="1"/>
          <p:nvPr/>
        </p:nvSpPr>
        <p:spPr>
          <a:xfrm>
            <a:off x="2987824" y="2636912"/>
            <a:ext cx="355837" cy="276999"/>
          </a:xfrm>
          <a:prstGeom prst="rect">
            <a:avLst/>
          </a:prstGeom>
          <a:noFill/>
        </p:spPr>
        <p:txBody>
          <a:bodyPr wrap="none" rtlCol="0">
            <a:spAutoFit/>
          </a:bodyPr>
          <a:lstStyle/>
          <a:p>
            <a:r>
              <a:rPr lang="en-US" sz="1200" dirty="0" smtClean="0"/>
              <a:t>10</a:t>
            </a:r>
            <a:endParaRPr lang="en-US" sz="1200" dirty="0"/>
          </a:p>
        </p:txBody>
      </p:sp>
    </p:spTree>
    <p:extLst>
      <p:ext uri="{BB962C8B-B14F-4D97-AF65-F5344CB8AC3E}">
        <p14:creationId xmlns:p14="http://schemas.microsoft.com/office/powerpoint/2010/main" val="41206072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New Implementation – EMC Nomenclature</a:t>
            </a:r>
            <a:endParaRPr lang="en-US" dirty="0"/>
          </a:p>
        </p:txBody>
      </p:sp>
      <p:grpSp>
        <p:nvGrpSpPr>
          <p:cNvPr id="3" name="Gruppierung 2"/>
          <p:cNvGrpSpPr/>
          <p:nvPr/>
        </p:nvGrpSpPr>
        <p:grpSpPr>
          <a:xfrm>
            <a:off x="2027717" y="1628800"/>
            <a:ext cx="3024336" cy="3096344"/>
            <a:chOff x="2555776" y="1844824"/>
            <a:chExt cx="3024336" cy="3096344"/>
          </a:xfrm>
        </p:grpSpPr>
        <p:sp>
          <p:nvSpPr>
            <p:cNvPr id="4" name="Rechteck 3"/>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hteck 4"/>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hteck 11"/>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Gerade Verbindung 13"/>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Gerade Verbindung 32"/>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Gerade Verbindung 35"/>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Gerade Verbindung 38"/>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Gerade Verbindung 4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45" name="Textfeld 44"/>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46" name="Textfeld 45"/>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47" name="Textfeld 46"/>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48" name="Textfeld 47"/>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49" name="Textfeld 48"/>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50" name="Textfeld 49"/>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51" name="Textfeld 50"/>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29" name="Textfeld 28"/>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sp>
        <p:nvSpPr>
          <p:cNvPr id="7" name="Oval 6"/>
          <p:cNvSpPr/>
          <p:nvPr/>
        </p:nvSpPr>
        <p:spPr>
          <a:xfrm>
            <a:off x="3467877" y="2996952"/>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Oval 43"/>
          <p:cNvSpPr/>
          <p:nvPr/>
        </p:nvSpPr>
        <p:spPr>
          <a:xfrm>
            <a:off x="3323861" y="270892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Oval 61"/>
          <p:cNvSpPr/>
          <p:nvPr/>
        </p:nvSpPr>
        <p:spPr>
          <a:xfrm>
            <a:off x="3395869" y="234888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Oval 62"/>
          <p:cNvSpPr/>
          <p:nvPr/>
        </p:nvSpPr>
        <p:spPr>
          <a:xfrm>
            <a:off x="3539885" y="249289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Oval 63"/>
          <p:cNvSpPr/>
          <p:nvPr/>
        </p:nvSpPr>
        <p:spPr>
          <a:xfrm>
            <a:off x="3899925" y="242088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Oval 64"/>
          <p:cNvSpPr/>
          <p:nvPr/>
        </p:nvSpPr>
        <p:spPr>
          <a:xfrm>
            <a:off x="4187957" y="206084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Oval 66"/>
          <p:cNvSpPr/>
          <p:nvPr/>
        </p:nvSpPr>
        <p:spPr>
          <a:xfrm>
            <a:off x="5772133" y="21328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feld 7"/>
          <p:cNvSpPr txBox="1"/>
          <p:nvPr/>
        </p:nvSpPr>
        <p:spPr>
          <a:xfrm>
            <a:off x="6132173" y="1988840"/>
            <a:ext cx="1236599" cy="369332"/>
          </a:xfrm>
          <a:prstGeom prst="rect">
            <a:avLst/>
          </a:prstGeom>
          <a:noFill/>
        </p:spPr>
        <p:txBody>
          <a:bodyPr wrap="none" rtlCol="0">
            <a:spAutoFit/>
          </a:bodyPr>
          <a:lstStyle/>
          <a:p>
            <a:r>
              <a:rPr lang="en-US" dirty="0" err="1" smtClean="0"/>
              <a:t>Emc</a:t>
            </a:r>
            <a:r>
              <a:rPr lang="en-US" dirty="0" smtClean="0"/>
              <a:t> Point</a:t>
            </a:r>
            <a:endParaRPr lang="en-US" dirty="0"/>
          </a:p>
        </p:txBody>
      </p:sp>
      <p:sp>
        <p:nvSpPr>
          <p:cNvPr id="68" name="Oval 67"/>
          <p:cNvSpPr/>
          <p:nvPr/>
        </p:nvSpPr>
        <p:spPr>
          <a:xfrm>
            <a:off x="2963821" y="249289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Oval 68"/>
          <p:cNvSpPr/>
          <p:nvPr/>
        </p:nvSpPr>
        <p:spPr>
          <a:xfrm>
            <a:off x="3035829" y="198884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Oval 69"/>
          <p:cNvSpPr/>
          <p:nvPr/>
        </p:nvSpPr>
        <p:spPr>
          <a:xfrm>
            <a:off x="4331973" y="242088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 name="Gruppierung 12"/>
          <p:cNvGrpSpPr/>
          <p:nvPr/>
        </p:nvGrpSpPr>
        <p:grpSpPr>
          <a:xfrm>
            <a:off x="3323861" y="1916832"/>
            <a:ext cx="4659495" cy="1440160"/>
            <a:chOff x="3323861" y="1916832"/>
            <a:chExt cx="4659495" cy="1440160"/>
          </a:xfrm>
        </p:grpSpPr>
        <p:sp>
          <p:nvSpPr>
            <p:cNvPr id="71" name="Rechteck 70"/>
            <p:cNvSpPr/>
            <p:nvPr/>
          </p:nvSpPr>
          <p:spPr>
            <a:xfrm>
              <a:off x="3323861" y="1916832"/>
              <a:ext cx="432048" cy="1440160"/>
            </a:xfrm>
            <a:prstGeom prst="rect">
              <a:avLst/>
            </a:prstGeom>
            <a:solidFill>
              <a:srgbClr val="CCFFCC">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3" name="Rechteck 72"/>
            <p:cNvSpPr/>
            <p:nvPr/>
          </p:nvSpPr>
          <p:spPr>
            <a:xfrm>
              <a:off x="5628117" y="2492896"/>
              <a:ext cx="432048" cy="288032"/>
            </a:xfrm>
            <a:prstGeom prst="rect">
              <a:avLst/>
            </a:prstGeom>
            <a:solidFill>
              <a:srgbClr val="CCFFCC">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Textfeld 73"/>
            <p:cNvSpPr txBox="1"/>
            <p:nvPr/>
          </p:nvSpPr>
          <p:spPr>
            <a:xfrm>
              <a:off x="6156176" y="2420888"/>
              <a:ext cx="1827180" cy="923330"/>
            </a:xfrm>
            <a:prstGeom prst="rect">
              <a:avLst/>
            </a:prstGeom>
            <a:noFill/>
          </p:spPr>
          <p:txBody>
            <a:bodyPr wrap="none" rtlCol="0">
              <a:spAutoFit/>
            </a:bodyPr>
            <a:lstStyle/>
            <a:p>
              <a:r>
                <a:rPr lang="en-US" dirty="0" err="1" smtClean="0"/>
                <a:t>Emc</a:t>
              </a:r>
              <a:r>
                <a:rPr lang="en-US" dirty="0" smtClean="0"/>
                <a:t> Hit – </a:t>
              </a:r>
            </a:p>
            <a:p>
              <a:r>
                <a:rPr lang="en-US" dirty="0" smtClean="0"/>
                <a:t>All points in one</a:t>
              </a:r>
            </a:p>
            <a:p>
              <a:r>
                <a:rPr lang="en-US" dirty="0" smtClean="0"/>
                <a:t>crystal</a:t>
              </a:r>
              <a:endParaRPr lang="en-US" dirty="0"/>
            </a:p>
          </p:txBody>
        </p:sp>
      </p:grpSp>
      <p:sp>
        <p:nvSpPr>
          <p:cNvPr id="83" name="Textfeld 82"/>
          <p:cNvSpPr txBox="1"/>
          <p:nvPr/>
        </p:nvSpPr>
        <p:spPr>
          <a:xfrm>
            <a:off x="2987824" y="2636912"/>
            <a:ext cx="355837" cy="276999"/>
          </a:xfrm>
          <a:prstGeom prst="rect">
            <a:avLst/>
          </a:prstGeom>
          <a:noFill/>
        </p:spPr>
        <p:txBody>
          <a:bodyPr wrap="none" rtlCol="0">
            <a:spAutoFit/>
          </a:bodyPr>
          <a:lstStyle/>
          <a:p>
            <a:r>
              <a:rPr lang="en-US" sz="1200" dirty="0" smtClean="0"/>
              <a:t>10</a:t>
            </a:r>
            <a:endParaRPr lang="en-US" sz="1200" dirty="0"/>
          </a:p>
        </p:txBody>
      </p:sp>
    </p:spTree>
    <p:extLst>
      <p:ext uri="{BB962C8B-B14F-4D97-AF65-F5344CB8AC3E}">
        <p14:creationId xmlns:p14="http://schemas.microsoft.com/office/powerpoint/2010/main" val="928759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pierung 12"/>
          <p:cNvGrpSpPr/>
          <p:nvPr/>
        </p:nvGrpSpPr>
        <p:grpSpPr>
          <a:xfrm>
            <a:off x="2891813" y="1916832"/>
            <a:ext cx="5656114" cy="2520280"/>
            <a:chOff x="2891813" y="1916832"/>
            <a:chExt cx="5656114" cy="2520280"/>
          </a:xfrm>
        </p:grpSpPr>
        <p:sp>
          <p:nvSpPr>
            <p:cNvPr id="76" name="Rechteck 75"/>
            <p:cNvSpPr/>
            <p:nvPr/>
          </p:nvSpPr>
          <p:spPr>
            <a:xfrm>
              <a:off x="5628117" y="3645024"/>
              <a:ext cx="432048" cy="360040"/>
            </a:xfrm>
            <a:prstGeom prst="rect">
              <a:avLst/>
            </a:prstGeom>
            <a:solidFill>
              <a:srgbClr val="99CCFF">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7" name="Textfeld 76"/>
            <p:cNvSpPr txBox="1"/>
            <p:nvPr/>
          </p:nvSpPr>
          <p:spPr>
            <a:xfrm>
              <a:off x="6156176" y="3513782"/>
              <a:ext cx="2391751" cy="923330"/>
            </a:xfrm>
            <a:prstGeom prst="rect">
              <a:avLst/>
            </a:prstGeom>
            <a:noFill/>
          </p:spPr>
          <p:txBody>
            <a:bodyPr wrap="none" rtlCol="0">
              <a:spAutoFit/>
            </a:bodyPr>
            <a:lstStyle/>
            <a:p>
              <a:r>
                <a:rPr lang="en-US" dirty="0" err="1" smtClean="0"/>
                <a:t>Emc</a:t>
              </a:r>
              <a:r>
                <a:rPr lang="en-US" dirty="0" smtClean="0"/>
                <a:t> Cluster – </a:t>
              </a:r>
            </a:p>
            <a:p>
              <a:r>
                <a:rPr lang="en-US" dirty="0" smtClean="0"/>
                <a:t>All hits in neighboring</a:t>
              </a:r>
            </a:p>
            <a:p>
              <a:r>
                <a:rPr lang="en-US" dirty="0" smtClean="0"/>
                <a:t>crystals</a:t>
              </a:r>
              <a:endParaRPr lang="en-US" dirty="0"/>
            </a:p>
          </p:txBody>
        </p:sp>
        <p:sp>
          <p:nvSpPr>
            <p:cNvPr id="55" name="Rechteck 54"/>
            <p:cNvSpPr/>
            <p:nvPr/>
          </p:nvSpPr>
          <p:spPr>
            <a:xfrm>
              <a:off x="2891813" y="1916832"/>
              <a:ext cx="1728192" cy="1440160"/>
            </a:xfrm>
            <a:prstGeom prst="rect">
              <a:avLst/>
            </a:prstGeom>
            <a:solidFill>
              <a:srgbClr val="99CCFF">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itel 1"/>
          <p:cNvSpPr>
            <a:spLocks noGrp="1"/>
          </p:cNvSpPr>
          <p:nvPr>
            <p:ph type="title"/>
          </p:nvPr>
        </p:nvSpPr>
        <p:spPr/>
        <p:txBody>
          <a:bodyPr/>
          <a:lstStyle/>
          <a:p>
            <a:r>
              <a:rPr lang="en-US" dirty="0" smtClean="0"/>
              <a:t>New Implementation – EMC Nomenclature</a:t>
            </a:r>
            <a:endParaRPr lang="en-US" dirty="0"/>
          </a:p>
        </p:txBody>
      </p:sp>
      <p:grpSp>
        <p:nvGrpSpPr>
          <p:cNvPr id="3" name="Gruppierung 2"/>
          <p:cNvGrpSpPr/>
          <p:nvPr/>
        </p:nvGrpSpPr>
        <p:grpSpPr>
          <a:xfrm>
            <a:off x="2027717" y="1628800"/>
            <a:ext cx="3024336" cy="3096344"/>
            <a:chOff x="2555776" y="1844824"/>
            <a:chExt cx="3024336" cy="3096344"/>
          </a:xfrm>
        </p:grpSpPr>
        <p:sp>
          <p:nvSpPr>
            <p:cNvPr id="4" name="Rechteck 3"/>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hteck 4"/>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hteck 11"/>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Gerade Verbindung 13"/>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Gerade Verbindung 32"/>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Gerade Verbindung 35"/>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Gerade Verbindung 38"/>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Gerade Verbindung 4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45" name="Textfeld 44"/>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46" name="Textfeld 45"/>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47" name="Textfeld 46"/>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48" name="Textfeld 47"/>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49" name="Textfeld 48"/>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50" name="Textfeld 49"/>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51" name="Textfeld 50"/>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29" name="Textfeld 28"/>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sp>
        <p:nvSpPr>
          <p:cNvPr id="67" name="Oval 66"/>
          <p:cNvSpPr/>
          <p:nvPr/>
        </p:nvSpPr>
        <p:spPr>
          <a:xfrm>
            <a:off x="5772133" y="21328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feld 7"/>
          <p:cNvSpPr txBox="1"/>
          <p:nvPr/>
        </p:nvSpPr>
        <p:spPr>
          <a:xfrm>
            <a:off x="6132173" y="1988840"/>
            <a:ext cx="1236599" cy="369332"/>
          </a:xfrm>
          <a:prstGeom prst="rect">
            <a:avLst/>
          </a:prstGeom>
          <a:noFill/>
        </p:spPr>
        <p:txBody>
          <a:bodyPr wrap="none" rtlCol="0">
            <a:spAutoFit/>
          </a:bodyPr>
          <a:lstStyle/>
          <a:p>
            <a:r>
              <a:rPr lang="en-US" dirty="0" err="1" smtClean="0"/>
              <a:t>Emc</a:t>
            </a:r>
            <a:r>
              <a:rPr lang="en-US" dirty="0" smtClean="0"/>
              <a:t> Point</a:t>
            </a:r>
            <a:endParaRPr lang="en-US" dirty="0"/>
          </a:p>
        </p:txBody>
      </p:sp>
      <p:sp>
        <p:nvSpPr>
          <p:cNvPr id="73" name="Rechteck 72"/>
          <p:cNvSpPr/>
          <p:nvPr/>
        </p:nvSpPr>
        <p:spPr>
          <a:xfrm>
            <a:off x="5628117" y="2492896"/>
            <a:ext cx="432048" cy="288032"/>
          </a:xfrm>
          <a:prstGeom prst="rect">
            <a:avLst/>
          </a:prstGeom>
          <a:solidFill>
            <a:srgbClr val="CCFFCC">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Textfeld 73"/>
          <p:cNvSpPr txBox="1"/>
          <p:nvPr/>
        </p:nvSpPr>
        <p:spPr>
          <a:xfrm>
            <a:off x="6156176" y="2420888"/>
            <a:ext cx="1827180" cy="923330"/>
          </a:xfrm>
          <a:prstGeom prst="rect">
            <a:avLst/>
          </a:prstGeom>
          <a:noFill/>
        </p:spPr>
        <p:txBody>
          <a:bodyPr wrap="none" rtlCol="0">
            <a:spAutoFit/>
          </a:bodyPr>
          <a:lstStyle/>
          <a:p>
            <a:r>
              <a:rPr lang="en-US" dirty="0" err="1" smtClean="0"/>
              <a:t>Emc</a:t>
            </a:r>
            <a:r>
              <a:rPr lang="en-US" dirty="0" smtClean="0"/>
              <a:t> Hit – </a:t>
            </a:r>
          </a:p>
          <a:p>
            <a:r>
              <a:rPr lang="en-US" dirty="0" smtClean="0"/>
              <a:t>All points in one</a:t>
            </a:r>
          </a:p>
          <a:p>
            <a:r>
              <a:rPr lang="en-US" dirty="0" smtClean="0"/>
              <a:t>crystal</a:t>
            </a:r>
            <a:endParaRPr lang="en-US" dirty="0"/>
          </a:p>
        </p:txBody>
      </p:sp>
      <p:sp>
        <p:nvSpPr>
          <p:cNvPr id="83" name="Textfeld 82"/>
          <p:cNvSpPr txBox="1"/>
          <p:nvPr/>
        </p:nvSpPr>
        <p:spPr>
          <a:xfrm>
            <a:off x="2987824" y="2636912"/>
            <a:ext cx="355837" cy="276999"/>
          </a:xfrm>
          <a:prstGeom prst="rect">
            <a:avLst/>
          </a:prstGeom>
          <a:noFill/>
        </p:spPr>
        <p:txBody>
          <a:bodyPr wrap="none" rtlCol="0">
            <a:spAutoFit/>
          </a:bodyPr>
          <a:lstStyle/>
          <a:p>
            <a:r>
              <a:rPr lang="en-US" sz="1200" dirty="0" smtClean="0"/>
              <a:t>10</a:t>
            </a:r>
            <a:endParaRPr lang="en-US" sz="1200" dirty="0"/>
          </a:p>
        </p:txBody>
      </p:sp>
      <p:sp>
        <p:nvSpPr>
          <p:cNvPr id="61" name="Rechteck 60"/>
          <p:cNvSpPr/>
          <p:nvPr/>
        </p:nvSpPr>
        <p:spPr>
          <a:xfrm>
            <a:off x="3321250" y="1916832"/>
            <a:ext cx="432048" cy="1440160"/>
          </a:xfrm>
          <a:prstGeom prst="rect">
            <a:avLst/>
          </a:prstGeom>
          <a:solidFill>
            <a:srgbClr val="CCFFCC">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262079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pierung 12"/>
          <p:cNvGrpSpPr/>
          <p:nvPr/>
        </p:nvGrpSpPr>
        <p:grpSpPr>
          <a:xfrm>
            <a:off x="2891813" y="1916832"/>
            <a:ext cx="5656114" cy="2520280"/>
            <a:chOff x="2891813" y="1916832"/>
            <a:chExt cx="5656114" cy="2520280"/>
          </a:xfrm>
        </p:grpSpPr>
        <p:sp>
          <p:nvSpPr>
            <p:cNvPr id="76" name="Rechteck 75"/>
            <p:cNvSpPr/>
            <p:nvPr/>
          </p:nvSpPr>
          <p:spPr>
            <a:xfrm>
              <a:off x="5628117" y="3645024"/>
              <a:ext cx="432048" cy="360040"/>
            </a:xfrm>
            <a:prstGeom prst="rect">
              <a:avLst/>
            </a:prstGeom>
            <a:solidFill>
              <a:srgbClr val="99CCFF">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7" name="Textfeld 76"/>
            <p:cNvSpPr txBox="1"/>
            <p:nvPr/>
          </p:nvSpPr>
          <p:spPr>
            <a:xfrm>
              <a:off x="6156176" y="3513782"/>
              <a:ext cx="2391751" cy="923330"/>
            </a:xfrm>
            <a:prstGeom prst="rect">
              <a:avLst/>
            </a:prstGeom>
            <a:noFill/>
          </p:spPr>
          <p:txBody>
            <a:bodyPr wrap="none" rtlCol="0">
              <a:spAutoFit/>
            </a:bodyPr>
            <a:lstStyle/>
            <a:p>
              <a:r>
                <a:rPr lang="en-US" dirty="0" err="1" smtClean="0"/>
                <a:t>Emc</a:t>
              </a:r>
              <a:r>
                <a:rPr lang="en-US" dirty="0" smtClean="0"/>
                <a:t> Cluster – </a:t>
              </a:r>
            </a:p>
            <a:p>
              <a:r>
                <a:rPr lang="en-US" dirty="0" smtClean="0"/>
                <a:t>All hits in neighboring</a:t>
              </a:r>
            </a:p>
            <a:p>
              <a:r>
                <a:rPr lang="en-US" dirty="0" smtClean="0"/>
                <a:t>crystals</a:t>
              </a:r>
              <a:endParaRPr lang="en-US" dirty="0"/>
            </a:p>
          </p:txBody>
        </p:sp>
        <p:sp>
          <p:nvSpPr>
            <p:cNvPr id="55" name="Rechteck 54"/>
            <p:cNvSpPr/>
            <p:nvPr/>
          </p:nvSpPr>
          <p:spPr>
            <a:xfrm>
              <a:off x="2891813" y="1916832"/>
              <a:ext cx="1728192" cy="1440160"/>
            </a:xfrm>
            <a:prstGeom prst="rect">
              <a:avLst/>
            </a:prstGeom>
            <a:solidFill>
              <a:srgbClr val="99CCFF">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 name="Titel 1"/>
          <p:cNvSpPr>
            <a:spLocks noGrp="1"/>
          </p:cNvSpPr>
          <p:nvPr>
            <p:ph type="title"/>
          </p:nvPr>
        </p:nvSpPr>
        <p:spPr/>
        <p:txBody>
          <a:bodyPr/>
          <a:lstStyle/>
          <a:p>
            <a:r>
              <a:rPr lang="en-US" dirty="0" smtClean="0"/>
              <a:t>New Implementation – EMC Nomenclature</a:t>
            </a:r>
            <a:endParaRPr lang="en-US" dirty="0"/>
          </a:p>
        </p:txBody>
      </p:sp>
      <p:grpSp>
        <p:nvGrpSpPr>
          <p:cNvPr id="3" name="Gruppierung 2"/>
          <p:cNvGrpSpPr/>
          <p:nvPr/>
        </p:nvGrpSpPr>
        <p:grpSpPr>
          <a:xfrm>
            <a:off x="2027717" y="1628800"/>
            <a:ext cx="3024336" cy="3096344"/>
            <a:chOff x="2555776" y="1844824"/>
            <a:chExt cx="3024336" cy="3096344"/>
          </a:xfrm>
        </p:grpSpPr>
        <p:sp>
          <p:nvSpPr>
            <p:cNvPr id="4" name="Rechteck 3"/>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hteck 4"/>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hteck 11"/>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Gerade Verbindung 13"/>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Gerade Verbindung 2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Gerade Verbindung 29"/>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Gerade Verbindung 32"/>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Gerade Verbindung 35"/>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Gerade Verbindung 38"/>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Gerade Verbindung 4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45" name="Textfeld 44"/>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46" name="Textfeld 45"/>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47" name="Textfeld 46"/>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48" name="Textfeld 47"/>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49" name="Textfeld 48"/>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50" name="Textfeld 49"/>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51" name="Textfeld 50"/>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29" name="Textfeld 28"/>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sp>
        <p:nvSpPr>
          <p:cNvPr id="67" name="Oval 66"/>
          <p:cNvSpPr/>
          <p:nvPr/>
        </p:nvSpPr>
        <p:spPr>
          <a:xfrm>
            <a:off x="5772133" y="21328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feld 7"/>
          <p:cNvSpPr txBox="1"/>
          <p:nvPr/>
        </p:nvSpPr>
        <p:spPr>
          <a:xfrm>
            <a:off x="6132173" y="1988840"/>
            <a:ext cx="1236599" cy="369332"/>
          </a:xfrm>
          <a:prstGeom prst="rect">
            <a:avLst/>
          </a:prstGeom>
          <a:noFill/>
        </p:spPr>
        <p:txBody>
          <a:bodyPr wrap="none" rtlCol="0">
            <a:spAutoFit/>
          </a:bodyPr>
          <a:lstStyle/>
          <a:p>
            <a:r>
              <a:rPr lang="en-US" dirty="0" err="1" smtClean="0"/>
              <a:t>Emc</a:t>
            </a:r>
            <a:r>
              <a:rPr lang="en-US" dirty="0" smtClean="0"/>
              <a:t> Point</a:t>
            </a:r>
            <a:endParaRPr lang="en-US" dirty="0"/>
          </a:p>
        </p:txBody>
      </p:sp>
      <p:sp>
        <p:nvSpPr>
          <p:cNvPr id="73" name="Rechteck 72"/>
          <p:cNvSpPr/>
          <p:nvPr/>
        </p:nvSpPr>
        <p:spPr>
          <a:xfrm>
            <a:off x="5628117" y="2492896"/>
            <a:ext cx="432048" cy="288032"/>
          </a:xfrm>
          <a:prstGeom prst="rect">
            <a:avLst/>
          </a:prstGeom>
          <a:solidFill>
            <a:srgbClr val="CCFFCC">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4" name="Textfeld 73"/>
          <p:cNvSpPr txBox="1"/>
          <p:nvPr/>
        </p:nvSpPr>
        <p:spPr>
          <a:xfrm>
            <a:off x="6156176" y="2420888"/>
            <a:ext cx="1827180" cy="923330"/>
          </a:xfrm>
          <a:prstGeom prst="rect">
            <a:avLst/>
          </a:prstGeom>
          <a:noFill/>
        </p:spPr>
        <p:txBody>
          <a:bodyPr wrap="none" rtlCol="0">
            <a:spAutoFit/>
          </a:bodyPr>
          <a:lstStyle/>
          <a:p>
            <a:r>
              <a:rPr lang="en-US" dirty="0" err="1" smtClean="0"/>
              <a:t>Emc</a:t>
            </a:r>
            <a:r>
              <a:rPr lang="en-US" dirty="0" smtClean="0"/>
              <a:t> Hit – </a:t>
            </a:r>
          </a:p>
          <a:p>
            <a:r>
              <a:rPr lang="en-US" dirty="0" smtClean="0"/>
              <a:t>All points in one</a:t>
            </a:r>
          </a:p>
          <a:p>
            <a:r>
              <a:rPr lang="en-US" dirty="0" smtClean="0"/>
              <a:t>crystal</a:t>
            </a:r>
            <a:endParaRPr lang="en-US" dirty="0"/>
          </a:p>
        </p:txBody>
      </p:sp>
      <p:sp>
        <p:nvSpPr>
          <p:cNvPr id="83" name="Textfeld 82"/>
          <p:cNvSpPr txBox="1"/>
          <p:nvPr/>
        </p:nvSpPr>
        <p:spPr>
          <a:xfrm>
            <a:off x="2987824" y="2636912"/>
            <a:ext cx="355837" cy="276999"/>
          </a:xfrm>
          <a:prstGeom prst="rect">
            <a:avLst/>
          </a:prstGeom>
          <a:noFill/>
        </p:spPr>
        <p:txBody>
          <a:bodyPr wrap="none" rtlCol="0">
            <a:spAutoFit/>
          </a:bodyPr>
          <a:lstStyle/>
          <a:p>
            <a:r>
              <a:rPr lang="en-US" sz="1200" dirty="0" smtClean="0"/>
              <a:t>10</a:t>
            </a:r>
            <a:endParaRPr lang="en-US" sz="1200" dirty="0"/>
          </a:p>
        </p:txBody>
      </p:sp>
      <p:grpSp>
        <p:nvGrpSpPr>
          <p:cNvPr id="41" name="Gruppierung 40"/>
          <p:cNvGrpSpPr/>
          <p:nvPr/>
        </p:nvGrpSpPr>
        <p:grpSpPr>
          <a:xfrm>
            <a:off x="3407822" y="2996952"/>
            <a:ext cx="5237498" cy="2579514"/>
            <a:chOff x="3407822" y="2996952"/>
            <a:chExt cx="5237498" cy="2579514"/>
          </a:xfrm>
        </p:grpSpPr>
        <p:cxnSp>
          <p:nvCxnSpPr>
            <p:cNvPr id="43" name="Gerade Verbindung 42"/>
            <p:cNvCxnSpPr/>
            <p:nvPr/>
          </p:nvCxnSpPr>
          <p:spPr>
            <a:xfrm flipH="1" flipV="1">
              <a:off x="4355977" y="2996952"/>
              <a:ext cx="504055" cy="1656184"/>
            </a:xfrm>
            <a:prstGeom prst="line">
              <a:avLst/>
            </a:prstGeom>
          </p:spPr>
          <p:style>
            <a:lnRef idx="2">
              <a:schemeClr val="accent1"/>
            </a:lnRef>
            <a:fillRef idx="0">
              <a:schemeClr val="accent1"/>
            </a:fillRef>
            <a:effectRef idx="1">
              <a:schemeClr val="accent1"/>
            </a:effectRef>
            <a:fontRef idx="minor">
              <a:schemeClr val="tx1"/>
            </a:fontRef>
          </p:style>
        </p:cxnSp>
        <p:sp>
          <p:nvSpPr>
            <p:cNvPr id="44" name="Textfeld 43"/>
            <p:cNvSpPr txBox="1"/>
            <p:nvPr/>
          </p:nvSpPr>
          <p:spPr>
            <a:xfrm>
              <a:off x="4716016" y="3861048"/>
              <a:ext cx="344415" cy="276999"/>
            </a:xfrm>
            <a:prstGeom prst="rect">
              <a:avLst/>
            </a:prstGeom>
            <a:noFill/>
          </p:spPr>
          <p:txBody>
            <a:bodyPr wrap="none" rtlCol="0">
              <a:spAutoFit/>
            </a:bodyPr>
            <a:lstStyle/>
            <a:p>
              <a:r>
                <a:rPr lang="en-US" sz="1200" dirty="0" smtClean="0"/>
                <a:t>11</a:t>
              </a:r>
              <a:endParaRPr lang="en-US" sz="1200" dirty="0"/>
            </a:p>
          </p:txBody>
        </p:sp>
        <p:sp>
          <p:nvSpPr>
            <p:cNvPr id="52" name="Textfeld 51"/>
            <p:cNvSpPr txBox="1"/>
            <p:nvPr/>
          </p:nvSpPr>
          <p:spPr>
            <a:xfrm>
              <a:off x="3407822" y="2996952"/>
              <a:ext cx="325730" cy="369332"/>
            </a:xfrm>
            <a:prstGeom prst="rect">
              <a:avLst/>
            </a:prstGeom>
            <a:noFill/>
          </p:spPr>
          <p:txBody>
            <a:bodyPr wrap="none" rtlCol="0">
              <a:spAutoFit/>
            </a:bodyPr>
            <a:lstStyle/>
            <a:p>
              <a:r>
                <a:rPr lang="en-US" b="1" dirty="0" smtClean="0">
                  <a:solidFill>
                    <a:srgbClr val="FF6600"/>
                  </a:solidFill>
                </a:rPr>
                <a:t>x</a:t>
              </a:r>
              <a:endParaRPr lang="en-US" b="1" dirty="0">
                <a:solidFill>
                  <a:srgbClr val="FF6600"/>
                </a:solidFill>
              </a:endParaRPr>
            </a:p>
          </p:txBody>
        </p:sp>
        <p:sp>
          <p:nvSpPr>
            <p:cNvPr id="53" name="Textfeld 52"/>
            <p:cNvSpPr txBox="1"/>
            <p:nvPr/>
          </p:nvSpPr>
          <p:spPr>
            <a:xfrm>
              <a:off x="4211960" y="2996952"/>
              <a:ext cx="325730" cy="369332"/>
            </a:xfrm>
            <a:prstGeom prst="rect">
              <a:avLst/>
            </a:prstGeom>
            <a:noFill/>
          </p:spPr>
          <p:txBody>
            <a:bodyPr wrap="none" rtlCol="0">
              <a:spAutoFit/>
            </a:bodyPr>
            <a:lstStyle/>
            <a:p>
              <a:r>
                <a:rPr lang="en-US" b="1" dirty="0" smtClean="0">
                  <a:solidFill>
                    <a:srgbClr val="FF6600"/>
                  </a:solidFill>
                </a:rPr>
                <a:t>x</a:t>
              </a:r>
              <a:endParaRPr lang="en-US" b="1" dirty="0">
                <a:solidFill>
                  <a:srgbClr val="FF6600"/>
                </a:solidFill>
              </a:endParaRPr>
            </a:p>
          </p:txBody>
        </p:sp>
        <p:sp>
          <p:nvSpPr>
            <p:cNvPr id="54" name="Textfeld 53"/>
            <p:cNvSpPr txBox="1"/>
            <p:nvPr/>
          </p:nvSpPr>
          <p:spPr>
            <a:xfrm>
              <a:off x="5724128" y="4653136"/>
              <a:ext cx="300082" cy="369332"/>
            </a:xfrm>
            <a:prstGeom prst="rect">
              <a:avLst/>
            </a:prstGeom>
            <a:noFill/>
          </p:spPr>
          <p:txBody>
            <a:bodyPr wrap="none" rtlCol="0">
              <a:spAutoFit/>
            </a:bodyPr>
            <a:lstStyle/>
            <a:p>
              <a:r>
                <a:rPr lang="en-US" dirty="0" smtClean="0">
                  <a:solidFill>
                    <a:srgbClr val="FF6600"/>
                  </a:solidFill>
                </a:rPr>
                <a:t>x</a:t>
              </a:r>
              <a:endParaRPr lang="en-US" dirty="0">
                <a:solidFill>
                  <a:srgbClr val="FF6600"/>
                </a:solidFill>
              </a:endParaRPr>
            </a:p>
          </p:txBody>
        </p:sp>
        <p:sp>
          <p:nvSpPr>
            <p:cNvPr id="56" name="Textfeld 55"/>
            <p:cNvSpPr txBox="1"/>
            <p:nvPr/>
          </p:nvSpPr>
          <p:spPr>
            <a:xfrm>
              <a:off x="6228184" y="4653136"/>
              <a:ext cx="2417136" cy="923330"/>
            </a:xfrm>
            <a:prstGeom prst="rect">
              <a:avLst/>
            </a:prstGeom>
            <a:noFill/>
          </p:spPr>
          <p:txBody>
            <a:bodyPr wrap="none" rtlCol="0">
              <a:spAutoFit/>
            </a:bodyPr>
            <a:lstStyle/>
            <a:p>
              <a:r>
                <a:rPr lang="en-US" dirty="0" err="1" smtClean="0"/>
                <a:t>Emc</a:t>
              </a:r>
              <a:r>
                <a:rPr lang="en-US" dirty="0" smtClean="0"/>
                <a:t> Bump – </a:t>
              </a:r>
            </a:p>
            <a:p>
              <a:r>
                <a:rPr lang="en-US" dirty="0" smtClean="0"/>
                <a:t>Subdivision of Cluster</a:t>
              </a:r>
              <a:br>
                <a:rPr lang="en-US" dirty="0" smtClean="0"/>
              </a:br>
              <a:r>
                <a:rPr lang="en-US" dirty="0" smtClean="0"/>
                <a:t>for multiple particles</a:t>
              </a:r>
              <a:endParaRPr lang="en-US" dirty="0"/>
            </a:p>
          </p:txBody>
        </p:sp>
      </p:grpSp>
    </p:spTree>
    <p:extLst>
      <p:ext uri="{BB962C8B-B14F-4D97-AF65-F5344CB8AC3E}">
        <p14:creationId xmlns:p14="http://schemas.microsoft.com/office/powerpoint/2010/main" val="111975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New Implementation</a:t>
            </a:r>
            <a:endParaRPr lang="en-US" dirty="0"/>
          </a:p>
        </p:txBody>
      </p:sp>
      <p:sp>
        <p:nvSpPr>
          <p:cNvPr id="3" name="Inhaltsplatzhalter 2"/>
          <p:cNvSpPr>
            <a:spLocks noGrp="1"/>
          </p:cNvSpPr>
          <p:nvPr>
            <p:ph idx="1"/>
          </p:nvPr>
        </p:nvSpPr>
        <p:spPr>
          <a:xfrm>
            <a:off x="360040" y="1000108"/>
            <a:ext cx="8676456" cy="5019692"/>
          </a:xfrm>
        </p:spPr>
        <p:txBody>
          <a:bodyPr/>
          <a:lstStyle/>
          <a:p>
            <a:pPr>
              <a:buFont typeface="Arial"/>
              <a:buChar char="•"/>
            </a:pPr>
            <a:r>
              <a:rPr lang="en-US" dirty="0" smtClean="0"/>
              <a:t>For each </a:t>
            </a:r>
            <a:r>
              <a:rPr lang="en-US" dirty="0" err="1" smtClean="0"/>
              <a:t>EmcPoint</a:t>
            </a:r>
            <a:r>
              <a:rPr lang="en-US" dirty="0" smtClean="0"/>
              <a:t> if track is entering / exiting the crystal is stored</a:t>
            </a:r>
          </a:p>
        </p:txBody>
      </p:sp>
      <p:grpSp>
        <p:nvGrpSpPr>
          <p:cNvPr id="48" name="Gruppierung 47"/>
          <p:cNvGrpSpPr/>
          <p:nvPr/>
        </p:nvGrpSpPr>
        <p:grpSpPr>
          <a:xfrm>
            <a:off x="1259632" y="3068960"/>
            <a:ext cx="3032714" cy="3096344"/>
            <a:chOff x="2915816" y="3068960"/>
            <a:chExt cx="3032714" cy="3096344"/>
          </a:xfrm>
        </p:grpSpPr>
        <p:grpSp>
          <p:nvGrpSpPr>
            <p:cNvPr id="4" name="Gruppierung 3"/>
            <p:cNvGrpSpPr/>
            <p:nvPr/>
          </p:nvGrpSpPr>
          <p:grpSpPr>
            <a:xfrm>
              <a:off x="2915816" y="3068960"/>
              <a:ext cx="3024336" cy="3096344"/>
              <a:chOff x="2555776" y="1844824"/>
              <a:chExt cx="3024336" cy="3096344"/>
            </a:xfrm>
          </p:grpSpPr>
          <p:sp>
            <p:nvSpPr>
              <p:cNvPr id="5" name="Rechteck 4"/>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hteck 6"/>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hteck 7"/>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Gerade Verbindung 11"/>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feld 22"/>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24" name="Textfeld 23"/>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25" name="Textfeld 24"/>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26" name="Textfeld 25"/>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27" name="Textfeld 26"/>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28" name="Textfeld 27"/>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29" name="Textfeld 28"/>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30" name="Textfeld 29"/>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sp>
          <p:nvSpPr>
            <p:cNvPr id="32" name="Oval 31"/>
            <p:cNvSpPr/>
            <p:nvPr/>
          </p:nvSpPr>
          <p:spPr>
            <a:xfrm>
              <a:off x="4355976" y="4437112"/>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4211960" y="414908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4283968" y="378904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427984" y="39330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788024" y="386104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5076056" y="350100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3851920" y="39330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923928" y="342900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5220072" y="386104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3" name="Gerade Verbindung 42"/>
            <p:cNvCxnSpPr/>
            <p:nvPr/>
          </p:nvCxnSpPr>
          <p:spPr>
            <a:xfrm flipH="1" flipV="1">
              <a:off x="5244076" y="4437112"/>
              <a:ext cx="504055" cy="1656184"/>
            </a:xfrm>
            <a:prstGeom prst="line">
              <a:avLst/>
            </a:prstGeom>
          </p:spPr>
          <p:style>
            <a:lnRef idx="2">
              <a:schemeClr val="accent1"/>
            </a:lnRef>
            <a:fillRef idx="0">
              <a:schemeClr val="accent1"/>
            </a:fillRef>
            <a:effectRef idx="1">
              <a:schemeClr val="accent1"/>
            </a:effectRef>
            <a:fontRef idx="minor">
              <a:schemeClr val="tx1"/>
            </a:fontRef>
          </p:style>
        </p:cxnSp>
        <p:sp>
          <p:nvSpPr>
            <p:cNvPr id="44" name="Textfeld 43"/>
            <p:cNvSpPr txBox="1"/>
            <p:nvPr/>
          </p:nvSpPr>
          <p:spPr>
            <a:xfrm>
              <a:off x="5604115" y="5301208"/>
              <a:ext cx="344415" cy="276999"/>
            </a:xfrm>
            <a:prstGeom prst="rect">
              <a:avLst/>
            </a:prstGeom>
            <a:noFill/>
          </p:spPr>
          <p:txBody>
            <a:bodyPr wrap="none" rtlCol="0">
              <a:spAutoFit/>
            </a:bodyPr>
            <a:lstStyle/>
            <a:p>
              <a:r>
                <a:rPr lang="en-US" sz="1200" dirty="0" smtClean="0"/>
                <a:t>11</a:t>
              </a:r>
              <a:endParaRPr lang="en-US" sz="1200" dirty="0"/>
            </a:p>
          </p:txBody>
        </p:sp>
      </p:grpSp>
      <p:sp>
        <p:nvSpPr>
          <p:cNvPr id="49" name="Textfeld 48"/>
          <p:cNvSpPr txBox="1"/>
          <p:nvPr/>
        </p:nvSpPr>
        <p:spPr>
          <a:xfrm>
            <a:off x="4788024" y="3501008"/>
            <a:ext cx="4225160" cy="646331"/>
          </a:xfrm>
          <a:prstGeom prst="rect">
            <a:avLst/>
          </a:prstGeom>
          <a:noFill/>
        </p:spPr>
        <p:txBody>
          <a:bodyPr wrap="none" rtlCol="0">
            <a:spAutoFit/>
          </a:bodyPr>
          <a:lstStyle/>
          <a:p>
            <a:pPr defTabSz="1079500">
              <a:tabLst>
                <a:tab pos="1158875" algn="l"/>
              </a:tabLst>
            </a:pPr>
            <a:r>
              <a:rPr lang="en-US" dirty="0" err="1" smtClean="0"/>
              <a:t>EmcPoint</a:t>
            </a:r>
            <a:r>
              <a:rPr lang="en-US" dirty="0" smtClean="0"/>
              <a:t>:	entering: 1, 11, 4, 6, 7, 9 ,10</a:t>
            </a:r>
            <a:br>
              <a:rPr lang="en-US" dirty="0" smtClean="0"/>
            </a:br>
            <a:r>
              <a:rPr lang="en-US" dirty="0" smtClean="0"/>
              <a:t>	exiting: 4, 5, 6, 7, 8, 9, 10</a:t>
            </a:r>
            <a:endParaRPr lang="en-US" dirty="0"/>
          </a:p>
        </p:txBody>
      </p:sp>
      <p:sp>
        <p:nvSpPr>
          <p:cNvPr id="50" name="Textfeld 49"/>
          <p:cNvSpPr txBox="1"/>
          <p:nvPr/>
        </p:nvSpPr>
        <p:spPr>
          <a:xfrm>
            <a:off x="2195736" y="4077072"/>
            <a:ext cx="355837" cy="276999"/>
          </a:xfrm>
          <a:prstGeom prst="rect">
            <a:avLst/>
          </a:prstGeom>
          <a:noFill/>
        </p:spPr>
        <p:txBody>
          <a:bodyPr wrap="none" rtlCol="0">
            <a:spAutoFit/>
          </a:bodyPr>
          <a:lstStyle/>
          <a:p>
            <a:r>
              <a:rPr lang="en-US" sz="1200" dirty="0" smtClean="0"/>
              <a:t>10</a:t>
            </a:r>
            <a:endParaRPr lang="en-US" sz="1200" dirty="0"/>
          </a:p>
        </p:txBody>
      </p:sp>
      <p:sp>
        <p:nvSpPr>
          <p:cNvPr id="51" name="Oval 50"/>
          <p:cNvSpPr/>
          <p:nvPr/>
        </p:nvSpPr>
        <p:spPr>
          <a:xfrm>
            <a:off x="3491880" y="4365104"/>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7031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Inhaltsplatzhalter 2"/>
          <p:cNvSpPr txBox="1">
            <a:spLocks/>
          </p:cNvSpPr>
          <p:nvPr/>
        </p:nvSpPr>
        <p:spPr bwMode="auto">
          <a:xfrm>
            <a:off x="360040" y="980728"/>
            <a:ext cx="8676456" cy="501969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fontAlgn="base">
              <a:spcBef>
                <a:spcPct val="20000"/>
              </a:spcBef>
              <a:spcAft>
                <a:spcPct val="0"/>
              </a:spcAft>
              <a:buClr>
                <a:srgbClr val="009EE0"/>
              </a:buClr>
              <a:defRPr sz="2200">
                <a:solidFill>
                  <a:schemeClr val="tx1"/>
                </a:solidFill>
                <a:latin typeface="+mn-lt"/>
                <a:ea typeface="+mn-ea"/>
                <a:cs typeface="+mn-cs"/>
              </a:defRPr>
            </a:lvl1pPr>
            <a:lvl2pPr marL="742950" indent="-285750" algn="l" rtl="0" fontAlgn="base">
              <a:spcBef>
                <a:spcPct val="20000"/>
              </a:spcBef>
              <a:spcAft>
                <a:spcPct val="0"/>
              </a:spcAft>
              <a:buClr>
                <a:srgbClr val="005B82"/>
              </a:buClr>
              <a:buFont typeface="Wingdings" pitchFamily="2" charset="2"/>
              <a:buChar char="§"/>
              <a:defRPr sz="2200">
                <a:solidFill>
                  <a:schemeClr val="tx1"/>
                </a:solidFill>
                <a:latin typeface="+mn-lt"/>
              </a:defRPr>
            </a:lvl2pPr>
            <a:lvl3pPr marL="1143000" indent="-228600" algn="l" rtl="0" fontAlgn="base">
              <a:spcBef>
                <a:spcPct val="20000"/>
              </a:spcBef>
              <a:spcAft>
                <a:spcPct val="0"/>
              </a:spcAft>
              <a:buClr>
                <a:srgbClr val="005B82"/>
              </a:buClr>
              <a:buFont typeface="Arial" pitchFamily="34" charset="0"/>
              <a:buChar char="•"/>
              <a:defRPr sz="2200" i="1">
                <a:solidFill>
                  <a:schemeClr val="tx1"/>
                </a:solidFill>
                <a:latin typeface="+mn-lt"/>
              </a:defRPr>
            </a:lvl3pPr>
            <a:lvl4pPr marL="1600200" indent="-228600" algn="l" rtl="0" fontAlgn="base">
              <a:spcBef>
                <a:spcPct val="20000"/>
              </a:spcBef>
              <a:spcAft>
                <a:spcPct val="0"/>
              </a:spcAft>
              <a:buClr>
                <a:srgbClr val="009EE0"/>
              </a:buClr>
              <a:defRPr sz="1800">
                <a:solidFill>
                  <a:schemeClr val="tx1"/>
                </a:solidFill>
                <a:latin typeface="+mn-lt"/>
              </a:defRPr>
            </a:lvl4pPr>
            <a:lvl5pPr marL="2057400" indent="-228600" algn="l" rtl="0" fontAlgn="base">
              <a:spcBef>
                <a:spcPct val="20000"/>
              </a:spcBef>
              <a:spcAft>
                <a:spcPct val="0"/>
              </a:spcAft>
              <a:buClr>
                <a:srgbClr val="009EE0"/>
              </a:buClr>
              <a:defRPr sz="1600">
                <a:solidFill>
                  <a:schemeClr val="tx1"/>
                </a:solidFill>
                <a:latin typeface="+mn-lt"/>
              </a:defRPr>
            </a:lvl5pPr>
            <a:lvl6pPr marL="2514600" indent="-228600" algn="l" rtl="0" fontAlgn="base">
              <a:spcBef>
                <a:spcPct val="20000"/>
              </a:spcBef>
              <a:spcAft>
                <a:spcPct val="0"/>
              </a:spcAft>
              <a:buClr>
                <a:srgbClr val="009EE0"/>
              </a:buClr>
              <a:defRPr sz="2000">
                <a:solidFill>
                  <a:schemeClr val="tx1"/>
                </a:solidFill>
                <a:latin typeface="+mn-lt"/>
              </a:defRPr>
            </a:lvl6pPr>
            <a:lvl7pPr marL="2971800" indent="-228600" algn="l" rtl="0" fontAlgn="base">
              <a:spcBef>
                <a:spcPct val="20000"/>
              </a:spcBef>
              <a:spcAft>
                <a:spcPct val="0"/>
              </a:spcAft>
              <a:buClr>
                <a:srgbClr val="009EE0"/>
              </a:buClr>
              <a:defRPr sz="2000">
                <a:solidFill>
                  <a:schemeClr val="tx1"/>
                </a:solidFill>
                <a:latin typeface="+mn-lt"/>
              </a:defRPr>
            </a:lvl7pPr>
            <a:lvl8pPr marL="3429000" indent="-228600" algn="l" rtl="0" fontAlgn="base">
              <a:spcBef>
                <a:spcPct val="20000"/>
              </a:spcBef>
              <a:spcAft>
                <a:spcPct val="0"/>
              </a:spcAft>
              <a:buClr>
                <a:srgbClr val="009EE0"/>
              </a:buClr>
              <a:defRPr sz="2000">
                <a:solidFill>
                  <a:schemeClr val="tx1"/>
                </a:solidFill>
                <a:latin typeface="+mn-lt"/>
              </a:defRPr>
            </a:lvl8pPr>
            <a:lvl9pPr marL="3886200" indent="-228600" algn="l" rtl="0" fontAlgn="base">
              <a:spcBef>
                <a:spcPct val="20000"/>
              </a:spcBef>
              <a:spcAft>
                <a:spcPct val="0"/>
              </a:spcAft>
              <a:buClr>
                <a:srgbClr val="009EE0"/>
              </a:buClr>
              <a:defRPr sz="2000">
                <a:solidFill>
                  <a:schemeClr val="tx1"/>
                </a:solidFill>
                <a:latin typeface="+mn-lt"/>
              </a:defRPr>
            </a:lvl9pPr>
          </a:lstStyle>
          <a:p>
            <a:pPr>
              <a:buFont typeface="Arial"/>
              <a:buChar char="•"/>
            </a:pPr>
            <a:r>
              <a:rPr lang="en-US" dirty="0" smtClean="0"/>
              <a:t>For each </a:t>
            </a:r>
            <a:r>
              <a:rPr lang="en-US" dirty="0" err="1" smtClean="0"/>
              <a:t>EmcPoint</a:t>
            </a:r>
            <a:r>
              <a:rPr lang="en-US" dirty="0" smtClean="0"/>
              <a:t> if track is entering / exiting the crystal is stored</a:t>
            </a:r>
          </a:p>
          <a:p>
            <a:pPr>
              <a:buFont typeface="Arial"/>
              <a:buChar char="•"/>
            </a:pPr>
            <a:r>
              <a:rPr lang="en-US" dirty="0" smtClean="0"/>
              <a:t>Each </a:t>
            </a:r>
            <a:r>
              <a:rPr lang="en-US" dirty="0" err="1" smtClean="0"/>
              <a:t>EmcHit</a:t>
            </a:r>
            <a:r>
              <a:rPr lang="en-US" dirty="0" smtClean="0"/>
              <a:t> stores tracks entering and exiting</a:t>
            </a:r>
          </a:p>
        </p:txBody>
      </p:sp>
      <p:sp>
        <p:nvSpPr>
          <p:cNvPr id="2" name="Titel 1"/>
          <p:cNvSpPr>
            <a:spLocks noGrp="1"/>
          </p:cNvSpPr>
          <p:nvPr>
            <p:ph type="title"/>
          </p:nvPr>
        </p:nvSpPr>
        <p:spPr/>
        <p:txBody>
          <a:bodyPr/>
          <a:lstStyle/>
          <a:p>
            <a:r>
              <a:rPr lang="en-US" dirty="0" smtClean="0"/>
              <a:t>New Implementation</a:t>
            </a:r>
            <a:endParaRPr lang="en-US" dirty="0"/>
          </a:p>
        </p:txBody>
      </p:sp>
      <p:grpSp>
        <p:nvGrpSpPr>
          <p:cNvPr id="48" name="Gruppierung 47"/>
          <p:cNvGrpSpPr/>
          <p:nvPr/>
        </p:nvGrpSpPr>
        <p:grpSpPr>
          <a:xfrm>
            <a:off x="1259632" y="3068960"/>
            <a:ext cx="3032714" cy="3096344"/>
            <a:chOff x="2915816" y="3068960"/>
            <a:chExt cx="3032714" cy="3096344"/>
          </a:xfrm>
        </p:grpSpPr>
        <p:grpSp>
          <p:nvGrpSpPr>
            <p:cNvPr id="4" name="Gruppierung 3"/>
            <p:cNvGrpSpPr/>
            <p:nvPr/>
          </p:nvGrpSpPr>
          <p:grpSpPr>
            <a:xfrm>
              <a:off x="2915816" y="3068960"/>
              <a:ext cx="3024336" cy="3096344"/>
              <a:chOff x="2555776" y="1844824"/>
              <a:chExt cx="3024336" cy="3096344"/>
            </a:xfrm>
          </p:grpSpPr>
          <p:sp>
            <p:nvSpPr>
              <p:cNvPr id="5" name="Rechteck 4"/>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hteck 6"/>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hteck 7"/>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Gerade Verbindung 11"/>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feld 22"/>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24" name="Textfeld 23"/>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25" name="Textfeld 24"/>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26" name="Textfeld 25"/>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27" name="Textfeld 26"/>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28" name="Textfeld 27"/>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29" name="Textfeld 28"/>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30" name="Textfeld 29"/>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sp>
          <p:nvSpPr>
            <p:cNvPr id="32" name="Oval 31"/>
            <p:cNvSpPr/>
            <p:nvPr/>
          </p:nvSpPr>
          <p:spPr>
            <a:xfrm>
              <a:off x="4355976" y="4437112"/>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4211960" y="414908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4283968" y="378904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427984" y="39330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788024" y="386104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5076056" y="350100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3851920" y="39330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923928" y="342900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5220072" y="386104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echteck 40"/>
            <p:cNvSpPr/>
            <p:nvPr/>
          </p:nvSpPr>
          <p:spPr>
            <a:xfrm>
              <a:off x="4211960" y="3356992"/>
              <a:ext cx="432048" cy="1440160"/>
            </a:xfrm>
            <a:prstGeom prst="rect">
              <a:avLst/>
            </a:prstGeom>
            <a:solidFill>
              <a:srgbClr val="CCFFCC">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43" name="Gerade Verbindung 42"/>
            <p:cNvCxnSpPr/>
            <p:nvPr/>
          </p:nvCxnSpPr>
          <p:spPr>
            <a:xfrm flipH="1" flipV="1">
              <a:off x="5244076" y="4437112"/>
              <a:ext cx="504055" cy="1656184"/>
            </a:xfrm>
            <a:prstGeom prst="line">
              <a:avLst/>
            </a:prstGeom>
          </p:spPr>
          <p:style>
            <a:lnRef idx="2">
              <a:schemeClr val="accent1"/>
            </a:lnRef>
            <a:fillRef idx="0">
              <a:schemeClr val="accent1"/>
            </a:fillRef>
            <a:effectRef idx="1">
              <a:schemeClr val="accent1"/>
            </a:effectRef>
            <a:fontRef idx="minor">
              <a:schemeClr val="tx1"/>
            </a:fontRef>
          </p:style>
        </p:cxnSp>
        <p:sp>
          <p:nvSpPr>
            <p:cNvPr id="44" name="Textfeld 43"/>
            <p:cNvSpPr txBox="1"/>
            <p:nvPr/>
          </p:nvSpPr>
          <p:spPr>
            <a:xfrm>
              <a:off x="5604115" y="5301208"/>
              <a:ext cx="344415" cy="276999"/>
            </a:xfrm>
            <a:prstGeom prst="rect">
              <a:avLst/>
            </a:prstGeom>
            <a:noFill/>
          </p:spPr>
          <p:txBody>
            <a:bodyPr wrap="none" rtlCol="0">
              <a:spAutoFit/>
            </a:bodyPr>
            <a:lstStyle/>
            <a:p>
              <a:r>
                <a:rPr lang="en-US" sz="1200" dirty="0" smtClean="0"/>
                <a:t>11</a:t>
              </a:r>
              <a:endParaRPr lang="en-US" sz="1200" dirty="0"/>
            </a:p>
          </p:txBody>
        </p:sp>
      </p:grpSp>
      <p:sp>
        <p:nvSpPr>
          <p:cNvPr id="49" name="Textfeld 48"/>
          <p:cNvSpPr txBox="1"/>
          <p:nvPr/>
        </p:nvSpPr>
        <p:spPr>
          <a:xfrm>
            <a:off x="4788024" y="3501008"/>
            <a:ext cx="3856607" cy="1200329"/>
          </a:xfrm>
          <a:prstGeom prst="rect">
            <a:avLst/>
          </a:prstGeom>
          <a:noFill/>
        </p:spPr>
        <p:txBody>
          <a:bodyPr wrap="none" rtlCol="0">
            <a:spAutoFit/>
          </a:bodyPr>
          <a:lstStyle/>
          <a:p>
            <a:pPr defTabSz="1079500">
              <a:tabLst>
                <a:tab pos="809625" algn="l"/>
                <a:tab pos="1158875" algn="l"/>
                <a:tab pos="2238375" algn="l"/>
              </a:tabLst>
            </a:pPr>
            <a:r>
              <a:rPr lang="en-US" dirty="0" err="1" smtClean="0"/>
              <a:t>EmcHit</a:t>
            </a:r>
            <a:r>
              <a:rPr lang="en-US" dirty="0" smtClean="0"/>
              <a:t> </a:t>
            </a:r>
            <a:r>
              <a:rPr lang="en-US" b="1" dirty="0" smtClean="0">
                <a:solidFill>
                  <a:srgbClr val="3366FF"/>
                </a:solidFill>
              </a:rPr>
              <a:t>0</a:t>
            </a:r>
            <a:r>
              <a:rPr lang="en-US" dirty="0" smtClean="0"/>
              <a:t>:	in: 9 ,10	out -</a:t>
            </a:r>
            <a:endParaRPr lang="en-US" dirty="0"/>
          </a:p>
          <a:p>
            <a:pPr defTabSz="809625">
              <a:tabLst>
                <a:tab pos="809625" algn="l"/>
                <a:tab pos="1158875" algn="l"/>
                <a:tab pos="2238375" algn="l"/>
              </a:tabLst>
            </a:pPr>
            <a:r>
              <a:rPr lang="en-US" dirty="0" smtClean="0"/>
              <a:t>	</a:t>
            </a:r>
            <a:r>
              <a:rPr lang="en-US" b="1" dirty="0" smtClean="0">
                <a:solidFill>
                  <a:srgbClr val="3366FF"/>
                </a:solidFill>
              </a:rPr>
              <a:t>1</a:t>
            </a:r>
            <a:r>
              <a:rPr lang="en-US" dirty="0" smtClean="0"/>
              <a:t>:	in: 1	out 4, 5, 9, 10</a:t>
            </a:r>
          </a:p>
          <a:p>
            <a:pPr defTabSz="809625">
              <a:tabLst>
                <a:tab pos="809625" algn="l"/>
                <a:tab pos="1158875" algn="l"/>
                <a:tab pos="2238375" algn="l"/>
              </a:tabLst>
            </a:pPr>
            <a:r>
              <a:rPr lang="en-US" dirty="0"/>
              <a:t>	</a:t>
            </a:r>
            <a:r>
              <a:rPr lang="en-US" b="1" dirty="0" smtClean="0">
                <a:solidFill>
                  <a:srgbClr val="3366FF"/>
                </a:solidFill>
              </a:rPr>
              <a:t>2</a:t>
            </a:r>
            <a:r>
              <a:rPr lang="en-US" dirty="0" smtClean="0"/>
              <a:t>:	in: 4	out 6, 7</a:t>
            </a:r>
          </a:p>
          <a:p>
            <a:pPr defTabSz="809625">
              <a:tabLst>
                <a:tab pos="809625" algn="l"/>
                <a:tab pos="1158875" algn="l"/>
                <a:tab pos="2238375" algn="l"/>
              </a:tabLst>
            </a:pPr>
            <a:r>
              <a:rPr lang="en-US" dirty="0"/>
              <a:t>	</a:t>
            </a:r>
            <a:r>
              <a:rPr lang="en-US" b="1" dirty="0" smtClean="0">
                <a:solidFill>
                  <a:srgbClr val="3366FF"/>
                </a:solidFill>
              </a:rPr>
              <a:t>3</a:t>
            </a:r>
            <a:r>
              <a:rPr lang="en-US" dirty="0" smtClean="0"/>
              <a:t>:	in 6, 7, 11	out 8</a:t>
            </a:r>
            <a:endParaRPr lang="en-US" dirty="0"/>
          </a:p>
        </p:txBody>
      </p:sp>
      <p:sp>
        <p:nvSpPr>
          <p:cNvPr id="50" name="Textfeld 49"/>
          <p:cNvSpPr txBox="1"/>
          <p:nvPr/>
        </p:nvSpPr>
        <p:spPr>
          <a:xfrm>
            <a:off x="2195736" y="4077072"/>
            <a:ext cx="355837" cy="276999"/>
          </a:xfrm>
          <a:prstGeom prst="rect">
            <a:avLst/>
          </a:prstGeom>
          <a:noFill/>
        </p:spPr>
        <p:txBody>
          <a:bodyPr wrap="none" rtlCol="0">
            <a:spAutoFit/>
          </a:bodyPr>
          <a:lstStyle/>
          <a:p>
            <a:r>
              <a:rPr lang="en-US" sz="1200" dirty="0" smtClean="0"/>
              <a:t>10</a:t>
            </a:r>
            <a:endParaRPr lang="en-US" sz="1200" dirty="0"/>
          </a:p>
        </p:txBody>
      </p:sp>
      <p:sp>
        <p:nvSpPr>
          <p:cNvPr id="47" name="Textfeld 46"/>
          <p:cNvSpPr txBox="1"/>
          <p:nvPr/>
        </p:nvSpPr>
        <p:spPr>
          <a:xfrm>
            <a:off x="2195736" y="4797152"/>
            <a:ext cx="313044" cy="369332"/>
          </a:xfrm>
          <a:prstGeom prst="rect">
            <a:avLst/>
          </a:prstGeom>
          <a:noFill/>
        </p:spPr>
        <p:txBody>
          <a:bodyPr wrap="none" rtlCol="0">
            <a:spAutoFit/>
          </a:bodyPr>
          <a:lstStyle/>
          <a:p>
            <a:r>
              <a:rPr lang="en-US" b="1" dirty="0" smtClean="0">
                <a:solidFill>
                  <a:srgbClr val="3366FF"/>
                </a:solidFill>
              </a:rPr>
              <a:t>0</a:t>
            </a:r>
            <a:endParaRPr lang="en-US" b="1" dirty="0">
              <a:solidFill>
                <a:srgbClr val="3366FF"/>
              </a:solidFill>
            </a:endParaRPr>
          </a:p>
        </p:txBody>
      </p:sp>
      <p:sp>
        <p:nvSpPr>
          <p:cNvPr id="51" name="Textfeld 50"/>
          <p:cNvSpPr txBox="1"/>
          <p:nvPr/>
        </p:nvSpPr>
        <p:spPr>
          <a:xfrm>
            <a:off x="2627784" y="4797152"/>
            <a:ext cx="313044" cy="369332"/>
          </a:xfrm>
          <a:prstGeom prst="rect">
            <a:avLst/>
          </a:prstGeom>
          <a:noFill/>
        </p:spPr>
        <p:txBody>
          <a:bodyPr wrap="none" rtlCol="0">
            <a:spAutoFit/>
          </a:bodyPr>
          <a:lstStyle/>
          <a:p>
            <a:r>
              <a:rPr lang="en-US" b="1" dirty="0">
                <a:solidFill>
                  <a:srgbClr val="3366FF"/>
                </a:solidFill>
              </a:rPr>
              <a:t>1</a:t>
            </a:r>
          </a:p>
        </p:txBody>
      </p:sp>
      <p:sp>
        <p:nvSpPr>
          <p:cNvPr id="52" name="Textfeld 51"/>
          <p:cNvSpPr txBox="1"/>
          <p:nvPr/>
        </p:nvSpPr>
        <p:spPr>
          <a:xfrm>
            <a:off x="3059832" y="4797152"/>
            <a:ext cx="313044" cy="369332"/>
          </a:xfrm>
          <a:prstGeom prst="rect">
            <a:avLst/>
          </a:prstGeom>
          <a:noFill/>
        </p:spPr>
        <p:txBody>
          <a:bodyPr wrap="none" rtlCol="0">
            <a:spAutoFit/>
          </a:bodyPr>
          <a:lstStyle/>
          <a:p>
            <a:r>
              <a:rPr lang="en-US" b="1" dirty="0" smtClean="0">
                <a:solidFill>
                  <a:srgbClr val="3366FF"/>
                </a:solidFill>
              </a:rPr>
              <a:t>2</a:t>
            </a:r>
          </a:p>
        </p:txBody>
      </p:sp>
      <p:sp>
        <p:nvSpPr>
          <p:cNvPr id="53" name="Textfeld 52"/>
          <p:cNvSpPr txBox="1"/>
          <p:nvPr/>
        </p:nvSpPr>
        <p:spPr>
          <a:xfrm>
            <a:off x="3491880" y="4787860"/>
            <a:ext cx="313044" cy="369332"/>
          </a:xfrm>
          <a:prstGeom prst="rect">
            <a:avLst/>
          </a:prstGeom>
          <a:noFill/>
        </p:spPr>
        <p:txBody>
          <a:bodyPr wrap="none" rtlCol="0">
            <a:spAutoFit/>
          </a:bodyPr>
          <a:lstStyle/>
          <a:p>
            <a:r>
              <a:rPr lang="en-US" b="1" dirty="0" smtClean="0">
                <a:solidFill>
                  <a:srgbClr val="3366FF"/>
                </a:solidFill>
              </a:rPr>
              <a:t>3</a:t>
            </a:r>
          </a:p>
        </p:txBody>
      </p:sp>
      <p:sp>
        <p:nvSpPr>
          <p:cNvPr id="57" name="Oval 56"/>
          <p:cNvSpPr/>
          <p:nvPr/>
        </p:nvSpPr>
        <p:spPr>
          <a:xfrm>
            <a:off x="3491880" y="436512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559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Inhaltsplatzhalter 2"/>
          <p:cNvSpPr txBox="1">
            <a:spLocks/>
          </p:cNvSpPr>
          <p:nvPr/>
        </p:nvSpPr>
        <p:spPr bwMode="auto">
          <a:xfrm>
            <a:off x="360040" y="1000108"/>
            <a:ext cx="8676456" cy="501969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fontAlgn="base">
              <a:spcBef>
                <a:spcPct val="20000"/>
              </a:spcBef>
              <a:spcAft>
                <a:spcPct val="0"/>
              </a:spcAft>
              <a:buClr>
                <a:srgbClr val="009EE0"/>
              </a:buClr>
              <a:defRPr sz="2200">
                <a:solidFill>
                  <a:schemeClr val="tx1"/>
                </a:solidFill>
                <a:latin typeface="+mn-lt"/>
                <a:ea typeface="+mn-ea"/>
                <a:cs typeface="+mn-cs"/>
              </a:defRPr>
            </a:lvl1pPr>
            <a:lvl2pPr marL="742950" indent="-285750" algn="l" rtl="0" fontAlgn="base">
              <a:spcBef>
                <a:spcPct val="20000"/>
              </a:spcBef>
              <a:spcAft>
                <a:spcPct val="0"/>
              </a:spcAft>
              <a:buClr>
                <a:srgbClr val="005B82"/>
              </a:buClr>
              <a:buFont typeface="Wingdings" pitchFamily="2" charset="2"/>
              <a:buChar char="§"/>
              <a:defRPr sz="2200">
                <a:solidFill>
                  <a:schemeClr val="tx1"/>
                </a:solidFill>
                <a:latin typeface="+mn-lt"/>
              </a:defRPr>
            </a:lvl2pPr>
            <a:lvl3pPr marL="1143000" indent="-228600" algn="l" rtl="0" fontAlgn="base">
              <a:spcBef>
                <a:spcPct val="20000"/>
              </a:spcBef>
              <a:spcAft>
                <a:spcPct val="0"/>
              </a:spcAft>
              <a:buClr>
                <a:srgbClr val="005B82"/>
              </a:buClr>
              <a:buFont typeface="Arial" pitchFamily="34" charset="0"/>
              <a:buChar char="•"/>
              <a:defRPr sz="2200" i="1">
                <a:solidFill>
                  <a:schemeClr val="tx1"/>
                </a:solidFill>
                <a:latin typeface="+mn-lt"/>
              </a:defRPr>
            </a:lvl3pPr>
            <a:lvl4pPr marL="1600200" indent="-228600" algn="l" rtl="0" fontAlgn="base">
              <a:spcBef>
                <a:spcPct val="20000"/>
              </a:spcBef>
              <a:spcAft>
                <a:spcPct val="0"/>
              </a:spcAft>
              <a:buClr>
                <a:srgbClr val="009EE0"/>
              </a:buClr>
              <a:defRPr sz="1800">
                <a:solidFill>
                  <a:schemeClr val="tx1"/>
                </a:solidFill>
                <a:latin typeface="+mn-lt"/>
              </a:defRPr>
            </a:lvl4pPr>
            <a:lvl5pPr marL="2057400" indent="-228600" algn="l" rtl="0" fontAlgn="base">
              <a:spcBef>
                <a:spcPct val="20000"/>
              </a:spcBef>
              <a:spcAft>
                <a:spcPct val="0"/>
              </a:spcAft>
              <a:buClr>
                <a:srgbClr val="009EE0"/>
              </a:buClr>
              <a:defRPr sz="1600">
                <a:solidFill>
                  <a:schemeClr val="tx1"/>
                </a:solidFill>
                <a:latin typeface="+mn-lt"/>
              </a:defRPr>
            </a:lvl5pPr>
            <a:lvl6pPr marL="2514600" indent="-228600" algn="l" rtl="0" fontAlgn="base">
              <a:spcBef>
                <a:spcPct val="20000"/>
              </a:spcBef>
              <a:spcAft>
                <a:spcPct val="0"/>
              </a:spcAft>
              <a:buClr>
                <a:srgbClr val="009EE0"/>
              </a:buClr>
              <a:defRPr sz="2000">
                <a:solidFill>
                  <a:schemeClr val="tx1"/>
                </a:solidFill>
                <a:latin typeface="+mn-lt"/>
              </a:defRPr>
            </a:lvl6pPr>
            <a:lvl7pPr marL="2971800" indent="-228600" algn="l" rtl="0" fontAlgn="base">
              <a:spcBef>
                <a:spcPct val="20000"/>
              </a:spcBef>
              <a:spcAft>
                <a:spcPct val="0"/>
              </a:spcAft>
              <a:buClr>
                <a:srgbClr val="009EE0"/>
              </a:buClr>
              <a:defRPr sz="2000">
                <a:solidFill>
                  <a:schemeClr val="tx1"/>
                </a:solidFill>
                <a:latin typeface="+mn-lt"/>
              </a:defRPr>
            </a:lvl7pPr>
            <a:lvl8pPr marL="3429000" indent="-228600" algn="l" rtl="0" fontAlgn="base">
              <a:spcBef>
                <a:spcPct val="20000"/>
              </a:spcBef>
              <a:spcAft>
                <a:spcPct val="0"/>
              </a:spcAft>
              <a:buClr>
                <a:srgbClr val="009EE0"/>
              </a:buClr>
              <a:defRPr sz="2000">
                <a:solidFill>
                  <a:schemeClr val="tx1"/>
                </a:solidFill>
                <a:latin typeface="+mn-lt"/>
              </a:defRPr>
            </a:lvl8pPr>
            <a:lvl9pPr marL="3886200" indent="-228600" algn="l" rtl="0" fontAlgn="base">
              <a:spcBef>
                <a:spcPct val="20000"/>
              </a:spcBef>
              <a:spcAft>
                <a:spcPct val="0"/>
              </a:spcAft>
              <a:buClr>
                <a:srgbClr val="009EE0"/>
              </a:buClr>
              <a:defRPr sz="2000">
                <a:solidFill>
                  <a:schemeClr val="tx1"/>
                </a:solidFill>
                <a:latin typeface="+mn-lt"/>
              </a:defRPr>
            </a:lvl9pPr>
          </a:lstStyle>
          <a:p>
            <a:pPr>
              <a:buFont typeface="Arial"/>
              <a:buChar char="•"/>
            </a:pPr>
            <a:r>
              <a:rPr lang="en-US" dirty="0" smtClean="0"/>
              <a:t>For each </a:t>
            </a:r>
            <a:r>
              <a:rPr lang="en-US" dirty="0" err="1" smtClean="0"/>
              <a:t>EmcPoint</a:t>
            </a:r>
            <a:r>
              <a:rPr lang="en-US" dirty="0" smtClean="0"/>
              <a:t> if track is entering / exiting the crystal is stored</a:t>
            </a:r>
          </a:p>
          <a:p>
            <a:pPr>
              <a:buFont typeface="Arial"/>
              <a:buChar char="•"/>
            </a:pPr>
            <a:r>
              <a:rPr lang="en-US" dirty="0" smtClean="0"/>
              <a:t>Each </a:t>
            </a:r>
            <a:r>
              <a:rPr lang="en-US" dirty="0" err="1" smtClean="0"/>
              <a:t>EmcHit</a:t>
            </a:r>
            <a:r>
              <a:rPr lang="en-US" dirty="0" smtClean="0"/>
              <a:t> stores tracks entering and exiting</a:t>
            </a:r>
          </a:p>
          <a:p>
            <a:pPr>
              <a:buFont typeface="Arial"/>
              <a:buChar char="•"/>
            </a:pPr>
            <a:r>
              <a:rPr lang="en-US" dirty="0" smtClean="0"/>
              <a:t>Each </a:t>
            </a:r>
            <a:r>
              <a:rPr lang="en-US" dirty="0" err="1" smtClean="0"/>
              <a:t>EmcCluster</a:t>
            </a:r>
            <a:r>
              <a:rPr lang="en-US" dirty="0" smtClean="0"/>
              <a:t> stores tracks entering and exiting</a:t>
            </a:r>
          </a:p>
        </p:txBody>
      </p:sp>
      <p:sp>
        <p:nvSpPr>
          <p:cNvPr id="2" name="Titel 1"/>
          <p:cNvSpPr>
            <a:spLocks noGrp="1"/>
          </p:cNvSpPr>
          <p:nvPr>
            <p:ph type="title"/>
          </p:nvPr>
        </p:nvSpPr>
        <p:spPr/>
        <p:txBody>
          <a:bodyPr/>
          <a:lstStyle/>
          <a:p>
            <a:r>
              <a:rPr lang="en-US" dirty="0" smtClean="0"/>
              <a:t>New Implementation</a:t>
            </a:r>
            <a:endParaRPr lang="en-US" dirty="0"/>
          </a:p>
        </p:txBody>
      </p:sp>
      <p:grpSp>
        <p:nvGrpSpPr>
          <p:cNvPr id="48" name="Gruppierung 47"/>
          <p:cNvGrpSpPr/>
          <p:nvPr/>
        </p:nvGrpSpPr>
        <p:grpSpPr>
          <a:xfrm>
            <a:off x="1259632" y="3068960"/>
            <a:ext cx="3032714" cy="3096344"/>
            <a:chOff x="2915816" y="3068960"/>
            <a:chExt cx="3032714" cy="3096344"/>
          </a:xfrm>
        </p:grpSpPr>
        <p:grpSp>
          <p:nvGrpSpPr>
            <p:cNvPr id="4" name="Gruppierung 3"/>
            <p:cNvGrpSpPr/>
            <p:nvPr/>
          </p:nvGrpSpPr>
          <p:grpSpPr>
            <a:xfrm>
              <a:off x="2915816" y="3068960"/>
              <a:ext cx="3024336" cy="3096344"/>
              <a:chOff x="2555776" y="1844824"/>
              <a:chExt cx="3024336" cy="3096344"/>
            </a:xfrm>
          </p:grpSpPr>
          <p:sp>
            <p:nvSpPr>
              <p:cNvPr id="5" name="Rechteck 4"/>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hteck 6"/>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hteck 7"/>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Gerade Verbindung 11"/>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feld 22"/>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24" name="Textfeld 23"/>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25" name="Textfeld 24"/>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26" name="Textfeld 25"/>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27" name="Textfeld 26"/>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28" name="Textfeld 27"/>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29" name="Textfeld 28"/>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30" name="Textfeld 29"/>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sp>
          <p:nvSpPr>
            <p:cNvPr id="32" name="Oval 31"/>
            <p:cNvSpPr/>
            <p:nvPr/>
          </p:nvSpPr>
          <p:spPr>
            <a:xfrm>
              <a:off x="4355976" y="4437112"/>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4211960" y="414908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4283968" y="378904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427984" y="39330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788024" y="386104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5076056" y="350100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3851920" y="39330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923928" y="342900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5220072" y="386104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3" name="Gerade Verbindung 42"/>
            <p:cNvCxnSpPr/>
            <p:nvPr/>
          </p:nvCxnSpPr>
          <p:spPr>
            <a:xfrm flipH="1" flipV="1">
              <a:off x="5244076" y="4437112"/>
              <a:ext cx="504055" cy="1656184"/>
            </a:xfrm>
            <a:prstGeom prst="line">
              <a:avLst/>
            </a:prstGeom>
          </p:spPr>
          <p:style>
            <a:lnRef idx="2">
              <a:schemeClr val="accent1"/>
            </a:lnRef>
            <a:fillRef idx="0">
              <a:schemeClr val="accent1"/>
            </a:fillRef>
            <a:effectRef idx="1">
              <a:schemeClr val="accent1"/>
            </a:effectRef>
            <a:fontRef idx="minor">
              <a:schemeClr val="tx1"/>
            </a:fontRef>
          </p:style>
        </p:cxnSp>
        <p:sp>
          <p:nvSpPr>
            <p:cNvPr id="44" name="Textfeld 43"/>
            <p:cNvSpPr txBox="1"/>
            <p:nvPr/>
          </p:nvSpPr>
          <p:spPr>
            <a:xfrm>
              <a:off x="5604115" y="5301208"/>
              <a:ext cx="344415" cy="276999"/>
            </a:xfrm>
            <a:prstGeom prst="rect">
              <a:avLst/>
            </a:prstGeom>
            <a:noFill/>
          </p:spPr>
          <p:txBody>
            <a:bodyPr wrap="none" rtlCol="0">
              <a:spAutoFit/>
            </a:bodyPr>
            <a:lstStyle/>
            <a:p>
              <a:r>
                <a:rPr lang="en-US" sz="1200" dirty="0" smtClean="0"/>
                <a:t>11</a:t>
              </a:r>
              <a:endParaRPr lang="en-US" sz="1200" dirty="0"/>
            </a:p>
          </p:txBody>
        </p:sp>
      </p:grpSp>
      <p:sp>
        <p:nvSpPr>
          <p:cNvPr id="49" name="Textfeld 48"/>
          <p:cNvSpPr txBox="1"/>
          <p:nvPr/>
        </p:nvSpPr>
        <p:spPr>
          <a:xfrm>
            <a:off x="4788024" y="3501008"/>
            <a:ext cx="3856607" cy="1754327"/>
          </a:xfrm>
          <a:prstGeom prst="rect">
            <a:avLst/>
          </a:prstGeom>
          <a:noFill/>
        </p:spPr>
        <p:txBody>
          <a:bodyPr wrap="none" rtlCol="0">
            <a:spAutoFit/>
          </a:bodyPr>
          <a:lstStyle/>
          <a:p>
            <a:pPr defTabSz="1079500">
              <a:tabLst>
                <a:tab pos="809625" algn="l"/>
                <a:tab pos="1158875" algn="l"/>
                <a:tab pos="2238375" algn="l"/>
              </a:tabLst>
            </a:pPr>
            <a:r>
              <a:rPr lang="en-US" dirty="0" err="1" smtClean="0"/>
              <a:t>EmcHit</a:t>
            </a:r>
            <a:r>
              <a:rPr lang="en-US" dirty="0" smtClean="0"/>
              <a:t> </a:t>
            </a:r>
            <a:r>
              <a:rPr lang="en-US" b="1" dirty="0" smtClean="0">
                <a:solidFill>
                  <a:srgbClr val="3366FF"/>
                </a:solidFill>
              </a:rPr>
              <a:t>0</a:t>
            </a:r>
            <a:r>
              <a:rPr lang="en-US" dirty="0" smtClean="0"/>
              <a:t>:	in: 9 ,10	out -</a:t>
            </a:r>
            <a:endParaRPr lang="en-US" dirty="0"/>
          </a:p>
          <a:p>
            <a:pPr defTabSz="809625">
              <a:tabLst>
                <a:tab pos="809625" algn="l"/>
                <a:tab pos="1158875" algn="l"/>
                <a:tab pos="2238375" algn="l"/>
              </a:tabLst>
            </a:pPr>
            <a:r>
              <a:rPr lang="en-US" dirty="0" smtClean="0"/>
              <a:t>	</a:t>
            </a:r>
            <a:r>
              <a:rPr lang="en-US" b="1" dirty="0" smtClean="0">
                <a:solidFill>
                  <a:srgbClr val="3366FF"/>
                </a:solidFill>
              </a:rPr>
              <a:t>1</a:t>
            </a:r>
            <a:r>
              <a:rPr lang="en-US" dirty="0" smtClean="0"/>
              <a:t>:	in: 1	out 4, 5, 9, 10</a:t>
            </a:r>
          </a:p>
          <a:p>
            <a:pPr defTabSz="809625">
              <a:tabLst>
                <a:tab pos="809625" algn="l"/>
                <a:tab pos="1158875" algn="l"/>
                <a:tab pos="2238375" algn="l"/>
              </a:tabLst>
            </a:pPr>
            <a:r>
              <a:rPr lang="en-US" dirty="0"/>
              <a:t>	</a:t>
            </a:r>
            <a:r>
              <a:rPr lang="en-US" b="1" dirty="0" smtClean="0">
                <a:solidFill>
                  <a:srgbClr val="3366FF"/>
                </a:solidFill>
              </a:rPr>
              <a:t>2</a:t>
            </a:r>
            <a:r>
              <a:rPr lang="en-US" dirty="0" smtClean="0"/>
              <a:t>:	in: 4	out 6, 7</a:t>
            </a:r>
          </a:p>
          <a:p>
            <a:pPr defTabSz="809625">
              <a:tabLst>
                <a:tab pos="809625" algn="l"/>
                <a:tab pos="1158875" algn="l"/>
                <a:tab pos="2238375" algn="l"/>
              </a:tabLst>
            </a:pPr>
            <a:r>
              <a:rPr lang="en-US" dirty="0"/>
              <a:t>	</a:t>
            </a:r>
            <a:r>
              <a:rPr lang="en-US" b="1" dirty="0" smtClean="0">
                <a:solidFill>
                  <a:srgbClr val="3366FF"/>
                </a:solidFill>
              </a:rPr>
              <a:t>3</a:t>
            </a:r>
            <a:r>
              <a:rPr lang="en-US" dirty="0" smtClean="0"/>
              <a:t>:	in 6, 7, 11	out 8</a:t>
            </a:r>
          </a:p>
          <a:p>
            <a:pPr defTabSz="809625">
              <a:tabLst>
                <a:tab pos="809625" algn="l"/>
                <a:tab pos="1158875" algn="l"/>
                <a:tab pos="2238375" algn="l"/>
              </a:tabLst>
            </a:pPr>
            <a:endParaRPr lang="en-US" dirty="0"/>
          </a:p>
          <a:p>
            <a:pPr defTabSz="809625">
              <a:tabLst>
                <a:tab pos="809625" algn="l"/>
                <a:tab pos="1158875" algn="l"/>
                <a:tab pos="2238375" algn="l"/>
              </a:tabLst>
            </a:pPr>
            <a:r>
              <a:rPr lang="en-US" dirty="0" err="1" smtClean="0"/>
              <a:t>EmcCluster</a:t>
            </a:r>
            <a:r>
              <a:rPr lang="en-US" dirty="0" smtClean="0"/>
              <a:t> </a:t>
            </a:r>
            <a:r>
              <a:rPr lang="en-US" b="1" dirty="0" smtClean="0">
                <a:solidFill>
                  <a:srgbClr val="008000"/>
                </a:solidFill>
              </a:rPr>
              <a:t>0</a:t>
            </a:r>
            <a:r>
              <a:rPr lang="en-US" dirty="0" smtClean="0"/>
              <a:t>: in 1,11	out 5, 8</a:t>
            </a:r>
            <a:endParaRPr lang="en-US" dirty="0"/>
          </a:p>
        </p:txBody>
      </p:sp>
      <p:sp>
        <p:nvSpPr>
          <p:cNvPr id="50" name="Textfeld 49"/>
          <p:cNvSpPr txBox="1"/>
          <p:nvPr/>
        </p:nvSpPr>
        <p:spPr>
          <a:xfrm>
            <a:off x="2195736" y="4077072"/>
            <a:ext cx="355837" cy="276999"/>
          </a:xfrm>
          <a:prstGeom prst="rect">
            <a:avLst/>
          </a:prstGeom>
          <a:noFill/>
        </p:spPr>
        <p:txBody>
          <a:bodyPr wrap="none" rtlCol="0">
            <a:spAutoFit/>
          </a:bodyPr>
          <a:lstStyle/>
          <a:p>
            <a:r>
              <a:rPr lang="en-US" sz="1200" dirty="0" smtClean="0"/>
              <a:t>10</a:t>
            </a:r>
            <a:endParaRPr lang="en-US" sz="1200" dirty="0"/>
          </a:p>
        </p:txBody>
      </p:sp>
      <p:cxnSp>
        <p:nvCxnSpPr>
          <p:cNvPr id="42" name="Gerade Verbindung 41"/>
          <p:cNvCxnSpPr/>
          <p:nvPr/>
        </p:nvCxnSpPr>
        <p:spPr>
          <a:xfrm flipV="1">
            <a:off x="6300192" y="3573016"/>
            <a:ext cx="216024" cy="2160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7" name="Gerade Verbindung 56"/>
          <p:cNvCxnSpPr/>
          <p:nvPr/>
        </p:nvCxnSpPr>
        <p:spPr>
          <a:xfrm flipV="1">
            <a:off x="6660232" y="3573016"/>
            <a:ext cx="216024" cy="2160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8" name="Gerade Verbindung 57"/>
          <p:cNvCxnSpPr/>
          <p:nvPr/>
        </p:nvCxnSpPr>
        <p:spPr>
          <a:xfrm flipV="1">
            <a:off x="7956376" y="3861048"/>
            <a:ext cx="216024" cy="2160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9" name="Gerade Verbindung 58"/>
          <p:cNvCxnSpPr/>
          <p:nvPr/>
        </p:nvCxnSpPr>
        <p:spPr>
          <a:xfrm flipV="1">
            <a:off x="8316416" y="3861048"/>
            <a:ext cx="216024" cy="2160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0" name="Gerade Verbindung 59"/>
          <p:cNvCxnSpPr/>
          <p:nvPr/>
        </p:nvCxnSpPr>
        <p:spPr>
          <a:xfrm flipV="1">
            <a:off x="7452320" y="3861048"/>
            <a:ext cx="216024" cy="2160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1" name="Gerade Verbindung 60"/>
          <p:cNvCxnSpPr/>
          <p:nvPr/>
        </p:nvCxnSpPr>
        <p:spPr>
          <a:xfrm flipV="1">
            <a:off x="6300192" y="4149080"/>
            <a:ext cx="216024" cy="2160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2" name="Gerade Verbindung 61"/>
          <p:cNvCxnSpPr/>
          <p:nvPr/>
        </p:nvCxnSpPr>
        <p:spPr>
          <a:xfrm flipV="1">
            <a:off x="7452320" y="4149080"/>
            <a:ext cx="216024" cy="2160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3" name="Gerade Verbindung 62"/>
          <p:cNvCxnSpPr/>
          <p:nvPr/>
        </p:nvCxnSpPr>
        <p:spPr>
          <a:xfrm flipV="1">
            <a:off x="7668344" y="4149080"/>
            <a:ext cx="216024" cy="2160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4" name="Gerade Verbindung 63"/>
          <p:cNvCxnSpPr/>
          <p:nvPr/>
        </p:nvCxnSpPr>
        <p:spPr>
          <a:xfrm flipV="1">
            <a:off x="6228184" y="4437112"/>
            <a:ext cx="216024" cy="2160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5" name="Gerade Verbindung 64"/>
          <p:cNvCxnSpPr/>
          <p:nvPr/>
        </p:nvCxnSpPr>
        <p:spPr>
          <a:xfrm flipV="1">
            <a:off x="6444208" y="4437112"/>
            <a:ext cx="216024" cy="216024"/>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66" name="Rechteck 65"/>
          <p:cNvSpPr/>
          <p:nvPr/>
        </p:nvSpPr>
        <p:spPr>
          <a:xfrm>
            <a:off x="2123728" y="3356992"/>
            <a:ext cx="1728192" cy="1440160"/>
          </a:xfrm>
          <a:prstGeom prst="rect">
            <a:avLst/>
          </a:prstGeom>
          <a:solidFill>
            <a:srgbClr val="99CCFF">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Textfeld 66"/>
          <p:cNvSpPr txBox="1"/>
          <p:nvPr/>
        </p:nvSpPr>
        <p:spPr>
          <a:xfrm>
            <a:off x="2962812" y="4797152"/>
            <a:ext cx="313044" cy="369332"/>
          </a:xfrm>
          <a:prstGeom prst="rect">
            <a:avLst/>
          </a:prstGeom>
          <a:noFill/>
        </p:spPr>
        <p:txBody>
          <a:bodyPr wrap="none" rtlCol="0">
            <a:spAutoFit/>
          </a:bodyPr>
          <a:lstStyle/>
          <a:p>
            <a:r>
              <a:rPr lang="en-US" b="1" dirty="0" smtClean="0">
                <a:solidFill>
                  <a:srgbClr val="008000"/>
                </a:solidFill>
              </a:rPr>
              <a:t>0</a:t>
            </a:r>
            <a:endParaRPr lang="en-US" b="1" dirty="0">
              <a:solidFill>
                <a:srgbClr val="008000"/>
              </a:solidFill>
            </a:endParaRPr>
          </a:p>
        </p:txBody>
      </p:sp>
    </p:spTree>
    <p:extLst>
      <p:ext uri="{BB962C8B-B14F-4D97-AF65-F5344CB8AC3E}">
        <p14:creationId xmlns:p14="http://schemas.microsoft.com/office/powerpoint/2010/main" val="1441600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Inhaltsplatzhalter 2"/>
          <p:cNvSpPr txBox="1">
            <a:spLocks/>
          </p:cNvSpPr>
          <p:nvPr/>
        </p:nvSpPr>
        <p:spPr bwMode="auto">
          <a:xfrm>
            <a:off x="360040" y="1000108"/>
            <a:ext cx="8676456" cy="501969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fontAlgn="base">
              <a:spcBef>
                <a:spcPct val="20000"/>
              </a:spcBef>
              <a:spcAft>
                <a:spcPct val="0"/>
              </a:spcAft>
              <a:buClr>
                <a:srgbClr val="009EE0"/>
              </a:buClr>
              <a:defRPr sz="2200">
                <a:solidFill>
                  <a:schemeClr val="tx1"/>
                </a:solidFill>
                <a:latin typeface="+mn-lt"/>
                <a:ea typeface="+mn-ea"/>
                <a:cs typeface="+mn-cs"/>
              </a:defRPr>
            </a:lvl1pPr>
            <a:lvl2pPr marL="742950" indent="-285750" algn="l" rtl="0" fontAlgn="base">
              <a:spcBef>
                <a:spcPct val="20000"/>
              </a:spcBef>
              <a:spcAft>
                <a:spcPct val="0"/>
              </a:spcAft>
              <a:buClr>
                <a:srgbClr val="005B82"/>
              </a:buClr>
              <a:buFont typeface="Wingdings" pitchFamily="2" charset="2"/>
              <a:buChar char="§"/>
              <a:defRPr sz="2200">
                <a:solidFill>
                  <a:schemeClr val="tx1"/>
                </a:solidFill>
                <a:latin typeface="+mn-lt"/>
              </a:defRPr>
            </a:lvl2pPr>
            <a:lvl3pPr marL="1143000" indent="-228600" algn="l" rtl="0" fontAlgn="base">
              <a:spcBef>
                <a:spcPct val="20000"/>
              </a:spcBef>
              <a:spcAft>
                <a:spcPct val="0"/>
              </a:spcAft>
              <a:buClr>
                <a:srgbClr val="005B82"/>
              </a:buClr>
              <a:buFont typeface="Arial" pitchFamily="34" charset="0"/>
              <a:buChar char="•"/>
              <a:defRPr sz="2200" i="1">
                <a:solidFill>
                  <a:schemeClr val="tx1"/>
                </a:solidFill>
                <a:latin typeface="+mn-lt"/>
              </a:defRPr>
            </a:lvl3pPr>
            <a:lvl4pPr marL="1600200" indent="-228600" algn="l" rtl="0" fontAlgn="base">
              <a:spcBef>
                <a:spcPct val="20000"/>
              </a:spcBef>
              <a:spcAft>
                <a:spcPct val="0"/>
              </a:spcAft>
              <a:buClr>
                <a:srgbClr val="009EE0"/>
              </a:buClr>
              <a:defRPr sz="1800">
                <a:solidFill>
                  <a:schemeClr val="tx1"/>
                </a:solidFill>
                <a:latin typeface="+mn-lt"/>
              </a:defRPr>
            </a:lvl4pPr>
            <a:lvl5pPr marL="2057400" indent="-228600" algn="l" rtl="0" fontAlgn="base">
              <a:spcBef>
                <a:spcPct val="20000"/>
              </a:spcBef>
              <a:spcAft>
                <a:spcPct val="0"/>
              </a:spcAft>
              <a:buClr>
                <a:srgbClr val="009EE0"/>
              </a:buClr>
              <a:defRPr sz="1600">
                <a:solidFill>
                  <a:schemeClr val="tx1"/>
                </a:solidFill>
                <a:latin typeface="+mn-lt"/>
              </a:defRPr>
            </a:lvl5pPr>
            <a:lvl6pPr marL="2514600" indent="-228600" algn="l" rtl="0" fontAlgn="base">
              <a:spcBef>
                <a:spcPct val="20000"/>
              </a:spcBef>
              <a:spcAft>
                <a:spcPct val="0"/>
              </a:spcAft>
              <a:buClr>
                <a:srgbClr val="009EE0"/>
              </a:buClr>
              <a:defRPr sz="2000">
                <a:solidFill>
                  <a:schemeClr val="tx1"/>
                </a:solidFill>
                <a:latin typeface="+mn-lt"/>
              </a:defRPr>
            </a:lvl6pPr>
            <a:lvl7pPr marL="2971800" indent="-228600" algn="l" rtl="0" fontAlgn="base">
              <a:spcBef>
                <a:spcPct val="20000"/>
              </a:spcBef>
              <a:spcAft>
                <a:spcPct val="0"/>
              </a:spcAft>
              <a:buClr>
                <a:srgbClr val="009EE0"/>
              </a:buClr>
              <a:defRPr sz="2000">
                <a:solidFill>
                  <a:schemeClr val="tx1"/>
                </a:solidFill>
                <a:latin typeface="+mn-lt"/>
              </a:defRPr>
            </a:lvl7pPr>
            <a:lvl8pPr marL="3429000" indent="-228600" algn="l" rtl="0" fontAlgn="base">
              <a:spcBef>
                <a:spcPct val="20000"/>
              </a:spcBef>
              <a:spcAft>
                <a:spcPct val="0"/>
              </a:spcAft>
              <a:buClr>
                <a:srgbClr val="009EE0"/>
              </a:buClr>
              <a:defRPr sz="2000">
                <a:solidFill>
                  <a:schemeClr val="tx1"/>
                </a:solidFill>
                <a:latin typeface="+mn-lt"/>
              </a:defRPr>
            </a:lvl8pPr>
            <a:lvl9pPr marL="3886200" indent="-228600" algn="l" rtl="0" fontAlgn="base">
              <a:spcBef>
                <a:spcPct val="20000"/>
              </a:spcBef>
              <a:spcAft>
                <a:spcPct val="0"/>
              </a:spcAft>
              <a:buClr>
                <a:srgbClr val="009EE0"/>
              </a:buClr>
              <a:defRPr sz="2000">
                <a:solidFill>
                  <a:schemeClr val="tx1"/>
                </a:solidFill>
                <a:latin typeface="+mn-lt"/>
              </a:defRPr>
            </a:lvl9pPr>
          </a:lstStyle>
          <a:p>
            <a:pPr>
              <a:buFont typeface="Arial"/>
              <a:buChar char="•"/>
            </a:pPr>
            <a:r>
              <a:rPr lang="en-US" dirty="0" smtClean="0"/>
              <a:t>For each </a:t>
            </a:r>
            <a:r>
              <a:rPr lang="en-US" dirty="0" err="1" smtClean="0"/>
              <a:t>EmcPoint</a:t>
            </a:r>
            <a:r>
              <a:rPr lang="en-US" dirty="0" smtClean="0"/>
              <a:t> if track is entering / exiting the crystal is stored</a:t>
            </a:r>
          </a:p>
          <a:p>
            <a:pPr>
              <a:buFont typeface="Arial"/>
              <a:buChar char="•"/>
            </a:pPr>
            <a:r>
              <a:rPr lang="en-US" dirty="0" smtClean="0"/>
              <a:t>Each </a:t>
            </a:r>
            <a:r>
              <a:rPr lang="en-US" dirty="0" err="1" smtClean="0"/>
              <a:t>EmcHit</a:t>
            </a:r>
            <a:r>
              <a:rPr lang="en-US" dirty="0" smtClean="0"/>
              <a:t> stores tracks entering and exiting</a:t>
            </a:r>
          </a:p>
          <a:p>
            <a:pPr>
              <a:buFont typeface="Arial"/>
              <a:buChar char="•"/>
            </a:pPr>
            <a:r>
              <a:rPr lang="en-US" dirty="0" smtClean="0"/>
              <a:t>Each </a:t>
            </a:r>
            <a:r>
              <a:rPr lang="en-US" dirty="0" err="1" smtClean="0"/>
              <a:t>EmcCluster</a:t>
            </a:r>
            <a:r>
              <a:rPr lang="en-US" dirty="0" smtClean="0"/>
              <a:t> stores tracks entering and exiting</a:t>
            </a:r>
          </a:p>
          <a:p>
            <a:pPr>
              <a:buFont typeface="Arial"/>
              <a:buChar char="•"/>
            </a:pPr>
            <a:r>
              <a:rPr lang="en-US" dirty="0"/>
              <a:t>Each </a:t>
            </a:r>
            <a:r>
              <a:rPr lang="en-US" dirty="0" err="1"/>
              <a:t>EmcBump</a:t>
            </a:r>
            <a:r>
              <a:rPr lang="en-US" dirty="0"/>
              <a:t> stores nearest track entering (not implemented yet)</a:t>
            </a:r>
          </a:p>
          <a:p>
            <a:pPr>
              <a:buFont typeface="Arial"/>
              <a:buChar char="•"/>
            </a:pPr>
            <a:endParaRPr lang="en-US" dirty="0" smtClean="0"/>
          </a:p>
        </p:txBody>
      </p:sp>
      <p:sp>
        <p:nvSpPr>
          <p:cNvPr id="2" name="Titel 1"/>
          <p:cNvSpPr>
            <a:spLocks noGrp="1"/>
          </p:cNvSpPr>
          <p:nvPr>
            <p:ph type="title"/>
          </p:nvPr>
        </p:nvSpPr>
        <p:spPr/>
        <p:txBody>
          <a:bodyPr/>
          <a:lstStyle/>
          <a:p>
            <a:r>
              <a:rPr lang="en-US" dirty="0" smtClean="0"/>
              <a:t>New Implementation</a:t>
            </a:r>
            <a:endParaRPr lang="en-US" dirty="0"/>
          </a:p>
        </p:txBody>
      </p:sp>
      <p:grpSp>
        <p:nvGrpSpPr>
          <p:cNvPr id="48" name="Gruppierung 47"/>
          <p:cNvGrpSpPr/>
          <p:nvPr/>
        </p:nvGrpSpPr>
        <p:grpSpPr>
          <a:xfrm>
            <a:off x="1259632" y="3068960"/>
            <a:ext cx="3032714" cy="3096344"/>
            <a:chOff x="2915816" y="3068960"/>
            <a:chExt cx="3032714" cy="3096344"/>
          </a:xfrm>
        </p:grpSpPr>
        <p:grpSp>
          <p:nvGrpSpPr>
            <p:cNvPr id="4" name="Gruppierung 3"/>
            <p:cNvGrpSpPr/>
            <p:nvPr/>
          </p:nvGrpSpPr>
          <p:grpSpPr>
            <a:xfrm>
              <a:off x="2915816" y="3068960"/>
              <a:ext cx="3024336" cy="3096344"/>
              <a:chOff x="2555776" y="1844824"/>
              <a:chExt cx="3024336" cy="3096344"/>
            </a:xfrm>
          </p:grpSpPr>
          <p:sp>
            <p:nvSpPr>
              <p:cNvPr id="5" name="Rechteck 4"/>
              <p:cNvSpPr/>
              <p:nvPr/>
            </p:nvSpPr>
            <p:spPr>
              <a:xfrm>
                <a:off x="3851920"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3419872"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hteck 6"/>
              <p:cNvSpPr/>
              <p:nvPr/>
            </p:nvSpPr>
            <p:spPr>
              <a:xfrm>
                <a:off x="4283968"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hteck 7"/>
              <p:cNvSpPr/>
              <p:nvPr/>
            </p:nvSpPr>
            <p:spPr>
              <a:xfrm>
                <a:off x="298782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Rechteck 8"/>
              <p:cNvSpPr/>
              <p:nvPr/>
            </p:nvSpPr>
            <p:spPr>
              <a:xfrm>
                <a:off x="255577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echteck 9"/>
              <p:cNvSpPr/>
              <p:nvPr/>
            </p:nvSpPr>
            <p:spPr>
              <a:xfrm>
                <a:off x="5148064"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hteck 10"/>
              <p:cNvSpPr/>
              <p:nvPr/>
            </p:nvSpPr>
            <p:spPr>
              <a:xfrm>
                <a:off x="4716016" y="2132856"/>
                <a:ext cx="432048" cy="144016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2" name="Gerade Verbindung 11"/>
              <p:cNvCxnSpPr/>
              <p:nvPr/>
            </p:nvCxnSpPr>
            <p:spPr>
              <a:xfrm flipV="1">
                <a:off x="3635896" y="3284984"/>
                <a:ext cx="432048"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Gerade Verbindung 12"/>
              <p:cNvCxnSpPr/>
              <p:nvPr/>
            </p:nvCxnSpPr>
            <p:spPr>
              <a:xfrm flipH="1" flipV="1">
                <a:off x="3923928" y="2996952"/>
                <a:ext cx="144016" cy="288032"/>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p:nvCxnSpPr>
            <p:spPr>
              <a:xfrm flipV="1">
                <a:off x="4067944" y="2780928"/>
                <a:ext cx="72008" cy="5040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Gerade Verbindung 14"/>
              <p:cNvCxnSpPr/>
              <p:nvPr/>
            </p:nvCxnSpPr>
            <p:spPr>
              <a:xfrm flipV="1">
                <a:off x="4139952" y="2708920"/>
                <a:ext cx="360040" cy="7200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p:nvCxnSpPr>
            <p:spPr>
              <a:xfrm flipH="1" flipV="1">
                <a:off x="3995936" y="1844824"/>
                <a:ext cx="144016" cy="936104"/>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a:off x="4499992" y="2708920"/>
                <a:ext cx="432048"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p:nvCxnSpPr>
            <p:spPr>
              <a:xfrm flipV="1">
                <a:off x="4499992" y="2348880"/>
                <a:ext cx="288032"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Gerade Verbindung 18"/>
              <p:cNvCxnSpPr/>
              <p:nvPr/>
            </p:nvCxnSpPr>
            <p:spPr>
              <a:xfrm flipV="1">
                <a:off x="4788024" y="1916832"/>
                <a:ext cx="72008" cy="43204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Gerade Verbindung 19"/>
              <p:cNvCxnSpPr/>
              <p:nvPr/>
            </p:nvCxnSpPr>
            <p:spPr>
              <a:xfrm flipH="1" flipV="1">
                <a:off x="3563888" y="2780928"/>
                <a:ext cx="360040" cy="216024"/>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flipV="1">
                <a:off x="3923928" y="2636912"/>
                <a:ext cx="72008" cy="36004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Gerade Verbindung 21"/>
              <p:cNvCxnSpPr/>
              <p:nvPr/>
            </p:nvCxnSpPr>
            <p:spPr>
              <a:xfrm flipH="1" flipV="1">
                <a:off x="3635896" y="2276872"/>
                <a:ext cx="360040" cy="360040"/>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feld 22"/>
              <p:cNvSpPr txBox="1"/>
              <p:nvPr/>
            </p:nvSpPr>
            <p:spPr>
              <a:xfrm>
                <a:off x="3851920" y="4077072"/>
                <a:ext cx="270251" cy="276999"/>
              </a:xfrm>
              <a:prstGeom prst="rect">
                <a:avLst/>
              </a:prstGeom>
              <a:noFill/>
            </p:spPr>
            <p:txBody>
              <a:bodyPr wrap="none" rtlCol="0">
                <a:spAutoFit/>
              </a:bodyPr>
              <a:lstStyle/>
              <a:p>
                <a:r>
                  <a:rPr lang="en-US" sz="1200" dirty="0" smtClean="0"/>
                  <a:t>1</a:t>
                </a:r>
                <a:endParaRPr lang="en-US" sz="1200" dirty="0"/>
              </a:p>
            </p:txBody>
          </p:sp>
          <p:sp>
            <p:nvSpPr>
              <p:cNvPr id="24" name="Textfeld 23"/>
              <p:cNvSpPr txBox="1"/>
              <p:nvPr/>
            </p:nvSpPr>
            <p:spPr>
              <a:xfrm>
                <a:off x="4067944" y="2996952"/>
                <a:ext cx="270251" cy="276999"/>
              </a:xfrm>
              <a:prstGeom prst="rect">
                <a:avLst/>
              </a:prstGeom>
              <a:noFill/>
            </p:spPr>
            <p:txBody>
              <a:bodyPr wrap="none" rtlCol="0">
                <a:spAutoFit/>
              </a:bodyPr>
              <a:lstStyle/>
              <a:p>
                <a:r>
                  <a:rPr lang="en-US" sz="1200" dirty="0" smtClean="0"/>
                  <a:t>2</a:t>
                </a:r>
                <a:endParaRPr lang="en-US" sz="1200" dirty="0"/>
              </a:p>
            </p:txBody>
          </p:sp>
          <p:sp>
            <p:nvSpPr>
              <p:cNvPr id="25" name="Textfeld 24"/>
              <p:cNvSpPr txBox="1"/>
              <p:nvPr/>
            </p:nvSpPr>
            <p:spPr>
              <a:xfrm>
                <a:off x="3797693" y="3079993"/>
                <a:ext cx="270251" cy="276999"/>
              </a:xfrm>
              <a:prstGeom prst="rect">
                <a:avLst/>
              </a:prstGeom>
              <a:noFill/>
            </p:spPr>
            <p:txBody>
              <a:bodyPr wrap="none" rtlCol="0">
                <a:spAutoFit/>
              </a:bodyPr>
              <a:lstStyle/>
              <a:p>
                <a:r>
                  <a:rPr lang="en-US" sz="1200" dirty="0" smtClean="0"/>
                  <a:t>3</a:t>
                </a:r>
                <a:endParaRPr lang="en-US" sz="1200" dirty="0"/>
              </a:p>
            </p:txBody>
          </p:sp>
          <p:sp>
            <p:nvSpPr>
              <p:cNvPr id="26" name="Textfeld 25"/>
              <p:cNvSpPr txBox="1"/>
              <p:nvPr/>
            </p:nvSpPr>
            <p:spPr>
              <a:xfrm>
                <a:off x="4211960" y="2492896"/>
                <a:ext cx="270251" cy="276999"/>
              </a:xfrm>
              <a:prstGeom prst="rect">
                <a:avLst/>
              </a:prstGeom>
              <a:noFill/>
            </p:spPr>
            <p:txBody>
              <a:bodyPr wrap="none" rtlCol="0">
                <a:spAutoFit/>
              </a:bodyPr>
              <a:lstStyle/>
              <a:p>
                <a:r>
                  <a:rPr lang="en-US" sz="1200" dirty="0" smtClean="0"/>
                  <a:t>4</a:t>
                </a:r>
                <a:endParaRPr lang="en-US" sz="1200" dirty="0"/>
              </a:p>
            </p:txBody>
          </p:sp>
          <p:sp>
            <p:nvSpPr>
              <p:cNvPr id="27" name="Textfeld 26"/>
              <p:cNvSpPr txBox="1"/>
              <p:nvPr/>
            </p:nvSpPr>
            <p:spPr>
              <a:xfrm>
                <a:off x="3995936" y="2204864"/>
                <a:ext cx="270251" cy="276999"/>
              </a:xfrm>
              <a:prstGeom prst="rect">
                <a:avLst/>
              </a:prstGeom>
              <a:noFill/>
            </p:spPr>
            <p:txBody>
              <a:bodyPr wrap="none" rtlCol="0">
                <a:spAutoFit/>
              </a:bodyPr>
              <a:lstStyle/>
              <a:p>
                <a:r>
                  <a:rPr lang="en-US" sz="1200" dirty="0" smtClean="0"/>
                  <a:t>5</a:t>
                </a:r>
              </a:p>
            </p:txBody>
          </p:sp>
          <p:sp>
            <p:nvSpPr>
              <p:cNvPr id="28" name="Textfeld 27"/>
              <p:cNvSpPr txBox="1"/>
              <p:nvPr/>
            </p:nvSpPr>
            <p:spPr>
              <a:xfrm>
                <a:off x="4427984" y="2348880"/>
                <a:ext cx="270251" cy="276999"/>
              </a:xfrm>
              <a:prstGeom prst="rect">
                <a:avLst/>
              </a:prstGeom>
              <a:noFill/>
            </p:spPr>
            <p:txBody>
              <a:bodyPr wrap="none" rtlCol="0">
                <a:spAutoFit/>
              </a:bodyPr>
              <a:lstStyle/>
              <a:p>
                <a:r>
                  <a:rPr lang="en-US" sz="1200" dirty="0" smtClean="0"/>
                  <a:t>6</a:t>
                </a:r>
              </a:p>
            </p:txBody>
          </p:sp>
          <p:sp>
            <p:nvSpPr>
              <p:cNvPr id="29" name="Textfeld 28"/>
              <p:cNvSpPr txBox="1"/>
              <p:nvPr/>
            </p:nvSpPr>
            <p:spPr>
              <a:xfrm>
                <a:off x="4716016" y="2492896"/>
                <a:ext cx="270251" cy="276999"/>
              </a:xfrm>
              <a:prstGeom prst="rect">
                <a:avLst/>
              </a:prstGeom>
              <a:noFill/>
            </p:spPr>
            <p:txBody>
              <a:bodyPr wrap="none" rtlCol="0">
                <a:spAutoFit/>
              </a:bodyPr>
              <a:lstStyle/>
              <a:p>
                <a:r>
                  <a:rPr lang="en-US" sz="1200" dirty="0" smtClean="0"/>
                  <a:t>7</a:t>
                </a:r>
                <a:endParaRPr lang="en-US" sz="1200" dirty="0"/>
              </a:p>
            </p:txBody>
          </p:sp>
          <p:sp>
            <p:nvSpPr>
              <p:cNvPr id="30" name="Textfeld 29"/>
              <p:cNvSpPr txBox="1"/>
              <p:nvPr/>
            </p:nvSpPr>
            <p:spPr>
              <a:xfrm>
                <a:off x="4932040" y="1844824"/>
                <a:ext cx="270251" cy="276999"/>
              </a:xfrm>
              <a:prstGeom prst="rect">
                <a:avLst/>
              </a:prstGeom>
              <a:noFill/>
            </p:spPr>
            <p:txBody>
              <a:bodyPr wrap="none" rtlCol="0">
                <a:spAutoFit/>
              </a:bodyPr>
              <a:lstStyle/>
              <a:p>
                <a:r>
                  <a:rPr lang="en-US" sz="1200" dirty="0" smtClean="0"/>
                  <a:t>8</a:t>
                </a:r>
              </a:p>
            </p:txBody>
          </p:sp>
          <p:sp>
            <p:nvSpPr>
              <p:cNvPr id="31" name="Textfeld 30"/>
              <p:cNvSpPr txBox="1"/>
              <p:nvPr/>
            </p:nvSpPr>
            <p:spPr>
              <a:xfrm>
                <a:off x="3563888" y="2348880"/>
                <a:ext cx="270251" cy="276999"/>
              </a:xfrm>
              <a:prstGeom prst="rect">
                <a:avLst/>
              </a:prstGeom>
              <a:noFill/>
            </p:spPr>
            <p:txBody>
              <a:bodyPr wrap="none" rtlCol="0">
                <a:spAutoFit/>
              </a:bodyPr>
              <a:lstStyle/>
              <a:p>
                <a:r>
                  <a:rPr lang="en-US" sz="1200" dirty="0" smtClean="0"/>
                  <a:t>9</a:t>
                </a:r>
              </a:p>
            </p:txBody>
          </p:sp>
        </p:grpSp>
        <p:sp>
          <p:nvSpPr>
            <p:cNvPr id="32" name="Oval 31"/>
            <p:cNvSpPr/>
            <p:nvPr/>
          </p:nvSpPr>
          <p:spPr>
            <a:xfrm>
              <a:off x="4355976" y="4437112"/>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4211960" y="414908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4283968" y="378904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4427984" y="39330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Oval 35"/>
            <p:cNvSpPr/>
            <p:nvPr/>
          </p:nvSpPr>
          <p:spPr>
            <a:xfrm>
              <a:off x="4788024" y="386104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5076056" y="350100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Oval 37"/>
            <p:cNvSpPr/>
            <p:nvPr/>
          </p:nvSpPr>
          <p:spPr>
            <a:xfrm>
              <a:off x="3851920" y="3933056"/>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Oval 38"/>
            <p:cNvSpPr/>
            <p:nvPr/>
          </p:nvSpPr>
          <p:spPr>
            <a:xfrm>
              <a:off x="3923928" y="3429000"/>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Oval 39"/>
            <p:cNvSpPr/>
            <p:nvPr/>
          </p:nvSpPr>
          <p:spPr>
            <a:xfrm>
              <a:off x="5220072" y="3861048"/>
              <a:ext cx="144000" cy="144000"/>
            </a:xfrm>
            <a:prstGeom prst="ellipse">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3" name="Gerade Verbindung 42"/>
            <p:cNvCxnSpPr/>
            <p:nvPr/>
          </p:nvCxnSpPr>
          <p:spPr>
            <a:xfrm flipH="1" flipV="1">
              <a:off x="5244076" y="4437112"/>
              <a:ext cx="504055" cy="1656184"/>
            </a:xfrm>
            <a:prstGeom prst="line">
              <a:avLst/>
            </a:prstGeom>
          </p:spPr>
          <p:style>
            <a:lnRef idx="2">
              <a:schemeClr val="accent1"/>
            </a:lnRef>
            <a:fillRef idx="0">
              <a:schemeClr val="accent1"/>
            </a:fillRef>
            <a:effectRef idx="1">
              <a:schemeClr val="accent1"/>
            </a:effectRef>
            <a:fontRef idx="minor">
              <a:schemeClr val="tx1"/>
            </a:fontRef>
          </p:style>
        </p:cxnSp>
        <p:sp>
          <p:nvSpPr>
            <p:cNvPr id="44" name="Textfeld 43"/>
            <p:cNvSpPr txBox="1"/>
            <p:nvPr/>
          </p:nvSpPr>
          <p:spPr>
            <a:xfrm>
              <a:off x="5604115" y="5301208"/>
              <a:ext cx="344415" cy="276999"/>
            </a:xfrm>
            <a:prstGeom prst="rect">
              <a:avLst/>
            </a:prstGeom>
            <a:noFill/>
          </p:spPr>
          <p:txBody>
            <a:bodyPr wrap="none" rtlCol="0">
              <a:spAutoFit/>
            </a:bodyPr>
            <a:lstStyle/>
            <a:p>
              <a:r>
                <a:rPr lang="en-US" sz="1200" dirty="0" smtClean="0"/>
                <a:t>11</a:t>
              </a:r>
              <a:endParaRPr lang="en-US" sz="1200" dirty="0"/>
            </a:p>
          </p:txBody>
        </p:sp>
      </p:grpSp>
      <p:sp>
        <p:nvSpPr>
          <p:cNvPr id="49" name="Textfeld 48"/>
          <p:cNvSpPr txBox="1"/>
          <p:nvPr/>
        </p:nvSpPr>
        <p:spPr>
          <a:xfrm>
            <a:off x="4788024" y="3501008"/>
            <a:ext cx="2303147" cy="646331"/>
          </a:xfrm>
          <a:prstGeom prst="rect">
            <a:avLst/>
          </a:prstGeom>
          <a:noFill/>
        </p:spPr>
        <p:txBody>
          <a:bodyPr wrap="none" rtlCol="0">
            <a:spAutoFit/>
          </a:bodyPr>
          <a:lstStyle/>
          <a:p>
            <a:pPr defTabSz="1079500">
              <a:tabLst>
                <a:tab pos="1158875" algn="l"/>
                <a:tab pos="1619250" algn="l"/>
              </a:tabLst>
            </a:pPr>
            <a:r>
              <a:rPr lang="en-US" dirty="0" err="1" smtClean="0"/>
              <a:t>EmcBump</a:t>
            </a:r>
            <a:r>
              <a:rPr lang="en-US" dirty="0"/>
              <a:t>	</a:t>
            </a:r>
            <a:r>
              <a:rPr lang="en-US" b="1" dirty="0" smtClean="0"/>
              <a:t>0</a:t>
            </a:r>
            <a:r>
              <a:rPr lang="en-US" dirty="0" smtClean="0"/>
              <a:t>:	in: 1</a:t>
            </a:r>
          </a:p>
          <a:p>
            <a:pPr defTabSz="1079500">
              <a:tabLst>
                <a:tab pos="1158875" algn="l"/>
                <a:tab pos="1619250" algn="l"/>
              </a:tabLst>
            </a:pPr>
            <a:r>
              <a:rPr lang="en-US" dirty="0"/>
              <a:t>	</a:t>
            </a:r>
            <a:r>
              <a:rPr lang="en-US" b="1" dirty="0" smtClean="0">
                <a:solidFill>
                  <a:srgbClr val="000000"/>
                </a:solidFill>
              </a:rPr>
              <a:t>1</a:t>
            </a:r>
            <a:r>
              <a:rPr lang="en-US" b="1" dirty="0" smtClean="0">
                <a:solidFill>
                  <a:srgbClr val="3366FF"/>
                </a:solidFill>
              </a:rPr>
              <a:t>:</a:t>
            </a:r>
            <a:r>
              <a:rPr lang="en-US" dirty="0" smtClean="0"/>
              <a:t>	in 11</a:t>
            </a:r>
          </a:p>
        </p:txBody>
      </p:sp>
      <p:sp>
        <p:nvSpPr>
          <p:cNvPr id="50" name="Textfeld 49"/>
          <p:cNvSpPr txBox="1"/>
          <p:nvPr/>
        </p:nvSpPr>
        <p:spPr>
          <a:xfrm>
            <a:off x="2195736" y="4077072"/>
            <a:ext cx="355837" cy="276999"/>
          </a:xfrm>
          <a:prstGeom prst="rect">
            <a:avLst/>
          </a:prstGeom>
          <a:noFill/>
        </p:spPr>
        <p:txBody>
          <a:bodyPr wrap="none" rtlCol="0">
            <a:spAutoFit/>
          </a:bodyPr>
          <a:lstStyle/>
          <a:p>
            <a:r>
              <a:rPr lang="en-US" sz="1200" dirty="0" smtClean="0"/>
              <a:t>10</a:t>
            </a:r>
            <a:endParaRPr lang="en-US" sz="1200" dirty="0"/>
          </a:p>
        </p:txBody>
      </p:sp>
      <p:sp>
        <p:nvSpPr>
          <p:cNvPr id="66" name="Rechteck 65"/>
          <p:cNvSpPr/>
          <p:nvPr/>
        </p:nvSpPr>
        <p:spPr>
          <a:xfrm>
            <a:off x="2123728" y="3356992"/>
            <a:ext cx="1728192" cy="1440160"/>
          </a:xfrm>
          <a:prstGeom prst="rect">
            <a:avLst/>
          </a:prstGeom>
          <a:solidFill>
            <a:srgbClr val="99CCFF">
              <a:alpha val="35000"/>
            </a:srgb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7" name="Textfeld 66"/>
          <p:cNvSpPr txBox="1"/>
          <p:nvPr/>
        </p:nvSpPr>
        <p:spPr>
          <a:xfrm>
            <a:off x="2639737" y="4437112"/>
            <a:ext cx="325730" cy="369332"/>
          </a:xfrm>
          <a:prstGeom prst="rect">
            <a:avLst/>
          </a:prstGeom>
          <a:noFill/>
        </p:spPr>
        <p:txBody>
          <a:bodyPr wrap="none" rtlCol="0">
            <a:spAutoFit/>
          </a:bodyPr>
          <a:lstStyle/>
          <a:p>
            <a:r>
              <a:rPr lang="en-US" b="1" dirty="0" smtClean="0">
                <a:solidFill>
                  <a:srgbClr val="FF6600"/>
                </a:solidFill>
              </a:rPr>
              <a:t>x</a:t>
            </a:r>
            <a:endParaRPr lang="en-US" b="1" dirty="0">
              <a:solidFill>
                <a:srgbClr val="FF6600"/>
              </a:solidFill>
            </a:endParaRPr>
          </a:p>
        </p:txBody>
      </p:sp>
      <p:sp>
        <p:nvSpPr>
          <p:cNvPr id="68" name="Textfeld 67"/>
          <p:cNvSpPr txBox="1"/>
          <p:nvPr/>
        </p:nvSpPr>
        <p:spPr>
          <a:xfrm>
            <a:off x="3443875" y="4437112"/>
            <a:ext cx="325730" cy="369332"/>
          </a:xfrm>
          <a:prstGeom prst="rect">
            <a:avLst/>
          </a:prstGeom>
          <a:noFill/>
        </p:spPr>
        <p:txBody>
          <a:bodyPr wrap="none" rtlCol="0">
            <a:spAutoFit/>
          </a:bodyPr>
          <a:lstStyle/>
          <a:p>
            <a:r>
              <a:rPr lang="en-US" b="1" dirty="0" smtClean="0">
                <a:solidFill>
                  <a:srgbClr val="FF6600"/>
                </a:solidFill>
              </a:rPr>
              <a:t>x</a:t>
            </a:r>
            <a:endParaRPr lang="en-US" b="1" dirty="0">
              <a:solidFill>
                <a:srgbClr val="FF6600"/>
              </a:solidFill>
            </a:endParaRPr>
          </a:p>
        </p:txBody>
      </p:sp>
      <p:sp>
        <p:nvSpPr>
          <p:cNvPr id="69" name="Textfeld 68"/>
          <p:cNvSpPr txBox="1"/>
          <p:nvPr/>
        </p:nvSpPr>
        <p:spPr>
          <a:xfrm>
            <a:off x="2627784" y="4797152"/>
            <a:ext cx="313044" cy="369332"/>
          </a:xfrm>
          <a:prstGeom prst="rect">
            <a:avLst/>
          </a:prstGeom>
          <a:noFill/>
        </p:spPr>
        <p:txBody>
          <a:bodyPr wrap="none" rtlCol="0">
            <a:spAutoFit/>
          </a:bodyPr>
          <a:lstStyle/>
          <a:p>
            <a:r>
              <a:rPr lang="en-US" b="1" dirty="0" smtClean="0">
                <a:solidFill>
                  <a:srgbClr val="3366FF"/>
                </a:solidFill>
              </a:rPr>
              <a:t>0</a:t>
            </a:r>
            <a:endParaRPr lang="en-US" b="1" dirty="0">
              <a:solidFill>
                <a:srgbClr val="3366FF"/>
              </a:solidFill>
            </a:endParaRPr>
          </a:p>
        </p:txBody>
      </p:sp>
      <p:sp>
        <p:nvSpPr>
          <p:cNvPr id="70" name="Textfeld 69"/>
          <p:cNvSpPr txBox="1"/>
          <p:nvPr/>
        </p:nvSpPr>
        <p:spPr>
          <a:xfrm>
            <a:off x="3419872" y="4797152"/>
            <a:ext cx="313044" cy="369332"/>
          </a:xfrm>
          <a:prstGeom prst="rect">
            <a:avLst/>
          </a:prstGeom>
          <a:noFill/>
        </p:spPr>
        <p:txBody>
          <a:bodyPr wrap="none" rtlCol="0">
            <a:spAutoFit/>
          </a:bodyPr>
          <a:lstStyle/>
          <a:p>
            <a:r>
              <a:rPr lang="en-US" b="1" dirty="0">
                <a:solidFill>
                  <a:srgbClr val="3366FF"/>
                </a:solidFill>
              </a:rPr>
              <a:t>1</a:t>
            </a:r>
          </a:p>
        </p:txBody>
      </p:sp>
    </p:spTree>
    <p:extLst>
      <p:ext uri="{BB962C8B-B14F-4D97-AF65-F5344CB8AC3E}">
        <p14:creationId xmlns:p14="http://schemas.microsoft.com/office/powerpoint/2010/main" val="2353767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dirty="0" smtClean="0"/>
              <a:t>Result</a:t>
            </a:r>
            <a:endParaRPr lang="en-US" dirty="0"/>
          </a:p>
        </p:txBody>
      </p:sp>
      <p:pic>
        <p:nvPicPr>
          <p:cNvPr id="2" name="Inhaltsplatzhalter 1" descr="new_pizm.png"/>
          <p:cNvPicPr>
            <a:picLocks noGrp="1" noChangeAspect="1"/>
          </p:cNvPicPr>
          <p:nvPr>
            <p:ph idx="1"/>
          </p:nvPr>
        </p:nvPicPr>
        <p:blipFill>
          <a:blip r:embed="rId3">
            <a:extLst>
              <a:ext uri="{28A0092B-C50C-407E-A947-70E740481C1C}">
                <a14:useLocalDpi xmlns:a14="http://schemas.microsoft.com/office/drawing/2010/main" val="0"/>
              </a:ext>
            </a:extLst>
          </a:blip>
          <a:srcRect t="972" b="972"/>
          <a:stretch>
            <a:fillRect/>
          </a:stretch>
        </p:blipFill>
        <p:spPr>
          <a:xfrm>
            <a:off x="4860032" y="1556792"/>
            <a:ext cx="3981202" cy="2571202"/>
          </a:xfrm>
        </p:spPr>
      </p:pic>
      <p:pic>
        <p:nvPicPr>
          <p:cNvPr id="5" name="Bild 4" descr="old_piz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1484784"/>
            <a:ext cx="4112530" cy="2708678"/>
          </a:xfrm>
          <a:prstGeom prst="rect">
            <a:avLst/>
          </a:prstGeom>
        </p:spPr>
      </p:pic>
      <p:sp>
        <p:nvSpPr>
          <p:cNvPr id="6" name="Textfeld 5"/>
          <p:cNvSpPr txBox="1"/>
          <p:nvPr/>
        </p:nvSpPr>
        <p:spPr>
          <a:xfrm>
            <a:off x="1115616" y="4581128"/>
            <a:ext cx="4753337" cy="923330"/>
          </a:xfrm>
          <a:prstGeom prst="rect">
            <a:avLst/>
          </a:prstGeom>
          <a:noFill/>
        </p:spPr>
        <p:txBody>
          <a:bodyPr wrap="none" rtlCol="0">
            <a:spAutoFit/>
          </a:bodyPr>
          <a:lstStyle/>
          <a:p>
            <a:r>
              <a:rPr lang="en-US" dirty="0" smtClean="0"/>
              <a:t>Example from Lu:</a:t>
            </a:r>
            <a:br>
              <a:rPr lang="en-US" dirty="0" smtClean="0"/>
            </a:br>
            <a:r>
              <a:rPr lang="en-US" dirty="0" smtClean="0"/>
              <a:t/>
            </a:r>
            <a:br>
              <a:rPr lang="en-US" dirty="0" smtClean="0"/>
            </a:br>
            <a:r>
              <a:rPr lang="en-US" dirty="0" smtClean="0"/>
              <a:t>π</a:t>
            </a:r>
            <a:r>
              <a:rPr lang="en-US" baseline="30000" dirty="0" smtClean="0"/>
              <a:t>0</a:t>
            </a:r>
            <a:r>
              <a:rPr lang="en-US" dirty="0" smtClean="0"/>
              <a:t> reconstructed with MC matched photons</a:t>
            </a:r>
            <a:endParaRPr lang="en-US" baseline="30000" dirty="0"/>
          </a:p>
        </p:txBody>
      </p:sp>
      <p:graphicFrame>
        <p:nvGraphicFramePr>
          <p:cNvPr id="7" name="Objekt 6"/>
          <p:cNvGraphicFramePr>
            <a:graphicFrameLocks noChangeAspect="1"/>
          </p:cNvGraphicFramePr>
          <p:nvPr>
            <p:extLst>
              <p:ext uri="{D42A27DB-BD31-4B8C-83A1-F6EECF244321}">
                <p14:modId xmlns:p14="http://schemas.microsoft.com/office/powerpoint/2010/main" val="526999988"/>
              </p:ext>
            </p:extLst>
          </p:nvPr>
        </p:nvGraphicFramePr>
        <p:xfrm>
          <a:off x="3131840" y="4509120"/>
          <a:ext cx="4680520" cy="517480"/>
        </p:xfrm>
        <a:graphic>
          <a:graphicData uri="http://schemas.openxmlformats.org/presentationml/2006/ole">
            <mc:AlternateContent xmlns:mc="http://schemas.openxmlformats.org/markup-compatibility/2006">
              <mc:Choice xmlns:v="urn:schemas-microsoft-com:vml" Requires="v">
                <p:oleObj spid="_x0000_s1033" name="Formel" r:id="rId5" imgW="2184400" imgH="241300" progId="Equation.3">
                  <p:embed/>
                </p:oleObj>
              </mc:Choice>
              <mc:Fallback>
                <p:oleObj name="Formel" r:id="rId5" imgW="2184400" imgH="241300" progId="Equation.3">
                  <p:embed/>
                  <p:pic>
                    <p:nvPicPr>
                      <p:cNvPr id="0" name=""/>
                      <p:cNvPicPr/>
                      <p:nvPr/>
                    </p:nvPicPr>
                    <p:blipFill>
                      <a:blip r:embed="rId6"/>
                      <a:stretch>
                        <a:fillRect/>
                      </a:stretch>
                    </p:blipFill>
                    <p:spPr>
                      <a:xfrm>
                        <a:off x="3131840" y="4509120"/>
                        <a:ext cx="4680520" cy="517480"/>
                      </a:xfrm>
                      <a:prstGeom prst="rect">
                        <a:avLst/>
                      </a:prstGeom>
                    </p:spPr>
                  </p:pic>
                </p:oleObj>
              </mc:Fallback>
            </mc:AlternateContent>
          </a:graphicData>
        </a:graphic>
      </p:graphicFrame>
      <p:sp>
        <p:nvSpPr>
          <p:cNvPr id="8" name="Oval 7"/>
          <p:cNvSpPr/>
          <p:nvPr/>
        </p:nvSpPr>
        <p:spPr>
          <a:xfrm>
            <a:off x="6876256" y="4509120"/>
            <a:ext cx="504056" cy="504056"/>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63718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p:txBody>
          <a:bodyPr/>
          <a:lstStyle/>
          <a:p>
            <a:pPr>
              <a:buFont typeface="Arial"/>
              <a:buChar char="•"/>
            </a:pPr>
            <a:r>
              <a:rPr lang="en-US" dirty="0" smtClean="0"/>
              <a:t>Monte Carlo truth propagation is a non-trivial task</a:t>
            </a:r>
          </a:p>
          <a:p>
            <a:pPr>
              <a:buFont typeface="Arial"/>
              <a:buChar char="•"/>
            </a:pPr>
            <a:r>
              <a:rPr lang="en-US" dirty="0" err="1" smtClean="0"/>
              <a:t>FairLinks</a:t>
            </a:r>
            <a:r>
              <a:rPr lang="en-US" dirty="0" smtClean="0"/>
              <a:t>: unique pointer to all data objects inside </a:t>
            </a:r>
            <a:r>
              <a:rPr lang="en-US" dirty="0" err="1" smtClean="0"/>
              <a:t>FairRoot</a:t>
            </a:r>
            <a:endParaRPr lang="en-US" dirty="0" smtClean="0"/>
          </a:p>
          <a:p>
            <a:pPr>
              <a:buFont typeface="Arial"/>
              <a:buChar char="•"/>
            </a:pPr>
            <a:r>
              <a:rPr lang="en-US" dirty="0" smtClean="0"/>
              <a:t>MC information stored as collection of </a:t>
            </a:r>
            <a:r>
              <a:rPr lang="en-US" dirty="0" err="1" smtClean="0"/>
              <a:t>FairLinks</a:t>
            </a:r>
            <a:r>
              <a:rPr lang="en-US" dirty="0" smtClean="0"/>
              <a:t> pointing to (up to all) older data objects used to generate the current data object</a:t>
            </a:r>
          </a:p>
          <a:p>
            <a:pPr>
              <a:buFont typeface="Arial"/>
              <a:buChar char="•"/>
            </a:pPr>
            <a:endParaRPr lang="en-US" dirty="0"/>
          </a:p>
          <a:p>
            <a:pPr>
              <a:buFont typeface="Arial"/>
              <a:buChar char="•"/>
            </a:pPr>
            <a:r>
              <a:rPr lang="en-US" dirty="0" smtClean="0"/>
              <a:t>What to store can be handled by </a:t>
            </a:r>
            <a:r>
              <a:rPr lang="en-US" dirty="0" err="1" smtClean="0"/>
              <a:t>FairLinkManager</a:t>
            </a:r>
            <a:endParaRPr lang="en-US" dirty="0" smtClean="0"/>
          </a:p>
          <a:p>
            <a:pPr>
              <a:buFont typeface="Arial"/>
              <a:buChar char="•"/>
            </a:pPr>
            <a:endParaRPr lang="en-US" dirty="0"/>
          </a:p>
          <a:p>
            <a:pPr>
              <a:buFont typeface="Arial"/>
              <a:buChar char="•"/>
            </a:pPr>
            <a:r>
              <a:rPr lang="en-US" dirty="0" smtClean="0"/>
              <a:t>EMC data needs </a:t>
            </a:r>
            <a:r>
              <a:rPr lang="en-US" smtClean="0"/>
              <a:t>special treatment</a:t>
            </a:r>
            <a:endParaRPr lang="en-US" dirty="0"/>
          </a:p>
        </p:txBody>
      </p:sp>
    </p:spTree>
    <p:extLst>
      <p:ext uri="{BB962C8B-B14F-4D97-AF65-F5344CB8AC3E}">
        <p14:creationId xmlns:p14="http://schemas.microsoft.com/office/powerpoint/2010/main" val="2277733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02" name="Picture 2"/>
          <p:cNvPicPr>
            <a:picLocks noChangeAspect="1" noChangeArrowheads="1"/>
          </p:cNvPicPr>
          <p:nvPr/>
        </p:nvPicPr>
        <p:blipFill>
          <a:blip r:embed="rId3" cstate="print"/>
          <a:srcRect/>
          <a:stretch>
            <a:fillRect/>
          </a:stretch>
        </p:blipFill>
        <p:spPr bwMode="auto">
          <a:xfrm>
            <a:off x="1043608" y="921600"/>
            <a:ext cx="7747664" cy="5552528"/>
          </a:xfrm>
          <a:prstGeom prst="rect">
            <a:avLst/>
          </a:prstGeom>
          <a:noFill/>
          <a:ln w="9525">
            <a:noFill/>
            <a:miter lim="800000"/>
            <a:headEnd/>
            <a:tailEnd/>
          </a:ln>
          <a:effectLst/>
        </p:spPr>
      </p:pic>
      <p:sp>
        <p:nvSpPr>
          <p:cNvPr id="2" name="Titel 1"/>
          <p:cNvSpPr>
            <a:spLocks noGrp="1"/>
          </p:cNvSpPr>
          <p:nvPr>
            <p:ph type="title"/>
          </p:nvPr>
        </p:nvSpPr>
        <p:spPr/>
        <p:txBody>
          <a:bodyPr/>
          <a:lstStyle/>
          <a:p>
            <a:r>
              <a:rPr lang="de-DE" dirty="0" smtClean="0"/>
              <a:t>Motivation</a:t>
            </a:r>
            <a:endParaRPr lang="de-DE" dirty="0"/>
          </a:p>
        </p:txBody>
      </p:sp>
      <p:sp>
        <p:nvSpPr>
          <p:cNvPr id="4" name="Rechteck 3"/>
          <p:cNvSpPr/>
          <p:nvPr/>
        </p:nvSpPr>
        <p:spPr>
          <a:xfrm>
            <a:off x="971600" y="1916832"/>
            <a:ext cx="8064896" cy="4581928"/>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extfeld 2"/>
          <p:cNvSpPr txBox="1"/>
          <p:nvPr/>
        </p:nvSpPr>
        <p:spPr>
          <a:xfrm>
            <a:off x="1418882" y="2996952"/>
            <a:ext cx="6609502" cy="1431161"/>
          </a:xfrm>
          <a:prstGeom prst="rect">
            <a:avLst/>
          </a:prstGeom>
          <a:noFill/>
        </p:spPr>
        <p:txBody>
          <a:bodyPr wrap="none" rtlCol="0">
            <a:spAutoFit/>
          </a:bodyPr>
          <a:lstStyle/>
          <a:p>
            <a:pPr marL="285750" indent="-285750">
              <a:spcAft>
                <a:spcPts val="600"/>
              </a:spcAft>
              <a:buFont typeface="Arial"/>
              <a:buChar char="•"/>
            </a:pPr>
            <a:r>
              <a:rPr lang="en-US" dirty="0" smtClean="0"/>
              <a:t>How to transport MC information through simulation stages?</a:t>
            </a:r>
          </a:p>
          <a:p>
            <a:pPr marL="285750" indent="-285750">
              <a:spcAft>
                <a:spcPts val="600"/>
              </a:spcAft>
              <a:buFont typeface="Arial"/>
              <a:buChar char="•"/>
            </a:pPr>
            <a:r>
              <a:rPr lang="en-US" dirty="0" smtClean="0"/>
              <a:t>What type of questions to answer?</a:t>
            </a:r>
          </a:p>
          <a:p>
            <a:pPr marL="742950" lvl="1" indent="-285750">
              <a:spcAft>
                <a:spcPts val="600"/>
              </a:spcAft>
              <a:buFont typeface="Arial"/>
              <a:buChar char="•"/>
            </a:pPr>
            <a:r>
              <a:rPr lang="en-US" dirty="0" smtClean="0"/>
              <a:t>What is the MC Track of a </a:t>
            </a:r>
            <a:r>
              <a:rPr lang="en-US" dirty="0" err="1" smtClean="0"/>
              <a:t>Reco</a:t>
            </a:r>
            <a:r>
              <a:rPr lang="en-US" dirty="0" smtClean="0"/>
              <a:t> Track?</a:t>
            </a:r>
          </a:p>
          <a:p>
            <a:pPr marL="742950" lvl="1" indent="-285750">
              <a:spcAft>
                <a:spcPts val="600"/>
              </a:spcAft>
              <a:buFont typeface="Arial"/>
              <a:buChar char="•"/>
            </a:pPr>
            <a:r>
              <a:rPr lang="en-US" dirty="0" smtClean="0"/>
              <a:t>What is the correct position of a </a:t>
            </a:r>
            <a:r>
              <a:rPr lang="en-US" dirty="0" err="1" smtClean="0"/>
              <a:t>Reco</a:t>
            </a:r>
            <a:r>
              <a:rPr lang="en-US" dirty="0" smtClean="0"/>
              <a:t> Hit?</a:t>
            </a:r>
          </a:p>
        </p:txBody>
      </p:sp>
    </p:spTree>
    <p:extLst>
      <p:ext uri="{BB962C8B-B14F-4D97-AF65-F5344CB8AC3E}">
        <p14:creationId xmlns:p14="http://schemas.microsoft.com/office/powerpoint/2010/main" val="14694937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02" name="Picture 2"/>
          <p:cNvPicPr>
            <a:picLocks noChangeAspect="1" noChangeArrowheads="1"/>
          </p:cNvPicPr>
          <p:nvPr/>
        </p:nvPicPr>
        <p:blipFill>
          <a:blip r:embed="rId3" cstate="print"/>
          <a:srcRect/>
          <a:stretch>
            <a:fillRect/>
          </a:stretch>
        </p:blipFill>
        <p:spPr bwMode="auto">
          <a:xfrm>
            <a:off x="1043608" y="921600"/>
            <a:ext cx="7747664" cy="5552528"/>
          </a:xfrm>
          <a:prstGeom prst="rect">
            <a:avLst/>
          </a:prstGeom>
          <a:noFill/>
          <a:ln w="9525">
            <a:noFill/>
            <a:miter lim="800000"/>
            <a:headEnd/>
            <a:tailEnd/>
          </a:ln>
          <a:effectLst/>
        </p:spPr>
      </p:pic>
      <p:sp>
        <p:nvSpPr>
          <p:cNvPr id="2" name="Titel 1"/>
          <p:cNvSpPr>
            <a:spLocks noGrp="1"/>
          </p:cNvSpPr>
          <p:nvPr>
            <p:ph type="title"/>
          </p:nvPr>
        </p:nvSpPr>
        <p:spPr/>
        <p:txBody>
          <a:bodyPr/>
          <a:lstStyle/>
          <a:p>
            <a:r>
              <a:rPr lang="de-DE" dirty="0" smtClean="0"/>
              <a:t>Motivation</a:t>
            </a:r>
            <a:endParaRPr lang="de-DE" dirty="0"/>
          </a:p>
        </p:txBody>
      </p:sp>
      <p:sp>
        <p:nvSpPr>
          <p:cNvPr id="4" name="Rechteck 3"/>
          <p:cNvSpPr/>
          <p:nvPr/>
        </p:nvSpPr>
        <p:spPr>
          <a:xfrm>
            <a:off x="971600" y="4725144"/>
            <a:ext cx="8064896" cy="177361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hteck 4"/>
          <p:cNvSpPr/>
          <p:nvPr/>
        </p:nvSpPr>
        <p:spPr>
          <a:xfrm>
            <a:off x="5568404" y="3933056"/>
            <a:ext cx="3332459" cy="1629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hteck 5"/>
          <p:cNvSpPr/>
          <p:nvPr/>
        </p:nvSpPr>
        <p:spPr>
          <a:xfrm>
            <a:off x="5212557" y="4259281"/>
            <a:ext cx="3332459" cy="1629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263017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en-US" dirty="0" smtClean="0"/>
              <a:t>Data treatment</a:t>
            </a:r>
            <a:endParaRPr lang="en-US" dirty="0"/>
          </a:p>
        </p:txBody>
      </p:sp>
      <p:sp>
        <p:nvSpPr>
          <p:cNvPr id="4" name="Inhaltsplatzhalter 3"/>
          <p:cNvSpPr>
            <a:spLocks noGrp="1"/>
          </p:cNvSpPr>
          <p:nvPr>
            <p:ph idx="1"/>
          </p:nvPr>
        </p:nvSpPr>
        <p:spPr/>
        <p:txBody>
          <a:bodyPr/>
          <a:lstStyle/>
          <a:p>
            <a:pPr>
              <a:buFont typeface="Arial"/>
              <a:buChar char="•"/>
            </a:pPr>
            <a:r>
              <a:rPr lang="en-US" dirty="0" smtClean="0"/>
              <a:t>Each simulation stage stores its outcome in </a:t>
            </a:r>
            <a:r>
              <a:rPr lang="en-US" dirty="0" smtClean="0"/>
              <a:t>a </a:t>
            </a:r>
            <a:r>
              <a:rPr lang="en-US" dirty="0" smtClean="0"/>
              <a:t>root file</a:t>
            </a:r>
          </a:p>
          <a:p>
            <a:pPr>
              <a:buFont typeface="Arial"/>
              <a:buChar char="•"/>
            </a:pPr>
            <a:r>
              <a:rPr lang="en-US" dirty="0" smtClean="0"/>
              <a:t>Inside the root file the data is organized in a </a:t>
            </a:r>
            <a:r>
              <a:rPr lang="en-US" dirty="0" err="1" smtClean="0"/>
              <a:t>TTree</a:t>
            </a:r>
            <a:r>
              <a:rPr lang="en-US" dirty="0" smtClean="0"/>
              <a:t> of </a:t>
            </a:r>
            <a:r>
              <a:rPr lang="en-US" dirty="0" err="1" smtClean="0"/>
              <a:t>TBranches</a:t>
            </a:r>
            <a:endParaRPr lang="en-US" dirty="0" smtClean="0"/>
          </a:p>
          <a:p>
            <a:pPr>
              <a:buFont typeface="Arial"/>
              <a:buChar char="•"/>
            </a:pPr>
            <a:r>
              <a:rPr lang="en-US" dirty="0" smtClean="0"/>
              <a:t>Each </a:t>
            </a:r>
            <a:r>
              <a:rPr lang="en-US" dirty="0" err="1" smtClean="0"/>
              <a:t>TBranch</a:t>
            </a:r>
            <a:r>
              <a:rPr lang="en-US" dirty="0" smtClean="0"/>
              <a:t> contains one type of information object</a:t>
            </a:r>
          </a:p>
          <a:p>
            <a:pPr>
              <a:buFont typeface="Arial"/>
              <a:buChar char="•"/>
            </a:pPr>
            <a:r>
              <a:rPr lang="en-US" dirty="0" smtClean="0"/>
              <a:t>Each entry in a </a:t>
            </a:r>
            <a:r>
              <a:rPr lang="en-US" dirty="0" err="1" smtClean="0"/>
              <a:t>TBranch</a:t>
            </a:r>
            <a:r>
              <a:rPr lang="en-US" dirty="0" smtClean="0"/>
              <a:t> consist of a </a:t>
            </a:r>
            <a:r>
              <a:rPr lang="en-US" dirty="0" err="1" smtClean="0"/>
              <a:t>TClonesArray</a:t>
            </a:r>
            <a:r>
              <a:rPr lang="en-US" dirty="0" smtClean="0"/>
              <a:t> which holds the data</a:t>
            </a:r>
          </a:p>
          <a:p>
            <a:pPr>
              <a:buFont typeface="Arial"/>
              <a:buChar char="•"/>
            </a:pPr>
            <a:r>
              <a:rPr lang="en-US" dirty="0" smtClean="0"/>
              <a:t>In event-based simulation each entry inside the tree contains all data of one event</a:t>
            </a:r>
          </a:p>
          <a:p>
            <a:pPr>
              <a:buFont typeface="Arial"/>
              <a:buChar char="•"/>
            </a:pPr>
            <a:r>
              <a:rPr lang="en-US" dirty="0" smtClean="0"/>
              <a:t>This is not true for time-based simulation</a:t>
            </a:r>
          </a:p>
          <a:p>
            <a:pPr>
              <a:buFont typeface="Arial"/>
              <a:buChar char="•"/>
            </a:pPr>
            <a:endParaRPr lang="en-US" dirty="0"/>
          </a:p>
          <a:p>
            <a:pPr>
              <a:buFont typeface="Arial"/>
              <a:buChar char="•"/>
            </a:pPr>
            <a:r>
              <a:rPr lang="en-US" dirty="0" smtClean="0"/>
              <a:t>How to connect data over branch boundaries and file boundaries?</a:t>
            </a:r>
            <a:endParaRPr lang="en-US" dirty="0"/>
          </a:p>
        </p:txBody>
      </p:sp>
    </p:spTree>
    <p:extLst>
      <p:ext uri="{BB962C8B-B14F-4D97-AF65-F5344CB8AC3E}">
        <p14:creationId xmlns:p14="http://schemas.microsoft.com/office/powerpoint/2010/main" val="169117069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err="1" smtClean="0"/>
              <a:t>FairLink</a:t>
            </a:r>
            <a:endParaRPr lang="en-US" dirty="0"/>
          </a:p>
        </p:txBody>
      </p:sp>
      <p:sp>
        <p:nvSpPr>
          <p:cNvPr id="5" name="Textfeld 4"/>
          <p:cNvSpPr txBox="1"/>
          <p:nvPr/>
        </p:nvSpPr>
        <p:spPr>
          <a:xfrm>
            <a:off x="2465304" y="2852936"/>
            <a:ext cx="4194928" cy="400110"/>
          </a:xfrm>
          <a:prstGeom prst="rect">
            <a:avLst/>
          </a:prstGeom>
          <a:noFill/>
        </p:spPr>
        <p:txBody>
          <a:bodyPr wrap="none" rtlCol="0">
            <a:spAutoFit/>
          </a:bodyPr>
          <a:lstStyle/>
          <a:p>
            <a:pPr algn="ctr"/>
            <a:r>
              <a:rPr lang="en-US" sz="2000" dirty="0" smtClean="0"/>
              <a:t>(</a:t>
            </a:r>
            <a:r>
              <a:rPr lang="en-US" sz="2000" dirty="0" smtClean="0">
                <a:solidFill>
                  <a:srgbClr val="0000FF"/>
                </a:solidFill>
              </a:rPr>
              <a:t>File</a:t>
            </a:r>
            <a:r>
              <a:rPr lang="en-US" sz="2000" dirty="0" smtClean="0"/>
              <a:t> / </a:t>
            </a:r>
            <a:r>
              <a:rPr lang="en-US" sz="2000" dirty="0" smtClean="0">
                <a:solidFill>
                  <a:srgbClr val="FF0000"/>
                </a:solidFill>
              </a:rPr>
              <a:t>Entry</a:t>
            </a:r>
            <a:r>
              <a:rPr lang="en-US" sz="2000" dirty="0" smtClean="0"/>
              <a:t> / </a:t>
            </a:r>
            <a:r>
              <a:rPr lang="en-US" sz="2000" dirty="0" smtClean="0">
                <a:solidFill>
                  <a:srgbClr val="008000"/>
                </a:solidFill>
              </a:rPr>
              <a:t>Type</a:t>
            </a:r>
            <a:r>
              <a:rPr lang="en-US" sz="2000" dirty="0" smtClean="0"/>
              <a:t> / </a:t>
            </a:r>
            <a:r>
              <a:rPr lang="en-US" sz="2000" dirty="0" smtClean="0">
                <a:solidFill>
                  <a:srgbClr val="FF6600"/>
                </a:solidFill>
              </a:rPr>
              <a:t>Index</a:t>
            </a:r>
            <a:r>
              <a:rPr lang="en-US" sz="2000" dirty="0" smtClean="0"/>
              <a:t> / Weight)</a:t>
            </a:r>
            <a:endParaRPr lang="en-US" sz="2000" dirty="0"/>
          </a:p>
        </p:txBody>
      </p:sp>
      <p:sp>
        <p:nvSpPr>
          <p:cNvPr id="6" name="Textfeld 5"/>
          <p:cNvSpPr txBox="1"/>
          <p:nvPr/>
        </p:nvSpPr>
        <p:spPr>
          <a:xfrm>
            <a:off x="755576" y="4293096"/>
            <a:ext cx="2592287" cy="1200329"/>
          </a:xfrm>
          <a:prstGeom prst="rect">
            <a:avLst/>
          </a:prstGeom>
          <a:noFill/>
          <a:ln>
            <a:solidFill>
              <a:srgbClr val="3136FF"/>
            </a:solidFill>
          </a:ln>
        </p:spPr>
        <p:txBody>
          <a:bodyPr wrap="square" rtlCol="0">
            <a:spAutoFit/>
          </a:bodyPr>
          <a:lstStyle/>
          <a:p>
            <a:r>
              <a:rPr lang="en-US" dirty="0" smtClean="0"/>
              <a:t>File:</a:t>
            </a:r>
            <a:br>
              <a:rPr lang="en-US" dirty="0" smtClean="0"/>
            </a:br>
            <a:r>
              <a:rPr lang="en-US" dirty="0" smtClean="0"/>
              <a:t>Identifies different simulation files for signal and background</a:t>
            </a:r>
            <a:endParaRPr lang="en-US" dirty="0"/>
          </a:p>
        </p:txBody>
      </p:sp>
      <p:cxnSp>
        <p:nvCxnSpPr>
          <p:cNvPr id="8" name="Gerade Verbindung mit Pfeil 7"/>
          <p:cNvCxnSpPr>
            <a:stCxn id="6" idx="0"/>
          </p:cNvCxnSpPr>
          <p:nvPr/>
        </p:nvCxnSpPr>
        <p:spPr>
          <a:xfrm flipV="1">
            <a:off x="2051720" y="3212976"/>
            <a:ext cx="720080" cy="1080120"/>
          </a:xfrm>
          <a:prstGeom prst="straightConnector1">
            <a:avLst/>
          </a:prstGeom>
          <a:ln>
            <a:solidFill>
              <a:srgbClr val="3136FF"/>
            </a:solidFill>
            <a:tailEnd type="arrow"/>
          </a:ln>
        </p:spPr>
        <p:style>
          <a:lnRef idx="2">
            <a:schemeClr val="accent1"/>
          </a:lnRef>
          <a:fillRef idx="0">
            <a:schemeClr val="accent1"/>
          </a:fillRef>
          <a:effectRef idx="1">
            <a:schemeClr val="accent1"/>
          </a:effectRef>
          <a:fontRef idx="minor">
            <a:schemeClr val="tx1"/>
          </a:fontRef>
        </p:style>
      </p:cxnSp>
      <p:sp>
        <p:nvSpPr>
          <p:cNvPr id="9" name="Textfeld 8"/>
          <p:cNvSpPr txBox="1"/>
          <p:nvPr/>
        </p:nvSpPr>
        <p:spPr>
          <a:xfrm>
            <a:off x="3563888" y="4293096"/>
            <a:ext cx="2592287" cy="646331"/>
          </a:xfrm>
          <a:prstGeom prst="rect">
            <a:avLst/>
          </a:prstGeom>
          <a:noFill/>
          <a:ln>
            <a:solidFill>
              <a:srgbClr val="FF0000"/>
            </a:solidFill>
          </a:ln>
        </p:spPr>
        <p:txBody>
          <a:bodyPr wrap="square" rtlCol="0">
            <a:spAutoFit/>
          </a:bodyPr>
          <a:lstStyle/>
          <a:p>
            <a:r>
              <a:rPr lang="en-US" dirty="0" smtClean="0"/>
              <a:t>Entry:</a:t>
            </a:r>
            <a:br>
              <a:rPr lang="en-US" dirty="0" smtClean="0"/>
            </a:br>
            <a:r>
              <a:rPr lang="en-US" dirty="0" smtClean="0"/>
              <a:t>Identifies entry in </a:t>
            </a:r>
            <a:r>
              <a:rPr lang="en-US" dirty="0" err="1" smtClean="0"/>
              <a:t>TTree</a:t>
            </a:r>
            <a:endParaRPr lang="en-US" dirty="0"/>
          </a:p>
        </p:txBody>
      </p:sp>
      <p:cxnSp>
        <p:nvCxnSpPr>
          <p:cNvPr id="10" name="Gerade Verbindung mit Pfeil 9"/>
          <p:cNvCxnSpPr>
            <a:stCxn id="9" idx="0"/>
          </p:cNvCxnSpPr>
          <p:nvPr/>
        </p:nvCxnSpPr>
        <p:spPr>
          <a:xfrm flipH="1" flipV="1">
            <a:off x="3707904" y="3212976"/>
            <a:ext cx="1152128" cy="108012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Gerade Verbindung mit Pfeil 12"/>
          <p:cNvCxnSpPr>
            <a:stCxn id="14" idx="2"/>
          </p:cNvCxnSpPr>
          <p:nvPr/>
        </p:nvCxnSpPr>
        <p:spPr>
          <a:xfrm>
            <a:off x="2411760" y="1904058"/>
            <a:ext cx="1872208" cy="1020886"/>
          </a:xfrm>
          <a:prstGeom prst="straightConnector1">
            <a:avLst/>
          </a:prstGeom>
          <a:ln>
            <a:solidFill>
              <a:srgbClr val="008000"/>
            </a:solidFill>
            <a:tailEnd type="arrow"/>
          </a:ln>
        </p:spPr>
        <p:style>
          <a:lnRef idx="2">
            <a:schemeClr val="accent1"/>
          </a:lnRef>
          <a:fillRef idx="0">
            <a:schemeClr val="accent1"/>
          </a:fillRef>
          <a:effectRef idx="1">
            <a:schemeClr val="accent1"/>
          </a:effectRef>
          <a:fontRef idx="minor">
            <a:schemeClr val="tx1"/>
          </a:fontRef>
        </p:style>
      </p:cxnSp>
      <p:sp>
        <p:nvSpPr>
          <p:cNvPr id="14" name="Textfeld 13"/>
          <p:cNvSpPr txBox="1"/>
          <p:nvPr/>
        </p:nvSpPr>
        <p:spPr>
          <a:xfrm>
            <a:off x="1115616" y="980728"/>
            <a:ext cx="2592287" cy="923330"/>
          </a:xfrm>
          <a:prstGeom prst="rect">
            <a:avLst/>
          </a:prstGeom>
          <a:noFill/>
          <a:ln>
            <a:solidFill>
              <a:srgbClr val="008000"/>
            </a:solidFill>
          </a:ln>
        </p:spPr>
        <p:txBody>
          <a:bodyPr wrap="square" rtlCol="0">
            <a:spAutoFit/>
          </a:bodyPr>
          <a:lstStyle/>
          <a:p>
            <a:r>
              <a:rPr lang="en-US" dirty="0" smtClean="0"/>
              <a:t>Type:</a:t>
            </a:r>
            <a:br>
              <a:rPr lang="en-US" dirty="0" smtClean="0"/>
            </a:br>
            <a:r>
              <a:rPr lang="en-US" dirty="0" smtClean="0"/>
              <a:t>Unique identifier of each branch.</a:t>
            </a:r>
          </a:p>
        </p:txBody>
      </p:sp>
      <p:cxnSp>
        <p:nvCxnSpPr>
          <p:cNvPr id="18" name="Gerade Verbindung mit Pfeil 17"/>
          <p:cNvCxnSpPr>
            <a:stCxn id="19" idx="2"/>
          </p:cNvCxnSpPr>
          <p:nvPr/>
        </p:nvCxnSpPr>
        <p:spPr>
          <a:xfrm flipH="1">
            <a:off x="5148064" y="1904058"/>
            <a:ext cx="216025" cy="948878"/>
          </a:xfrm>
          <a:prstGeom prst="straightConnector1">
            <a:avLst/>
          </a:prstGeom>
          <a:ln>
            <a:solidFill>
              <a:srgbClr val="FF6600"/>
            </a:solidFill>
            <a:tailEnd type="arrow"/>
          </a:ln>
        </p:spPr>
        <p:style>
          <a:lnRef idx="2">
            <a:schemeClr val="accent1"/>
          </a:lnRef>
          <a:fillRef idx="0">
            <a:schemeClr val="accent1"/>
          </a:fillRef>
          <a:effectRef idx="1">
            <a:schemeClr val="accent1"/>
          </a:effectRef>
          <a:fontRef idx="minor">
            <a:schemeClr val="tx1"/>
          </a:fontRef>
        </p:style>
      </p:cxnSp>
      <p:sp>
        <p:nvSpPr>
          <p:cNvPr id="19" name="Textfeld 18"/>
          <p:cNvSpPr txBox="1"/>
          <p:nvPr/>
        </p:nvSpPr>
        <p:spPr>
          <a:xfrm>
            <a:off x="4572001" y="980728"/>
            <a:ext cx="1584176" cy="923330"/>
          </a:xfrm>
          <a:prstGeom prst="rect">
            <a:avLst/>
          </a:prstGeom>
          <a:noFill/>
          <a:ln>
            <a:solidFill>
              <a:srgbClr val="FF6600"/>
            </a:solidFill>
          </a:ln>
        </p:spPr>
        <p:txBody>
          <a:bodyPr wrap="square" rtlCol="0">
            <a:spAutoFit/>
          </a:bodyPr>
          <a:lstStyle/>
          <a:p>
            <a:r>
              <a:rPr lang="en-US" dirty="0" smtClean="0"/>
              <a:t>Index:</a:t>
            </a:r>
            <a:br>
              <a:rPr lang="en-US" dirty="0" smtClean="0"/>
            </a:br>
            <a:r>
              <a:rPr lang="en-US" dirty="0" smtClean="0"/>
              <a:t>Position in </a:t>
            </a:r>
            <a:r>
              <a:rPr lang="en-US" dirty="0" err="1" smtClean="0"/>
              <a:t>TClonesArray</a:t>
            </a:r>
            <a:endParaRPr lang="en-US" dirty="0" smtClean="0"/>
          </a:p>
        </p:txBody>
      </p:sp>
      <p:sp>
        <p:nvSpPr>
          <p:cNvPr id="22" name="Textfeld 21"/>
          <p:cNvSpPr txBox="1"/>
          <p:nvPr/>
        </p:nvSpPr>
        <p:spPr>
          <a:xfrm>
            <a:off x="7020272" y="1484784"/>
            <a:ext cx="1584176" cy="1200329"/>
          </a:xfrm>
          <a:prstGeom prst="rect">
            <a:avLst/>
          </a:prstGeom>
          <a:noFill/>
          <a:ln>
            <a:solidFill>
              <a:schemeClr val="tx1"/>
            </a:solidFill>
          </a:ln>
        </p:spPr>
        <p:txBody>
          <a:bodyPr wrap="square" rtlCol="0">
            <a:spAutoFit/>
          </a:bodyPr>
          <a:lstStyle/>
          <a:p>
            <a:r>
              <a:rPr lang="en-US" dirty="0" smtClean="0"/>
              <a:t>Weight:</a:t>
            </a:r>
            <a:br>
              <a:rPr lang="en-US" dirty="0" smtClean="0"/>
            </a:br>
            <a:r>
              <a:rPr lang="en-US" dirty="0" smtClean="0"/>
              <a:t>Counts how often a Link was used</a:t>
            </a:r>
          </a:p>
        </p:txBody>
      </p:sp>
      <p:cxnSp>
        <p:nvCxnSpPr>
          <p:cNvPr id="23" name="Gerade Verbindung mit Pfeil 22"/>
          <p:cNvCxnSpPr>
            <a:stCxn id="22" idx="2"/>
          </p:cNvCxnSpPr>
          <p:nvPr/>
        </p:nvCxnSpPr>
        <p:spPr>
          <a:xfrm flipH="1">
            <a:off x="6444208" y="2685113"/>
            <a:ext cx="1368152" cy="239831"/>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32" name="Textfeld 31"/>
          <p:cNvSpPr txBox="1"/>
          <p:nvPr/>
        </p:nvSpPr>
        <p:spPr>
          <a:xfrm>
            <a:off x="755576" y="5805264"/>
            <a:ext cx="6818505" cy="369332"/>
          </a:xfrm>
          <a:prstGeom prst="rect">
            <a:avLst/>
          </a:prstGeom>
          <a:noFill/>
        </p:spPr>
        <p:txBody>
          <a:bodyPr wrap="none" rtlCol="0">
            <a:spAutoFit/>
          </a:bodyPr>
          <a:lstStyle/>
          <a:p>
            <a:r>
              <a:rPr lang="en-US" dirty="0" err="1" smtClean="0"/>
              <a:t>FairLink</a:t>
            </a:r>
            <a:r>
              <a:rPr lang="en-US" dirty="0" smtClean="0"/>
              <a:t> is a unique identifier for each data object stored in a tree</a:t>
            </a:r>
            <a:endParaRPr lang="en-US" dirty="0"/>
          </a:p>
        </p:txBody>
      </p:sp>
    </p:spTree>
    <p:extLst>
      <p:ext uri="{BB962C8B-B14F-4D97-AF65-F5344CB8AC3E}">
        <p14:creationId xmlns:p14="http://schemas.microsoft.com/office/powerpoint/2010/main" val="4354949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FairLink</a:t>
            </a:r>
            <a:endParaRPr lang="en-US" dirty="0"/>
          </a:p>
        </p:txBody>
      </p:sp>
      <p:graphicFrame>
        <p:nvGraphicFramePr>
          <p:cNvPr id="3" name="Diagramm 2"/>
          <p:cNvGraphicFramePr/>
          <p:nvPr>
            <p:extLst>
              <p:ext uri="{D42A27DB-BD31-4B8C-83A1-F6EECF244321}">
                <p14:modId xmlns:p14="http://schemas.microsoft.com/office/powerpoint/2010/main" val="56206893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feld 3"/>
          <p:cNvSpPr txBox="1"/>
          <p:nvPr/>
        </p:nvSpPr>
        <p:spPr>
          <a:xfrm>
            <a:off x="5652120" y="1124744"/>
            <a:ext cx="556613" cy="369332"/>
          </a:xfrm>
          <a:prstGeom prst="rect">
            <a:avLst/>
          </a:prstGeom>
          <a:noFill/>
        </p:spPr>
        <p:txBody>
          <a:bodyPr wrap="none" rtlCol="0">
            <a:spAutoFit/>
          </a:bodyPr>
          <a:lstStyle/>
          <a:p>
            <a:r>
              <a:rPr lang="en-US" dirty="0" smtClean="0">
                <a:solidFill>
                  <a:srgbClr val="0000FF"/>
                </a:solidFill>
              </a:rPr>
              <a:t>File</a:t>
            </a:r>
            <a:endParaRPr lang="en-US" dirty="0">
              <a:solidFill>
                <a:srgbClr val="0000FF"/>
              </a:solidFill>
            </a:endParaRPr>
          </a:p>
        </p:txBody>
      </p:sp>
      <p:cxnSp>
        <p:nvCxnSpPr>
          <p:cNvPr id="5" name="Gerade Verbindung mit Pfeil 4"/>
          <p:cNvCxnSpPr>
            <a:stCxn id="4" idx="2"/>
          </p:cNvCxnSpPr>
          <p:nvPr/>
        </p:nvCxnSpPr>
        <p:spPr>
          <a:xfrm flipH="1">
            <a:off x="5004049" y="1494076"/>
            <a:ext cx="926378" cy="20673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8" name="Textfeld 7"/>
          <p:cNvSpPr txBox="1"/>
          <p:nvPr/>
        </p:nvSpPr>
        <p:spPr>
          <a:xfrm>
            <a:off x="2411760" y="1340768"/>
            <a:ext cx="916049" cy="369332"/>
          </a:xfrm>
          <a:prstGeom prst="rect">
            <a:avLst/>
          </a:prstGeom>
          <a:noFill/>
        </p:spPr>
        <p:txBody>
          <a:bodyPr wrap="none" rtlCol="0">
            <a:spAutoFit/>
          </a:bodyPr>
          <a:lstStyle/>
          <a:p>
            <a:r>
              <a:rPr lang="en-US" dirty="0" smtClean="0">
                <a:solidFill>
                  <a:srgbClr val="008000"/>
                </a:solidFill>
              </a:rPr>
              <a:t>Branch</a:t>
            </a:r>
            <a:endParaRPr lang="en-US" dirty="0">
              <a:solidFill>
                <a:srgbClr val="008000"/>
              </a:solidFill>
            </a:endParaRPr>
          </a:p>
        </p:txBody>
      </p:sp>
      <p:cxnSp>
        <p:nvCxnSpPr>
          <p:cNvPr id="9" name="Gerade Verbindung mit Pfeil 8"/>
          <p:cNvCxnSpPr>
            <a:stCxn id="8" idx="2"/>
          </p:cNvCxnSpPr>
          <p:nvPr/>
        </p:nvCxnSpPr>
        <p:spPr>
          <a:xfrm>
            <a:off x="2869785" y="1710100"/>
            <a:ext cx="108960" cy="35372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3" name="Textfeld 12"/>
          <p:cNvSpPr txBox="1"/>
          <p:nvPr/>
        </p:nvSpPr>
        <p:spPr>
          <a:xfrm>
            <a:off x="539552" y="4941168"/>
            <a:ext cx="723425" cy="369332"/>
          </a:xfrm>
          <a:prstGeom prst="rect">
            <a:avLst/>
          </a:prstGeom>
          <a:noFill/>
        </p:spPr>
        <p:txBody>
          <a:bodyPr wrap="none" rtlCol="0">
            <a:spAutoFit/>
          </a:bodyPr>
          <a:lstStyle/>
          <a:p>
            <a:r>
              <a:rPr lang="en-US" dirty="0" smtClean="0">
                <a:solidFill>
                  <a:srgbClr val="FF0000"/>
                </a:solidFill>
              </a:rPr>
              <a:t>Entry</a:t>
            </a:r>
            <a:endParaRPr lang="en-US" dirty="0">
              <a:solidFill>
                <a:srgbClr val="FF0000"/>
              </a:solidFill>
            </a:endParaRPr>
          </a:p>
        </p:txBody>
      </p:sp>
      <p:cxnSp>
        <p:nvCxnSpPr>
          <p:cNvPr id="14" name="Gerade Verbindung mit Pfeil 13"/>
          <p:cNvCxnSpPr/>
          <p:nvPr/>
        </p:nvCxnSpPr>
        <p:spPr>
          <a:xfrm>
            <a:off x="1619672" y="5157192"/>
            <a:ext cx="1008112"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2" name="Textfeld 21"/>
          <p:cNvSpPr txBox="1"/>
          <p:nvPr/>
        </p:nvSpPr>
        <p:spPr>
          <a:xfrm>
            <a:off x="2771800" y="5949280"/>
            <a:ext cx="749349" cy="369332"/>
          </a:xfrm>
          <a:prstGeom prst="rect">
            <a:avLst/>
          </a:prstGeom>
          <a:noFill/>
        </p:spPr>
        <p:txBody>
          <a:bodyPr wrap="none" rtlCol="0">
            <a:spAutoFit/>
          </a:bodyPr>
          <a:lstStyle/>
          <a:p>
            <a:r>
              <a:rPr lang="en-US" dirty="0" smtClean="0">
                <a:solidFill>
                  <a:srgbClr val="FF6600"/>
                </a:solidFill>
              </a:rPr>
              <a:t>Index</a:t>
            </a:r>
            <a:endParaRPr lang="en-US" dirty="0">
              <a:solidFill>
                <a:srgbClr val="FF6600"/>
              </a:solidFill>
            </a:endParaRPr>
          </a:p>
        </p:txBody>
      </p:sp>
      <p:cxnSp>
        <p:nvCxnSpPr>
          <p:cNvPr id="23" name="Gerade Verbindung mit Pfeil 22"/>
          <p:cNvCxnSpPr>
            <a:stCxn id="22" idx="0"/>
          </p:cNvCxnSpPr>
          <p:nvPr/>
        </p:nvCxnSpPr>
        <p:spPr>
          <a:xfrm flipH="1" flipV="1">
            <a:off x="3131840" y="5517232"/>
            <a:ext cx="14635" cy="43204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5645457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FairMultiLinkedData</a:t>
            </a:r>
            <a:endParaRPr lang="en-US" dirty="0"/>
          </a:p>
        </p:txBody>
      </p:sp>
      <p:sp>
        <p:nvSpPr>
          <p:cNvPr id="3" name="Inhaltsplatzhalter 2"/>
          <p:cNvSpPr>
            <a:spLocks noGrp="1"/>
          </p:cNvSpPr>
          <p:nvPr>
            <p:ph idx="1"/>
          </p:nvPr>
        </p:nvSpPr>
        <p:spPr/>
        <p:txBody>
          <a:bodyPr/>
          <a:lstStyle/>
          <a:p>
            <a:r>
              <a:rPr lang="en-US" dirty="0" smtClean="0"/>
              <a:t>Two important Methods:</a:t>
            </a:r>
          </a:p>
          <a:p>
            <a:pPr>
              <a:buFont typeface="Arial" pitchFamily="34" charset="0"/>
              <a:buChar char="•"/>
            </a:pPr>
            <a:r>
              <a:rPr lang="en-US" b="1" dirty="0" err="1" smtClean="0"/>
              <a:t>SetLink</a:t>
            </a:r>
            <a:r>
              <a:rPr lang="en-US" b="1" dirty="0" smtClean="0"/>
              <a:t>(</a:t>
            </a:r>
            <a:r>
              <a:rPr lang="en-US" b="1" dirty="0" err="1" smtClean="0"/>
              <a:t>FairLink</a:t>
            </a:r>
            <a:r>
              <a:rPr lang="en-US" b="1" dirty="0" smtClean="0"/>
              <a:t> link))</a:t>
            </a:r>
            <a:r>
              <a:rPr lang="en-US" dirty="0" smtClean="0"/>
              <a:t>: Clears the existing list of links and sets link as first entry</a:t>
            </a:r>
          </a:p>
          <a:p>
            <a:pPr>
              <a:buFont typeface="Arial" pitchFamily="34" charset="0"/>
              <a:buChar char="•"/>
            </a:pPr>
            <a:r>
              <a:rPr lang="en-US" b="1" dirty="0" err="1" smtClean="0"/>
              <a:t>AddLink</a:t>
            </a:r>
            <a:r>
              <a:rPr lang="en-US" b="1" dirty="0" smtClean="0"/>
              <a:t>(</a:t>
            </a:r>
            <a:r>
              <a:rPr lang="en-US" b="1" dirty="0" err="1" smtClean="0"/>
              <a:t>FairLink</a:t>
            </a:r>
            <a:r>
              <a:rPr lang="en-US" b="1" dirty="0" smtClean="0"/>
              <a:t> link, </a:t>
            </a:r>
            <a:r>
              <a:rPr lang="en-US" b="1" dirty="0" err="1" smtClean="0"/>
              <a:t>bool</a:t>
            </a:r>
            <a:r>
              <a:rPr lang="en-US" b="1" dirty="0" smtClean="0"/>
              <a:t> multi): </a:t>
            </a:r>
            <a:r>
              <a:rPr lang="en-US" dirty="0" smtClean="0"/>
              <a:t>Adds link to the vector of links. If multi is false it checks first if this link already exists and increases the weight factor for this link. In all other cases the link is added to the vector.</a:t>
            </a:r>
          </a:p>
          <a:p>
            <a:pPr>
              <a:buFont typeface="Arial" pitchFamily="34" charset="0"/>
              <a:buChar char="•"/>
            </a:pPr>
            <a:endParaRPr lang="en-US" dirty="0" smtClean="0"/>
          </a:p>
          <a:p>
            <a:r>
              <a:rPr lang="en-US" dirty="0" smtClean="0">
                <a:sym typeface="Wingdings" pitchFamily="2" charset="2"/>
              </a:rPr>
              <a:t>If you want to use MC Propagation you have to:</a:t>
            </a:r>
          </a:p>
          <a:p>
            <a:pPr marL="457200" indent="-457200">
              <a:buFont typeface="+mj-lt"/>
              <a:buAutoNum type="arabicPeriod"/>
            </a:pPr>
            <a:r>
              <a:rPr lang="en-US" dirty="0" smtClean="0">
                <a:sym typeface="Wingdings" pitchFamily="2" charset="2"/>
              </a:rPr>
              <a:t>derive your classes from </a:t>
            </a:r>
            <a:r>
              <a:rPr lang="en-US" b="1" dirty="0" err="1" smtClean="0">
                <a:sym typeface="Wingdings" pitchFamily="2" charset="2"/>
              </a:rPr>
              <a:t>FairMultiLinkedData_Interface</a:t>
            </a:r>
            <a:r>
              <a:rPr lang="en-US" dirty="0" smtClean="0">
                <a:sym typeface="Wingdings" pitchFamily="2" charset="2"/>
              </a:rPr>
              <a:t> or </a:t>
            </a:r>
            <a:r>
              <a:rPr lang="en-US" b="1" dirty="0" err="1" smtClean="0">
                <a:sym typeface="Wingdings" pitchFamily="2" charset="2"/>
              </a:rPr>
              <a:t>FairHit</a:t>
            </a:r>
            <a:r>
              <a:rPr lang="en-US" b="1" dirty="0" smtClean="0">
                <a:sym typeface="Wingdings" pitchFamily="2" charset="2"/>
              </a:rPr>
              <a:t>/</a:t>
            </a:r>
            <a:r>
              <a:rPr lang="en-US" b="1" dirty="0" err="1" smtClean="0">
                <a:sym typeface="Wingdings" pitchFamily="2" charset="2"/>
              </a:rPr>
              <a:t>FairMCPoint</a:t>
            </a:r>
            <a:endParaRPr lang="en-US" b="1" dirty="0" smtClean="0">
              <a:sym typeface="Wingdings" pitchFamily="2" charset="2"/>
            </a:endParaRPr>
          </a:p>
          <a:p>
            <a:pPr marL="457200" indent="-457200">
              <a:buFont typeface="+mj-lt"/>
              <a:buAutoNum type="arabicPeriod"/>
            </a:pPr>
            <a:r>
              <a:rPr lang="en-US" b="1" dirty="0" smtClean="0">
                <a:sym typeface="Wingdings" pitchFamily="2" charset="2"/>
              </a:rPr>
              <a:t>set/add</a:t>
            </a:r>
            <a:r>
              <a:rPr lang="en-US" dirty="0" smtClean="0">
                <a:sym typeface="Wingdings" pitchFamily="2" charset="2"/>
              </a:rPr>
              <a:t> the links to the data you have used to generate your actual data set</a:t>
            </a:r>
          </a:p>
          <a:p>
            <a:pPr>
              <a:buFont typeface="Wingdings"/>
              <a:buChar char="è"/>
            </a:pPr>
            <a:endParaRPr lang="en-US" dirty="0" smtClean="0"/>
          </a:p>
        </p:txBody>
      </p:sp>
    </p:spTree>
    <p:extLst>
      <p:ext uri="{BB962C8B-B14F-4D97-AF65-F5344CB8AC3E}">
        <p14:creationId xmlns:p14="http://schemas.microsoft.com/office/powerpoint/2010/main" val="21518482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Example </a:t>
            </a:r>
            <a:r>
              <a:rPr lang="en-US" dirty="0" err="1" smtClean="0"/>
              <a:t>SttHit</a:t>
            </a:r>
            <a:endParaRPr lang="en-US" dirty="0"/>
          </a:p>
        </p:txBody>
      </p:sp>
      <p:sp>
        <p:nvSpPr>
          <p:cNvPr id="3" name="Inhaltsplatzhalter 2"/>
          <p:cNvSpPr>
            <a:spLocks noGrp="1"/>
          </p:cNvSpPr>
          <p:nvPr>
            <p:ph idx="1"/>
          </p:nvPr>
        </p:nvSpPr>
        <p:spPr>
          <a:xfrm>
            <a:off x="719138" y="1000108"/>
            <a:ext cx="8173342" cy="5019692"/>
          </a:xfrm>
        </p:spPr>
        <p:txBody>
          <a:bodyPr/>
          <a:lstStyle/>
          <a:p>
            <a:r>
              <a:rPr lang="en-US" sz="1600" dirty="0" smtClean="0">
                <a:latin typeface="Courier New"/>
                <a:cs typeface="Courier New"/>
              </a:rPr>
              <a:t>/** Standard constructor **/</a:t>
            </a:r>
          </a:p>
          <a:p>
            <a:r>
              <a:rPr lang="en-US" sz="1600" b="1" dirty="0" err="1" smtClean="0">
                <a:latin typeface="Courier New"/>
                <a:cs typeface="Courier New"/>
              </a:rPr>
              <a:t>PndSttHit</a:t>
            </a:r>
            <a:r>
              <a:rPr lang="en-US" sz="1600" b="1" dirty="0" smtClean="0">
                <a:latin typeface="Courier New"/>
                <a:cs typeface="Courier New"/>
              </a:rPr>
              <a:t>::</a:t>
            </a:r>
            <a:r>
              <a:rPr lang="en-US" sz="1600" b="1" dirty="0" err="1" smtClean="0">
                <a:latin typeface="Courier New"/>
                <a:cs typeface="Courier New"/>
              </a:rPr>
              <a:t>PndSttHit</a:t>
            </a:r>
            <a:r>
              <a:rPr lang="en-US" sz="1600" dirty="0" smtClean="0">
                <a:latin typeface="Courier New"/>
                <a:cs typeface="Courier New"/>
              </a:rPr>
              <a:t> (</a:t>
            </a:r>
            <a:r>
              <a:rPr lang="en-US" sz="1600" dirty="0" err="1" smtClean="0">
                <a:latin typeface="Courier New"/>
                <a:cs typeface="Courier New"/>
              </a:rPr>
              <a:t>Int_t</a:t>
            </a:r>
            <a:r>
              <a:rPr lang="en-US" sz="1600" dirty="0" smtClean="0">
                <a:latin typeface="Courier New"/>
                <a:cs typeface="Courier New"/>
              </a:rPr>
              <a:t> </a:t>
            </a:r>
            <a:r>
              <a:rPr lang="en-US" sz="1600" dirty="0" err="1" smtClean="0">
                <a:latin typeface="Courier New"/>
                <a:cs typeface="Courier New"/>
              </a:rPr>
              <a:t>detID</a:t>
            </a:r>
            <a:r>
              <a:rPr lang="en-US" sz="1600" dirty="0" smtClean="0">
                <a:latin typeface="Courier New"/>
                <a:cs typeface="Courier New"/>
              </a:rPr>
              <a:t>, TVector3&amp; pos, TVector3&amp; </a:t>
            </a:r>
            <a:r>
              <a:rPr lang="en-US" sz="1600" dirty="0" err="1" smtClean="0">
                <a:latin typeface="Courier New"/>
                <a:cs typeface="Courier New"/>
              </a:rPr>
              <a:t>dpos</a:t>
            </a:r>
            <a:r>
              <a:rPr lang="en-US" sz="1600" dirty="0" smtClean="0">
                <a:latin typeface="Courier New"/>
                <a:cs typeface="Courier New"/>
              </a:rPr>
              <a:t>, </a:t>
            </a:r>
          </a:p>
          <a:p>
            <a:r>
              <a:rPr lang="en-US" sz="1600" dirty="0" smtClean="0">
                <a:latin typeface="Courier New"/>
                <a:cs typeface="Courier New"/>
              </a:rPr>
              <a:t>		     </a:t>
            </a:r>
            <a:r>
              <a:rPr lang="en-US" sz="1600" dirty="0" err="1" smtClean="0">
                <a:latin typeface="Courier New"/>
                <a:cs typeface="Courier New"/>
              </a:rPr>
              <a:t>Int_t</a:t>
            </a:r>
            <a:r>
              <a:rPr lang="en-US" sz="1600" dirty="0" smtClean="0">
                <a:latin typeface="Courier New"/>
                <a:cs typeface="Courier New"/>
              </a:rPr>
              <a:t> index, </a:t>
            </a:r>
            <a:r>
              <a:rPr lang="en-US" sz="1600" dirty="0" err="1" smtClean="0">
                <a:latin typeface="Courier New"/>
                <a:cs typeface="Courier New"/>
              </a:rPr>
              <a:t>Int_t</a:t>
            </a:r>
            <a:r>
              <a:rPr lang="en-US" sz="1600" dirty="0" smtClean="0">
                <a:latin typeface="Courier New"/>
                <a:cs typeface="Courier New"/>
              </a:rPr>
              <a:t> flag, </a:t>
            </a:r>
            <a:r>
              <a:rPr lang="en-US" sz="1600" dirty="0" err="1" smtClean="0">
                <a:latin typeface="Courier New"/>
                <a:cs typeface="Courier New"/>
              </a:rPr>
              <a:t>Double_t</a:t>
            </a:r>
            <a:r>
              <a:rPr lang="en-US" sz="1600" dirty="0" smtClean="0">
                <a:latin typeface="Courier New"/>
                <a:cs typeface="Courier New"/>
              </a:rPr>
              <a:t> </a:t>
            </a:r>
            <a:r>
              <a:rPr lang="en-US" sz="1600" dirty="0" err="1" smtClean="0">
                <a:latin typeface="Courier New"/>
                <a:cs typeface="Courier New"/>
              </a:rPr>
              <a:t>isochrone</a:t>
            </a:r>
            <a:r>
              <a:rPr lang="en-US" sz="1600" dirty="0" smtClean="0">
                <a:latin typeface="Courier New"/>
                <a:cs typeface="Courier New"/>
              </a:rPr>
              <a:t>,</a:t>
            </a:r>
          </a:p>
          <a:p>
            <a:r>
              <a:rPr lang="en-US" sz="1600" dirty="0" smtClean="0">
                <a:latin typeface="Courier New"/>
                <a:cs typeface="Courier New"/>
              </a:rPr>
              <a:t>		     </a:t>
            </a:r>
            <a:r>
              <a:rPr lang="en-US" sz="1600" dirty="0" err="1" smtClean="0">
                <a:latin typeface="Courier New"/>
                <a:cs typeface="Courier New"/>
              </a:rPr>
              <a:t>Double_t</a:t>
            </a:r>
            <a:r>
              <a:rPr lang="en-US" sz="1600" dirty="0" smtClean="0">
                <a:latin typeface="Courier New"/>
                <a:cs typeface="Courier New"/>
              </a:rPr>
              <a:t> </a:t>
            </a:r>
            <a:r>
              <a:rPr lang="en-US" sz="1600" dirty="0" err="1" smtClean="0">
                <a:latin typeface="Courier New"/>
                <a:cs typeface="Courier New"/>
              </a:rPr>
              <a:t>isochroneError</a:t>
            </a:r>
            <a:r>
              <a:rPr lang="en-US" sz="1600" dirty="0" smtClean="0">
                <a:latin typeface="Courier New"/>
                <a:cs typeface="Courier New"/>
              </a:rPr>
              <a:t>, TVector3 </a:t>
            </a:r>
            <a:r>
              <a:rPr lang="en-US" sz="1600" dirty="0" err="1" smtClean="0">
                <a:latin typeface="Courier New"/>
                <a:cs typeface="Courier New"/>
              </a:rPr>
              <a:t>wireDir</a:t>
            </a:r>
            <a:r>
              <a:rPr lang="en-US" sz="1600" dirty="0" smtClean="0">
                <a:latin typeface="Courier New"/>
                <a:cs typeface="Courier New"/>
              </a:rPr>
              <a:t>) </a:t>
            </a:r>
          </a:p>
          <a:p>
            <a:r>
              <a:rPr lang="en-US" sz="1600" dirty="0" smtClean="0">
                <a:latin typeface="Courier New"/>
                <a:cs typeface="Courier New"/>
              </a:rPr>
              <a:t>  : </a:t>
            </a:r>
            <a:r>
              <a:rPr lang="en-US" sz="1600" dirty="0" err="1" smtClean="0">
                <a:latin typeface="Courier New"/>
                <a:cs typeface="Courier New"/>
              </a:rPr>
              <a:t>FairHit</a:t>
            </a:r>
            <a:r>
              <a:rPr lang="en-US" sz="1600" dirty="0" smtClean="0">
                <a:latin typeface="Courier New"/>
                <a:cs typeface="Courier New"/>
              </a:rPr>
              <a:t>(</a:t>
            </a:r>
            <a:r>
              <a:rPr lang="en-US" sz="1600" dirty="0" err="1" smtClean="0">
                <a:latin typeface="Courier New"/>
                <a:cs typeface="Courier New"/>
              </a:rPr>
              <a:t>detID</a:t>
            </a:r>
            <a:r>
              <a:rPr lang="en-US" sz="1600" dirty="0" smtClean="0">
                <a:latin typeface="Courier New"/>
                <a:cs typeface="Courier New"/>
              </a:rPr>
              <a:t>, pos, </a:t>
            </a:r>
            <a:r>
              <a:rPr lang="en-US" sz="1600" dirty="0" err="1" smtClean="0">
                <a:latin typeface="Courier New"/>
                <a:cs typeface="Courier New"/>
              </a:rPr>
              <a:t>dpos</a:t>
            </a:r>
            <a:r>
              <a:rPr lang="en-US" sz="1600" dirty="0" smtClean="0">
                <a:latin typeface="Courier New"/>
                <a:cs typeface="Courier New"/>
              </a:rPr>
              <a:t>, index) </a:t>
            </a:r>
          </a:p>
          <a:p>
            <a:r>
              <a:rPr lang="en-US" sz="1600" dirty="0" smtClean="0">
                <a:latin typeface="Courier New"/>
                <a:cs typeface="Courier New"/>
              </a:rPr>
              <a:t>{</a:t>
            </a:r>
          </a:p>
          <a:p>
            <a:r>
              <a:rPr lang="en-US" sz="1600" dirty="0" smtClean="0">
                <a:latin typeface="Courier New"/>
                <a:cs typeface="Courier New"/>
              </a:rPr>
              <a:t>  </a:t>
            </a:r>
            <a:r>
              <a:rPr lang="en-US" sz="1600" dirty="0" err="1" smtClean="0">
                <a:solidFill>
                  <a:srgbClr val="0070C0"/>
                </a:solidFill>
                <a:latin typeface="Courier New"/>
                <a:cs typeface="Courier New"/>
              </a:rPr>
              <a:t>fIsochrone</a:t>
            </a:r>
            <a:r>
              <a:rPr lang="en-US" sz="1600" dirty="0" smtClean="0">
                <a:latin typeface="Courier New"/>
                <a:cs typeface="Courier New"/>
              </a:rPr>
              <a:t> = </a:t>
            </a:r>
            <a:r>
              <a:rPr lang="en-US" sz="1600" dirty="0" err="1" smtClean="0">
                <a:latin typeface="Courier New"/>
                <a:cs typeface="Courier New"/>
              </a:rPr>
              <a:t>isochrone</a:t>
            </a:r>
            <a:r>
              <a:rPr lang="en-US" sz="1600" dirty="0" smtClean="0">
                <a:latin typeface="Courier New"/>
                <a:cs typeface="Courier New"/>
              </a:rPr>
              <a:t>;</a:t>
            </a:r>
          </a:p>
          <a:p>
            <a:r>
              <a:rPr lang="en-US" sz="1600" dirty="0" smtClean="0">
                <a:latin typeface="Courier New"/>
                <a:cs typeface="Courier New"/>
              </a:rPr>
              <a:t>  </a:t>
            </a:r>
            <a:r>
              <a:rPr lang="en-US" sz="1600" dirty="0" err="1" smtClean="0">
                <a:solidFill>
                  <a:srgbClr val="0070C0"/>
                </a:solidFill>
                <a:latin typeface="Courier New"/>
                <a:cs typeface="Courier New"/>
              </a:rPr>
              <a:t>fIsochroneError</a:t>
            </a:r>
            <a:r>
              <a:rPr lang="en-US" sz="1600" dirty="0" smtClean="0">
                <a:latin typeface="Courier New"/>
                <a:cs typeface="Courier New"/>
              </a:rPr>
              <a:t> = </a:t>
            </a:r>
            <a:r>
              <a:rPr lang="en-US" sz="1600" dirty="0" err="1" smtClean="0">
                <a:latin typeface="Courier New"/>
                <a:cs typeface="Courier New"/>
              </a:rPr>
              <a:t>isochroneError</a:t>
            </a:r>
            <a:r>
              <a:rPr lang="en-US" sz="1600" dirty="0" smtClean="0">
                <a:latin typeface="Courier New"/>
                <a:cs typeface="Courier New"/>
              </a:rPr>
              <a:t>;</a:t>
            </a:r>
          </a:p>
          <a:p>
            <a:r>
              <a:rPr lang="en-US" sz="1600" dirty="0" smtClean="0">
                <a:latin typeface="Courier New"/>
                <a:cs typeface="Courier New"/>
              </a:rPr>
              <a:t>  </a:t>
            </a:r>
            <a:r>
              <a:rPr lang="en-US" sz="1600" dirty="0" err="1" smtClean="0">
                <a:solidFill>
                  <a:srgbClr val="0070C0"/>
                </a:solidFill>
                <a:latin typeface="Courier New"/>
                <a:cs typeface="Courier New"/>
              </a:rPr>
              <a:t>fRadial</a:t>
            </a:r>
            <a:r>
              <a:rPr lang="en-US" sz="1600" dirty="0" smtClean="0">
                <a:latin typeface="Courier New"/>
                <a:cs typeface="Courier New"/>
              </a:rPr>
              <a:t> = </a:t>
            </a:r>
            <a:r>
              <a:rPr lang="en-US" sz="1600" dirty="0" err="1" smtClean="0">
                <a:latin typeface="Courier New"/>
                <a:cs typeface="Courier New"/>
              </a:rPr>
              <a:t>TMath</a:t>
            </a:r>
            <a:r>
              <a:rPr lang="en-US" sz="1600" dirty="0" smtClean="0">
                <a:latin typeface="Courier New"/>
                <a:cs typeface="Courier New"/>
              </a:rPr>
              <a:t>::</a:t>
            </a:r>
            <a:r>
              <a:rPr lang="en-US" sz="1600" dirty="0" err="1" smtClean="0">
                <a:latin typeface="Courier New"/>
                <a:cs typeface="Courier New"/>
              </a:rPr>
              <a:t>Sqrt</a:t>
            </a:r>
            <a:r>
              <a:rPr lang="en-US" sz="1600" dirty="0" smtClean="0">
                <a:latin typeface="Courier New"/>
                <a:cs typeface="Courier New"/>
              </a:rPr>
              <a:t>(</a:t>
            </a:r>
            <a:r>
              <a:rPr lang="en-US" sz="1600" dirty="0" err="1" smtClean="0">
                <a:latin typeface="Courier New"/>
                <a:cs typeface="Courier New"/>
              </a:rPr>
              <a:t>pos.X</a:t>
            </a:r>
            <a:r>
              <a:rPr lang="en-US" sz="1600" dirty="0" smtClean="0">
                <a:latin typeface="Courier New"/>
                <a:cs typeface="Courier New"/>
              </a:rPr>
              <a:t>() * </a:t>
            </a:r>
            <a:r>
              <a:rPr lang="en-US" sz="1600" dirty="0" err="1" smtClean="0">
                <a:latin typeface="Courier New"/>
                <a:cs typeface="Courier New"/>
              </a:rPr>
              <a:t>pos.X</a:t>
            </a:r>
            <a:r>
              <a:rPr lang="en-US" sz="1600" dirty="0" smtClean="0">
                <a:latin typeface="Courier New"/>
                <a:cs typeface="Courier New"/>
              </a:rPr>
              <a:t>() + </a:t>
            </a:r>
            <a:r>
              <a:rPr lang="en-US" sz="1600" dirty="0" err="1" smtClean="0">
                <a:latin typeface="Courier New"/>
                <a:cs typeface="Courier New"/>
              </a:rPr>
              <a:t>pos.Y</a:t>
            </a:r>
            <a:r>
              <a:rPr lang="en-US" sz="1600" dirty="0" smtClean="0">
                <a:latin typeface="Courier New"/>
                <a:cs typeface="Courier New"/>
              </a:rPr>
              <a:t>() * </a:t>
            </a:r>
            <a:r>
              <a:rPr lang="en-US" sz="1600" dirty="0" err="1" smtClean="0">
                <a:latin typeface="Courier New"/>
                <a:cs typeface="Courier New"/>
              </a:rPr>
              <a:t>pos.Y</a:t>
            </a:r>
            <a:r>
              <a:rPr lang="en-US" sz="1600" dirty="0" smtClean="0">
                <a:latin typeface="Courier New"/>
                <a:cs typeface="Courier New"/>
              </a:rPr>
              <a:t>());</a:t>
            </a:r>
          </a:p>
          <a:p>
            <a:r>
              <a:rPr lang="en-US" sz="1600" dirty="0" smtClean="0">
                <a:solidFill>
                  <a:srgbClr val="0070C0"/>
                </a:solidFill>
                <a:latin typeface="Courier New"/>
                <a:cs typeface="Courier New"/>
              </a:rPr>
              <a:t>  </a:t>
            </a:r>
            <a:r>
              <a:rPr lang="en-US" sz="1600" dirty="0" err="1" smtClean="0">
                <a:solidFill>
                  <a:srgbClr val="0070C0"/>
                </a:solidFill>
                <a:latin typeface="Courier New"/>
                <a:cs typeface="Courier New"/>
              </a:rPr>
              <a:t>fWireDirection</a:t>
            </a:r>
            <a:r>
              <a:rPr lang="en-US" sz="1600" dirty="0" smtClean="0">
                <a:solidFill>
                  <a:srgbClr val="0070C0"/>
                </a:solidFill>
                <a:latin typeface="Courier New"/>
                <a:cs typeface="Courier New"/>
              </a:rPr>
              <a:t> </a:t>
            </a:r>
            <a:r>
              <a:rPr lang="en-US" sz="1600" dirty="0" smtClean="0">
                <a:latin typeface="Courier New"/>
                <a:cs typeface="Courier New"/>
              </a:rPr>
              <a:t>= </a:t>
            </a:r>
            <a:r>
              <a:rPr lang="en-US" sz="1600" dirty="0" err="1" smtClean="0">
                <a:latin typeface="Courier New"/>
                <a:cs typeface="Courier New"/>
              </a:rPr>
              <a:t>wireDir</a:t>
            </a:r>
            <a:r>
              <a:rPr lang="en-US" sz="1600" dirty="0" smtClean="0">
                <a:latin typeface="Courier New"/>
                <a:cs typeface="Courier New"/>
              </a:rPr>
              <a:t>;</a:t>
            </a:r>
          </a:p>
          <a:p>
            <a:r>
              <a:rPr lang="en-US" sz="1600" dirty="0" smtClean="0">
                <a:latin typeface="Courier New"/>
                <a:cs typeface="Courier New"/>
              </a:rPr>
              <a:t>  </a:t>
            </a:r>
            <a:r>
              <a:rPr lang="en-US" sz="1600" dirty="0" err="1" smtClean="0">
                <a:solidFill>
                  <a:srgbClr val="0070C0"/>
                </a:solidFill>
                <a:latin typeface="Courier New"/>
                <a:cs typeface="Courier New"/>
              </a:rPr>
              <a:t>fAssigned</a:t>
            </a:r>
            <a:r>
              <a:rPr lang="en-US" sz="1600" dirty="0" smtClean="0">
                <a:latin typeface="Courier New"/>
                <a:cs typeface="Courier New"/>
              </a:rPr>
              <a:t> = </a:t>
            </a:r>
            <a:r>
              <a:rPr lang="en-US" sz="1600" dirty="0" err="1" smtClean="0">
                <a:latin typeface="Courier New"/>
                <a:cs typeface="Courier New"/>
              </a:rPr>
              <a:t>kFALSE</a:t>
            </a:r>
            <a:r>
              <a:rPr lang="en-US" sz="1600" dirty="0" smtClean="0">
                <a:latin typeface="Courier New"/>
                <a:cs typeface="Courier New"/>
              </a:rPr>
              <a:t>;</a:t>
            </a:r>
          </a:p>
          <a:p>
            <a:r>
              <a:rPr lang="en-US" sz="1600" dirty="0" smtClean="0">
                <a:latin typeface="Courier New"/>
                <a:cs typeface="Courier New"/>
              </a:rPr>
              <a:t>  // stt1</a:t>
            </a:r>
          </a:p>
          <a:p>
            <a:r>
              <a:rPr lang="en-US" sz="1600" dirty="0" smtClean="0">
                <a:latin typeface="Courier New"/>
                <a:cs typeface="Courier New"/>
              </a:rPr>
              <a:t>  </a:t>
            </a:r>
            <a:r>
              <a:rPr lang="en-US" sz="1600" dirty="0" err="1" smtClean="0">
                <a:solidFill>
                  <a:srgbClr val="0070C0"/>
                </a:solidFill>
                <a:latin typeface="Courier New"/>
                <a:cs typeface="Courier New"/>
              </a:rPr>
              <a:t>fXint</a:t>
            </a:r>
            <a:r>
              <a:rPr lang="en-US" sz="1600" dirty="0" smtClean="0">
                <a:latin typeface="Courier New"/>
                <a:cs typeface="Courier New"/>
              </a:rPr>
              <a:t> = </a:t>
            </a:r>
            <a:r>
              <a:rPr lang="en-US" sz="1600" dirty="0" err="1" smtClean="0">
                <a:latin typeface="Courier New"/>
                <a:cs typeface="Courier New"/>
              </a:rPr>
              <a:t>fX</a:t>
            </a:r>
            <a:r>
              <a:rPr lang="en-US" sz="1600" dirty="0" smtClean="0">
                <a:latin typeface="Courier New"/>
                <a:cs typeface="Courier New"/>
              </a:rPr>
              <a:t>;</a:t>
            </a:r>
          </a:p>
          <a:p>
            <a:r>
              <a:rPr lang="en-US" sz="1600" dirty="0" smtClean="0">
                <a:latin typeface="Courier New"/>
                <a:cs typeface="Courier New"/>
              </a:rPr>
              <a:t>  </a:t>
            </a:r>
            <a:r>
              <a:rPr lang="en-US" sz="1600" dirty="0" err="1" smtClean="0">
                <a:solidFill>
                  <a:srgbClr val="0070C0"/>
                </a:solidFill>
                <a:latin typeface="Courier New"/>
                <a:cs typeface="Courier New"/>
              </a:rPr>
              <a:t>fYint</a:t>
            </a:r>
            <a:r>
              <a:rPr lang="en-US" sz="1600" dirty="0" smtClean="0">
                <a:latin typeface="Courier New"/>
                <a:cs typeface="Courier New"/>
              </a:rPr>
              <a:t> = </a:t>
            </a:r>
            <a:r>
              <a:rPr lang="en-US" sz="1600" dirty="0" err="1" smtClean="0">
                <a:latin typeface="Courier New"/>
                <a:cs typeface="Courier New"/>
              </a:rPr>
              <a:t>fY</a:t>
            </a:r>
            <a:r>
              <a:rPr lang="en-US" sz="1600" dirty="0" smtClean="0">
                <a:latin typeface="Courier New"/>
                <a:cs typeface="Courier New"/>
              </a:rPr>
              <a:t>;</a:t>
            </a:r>
          </a:p>
          <a:p>
            <a:r>
              <a:rPr lang="en-US" sz="1600" dirty="0" smtClean="0">
                <a:solidFill>
                  <a:srgbClr val="0070C0"/>
                </a:solidFill>
                <a:latin typeface="Courier New"/>
                <a:cs typeface="Courier New"/>
              </a:rPr>
              <a:t>  </a:t>
            </a:r>
            <a:r>
              <a:rPr lang="en-US" sz="1600" dirty="0" err="1" smtClean="0">
                <a:solidFill>
                  <a:srgbClr val="0070C0"/>
                </a:solidFill>
                <a:latin typeface="Courier New"/>
                <a:cs typeface="Courier New"/>
              </a:rPr>
              <a:t>fZint</a:t>
            </a:r>
            <a:r>
              <a:rPr lang="en-US" sz="1600" dirty="0" smtClean="0">
                <a:solidFill>
                  <a:srgbClr val="0070C0"/>
                </a:solidFill>
                <a:latin typeface="Courier New"/>
                <a:cs typeface="Courier New"/>
              </a:rPr>
              <a:t> </a:t>
            </a:r>
            <a:r>
              <a:rPr lang="en-US" sz="1600" dirty="0" smtClean="0">
                <a:latin typeface="Courier New"/>
                <a:cs typeface="Courier New"/>
              </a:rPr>
              <a:t>= </a:t>
            </a:r>
            <a:r>
              <a:rPr lang="en-US" sz="1600" dirty="0" err="1" smtClean="0">
                <a:latin typeface="Courier New"/>
                <a:cs typeface="Courier New"/>
              </a:rPr>
              <a:t>fZ</a:t>
            </a:r>
            <a:r>
              <a:rPr lang="en-US" sz="1600" dirty="0" smtClean="0">
                <a:latin typeface="Courier New"/>
                <a:cs typeface="Courier New"/>
              </a:rPr>
              <a:t>;</a:t>
            </a:r>
          </a:p>
          <a:p>
            <a:r>
              <a:rPr lang="en-US" sz="1600" dirty="0" smtClean="0">
                <a:latin typeface="Courier New"/>
                <a:cs typeface="Courier New"/>
              </a:rPr>
              <a:t>  </a:t>
            </a:r>
            <a:r>
              <a:rPr lang="en-US" sz="1600" dirty="0" err="1" smtClean="0">
                <a:latin typeface="Courier New"/>
                <a:cs typeface="Courier New"/>
              </a:rPr>
              <a:t>SetLink</a:t>
            </a:r>
            <a:r>
              <a:rPr lang="en-US" sz="1600" dirty="0" smtClean="0">
                <a:latin typeface="Courier New"/>
                <a:cs typeface="Courier New"/>
              </a:rPr>
              <a:t>(</a:t>
            </a:r>
            <a:r>
              <a:rPr lang="en-US" sz="1600" dirty="0" err="1" smtClean="0">
                <a:latin typeface="Courier New"/>
                <a:cs typeface="Courier New"/>
              </a:rPr>
              <a:t>FairLink</a:t>
            </a:r>
            <a:r>
              <a:rPr lang="en-US" sz="1600" dirty="0" smtClean="0">
                <a:latin typeface="Courier New"/>
                <a:cs typeface="Courier New"/>
              </a:rPr>
              <a:t>(</a:t>
            </a:r>
            <a:r>
              <a:rPr lang="en-US" sz="1600" i="1" dirty="0" smtClean="0">
                <a:solidFill>
                  <a:srgbClr val="0070C0"/>
                </a:solidFill>
                <a:latin typeface="Courier New"/>
                <a:cs typeface="Courier New"/>
              </a:rPr>
              <a:t>“</a:t>
            </a:r>
            <a:r>
              <a:rPr lang="en-US" sz="1600" i="1" dirty="0" err="1" smtClean="0">
                <a:solidFill>
                  <a:srgbClr val="0070C0"/>
                </a:solidFill>
                <a:latin typeface="Courier New"/>
                <a:cs typeface="Courier New"/>
              </a:rPr>
              <a:t>STTPoint</a:t>
            </a:r>
            <a:r>
              <a:rPr lang="en-US" sz="1600" i="1" dirty="0" smtClean="0">
                <a:solidFill>
                  <a:srgbClr val="0070C0"/>
                </a:solidFill>
                <a:latin typeface="Courier New"/>
                <a:cs typeface="Courier New"/>
              </a:rPr>
              <a:t>”</a:t>
            </a:r>
            <a:r>
              <a:rPr lang="en-US" sz="1600" dirty="0" smtClean="0">
                <a:latin typeface="Courier New"/>
                <a:cs typeface="Courier New"/>
              </a:rPr>
              <a:t>, index)); //short version</a:t>
            </a:r>
          </a:p>
          <a:p>
            <a:r>
              <a:rPr lang="en-US" sz="1600" dirty="0" smtClean="0">
                <a:latin typeface="Courier New"/>
                <a:cs typeface="Courier New"/>
              </a:rPr>
              <a:t>  </a:t>
            </a:r>
            <a:r>
              <a:rPr lang="en-US" sz="1600" dirty="0" err="1" smtClean="0">
                <a:latin typeface="Courier New"/>
                <a:cs typeface="Courier New"/>
              </a:rPr>
              <a:t>SetLink</a:t>
            </a:r>
            <a:r>
              <a:rPr lang="en-US" sz="1600" dirty="0" smtClean="0">
                <a:latin typeface="Courier New"/>
                <a:cs typeface="Courier New"/>
              </a:rPr>
              <a:t>(</a:t>
            </a:r>
            <a:r>
              <a:rPr lang="en-US" sz="1600" dirty="0" err="1" smtClean="0">
                <a:latin typeface="Courier New"/>
                <a:cs typeface="Courier New"/>
              </a:rPr>
              <a:t>FairLink</a:t>
            </a:r>
            <a:r>
              <a:rPr lang="en-US" sz="1600" dirty="0" smtClean="0">
                <a:latin typeface="Courier New"/>
                <a:cs typeface="Courier New"/>
              </a:rPr>
              <a:t>(-1, </a:t>
            </a:r>
            <a:r>
              <a:rPr lang="en-US" sz="1600" dirty="0" err="1" smtClean="0">
                <a:latin typeface="Courier New"/>
                <a:cs typeface="Courier New"/>
              </a:rPr>
              <a:t>FairRootManager</a:t>
            </a:r>
            <a:r>
              <a:rPr lang="en-US" sz="1600" dirty="0" smtClean="0">
                <a:latin typeface="Courier New"/>
                <a:cs typeface="Courier New"/>
              </a:rPr>
              <a:t>::Instance()-&gt;</a:t>
            </a:r>
            <a:r>
              <a:rPr lang="en-US" sz="1600" dirty="0" err="1" smtClean="0">
                <a:latin typeface="Courier New"/>
                <a:cs typeface="Courier New"/>
              </a:rPr>
              <a:t>GerEntryNr</a:t>
            </a:r>
            <a:r>
              <a:rPr lang="en-US" sz="1600" dirty="0" smtClean="0">
                <a:latin typeface="Courier New"/>
                <a:cs typeface="Courier New"/>
              </a:rPr>
              <a:t>(), “</a:t>
            </a:r>
            <a:r>
              <a:rPr lang="en-US" sz="1600" dirty="0" err="1" smtClean="0">
                <a:latin typeface="Courier New"/>
                <a:cs typeface="Courier New"/>
              </a:rPr>
              <a:t>SttPoint</a:t>
            </a:r>
            <a:r>
              <a:rPr lang="en-US" sz="1600" dirty="0" smtClean="0">
                <a:latin typeface="Courier New"/>
                <a:cs typeface="Courier New"/>
              </a:rPr>
              <a:t>”, index));</a:t>
            </a:r>
          </a:p>
          <a:p>
            <a:r>
              <a:rPr lang="en-US" sz="1600" dirty="0" smtClean="0">
                <a:latin typeface="Courier New"/>
                <a:cs typeface="Courier New"/>
              </a:rPr>
              <a:t>}</a:t>
            </a:r>
            <a:endParaRPr lang="en-US" sz="1600" dirty="0">
              <a:latin typeface="Courier New"/>
              <a:cs typeface="Courier New"/>
            </a:endParaRPr>
          </a:p>
        </p:txBody>
      </p:sp>
      <p:sp>
        <p:nvSpPr>
          <p:cNvPr id="4" name="Rechteck 3"/>
          <p:cNvSpPr/>
          <p:nvPr/>
        </p:nvSpPr>
        <p:spPr>
          <a:xfrm>
            <a:off x="714348" y="5357826"/>
            <a:ext cx="6881988" cy="2857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78067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1386</Words>
  <Application>Microsoft Macintosh PowerPoint</Application>
  <PresentationFormat>Bildschirmpräsentation (4:3)</PresentationFormat>
  <Paragraphs>374</Paragraphs>
  <Slides>29</Slides>
  <Notes>4</Notes>
  <HiddenSlides>0</HiddenSlides>
  <MMClips>0</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29</vt:i4>
      </vt:variant>
    </vt:vector>
  </HeadingPairs>
  <TitlesOfParts>
    <vt:vector size="32" baseType="lpstr">
      <vt:lpstr>Standarddesign</vt:lpstr>
      <vt:lpstr>Bitmap</vt:lpstr>
      <vt:lpstr>Formel</vt:lpstr>
      <vt:lpstr>Distribution of MC Information</vt:lpstr>
      <vt:lpstr>Motivation</vt:lpstr>
      <vt:lpstr>Motivation</vt:lpstr>
      <vt:lpstr>Motivation</vt:lpstr>
      <vt:lpstr>Data treatment</vt:lpstr>
      <vt:lpstr>FairLink</vt:lpstr>
      <vt:lpstr>FairLink</vt:lpstr>
      <vt:lpstr>FairMultiLinkedData</vt:lpstr>
      <vt:lpstr>Example SttHit</vt:lpstr>
      <vt:lpstr>Example PndTrack – Full Information</vt:lpstr>
      <vt:lpstr>FairLinks in Data Classes</vt:lpstr>
      <vt:lpstr>FairLinkManager</vt:lpstr>
      <vt:lpstr>What to do with the FairLinks?</vt:lpstr>
      <vt:lpstr>What to do with FairLinks?</vt:lpstr>
      <vt:lpstr>Remarks</vt:lpstr>
      <vt:lpstr>EMC – a special case</vt:lpstr>
      <vt:lpstr>1st Implementation – Go back to primary</vt:lpstr>
      <vt:lpstr>2nd Implementation – Go Back to first outside EMC</vt:lpstr>
      <vt:lpstr>2nd Implementation – Go Back to first outside EMC</vt:lpstr>
      <vt:lpstr>New Implementation – EMC Nomenclature</vt:lpstr>
      <vt:lpstr>New Implementation – EMC Nomenclature</vt:lpstr>
      <vt:lpstr>New Implementation – EMC Nomenclature</vt:lpstr>
      <vt:lpstr>New Implementation – EMC Nomenclature</vt:lpstr>
      <vt:lpstr>New Implementation</vt:lpstr>
      <vt:lpstr>New Implementation</vt:lpstr>
      <vt:lpstr>New Implementation</vt:lpstr>
      <vt:lpstr>New Implementation</vt:lpstr>
      <vt:lpstr>Result</vt:lpstr>
      <vt:lpstr>Summary</vt:lpstr>
    </vt:vector>
  </TitlesOfParts>
  <Company>Tema AG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dott</dc:creator>
  <cp:lastModifiedBy>Tobias Stockmanns</cp:lastModifiedBy>
  <cp:revision>1731</cp:revision>
  <cp:lastPrinted>2007-11-29T18:00:19Z</cp:lastPrinted>
  <dcterms:created xsi:type="dcterms:W3CDTF">2006-01-19T12:56:44Z</dcterms:created>
  <dcterms:modified xsi:type="dcterms:W3CDTF">2017-07-03T04:09:02Z</dcterms:modified>
</cp:coreProperties>
</file>