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70" r:id="rId5"/>
    <p:sldId id="273" r:id="rId6"/>
    <p:sldId id="274" r:id="rId7"/>
    <p:sldId id="271" r:id="rId8"/>
    <p:sldId id="275" r:id="rId9"/>
    <p:sldId id="263" r:id="rId10"/>
    <p:sldId id="266" r:id="rId11"/>
    <p:sldId id="259" r:id="rId12"/>
    <p:sldId id="260" r:id="rId13"/>
    <p:sldId id="262" r:id="rId14"/>
    <p:sldId id="261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2904114152592"/>
          <c:y val="4.4784584484645666E-2"/>
          <c:w val="0.79964326334208224"/>
          <c:h val="0.89719889180519097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Sheet1!$E$18:$E$4343</c:f>
              <c:numCache>
                <c:formatCode>0.00E+00</c:formatCode>
                <c:ptCount val="4326"/>
                <c:pt idx="0" formatCode="General">
                  <c:v>0</c:v>
                </c:pt>
                <c:pt idx="1">
                  <c:v>1.9531250000000001E-7</c:v>
                </c:pt>
                <c:pt idx="2">
                  <c:v>3.9062500000000002E-7</c:v>
                </c:pt>
                <c:pt idx="3">
                  <c:v>5.8593749999999995E-7</c:v>
                </c:pt>
                <c:pt idx="4">
                  <c:v>7.8125000000000004E-7</c:v>
                </c:pt>
                <c:pt idx="5">
                  <c:v>9.7656250000000002E-7</c:v>
                </c:pt>
                <c:pt idx="6">
                  <c:v>1.1718749999999999E-6</c:v>
                </c:pt>
                <c:pt idx="7">
                  <c:v>1.3671880000000001E-6</c:v>
                </c:pt>
                <c:pt idx="8">
                  <c:v>1.5625000000000001E-6</c:v>
                </c:pt>
                <c:pt idx="9">
                  <c:v>1.7578130000000001E-6</c:v>
                </c:pt>
                <c:pt idx="10">
                  <c:v>1.953125E-6</c:v>
                </c:pt>
                <c:pt idx="11">
                  <c:v>2.1484379999999998E-6</c:v>
                </c:pt>
                <c:pt idx="12">
                  <c:v>2.3437499999999998E-6</c:v>
                </c:pt>
                <c:pt idx="13">
                  <c:v>2.539063E-6</c:v>
                </c:pt>
                <c:pt idx="14">
                  <c:v>2.734375E-6</c:v>
                </c:pt>
                <c:pt idx="15">
                  <c:v>2.9296880000000002E-6</c:v>
                </c:pt>
                <c:pt idx="16">
                  <c:v>3.1250000000000001E-6</c:v>
                </c:pt>
                <c:pt idx="17">
                  <c:v>3.3203129999999999E-6</c:v>
                </c:pt>
                <c:pt idx="18">
                  <c:v>3.5156249999999999E-6</c:v>
                </c:pt>
                <c:pt idx="19">
                  <c:v>3.7109380000000001E-6</c:v>
                </c:pt>
                <c:pt idx="20">
                  <c:v>3.9062500000000001E-6</c:v>
                </c:pt>
                <c:pt idx="21">
                  <c:v>4.1015630000000003E-6</c:v>
                </c:pt>
                <c:pt idx="22">
                  <c:v>4.2968750000000003E-6</c:v>
                </c:pt>
                <c:pt idx="23">
                  <c:v>4.4921870000000002E-6</c:v>
                </c:pt>
                <c:pt idx="24">
                  <c:v>4.6874999999999996E-6</c:v>
                </c:pt>
                <c:pt idx="25">
                  <c:v>4.8828129999999998E-6</c:v>
                </c:pt>
                <c:pt idx="26">
                  <c:v>5.0781249999999998E-6</c:v>
                </c:pt>
                <c:pt idx="27">
                  <c:v>5.273438E-6</c:v>
                </c:pt>
                <c:pt idx="28">
                  <c:v>5.4687499999999999E-6</c:v>
                </c:pt>
                <c:pt idx="29">
                  <c:v>5.6640630000000002E-6</c:v>
                </c:pt>
                <c:pt idx="30">
                  <c:v>5.8593750000000001E-6</c:v>
                </c:pt>
                <c:pt idx="31">
                  <c:v>6.0546880000000003E-6</c:v>
                </c:pt>
                <c:pt idx="32">
                  <c:v>6.2500000000000003E-6</c:v>
                </c:pt>
                <c:pt idx="33">
                  <c:v>6.4453129999999997E-6</c:v>
                </c:pt>
                <c:pt idx="34">
                  <c:v>6.6406249999999996E-6</c:v>
                </c:pt>
                <c:pt idx="35">
                  <c:v>6.8359379999999998E-6</c:v>
                </c:pt>
                <c:pt idx="36">
                  <c:v>7.0312499999999998E-6</c:v>
                </c:pt>
                <c:pt idx="37">
                  <c:v>7.226563E-6</c:v>
                </c:pt>
                <c:pt idx="38">
                  <c:v>7.421875E-6</c:v>
                </c:pt>
                <c:pt idx="39">
                  <c:v>7.6171880000000002E-6</c:v>
                </c:pt>
                <c:pt idx="40">
                  <c:v>7.8125000000000002E-6</c:v>
                </c:pt>
                <c:pt idx="41">
                  <c:v>8.0078130000000004E-6</c:v>
                </c:pt>
                <c:pt idx="42">
                  <c:v>8.2031249999999995E-6</c:v>
                </c:pt>
                <c:pt idx="43">
                  <c:v>8.3984379999999997E-6</c:v>
                </c:pt>
                <c:pt idx="44">
                  <c:v>8.5937500000000005E-6</c:v>
                </c:pt>
                <c:pt idx="45">
                  <c:v>8.7890630000000007E-6</c:v>
                </c:pt>
                <c:pt idx="46">
                  <c:v>8.9843749999999998E-6</c:v>
                </c:pt>
                <c:pt idx="47">
                  <c:v>9.1796880000000001E-6</c:v>
                </c:pt>
                <c:pt idx="48">
                  <c:v>9.3749999999999992E-6</c:v>
                </c:pt>
                <c:pt idx="49">
                  <c:v>9.570312E-6</c:v>
                </c:pt>
                <c:pt idx="50">
                  <c:v>9.7656250000000002E-6</c:v>
                </c:pt>
                <c:pt idx="51">
                  <c:v>9.9609380000000004E-6</c:v>
                </c:pt>
                <c:pt idx="52">
                  <c:v>1.015625E-5</c:v>
                </c:pt>
                <c:pt idx="53">
                  <c:v>1.035156E-5</c:v>
                </c:pt>
                <c:pt idx="54">
                  <c:v>1.0546879999999999E-5</c:v>
                </c:pt>
                <c:pt idx="55">
                  <c:v>1.074219E-5</c:v>
                </c:pt>
                <c:pt idx="56">
                  <c:v>1.09375E-5</c:v>
                </c:pt>
                <c:pt idx="57">
                  <c:v>1.113281E-5</c:v>
                </c:pt>
                <c:pt idx="58">
                  <c:v>1.132813E-5</c:v>
                </c:pt>
                <c:pt idx="59">
                  <c:v>1.152344E-5</c:v>
                </c:pt>
                <c:pt idx="60">
                  <c:v>1.171875E-5</c:v>
                </c:pt>
                <c:pt idx="61">
                  <c:v>1.1914060000000001E-5</c:v>
                </c:pt>
                <c:pt idx="62">
                  <c:v>1.210938E-5</c:v>
                </c:pt>
                <c:pt idx="63">
                  <c:v>1.230469E-5</c:v>
                </c:pt>
                <c:pt idx="64">
                  <c:v>1.2500000000000001E-5</c:v>
                </c:pt>
                <c:pt idx="65">
                  <c:v>1.2695309999999999E-5</c:v>
                </c:pt>
                <c:pt idx="66">
                  <c:v>1.289063E-5</c:v>
                </c:pt>
                <c:pt idx="67">
                  <c:v>1.3085940000000001E-5</c:v>
                </c:pt>
                <c:pt idx="68">
                  <c:v>1.3281249999999999E-5</c:v>
                </c:pt>
                <c:pt idx="69">
                  <c:v>1.347656E-5</c:v>
                </c:pt>
                <c:pt idx="70">
                  <c:v>1.3671880000000001E-5</c:v>
                </c:pt>
                <c:pt idx="71">
                  <c:v>1.3867189999999999E-5</c:v>
                </c:pt>
                <c:pt idx="72">
                  <c:v>1.40625E-5</c:v>
                </c:pt>
                <c:pt idx="73">
                  <c:v>1.425781E-5</c:v>
                </c:pt>
                <c:pt idx="74">
                  <c:v>1.4453129999999999E-5</c:v>
                </c:pt>
                <c:pt idx="75">
                  <c:v>1.464844E-5</c:v>
                </c:pt>
                <c:pt idx="76">
                  <c:v>1.484375E-5</c:v>
                </c:pt>
                <c:pt idx="77">
                  <c:v>1.503906E-5</c:v>
                </c:pt>
                <c:pt idx="78">
                  <c:v>1.523438E-5</c:v>
                </c:pt>
                <c:pt idx="79">
                  <c:v>1.5429690000000002E-5</c:v>
                </c:pt>
                <c:pt idx="80">
                  <c:v>1.5625E-5</c:v>
                </c:pt>
                <c:pt idx="81">
                  <c:v>1.5820309999999999E-5</c:v>
                </c:pt>
                <c:pt idx="82">
                  <c:v>1.6015629999999998E-5</c:v>
                </c:pt>
                <c:pt idx="83">
                  <c:v>1.621094E-5</c:v>
                </c:pt>
                <c:pt idx="84">
                  <c:v>1.6406249999999999E-5</c:v>
                </c:pt>
                <c:pt idx="85">
                  <c:v>1.6601560000000001E-5</c:v>
                </c:pt>
                <c:pt idx="86">
                  <c:v>1.679688E-5</c:v>
                </c:pt>
                <c:pt idx="87">
                  <c:v>1.6992189999999999E-5</c:v>
                </c:pt>
                <c:pt idx="88">
                  <c:v>1.7187500000000001E-5</c:v>
                </c:pt>
                <c:pt idx="89">
                  <c:v>1.738281E-5</c:v>
                </c:pt>
                <c:pt idx="90">
                  <c:v>1.7578129999999999E-5</c:v>
                </c:pt>
                <c:pt idx="91">
                  <c:v>1.7773440000000001E-5</c:v>
                </c:pt>
                <c:pt idx="92">
                  <c:v>1.796875E-5</c:v>
                </c:pt>
                <c:pt idx="93">
                  <c:v>1.8164059999999998E-5</c:v>
                </c:pt>
                <c:pt idx="94">
                  <c:v>1.8359380000000001E-5</c:v>
                </c:pt>
                <c:pt idx="95">
                  <c:v>1.855469E-5</c:v>
                </c:pt>
                <c:pt idx="96">
                  <c:v>1.8749999999999998E-5</c:v>
                </c:pt>
                <c:pt idx="97">
                  <c:v>1.894531E-5</c:v>
                </c:pt>
                <c:pt idx="98">
                  <c:v>1.9140619999999999E-5</c:v>
                </c:pt>
                <c:pt idx="99">
                  <c:v>1.9335939999999998E-5</c:v>
                </c:pt>
                <c:pt idx="100">
                  <c:v>1.953125E-5</c:v>
                </c:pt>
                <c:pt idx="101">
                  <c:v>1.9726559999999999E-5</c:v>
                </c:pt>
                <c:pt idx="102">
                  <c:v>1.9921879999999998E-5</c:v>
                </c:pt>
                <c:pt idx="103">
                  <c:v>2.011719E-5</c:v>
                </c:pt>
                <c:pt idx="104">
                  <c:v>2.0312499999999999E-5</c:v>
                </c:pt>
                <c:pt idx="105">
                  <c:v>2.0507810000000001E-5</c:v>
                </c:pt>
                <c:pt idx="106">
                  <c:v>2.070313E-5</c:v>
                </c:pt>
                <c:pt idx="107">
                  <c:v>2.0898439999999999E-5</c:v>
                </c:pt>
                <c:pt idx="108">
                  <c:v>2.1093750000000001E-5</c:v>
                </c:pt>
                <c:pt idx="109">
                  <c:v>2.128906E-5</c:v>
                </c:pt>
                <c:pt idx="110">
                  <c:v>2.1484379999999999E-5</c:v>
                </c:pt>
                <c:pt idx="111">
                  <c:v>2.1679690000000001E-5</c:v>
                </c:pt>
                <c:pt idx="112">
                  <c:v>2.1875E-5</c:v>
                </c:pt>
                <c:pt idx="113">
                  <c:v>2.2070309999999998E-5</c:v>
                </c:pt>
                <c:pt idx="114">
                  <c:v>2.2265630000000001E-5</c:v>
                </c:pt>
                <c:pt idx="115">
                  <c:v>2.246094E-5</c:v>
                </c:pt>
                <c:pt idx="116">
                  <c:v>2.2656249999999998E-5</c:v>
                </c:pt>
                <c:pt idx="117">
                  <c:v>2.285156E-5</c:v>
                </c:pt>
                <c:pt idx="118">
                  <c:v>2.3046869999999999E-5</c:v>
                </c:pt>
                <c:pt idx="119">
                  <c:v>2.3242189999999998E-5</c:v>
                </c:pt>
                <c:pt idx="120">
                  <c:v>2.34375E-5</c:v>
                </c:pt>
                <c:pt idx="121">
                  <c:v>2.3632809999999999E-5</c:v>
                </c:pt>
                <c:pt idx="122">
                  <c:v>2.3828129999999998E-5</c:v>
                </c:pt>
                <c:pt idx="123">
                  <c:v>2.4023440000000001E-5</c:v>
                </c:pt>
                <c:pt idx="124">
                  <c:v>2.4218749999999999E-5</c:v>
                </c:pt>
                <c:pt idx="125">
                  <c:v>2.4414060000000001E-5</c:v>
                </c:pt>
                <c:pt idx="126">
                  <c:v>2.4609380000000001E-5</c:v>
                </c:pt>
                <c:pt idx="127">
                  <c:v>2.4804689999999999E-5</c:v>
                </c:pt>
                <c:pt idx="128">
                  <c:v>2.5000000000000001E-5</c:v>
                </c:pt>
                <c:pt idx="129">
                  <c:v>2.519531E-5</c:v>
                </c:pt>
                <c:pt idx="130">
                  <c:v>2.5390629999999999E-5</c:v>
                </c:pt>
                <c:pt idx="131">
                  <c:v>2.5585940000000001E-5</c:v>
                </c:pt>
                <c:pt idx="132">
                  <c:v>2.578125E-5</c:v>
                </c:pt>
                <c:pt idx="133">
                  <c:v>2.5976559999999999E-5</c:v>
                </c:pt>
                <c:pt idx="134">
                  <c:v>2.6171880000000001E-5</c:v>
                </c:pt>
                <c:pt idx="135">
                  <c:v>2.636719E-5</c:v>
                </c:pt>
                <c:pt idx="136">
                  <c:v>2.6562499999999999E-5</c:v>
                </c:pt>
                <c:pt idx="137">
                  <c:v>2.6757810000000001E-5</c:v>
                </c:pt>
                <c:pt idx="138">
                  <c:v>2.695313E-5</c:v>
                </c:pt>
                <c:pt idx="139">
                  <c:v>2.7148439999999999E-5</c:v>
                </c:pt>
                <c:pt idx="140">
                  <c:v>2.7343750000000001E-5</c:v>
                </c:pt>
                <c:pt idx="141">
                  <c:v>2.7539059999999999E-5</c:v>
                </c:pt>
                <c:pt idx="142">
                  <c:v>2.7734379999999999E-5</c:v>
                </c:pt>
                <c:pt idx="143">
                  <c:v>2.7929690000000001E-5</c:v>
                </c:pt>
                <c:pt idx="144">
                  <c:v>2.8124999999999999E-5</c:v>
                </c:pt>
                <c:pt idx="145">
                  <c:v>2.8320310000000001E-5</c:v>
                </c:pt>
                <c:pt idx="146">
                  <c:v>2.8515630000000001E-5</c:v>
                </c:pt>
                <c:pt idx="147">
                  <c:v>2.8710939999999999E-5</c:v>
                </c:pt>
                <c:pt idx="148">
                  <c:v>2.8906250000000001E-5</c:v>
                </c:pt>
                <c:pt idx="149">
                  <c:v>2.910156E-5</c:v>
                </c:pt>
                <c:pt idx="150">
                  <c:v>2.9296879999999999E-5</c:v>
                </c:pt>
                <c:pt idx="151">
                  <c:v>2.9492190000000001E-5</c:v>
                </c:pt>
                <c:pt idx="152">
                  <c:v>2.96875E-5</c:v>
                </c:pt>
                <c:pt idx="153">
                  <c:v>2.9882809999999999E-5</c:v>
                </c:pt>
                <c:pt idx="154">
                  <c:v>3.0078130000000001E-5</c:v>
                </c:pt>
                <c:pt idx="155">
                  <c:v>3.027344E-5</c:v>
                </c:pt>
                <c:pt idx="156">
                  <c:v>3.0468749999999999E-5</c:v>
                </c:pt>
                <c:pt idx="157">
                  <c:v>3.0664060000000001E-5</c:v>
                </c:pt>
                <c:pt idx="158">
                  <c:v>3.0859380000000003E-5</c:v>
                </c:pt>
                <c:pt idx="159">
                  <c:v>3.1054689999999999E-5</c:v>
                </c:pt>
                <c:pt idx="160">
                  <c:v>3.1250000000000001E-5</c:v>
                </c:pt>
                <c:pt idx="161">
                  <c:v>3.1445310000000003E-5</c:v>
                </c:pt>
                <c:pt idx="162">
                  <c:v>3.1640619999999998E-5</c:v>
                </c:pt>
                <c:pt idx="163">
                  <c:v>3.1835940000000001E-5</c:v>
                </c:pt>
                <c:pt idx="164">
                  <c:v>3.2031250000000003E-5</c:v>
                </c:pt>
                <c:pt idx="165">
                  <c:v>3.2226559999999998E-5</c:v>
                </c:pt>
                <c:pt idx="166">
                  <c:v>3.2421880000000001E-5</c:v>
                </c:pt>
                <c:pt idx="167">
                  <c:v>3.2617190000000003E-5</c:v>
                </c:pt>
                <c:pt idx="168">
                  <c:v>3.2812499999999998E-5</c:v>
                </c:pt>
                <c:pt idx="169">
                  <c:v>3.300781E-5</c:v>
                </c:pt>
                <c:pt idx="170">
                  <c:v>3.3203130000000003E-5</c:v>
                </c:pt>
                <c:pt idx="171">
                  <c:v>3.3398439999999998E-5</c:v>
                </c:pt>
                <c:pt idx="172">
                  <c:v>3.359375E-5</c:v>
                </c:pt>
                <c:pt idx="173">
                  <c:v>3.3789060000000002E-5</c:v>
                </c:pt>
                <c:pt idx="174">
                  <c:v>3.3984379999999998E-5</c:v>
                </c:pt>
                <c:pt idx="175">
                  <c:v>3.417969E-5</c:v>
                </c:pt>
                <c:pt idx="176">
                  <c:v>3.4375000000000002E-5</c:v>
                </c:pt>
                <c:pt idx="177">
                  <c:v>3.4570309999999997E-5</c:v>
                </c:pt>
                <c:pt idx="178">
                  <c:v>3.476563E-5</c:v>
                </c:pt>
                <c:pt idx="179">
                  <c:v>3.4960940000000002E-5</c:v>
                </c:pt>
                <c:pt idx="180">
                  <c:v>3.5156249999999997E-5</c:v>
                </c:pt>
                <c:pt idx="181">
                  <c:v>3.5351559999999999E-5</c:v>
                </c:pt>
                <c:pt idx="182">
                  <c:v>3.5546880000000002E-5</c:v>
                </c:pt>
                <c:pt idx="183">
                  <c:v>3.5742189999999997E-5</c:v>
                </c:pt>
                <c:pt idx="184">
                  <c:v>3.5937499999999999E-5</c:v>
                </c:pt>
                <c:pt idx="185">
                  <c:v>3.6132810000000001E-5</c:v>
                </c:pt>
                <c:pt idx="186">
                  <c:v>3.6328129999999997E-5</c:v>
                </c:pt>
                <c:pt idx="187">
                  <c:v>3.6523439999999999E-5</c:v>
                </c:pt>
                <c:pt idx="188">
                  <c:v>3.6718750000000001E-5</c:v>
                </c:pt>
                <c:pt idx="189">
                  <c:v>3.6914059999999997E-5</c:v>
                </c:pt>
                <c:pt idx="190">
                  <c:v>3.7109369999999999E-5</c:v>
                </c:pt>
                <c:pt idx="191">
                  <c:v>3.7304690000000001E-5</c:v>
                </c:pt>
                <c:pt idx="192">
                  <c:v>3.7499999999999997E-5</c:v>
                </c:pt>
                <c:pt idx="193">
                  <c:v>3.7695309999999999E-5</c:v>
                </c:pt>
                <c:pt idx="194">
                  <c:v>3.7890630000000001E-5</c:v>
                </c:pt>
                <c:pt idx="195">
                  <c:v>3.8085939999999997E-5</c:v>
                </c:pt>
                <c:pt idx="196">
                  <c:v>3.8281249999999999E-5</c:v>
                </c:pt>
                <c:pt idx="197">
                  <c:v>3.8476560000000001E-5</c:v>
                </c:pt>
                <c:pt idx="198">
                  <c:v>3.8671879999999997E-5</c:v>
                </c:pt>
                <c:pt idx="199">
                  <c:v>3.8867189999999999E-5</c:v>
                </c:pt>
                <c:pt idx="200">
                  <c:v>3.9062500000000001E-5</c:v>
                </c:pt>
                <c:pt idx="201">
                  <c:v>3.9257810000000003E-5</c:v>
                </c:pt>
                <c:pt idx="202">
                  <c:v>3.9453129999999999E-5</c:v>
                </c:pt>
                <c:pt idx="203">
                  <c:v>3.9648440000000001E-5</c:v>
                </c:pt>
                <c:pt idx="204">
                  <c:v>3.9843750000000003E-5</c:v>
                </c:pt>
                <c:pt idx="205">
                  <c:v>4.0039059999999998E-5</c:v>
                </c:pt>
                <c:pt idx="206">
                  <c:v>4.0234380000000001E-5</c:v>
                </c:pt>
                <c:pt idx="207">
                  <c:v>4.0429690000000003E-5</c:v>
                </c:pt>
                <c:pt idx="208">
                  <c:v>4.0624999999999998E-5</c:v>
                </c:pt>
                <c:pt idx="209">
                  <c:v>4.082031E-5</c:v>
                </c:pt>
                <c:pt idx="210">
                  <c:v>4.1015630000000003E-5</c:v>
                </c:pt>
                <c:pt idx="211">
                  <c:v>4.1210939999999998E-5</c:v>
                </c:pt>
                <c:pt idx="212">
                  <c:v>4.140625E-5</c:v>
                </c:pt>
                <c:pt idx="213">
                  <c:v>4.1601560000000002E-5</c:v>
                </c:pt>
                <c:pt idx="214">
                  <c:v>4.1796879999999998E-5</c:v>
                </c:pt>
                <c:pt idx="215">
                  <c:v>4.199219E-5</c:v>
                </c:pt>
                <c:pt idx="216">
                  <c:v>4.2187500000000002E-5</c:v>
                </c:pt>
                <c:pt idx="217">
                  <c:v>4.2382809999999997E-5</c:v>
                </c:pt>
                <c:pt idx="218">
                  <c:v>4.257813E-5</c:v>
                </c:pt>
                <c:pt idx="219">
                  <c:v>4.2773440000000002E-5</c:v>
                </c:pt>
                <c:pt idx="220">
                  <c:v>4.2968749999999998E-5</c:v>
                </c:pt>
                <c:pt idx="221">
                  <c:v>4.316406E-5</c:v>
                </c:pt>
                <c:pt idx="222">
                  <c:v>4.3359380000000002E-5</c:v>
                </c:pt>
                <c:pt idx="223">
                  <c:v>4.3554689999999998E-5</c:v>
                </c:pt>
                <c:pt idx="224">
                  <c:v>4.375E-5</c:v>
                </c:pt>
                <c:pt idx="225">
                  <c:v>4.3945310000000002E-5</c:v>
                </c:pt>
                <c:pt idx="226">
                  <c:v>4.4140629999999998E-5</c:v>
                </c:pt>
                <c:pt idx="227">
                  <c:v>4.433594E-5</c:v>
                </c:pt>
                <c:pt idx="228">
                  <c:v>4.4531250000000002E-5</c:v>
                </c:pt>
                <c:pt idx="229">
                  <c:v>4.4726559999999997E-5</c:v>
                </c:pt>
                <c:pt idx="230">
                  <c:v>4.4921869999999999E-5</c:v>
                </c:pt>
                <c:pt idx="231">
                  <c:v>4.5117190000000002E-5</c:v>
                </c:pt>
                <c:pt idx="232">
                  <c:v>4.5312499999999997E-5</c:v>
                </c:pt>
                <c:pt idx="233">
                  <c:v>4.5507809999999999E-5</c:v>
                </c:pt>
                <c:pt idx="234">
                  <c:v>4.5703130000000002E-5</c:v>
                </c:pt>
                <c:pt idx="235">
                  <c:v>4.5898439999999997E-5</c:v>
                </c:pt>
                <c:pt idx="236">
                  <c:v>4.6093749999999999E-5</c:v>
                </c:pt>
                <c:pt idx="237">
                  <c:v>4.6289060000000001E-5</c:v>
                </c:pt>
                <c:pt idx="238">
                  <c:v>4.6484379999999997E-5</c:v>
                </c:pt>
                <c:pt idx="239">
                  <c:v>4.6679689999999999E-5</c:v>
                </c:pt>
                <c:pt idx="240">
                  <c:v>4.6875000000000001E-5</c:v>
                </c:pt>
                <c:pt idx="241">
                  <c:v>4.7070310000000003E-5</c:v>
                </c:pt>
                <c:pt idx="242">
                  <c:v>4.7265629999999999E-5</c:v>
                </c:pt>
                <c:pt idx="243">
                  <c:v>4.7460940000000001E-5</c:v>
                </c:pt>
                <c:pt idx="244">
                  <c:v>4.7656250000000003E-5</c:v>
                </c:pt>
                <c:pt idx="245">
                  <c:v>4.7851559999999998E-5</c:v>
                </c:pt>
                <c:pt idx="246">
                  <c:v>4.8046880000000001E-5</c:v>
                </c:pt>
                <c:pt idx="247">
                  <c:v>4.8242190000000003E-5</c:v>
                </c:pt>
                <c:pt idx="248">
                  <c:v>4.8437499999999998E-5</c:v>
                </c:pt>
                <c:pt idx="249">
                  <c:v>4.863281E-5</c:v>
                </c:pt>
                <c:pt idx="250">
                  <c:v>4.8828130000000003E-5</c:v>
                </c:pt>
                <c:pt idx="251">
                  <c:v>4.9023439999999998E-5</c:v>
                </c:pt>
                <c:pt idx="252">
                  <c:v>4.921875E-5</c:v>
                </c:pt>
                <c:pt idx="253">
                  <c:v>4.9414060000000002E-5</c:v>
                </c:pt>
                <c:pt idx="254">
                  <c:v>4.9609379999999998E-5</c:v>
                </c:pt>
                <c:pt idx="255">
                  <c:v>4.980469E-5</c:v>
                </c:pt>
                <c:pt idx="256">
                  <c:v>5.0000000000000002E-5</c:v>
                </c:pt>
                <c:pt idx="257">
                  <c:v>5.0195309999999998E-5</c:v>
                </c:pt>
                <c:pt idx="258">
                  <c:v>5.039063E-5</c:v>
                </c:pt>
                <c:pt idx="259">
                  <c:v>5.0585940000000002E-5</c:v>
                </c:pt>
                <c:pt idx="260">
                  <c:v>5.0781249999999998E-5</c:v>
                </c:pt>
                <c:pt idx="261">
                  <c:v>5.097656E-5</c:v>
                </c:pt>
                <c:pt idx="262">
                  <c:v>5.1171880000000002E-5</c:v>
                </c:pt>
                <c:pt idx="263">
                  <c:v>5.1367189999999998E-5</c:v>
                </c:pt>
                <c:pt idx="264">
                  <c:v>5.15625E-5</c:v>
                </c:pt>
                <c:pt idx="265">
                  <c:v>5.1757810000000002E-5</c:v>
                </c:pt>
                <c:pt idx="266">
                  <c:v>5.1953129999999998E-5</c:v>
                </c:pt>
                <c:pt idx="267">
                  <c:v>5.214844E-5</c:v>
                </c:pt>
                <c:pt idx="268">
                  <c:v>5.2343750000000002E-5</c:v>
                </c:pt>
                <c:pt idx="269">
                  <c:v>5.2539059999999997E-5</c:v>
                </c:pt>
                <c:pt idx="270">
                  <c:v>5.2734369999999999E-5</c:v>
                </c:pt>
                <c:pt idx="271">
                  <c:v>5.2929690000000002E-5</c:v>
                </c:pt>
                <c:pt idx="272">
                  <c:v>5.3124999999999997E-5</c:v>
                </c:pt>
                <c:pt idx="273">
                  <c:v>5.3320309999999999E-5</c:v>
                </c:pt>
                <c:pt idx="274">
                  <c:v>5.3515630000000002E-5</c:v>
                </c:pt>
                <c:pt idx="275">
                  <c:v>5.3710939999999997E-5</c:v>
                </c:pt>
                <c:pt idx="276">
                  <c:v>5.3906249999999999E-5</c:v>
                </c:pt>
                <c:pt idx="277">
                  <c:v>5.4101560000000001E-5</c:v>
                </c:pt>
                <c:pt idx="278">
                  <c:v>5.4296879999999997E-5</c:v>
                </c:pt>
                <c:pt idx="279">
                  <c:v>5.4492189999999999E-5</c:v>
                </c:pt>
                <c:pt idx="280">
                  <c:v>5.4687500000000001E-5</c:v>
                </c:pt>
                <c:pt idx="281">
                  <c:v>5.4882810000000003E-5</c:v>
                </c:pt>
                <c:pt idx="282">
                  <c:v>5.5078129999999999E-5</c:v>
                </c:pt>
                <c:pt idx="283">
                  <c:v>5.5273440000000001E-5</c:v>
                </c:pt>
                <c:pt idx="284">
                  <c:v>5.5468750000000003E-5</c:v>
                </c:pt>
                <c:pt idx="285">
                  <c:v>5.5664059999999998E-5</c:v>
                </c:pt>
                <c:pt idx="286">
                  <c:v>5.5859380000000001E-5</c:v>
                </c:pt>
                <c:pt idx="287">
                  <c:v>5.6054690000000003E-5</c:v>
                </c:pt>
                <c:pt idx="288">
                  <c:v>5.6249999999999998E-5</c:v>
                </c:pt>
                <c:pt idx="289">
                  <c:v>5.644531E-5</c:v>
                </c:pt>
                <c:pt idx="290">
                  <c:v>5.6640630000000003E-5</c:v>
                </c:pt>
                <c:pt idx="291">
                  <c:v>5.6835939999999998E-5</c:v>
                </c:pt>
                <c:pt idx="292">
                  <c:v>5.7031250000000001E-5</c:v>
                </c:pt>
                <c:pt idx="293">
                  <c:v>5.7226560000000003E-5</c:v>
                </c:pt>
                <c:pt idx="294">
                  <c:v>5.7421879999999998E-5</c:v>
                </c:pt>
                <c:pt idx="295">
                  <c:v>5.7617190000000001E-5</c:v>
                </c:pt>
                <c:pt idx="296">
                  <c:v>5.7812500000000003E-5</c:v>
                </c:pt>
                <c:pt idx="297">
                  <c:v>5.8007809999999998E-5</c:v>
                </c:pt>
                <c:pt idx="298">
                  <c:v>5.8203130000000001E-5</c:v>
                </c:pt>
                <c:pt idx="299">
                  <c:v>5.8398440000000003E-5</c:v>
                </c:pt>
                <c:pt idx="300">
                  <c:v>5.8593749999999998E-5</c:v>
                </c:pt>
                <c:pt idx="301">
                  <c:v>5.878906E-5</c:v>
                </c:pt>
                <c:pt idx="302">
                  <c:v>5.8984380000000003E-5</c:v>
                </c:pt>
                <c:pt idx="303">
                  <c:v>5.9179689999999998E-5</c:v>
                </c:pt>
                <c:pt idx="304">
                  <c:v>5.9375E-5</c:v>
                </c:pt>
                <c:pt idx="305">
                  <c:v>5.9570310000000002E-5</c:v>
                </c:pt>
                <c:pt idx="306">
                  <c:v>5.9765629999999998E-5</c:v>
                </c:pt>
                <c:pt idx="307">
                  <c:v>5.996094E-5</c:v>
                </c:pt>
                <c:pt idx="308">
                  <c:v>6.0156250000000002E-5</c:v>
                </c:pt>
                <c:pt idx="309">
                  <c:v>6.0351559999999997E-5</c:v>
                </c:pt>
                <c:pt idx="310">
                  <c:v>6.054688E-5</c:v>
                </c:pt>
                <c:pt idx="311">
                  <c:v>6.0742190000000002E-5</c:v>
                </c:pt>
                <c:pt idx="312">
                  <c:v>6.0937499999999997E-5</c:v>
                </c:pt>
                <c:pt idx="313">
                  <c:v>6.1132809999999999E-5</c:v>
                </c:pt>
                <c:pt idx="314">
                  <c:v>6.1328130000000002E-5</c:v>
                </c:pt>
                <c:pt idx="315">
                  <c:v>6.1523440000000004E-5</c:v>
                </c:pt>
                <c:pt idx="316">
                  <c:v>6.1718750000000006E-5</c:v>
                </c:pt>
                <c:pt idx="317">
                  <c:v>6.1914059999999995E-5</c:v>
                </c:pt>
                <c:pt idx="318">
                  <c:v>6.2109379999999997E-5</c:v>
                </c:pt>
                <c:pt idx="319">
                  <c:v>6.2304689999999999E-5</c:v>
                </c:pt>
                <c:pt idx="320">
                  <c:v>6.2500000000000001E-5</c:v>
                </c:pt>
                <c:pt idx="321">
                  <c:v>6.2695310000000003E-5</c:v>
                </c:pt>
                <c:pt idx="322">
                  <c:v>6.2890620000000005E-5</c:v>
                </c:pt>
                <c:pt idx="323">
                  <c:v>6.3085939999999995E-5</c:v>
                </c:pt>
                <c:pt idx="324">
                  <c:v>6.3281249999999997E-5</c:v>
                </c:pt>
                <c:pt idx="325">
                  <c:v>6.3476559999999999E-5</c:v>
                </c:pt>
                <c:pt idx="326">
                  <c:v>6.3671880000000001E-5</c:v>
                </c:pt>
                <c:pt idx="327">
                  <c:v>6.3867190000000003E-5</c:v>
                </c:pt>
                <c:pt idx="328">
                  <c:v>6.4062500000000005E-5</c:v>
                </c:pt>
                <c:pt idx="329">
                  <c:v>6.4257809999999994E-5</c:v>
                </c:pt>
                <c:pt idx="330">
                  <c:v>6.4453129999999997E-5</c:v>
                </c:pt>
                <c:pt idx="331">
                  <c:v>6.4648439999999999E-5</c:v>
                </c:pt>
                <c:pt idx="332">
                  <c:v>6.4843750000000001E-5</c:v>
                </c:pt>
                <c:pt idx="333">
                  <c:v>6.5039060000000003E-5</c:v>
                </c:pt>
                <c:pt idx="334">
                  <c:v>6.5234370000000005E-5</c:v>
                </c:pt>
                <c:pt idx="335">
                  <c:v>6.5429689999999994E-5</c:v>
                </c:pt>
                <c:pt idx="336">
                  <c:v>6.5624999999999996E-5</c:v>
                </c:pt>
                <c:pt idx="337">
                  <c:v>6.5820309999999998E-5</c:v>
                </c:pt>
                <c:pt idx="338">
                  <c:v>6.6015630000000001E-5</c:v>
                </c:pt>
                <c:pt idx="339">
                  <c:v>6.6210940000000003E-5</c:v>
                </c:pt>
                <c:pt idx="340">
                  <c:v>6.6406250000000005E-5</c:v>
                </c:pt>
                <c:pt idx="341">
                  <c:v>6.6601559999999993E-5</c:v>
                </c:pt>
                <c:pt idx="342">
                  <c:v>6.6796879999999996E-5</c:v>
                </c:pt>
                <c:pt idx="343">
                  <c:v>6.6992189999999998E-5</c:v>
                </c:pt>
                <c:pt idx="344">
                  <c:v>6.71875E-5</c:v>
                </c:pt>
                <c:pt idx="345">
                  <c:v>6.7382810000000002E-5</c:v>
                </c:pt>
                <c:pt idx="346">
                  <c:v>6.7578120000000004E-5</c:v>
                </c:pt>
                <c:pt idx="347">
                  <c:v>6.7773439999999993E-5</c:v>
                </c:pt>
                <c:pt idx="348">
                  <c:v>6.7968749999999995E-5</c:v>
                </c:pt>
                <c:pt idx="349">
                  <c:v>6.8164059999999997E-5</c:v>
                </c:pt>
                <c:pt idx="350">
                  <c:v>6.835938E-5</c:v>
                </c:pt>
                <c:pt idx="351">
                  <c:v>6.8554690000000002E-5</c:v>
                </c:pt>
                <c:pt idx="352">
                  <c:v>6.8750000000000004E-5</c:v>
                </c:pt>
                <c:pt idx="353">
                  <c:v>6.8945310000000006E-5</c:v>
                </c:pt>
                <c:pt idx="354">
                  <c:v>6.9140629999999995E-5</c:v>
                </c:pt>
                <c:pt idx="355">
                  <c:v>6.9335939999999997E-5</c:v>
                </c:pt>
                <c:pt idx="356">
                  <c:v>6.9531249999999999E-5</c:v>
                </c:pt>
                <c:pt idx="357">
                  <c:v>6.9726560000000001E-5</c:v>
                </c:pt>
                <c:pt idx="358">
                  <c:v>6.9921870000000003E-5</c:v>
                </c:pt>
                <c:pt idx="359">
                  <c:v>7.0117190000000006E-5</c:v>
                </c:pt>
                <c:pt idx="360">
                  <c:v>7.0312499999999995E-5</c:v>
                </c:pt>
                <c:pt idx="361">
                  <c:v>7.0507809999999997E-5</c:v>
                </c:pt>
                <c:pt idx="362">
                  <c:v>7.0703129999999999E-5</c:v>
                </c:pt>
                <c:pt idx="363">
                  <c:v>7.0898440000000001E-5</c:v>
                </c:pt>
                <c:pt idx="364">
                  <c:v>7.1093750000000004E-5</c:v>
                </c:pt>
                <c:pt idx="365">
                  <c:v>7.1289060000000006E-5</c:v>
                </c:pt>
                <c:pt idx="366">
                  <c:v>7.1484379999999995E-5</c:v>
                </c:pt>
                <c:pt idx="367">
                  <c:v>7.1679689999999997E-5</c:v>
                </c:pt>
                <c:pt idx="368">
                  <c:v>7.1874999999999999E-5</c:v>
                </c:pt>
                <c:pt idx="369">
                  <c:v>7.2070310000000001E-5</c:v>
                </c:pt>
                <c:pt idx="370">
                  <c:v>7.2265630000000004E-5</c:v>
                </c:pt>
                <c:pt idx="371">
                  <c:v>7.2460940000000006E-5</c:v>
                </c:pt>
                <c:pt idx="372">
                  <c:v>7.2656249999999994E-5</c:v>
                </c:pt>
                <c:pt idx="373">
                  <c:v>7.2851559999999996E-5</c:v>
                </c:pt>
                <c:pt idx="374">
                  <c:v>7.3046879999999999E-5</c:v>
                </c:pt>
                <c:pt idx="375">
                  <c:v>7.3242190000000001E-5</c:v>
                </c:pt>
                <c:pt idx="376">
                  <c:v>7.3437500000000003E-5</c:v>
                </c:pt>
                <c:pt idx="377">
                  <c:v>7.3632810000000005E-5</c:v>
                </c:pt>
                <c:pt idx="378">
                  <c:v>7.3828129999999994E-5</c:v>
                </c:pt>
                <c:pt idx="379">
                  <c:v>7.4023439999999996E-5</c:v>
                </c:pt>
                <c:pt idx="380">
                  <c:v>7.4218749999999998E-5</c:v>
                </c:pt>
                <c:pt idx="381">
                  <c:v>7.441406E-5</c:v>
                </c:pt>
                <c:pt idx="382">
                  <c:v>7.4609380000000003E-5</c:v>
                </c:pt>
                <c:pt idx="383">
                  <c:v>7.4804690000000005E-5</c:v>
                </c:pt>
                <c:pt idx="384">
                  <c:v>7.4999999999999993E-5</c:v>
                </c:pt>
                <c:pt idx="385">
                  <c:v>7.5195309999999995E-5</c:v>
                </c:pt>
                <c:pt idx="386">
                  <c:v>7.5390629999999998E-5</c:v>
                </c:pt>
                <c:pt idx="387">
                  <c:v>7.558594E-5</c:v>
                </c:pt>
                <c:pt idx="388">
                  <c:v>7.5781250000000002E-5</c:v>
                </c:pt>
                <c:pt idx="389">
                  <c:v>7.5976560000000004E-5</c:v>
                </c:pt>
                <c:pt idx="390">
                  <c:v>7.6171879999999993E-5</c:v>
                </c:pt>
                <c:pt idx="391">
                  <c:v>7.6367189999999995E-5</c:v>
                </c:pt>
                <c:pt idx="392">
                  <c:v>7.6562499999999998E-5</c:v>
                </c:pt>
                <c:pt idx="393">
                  <c:v>7.675781E-5</c:v>
                </c:pt>
                <c:pt idx="394">
                  <c:v>7.6953130000000002E-5</c:v>
                </c:pt>
                <c:pt idx="395">
                  <c:v>7.7148440000000004E-5</c:v>
                </c:pt>
                <c:pt idx="396">
                  <c:v>7.7343750000000006E-5</c:v>
                </c:pt>
                <c:pt idx="397">
                  <c:v>7.7539059999999995E-5</c:v>
                </c:pt>
                <c:pt idx="398">
                  <c:v>7.7734379999999998E-5</c:v>
                </c:pt>
                <c:pt idx="399">
                  <c:v>7.792969E-5</c:v>
                </c:pt>
                <c:pt idx="400">
                  <c:v>7.8125000000000002E-5</c:v>
                </c:pt>
                <c:pt idx="401">
                  <c:v>7.8320310000000004E-5</c:v>
                </c:pt>
                <c:pt idx="402">
                  <c:v>7.8515620000000006E-5</c:v>
                </c:pt>
                <c:pt idx="403">
                  <c:v>7.8710939999999995E-5</c:v>
                </c:pt>
                <c:pt idx="404">
                  <c:v>7.8906249999999997E-5</c:v>
                </c:pt>
                <c:pt idx="405">
                  <c:v>7.9101559999999999E-5</c:v>
                </c:pt>
                <c:pt idx="406">
                  <c:v>7.9296880000000002E-5</c:v>
                </c:pt>
                <c:pt idx="407">
                  <c:v>7.9492190000000004E-5</c:v>
                </c:pt>
                <c:pt idx="408">
                  <c:v>7.9687500000000006E-5</c:v>
                </c:pt>
                <c:pt idx="409">
                  <c:v>7.9882809999999994E-5</c:v>
                </c:pt>
                <c:pt idx="410">
                  <c:v>8.0078129999999997E-5</c:v>
                </c:pt>
                <c:pt idx="411">
                  <c:v>8.0273439999999999E-5</c:v>
                </c:pt>
                <c:pt idx="412">
                  <c:v>8.0468750000000001E-5</c:v>
                </c:pt>
                <c:pt idx="413">
                  <c:v>8.0664060000000003E-5</c:v>
                </c:pt>
                <c:pt idx="414">
                  <c:v>8.0859370000000005E-5</c:v>
                </c:pt>
                <c:pt idx="415">
                  <c:v>8.1054689999999994E-5</c:v>
                </c:pt>
                <c:pt idx="416">
                  <c:v>8.1249999999999996E-5</c:v>
                </c:pt>
                <c:pt idx="417">
                  <c:v>8.1445309999999998E-5</c:v>
                </c:pt>
                <c:pt idx="418">
                  <c:v>8.1640630000000001E-5</c:v>
                </c:pt>
                <c:pt idx="419">
                  <c:v>8.1835940000000003E-5</c:v>
                </c:pt>
                <c:pt idx="420">
                  <c:v>8.2031250000000005E-5</c:v>
                </c:pt>
                <c:pt idx="421">
                  <c:v>8.2226559999999994E-5</c:v>
                </c:pt>
                <c:pt idx="422">
                  <c:v>8.2421879999999996E-5</c:v>
                </c:pt>
                <c:pt idx="423">
                  <c:v>8.2617189999999998E-5</c:v>
                </c:pt>
                <c:pt idx="424">
                  <c:v>8.28125E-5</c:v>
                </c:pt>
                <c:pt idx="425">
                  <c:v>8.3007810000000002E-5</c:v>
                </c:pt>
                <c:pt idx="426">
                  <c:v>8.3203120000000004E-5</c:v>
                </c:pt>
                <c:pt idx="427">
                  <c:v>8.3398439999999994E-5</c:v>
                </c:pt>
                <c:pt idx="428">
                  <c:v>8.3593749999999996E-5</c:v>
                </c:pt>
                <c:pt idx="429">
                  <c:v>8.3789059999999998E-5</c:v>
                </c:pt>
                <c:pt idx="430">
                  <c:v>8.398438E-5</c:v>
                </c:pt>
                <c:pt idx="431">
                  <c:v>8.4179690000000002E-5</c:v>
                </c:pt>
                <c:pt idx="432">
                  <c:v>8.4375000000000004E-5</c:v>
                </c:pt>
                <c:pt idx="433">
                  <c:v>8.4570310000000006E-5</c:v>
                </c:pt>
                <c:pt idx="434">
                  <c:v>8.4765629999999996E-5</c:v>
                </c:pt>
                <c:pt idx="435">
                  <c:v>8.4960939999999998E-5</c:v>
                </c:pt>
                <c:pt idx="436">
                  <c:v>8.515625E-5</c:v>
                </c:pt>
                <c:pt idx="437">
                  <c:v>8.5351560000000002E-5</c:v>
                </c:pt>
                <c:pt idx="438">
                  <c:v>8.5546870000000004E-5</c:v>
                </c:pt>
                <c:pt idx="439">
                  <c:v>8.5742190000000007E-5</c:v>
                </c:pt>
                <c:pt idx="440">
                  <c:v>8.5937499999999995E-5</c:v>
                </c:pt>
                <c:pt idx="441">
                  <c:v>8.6132809999999997E-5</c:v>
                </c:pt>
                <c:pt idx="442">
                  <c:v>8.632813E-5</c:v>
                </c:pt>
                <c:pt idx="443">
                  <c:v>8.6523440000000002E-5</c:v>
                </c:pt>
                <c:pt idx="444">
                  <c:v>8.6718750000000004E-5</c:v>
                </c:pt>
                <c:pt idx="445">
                  <c:v>8.6914060000000006E-5</c:v>
                </c:pt>
                <c:pt idx="446">
                  <c:v>8.7109379999999995E-5</c:v>
                </c:pt>
                <c:pt idx="447">
                  <c:v>8.7304689999999997E-5</c:v>
                </c:pt>
                <c:pt idx="448">
                  <c:v>8.7499999999999999E-5</c:v>
                </c:pt>
                <c:pt idx="449">
                  <c:v>8.7695310000000001E-5</c:v>
                </c:pt>
                <c:pt idx="450">
                  <c:v>8.7890630000000004E-5</c:v>
                </c:pt>
                <c:pt idx="451">
                  <c:v>8.8085940000000006E-5</c:v>
                </c:pt>
                <c:pt idx="452">
                  <c:v>8.8281249999999994E-5</c:v>
                </c:pt>
                <c:pt idx="453">
                  <c:v>8.8476559999999996E-5</c:v>
                </c:pt>
                <c:pt idx="454">
                  <c:v>8.8671879999999999E-5</c:v>
                </c:pt>
                <c:pt idx="455">
                  <c:v>8.8867190000000001E-5</c:v>
                </c:pt>
                <c:pt idx="456">
                  <c:v>8.9062500000000003E-5</c:v>
                </c:pt>
                <c:pt idx="457">
                  <c:v>8.9257810000000005E-5</c:v>
                </c:pt>
                <c:pt idx="458">
                  <c:v>8.9453129999999994E-5</c:v>
                </c:pt>
                <c:pt idx="459">
                  <c:v>8.9648439999999996E-5</c:v>
                </c:pt>
                <c:pt idx="460">
                  <c:v>8.9843749999999998E-5</c:v>
                </c:pt>
                <c:pt idx="461">
                  <c:v>9.0039060000000001E-5</c:v>
                </c:pt>
                <c:pt idx="462">
                  <c:v>9.0234380000000003E-5</c:v>
                </c:pt>
                <c:pt idx="463">
                  <c:v>9.0429690000000005E-5</c:v>
                </c:pt>
                <c:pt idx="464">
                  <c:v>9.0624999999999994E-5</c:v>
                </c:pt>
                <c:pt idx="465">
                  <c:v>9.0820309999999996E-5</c:v>
                </c:pt>
                <c:pt idx="466">
                  <c:v>9.1015629999999999E-5</c:v>
                </c:pt>
                <c:pt idx="467">
                  <c:v>9.1210940000000001E-5</c:v>
                </c:pt>
                <c:pt idx="468">
                  <c:v>9.1406250000000003E-5</c:v>
                </c:pt>
                <c:pt idx="469">
                  <c:v>9.1601560000000005E-5</c:v>
                </c:pt>
                <c:pt idx="470">
                  <c:v>9.1796879999999994E-5</c:v>
                </c:pt>
                <c:pt idx="471">
                  <c:v>9.1992189999999996E-5</c:v>
                </c:pt>
                <c:pt idx="472">
                  <c:v>9.2187499999999998E-5</c:v>
                </c:pt>
                <c:pt idx="473">
                  <c:v>9.238281E-5</c:v>
                </c:pt>
                <c:pt idx="474">
                  <c:v>9.2578130000000003E-5</c:v>
                </c:pt>
                <c:pt idx="475">
                  <c:v>9.2773440000000005E-5</c:v>
                </c:pt>
                <c:pt idx="476">
                  <c:v>9.2968750000000007E-5</c:v>
                </c:pt>
                <c:pt idx="477">
                  <c:v>9.3164059999999995E-5</c:v>
                </c:pt>
                <c:pt idx="478">
                  <c:v>9.3359379999999998E-5</c:v>
                </c:pt>
                <c:pt idx="479">
                  <c:v>9.355469E-5</c:v>
                </c:pt>
                <c:pt idx="480">
                  <c:v>9.3750000000000002E-5</c:v>
                </c:pt>
                <c:pt idx="481">
                  <c:v>9.3945310000000004E-5</c:v>
                </c:pt>
                <c:pt idx="482">
                  <c:v>9.4140630000000007E-5</c:v>
                </c:pt>
                <c:pt idx="483">
                  <c:v>9.4335939999999995E-5</c:v>
                </c:pt>
                <c:pt idx="484">
                  <c:v>9.4531249999999997E-5</c:v>
                </c:pt>
                <c:pt idx="485">
                  <c:v>9.4726559999999999E-5</c:v>
                </c:pt>
                <c:pt idx="486">
                  <c:v>9.4921880000000002E-5</c:v>
                </c:pt>
                <c:pt idx="487">
                  <c:v>9.5117190000000004E-5</c:v>
                </c:pt>
                <c:pt idx="488">
                  <c:v>9.5312500000000006E-5</c:v>
                </c:pt>
                <c:pt idx="489">
                  <c:v>9.5507809999999995E-5</c:v>
                </c:pt>
                <c:pt idx="490">
                  <c:v>9.5703129999999997E-5</c:v>
                </c:pt>
                <c:pt idx="491">
                  <c:v>9.5898439999999999E-5</c:v>
                </c:pt>
                <c:pt idx="492">
                  <c:v>9.6093750000000001E-5</c:v>
                </c:pt>
                <c:pt idx="493">
                  <c:v>9.6289060000000003E-5</c:v>
                </c:pt>
                <c:pt idx="494">
                  <c:v>9.6484370000000005E-5</c:v>
                </c:pt>
                <c:pt idx="495">
                  <c:v>9.6679689999999995E-5</c:v>
                </c:pt>
                <c:pt idx="496">
                  <c:v>9.6874999999999997E-5</c:v>
                </c:pt>
                <c:pt idx="497">
                  <c:v>9.7070309999999999E-5</c:v>
                </c:pt>
                <c:pt idx="498">
                  <c:v>9.7265630000000001E-5</c:v>
                </c:pt>
                <c:pt idx="499">
                  <c:v>9.7460940000000003E-5</c:v>
                </c:pt>
                <c:pt idx="500">
                  <c:v>9.7656250000000005E-5</c:v>
                </c:pt>
                <c:pt idx="501">
                  <c:v>9.7851559999999994E-5</c:v>
                </c:pt>
                <c:pt idx="502">
                  <c:v>9.8046879999999997E-5</c:v>
                </c:pt>
                <c:pt idx="503">
                  <c:v>9.8242189999999999E-5</c:v>
                </c:pt>
                <c:pt idx="504">
                  <c:v>9.8437500000000001E-5</c:v>
                </c:pt>
                <c:pt idx="505">
                  <c:v>9.8632810000000003E-5</c:v>
                </c:pt>
                <c:pt idx="506">
                  <c:v>9.8828120000000005E-5</c:v>
                </c:pt>
                <c:pt idx="507">
                  <c:v>9.9023439999999994E-5</c:v>
                </c:pt>
                <c:pt idx="508">
                  <c:v>9.9218749999999996E-5</c:v>
                </c:pt>
                <c:pt idx="509">
                  <c:v>9.9414059999999998E-5</c:v>
                </c:pt>
                <c:pt idx="510">
                  <c:v>9.9609380000000001E-5</c:v>
                </c:pt>
                <c:pt idx="511">
                  <c:v>9.9804690000000003E-5</c:v>
                </c:pt>
                <c:pt idx="512" formatCode="General">
                  <c:v>1E-4</c:v>
                </c:pt>
                <c:pt idx="513" formatCode="General">
                  <c:v>1.0019530000000001E-4</c:v>
                </c:pt>
                <c:pt idx="514" formatCode="General">
                  <c:v>1.0039059999999999E-4</c:v>
                </c:pt>
                <c:pt idx="515" formatCode="General">
                  <c:v>1.005859E-4</c:v>
                </c:pt>
                <c:pt idx="516" formatCode="General">
                  <c:v>1.007813E-4</c:v>
                </c:pt>
                <c:pt idx="517" formatCode="General">
                  <c:v>1.009766E-4</c:v>
                </c:pt>
                <c:pt idx="518" formatCode="General">
                  <c:v>1.0117190000000001E-4</c:v>
                </c:pt>
                <c:pt idx="519" formatCode="General">
                  <c:v>1.0136719999999999E-4</c:v>
                </c:pt>
                <c:pt idx="520" formatCode="General">
                  <c:v>1.015625E-4</c:v>
                </c:pt>
                <c:pt idx="521" formatCode="General">
                  <c:v>1.017578E-4</c:v>
                </c:pt>
                <c:pt idx="522" formatCode="General">
                  <c:v>1.019531E-4</c:v>
                </c:pt>
                <c:pt idx="523" formatCode="General">
                  <c:v>1.021484E-4</c:v>
                </c:pt>
                <c:pt idx="524" formatCode="General">
                  <c:v>1.0234379999999999E-4</c:v>
                </c:pt>
                <c:pt idx="525" formatCode="General">
                  <c:v>1.025391E-4</c:v>
                </c:pt>
                <c:pt idx="526" formatCode="General">
                  <c:v>1.027344E-4</c:v>
                </c:pt>
                <c:pt idx="527" formatCode="General">
                  <c:v>1.029297E-4</c:v>
                </c:pt>
                <c:pt idx="528" formatCode="General">
                  <c:v>1.03125E-4</c:v>
                </c:pt>
                <c:pt idx="529" formatCode="General">
                  <c:v>1.033203E-4</c:v>
                </c:pt>
                <c:pt idx="530" formatCode="General">
                  <c:v>1.035156E-4</c:v>
                </c:pt>
                <c:pt idx="531" formatCode="General">
                  <c:v>1.037109E-4</c:v>
                </c:pt>
                <c:pt idx="532" formatCode="General">
                  <c:v>1.039063E-4</c:v>
                </c:pt>
                <c:pt idx="533" formatCode="General">
                  <c:v>1.041016E-4</c:v>
                </c:pt>
                <c:pt idx="534" formatCode="General">
                  <c:v>1.042969E-4</c:v>
                </c:pt>
                <c:pt idx="535" formatCode="General">
                  <c:v>1.044922E-4</c:v>
                </c:pt>
                <c:pt idx="536" formatCode="General">
                  <c:v>1.046875E-4</c:v>
                </c:pt>
                <c:pt idx="537" formatCode="General">
                  <c:v>1.048828E-4</c:v>
                </c:pt>
                <c:pt idx="538" formatCode="General">
                  <c:v>1.0507810000000001E-4</c:v>
                </c:pt>
                <c:pt idx="539" formatCode="General">
                  <c:v>1.0527339999999999E-4</c:v>
                </c:pt>
                <c:pt idx="540" formatCode="General">
                  <c:v>1.054688E-4</c:v>
                </c:pt>
                <c:pt idx="541" formatCode="General">
                  <c:v>1.056641E-4</c:v>
                </c:pt>
                <c:pt idx="542" formatCode="General">
                  <c:v>1.058594E-4</c:v>
                </c:pt>
                <c:pt idx="543" formatCode="General">
                  <c:v>1.0605470000000001E-4</c:v>
                </c:pt>
                <c:pt idx="544" formatCode="General">
                  <c:v>1.0624999999999999E-4</c:v>
                </c:pt>
                <c:pt idx="545" formatCode="General">
                  <c:v>1.064453E-4</c:v>
                </c:pt>
                <c:pt idx="546" formatCode="General">
                  <c:v>1.066406E-4</c:v>
                </c:pt>
                <c:pt idx="547" formatCode="General">
                  <c:v>1.068359E-4</c:v>
                </c:pt>
                <c:pt idx="548" formatCode="General">
                  <c:v>1.0703130000000001E-4</c:v>
                </c:pt>
                <c:pt idx="549" formatCode="General">
                  <c:v>1.0722659999999999E-4</c:v>
                </c:pt>
                <c:pt idx="550" formatCode="General">
                  <c:v>1.074219E-4</c:v>
                </c:pt>
                <c:pt idx="551" formatCode="General">
                  <c:v>1.076172E-4</c:v>
                </c:pt>
                <c:pt idx="552" formatCode="General">
                  <c:v>1.078125E-4</c:v>
                </c:pt>
                <c:pt idx="553" formatCode="General">
                  <c:v>1.080078E-4</c:v>
                </c:pt>
                <c:pt idx="554" formatCode="General">
                  <c:v>1.082031E-4</c:v>
                </c:pt>
                <c:pt idx="555" formatCode="General">
                  <c:v>1.083984E-4</c:v>
                </c:pt>
                <c:pt idx="556" formatCode="General">
                  <c:v>1.085938E-4</c:v>
                </c:pt>
                <c:pt idx="557" formatCode="General">
                  <c:v>1.087891E-4</c:v>
                </c:pt>
                <c:pt idx="558" formatCode="General">
                  <c:v>1.089844E-4</c:v>
                </c:pt>
                <c:pt idx="559" formatCode="General">
                  <c:v>1.091797E-4</c:v>
                </c:pt>
                <c:pt idx="560" formatCode="General">
                  <c:v>1.09375E-4</c:v>
                </c:pt>
                <c:pt idx="561" formatCode="General">
                  <c:v>1.095703E-4</c:v>
                </c:pt>
                <c:pt idx="562" formatCode="General">
                  <c:v>1.097656E-4</c:v>
                </c:pt>
                <c:pt idx="563" formatCode="General">
                  <c:v>1.0996090000000001E-4</c:v>
                </c:pt>
                <c:pt idx="564" formatCode="General">
                  <c:v>1.101563E-4</c:v>
                </c:pt>
                <c:pt idx="565" formatCode="General">
                  <c:v>1.103516E-4</c:v>
                </c:pt>
                <c:pt idx="566" formatCode="General">
                  <c:v>1.105469E-4</c:v>
                </c:pt>
                <c:pt idx="567" formatCode="General">
                  <c:v>1.1074220000000001E-4</c:v>
                </c:pt>
                <c:pt idx="568" formatCode="General">
                  <c:v>1.1093750000000001E-4</c:v>
                </c:pt>
                <c:pt idx="569" formatCode="General">
                  <c:v>1.1113279999999999E-4</c:v>
                </c:pt>
                <c:pt idx="570" formatCode="General">
                  <c:v>1.113281E-4</c:v>
                </c:pt>
                <c:pt idx="571" formatCode="General">
                  <c:v>1.115234E-4</c:v>
                </c:pt>
                <c:pt idx="572" formatCode="General">
                  <c:v>1.1171880000000001E-4</c:v>
                </c:pt>
                <c:pt idx="573" formatCode="General">
                  <c:v>1.1191410000000001E-4</c:v>
                </c:pt>
                <c:pt idx="574" formatCode="General">
                  <c:v>1.1210939999999999E-4</c:v>
                </c:pt>
                <c:pt idx="575" formatCode="General">
                  <c:v>1.123047E-4</c:v>
                </c:pt>
                <c:pt idx="576" formatCode="General">
                  <c:v>1.125E-4</c:v>
                </c:pt>
                <c:pt idx="577" formatCode="General">
                  <c:v>1.126953E-4</c:v>
                </c:pt>
                <c:pt idx="578" formatCode="General">
                  <c:v>1.128906E-4</c:v>
                </c:pt>
                <c:pt idx="579" formatCode="General">
                  <c:v>1.130859E-4</c:v>
                </c:pt>
                <c:pt idx="580" formatCode="General">
                  <c:v>1.132813E-4</c:v>
                </c:pt>
                <c:pt idx="581" formatCode="General">
                  <c:v>1.134766E-4</c:v>
                </c:pt>
                <c:pt idx="582" formatCode="General">
                  <c:v>1.136719E-4</c:v>
                </c:pt>
                <c:pt idx="583" formatCode="General">
                  <c:v>1.138672E-4</c:v>
                </c:pt>
                <c:pt idx="584" formatCode="General">
                  <c:v>1.140625E-4</c:v>
                </c:pt>
                <c:pt idx="585" formatCode="General">
                  <c:v>1.142578E-4</c:v>
                </c:pt>
                <c:pt idx="586" formatCode="General">
                  <c:v>1.144531E-4</c:v>
                </c:pt>
                <c:pt idx="587" formatCode="General">
                  <c:v>1.1464840000000001E-4</c:v>
                </c:pt>
                <c:pt idx="588" formatCode="General">
                  <c:v>1.148438E-4</c:v>
                </c:pt>
                <c:pt idx="589" formatCode="General">
                  <c:v>1.150391E-4</c:v>
                </c:pt>
                <c:pt idx="590" formatCode="General">
                  <c:v>1.152344E-4</c:v>
                </c:pt>
                <c:pt idx="591" formatCode="General">
                  <c:v>1.154297E-4</c:v>
                </c:pt>
                <c:pt idx="592" formatCode="General">
                  <c:v>1.1562500000000001E-4</c:v>
                </c:pt>
                <c:pt idx="593" formatCode="General">
                  <c:v>1.1582030000000001E-4</c:v>
                </c:pt>
                <c:pt idx="594" formatCode="General">
                  <c:v>1.1601559999999999E-4</c:v>
                </c:pt>
                <c:pt idx="595" formatCode="General">
                  <c:v>1.162109E-4</c:v>
                </c:pt>
                <c:pt idx="596" formatCode="General">
                  <c:v>1.164063E-4</c:v>
                </c:pt>
                <c:pt idx="597" formatCode="General">
                  <c:v>1.1660160000000001E-4</c:v>
                </c:pt>
                <c:pt idx="598" formatCode="General">
                  <c:v>1.1679690000000001E-4</c:v>
                </c:pt>
                <c:pt idx="599" formatCode="General">
                  <c:v>1.1699219999999999E-4</c:v>
                </c:pt>
                <c:pt idx="600" formatCode="General">
                  <c:v>1.171875E-4</c:v>
                </c:pt>
                <c:pt idx="601" formatCode="General">
                  <c:v>1.173828E-4</c:v>
                </c:pt>
                <c:pt idx="602" formatCode="General">
                  <c:v>1.175781E-4</c:v>
                </c:pt>
                <c:pt idx="603" formatCode="General">
                  <c:v>1.177734E-4</c:v>
                </c:pt>
                <c:pt idx="604" formatCode="General">
                  <c:v>1.1796879999999999E-4</c:v>
                </c:pt>
                <c:pt idx="605" formatCode="General">
                  <c:v>1.181641E-4</c:v>
                </c:pt>
                <c:pt idx="606" formatCode="General">
                  <c:v>1.183594E-4</c:v>
                </c:pt>
                <c:pt idx="607" formatCode="General">
                  <c:v>1.185547E-4</c:v>
                </c:pt>
                <c:pt idx="608" formatCode="General">
                  <c:v>1.1875E-4</c:v>
                </c:pt>
                <c:pt idx="609" formatCode="General">
                  <c:v>1.189453E-4</c:v>
                </c:pt>
                <c:pt idx="610" formatCode="General">
                  <c:v>1.191406E-4</c:v>
                </c:pt>
                <c:pt idx="611" formatCode="General">
                  <c:v>1.193359E-4</c:v>
                </c:pt>
                <c:pt idx="612" formatCode="General">
                  <c:v>1.195313E-4</c:v>
                </c:pt>
                <c:pt idx="613" formatCode="General">
                  <c:v>1.197266E-4</c:v>
                </c:pt>
                <c:pt idx="614" formatCode="General">
                  <c:v>1.199219E-4</c:v>
                </c:pt>
                <c:pt idx="615" formatCode="General">
                  <c:v>1.201172E-4</c:v>
                </c:pt>
                <c:pt idx="616" formatCode="General">
                  <c:v>1.203125E-4</c:v>
                </c:pt>
                <c:pt idx="617" formatCode="General">
                  <c:v>1.2050780000000001E-4</c:v>
                </c:pt>
                <c:pt idx="618" formatCode="General">
                  <c:v>1.2070310000000001E-4</c:v>
                </c:pt>
                <c:pt idx="619" formatCode="General">
                  <c:v>1.2089839999999999E-4</c:v>
                </c:pt>
                <c:pt idx="620" formatCode="General">
                  <c:v>1.210938E-4</c:v>
                </c:pt>
                <c:pt idx="621" formatCode="General">
                  <c:v>1.212891E-4</c:v>
                </c:pt>
                <c:pt idx="622" formatCode="General">
                  <c:v>1.2148440000000001E-4</c:v>
                </c:pt>
                <c:pt idx="623" formatCode="General">
                  <c:v>1.2167970000000001E-4</c:v>
                </c:pt>
                <c:pt idx="624" formatCode="General">
                  <c:v>1.2187499999999999E-4</c:v>
                </c:pt>
                <c:pt idx="625" formatCode="General">
                  <c:v>1.220703E-4</c:v>
                </c:pt>
                <c:pt idx="626" formatCode="General">
                  <c:v>1.222656E-4</c:v>
                </c:pt>
                <c:pt idx="627" formatCode="General">
                  <c:v>1.224609E-4</c:v>
                </c:pt>
                <c:pt idx="628" formatCode="General">
                  <c:v>1.2265630000000001E-4</c:v>
                </c:pt>
                <c:pt idx="629" formatCode="General">
                  <c:v>1.2285160000000001E-4</c:v>
                </c:pt>
                <c:pt idx="630" formatCode="General">
                  <c:v>1.2304690000000001E-4</c:v>
                </c:pt>
                <c:pt idx="631" formatCode="General">
                  <c:v>1.2324220000000001E-4</c:v>
                </c:pt>
                <c:pt idx="632" formatCode="General">
                  <c:v>1.2343750000000001E-4</c:v>
                </c:pt>
                <c:pt idx="633" formatCode="General">
                  <c:v>1.2363280000000001E-4</c:v>
                </c:pt>
                <c:pt idx="634" formatCode="General">
                  <c:v>1.2382809999999999E-4</c:v>
                </c:pt>
                <c:pt idx="635" formatCode="General">
                  <c:v>1.2402339999999999E-4</c:v>
                </c:pt>
                <c:pt idx="636" formatCode="General">
                  <c:v>1.242188E-4</c:v>
                </c:pt>
                <c:pt idx="637" formatCode="General">
                  <c:v>1.244141E-4</c:v>
                </c:pt>
                <c:pt idx="638" formatCode="General">
                  <c:v>1.246094E-4</c:v>
                </c:pt>
                <c:pt idx="639" formatCode="General">
                  <c:v>1.248047E-4</c:v>
                </c:pt>
                <c:pt idx="640" formatCode="General">
                  <c:v>1.25E-4</c:v>
                </c:pt>
                <c:pt idx="641" formatCode="General">
                  <c:v>1.251953E-4</c:v>
                </c:pt>
                <c:pt idx="642" formatCode="General">
                  <c:v>1.2539060000000001E-4</c:v>
                </c:pt>
                <c:pt idx="643" formatCode="General">
                  <c:v>1.2558590000000001E-4</c:v>
                </c:pt>
                <c:pt idx="644" formatCode="General">
                  <c:v>1.2578129999999999E-4</c:v>
                </c:pt>
                <c:pt idx="645" formatCode="General">
                  <c:v>1.2597659999999999E-4</c:v>
                </c:pt>
                <c:pt idx="646" formatCode="General">
                  <c:v>1.2617189999999999E-4</c:v>
                </c:pt>
                <c:pt idx="647" formatCode="General">
                  <c:v>1.2636719999999999E-4</c:v>
                </c:pt>
                <c:pt idx="648" formatCode="General">
                  <c:v>1.2656249999999999E-4</c:v>
                </c:pt>
                <c:pt idx="649" formatCode="General">
                  <c:v>1.2675779999999999E-4</c:v>
                </c:pt>
                <c:pt idx="650" formatCode="General">
                  <c:v>1.269531E-4</c:v>
                </c:pt>
                <c:pt idx="651" formatCode="General">
                  <c:v>1.271484E-4</c:v>
                </c:pt>
                <c:pt idx="652" formatCode="General">
                  <c:v>1.2734380000000001E-4</c:v>
                </c:pt>
                <c:pt idx="653" formatCode="General">
                  <c:v>1.2753910000000001E-4</c:v>
                </c:pt>
                <c:pt idx="654" formatCode="General">
                  <c:v>1.2773440000000001E-4</c:v>
                </c:pt>
                <c:pt idx="655" formatCode="General">
                  <c:v>1.2792970000000001E-4</c:v>
                </c:pt>
                <c:pt idx="656" formatCode="General">
                  <c:v>1.2812500000000001E-4</c:v>
                </c:pt>
                <c:pt idx="657" formatCode="General">
                  <c:v>1.2832030000000001E-4</c:v>
                </c:pt>
                <c:pt idx="658" formatCode="General">
                  <c:v>1.2851560000000001E-4</c:v>
                </c:pt>
                <c:pt idx="659" formatCode="General">
                  <c:v>1.2871089999999999E-4</c:v>
                </c:pt>
                <c:pt idx="660" formatCode="General">
                  <c:v>1.289063E-4</c:v>
                </c:pt>
                <c:pt idx="661" formatCode="General">
                  <c:v>1.291016E-4</c:v>
                </c:pt>
                <c:pt idx="662" formatCode="General">
                  <c:v>1.292969E-4</c:v>
                </c:pt>
                <c:pt idx="663" formatCode="General">
                  <c:v>1.294922E-4</c:v>
                </c:pt>
                <c:pt idx="664" formatCode="General">
                  <c:v>1.296875E-4</c:v>
                </c:pt>
                <c:pt idx="665" formatCode="General">
                  <c:v>1.298828E-4</c:v>
                </c:pt>
                <c:pt idx="666" formatCode="General">
                  <c:v>1.300781E-4</c:v>
                </c:pt>
                <c:pt idx="667" formatCode="General">
                  <c:v>1.3027340000000001E-4</c:v>
                </c:pt>
                <c:pt idx="668" formatCode="General">
                  <c:v>1.3046879999999999E-4</c:v>
                </c:pt>
                <c:pt idx="669" formatCode="General">
                  <c:v>1.3066409999999999E-4</c:v>
                </c:pt>
                <c:pt idx="670" formatCode="General">
                  <c:v>1.3085939999999999E-4</c:v>
                </c:pt>
                <c:pt idx="671" formatCode="General">
                  <c:v>1.3105469999999999E-4</c:v>
                </c:pt>
                <c:pt idx="672" formatCode="General">
                  <c:v>1.3124999999999999E-4</c:v>
                </c:pt>
                <c:pt idx="673" formatCode="General">
                  <c:v>1.3144529999999999E-4</c:v>
                </c:pt>
                <c:pt idx="674" formatCode="General">
                  <c:v>1.3164059999999999E-4</c:v>
                </c:pt>
                <c:pt idx="675" formatCode="General">
                  <c:v>1.318359E-4</c:v>
                </c:pt>
                <c:pt idx="676" formatCode="General">
                  <c:v>1.320313E-4</c:v>
                </c:pt>
                <c:pt idx="677" formatCode="General">
                  <c:v>1.3222660000000001E-4</c:v>
                </c:pt>
                <c:pt idx="678" formatCode="General">
                  <c:v>1.3242190000000001E-4</c:v>
                </c:pt>
                <c:pt idx="679" formatCode="General">
                  <c:v>1.3261720000000001E-4</c:v>
                </c:pt>
                <c:pt idx="680" formatCode="General">
                  <c:v>1.3281250000000001E-4</c:v>
                </c:pt>
                <c:pt idx="681" formatCode="General">
                  <c:v>1.3300780000000001E-4</c:v>
                </c:pt>
                <c:pt idx="682" formatCode="General">
                  <c:v>1.3320310000000001E-4</c:v>
                </c:pt>
                <c:pt idx="683" formatCode="General">
                  <c:v>1.3339840000000001E-4</c:v>
                </c:pt>
                <c:pt idx="684" formatCode="General">
                  <c:v>1.3359379999999999E-4</c:v>
                </c:pt>
                <c:pt idx="685" formatCode="General">
                  <c:v>1.337891E-4</c:v>
                </c:pt>
                <c:pt idx="686" formatCode="General">
                  <c:v>1.339844E-4</c:v>
                </c:pt>
                <c:pt idx="687" formatCode="General">
                  <c:v>1.341797E-4</c:v>
                </c:pt>
                <c:pt idx="688" formatCode="General">
                  <c:v>1.34375E-4</c:v>
                </c:pt>
                <c:pt idx="689" formatCode="General">
                  <c:v>1.345703E-4</c:v>
                </c:pt>
                <c:pt idx="690" formatCode="General">
                  <c:v>1.347656E-4</c:v>
                </c:pt>
                <c:pt idx="691" formatCode="General">
                  <c:v>1.349609E-4</c:v>
                </c:pt>
                <c:pt idx="692" formatCode="General">
                  <c:v>1.3515630000000001E-4</c:v>
                </c:pt>
                <c:pt idx="693" formatCode="General">
                  <c:v>1.3535159999999999E-4</c:v>
                </c:pt>
                <c:pt idx="694" formatCode="General">
                  <c:v>1.3554689999999999E-4</c:v>
                </c:pt>
                <c:pt idx="695" formatCode="General">
                  <c:v>1.3574219999999999E-4</c:v>
                </c:pt>
                <c:pt idx="696" formatCode="General">
                  <c:v>1.3593749999999999E-4</c:v>
                </c:pt>
                <c:pt idx="697" formatCode="General">
                  <c:v>1.3613279999999999E-4</c:v>
                </c:pt>
                <c:pt idx="698" formatCode="General">
                  <c:v>1.3632809999999999E-4</c:v>
                </c:pt>
                <c:pt idx="699" formatCode="General">
                  <c:v>1.3652339999999999E-4</c:v>
                </c:pt>
                <c:pt idx="700" formatCode="General">
                  <c:v>1.367188E-4</c:v>
                </c:pt>
                <c:pt idx="701" formatCode="General">
                  <c:v>1.369141E-4</c:v>
                </c:pt>
                <c:pt idx="702" formatCode="General">
                  <c:v>1.3710940000000001E-4</c:v>
                </c:pt>
                <c:pt idx="703" formatCode="General">
                  <c:v>1.3730470000000001E-4</c:v>
                </c:pt>
                <c:pt idx="704" formatCode="General">
                  <c:v>1.3750000000000001E-4</c:v>
                </c:pt>
                <c:pt idx="705" formatCode="General">
                  <c:v>1.3769530000000001E-4</c:v>
                </c:pt>
                <c:pt idx="706" formatCode="General">
                  <c:v>1.3789060000000001E-4</c:v>
                </c:pt>
                <c:pt idx="707" formatCode="General">
                  <c:v>1.3808590000000001E-4</c:v>
                </c:pt>
                <c:pt idx="708" formatCode="General">
                  <c:v>1.3828129999999999E-4</c:v>
                </c:pt>
                <c:pt idx="709" formatCode="General">
                  <c:v>1.3847659999999999E-4</c:v>
                </c:pt>
                <c:pt idx="710" formatCode="General">
                  <c:v>1.386719E-4</c:v>
                </c:pt>
                <c:pt idx="711" formatCode="General">
                  <c:v>1.388672E-4</c:v>
                </c:pt>
                <c:pt idx="712" formatCode="General">
                  <c:v>1.390625E-4</c:v>
                </c:pt>
                <c:pt idx="713" formatCode="General">
                  <c:v>1.392578E-4</c:v>
                </c:pt>
                <c:pt idx="714" formatCode="General">
                  <c:v>1.394531E-4</c:v>
                </c:pt>
                <c:pt idx="715" formatCode="General">
                  <c:v>1.396484E-4</c:v>
                </c:pt>
                <c:pt idx="716" formatCode="General">
                  <c:v>1.398437E-4</c:v>
                </c:pt>
                <c:pt idx="717" formatCode="General">
                  <c:v>1.4003910000000001E-4</c:v>
                </c:pt>
                <c:pt idx="718" formatCode="General">
                  <c:v>1.4023439999999999E-4</c:v>
                </c:pt>
                <c:pt idx="719" formatCode="General">
                  <c:v>1.4042969999999999E-4</c:v>
                </c:pt>
                <c:pt idx="720" formatCode="General">
                  <c:v>1.4062499999999999E-4</c:v>
                </c:pt>
                <c:pt idx="721" formatCode="General">
                  <c:v>1.4082029999999999E-4</c:v>
                </c:pt>
                <c:pt idx="722" formatCode="General">
                  <c:v>1.4101559999999999E-4</c:v>
                </c:pt>
                <c:pt idx="723" formatCode="General">
                  <c:v>1.4121089999999999E-4</c:v>
                </c:pt>
                <c:pt idx="724" formatCode="General">
                  <c:v>1.414063E-4</c:v>
                </c:pt>
                <c:pt idx="725" formatCode="General">
                  <c:v>1.416016E-4</c:v>
                </c:pt>
                <c:pt idx="726" formatCode="General">
                  <c:v>1.417969E-4</c:v>
                </c:pt>
                <c:pt idx="727" formatCode="General">
                  <c:v>1.4199220000000001E-4</c:v>
                </c:pt>
                <c:pt idx="728" formatCode="General">
                  <c:v>1.4218750000000001E-4</c:v>
                </c:pt>
                <c:pt idx="729" formatCode="General">
                  <c:v>1.4238280000000001E-4</c:v>
                </c:pt>
                <c:pt idx="730" formatCode="General">
                  <c:v>1.4257810000000001E-4</c:v>
                </c:pt>
                <c:pt idx="731" formatCode="General">
                  <c:v>1.4277340000000001E-4</c:v>
                </c:pt>
                <c:pt idx="732" formatCode="General">
                  <c:v>1.4296879999999999E-4</c:v>
                </c:pt>
                <c:pt idx="733" formatCode="General">
                  <c:v>1.4316409999999999E-4</c:v>
                </c:pt>
                <c:pt idx="734" formatCode="General">
                  <c:v>1.4335939999999999E-4</c:v>
                </c:pt>
                <c:pt idx="735" formatCode="General">
                  <c:v>1.435547E-4</c:v>
                </c:pt>
                <c:pt idx="736" formatCode="General">
                  <c:v>1.4375E-4</c:v>
                </c:pt>
                <c:pt idx="737" formatCode="General">
                  <c:v>1.439453E-4</c:v>
                </c:pt>
                <c:pt idx="738" formatCode="General">
                  <c:v>1.441406E-4</c:v>
                </c:pt>
                <c:pt idx="739" formatCode="General">
                  <c:v>1.443359E-4</c:v>
                </c:pt>
                <c:pt idx="740" formatCode="General">
                  <c:v>1.4453130000000001E-4</c:v>
                </c:pt>
                <c:pt idx="741" formatCode="General">
                  <c:v>1.4472660000000001E-4</c:v>
                </c:pt>
                <c:pt idx="742" formatCode="General">
                  <c:v>1.4492190000000001E-4</c:v>
                </c:pt>
                <c:pt idx="743" formatCode="General">
                  <c:v>1.4511719999999999E-4</c:v>
                </c:pt>
                <c:pt idx="744" formatCode="General">
                  <c:v>1.4531249999999999E-4</c:v>
                </c:pt>
                <c:pt idx="745" formatCode="General">
                  <c:v>1.4550779999999999E-4</c:v>
                </c:pt>
                <c:pt idx="746" formatCode="General">
                  <c:v>1.4570309999999999E-4</c:v>
                </c:pt>
                <c:pt idx="747" formatCode="General">
                  <c:v>1.4589839999999999E-4</c:v>
                </c:pt>
                <c:pt idx="748" formatCode="General">
                  <c:v>1.460938E-4</c:v>
                </c:pt>
                <c:pt idx="749" formatCode="General">
                  <c:v>1.462891E-4</c:v>
                </c:pt>
                <c:pt idx="750" formatCode="General">
                  <c:v>1.464844E-4</c:v>
                </c:pt>
                <c:pt idx="751" formatCode="General">
                  <c:v>1.466797E-4</c:v>
                </c:pt>
                <c:pt idx="752" formatCode="General">
                  <c:v>1.4687500000000001E-4</c:v>
                </c:pt>
                <c:pt idx="753" formatCode="General">
                  <c:v>1.4707030000000001E-4</c:v>
                </c:pt>
                <c:pt idx="754" formatCode="General">
                  <c:v>1.4726560000000001E-4</c:v>
                </c:pt>
                <c:pt idx="755" formatCode="General">
                  <c:v>1.4746090000000001E-4</c:v>
                </c:pt>
                <c:pt idx="756" formatCode="General">
                  <c:v>1.4765629999999999E-4</c:v>
                </c:pt>
                <c:pt idx="757" formatCode="General">
                  <c:v>1.4785159999999999E-4</c:v>
                </c:pt>
                <c:pt idx="758" formatCode="General">
                  <c:v>1.4804689999999999E-4</c:v>
                </c:pt>
                <c:pt idx="759" formatCode="General">
                  <c:v>1.4824219999999999E-4</c:v>
                </c:pt>
                <c:pt idx="760" formatCode="General">
                  <c:v>1.484375E-4</c:v>
                </c:pt>
                <c:pt idx="761" formatCode="General">
                  <c:v>1.486328E-4</c:v>
                </c:pt>
                <c:pt idx="762" formatCode="General">
                  <c:v>1.488281E-4</c:v>
                </c:pt>
                <c:pt idx="763" formatCode="General">
                  <c:v>1.490234E-4</c:v>
                </c:pt>
                <c:pt idx="764" formatCode="General">
                  <c:v>1.4921880000000001E-4</c:v>
                </c:pt>
                <c:pt idx="765" formatCode="General">
                  <c:v>1.4941410000000001E-4</c:v>
                </c:pt>
                <c:pt idx="766" formatCode="General">
                  <c:v>1.4960940000000001E-4</c:v>
                </c:pt>
                <c:pt idx="767" formatCode="General">
                  <c:v>1.4980470000000001E-4</c:v>
                </c:pt>
                <c:pt idx="768" formatCode="General">
                  <c:v>1.4999999999999999E-4</c:v>
                </c:pt>
                <c:pt idx="769" formatCode="General">
                  <c:v>1.5019529999999999E-4</c:v>
                </c:pt>
                <c:pt idx="770" formatCode="General">
                  <c:v>1.5039059999999999E-4</c:v>
                </c:pt>
                <c:pt idx="771" formatCode="General">
                  <c:v>1.5058589999999999E-4</c:v>
                </c:pt>
                <c:pt idx="772" formatCode="General">
                  <c:v>1.507813E-4</c:v>
                </c:pt>
                <c:pt idx="773" formatCode="General">
                  <c:v>1.509766E-4</c:v>
                </c:pt>
                <c:pt idx="774" formatCode="General">
                  <c:v>1.511719E-4</c:v>
                </c:pt>
                <c:pt idx="775" formatCode="General">
                  <c:v>1.513672E-4</c:v>
                </c:pt>
                <c:pt idx="776" formatCode="General">
                  <c:v>1.515625E-4</c:v>
                </c:pt>
                <c:pt idx="777" formatCode="General">
                  <c:v>1.5175780000000001E-4</c:v>
                </c:pt>
                <c:pt idx="778" formatCode="General">
                  <c:v>1.5195310000000001E-4</c:v>
                </c:pt>
                <c:pt idx="779" formatCode="General">
                  <c:v>1.5214840000000001E-4</c:v>
                </c:pt>
                <c:pt idx="780" formatCode="General">
                  <c:v>1.5234379999999999E-4</c:v>
                </c:pt>
                <c:pt idx="781" formatCode="General">
                  <c:v>1.5253909999999999E-4</c:v>
                </c:pt>
                <c:pt idx="782" formatCode="General">
                  <c:v>1.5273439999999999E-4</c:v>
                </c:pt>
                <c:pt idx="783" formatCode="General">
                  <c:v>1.5292969999999999E-4</c:v>
                </c:pt>
                <c:pt idx="784" formatCode="General">
                  <c:v>1.53125E-4</c:v>
                </c:pt>
                <c:pt idx="785" formatCode="General">
                  <c:v>1.533203E-4</c:v>
                </c:pt>
                <c:pt idx="786" formatCode="General">
                  <c:v>1.535156E-4</c:v>
                </c:pt>
                <c:pt idx="787" formatCode="General">
                  <c:v>1.537109E-4</c:v>
                </c:pt>
                <c:pt idx="788" formatCode="General">
                  <c:v>1.5390630000000001E-4</c:v>
                </c:pt>
                <c:pt idx="789" formatCode="General">
                  <c:v>1.5410160000000001E-4</c:v>
                </c:pt>
                <c:pt idx="790" formatCode="General">
                  <c:v>1.5429690000000001E-4</c:v>
                </c:pt>
                <c:pt idx="791" formatCode="General">
                  <c:v>1.5449220000000001E-4</c:v>
                </c:pt>
                <c:pt idx="792" formatCode="General">
                  <c:v>1.5468750000000001E-4</c:v>
                </c:pt>
                <c:pt idx="793" formatCode="General">
                  <c:v>1.5488279999999999E-4</c:v>
                </c:pt>
                <c:pt idx="794" formatCode="General">
                  <c:v>1.5507809999999999E-4</c:v>
                </c:pt>
                <c:pt idx="795" formatCode="General">
                  <c:v>1.5527339999999999E-4</c:v>
                </c:pt>
                <c:pt idx="796" formatCode="General">
                  <c:v>1.554688E-4</c:v>
                </c:pt>
                <c:pt idx="797" formatCode="General">
                  <c:v>1.556641E-4</c:v>
                </c:pt>
                <c:pt idx="798" formatCode="General">
                  <c:v>1.558594E-4</c:v>
                </c:pt>
                <c:pt idx="799" formatCode="General">
                  <c:v>1.560547E-4</c:v>
                </c:pt>
                <c:pt idx="800" formatCode="General">
                  <c:v>1.5625E-4</c:v>
                </c:pt>
                <c:pt idx="801" formatCode="General">
                  <c:v>1.564453E-4</c:v>
                </c:pt>
                <c:pt idx="802" formatCode="General">
                  <c:v>1.5664060000000001E-4</c:v>
                </c:pt>
                <c:pt idx="803" formatCode="General">
                  <c:v>1.5683590000000001E-4</c:v>
                </c:pt>
                <c:pt idx="804" formatCode="General">
                  <c:v>1.5703129999999999E-4</c:v>
                </c:pt>
                <c:pt idx="805" formatCode="General">
                  <c:v>1.5722659999999999E-4</c:v>
                </c:pt>
                <c:pt idx="806" formatCode="General">
                  <c:v>1.5742189999999999E-4</c:v>
                </c:pt>
                <c:pt idx="807" formatCode="General">
                  <c:v>1.5761719999999999E-4</c:v>
                </c:pt>
                <c:pt idx="808" formatCode="General">
                  <c:v>1.5781249999999999E-4</c:v>
                </c:pt>
                <c:pt idx="809" formatCode="General">
                  <c:v>1.580078E-4</c:v>
                </c:pt>
                <c:pt idx="810" formatCode="General">
                  <c:v>1.582031E-4</c:v>
                </c:pt>
                <c:pt idx="811" formatCode="General">
                  <c:v>1.583984E-4</c:v>
                </c:pt>
                <c:pt idx="812" formatCode="General">
                  <c:v>1.5859380000000001E-4</c:v>
                </c:pt>
                <c:pt idx="813" formatCode="General">
                  <c:v>1.5878910000000001E-4</c:v>
                </c:pt>
                <c:pt idx="814" formatCode="General">
                  <c:v>1.5898440000000001E-4</c:v>
                </c:pt>
                <c:pt idx="815" formatCode="General">
                  <c:v>1.5917970000000001E-4</c:v>
                </c:pt>
                <c:pt idx="816" formatCode="General">
                  <c:v>1.5937500000000001E-4</c:v>
                </c:pt>
                <c:pt idx="817" formatCode="General">
                  <c:v>1.5957030000000001E-4</c:v>
                </c:pt>
                <c:pt idx="818" formatCode="General">
                  <c:v>1.5976559999999999E-4</c:v>
                </c:pt>
                <c:pt idx="819" formatCode="General">
                  <c:v>1.5996089999999999E-4</c:v>
                </c:pt>
                <c:pt idx="820" formatCode="General">
                  <c:v>1.601563E-4</c:v>
                </c:pt>
                <c:pt idx="821" formatCode="General">
                  <c:v>1.603516E-4</c:v>
                </c:pt>
                <c:pt idx="822" formatCode="General">
                  <c:v>1.605469E-4</c:v>
                </c:pt>
                <c:pt idx="823" formatCode="General">
                  <c:v>1.607422E-4</c:v>
                </c:pt>
                <c:pt idx="824" formatCode="General">
                  <c:v>1.609375E-4</c:v>
                </c:pt>
                <c:pt idx="825" formatCode="General">
                  <c:v>1.611328E-4</c:v>
                </c:pt>
                <c:pt idx="826" formatCode="General">
                  <c:v>1.613281E-4</c:v>
                </c:pt>
                <c:pt idx="827" formatCode="General">
                  <c:v>1.6152340000000001E-4</c:v>
                </c:pt>
                <c:pt idx="828" formatCode="General">
                  <c:v>1.6171879999999999E-4</c:v>
                </c:pt>
                <c:pt idx="829" formatCode="General">
                  <c:v>1.6191409999999999E-4</c:v>
                </c:pt>
                <c:pt idx="830" formatCode="General">
                  <c:v>1.6210939999999999E-4</c:v>
                </c:pt>
                <c:pt idx="831" formatCode="General">
                  <c:v>1.6230469999999999E-4</c:v>
                </c:pt>
                <c:pt idx="832" formatCode="General">
                  <c:v>1.6249999999999999E-4</c:v>
                </c:pt>
                <c:pt idx="833" formatCode="General">
                  <c:v>1.6269529999999999E-4</c:v>
                </c:pt>
                <c:pt idx="834" formatCode="General">
                  <c:v>1.628906E-4</c:v>
                </c:pt>
                <c:pt idx="835" formatCode="General">
                  <c:v>1.630859E-4</c:v>
                </c:pt>
                <c:pt idx="836" formatCode="General">
                  <c:v>1.632813E-4</c:v>
                </c:pt>
                <c:pt idx="837" formatCode="General">
                  <c:v>1.6347660000000001E-4</c:v>
                </c:pt>
                <c:pt idx="838" formatCode="General">
                  <c:v>1.6367190000000001E-4</c:v>
                </c:pt>
                <c:pt idx="839" formatCode="General">
                  <c:v>1.6386720000000001E-4</c:v>
                </c:pt>
                <c:pt idx="840" formatCode="General">
                  <c:v>1.6406250000000001E-4</c:v>
                </c:pt>
                <c:pt idx="841" formatCode="General">
                  <c:v>1.6425780000000001E-4</c:v>
                </c:pt>
                <c:pt idx="842" formatCode="General">
                  <c:v>1.6445310000000001E-4</c:v>
                </c:pt>
                <c:pt idx="843" formatCode="General">
                  <c:v>1.6464839999999999E-4</c:v>
                </c:pt>
                <c:pt idx="844" formatCode="General">
                  <c:v>1.648438E-4</c:v>
                </c:pt>
                <c:pt idx="845" formatCode="General">
                  <c:v>1.650391E-4</c:v>
                </c:pt>
                <c:pt idx="846" formatCode="General">
                  <c:v>1.652344E-4</c:v>
                </c:pt>
                <c:pt idx="847" formatCode="General">
                  <c:v>1.654297E-4</c:v>
                </c:pt>
                <c:pt idx="848" formatCode="General">
                  <c:v>1.65625E-4</c:v>
                </c:pt>
                <c:pt idx="849" formatCode="General">
                  <c:v>1.658203E-4</c:v>
                </c:pt>
                <c:pt idx="850" formatCode="General">
                  <c:v>1.660156E-4</c:v>
                </c:pt>
                <c:pt idx="851" formatCode="General">
                  <c:v>1.662109E-4</c:v>
                </c:pt>
                <c:pt idx="852" formatCode="General">
                  <c:v>1.6640630000000001E-4</c:v>
                </c:pt>
                <c:pt idx="853" formatCode="General">
                  <c:v>1.6660159999999999E-4</c:v>
                </c:pt>
                <c:pt idx="854" formatCode="General">
                  <c:v>1.6679689999999999E-4</c:v>
                </c:pt>
                <c:pt idx="855" formatCode="General">
                  <c:v>1.6699219999999999E-4</c:v>
                </c:pt>
                <c:pt idx="856" formatCode="General">
                  <c:v>1.6718749999999999E-4</c:v>
                </c:pt>
                <c:pt idx="857" formatCode="General">
                  <c:v>1.6738279999999999E-4</c:v>
                </c:pt>
                <c:pt idx="858" formatCode="General">
                  <c:v>1.6757809999999999E-4</c:v>
                </c:pt>
                <c:pt idx="859" formatCode="General">
                  <c:v>1.677734E-4</c:v>
                </c:pt>
                <c:pt idx="860" formatCode="General">
                  <c:v>1.679688E-4</c:v>
                </c:pt>
                <c:pt idx="861" formatCode="General">
                  <c:v>1.681641E-4</c:v>
                </c:pt>
                <c:pt idx="862" formatCode="General">
                  <c:v>1.6835940000000001E-4</c:v>
                </c:pt>
                <c:pt idx="863" formatCode="General">
                  <c:v>1.6855470000000001E-4</c:v>
                </c:pt>
                <c:pt idx="864" formatCode="General">
                  <c:v>1.6875000000000001E-4</c:v>
                </c:pt>
                <c:pt idx="865" formatCode="General">
                  <c:v>1.6894530000000001E-4</c:v>
                </c:pt>
                <c:pt idx="866" formatCode="General">
                  <c:v>1.6914060000000001E-4</c:v>
                </c:pt>
                <c:pt idx="867" formatCode="General">
                  <c:v>1.6933590000000001E-4</c:v>
                </c:pt>
                <c:pt idx="868" formatCode="General">
                  <c:v>1.6953129999999999E-4</c:v>
                </c:pt>
                <c:pt idx="869" formatCode="General">
                  <c:v>1.697266E-4</c:v>
                </c:pt>
                <c:pt idx="870" formatCode="General">
                  <c:v>1.699219E-4</c:v>
                </c:pt>
                <c:pt idx="871" formatCode="General">
                  <c:v>1.701172E-4</c:v>
                </c:pt>
                <c:pt idx="872" formatCode="General">
                  <c:v>1.703125E-4</c:v>
                </c:pt>
                <c:pt idx="873" formatCode="General">
                  <c:v>1.705078E-4</c:v>
                </c:pt>
                <c:pt idx="874" formatCode="General">
                  <c:v>1.707031E-4</c:v>
                </c:pt>
                <c:pt idx="875" formatCode="General">
                  <c:v>1.708984E-4</c:v>
                </c:pt>
                <c:pt idx="876" formatCode="General">
                  <c:v>1.710937E-4</c:v>
                </c:pt>
                <c:pt idx="877" formatCode="General">
                  <c:v>1.7128910000000001E-4</c:v>
                </c:pt>
                <c:pt idx="878" formatCode="General">
                  <c:v>1.7148439999999999E-4</c:v>
                </c:pt>
                <c:pt idx="879" formatCode="General">
                  <c:v>1.7167969999999999E-4</c:v>
                </c:pt>
                <c:pt idx="880" formatCode="General">
                  <c:v>1.7187499999999999E-4</c:v>
                </c:pt>
                <c:pt idx="881" formatCode="General">
                  <c:v>1.7207029999999999E-4</c:v>
                </c:pt>
                <c:pt idx="882" formatCode="General">
                  <c:v>1.7226559999999999E-4</c:v>
                </c:pt>
                <c:pt idx="883" formatCode="General">
                  <c:v>1.7246089999999999E-4</c:v>
                </c:pt>
                <c:pt idx="884" formatCode="General">
                  <c:v>1.726563E-4</c:v>
                </c:pt>
                <c:pt idx="885" formatCode="General">
                  <c:v>1.728516E-4</c:v>
                </c:pt>
                <c:pt idx="886" formatCode="General">
                  <c:v>1.7304690000000001E-4</c:v>
                </c:pt>
                <c:pt idx="887" formatCode="General">
                  <c:v>1.7324220000000001E-4</c:v>
                </c:pt>
                <c:pt idx="888" formatCode="General">
                  <c:v>1.7343750000000001E-4</c:v>
                </c:pt>
                <c:pt idx="889" formatCode="General">
                  <c:v>1.7363280000000001E-4</c:v>
                </c:pt>
                <c:pt idx="890" formatCode="General">
                  <c:v>1.7382810000000001E-4</c:v>
                </c:pt>
                <c:pt idx="891" formatCode="General">
                  <c:v>1.7402340000000001E-4</c:v>
                </c:pt>
                <c:pt idx="892" formatCode="General">
                  <c:v>1.7421879999999999E-4</c:v>
                </c:pt>
                <c:pt idx="893" formatCode="General">
                  <c:v>1.7441409999999999E-4</c:v>
                </c:pt>
                <c:pt idx="894" formatCode="General">
                  <c:v>1.746094E-4</c:v>
                </c:pt>
                <c:pt idx="895" formatCode="General">
                  <c:v>1.748047E-4</c:v>
                </c:pt>
                <c:pt idx="896" formatCode="General">
                  <c:v>1.75E-4</c:v>
                </c:pt>
                <c:pt idx="897" formatCode="General">
                  <c:v>1.751953E-4</c:v>
                </c:pt>
                <c:pt idx="898" formatCode="General">
                  <c:v>1.753906E-4</c:v>
                </c:pt>
                <c:pt idx="899" formatCode="General">
                  <c:v>1.755859E-4</c:v>
                </c:pt>
                <c:pt idx="900" formatCode="General">
                  <c:v>1.7578130000000001E-4</c:v>
                </c:pt>
                <c:pt idx="901" formatCode="General">
                  <c:v>1.7597660000000001E-4</c:v>
                </c:pt>
                <c:pt idx="902" formatCode="General">
                  <c:v>1.7617190000000001E-4</c:v>
                </c:pt>
                <c:pt idx="903" formatCode="General">
                  <c:v>1.7636719999999999E-4</c:v>
                </c:pt>
                <c:pt idx="904" formatCode="General">
                  <c:v>1.7656249999999999E-4</c:v>
                </c:pt>
                <c:pt idx="905" formatCode="General">
                  <c:v>1.7675779999999999E-4</c:v>
                </c:pt>
                <c:pt idx="906" formatCode="General">
                  <c:v>1.7695309999999999E-4</c:v>
                </c:pt>
                <c:pt idx="907" formatCode="General">
                  <c:v>1.7714839999999999E-4</c:v>
                </c:pt>
                <c:pt idx="908" formatCode="General">
                  <c:v>1.773438E-4</c:v>
                </c:pt>
                <c:pt idx="909" formatCode="General">
                  <c:v>1.775391E-4</c:v>
                </c:pt>
                <c:pt idx="910" formatCode="General">
                  <c:v>1.777344E-4</c:v>
                </c:pt>
                <c:pt idx="911" formatCode="General">
                  <c:v>1.7792970000000001E-4</c:v>
                </c:pt>
                <c:pt idx="912" formatCode="General">
                  <c:v>1.7812500000000001E-4</c:v>
                </c:pt>
                <c:pt idx="913" formatCode="General">
                  <c:v>1.7832030000000001E-4</c:v>
                </c:pt>
                <c:pt idx="914" formatCode="General">
                  <c:v>1.7851560000000001E-4</c:v>
                </c:pt>
                <c:pt idx="915" formatCode="General">
                  <c:v>1.7871090000000001E-4</c:v>
                </c:pt>
                <c:pt idx="916" formatCode="General">
                  <c:v>1.7890629999999999E-4</c:v>
                </c:pt>
                <c:pt idx="917" formatCode="General">
                  <c:v>1.7910159999999999E-4</c:v>
                </c:pt>
                <c:pt idx="918" formatCode="General">
                  <c:v>1.7929689999999999E-4</c:v>
                </c:pt>
                <c:pt idx="919" formatCode="General">
                  <c:v>1.794922E-4</c:v>
                </c:pt>
                <c:pt idx="920" formatCode="General">
                  <c:v>1.796875E-4</c:v>
                </c:pt>
                <c:pt idx="921" formatCode="General">
                  <c:v>1.798828E-4</c:v>
                </c:pt>
                <c:pt idx="922" formatCode="General">
                  <c:v>1.800781E-4</c:v>
                </c:pt>
                <c:pt idx="923" formatCode="General">
                  <c:v>1.802734E-4</c:v>
                </c:pt>
                <c:pt idx="924" formatCode="General">
                  <c:v>1.8046880000000001E-4</c:v>
                </c:pt>
                <c:pt idx="925" formatCode="General">
                  <c:v>1.8066410000000001E-4</c:v>
                </c:pt>
                <c:pt idx="926" formatCode="General">
                  <c:v>1.8085940000000001E-4</c:v>
                </c:pt>
                <c:pt idx="927" formatCode="General">
                  <c:v>1.8105470000000001E-4</c:v>
                </c:pt>
                <c:pt idx="928" formatCode="General">
                  <c:v>1.8124999999999999E-4</c:v>
                </c:pt>
                <c:pt idx="929" formatCode="General">
                  <c:v>1.8144529999999999E-4</c:v>
                </c:pt>
                <c:pt idx="930" formatCode="General">
                  <c:v>1.8164059999999999E-4</c:v>
                </c:pt>
                <c:pt idx="931" formatCode="General">
                  <c:v>1.8183589999999999E-4</c:v>
                </c:pt>
                <c:pt idx="932" formatCode="General">
                  <c:v>1.820313E-4</c:v>
                </c:pt>
                <c:pt idx="933" formatCode="General">
                  <c:v>1.822266E-4</c:v>
                </c:pt>
                <c:pt idx="934" formatCode="General">
                  <c:v>1.824219E-4</c:v>
                </c:pt>
                <c:pt idx="935" formatCode="General">
                  <c:v>1.826172E-4</c:v>
                </c:pt>
                <c:pt idx="936" formatCode="General">
                  <c:v>1.8281250000000001E-4</c:v>
                </c:pt>
                <c:pt idx="937" formatCode="General">
                  <c:v>1.8300780000000001E-4</c:v>
                </c:pt>
                <c:pt idx="938" formatCode="General">
                  <c:v>1.8320310000000001E-4</c:v>
                </c:pt>
                <c:pt idx="939" formatCode="General">
                  <c:v>1.8339840000000001E-4</c:v>
                </c:pt>
                <c:pt idx="940" formatCode="General">
                  <c:v>1.8359379999999999E-4</c:v>
                </c:pt>
                <c:pt idx="941" formatCode="General">
                  <c:v>1.8378909999999999E-4</c:v>
                </c:pt>
                <c:pt idx="942" formatCode="General">
                  <c:v>1.8398439999999999E-4</c:v>
                </c:pt>
                <c:pt idx="943" formatCode="General">
                  <c:v>1.8417969999999999E-4</c:v>
                </c:pt>
                <c:pt idx="944" formatCode="General">
                  <c:v>1.84375E-4</c:v>
                </c:pt>
                <c:pt idx="945" formatCode="General">
                  <c:v>1.845703E-4</c:v>
                </c:pt>
                <c:pt idx="946" formatCode="General">
                  <c:v>1.847656E-4</c:v>
                </c:pt>
                <c:pt idx="947" formatCode="General">
                  <c:v>1.849609E-4</c:v>
                </c:pt>
                <c:pt idx="948" formatCode="General">
                  <c:v>1.8515630000000001E-4</c:v>
                </c:pt>
                <c:pt idx="949" formatCode="General">
                  <c:v>1.8535160000000001E-4</c:v>
                </c:pt>
                <c:pt idx="950" formatCode="General">
                  <c:v>1.8554690000000001E-4</c:v>
                </c:pt>
                <c:pt idx="951" formatCode="General">
                  <c:v>1.8574220000000001E-4</c:v>
                </c:pt>
                <c:pt idx="952" formatCode="General">
                  <c:v>1.8593750000000001E-4</c:v>
                </c:pt>
                <c:pt idx="953" formatCode="General">
                  <c:v>1.8613279999999999E-4</c:v>
                </c:pt>
                <c:pt idx="954" formatCode="General">
                  <c:v>1.8632809999999999E-4</c:v>
                </c:pt>
                <c:pt idx="955" formatCode="General">
                  <c:v>1.8652339999999999E-4</c:v>
                </c:pt>
                <c:pt idx="956" formatCode="General">
                  <c:v>1.867188E-4</c:v>
                </c:pt>
                <c:pt idx="957" formatCode="General">
                  <c:v>1.869141E-4</c:v>
                </c:pt>
                <c:pt idx="958" formatCode="General">
                  <c:v>1.871094E-4</c:v>
                </c:pt>
                <c:pt idx="959" formatCode="General">
                  <c:v>1.873047E-4</c:v>
                </c:pt>
                <c:pt idx="960" formatCode="General">
                  <c:v>1.875E-4</c:v>
                </c:pt>
                <c:pt idx="961" formatCode="General">
                  <c:v>1.8769530000000001E-4</c:v>
                </c:pt>
                <c:pt idx="962" formatCode="General">
                  <c:v>1.8789060000000001E-4</c:v>
                </c:pt>
                <c:pt idx="963" formatCode="General">
                  <c:v>1.8808590000000001E-4</c:v>
                </c:pt>
                <c:pt idx="964" formatCode="General">
                  <c:v>1.8828129999999999E-4</c:v>
                </c:pt>
                <c:pt idx="965" formatCode="General">
                  <c:v>1.8847659999999999E-4</c:v>
                </c:pt>
                <c:pt idx="966" formatCode="General">
                  <c:v>1.8867189999999999E-4</c:v>
                </c:pt>
                <c:pt idx="967" formatCode="General">
                  <c:v>1.8886719999999999E-4</c:v>
                </c:pt>
                <c:pt idx="968" formatCode="General">
                  <c:v>1.8906249999999999E-4</c:v>
                </c:pt>
                <c:pt idx="969" formatCode="General">
                  <c:v>1.892578E-4</c:v>
                </c:pt>
                <c:pt idx="970" formatCode="General">
                  <c:v>1.894531E-4</c:v>
                </c:pt>
                <c:pt idx="971" formatCode="General">
                  <c:v>1.896484E-4</c:v>
                </c:pt>
                <c:pt idx="972" formatCode="General">
                  <c:v>1.8984380000000001E-4</c:v>
                </c:pt>
                <c:pt idx="973" formatCode="General">
                  <c:v>1.9003910000000001E-4</c:v>
                </c:pt>
                <c:pt idx="974" formatCode="General">
                  <c:v>1.9023440000000001E-4</c:v>
                </c:pt>
                <c:pt idx="975" formatCode="General">
                  <c:v>1.9042970000000001E-4</c:v>
                </c:pt>
                <c:pt idx="976" formatCode="General">
                  <c:v>1.9062500000000001E-4</c:v>
                </c:pt>
                <c:pt idx="977" formatCode="General">
                  <c:v>1.9082030000000001E-4</c:v>
                </c:pt>
                <c:pt idx="978" formatCode="General">
                  <c:v>1.9101559999999999E-4</c:v>
                </c:pt>
                <c:pt idx="979" formatCode="General">
                  <c:v>1.9121089999999999E-4</c:v>
                </c:pt>
                <c:pt idx="980" formatCode="General">
                  <c:v>1.914063E-4</c:v>
                </c:pt>
                <c:pt idx="981" formatCode="General">
                  <c:v>1.916016E-4</c:v>
                </c:pt>
                <c:pt idx="982" formatCode="General">
                  <c:v>1.917969E-4</c:v>
                </c:pt>
                <c:pt idx="983" formatCode="General">
                  <c:v>1.919922E-4</c:v>
                </c:pt>
                <c:pt idx="984" formatCode="General">
                  <c:v>1.921875E-4</c:v>
                </c:pt>
                <c:pt idx="985" formatCode="General">
                  <c:v>1.923828E-4</c:v>
                </c:pt>
                <c:pt idx="986" formatCode="General">
                  <c:v>1.9257810000000001E-4</c:v>
                </c:pt>
                <c:pt idx="987" formatCode="General">
                  <c:v>1.9277340000000001E-4</c:v>
                </c:pt>
                <c:pt idx="988" formatCode="General">
                  <c:v>1.9296879999999999E-4</c:v>
                </c:pt>
                <c:pt idx="989" formatCode="General">
                  <c:v>1.9316409999999999E-4</c:v>
                </c:pt>
                <c:pt idx="990" formatCode="General">
                  <c:v>1.9335939999999999E-4</c:v>
                </c:pt>
                <c:pt idx="991" formatCode="General">
                  <c:v>1.9355469999999999E-4</c:v>
                </c:pt>
                <c:pt idx="992" formatCode="General">
                  <c:v>1.9374999999999999E-4</c:v>
                </c:pt>
                <c:pt idx="993" formatCode="General">
                  <c:v>1.9394529999999999E-4</c:v>
                </c:pt>
                <c:pt idx="994" formatCode="General">
                  <c:v>1.941406E-4</c:v>
                </c:pt>
                <c:pt idx="995" formatCode="General">
                  <c:v>1.943359E-4</c:v>
                </c:pt>
                <c:pt idx="996" formatCode="General">
                  <c:v>1.9453130000000001E-4</c:v>
                </c:pt>
                <c:pt idx="997" formatCode="General">
                  <c:v>1.9472660000000001E-4</c:v>
                </c:pt>
                <c:pt idx="998" formatCode="General">
                  <c:v>1.9492190000000001E-4</c:v>
                </c:pt>
                <c:pt idx="999" formatCode="General">
                  <c:v>1.9511720000000001E-4</c:v>
                </c:pt>
                <c:pt idx="1000" formatCode="General">
                  <c:v>1.9531250000000001E-4</c:v>
                </c:pt>
                <c:pt idx="1001" formatCode="General">
                  <c:v>1.9550780000000001E-4</c:v>
                </c:pt>
                <c:pt idx="1002" formatCode="General">
                  <c:v>1.9570310000000001E-4</c:v>
                </c:pt>
                <c:pt idx="1003" formatCode="General">
                  <c:v>1.9589839999999999E-4</c:v>
                </c:pt>
                <c:pt idx="1004" formatCode="General">
                  <c:v>1.960938E-4</c:v>
                </c:pt>
                <c:pt idx="1005" formatCode="General">
                  <c:v>1.962891E-4</c:v>
                </c:pt>
                <c:pt idx="1006" formatCode="General">
                  <c:v>1.964844E-4</c:v>
                </c:pt>
                <c:pt idx="1007" formatCode="General">
                  <c:v>1.966797E-4</c:v>
                </c:pt>
                <c:pt idx="1008" formatCode="General">
                  <c:v>1.96875E-4</c:v>
                </c:pt>
                <c:pt idx="1009" formatCode="General">
                  <c:v>1.970703E-4</c:v>
                </c:pt>
                <c:pt idx="1010" formatCode="General">
                  <c:v>1.972656E-4</c:v>
                </c:pt>
                <c:pt idx="1011" formatCode="General">
                  <c:v>1.9746090000000001E-4</c:v>
                </c:pt>
                <c:pt idx="1012" formatCode="General">
                  <c:v>1.9765629999999999E-4</c:v>
                </c:pt>
                <c:pt idx="1013" formatCode="General">
                  <c:v>1.9785159999999999E-4</c:v>
                </c:pt>
                <c:pt idx="1014" formatCode="General">
                  <c:v>1.9804689999999999E-4</c:v>
                </c:pt>
                <c:pt idx="1015" formatCode="General">
                  <c:v>1.9824219999999999E-4</c:v>
                </c:pt>
                <c:pt idx="1016" formatCode="General">
                  <c:v>1.9843749999999999E-4</c:v>
                </c:pt>
                <c:pt idx="1017" formatCode="General">
                  <c:v>1.9863279999999999E-4</c:v>
                </c:pt>
                <c:pt idx="1018" formatCode="General">
                  <c:v>1.9882809999999999E-4</c:v>
                </c:pt>
                <c:pt idx="1019" formatCode="General">
                  <c:v>1.990234E-4</c:v>
                </c:pt>
                <c:pt idx="1020" formatCode="General">
                  <c:v>1.992188E-4</c:v>
                </c:pt>
                <c:pt idx="1021" formatCode="General">
                  <c:v>1.9941410000000001E-4</c:v>
                </c:pt>
                <c:pt idx="1022" formatCode="General">
                  <c:v>1.9960940000000001E-4</c:v>
                </c:pt>
                <c:pt idx="1023" formatCode="General">
                  <c:v>1.9980470000000001E-4</c:v>
                </c:pt>
                <c:pt idx="1024" formatCode="General">
                  <c:v>2.0000000000000001E-4</c:v>
                </c:pt>
                <c:pt idx="1025" formatCode="General">
                  <c:v>2.0019530000000001E-4</c:v>
                </c:pt>
                <c:pt idx="1026" formatCode="General">
                  <c:v>2.0039060000000001E-4</c:v>
                </c:pt>
                <c:pt idx="1027" formatCode="General">
                  <c:v>2.0058589999999999E-4</c:v>
                </c:pt>
                <c:pt idx="1028" formatCode="General">
                  <c:v>2.0078129999999999E-4</c:v>
                </c:pt>
                <c:pt idx="1029" formatCode="General">
                  <c:v>2.009766E-4</c:v>
                </c:pt>
                <c:pt idx="1030" formatCode="General">
                  <c:v>2.011719E-4</c:v>
                </c:pt>
                <c:pt idx="1031" formatCode="General">
                  <c:v>2.013672E-4</c:v>
                </c:pt>
                <c:pt idx="1032" formatCode="General">
                  <c:v>2.015625E-4</c:v>
                </c:pt>
                <c:pt idx="1033" formatCode="General">
                  <c:v>2.017578E-4</c:v>
                </c:pt>
                <c:pt idx="1034" formatCode="General">
                  <c:v>2.019531E-4</c:v>
                </c:pt>
                <c:pt idx="1035" formatCode="General">
                  <c:v>2.021484E-4</c:v>
                </c:pt>
                <c:pt idx="1036" formatCode="General">
                  <c:v>2.0234380000000001E-4</c:v>
                </c:pt>
                <c:pt idx="1037" formatCode="General">
                  <c:v>2.0253909999999999E-4</c:v>
                </c:pt>
                <c:pt idx="1038" formatCode="General">
                  <c:v>2.0273439999999999E-4</c:v>
                </c:pt>
                <c:pt idx="1039" formatCode="General">
                  <c:v>2.0292969999999999E-4</c:v>
                </c:pt>
                <c:pt idx="1040" formatCode="General">
                  <c:v>2.0312499999999999E-4</c:v>
                </c:pt>
                <c:pt idx="1041" formatCode="General">
                  <c:v>2.0332029999999999E-4</c:v>
                </c:pt>
                <c:pt idx="1042" formatCode="General">
                  <c:v>2.0351559999999999E-4</c:v>
                </c:pt>
                <c:pt idx="1043" formatCode="General">
                  <c:v>2.0371089999999999E-4</c:v>
                </c:pt>
                <c:pt idx="1044" formatCode="General">
                  <c:v>2.039063E-4</c:v>
                </c:pt>
                <c:pt idx="1045" formatCode="General">
                  <c:v>2.041016E-4</c:v>
                </c:pt>
                <c:pt idx="1046" formatCode="General">
                  <c:v>2.0429690000000001E-4</c:v>
                </c:pt>
                <c:pt idx="1047" formatCode="General">
                  <c:v>2.0449220000000001E-4</c:v>
                </c:pt>
                <c:pt idx="1048" formatCode="General">
                  <c:v>2.0468750000000001E-4</c:v>
                </c:pt>
                <c:pt idx="1049" formatCode="General">
                  <c:v>2.0488280000000001E-4</c:v>
                </c:pt>
                <c:pt idx="1050" formatCode="General">
                  <c:v>2.0507810000000001E-4</c:v>
                </c:pt>
                <c:pt idx="1051" formatCode="General">
                  <c:v>2.0527340000000001E-4</c:v>
                </c:pt>
                <c:pt idx="1052" formatCode="General">
                  <c:v>2.0546879999999999E-4</c:v>
                </c:pt>
                <c:pt idx="1053" formatCode="General">
                  <c:v>2.0566409999999999E-4</c:v>
                </c:pt>
                <c:pt idx="1054" formatCode="General">
                  <c:v>2.058594E-4</c:v>
                </c:pt>
                <c:pt idx="1055" formatCode="General">
                  <c:v>2.060547E-4</c:v>
                </c:pt>
                <c:pt idx="1056" formatCode="General">
                  <c:v>2.0625E-4</c:v>
                </c:pt>
                <c:pt idx="1057" formatCode="General">
                  <c:v>2.064453E-4</c:v>
                </c:pt>
                <c:pt idx="1058" formatCode="General">
                  <c:v>2.066406E-4</c:v>
                </c:pt>
                <c:pt idx="1059" formatCode="General">
                  <c:v>2.068359E-4</c:v>
                </c:pt>
                <c:pt idx="1060" formatCode="General">
                  <c:v>2.0703130000000001E-4</c:v>
                </c:pt>
                <c:pt idx="1061" formatCode="General">
                  <c:v>2.0722660000000001E-4</c:v>
                </c:pt>
                <c:pt idx="1062" formatCode="General">
                  <c:v>2.0742189999999999E-4</c:v>
                </c:pt>
                <c:pt idx="1063" formatCode="General">
                  <c:v>2.0761719999999999E-4</c:v>
                </c:pt>
                <c:pt idx="1064" formatCode="General">
                  <c:v>2.0781249999999999E-4</c:v>
                </c:pt>
                <c:pt idx="1065" formatCode="General">
                  <c:v>2.0800779999999999E-4</c:v>
                </c:pt>
                <c:pt idx="1066" formatCode="General">
                  <c:v>2.0820309999999999E-4</c:v>
                </c:pt>
                <c:pt idx="1067" formatCode="General">
                  <c:v>2.0839839999999999E-4</c:v>
                </c:pt>
                <c:pt idx="1068" formatCode="General">
                  <c:v>2.085938E-4</c:v>
                </c:pt>
                <c:pt idx="1069" formatCode="General">
                  <c:v>2.087891E-4</c:v>
                </c:pt>
                <c:pt idx="1070" formatCode="General">
                  <c:v>2.089844E-4</c:v>
                </c:pt>
                <c:pt idx="1071" formatCode="General">
                  <c:v>2.0917970000000001E-4</c:v>
                </c:pt>
                <c:pt idx="1072" formatCode="General">
                  <c:v>2.0937500000000001E-4</c:v>
                </c:pt>
                <c:pt idx="1073" formatCode="General">
                  <c:v>2.0957030000000001E-4</c:v>
                </c:pt>
                <c:pt idx="1074" formatCode="General">
                  <c:v>2.0976560000000001E-4</c:v>
                </c:pt>
                <c:pt idx="1075" formatCode="General">
                  <c:v>2.0996090000000001E-4</c:v>
                </c:pt>
                <c:pt idx="1076" formatCode="General">
                  <c:v>2.1015629999999999E-4</c:v>
                </c:pt>
                <c:pt idx="1077" formatCode="General">
                  <c:v>2.1035159999999999E-4</c:v>
                </c:pt>
                <c:pt idx="1078" formatCode="General">
                  <c:v>2.1054689999999999E-4</c:v>
                </c:pt>
                <c:pt idx="1079" formatCode="General">
                  <c:v>2.107422E-4</c:v>
                </c:pt>
                <c:pt idx="1080" formatCode="General">
                  <c:v>2.109375E-4</c:v>
                </c:pt>
                <c:pt idx="1081" formatCode="General">
                  <c:v>2.111328E-4</c:v>
                </c:pt>
                <c:pt idx="1082" formatCode="General">
                  <c:v>2.113281E-4</c:v>
                </c:pt>
                <c:pt idx="1083" formatCode="General">
                  <c:v>2.115234E-4</c:v>
                </c:pt>
                <c:pt idx="1084" formatCode="General">
                  <c:v>2.1171880000000001E-4</c:v>
                </c:pt>
                <c:pt idx="1085" formatCode="General">
                  <c:v>2.1191410000000001E-4</c:v>
                </c:pt>
                <c:pt idx="1086" formatCode="General">
                  <c:v>2.1210940000000001E-4</c:v>
                </c:pt>
                <c:pt idx="1087" formatCode="General">
                  <c:v>2.1230469999999999E-4</c:v>
                </c:pt>
                <c:pt idx="1088" formatCode="General">
                  <c:v>2.1249999999999999E-4</c:v>
                </c:pt>
                <c:pt idx="1089" formatCode="General">
                  <c:v>2.1269529999999999E-4</c:v>
                </c:pt>
                <c:pt idx="1090" formatCode="General">
                  <c:v>2.1289059999999999E-4</c:v>
                </c:pt>
                <c:pt idx="1091" formatCode="General">
                  <c:v>2.1308589999999999E-4</c:v>
                </c:pt>
                <c:pt idx="1092" formatCode="General">
                  <c:v>2.132813E-4</c:v>
                </c:pt>
                <c:pt idx="1093" formatCode="General">
                  <c:v>2.134766E-4</c:v>
                </c:pt>
                <c:pt idx="1094" formatCode="General">
                  <c:v>2.136719E-4</c:v>
                </c:pt>
                <c:pt idx="1095" formatCode="General">
                  <c:v>2.138672E-4</c:v>
                </c:pt>
                <c:pt idx="1096" formatCode="General">
                  <c:v>2.1406250000000001E-4</c:v>
                </c:pt>
                <c:pt idx="1097" formatCode="General">
                  <c:v>2.1425780000000001E-4</c:v>
                </c:pt>
                <c:pt idx="1098" formatCode="General">
                  <c:v>2.1445310000000001E-4</c:v>
                </c:pt>
                <c:pt idx="1099" formatCode="General">
                  <c:v>2.1464840000000001E-4</c:v>
                </c:pt>
                <c:pt idx="1100" formatCode="General">
                  <c:v>2.1484379999999999E-4</c:v>
                </c:pt>
                <c:pt idx="1101" formatCode="General">
                  <c:v>2.1503909999999999E-4</c:v>
                </c:pt>
                <c:pt idx="1102" formatCode="General">
                  <c:v>2.1523439999999999E-4</c:v>
                </c:pt>
                <c:pt idx="1103" formatCode="General">
                  <c:v>2.154297E-4</c:v>
                </c:pt>
                <c:pt idx="1104" formatCode="General">
                  <c:v>2.15625E-4</c:v>
                </c:pt>
                <c:pt idx="1105" formatCode="General">
                  <c:v>2.158203E-4</c:v>
                </c:pt>
                <c:pt idx="1106" formatCode="General">
                  <c:v>2.160156E-4</c:v>
                </c:pt>
                <c:pt idx="1107" formatCode="General">
                  <c:v>2.162109E-4</c:v>
                </c:pt>
                <c:pt idx="1108" formatCode="General">
                  <c:v>2.1640630000000001E-4</c:v>
                </c:pt>
                <c:pt idx="1109" formatCode="General">
                  <c:v>2.1660160000000001E-4</c:v>
                </c:pt>
                <c:pt idx="1110" formatCode="General">
                  <c:v>2.1679690000000001E-4</c:v>
                </c:pt>
                <c:pt idx="1111" formatCode="General">
                  <c:v>2.1699220000000001E-4</c:v>
                </c:pt>
                <c:pt idx="1112" formatCode="General">
                  <c:v>2.1718749999999999E-4</c:v>
                </c:pt>
                <c:pt idx="1113" formatCode="General">
                  <c:v>2.1738279999999999E-4</c:v>
                </c:pt>
                <c:pt idx="1114" formatCode="General">
                  <c:v>2.1757809999999999E-4</c:v>
                </c:pt>
                <c:pt idx="1115" formatCode="General">
                  <c:v>2.1777339999999999E-4</c:v>
                </c:pt>
                <c:pt idx="1116" formatCode="General">
                  <c:v>2.179688E-4</c:v>
                </c:pt>
                <c:pt idx="1117" formatCode="General">
                  <c:v>2.181641E-4</c:v>
                </c:pt>
                <c:pt idx="1118" formatCode="General">
                  <c:v>2.183594E-4</c:v>
                </c:pt>
                <c:pt idx="1119" formatCode="General">
                  <c:v>2.185547E-4</c:v>
                </c:pt>
                <c:pt idx="1120" formatCode="General">
                  <c:v>2.1875E-4</c:v>
                </c:pt>
                <c:pt idx="1121" formatCode="General">
                  <c:v>2.1894530000000001E-4</c:v>
                </c:pt>
                <c:pt idx="1122" formatCode="General">
                  <c:v>2.1914060000000001E-4</c:v>
                </c:pt>
                <c:pt idx="1123" formatCode="General">
                  <c:v>2.1933590000000001E-4</c:v>
                </c:pt>
                <c:pt idx="1124" formatCode="General">
                  <c:v>2.1953129999999999E-4</c:v>
                </c:pt>
                <c:pt idx="1125" formatCode="General">
                  <c:v>2.1972659999999999E-4</c:v>
                </c:pt>
                <c:pt idx="1126" formatCode="General">
                  <c:v>2.1992189999999999E-4</c:v>
                </c:pt>
                <c:pt idx="1127" formatCode="General">
                  <c:v>2.2011719999999999E-4</c:v>
                </c:pt>
                <c:pt idx="1128" formatCode="General">
                  <c:v>2.203125E-4</c:v>
                </c:pt>
                <c:pt idx="1129" formatCode="General">
                  <c:v>2.205078E-4</c:v>
                </c:pt>
                <c:pt idx="1130" formatCode="General">
                  <c:v>2.207031E-4</c:v>
                </c:pt>
                <c:pt idx="1131" formatCode="General">
                  <c:v>2.208984E-4</c:v>
                </c:pt>
                <c:pt idx="1132" formatCode="General">
                  <c:v>2.2109380000000001E-4</c:v>
                </c:pt>
                <c:pt idx="1133" formatCode="General">
                  <c:v>2.2128910000000001E-4</c:v>
                </c:pt>
                <c:pt idx="1134" formatCode="General">
                  <c:v>2.2148440000000001E-4</c:v>
                </c:pt>
                <c:pt idx="1135" formatCode="General">
                  <c:v>2.2167970000000001E-4</c:v>
                </c:pt>
                <c:pt idx="1136" formatCode="General">
                  <c:v>2.2187500000000001E-4</c:v>
                </c:pt>
                <c:pt idx="1137" formatCode="General">
                  <c:v>2.2207029999999999E-4</c:v>
                </c:pt>
                <c:pt idx="1138" formatCode="General">
                  <c:v>2.2226559999999999E-4</c:v>
                </c:pt>
                <c:pt idx="1139" formatCode="General">
                  <c:v>2.2246089999999999E-4</c:v>
                </c:pt>
                <c:pt idx="1140" formatCode="General">
                  <c:v>2.226563E-4</c:v>
                </c:pt>
                <c:pt idx="1141" formatCode="General">
                  <c:v>2.228516E-4</c:v>
                </c:pt>
                <c:pt idx="1142" formatCode="General">
                  <c:v>2.230469E-4</c:v>
                </c:pt>
                <c:pt idx="1143" formatCode="General">
                  <c:v>2.232422E-4</c:v>
                </c:pt>
                <c:pt idx="1144" formatCode="General">
                  <c:v>2.234375E-4</c:v>
                </c:pt>
                <c:pt idx="1145" formatCode="General">
                  <c:v>2.236328E-4</c:v>
                </c:pt>
                <c:pt idx="1146" formatCode="General">
                  <c:v>2.2382810000000001E-4</c:v>
                </c:pt>
                <c:pt idx="1147" formatCode="General">
                  <c:v>2.2402340000000001E-4</c:v>
                </c:pt>
                <c:pt idx="1148" formatCode="General">
                  <c:v>2.2421879999999999E-4</c:v>
                </c:pt>
                <c:pt idx="1149" formatCode="General">
                  <c:v>2.2441409999999999E-4</c:v>
                </c:pt>
                <c:pt idx="1150" formatCode="General">
                  <c:v>2.2460939999999999E-4</c:v>
                </c:pt>
                <c:pt idx="1151" formatCode="General">
                  <c:v>2.2480469999999999E-4</c:v>
                </c:pt>
                <c:pt idx="1152" formatCode="General">
                  <c:v>2.2499999999999999E-4</c:v>
                </c:pt>
                <c:pt idx="1153" formatCode="General">
                  <c:v>2.251953E-4</c:v>
                </c:pt>
                <c:pt idx="1154" formatCode="General">
                  <c:v>2.253906E-4</c:v>
                </c:pt>
                <c:pt idx="1155" formatCode="General">
                  <c:v>2.255859E-4</c:v>
                </c:pt>
                <c:pt idx="1156" formatCode="General">
                  <c:v>2.2578130000000001E-4</c:v>
                </c:pt>
                <c:pt idx="1157" formatCode="General">
                  <c:v>2.2597660000000001E-4</c:v>
                </c:pt>
                <c:pt idx="1158" formatCode="General">
                  <c:v>2.2617190000000001E-4</c:v>
                </c:pt>
                <c:pt idx="1159" formatCode="General">
                  <c:v>2.2636720000000001E-4</c:v>
                </c:pt>
                <c:pt idx="1160" formatCode="General">
                  <c:v>2.2656250000000001E-4</c:v>
                </c:pt>
                <c:pt idx="1161" formatCode="General">
                  <c:v>2.2675780000000001E-4</c:v>
                </c:pt>
                <c:pt idx="1162" formatCode="General">
                  <c:v>2.2695309999999999E-4</c:v>
                </c:pt>
                <c:pt idx="1163" formatCode="General">
                  <c:v>2.2714839999999999E-4</c:v>
                </c:pt>
                <c:pt idx="1164" formatCode="General">
                  <c:v>2.273438E-4</c:v>
                </c:pt>
                <c:pt idx="1165" formatCode="General">
                  <c:v>2.275391E-4</c:v>
                </c:pt>
                <c:pt idx="1166" formatCode="General">
                  <c:v>2.277344E-4</c:v>
                </c:pt>
                <c:pt idx="1167" formatCode="General">
                  <c:v>2.279297E-4</c:v>
                </c:pt>
                <c:pt idx="1168" formatCode="General">
                  <c:v>2.28125E-4</c:v>
                </c:pt>
                <c:pt idx="1169" formatCode="General">
                  <c:v>2.283203E-4</c:v>
                </c:pt>
                <c:pt idx="1170" formatCode="General">
                  <c:v>2.285156E-4</c:v>
                </c:pt>
                <c:pt idx="1171" formatCode="General">
                  <c:v>2.2871090000000001E-4</c:v>
                </c:pt>
                <c:pt idx="1172" formatCode="General">
                  <c:v>2.2890629999999999E-4</c:v>
                </c:pt>
                <c:pt idx="1173" formatCode="General">
                  <c:v>2.2910159999999999E-4</c:v>
                </c:pt>
                <c:pt idx="1174" formatCode="General">
                  <c:v>2.2929689999999999E-4</c:v>
                </c:pt>
                <c:pt idx="1175" formatCode="General">
                  <c:v>2.2949219999999999E-4</c:v>
                </c:pt>
                <c:pt idx="1176" formatCode="General">
                  <c:v>2.2968749999999999E-4</c:v>
                </c:pt>
                <c:pt idx="1177" formatCode="General">
                  <c:v>2.2988279999999999E-4</c:v>
                </c:pt>
                <c:pt idx="1178" formatCode="General">
                  <c:v>2.300781E-4</c:v>
                </c:pt>
                <c:pt idx="1179" formatCode="General">
                  <c:v>2.302734E-4</c:v>
                </c:pt>
                <c:pt idx="1180" formatCode="General">
                  <c:v>2.304688E-4</c:v>
                </c:pt>
                <c:pt idx="1181" formatCode="General">
                  <c:v>2.3066410000000001E-4</c:v>
                </c:pt>
                <c:pt idx="1182" formatCode="General">
                  <c:v>2.3085940000000001E-4</c:v>
                </c:pt>
                <c:pt idx="1183" formatCode="General">
                  <c:v>2.3105470000000001E-4</c:v>
                </c:pt>
                <c:pt idx="1184" formatCode="General">
                  <c:v>2.3125000000000001E-4</c:v>
                </c:pt>
                <c:pt idx="1185" formatCode="General">
                  <c:v>2.3144530000000001E-4</c:v>
                </c:pt>
                <c:pt idx="1186" formatCode="General">
                  <c:v>2.3164060000000001E-4</c:v>
                </c:pt>
                <c:pt idx="1187" formatCode="General">
                  <c:v>2.3183589999999999E-4</c:v>
                </c:pt>
                <c:pt idx="1188" formatCode="General">
                  <c:v>2.320313E-4</c:v>
                </c:pt>
                <c:pt idx="1189" formatCode="General">
                  <c:v>2.322266E-4</c:v>
                </c:pt>
                <c:pt idx="1190" formatCode="General">
                  <c:v>2.324219E-4</c:v>
                </c:pt>
                <c:pt idx="1191" formatCode="General">
                  <c:v>2.326172E-4</c:v>
                </c:pt>
                <c:pt idx="1192" formatCode="General">
                  <c:v>2.328125E-4</c:v>
                </c:pt>
                <c:pt idx="1193" formatCode="General">
                  <c:v>2.330078E-4</c:v>
                </c:pt>
                <c:pt idx="1194" formatCode="General">
                  <c:v>2.332031E-4</c:v>
                </c:pt>
                <c:pt idx="1195" formatCode="General">
                  <c:v>2.333984E-4</c:v>
                </c:pt>
                <c:pt idx="1196" formatCode="General">
                  <c:v>2.3359380000000001E-4</c:v>
                </c:pt>
                <c:pt idx="1197" formatCode="General">
                  <c:v>2.3378909999999999E-4</c:v>
                </c:pt>
                <c:pt idx="1198" formatCode="General">
                  <c:v>2.3398439999999999E-4</c:v>
                </c:pt>
                <c:pt idx="1199" formatCode="General">
                  <c:v>2.3417969999999999E-4</c:v>
                </c:pt>
                <c:pt idx="1200" formatCode="General">
                  <c:v>2.3437499999999999E-4</c:v>
                </c:pt>
                <c:pt idx="1201" formatCode="General">
                  <c:v>2.3457029999999999E-4</c:v>
                </c:pt>
                <c:pt idx="1202" formatCode="General">
                  <c:v>2.3476559999999999E-4</c:v>
                </c:pt>
                <c:pt idx="1203" formatCode="General">
                  <c:v>2.349609E-4</c:v>
                </c:pt>
                <c:pt idx="1204" formatCode="General">
                  <c:v>2.351563E-4</c:v>
                </c:pt>
                <c:pt idx="1205" formatCode="General">
                  <c:v>2.353516E-4</c:v>
                </c:pt>
                <c:pt idx="1206" formatCode="General">
                  <c:v>2.3554690000000001E-4</c:v>
                </c:pt>
                <c:pt idx="1207" formatCode="General">
                  <c:v>2.3574220000000001E-4</c:v>
                </c:pt>
                <c:pt idx="1208" formatCode="General">
                  <c:v>2.3593750000000001E-4</c:v>
                </c:pt>
                <c:pt idx="1209" formatCode="General">
                  <c:v>2.3613280000000001E-4</c:v>
                </c:pt>
                <c:pt idx="1210" formatCode="General">
                  <c:v>2.3632810000000001E-4</c:v>
                </c:pt>
                <c:pt idx="1211" formatCode="General">
                  <c:v>2.3652340000000001E-4</c:v>
                </c:pt>
                <c:pt idx="1212" formatCode="General">
                  <c:v>2.3671879999999999E-4</c:v>
                </c:pt>
                <c:pt idx="1213" formatCode="General">
                  <c:v>2.369141E-4</c:v>
                </c:pt>
                <c:pt idx="1214" formatCode="General">
                  <c:v>2.371094E-4</c:v>
                </c:pt>
                <c:pt idx="1215" formatCode="General">
                  <c:v>2.373047E-4</c:v>
                </c:pt>
                <c:pt idx="1216" formatCode="General">
                  <c:v>2.375E-4</c:v>
                </c:pt>
                <c:pt idx="1217" formatCode="General">
                  <c:v>2.376953E-4</c:v>
                </c:pt>
                <c:pt idx="1218" formatCode="General">
                  <c:v>2.378906E-4</c:v>
                </c:pt>
                <c:pt idx="1219" formatCode="General">
                  <c:v>2.380859E-4</c:v>
                </c:pt>
                <c:pt idx="1220" formatCode="General">
                  <c:v>2.3828130000000001E-4</c:v>
                </c:pt>
                <c:pt idx="1221" formatCode="General">
                  <c:v>2.3847660000000001E-4</c:v>
                </c:pt>
                <c:pt idx="1222" formatCode="General">
                  <c:v>2.3867189999999999E-4</c:v>
                </c:pt>
                <c:pt idx="1223" formatCode="General">
                  <c:v>2.3886719999999999E-4</c:v>
                </c:pt>
                <c:pt idx="1224" formatCode="General">
                  <c:v>2.3906249999999999E-4</c:v>
                </c:pt>
                <c:pt idx="1225" formatCode="General">
                  <c:v>2.3925779999999999E-4</c:v>
                </c:pt>
                <c:pt idx="1226" formatCode="General">
                  <c:v>2.3945309999999999E-4</c:v>
                </c:pt>
                <c:pt idx="1227" formatCode="General">
                  <c:v>2.3964839999999999E-4</c:v>
                </c:pt>
                <c:pt idx="1228" formatCode="General">
                  <c:v>2.398438E-4</c:v>
                </c:pt>
                <c:pt idx="1229" formatCode="General">
                  <c:v>2.400391E-4</c:v>
                </c:pt>
                <c:pt idx="1230" formatCode="General">
                  <c:v>2.4023440000000001E-4</c:v>
                </c:pt>
                <c:pt idx="1231" formatCode="General">
                  <c:v>2.4042970000000001E-4</c:v>
                </c:pt>
                <c:pt idx="1232" formatCode="General">
                  <c:v>2.4062500000000001E-4</c:v>
                </c:pt>
                <c:pt idx="1233" formatCode="General">
                  <c:v>2.4082030000000001E-4</c:v>
                </c:pt>
                <c:pt idx="1234" formatCode="General">
                  <c:v>2.4101560000000001E-4</c:v>
                </c:pt>
                <c:pt idx="1235" formatCode="General">
                  <c:v>2.4121090000000001E-4</c:v>
                </c:pt>
                <c:pt idx="1236" formatCode="General">
                  <c:v>2.4140629999999999E-4</c:v>
                </c:pt>
                <c:pt idx="1237" formatCode="General">
                  <c:v>2.4160159999999999E-4</c:v>
                </c:pt>
                <c:pt idx="1238" formatCode="General">
                  <c:v>2.417969E-4</c:v>
                </c:pt>
                <c:pt idx="1239" formatCode="General">
                  <c:v>2.419922E-4</c:v>
                </c:pt>
                <c:pt idx="1240" formatCode="General">
                  <c:v>2.421875E-4</c:v>
                </c:pt>
                <c:pt idx="1241" formatCode="General">
                  <c:v>2.423828E-4</c:v>
                </c:pt>
                <c:pt idx="1242" formatCode="General">
                  <c:v>2.425781E-4</c:v>
                </c:pt>
                <c:pt idx="1243" formatCode="General">
                  <c:v>2.427734E-4</c:v>
                </c:pt>
                <c:pt idx="1244" formatCode="General">
                  <c:v>2.4296880000000001E-4</c:v>
                </c:pt>
                <c:pt idx="1245" formatCode="General">
                  <c:v>2.4316410000000001E-4</c:v>
                </c:pt>
                <c:pt idx="1246" formatCode="General">
                  <c:v>2.4335940000000001E-4</c:v>
                </c:pt>
                <c:pt idx="1247" formatCode="General">
                  <c:v>2.4355469999999999E-4</c:v>
                </c:pt>
                <c:pt idx="1248" formatCode="General">
                  <c:v>2.4374999999999999E-4</c:v>
                </c:pt>
                <c:pt idx="1249" formatCode="General">
                  <c:v>2.4394529999999999E-4</c:v>
                </c:pt>
                <c:pt idx="1250" formatCode="General">
                  <c:v>2.4414059999999999E-4</c:v>
                </c:pt>
                <c:pt idx="1251" formatCode="General">
                  <c:v>2.4433590000000002E-4</c:v>
                </c:pt>
                <c:pt idx="1252" formatCode="General">
                  <c:v>2.4453129999999997E-4</c:v>
                </c:pt>
                <c:pt idx="1253" formatCode="General">
                  <c:v>2.447266E-4</c:v>
                </c:pt>
                <c:pt idx="1254" formatCode="General">
                  <c:v>2.4492189999999998E-4</c:v>
                </c:pt>
                <c:pt idx="1255" formatCode="General">
                  <c:v>2.4511720000000001E-4</c:v>
                </c:pt>
                <c:pt idx="1256" formatCode="General">
                  <c:v>2.4531249999999998E-4</c:v>
                </c:pt>
                <c:pt idx="1257" formatCode="General">
                  <c:v>2.4550780000000001E-4</c:v>
                </c:pt>
                <c:pt idx="1258" formatCode="General">
                  <c:v>2.4570309999999998E-4</c:v>
                </c:pt>
                <c:pt idx="1259" formatCode="General">
                  <c:v>2.4589840000000001E-4</c:v>
                </c:pt>
                <c:pt idx="1260" formatCode="General">
                  <c:v>2.4609380000000002E-4</c:v>
                </c:pt>
                <c:pt idx="1261" formatCode="General">
                  <c:v>2.4628909999999999E-4</c:v>
                </c:pt>
                <c:pt idx="1262" formatCode="General">
                  <c:v>2.4648440000000002E-4</c:v>
                </c:pt>
                <c:pt idx="1263" formatCode="General">
                  <c:v>2.466797E-4</c:v>
                </c:pt>
                <c:pt idx="1264" formatCode="General">
                  <c:v>2.4687500000000002E-4</c:v>
                </c:pt>
                <c:pt idx="1265" formatCode="General">
                  <c:v>2.470703E-4</c:v>
                </c:pt>
                <c:pt idx="1266" formatCode="General">
                  <c:v>2.4726560000000003E-4</c:v>
                </c:pt>
                <c:pt idx="1267" formatCode="General">
                  <c:v>2.474609E-4</c:v>
                </c:pt>
                <c:pt idx="1268" formatCode="General">
                  <c:v>2.4765619999999998E-4</c:v>
                </c:pt>
                <c:pt idx="1269" formatCode="General">
                  <c:v>2.4785159999999998E-4</c:v>
                </c:pt>
                <c:pt idx="1270" formatCode="General">
                  <c:v>2.4804690000000001E-4</c:v>
                </c:pt>
                <c:pt idx="1271" formatCode="General">
                  <c:v>2.4824219999999999E-4</c:v>
                </c:pt>
                <c:pt idx="1272" formatCode="General">
                  <c:v>2.4843750000000001E-4</c:v>
                </c:pt>
                <c:pt idx="1273" formatCode="General">
                  <c:v>2.4863279999999999E-4</c:v>
                </c:pt>
                <c:pt idx="1274" formatCode="General">
                  <c:v>2.4882810000000002E-4</c:v>
                </c:pt>
                <c:pt idx="1275" formatCode="General">
                  <c:v>2.4902339999999999E-4</c:v>
                </c:pt>
                <c:pt idx="1276" formatCode="General">
                  <c:v>2.492188E-4</c:v>
                </c:pt>
                <c:pt idx="1277" formatCode="General">
                  <c:v>2.4941409999999997E-4</c:v>
                </c:pt>
                <c:pt idx="1278" formatCode="General">
                  <c:v>2.496094E-4</c:v>
                </c:pt>
                <c:pt idx="1279" formatCode="General">
                  <c:v>2.4980469999999998E-4</c:v>
                </c:pt>
                <c:pt idx="1280" formatCode="General">
                  <c:v>2.5000000000000001E-4</c:v>
                </c:pt>
                <c:pt idx="1281" formatCode="General">
                  <c:v>2.5019529999999998E-4</c:v>
                </c:pt>
                <c:pt idx="1282" formatCode="General">
                  <c:v>2.5039060000000001E-4</c:v>
                </c:pt>
                <c:pt idx="1283" formatCode="General">
                  <c:v>2.5058589999999998E-4</c:v>
                </c:pt>
                <c:pt idx="1284" formatCode="General">
                  <c:v>2.5078129999999999E-4</c:v>
                </c:pt>
                <c:pt idx="1285" formatCode="General">
                  <c:v>2.5097660000000002E-4</c:v>
                </c:pt>
                <c:pt idx="1286" formatCode="General">
                  <c:v>2.5117189999999999E-4</c:v>
                </c:pt>
                <c:pt idx="1287" formatCode="General">
                  <c:v>2.5136720000000002E-4</c:v>
                </c:pt>
                <c:pt idx="1288" formatCode="General">
                  <c:v>2.515625E-4</c:v>
                </c:pt>
                <c:pt idx="1289" formatCode="General">
                  <c:v>2.5175780000000002E-4</c:v>
                </c:pt>
                <c:pt idx="1290" formatCode="General">
                  <c:v>2.519531E-4</c:v>
                </c:pt>
                <c:pt idx="1291" formatCode="General">
                  <c:v>2.5214840000000003E-4</c:v>
                </c:pt>
                <c:pt idx="1292" formatCode="General">
                  <c:v>2.5234379999999998E-4</c:v>
                </c:pt>
                <c:pt idx="1293" formatCode="General">
                  <c:v>2.5253910000000001E-4</c:v>
                </c:pt>
                <c:pt idx="1294" formatCode="General">
                  <c:v>2.5273439999999998E-4</c:v>
                </c:pt>
                <c:pt idx="1295" formatCode="General">
                  <c:v>2.5292970000000001E-4</c:v>
                </c:pt>
                <c:pt idx="1296" formatCode="General">
                  <c:v>2.5312499999999999E-4</c:v>
                </c:pt>
                <c:pt idx="1297" formatCode="General">
                  <c:v>2.5332030000000001E-4</c:v>
                </c:pt>
                <c:pt idx="1298" formatCode="General">
                  <c:v>2.5351559999999999E-4</c:v>
                </c:pt>
                <c:pt idx="1299" formatCode="General">
                  <c:v>2.5371090000000002E-4</c:v>
                </c:pt>
                <c:pt idx="1300" formatCode="General">
                  <c:v>2.5390630000000003E-4</c:v>
                </c:pt>
                <c:pt idx="1301" formatCode="General">
                  <c:v>2.541016E-4</c:v>
                </c:pt>
                <c:pt idx="1302" formatCode="General">
                  <c:v>2.5429689999999997E-4</c:v>
                </c:pt>
                <c:pt idx="1303" formatCode="General">
                  <c:v>2.544922E-4</c:v>
                </c:pt>
                <c:pt idx="1304" formatCode="General">
                  <c:v>2.5468749999999998E-4</c:v>
                </c:pt>
                <c:pt idx="1305" formatCode="General">
                  <c:v>2.5488280000000001E-4</c:v>
                </c:pt>
                <c:pt idx="1306" formatCode="General">
                  <c:v>2.5507809999999998E-4</c:v>
                </c:pt>
                <c:pt idx="1307" formatCode="General">
                  <c:v>2.5527340000000001E-4</c:v>
                </c:pt>
                <c:pt idx="1308" formatCode="General">
                  <c:v>2.5546880000000002E-4</c:v>
                </c:pt>
                <c:pt idx="1309" formatCode="General">
                  <c:v>2.5566409999999999E-4</c:v>
                </c:pt>
                <c:pt idx="1310" formatCode="General">
                  <c:v>2.5585940000000002E-4</c:v>
                </c:pt>
                <c:pt idx="1311" formatCode="General">
                  <c:v>2.5605469999999999E-4</c:v>
                </c:pt>
                <c:pt idx="1312" formatCode="General">
                  <c:v>2.5625000000000002E-4</c:v>
                </c:pt>
                <c:pt idx="1313" formatCode="General">
                  <c:v>2.564453E-4</c:v>
                </c:pt>
                <c:pt idx="1314" formatCode="General">
                  <c:v>2.5664060000000002E-4</c:v>
                </c:pt>
                <c:pt idx="1315" formatCode="General">
                  <c:v>2.568359E-4</c:v>
                </c:pt>
                <c:pt idx="1316" formatCode="General">
                  <c:v>2.5703120000000003E-4</c:v>
                </c:pt>
                <c:pt idx="1317" formatCode="General">
                  <c:v>2.5722659999999998E-4</c:v>
                </c:pt>
                <c:pt idx="1318" formatCode="General">
                  <c:v>2.5742190000000001E-4</c:v>
                </c:pt>
                <c:pt idx="1319" formatCode="General">
                  <c:v>2.5761719999999998E-4</c:v>
                </c:pt>
                <c:pt idx="1320" formatCode="General">
                  <c:v>2.5781250000000001E-4</c:v>
                </c:pt>
                <c:pt idx="1321" formatCode="General">
                  <c:v>2.5800779999999999E-4</c:v>
                </c:pt>
                <c:pt idx="1322" formatCode="General">
                  <c:v>2.5820310000000001E-4</c:v>
                </c:pt>
                <c:pt idx="1323" formatCode="General">
                  <c:v>2.5839839999999999E-4</c:v>
                </c:pt>
                <c:pt idx="1324" formatCode="General">
                  <c:v>2.585938E-4</c:v>
                </c:pt>
                <c:pt idx="1325" formatCode="General">
                  <c:v>2.5878910000000003E-4</c:v>
                </c:pt>
                <c:pt idx="1326" formatCode="General">
                  <c:v>2.589844E-4</c:v>
                </c:pt>
                <c:pt idx="1327" formatCode="General">
                  <c:v>2.5917969999999997E-4</c:v>
                </c:pt>
                <c:pt idx="1328" formatCode="General">
                  <c:v>2.59375E-4</c:v>
                </c:pt>
                <c:pt idx="1329" formatCode="General">
                  <c:v>2.5957029999999998E-4</c:v>
                </c:pt>
                <c:pt idx="1330" formatCode="General">
                  <c:v>2.5976560000000001E-4</c:v>
                </c:pt>
                <c:pt idx="1331" formatCode="General">
                  <c:v>2.5996089999999998E-4</c:v>
                </c:pt>
                <c:pt idx="1332" formatCode="General">
                  <c:v>2.6015629999999999E-4</c:v>
                </c:pt>
                <c:pt idx="1333" formatCode="General">
                  <c:v>2.6035160000000002E-4</c:v>
                </c:pt>
                <c:pt idx="1334" formatCode="General">
                  <c:v>2.6054689999999999E-4</c:v>
                </c:pt>
                <c:pt idx="1335" formatCode="General">
                  <c:v>2.6074220000000002E-4</c:v>
                </c:pt>
                <c:pt idx="1336" formatCode="General">
                  <c:v>2.6093749999999999E-4</c:v>
                </c:pt>
                <c:pt idx="1337" formatCode="General">
                  <c:v>2.6113280000000002E-4</c:v>
                </c:pt>
                <c:pt idx="1338" formatCode="General">
                  <c:v>2.613281E-4</c:v>
                </c:pt>
                <c:pt idx="1339" formatCode="General">
                  <c:v>2.6152340000000002E-4</c:v>
                </c:pt>
                <c:pt idx="1340" formatCode="General">
                  <c:v>2.6171879999999998E-4</c:v>
                </c:pt>
                <c:pt idx="1341" formatCode="General">
                  <c:v>2.6191410000000001E-4</c:v>
                </c:pt>
                <c:pt idx="1342" formatCode="General">
                  <c:v>2.6210939999999998E-4</c:v>
                </c:pt>
                <c:pt idx="1343" formatCode="General">
                  <c:v>2.6230470000000001E-4</c:v>
                </c:pt>
                <c:pt idx="1344" formatCode="General">
                  <c:v>2.6249999999999998E-4</c:v>
                </c:pt>
                <c:pt idx="1345" formatCode="General">
                  <c:v>2.6269530000000001E-4</c:v>
                </c:pt>
                <c:pt idx="1346" formatCode="General">
                  <c:v>2.6289059999999999E-4</c:v>
                </c:pt>
                <c:pt idx="1347" formatCode="General">
                  <c:v>2.6308590000000001E-4</c:v>
                </c:pt>
                <c:pt idx="1348" formatCode="General">
                  <c:v>2.6328130000000002E-4</c:v>
                </c:pt>
                <c:pt idx="1349" formatCode="General">
                  <c:v>2.634766E-4</c:v>
                </c:pt>
                <c:pt idx="1350" formatCode="General">
                  <c:v>2.6367190000000003E-4</c:v>
                </c:pt>
                <c:pt idx="1351" formatCode="General">
                  <c:v>2.638672E-4</c:v>
                </c:pt>
                <c:pt idx="1352" formatCode="General">
                  <c:v>2.6406249999999997E-4</c:v>
                </c:pt>
                <c:pt idx="1353" formatCode="General">
                  <c:v>2.642578E-4</c:v>
                </c:pt>
                <c:pt idx="1354" formatCode="General">
                  <c:v>2.6445309999999998E-4</c:v>
                </c:pt>
                <c:pt idx="1355" formatCode="General">
                  <c:v>2.6464840000000001E-4</c:v>
                </c:pt>
                <c:pt idx="1356" formatCode="General">
                  <c:v>2.6484380000000001E-4</c:v>
                </c:pt>
                <c:pt idx="1357" formatCode="General">
                  <c:v>2.6503909999999999E-4</c:v>
                </c:pt>
                <c:pt idx="1358" formatCode="General">
                  <c:v>2.6523440000000002E-4</c:v>
                </c:pt>
                <c:pt idx="1359" formatCode="General">
                  <c:v>2.6542969999999999E-4</c:v>
                </c:pt>
                <c:pt idx="1360" formatCode="General">
                  <c:v>2.6562500000000002E-4</c:v>
                </c:pt>
                <c:pt idx="1361" formatCode="General">
                  <c:v>2.6582029999999999E-4</c:v>
                </c:pt>
                <c:pt idx="1362" formatCode="General">
                  <c:v>2.6601560000000002E-4</c:v>
                </c:pt>
                <c:pt idx="1363" formatCode="General">
                  <c:v>2.662109E-4</c:v>
                </c:pt>
                <c:pt idx="1364" formatCode="General">
                  <c:v>2.6640620000000002E-4</c:v>
                </c:pt>
                <c:pt idx="1365" formatCode="General">
                  <c:v>2.6660159999999998E-4</c:v>
                </c:pt>
                <c:pt idx="1366" formatCode="General">
                  <c:v>2.6679690000000001E-4</c:v>
                </c:pt>
                <c:pt idx="1367" formatCode="General">
                  <c:v>2.6699219999999998E-4</c:v>
                </c:pt>
                <c:pt idx="1368" formatCode="General">
                  <c:v>2.6718750000000001E-4</c:v>
                </c:pt>
                <c:pt idx="1369" formatCode="General">
                  <c:v>2.6738279999999998E-4</c:v>
                </c:pt>
                <c:pt idx="1370" formatCode="General">
                  <c:v>2.6757810000000001E-4</c:v>
                </c:pt>
                <c:pt idx="1371" formatCode="General">
                  <c:v>2.6777339999999999E-4</c:v>
                </c:pt>
                <c:pt idx="1372" formatCode="General">
                  <c:v>2.6796879999999999E-4</c:v>
                </c:pt>
                <c:pt idx="1373" formatCode="General">
                  <c:v>2.6816410000000002E-4</c:v>
                </c:pt>
                <c:pt idx="1374" formatCode="General">
                  <c:v>2.683594E-4</c:v>
                </c:pt>
                <c:pt idx="1375" formatCode="General">
                  <c:v>2.6855470000000003E-4</c:v>
                </c:pt>
                <c:pt idx="1376" formatCode="General">
                  <c:v>2.6875E-4</c:v>
                </c:pt>
                <c:pt idx="1377" formatCode="General">
                  <c:v>2.6894529999999997E-4</c:v>
                </c:pt>
                <c:pt idx="1378" formatCode="General">
                  <c:v>2.691406E-4</c:v>
                </c:pt>
                <c:pt idx="1379" formatCode="General">
                  <c:v>2.6933589999999998E-4</c:v>
                </c:pt>
                <c:pt idx="1380" formatCode="General">
                  <c:v>2.6953129999999999E-4</c:v>
                </c:pt>
                <c:pt idx="1381" formatCode="General">
                  <c:v>2.6972660000000001E-4</c:v>
                </c:pt>
                <c:pt idx="1382" formatCode="General">
                  <c:v>2.6992189999999999E-4</c:v>
                </c:pt>
                <c:pt idx="1383" formatCode="General">
                  <c:v>2.7011720000000002E-4</c:v>
                </c:pt>
                <c:pt idx="1384" formatCode="General">
                  <c:v>2.7031249999999999E-4</c:v>
                </c:pt>
                <c:pt idx="1385" formatCode="General">
                  <c:v>2.7050780000000002E-4</c:v>
                </c:pt>
                <c:pt idx="1386" formatCode="General">
                  <c:v>2.7070309999999999E-4</c:v>
                </c:pt>
                <c:pt idx="1387" formatCode="General">
                  <c:v>2.7089840000000002E-4</c:v>
                </c:pt>
                <c:pt idx="1388" formatCode="General">
                  <c:v>2.7109379999999998E-4</c:v>
                </c:pt>
                <c:pt idx="1389" formatCode="General">
                  <c:v>2.712891E-4</c:v>
                </c:pt>
                <c:pt idx="1390" formatCode="General">
                  <c:v>2.7148439999999998E-4</c:v>
                </c:pt>
                <c:pt idx="1391" formatCode="General">
                  <c:v>2.7167970000000001E-4</c:v>
                </c:pt>
                <c:pt idx="1392" formatCode="General">
                  <c:v>2.7187499999999998E-4</c:v>
                </c:pt>
                <c:pt idx="1393" formatCode="General">
                  <c:v>2.7207030000000001E-4</c:v>
                </c:pt>
                <c:pt idx="1394" formatCode="General">
                  <c:v>2.7226559999999998E-4</c:v>
                </c:pt>
                <c:pt idx="1395" formatCode="General">
                  <c:v>2.7246090000000001E-4</c:v>
                </c:pt>
                <c:pt idx="1396" formatCode="General">
                  <c:v>2.7265630000000002E-4</c:v>
                </c:pt>
                <c:pt idx="1397" formatCode="General">
                  <c:v>2.7285159999999999E-4</c:v>
                </c:pt>
                <c:pt idx="1398" formatCode="General">
                  <c:v>2.7304690000000002E-4</c:v>
                </c:pt>
                <c:pt idx="1399" formatCode="General">
                  <c:v>2.732422E-4</c:v>
                </c:pt>
                <c:pt idx="1400" formatCode="General">
                  <c:v>2.7343750000000003E-4</c:v>
                </c:pt>
                <c:pt idx="1401" formatCode="General">
                  <c:v>2.736328E-4</c:v>
                </c:pt>
                <c:pt idx="1402" formatCode="General">
                  <c:v>2.7382809999999997E-4</c:v>
                </c:pt>
                <c:pt idx="1403" formatCode="General">
                  <c:v>2.740234E-4</c:v>
                </c:pt>
                <c:pt idx="1404" formatCode="General">
                  <c:v>2.7421869999999998E-4</c:v>
                </c:pt>
                <c:pt idx="1405" formatCode="General">
                  <c:v>2.7441409999999999E-4</c:v>
                </c:pt>
                <c:pt idx="1406" formatCode="General">
                  <c:v>2.7460940000000001E-4</c:v>
                </c:pt>
                <c:pt idx="1407" formatCode="General">
                  <c:v>2.7480469999999999E-4</c:v>
                </c:pt>
                <c:pt idx="1408" formatCode="General">
                  <c:v>2.7500000000000002E-4</c:v>
                </c:pt>
                <c:pt idx="1409" formatCode="General">
                  <c:v>2.7519529999999999E-4</c:v>
                </c:pt>
                <c:pt idx="1410" formatCode="General">
                  <c:v>2.7539060000000002E-4</c:v>
                </c:pt>
                <c:pt idx="1411" formatCode="General">
                  <c:v>2.7558589999999999E-4</c:v>
                </c:pt>
                <c:pt idx="1412" formatCode="General">
                  <c:v>2.757813E-4</c:v>
                </c:pt>
                <c:pt idx="1413" formatCode="General">
                  <c:v>2.7597659999999998E-4</c:v>
                </c:pt>
                <c:pt idx="1414" formatCode="General">
                  <c:v>2.761719E-4</c:v>
                </c:pt>
                <c:pt idx="1415" formatCode="General">
                  <c:v>2.7636719999999998E-4</c:v>
                </c:pt>
                <c:pt idx="1416" formatCode="General">
                  <c:v>2.7656250000000001E-4</c:v>
                </c:pt>
                <c:pt idx="1417" formatCode="General">
                  <c:v>2.7675779999999998E-4</c:v>
                </c:pt>
                <c:pt idx="1418" formatCode="General">
                  <c:v>2.7695310000000001E-4</c:v>
                </c:pt>
                <c:pt idx="1419" formatCode="General">
                  <c:v>2.7714839999999998E-4</c:v>
                </c:pt>
                <c:pt idx="1420" formatCode="General">
                  <c:v>2.7734379999999999E-4</c:v>
                </c:pt>
                <c:pt idx="1421" formatCode="General">
                  <c:v>2.7753910000000002E-4</c:v>
                </c:pt>
                <c:pt idx="1422" formatCode="General">
                  <c:v>2.7773439999999999E-4</c:v>
                </c:pt>
                <c:pt idx="1423" formatCode="General">
                  <c:v>2.7792970000000002E-4</c:v>
                </c:pt>
                <c:pt idx="1424" formatCode="General">
                  <c:v>2.78125E-4</c:v>
                </c:pt>
                <c:pt idx="1425" formatCode="General">
                  <c:v>2.7832030000000003E-4</c:v>
                </c:pt>
                <c:pt idx="1426" formatCode="General">
                  <c:v>2.785156E-4</c:v>
                </c:pt>
                <c:pt idx="1427" formatCode="General">
                  <c:v>2.7871089999999997E-4</c:v>
                </c:pt>
                <c:pt idx="1428" formatCode="General">
                  <c:v>2.7890629999999998E-4</c:v>
                </c:pt>
                <c:pt idx="1429" formatCode="General">
                  <c:v>2.7910160000000001E-4</c:v>
                </c:pt>
                <c:pt idx="1430" formatCode="General">
                  <c:v>2.7929689999999999E-4</c:v>
                </c:pt>
                <c:pt idx="1431" formatCode="General">
                  <c:v>2.7949220000000001E-4</c:v>
                </c:pt>
                <c:pt idx="1432" formatCode="General">
                  <c:v>2.7968749999999999E-4</c:v>
                </c:pt>
                <c:pt idx="1433" formatCode="General">
                  <c:v>2.7988280000000002E-4</c:v>
                </c:pt>
                <c:pt idx="1434" formatCode="General">
                  <c:v>2.8007809999999999E-4</c:v>
                </c:pt>
                <c:pt idx="1435" formatCode="General">
                  <c:v>2.8027340000000002E-4</c:v>
                </c:pt>
                <c:pt idx="1436" formatCode="General">
                  <c:v>2.8046879999999997E-4</c:v>
                </c:pt>
                <c:pt idx="1437" formatCode="General">
                  <c:v>2.806641E-4</c:v>
                </c:pt>
                <c:pt idx="1438" formatCode="General">
                  <c:v>2.8085939999999998E-4</c:v>
                </c:pt>
                <c:pt idx="1439" formatCode="General">
                  <c:v>2.810547E-4</c:v>
                </c:pt>
                <c:pt idx="1440" formatCode="General">
                  <c:v>2.8124999999999998E-4</c:v>
                </c:pt>
                <c:pt idx="1441" formatCode="General">
                  <c:v>2.8144530000000001E-4</c:v>
                </c:pt>
                <c:pt idx="1442" formatCode="General">
                  <c:v>2.8164059999999998E-4</c:v>
                </c:pt>
                <c:pt idx="1443" formatCode="General">
                  <c:v>2.8183590000000001E-4</c:v>
                </c:pt>
                <c:pt idx="1444" formatCode="General">
                  <c:v>2.8203130000000002E-4</c:v>
                </c:pt>
                <c:pt idx="1445" formatCode="General">
                  <c:v>2.8222659999999999E-4</c:v>
                </c:pt>
                <c:pt idx="1446" formatCode="General">
                  <c:v>2.8242190000000002E-4</c:v>
                </c:pt>
                <c:pt idx="1447" formatCode="General">
                  <c:v>2.826172E-4</c:v>
                </c:pt>
                <c:pt idx="1448" formatCode="General">
                  <c:v>2.8281250000000002E-4</c:v>
                </c:pt>
                <c:pt idx="1449" formatCode="General">
                  <c:v>2.830078E-4</c:v>
                </c:pt>
                <c:pt idx="1450" formatCode="General">
                  <c:v>2.8320310000000003E-4</c:v>
                </c:pt>
                <c:pt idx="1451" formatCode="General">
                  <c:v>2.833984E-4</c:v>
                </c:pt>
                <c:pt idx="1452" formatCode="General">
                  <c:v>2.8359369999999997E-4</c:v>
                </c:pt>
                <c:pt idx="1453" formatCode="General">
                  <c:v>2.8378909999999998E-4</c:v>
                </c:pt>
                <c:pt idx="1454" formatCode="General">
                  <c:v>2.8398440000000001E-4</c:v>
                </c:pt>
                <c:pt idx="1455" formatCode="General">
                  <c:v>2.8417969999999999E-4</c:v>
                </c:pt>
                <c:pt idx="1456" formatCode="General">
                  <c:v>2.8437500000000001E-4</c:v>
                </c:pt>
                <c:pt idx="1457" formatCode="General">
                  <c:v>2.8457029999999999E-4</c:v>
                </c:pt>
                <c:pt idx="1458" formatCode="General">
                  <c:v>2.8476560000000002E-4</c:v>
                </c:pt>
                <c:pt idx="1459" formatCode="General">
                  <c:v>2.8496089999999999E-4</c:v>
                </c:pt>
                <c:pt idx="1460" formatCode="General">
                  <c:v>2.851563E-4</c:v>
                </c:pt>
                <c:pt idx="1461" formatCode="General">
                  <c:v>2.8535159999999997E-4</c:v>
                </c:pt>
                <c:pt idx="1462" formatCode="General">
                  <c:v>2.855469E-4</c:v>
                </c:pt>
                <c:pt idx="1463" formatCode="General">
                  <c:v>2.8574219999999998E-4</c:v>
                </c:pt>
                <c:pt idx="1464" formatCode="General">
                  <c:v>2.859375E-4</c:v>
                </c:pt>
                <c:pt idx="1465" formatCode="General">
                  <c:v>2.8613279999999998E-4</c:v>
                </c:pt>
                <c:pt idx="1466" formatCode="General">
                  <c:v>2.8632810000000001E-4</c:v>
                </c:pt>
                <c:pt idx="1467" formatCode="General">
                  <c:v>2.8652339999999998E-4</c:v>
                </c:pt>
                <c:pt idx="1468" formatCode="General">
                  <c:v>2.8671879999999999E-4</c:v>
                </c:pt>
                <c:pt idx="1469" formatCode="General">
                  <c:v>2.8691410000000002E-4</c:v>
                </c:pt>
                <c:pt idx="1470" formatCode="General">
                  <c:v>2.8710939999999999E-4</c:v>
                </c:pt>
                <c:pt idx="1471" formatCode="General">
                  <c:v>2.8730470000000002E-4</c:v>
                </c:pt>
                <c:pt idx="1472" formatCode="General">
                  <c:v>2.875E-4</c:v>
                </c:pt>
                <c:pt idx="1473" formatCode="General">
                  <c:v>2.8769530000000002E-4</c:v>
                </c:pt>
                <c:pt idx="1474" formatCode="General">
                  <c:v>2.878906E-4</c:v>
                </c:pt>
                <c:pt idx="1475" formatCode="General">
                  <c:v>2.8808590000000003E-4</c:v>
                </c:pt>
                <c:pt idx="1476" formatCode="General">
                  <c:v>2.8828129999999998E-4</c:v>
                </c:pt>
                <c:pt idx="1477" formatCode="General">
                  <c:v>2.8847660000000001E-4</c:v>
                </c:pt>
                <c:pt idx="1478" formatCode="General">
                  <c:v>2.8867189999999998E-4</c:v>
                </c:pt>
                <c:pt idx="1479" formatCode="General">
                  <c:v>2.8886720000000001E-4</c:v>
                </c:pt>
                <c:pt idx="1480" formatCode="General">
                  <c:v>2.8906249999999999E-4</c:v>
                </c:pt>
                <c:pt idx="1481" formatCode="General">
                  <c:v>2.8925780000000001E-4</c:v>
                </c:pt>
                <c:pt idx="1482" formatCode="General">
                  <c:v>2.8945309999999999E-4</c:v>
                </c:pt>
                <c:pt idx="1483" formatCode="General">
                  <c:v>2.8964840000000002E-4</c:v>
                </c:pt>
                <c:pt idx="1484" formatCode="General">
                  <c:v>2.8984380000000003E-4</c:v>
                </c:pt>
                <c:pt idx="1485" formatCode="General">
                  <c:v>2.900391E-4</c:v>
                </c:pt>
                <c:pt idx="1486" formatCode="General">
                  <c:v>2.9023439999999997E-4</c:v>
                </c:pt>
                <c:pt idx="1487" formatCode="General">
                  <c:v>2.904297E-4</c:v>
                </c:pt>
                <c:pt idx="1488" formatCode="General">
                  <c:v>2.9062499999999998E-4</c:v>
                </c:pt>
                <c:pt idx="1489" formatCode="General">
                  <c:v>2.908203E-4</c:v>
                </c:pt>
                <c:pt idx="1490" formatCode="General">
                  <c:v>2.9101559999999998E-4</c:v>
                </c:pt>
                <c:pt idx="1491" formatCode="General">
                  <c:v>2.9121090000000001E-4</c:v>
                </c:pt>
                <c:pt idx="1492" formatCode="General">
                  <c:v>2.9140630000000002E-4</c:v>
                </c:pt>
                <c:pt idx="1493" formatCode="General">
                  <c:v>2.9160159999999999E-4</c:v>
                </c:pt>
                <c:pt idx="1494" formatCode="General">
                  <c:v>2.9179690000000002E-4</c:v>
                </c:pt>
                <c:pt idx="1495" formatCode="General">
                  <c:v>2.9199219999999999E-4</c:v>
                </c:pt>
                <c:pt idx="1496" formatCode="General">
                  <c:v>2.9218750000000002E-4</c:v>
                </c:pt>
                <c:pt idx="1497" formatCode="General">
                  <c:v>2.923828E-4</c:v>
                </c:pt>
                <c:pt idx="1498" formatCode="General">
                  <c:v>2.9257810000000002E-4</c:v>
                </c:pt>
                <c:pt idx="1499" formatCode="General">
                  <c:v>2.927734E-4</c:v>
                </c:pt>
                <c:pt idx="1500" formatCode="General">
                  <c:v>2.9296870000000003E-4</c:v>
                </c:pt>
                <c:pt idx="1501" formatCode="General">
                  <c:v>2.9316409999999998E-4</c:v>
                </c:pt>
                <c:pt idx="1502" formatCode="General">
                  <c:v>2.9335940000000001E-4</c:v>
                </c:pt>
                <c:pt idx="1503" formatCode="General">
                  <c:v>2.9355469999999998E-4</c:v>
                </c:pt>
                <c:pt idx="1504" formatCode="General">
                  <c:v>2.9375000000000001E-4</c:v>
                </c:pt>
                <c:pt idx="1505" formatCode="General">
                  <c:v>2.9394529999999999E-4</c:v>
                </c:pt>
                <c:pt idx="1506" formatCode="General">
                  <c:v>2.9414060000000001E-4</c:v>
                </c:pt>
                <c:pt idx="1507" formatCode="General">
                  <c:v>2.9433589999999999E-4</c:v>
                </c:pt>
                <c:pt idx="1508" formatCode="General">
                  <c:v>2.945313E-4</c:v>
                </c:pt>
                <c:pt idx="1509" formatCode="General">
                  <c:v>2.9472660000000003E-4</c:v>
                </c:pt>
                <c:pt idx="1510" formatCode="General">
                  <c:v>2.949219E-4</c:v>
                </c:pt>
                <c:pt idx="1511" formatCode="General">
                  <c:v>2.9511719999999997E-4</c:v>
                </c:pt>
                <c:pt idx="1512" formatCode="General">
                  <c:v>2.953125E-4</c:v>
                </c:pt>
                <c:pt idx="1513" formatCode="General">
                  <c:v>2.9550779999999998E-4</c:v>
                </c:pt>
                <c:pt idx="1514" formatCode="General">
                  <c:v>2.957031E-4</c:v>
                </c:pt>
                <c:pt idx="1515" formatCode="General">
                  <c:v>2.9589839999999998E-4</c:v>
                </c:pt>
                <c:pt idx="1516" formatCode="General">
                  <c:v>2.9609379999999999E-4</c:v>
                </c:pt>
                <c:pt idx="1517" formatCode="General">
                  <c:v>2.9628910000000002E-4</c:v>
                </c:pt>
                <c:pt idx="1518" formatCode="General">
                  <c:v>2.9648439999999999E-4</c:v>
                </c:pt>
                <c:pt idx="1519" formatCode="General">
                  <c:v>2.9667970000000002E-4</c:v>
                </c:pt>
                <c:pt idx="1520" formatCode="General">
                  <c:v>2.9687499999999999E-4</c:v>
                </c:pt>
                <c:pt idx="1521" formatCode="General">
                  <c:v>2.9707030000000002E-4</c:v>
                </c:pt>
                <c:pt idx="1522" formatCode="General">
                  <c:v>2.972656E-4</c:v>
                </c:pt>
                <c:pt idx="1523" formatCode="General">
                  <c:v>2.9746090000000002E-4</c:v>
                </c:pt>
                <c:pt idx="1524" formatCode="General">
                  <c:v>2.9765629999999998E-4</c:v>
                </c:pt>
                <c:pt idx="1525" formatCode="General">
                  <c:v>2.9785160000000001E-4</c:v>
                </c:pt>
                <c:pt idx="1526" formatCode="General">
                  <c:v>2.9804689999999998E-4</c:v>
                </c:pt>
                <c:pt idx="1527" formatCode="General">
                  <c:v>2.9824220000000001E-4</c:v>
                </c:pt>
                <c:pt idx="1528" formatCode="General">
                  <c:v>2.9843749999999998E-4</c:v>
                </c:pt>
                <c:pt idx="1529" formatCode="General">
                  <c:v>2.9863280000000001E-4</c:v>
                </c:pt>
                <c:pt idx="1530" formatCode="General">
                  <c:v>2.9882809999999999E-4</c:v>
                </c:pt>
                <c:pt idx="1531" formatCode="General">
                  <c:v>2.9902340000000001E-4</c:v>
                </c:pt>
                <c:pt idx="1532" formatCode="General">
                  <c:v>2.9921880000000002E-4</c:v>
                </c:pt>
                <c:pt idx="1533" formatCode="General">
                  <c:v>2.994141E-4</c:v>
                </c:pt>
                <c:pt idx="1534" formatCode="General">
                  <c:v>2.9960940000000003E-4</c:v>
                </c:pt>
                <c:pt idx="1535" formatCode="General">
                  <c:v>2.998047E-4</c:v>
                </c:pt>
                <c:pt idx="1536" formatCode="General">
                  <c:v>2.9999999999999997E-4</c:v>
                </c:pt>
                <c:pt idx="1537" formatCode="General">
                  <c:v>3.001953E-4</c:v>
                </c:pt>
                <c:pt idx="1538" formatCode="General">
                  <c:v>3.0039059999999998E-4</c:v>
                </c:pt>
                <c:pt idx="1539" formatCode="General">
                  <c:v>3.005859E-4</c:v>
                </c:pt>
                <c:pt idx="1540" formatCode="General">
                  <c:v>3.0078130000000001E-4</c:v>
                </c:pt>
                <c:pt idx="1541" formatCode="General">
                  <c:v>3.0097659999999999E-4</c:v>
                </c:pt>
                <c:pt idx="1542" formatCode="General">
                  <c:v>3.0117190000000002E-4</c:v>
                </c:pt>
                <c:pt idx="1543" formatCode="General">
                  <c:v>3.0136719999999999E-4</c:v>
                </c:pt>
                <c:pt idx="1544" formatCode="General">
                  <c:v>3.0156250000000002E-4</c:v>
                </c:pt>
                <c:pt idx="1545" formatCode="General">
                  <c:v>3.0175779999999999E-4</c:v>
                </c:pt>
                <c:pt idx="1546" formatCode="General">
                  <c:v>3.0195310000000002E-4</c:v>
                </c:pt>
                <c:pt idx="1547" formatCode="General">
                  <c:v>3.021484E-4</c:v>
                </c:pt>
                <c:pt idx="1548" formatCode="General">
                  <c:v>3.023438E-4</c:v>
                </c:pt>
                <c:pt idx="1549" formatCode="General">
                  <c:v>3.0253909999999998E-4</c:v>
                </c:pt>
                <c:pt idx="1550" formatCode="General">
                  <c:v>3.0273440000000001E-4</c:v>
                </c:pt>
                <c:pt idx="1551" formatCode="General">
                  <c:v>3.0292969999999998E-4</c:v>
                </c:pt>
                <c:pt idx="1552" formatCode="General">
                  <c:v>3.0312500000000001E-4</c:v>
                </c:pt>
                <c:pt idx="1553" formatCode="General">
                  <c:v>3.0332029999999998E-4</c:v>
                </c:pt>
                <c:pt idx="1554" formatCode="General">
                  <c:v>3.0351560000000001E-4</c:v>
                </c:pt>
                <c:pt idx="1555" formatCode="General">
                  <c:v>3.0371089999999999E-4</c:v>
                </c:pt>
                <c:pt idx="1556" formatCode="General">
                  <c:v>3.0390629999999999E-4</c:v>
                </c:pt>
                <c:pt idx="1557" formatCode="General">
                  <c:v>3.0410160000000002E-4</c:v>
                </c:pt>
                <c:pt idx="1558" formatCode="General">
                  <c:v>3.042969E-4</c:v>
                </c:pt>
                <c:pt idx="1559" formatCode="General">
                  <c:v>3.0449220000000003E-4</c:v>
                </c:pt>
                <c:pt idx="1560" formatCode="General">
                  <c:v>3.046875E-4</c:v>
                </c:pt>
                <c:pt idx="1561" formatCode="General">
                  <c:v>3.0488279999999997E-4</c:v>
                </c:pt>
                <c:pt idx="1562" formatCode="General">
                  <c:v>3.050781E-4</c:v>
                </c:pt>
                <c:pt idx="1563" formatCode="General">
                  <c:v>3.0527339999999998E-4</c:v>
                </c:pt>
                <c:pt idx="1564" formatCode="General">
                  <c:v>3.0546879999999998E-4</c:v>
                </c:pt>
                <c:pt idx="1565" formatCode="General">
                  <c:v>3.0566410000000001E-4</c:v>
                </c:pt>
                <c:pt idx="1566" formatCode="General">
                  <c:v>3.0585939999999999E-4</c:v>
                </c:pt>
                <c:pt idx="1567" formatCode="General">
                  <c:v>3.0605470000000002E-4</c:v>
                </c:pt>
                <c:pt idx="1568" formatCode="General">
                  <c:v>3.0624999999999999E-4</c:v>
                </c:pt>
                <c:pt idx="1569" formatCode="General">
                  <c:v>3.0644530000000002E-4</c:v>
                </c:pt>
                <c:pt idx="1570" formatCode="General">
                  <c:v>3.0664059999999999E-4</c:v>
                </c:pt>
                <c:pt idx="1571" formatCode="General">
                  <c:v>3.0683590000000002E-4</c:v>
                </c:pt>
                <c:pt idx="1572" formatCode="General">
                  <c:v>3.0703129999999998E-4</c:v>
                </c:pt>
                <c:pt idx="1573" formatCode="General">
                  <c:v>3.072266E-4</c:v>
                </c:pt>
                <c:pt idx="1574" formatCode="General">
                  <c:v>3.0742189999999998E-4</c:v>
                </c:pt>
                <c:pt idx="1575" formatCode="General">
                  <c:v>3.0761720000000001E-4</c:v>
                </c:pt>
                <c:pt idx="1576" formatCode="General">
                  <c:v>3.0781249999999998E-4</c:v>
                </c:pt>
                <c:pt idx="1577" formatCode="General">
                  <c:v>3.0800780000000001E-4</c:v>
                </c:pt>
                <c:pt idx="1578" formatCode="General">
                  <c:v>3.0820309999999998E-4</c:v>
                </c:pt>
                <c:pt idx="1579" formatCode="General">
                  <c:v>3.0839840000000001E-4</c:v>
                </c:pt>
                <c:pt idx="1580" formatCode="General">
                  <c:v>3.0859380000000002E-4</c:v>
                </c:pt>
                <c:pt idx="1581" formatCode="General">
                  <c:v>3.0878909999999999E-4</c:v>
                </c:pt>
                <c:pt idx="1582" formatCode="General">
                  <c:v>3.0898440000000002E-4</c:v>
                </c:pt>
                <c:pt idx="1583" formatCode="General">
                  <c:v>3.091797E-4</c:v>
                </c:pt>
                <c:pt idx="1584" formatCode="General">
                  <c:v>3.0937500000000003E-4</c:v>
                </c:pt>
                <c:pt idx="1585" formatCode="General">
                  <c:v>3.095703E-4</c:v>
                </c:pt>
                <c:pt idx="1586" formatCode="General">
                  <c:v>3.0976559999999997E-4</c:v>
                </c:pt>
                <c:pt idx="1587" formatCode="General">
                  <c:v>3.099609E-4</c:v>
                </c:pt>
                <c:pt idx="1588" formatCode="General">
                  <c:v>3.1015619999999998E-4</c:v>
                </c:pt>
                <c:pt idx="1589" formatCode="General">
                  <c:v>3.1035159999999998E-4</c:v>
                </c:pt>
                <c:pt idx="1590" formatCode="General">
                  <c:v>3.1054690000000001E-4</c:v>
                </c:pt>
                <c:pt idx="1591" formatCode="General">
                  <c:v>3.1074219999999999E-4</c:v>
                </c:pt>
                <c:pt idx="1592" formatCode="General">
                  <c:v>3.1093750000000002E-4</c:v>
                </c:pt>
                <c:pt idx="1593" formatCode="General">
                  <c:v>3.1113279999999999E-4</c:v>
                </c:pt>
                <c:pt idx="1594" formatCode="General">
                  <c:v>3.1132810000000002E-4</c:v>
                </c:pt>
                <c:pt idx="1595" formatCode="General">
                  <c:v>3.1152339999999999E-4</c:v>
                </c:pt>
                <c:pt idx="1596" formatCode="General">
                  <c:v>3.117188E-4</c:v>
                </c:pt>
                <c:pt idx="1597" formatCode="General">
                  <c:v>3.1191409999999998E-4</c:v>
                </c:pt>
                <c:pt idx="1598" formatCode="General">
                  <c:v>3.121094E-4</c:v>
                </c:pt>
                <c:pt idx="1599" formatCode="General">
                  <c:v>3.1230469999999998E-4</c:v>
                </c:pt>
                <c:pt idx="1600" formatCode="General">
                  <c:v>3.1250000000000001E-4</c:v>
                </c:pt>
                <c:pt idx="1601" formatCode="General">
                  <c:v>3.1269529999999998E-4</c:v>
                </c:pt>
                <c:pt idx="1602" formatCode="General">
                  <c:v>3.1289060000000001E-4</c:v>
                </c:pt>
                <c:pt idx="1603" formatCode="General">
                  <c:v>3.1308589999999998E-4</c:v>
                </c:pt>
                <c:pt idx="1604" formatCode="General">
                  <c:v>3.1328129999999999E-4</c:v>
                </c:pt>
                <c:pt idx="1605" formatCode="General">
                  <c:v>3.1347660000000002E-4</c:v>
                </c:pt>
                <c:pt idx="1606" formatCode="General">
                  <c:v>3.1367189999999999E-4</c:v>
                </c:pt>
                <c:pt idx="1607" formatCode="General">
                  <c:v>3.1386720000000002E-4</c:v>
                </c:pt>
                <c:pt idx="1608" formatCode="General">
                  <c:v>3.140625E-4</c:v>
                </c:pt>
                <c:pt idx="1609" formatCode="General">
                  <c:v>3.1425780000000003E-4</c:v>
                </c:pt>
                <c:pt idx="1610" formatCode="General">
                  <c:v>3.144531E-4</c:v>
                </c:pt>
                <c:pt idx="1611" formatCode="General">
                  <c:v>3.1464839999999997E-4</c:v>
                </c:pt>
                <c:pt idx="1612" formatCode="General">
                  <c:v>3.1484379999999998E-4</c:v>
                </c:pt>
                <c:pt idx="1613" formatCode="General">
                  <c:v>3.1503910000000001E-4</c:v>
                </c:pt>
                <c:pt idx="1614" formatCode="General">
                  <c:v>3.1523439999999998E-4</c:v>
                </c:pt>
                <c:pt idx="1615" formatCode="General">
                  <c:v>3.1542970000000001E-4</c:v>
                </c:pt>
                <c:pt idx="1616" formatCode="General">
                  <c:v>3.1562499999999999E-4</c:v>
                </c:pt>
                <c:pt idx="1617" formatCode="General">
                  <c:v>3.1582030000000002E-4</c:v>
                </c:pt>
                <c:pt idx="1618" formatCode="General">
                  <c:v>3.1601559999999999E-4</c:v>
                </c:pt>
                <c:pt idx="1619" formatCode="General">
                  <c:v>3.1621090000000002E-4</c:v>
                </c:pt>
                <c:pt idx="1620" formatCode="General">
                  <c:v>3.1640630000000003E-4</c:v>
                </c:pt>
                <c:pt idx="1621" formatCode="General">
                  <c:v>3.166016E-4</c:v>
                </c:pt>
                <c:pt idx="1622" formatCode="General">
                  <c:v>3.1679689999999998E-4</c:v>
                </c:pt>
                <c:pt idx="1623" formatCode="General">
                  <c:v>3.169922E-4</c:v>
                </c:pt>
                <c:pt idx="1624" formatCode="General">
                  <c:v>3.1718749999999998E-4</c:v>
                </c:pt>
                <c:pt idx="1625" formatCode="General">
                  <c:v>3.1738280000000001E-4</c:v>
                </c:pt>
                <c:pt idx="1626" formatCode="General">
                  <c:v>3.1757809999999998E-4</c:v>
                </c:pt>
                <c:pt idx="1627" formatCode="General">
                  <c:v>3.1777340000000001E-4</c:v>
                </c:pt>
                <c:pt idx="1628" formatCode="General">
                  <c:v>3.1796880000000002E-4</c:v>
                </c:pt>
                <c:pt idx="1629" formatCode="General">
                  <c:v>3.1816409999999999E-4</c:v>
                </c:pt>
                <c:pt idx="1630" formatCode="General">
                  <c:v>3.1835940000000002E-4</c:v>
                </c:pt>
                <c:pt idx="1631" formatCode="General">
                  <c:v>3.1855469999999999E-4</c:v>
                </c:pt>
                <c:pt idx="1632" formatCode="General">
                  <c:v>3.1875000000000002E-4</c:v>
                </c:pt>
                <c:pt idx="1633" formatCode="General">
                  <c:v>3.189453E-4</c:v>
                </c:pt>
                <c:pt idx="1634" formatCode="General">
                  <c:v>3.1914060000000003E-4</c:v>
                </c:pt>
                <c:pt idx="1635" formatCode="General">
                  <c:v>3.193359E-4</c:v>
                </c:pt>
                <c:pt idx="1636" formatCode="General">
                  <c:v>3.1953119999999997E-4</c:v>
                </c:pt>
                <c:pt idx="1637" formatCode="General">
                  <c:v>3.1972659999999998E-4</c:v>
                </c:pt>
                <c:pt idx="1638" formatCode="General">
                  <c:v>3.1992190000000001E-4</c:v>
                </c:pt>
                <c:pt idx="1639" formatCode="General">
                  <c:v>3.2011719999999999E-4</c:v>
                </c:pt>
                <c:pt idx="1640" formatCode="General">
                  <c:v>3.2031250000000001E-4</c:v>
                </c:pt>
                <c:pt idx="1641" formatCode="General">
                  <c:v>3.2050779999999999E-4</c:v>
                </c:pt>
                <c:pt idx="1642" formatCode="General">
                  <c:v>3.2070310000000002E-4</c:v>
                </c:pt>
                <c:pt idx="1643" formatCode="General">
                  <c:v>3.2089839999999999E-4</c:v>
                </c:pt>
                <c:pt idx="1644" formatCode="General">
                  <c:v>3.210938E-4</c:v>
                </c:pt>
                <c:pt idx="1645" formatCode="General">
                  <c:v>3.2128910000000003E-4</c:v>
                </c:pt>
                <c:pt idx="1646" formatCode="General">
                  <c:v>3.214844E-4</c:v>
                </c:pt>
                <c:pt idx="1647" formatCode="General">
                  <c:v>3.2167969999999998E-4</c:v>
                </c:pt>
                <c:pt idx="1648" formatCode="General">
                  <c:v>3.21875E-4</c:v>
                </c:pt>
                <c:pt idx="1649" formatCode="General">
                  <c:v>3.2207029999999998E-4</c:v>
                </c:pt>
                <c:pt idx="1650" formatCode="General">
                  <c:v>3.2226560000000001E-4</c:v>
                </c:pt>
                <c:pt idx="1651" formatCode="General">
                  <c:v>3.2246089999999998E-4</c:v>
                </c:pt>
                <c:pt idx="1652" formatCode="General">
                  <c:v>3.2265629999999999E-4</c:v>
                </c:pt>
                <c:pt idx="1653" formatCode="General">
                  <c:v>3.2285160000000002E-4</c:v>
                </c:pt>
                <c:pt idx="1654" formatCode="General">
                  <c:v>3.2304689999999999E-4</c:v>
                </c:pt>
                <c:pt idx="1655" formatCode="General">
                  <c:v>3.2324220000000002E-4</c:v>
                </c:pt>
                <c:pt idx="1656" formatCode="General">
                  <c:v>3.2343749999999999E-4</c:v>
                </c:pt>
                <c:pt idx="1657" formatCode="General">
                  <c:v>3.2363280000000002E-4</c:v>
                </c:pt>
                <c:pt idx="1658" formatCode="General">
                  <c:v>3.238281E-4</c:v>
                </c:pt>
                <c:pt idx="1659" formatCode="General">
                  <c:v>3.2402340000000003E-4</c:v>
                </c:pt>
                <c:pt idx="1660" formatCode="General">
                  <c:v>3.2421879999999998E-4</c:v>
                </c:pt>
                <c:pt idx="1661" formatCode="General">
                  <c:v>3.2441410000000001E-4</c:v>
                </c:pt>
                <c:pt idx="1662" formatCode="General">
                  <c:v>3.2460939999999998E-4</c:v>
                </c:pt>
                <c:pt idx="1663" formatCode="General">
                  <c:v>3.2480470000000001E-4</c:v>
                </c:pt>
                <c:pt idx="1664" formatCode="General">
                  <c:v>3.2499999999999999E-4</c:v>
                </c:pt>
                <c:pt idx="1665" formatCode="General">
                  <c:v>3.2519530000000001E-4</c:v>
                </c:pt>
                <c:pt idx="1666" formatCode="General">
                  <c:v>3.2539059999999999E-4</c:v>
                </c:pt>
                <c:pt idx="1667" formatCode="General">
                  <c:v>3.2558590000000002E-4</c:v>
                </c:pt>
                <c:pt idx="1668" formatCode="General">
                  <c:v>3.2578130000000002E-4</c:v>
                </c:pt>
                <c:pt idx="1669" formatCode="General">
                  <c:v>3.259766E-4</c:v>
                </c:pt>
                <c:pt idx="1670" formatCode="General">
                  <c:v>3.2617189999999997E-4</c:v>
                </c:pt>
                <c:pt idx="1671" formatCode="General">
                  <c:v>3.263672E-4</c:v>
                </c:pt>
                <c:pt idx="1672" formatCode="General">
                  <c:v>3.2656249999999998E-4</c:v>
                </c:pt>
                <c:pt idx="1673" formatCode="General">
                  <c:v>3.267578E-4</c:v>
                </c:pt>
                <c:pt idx="1674" formatCode="General">
                  <c:v>3.2695309999999998E-4</c:v>
                </c:pt>
                <c:pt idx="1675" formatCode="General">
                  <c:v>3.2714840000000001E-4</c:v>
                </c:pt>
                <c:pt idx="1676" formatCode="General">
                  <c:v>3.2734380000000002E-4</c:v>
                </c:pt>
                <c:pt idx="1677" formatCode="General">
                  <c:v>3.2753909999999999E-4</c:v>
                </c:pt>
                <c:pt idx="1678" formatCode="General">
                  <c:v>3.2773440000000002E-4</c:v>
                </c:pt>
                <c:pt idx="1679" formatCode="General">
                  <c:v>3.2792969999999999E-4</c:v>
                </c:pt>
                <c:pt idx="1680" formatCode="General">
                  <c:v>3.2812500000000002E-4</c:v>
                </c:pt>
                <c:pt idx="1681" formatCode="General">
                  <c:v>3.2832029999999999E-4</c:v>
                </c:pt>
                <c:pt idx="1682" formatCode="General">
                  <c:v>3.2851560000000002E-4</c:v>
                </c:pt>
                <c:pt idx="1683" formatCode="General">
                  <c:v>3.287109E-4</c:v>
                </c:pt>
                <c:pt idx="1684" formatCode="General">
                  <c:v>3.2890630000000001E-4</c:v>
                </c:pt>
                <c:pt idx="1685" formatCode="General">
                  <c:v>3.2910159999999998E-4</c:v>
                </c:pt>
                <c:pt idx="1686" formatCode="General">
                  <c:v>3.2929690000000001E-4</c:v>
                </c:pt>
                <c:pt idx="1687" formatCode="General">
                  <c:v>3.2949219999999998E-4</c:v>
                </c:pt>
                <c:pt idx="1688" formatCode="General">
                  <c:v>3.2968750000000001E-4</c:v>
                </c:pt>
                <c:pt idx="1689" formatCode="General">
                  <c:v>3.2988279999999999E-4</c:v>
                </c:pt>
                <c:pt idx="1690" formatCode="General">
                  <c:v>3.3007810000000001E-4</c:v>
                </c:pt>
                <c:pt idx="1691" formatCode="General">
                  <c:v>3.3027339999999999E-4</c:v>
                </c:pt>
                <c:pt idx="1692" formatCode="General">
                  <c:v>3.304688E-4</c:v>
                </c:pt>
                <c:pt idx="1693" formatCode="General">
                  <c:v>3.3066410000000002E-4</c:v>
                </c:pt>
                <c:pt idx="1694" formatCode="General">
                  <c:v>3.308594E-4</c:v>
                </c:pt>
                <c:pt idx="1695" formatCode="General">
                  <c:v>3.3105469999999997E-4</c:v>
                </c:pt>
                <c:pt idx="1696" formatCode="General">
                  <c:v>3.3125E-4</c:v>
                </c:pt>
                <c:pt idx="1697" formatCode="General">
                  <c:v>3.3144529999999998E-4</c:v>
                </c:pt>
                <c:pt idx="1698" formatCode="General">
                  <c:v>3.316406E-4</c:v>
                </c:pt>
                <c:pt idx="1699" formatCode="General">
                  <c:v>3.3183589999999998E-4</c:v>
                </c:pt>
                <c:pt idx="1700" formatCode="General">
                  <c:v>3.3203129999999999E-4</c:v>
                </c:pt>
                <c:pt idx="1701" formatCode="General">
                  <c:v>3.3222660000000002E-4</c:v>
                </c:pt>
                <c:pt idx="1702" formatCode="General">
                  <c:v>3.3242189999999999E-4</c:v>
                </c:pt>
                <c:pt idx="1703" formatCode="General">
                  <c:v>3.3261720000000002E-4</c:v>
                </c:pt>
                <c:pt idx="1704" formatCode="General">
                  <c:v>3.3281249999999999E-4</c:v>
                </c:pt>
                <c:pt idx="1705" formatCode="General">
                  <c:v>3.3300780000000002E-4</c:v>
                </c:pt>
                <c:pt idx="1706" formatCode="General">
                  <c:v>3.3320309999999999E-4</c:v>
                </c:pt>
                <c:pt idx="1707" formatCode="General">
                  <c:v>3.3339840000000002E-4</c:v>
                </c:pt>
                <c:pt idx="1708" formatCode="General">
                  <c:v>3.3359379999999998E-4</c:v>
                </c:pt>
                <c:pt idx="1709" formatCode="General">
                  <c:v>3.3378910000000001E-4</c:v>
                </c:pt>
                <c:pt idx="1710" formatCode="General">
                  <c:v>3.3398439999999998E-4</c:v>
                </c:pt>
                <c:pt idx="1711" formatCode="General">
                  <c:v>3.3417970000000001E-4</c:v>
                </c:pt>
                <c:pt idx="1712" formatCode="General">
                  <c:v>3.3437499999999998E-4</c:v>
                </c:pt>
                <c:pt idx="1713" formatCode="General">
                  <c:v>3.3457030000000001E-4</c:v>
                </c:pt>
                <c:pt idx="1714" formatCode="General">
                  <c:v>3.3476559999999999E-4</c:v>
                </c:pt>
                <c:pt idx="1715" formatCode="General">
                  <c:v>3.3496090000000001E-4</c:v>
                </c:pt>
                <c:pt idx="1716" formatCode="General">
                  <c:v>3.3515630000000002E-4</c:v>
                </c:pt>
                <c:pt idx="1717" formatCode="General">
                  <c:v>3.353516E-4</c:v>
                </c:pt>
                <c:pt idx="1718" formatCode="General">
                  <c:v>3.3554690000000002E-4</c:v>
                </c:pt>
                <c:pt idx="1719" formatCode="General">
                  <c:v>3.357422E-4</c:v>
                </c:pt>
                <c:pt idx="1720" formatCode="General">
                  <c:v>3.3593749999999997E-4</c:v>
                </c:pt>
                <c:pt idx="1721" formatCode="General">
                  <c:v>3.361328E-4</c:v>
                </c:pt>
                <c:pt idx="1722" formatCode="General">
                  <c:v>3.3632809999999998E-4</c:v>
                </c:pt>
                <c:pt idx="1723" formatCode="General">
                  <c:v>3.365234E-4</c:v>
                </c:pt>
                <c:pt idx="1724" formatCode="General">
                  <c:v>3.3671880000000001E-4</c:v>
                </c:pt>
                <c:pt idx="1725" formatCode="General">
                  <c:v>3.3691409999999999E-4</c:v>
                </c:pt>
                <c:pt idx="1726" formatCode="General">
                  <c:v>3.3710940000000002E-4</c:v>
                </c:pt>
                <c:pt idx="1727" formatCode="General">
                  <c:v>3.3730469999999999E-4</c:v>
                </c:pt>
                <c:pt idx="1728" formatCode="General">
                  <c:v>3.3750000000000002E-4</c:v>
                </c:pt>
                <c:pt idx="1729" formatCode="General">
                  <c:v>3.3769529999999999E-4</c:v>
                </c:pt>
                <c:pt idx="1730" formatCode="General">
                  <c:v>3.3789060000000002E-4</c:v>
                </c:pt>
                <c:pt idx="1731" formatCode="General">
                  <c:v>3.3808589999999999E-4</c:v>
                </c:pt>
                <c:pt idx="1732" formatCode="General">
                  <c:v>3.382813E-4</c:v>
                </c:pt>
                <c:pt idx="1733" formatCode="General">
                  <c:v>3.3847659999999998E-4</c:v>
                </c:pt>
                <c:pt idx="1734" formatCode="General">
                  <c:v>3.3867190000000001E-4</c:v>
                </c:pt>
                <c:pt idx="1735" formatCode="General">
                  <c:v>3.3886719999999998E-4</c:v>
                </c:pt>
                <c:pt idx="1736" formatCode="General">
                  <c:v>3.3906250000000001E-4</c:v>
                </c:pt>
                <c:pt idx="1737" formatCode="General">
                  <c:v>3.3925779999999998E-4</c:v>
                </c:pt>
                <c:pt idx="1738" formatCode="General">
                  <c:v>3.3945310000000001E-4</c:v>
                </c:pt>
                <c:pt idx="1739" formatCode="General">
                  <c:v>3.3964839999999999E-4</c:v>
                </c:pt>
                <c:pt idx="1740" formatCode="General">
                  <c:v>3.3984379999999999E-4</c:v>
                </c:pt>
                <c:pt idx="1741" formatCode="General">
                  <c:v>3.4003910000000002E-4</c:v>
                </c:pt>
                <c:pt idx="1742" formatCode="General">
                  <c:v>3.402344E-4</c:v>
                </c:pt>
                <c:pt idx="1743" formatCode="General">
                  <c:v>3.4042970000000002E-4</c:v>
                </c:pt>
                <c:pt idx="1744" formatCode="General">
                  <c:v>3.40625E-4</c:v>
                </c:pt>
                <c:pt idx="1745" formatCode="General">
                  <c:v>3.4082029999999997E-4</c:v>
                </c:pt>
                <c:pt idx="1746" formatCode="General">
                  <c:v>3.410156E-4</c:v>
                </c:pt>
                <c:pt idx="1747" formatCode="General">
                  <c:v>3.4121089999999998E-4</c:v>
                </c:pt>
                <c:pt idx="1748" formatCode="General">
                  <c:v>3.4140629999999998E-4</c:v>
                </c:pt>
                <c:pt idx="1749" formatCode="General">
                  <c:v>3.4160160000000001E-4</c:v>
                </c:pt>
                <c:pt idx="1750" formatCode="General">
                  <c:v>3.4179689999999999E-4</c:v>
                </c:pt>
                <c:pt idx="1751" formatCode="General">
                  <c:v>3.4199220000000002E-4</c:v>
                </c:pt>
                <c:pt idx="1752" formatCode="General">
                  <c:v>3.4218749999999999E-4</c:v>
                </c:pt>
                <c:pt idx="1753" formatCode="General">
                  <c:v>3.4238280000000002E-4</c:v>
                </c:pt>
                <c:pt idx="1754" formatCode="General">
                  <c:v>3.4257809999999999E-4</c:v>
                </c:pt>
                <c:pt idx="1755" formatCode="General">
                  <c:v>3.4277340000000002E-4</c:v>
                </c:pt>
                <c:pt idx="1756" formatCode="General">
                  <c:v>3.4296879999999997E-4</c:v>
                </c:pt>
                <c:pt idx="1757" formatCode="General">
                  <c:v>3.431641E-4</c:v>
                </c:pt>
                <c:pt idx="1758" formatCode="General">
                  <c:v>3.4335939999999998E-4</c:v>
                </c:pt>
                <c:pt idx="1759" formatCode="General">
                  <c:v>3.4355470000000001E-4</c:v>
                </c:pt>
                <c:pt idx="1760" formatCode="General">
                  <c:v>3.4374999999999998E-4</c:v>
                </c:pt>
                <c:pt idx="1761" formatCode="General">
                  <c:v>3.4394530000000001E-4</c:v>
                </c:pt>
                <c:pt idx="1762" formatCode="General">
                  <c:v>3.4414059999999998E-4</c:v>
                </c:pt>
                <c:pt idx="1763" formatCode="General">
                  <c:v>3.4433590000000001E-4</c:v>
                </c:pt>
                <c:pt idx="1764" formatCode="General">
                  <c:v>3.4453130000000002E-4</c:v>
                </c:pt>
                <c:pt idx="1765" formatCode="General">
                  <c:v>3.4472659999999999E-4</c:v>
                </c:pt>
                <c:pt idx="1766" formatCode="General">
                  <c:v>3.4492190000000002E-4</c:v>
                </c:pt>
                <c:pt idx="1767" formatCode="General">
                  <c:v>3.451172E-4</c:v>
                </c:pt>
                <c:pt idx="1768" formatCode="General">
                  <c:v>3.4531250000000002E-4</c:v>
                </c:pt>
                <c:pt idx="1769" formatCode="General">
                  <c:v>3.455078E-4</c:v>
                </c:pt>
                <c:pt idx="1770" formatCode="General">
                  <c:v>3.4570309999999997E-4</c:v>
                </c:pt>
                <c:pt idx="1771" formatCode="General">
                  <c:v>3.458984E-4</c:v>
                </c:pt>
                <c:pt idx="1772" formatCode="General">
                  <c:v>3.4609369999999998E-4</c:v>
                </c:pt>
                <c:pt idx="1773" formatCode="General">
                  <c:v>3.4628909999999998E-4</c:v>
                </c:pt>
                <c:pt idx="1774" formatCode="General">
                  <c:v>3.4648440000000001E-4</c:v>
                </c:pt>
                <c:pt idx="1775" formatCode="General">
                  <c:v>3.4667969999999999E-4</c:v>
                </c:pt>
                <c:pt idx="1776" formatCode="General">
                  <c:v>3.4687500000000002E-4</c:v>
                </c:pt>
                <c:pt idx="1777" formatCode="General">
                  <c:v>3.4707029999999999E-4</c:v>
                </c:pt>
                <c:pt idx="1778" formatCode="General">
                  <c:v>3.4726560000000002E-4</c:v>
                </c:pt>
                <c:pt idx="1779" formatCode="General">
                  <c:v>3.4746089999999999E-4</c:v>
                </c:pt>
                <c:pt idx="1780" formatCode="General">
                  <c:v>3.476563E-4</c:v>
                </c:pt>
                <c:pt idx="1781" formatCode="General">
                  <c:v>3.4785159999999997E-4</c:v>
                </c:pt>
                <c:pt idx="1782" formatCode="General">
                  <c:v>3.480469E-4</c:v>
                </c:pt>
                <c:pt idx="1783" formatCode="General">
                  <c:v>3.4824219999999998E-4</c:v>
                </c:pt>
                <c:pt idx="1784" formatCode="General">
                  <c:v>3.4843750000000001E-4</c:v>
                </c:pt>
                <c:pt idx="1785" formatCode="General">
                  <c:v>3.4863279999999998E-4</c:v>
                </c:pt>
                <c:pt idx="1786" formatCode="General">
                  <c:v>3.4882810000000001E-4</c:v>
                </c:pt>
                <c:pt idx="1787" formatCode="General">
                  <c:v>3.4902339999999998E-4</c:v>
                </c:pt>
                <c:pt idx="1788" formatCode="General">
                  <c:v>3.4921879999999999E-4</c:v>
                </c:pt>
                <c:pt idx="1789" formatCode="General">
                  <c:v>3.4941410000000002E-4</c:v>
                </c:pt>
                <c:pt idx="1790" formatCode="General">
                  <c:v>3.4960939999999999E-4</c:v>
                </c:pt>
                <c:pt idx="1791" formatCode="General">
                  <c:v>3.4980470000000002E-4</c:v>
                </c:pt>
                <c:pt idx="1792" formatCode="General">
                  <c:v>3.5E-4</c:v>
                </c:pt>
                <c:pt idx="1793" formatCode="General">
                  <c:v>3.5019530000000002E-4</c:v>
                </c:pt>
                <c:pt idx="1794" formatCode="General">
                  <c:v>3.503906E-4</c:v>
                </c:pt>
                <c:pt idx="1795" formatCode="General">
                  <c:v>3.5058589999999997E-4</c:v>
                </c:pt>
                <c:pt idx="1796" formatCode="General">
                  <c:v>3.5078129999999998E-4</c:v>
                </c:pt>
                <c:pt idx="1797" formatCode="General">
                  <c:v>3.5097660000000001E-4</c:v>
                </c:pt>
                <c:pt idx="1798" formatCode="General">
                  <c:v>3.5117189999999998E-4</c:v>
                </c:pt>
                <c:pt idx="1799" formatCode="General">
                  <c:v>3.5136720000000001E-4</c:v>
                </c:pt>
                <c:pt idx="1800" formatCode="General">
                  <c:v>3.5156249999999999E-4</c:v>
                </c:pt>
                <c:pt idx="1801" formatCode="General">
                  <c:v>3.5175780000000002E-4</c:v>
                </c:pt>
                <c:pt idx="1802" formatCode="General">
                  <c:v>3.5195309999999999E-4</c:v>
                </c:pt>
                <c:pt idx="1803" formatCode="General">
                  <c:v>3.5214840000000002E-4</c:v>
                </c:pt>
                <c:pt idx="1804" formatCode="General">
                  <c:v>3.5234380000000003E-4</c:v>
                </c:pt>
                <c:pt idx="1805" formatCode="General">
                  <c:v>3.525391E-4</c:v>
                </c:pt>
                <c:pt idx="1806" formatCode="General">
                  <c:v>3.5273439999999997E-4</c:v>
                </c:pt>
                <c:pt idx="1807" formatCode="General">
                  <c:v>3.529297E-4</c:v>
                </c:pt>
                <c:pt idx="1808" formatCode="General">
                  <c:v>3.5312499999999998E-4</c:v>
                </c:pt>
                <c:pt idx="1809" formatCode="General">
                  <c:v>3.5332030000000001E-4</c:v>
                </c:pt>
                <c:pt idx="1810" formatCode="General">
                  <c:v>3.5351559999999998E-4</c:v>
                </c:pt>
                <c:pt idx="1811" formatCode="General">
                  <c:v>3.5371090000000001E-4</c:v>
                </c:pt>
                <c:pt idx="1812" formatCode="General">
                  <c:v>3.5390630000000002E-4</c:v>
                </c:pt>
                <c:pt idx="1813" formatCode="General">
                  <c:v>3.5410159999999999E-4</c:v>
                </c:pt>
                <c:pt idx="1814" formatCode="General">
                  <c:v>3.5429690000000002E-4</c:v>
                </c:pt>
                <c:pt idx="1815" formatCode="General">
                  <c:v>3.5449219999999999E-4</c:v>
                </c:pt>
                <c:pt idx="1816" formatCode="General">
                  <c:v>3.5468750000000002E-4</c:v>
                </c:pt>
                <c:pt idx="1817" formatCode="General">
                  <c:v>3.548828E-4</c:v>
                </c:pt>
                <c:pt idx="1818" formatCode="General">
                  <c:v>3.5507810000000002E-4</c:v>
                </c:pt>
                <c:pt idx="1819" formatCode="General">
                  <c:v>3.552734E-4</c:v>
                </c:pt>
                <c:pt idx="1820" formatCode="General">
                  <c:v>3.5546869999999997E-4</c:v>
                </c:pt>
                <c:pt idx="1821" formatCode="General">
                  <c:v>3.5566409999999998E-4</c:v>
                </c:pt>
                <c:pt idx="1822" formatCode="General">
                  <c:v>3.5585940000000001E-4</c:v>
                </c:pt>
                <c:pt idx="1823" formatCode="General">
                  <c:v>3.5605469999999998E-4</c:v>
                </c:pt>
                <c:pt idx="1824" formatCode="General">
                  <c:v>3.5625000000000001E-4</c:v>
                </c:pt>
                <c:pt idx="1825" formatCode="General">
                  <c:v>3.5644529999999999E-4</c:v>
                </c:pt>
                <c:pt idx="1826" formatCode="General">
                  <c:v>3.5664060000000002E-4</c:v>
                </c:pt>
                <c:pt idx="1827" formatCode="General">
                  <c:v>3.5683589999999999E-4</c:v>
                </c:pt>
                <c:pt idx="1828" formatCode="General">
                  <c:v>3.570313E-4</c:v>
                </c:pt>
                <c:pt idx="1829" formatCode="General">
                  <c:v>3.5722660000000003E-4</c:v>
                </c:pt>
                <c:pt idx="1830" formatCode="General">
                  <c:v>3.574219E-4</c:v>
                </c:pt>
                <c:pt idx="1831" formatCode="General">
                  <c:v>3.5761719999999997E-4</c:v>
                </c:pt>
                <c:pt idx="1832" formatCode="General">
                  <c:v>3.578125E-4</c:v>
                </c:pt>
                <c:pt idx="1833" formatCode="General">
                  <c:v>3.5800779999999998E-4</c:v>
                </c:pt>
                <c:pt idx="1834" formatCode="General">
                  <c:v>3.5820310000000001E-4</c:v>
                </c:pt>
                <c:pt idx="1835" formatCode="General">
                  <c:v>3.5839839999999998E-4</c:v>
                </c:pt>
                <c:pt idx="1836" formatCode="General">
                  <c:v>3.5859379999999999E-4</c:v>
                </c:pt>
                <c:pt idx="1837" formatCode="General">
                  <c:v>3.5878910000000002E-4</c:v>
                </c:pt>
                <c:pt idx="1838" formatCode="General">
                  <c:v>3.5898439999999999E-4</c:v>
                </c:pt>
                <c:pt idx="1839" formatCode="General">
                  <c:v>3.5917970000000002E-4</c:v>
                </c:pt>
                <c:pt idx="1840" formatCode="General">
                  <c:v>3.5937499999999999E-4</c:v>
                </c:pt>
                <c:pt idx="1841" formatCode="General">
                  <c:v>3.5957030000000002E-4</c:v>
                </c:pt>
                <c:pt idx="1842" formatCode="General">
                  <c:v>3.597656E-4</c:v>
                </c:pt>
                <c:pt idx="1843" formatCode="General">
                  <c:v>3.5996090000000003E-4</c:v>
                </c:pt>
                <c:pt idx="1844" formatCode="General">
                  <c:v>3.6015629999999998E-4</c:v>
                </c:pt>
                <c:pt idx="1845" formatCode="General">
                  <c:v>3.6035160000000001E-4</c:v>
                </c:pt>
                <c:pt idx="1846" formatCode="General">
                  <c:v>3.6054689999999998E-4</c:v>
                </c:pt>
                <c:pt idx="1847" formatCode="General">
                  <c:v>3.6074220000000001E-4</c:v>
                </c:pt>
                <c:pt idx="1848" formatCode="General">
                  <c:v>3.6093749999999998E-4</c:v>
                </c:pt>
                <c:pt idx="1849" formatCode="General">
                  <c:v>3.6113280000000001E-4</c:v>
                </c:pt>
                <c:pt idx="1850" formatCode="General">
                  <c:v>3.6132809999999999E-4</c:v>
                </c:pt>
                <c:pt idx="1851" formatCode="General">
                  <c:v>3.6152340000000002E-4</c:v>
                </c:pt>
                <c:pt idx="1852" formatCode="General">
                  <c:v>3.6171880000000002E-4</c:v>
                </c:pt>
                <c:pt idx="1853" formatCode="General">
                  <c:v>3.619141E-4</c:v>
                </c:pt>
                <c:pt idx="1854" formatCode="General">
                  <c:v>3.6210940000000003E-4</c:v>
                </c:pt>
                <c:pt idx="1855" formatCode="General">
                  <c:v>3.623047E-4</c:v>
                </c:pt>
                <c:pt idx="1856" formatCode="General">
                  <c:v>3.6249999999999998E-4</c:v>
                </c:pt>
                <c:pt idx="1857" formatCode="General">
                  <c:v>3.626953E-4</c:v>
                </c:pt>
                <c:pt idx="1858" formatCode="General">
                  <c:v>3.6289059999999998E-4</c:v>
                </c:pt>
                <c:pt idx="1859" formatCode="General">
                  <c:v>3.6308590000000001E-4</c:v>
                </c:pt>
                <c:pt idx="1860" formatCode="General">
                  <c:v>3.6328130000000001E-4</c:v>
                </c:pt>
                <c:pt idx="1861" formatCode="General">
                  <c:v>3.6347659999999999E-4</c:v>
                </c:pt>
                <c:pt idx="1862" formatCode="General">
                  <c:v>3.6367190000000002E-4</c:v>
                </c:pt>
                <c:pt idx="1863" formatCode="General">
                  <c:v>3.6386719999999999E-4</c:v>
                </c:pt>
                <c:pt idx="1864" formatCode="General">
                  <c:v>3.6406250000000002E-4</c:v>
                </c:pt>
                <c:pt idx="1865" formatCode="General">
                  <c:v>3.6425779999999999E-4</c:v>
                </c:pt>
                <c:pt idx="1866" formatCode="General">
                  <c:v>3.6445310000000002E-4</c:v>
                </c:pt>
                <c:pt idx="1867" formatCode="General">
                  <c:v>3.646484E-4</c:v>
                </c:pt>
                <c:pt idx="1868" formatCode="General">
                  <c:v>3.648438E-4</c:v>
                </c:pt>
                <c:pt idx="1869" formatCode="General">
                  <c:v>3.6503909999999998E-4</c:v>
                </c:pt>
                <c:pt idx="1870" formatCode="General">
                  <c:v>3.6523440000000001E-4</c:v>
                </c:pt>
                <c:pt idx="1871" formatCode="General">
                  <c:v>3.6542969999999998E-4</c:v>
                </c:pt>
                <c:pt idx="1872" formatCode="General">
                  <c:v>3.6562500000000001E-4</c:v>
                </c:pt>
                <c:pt idx="1873" formatCode="General">
                  <c:v>3.6582029999999998E-4</c:v>
                </c:pt>
                <c:pt idx="1874" formatCode="General">
                  <c:v>3.6601560000000001E-4</c:v>
                </c:pt>
                <c:pt idx="1875" formatCode="General">
                  <c:v>3.6621089999999999E-4</c:v>
                </c:pt>
                <c:pt idx="1876" formatCode="General">
                  <c:v>3.664063E-4</c:v>
                </c:pt>
                <c:pt idx="1877" formatCode="General">
                  <c:v>3.6660160000000002E-4</c:v>
                </c:pt>
                <c:pt idx="1878" formatCode="General">
                  <c:v>3.667969E-4</c:v>
                </c:pt>
                <c:pt idx="1879" formatCode="General">
                  <c:v>3.6699220000000003E-4</c:v>
                </c:pt>
                <c:pt idx="1880" formatCode="General">
                  <c:v>3.671875E-4</c:v>
                </c:pt>
                <c:pt idx="1881" formatCode="General">
                  <c:v>3.6738279999999998E-4</c:v>
                </c:pt>
                <c:pt idx="1882" formatCode="General">
                  <c:v>3.675781E-4</c:v>
                </c:pt>
                <c:pt idx="1883" formatCode="General">
                  <c:v>3.6777339999999998E-4</c:v>
                </c:pt>
                <c:pt idx="1884" formatCode="General">
                  <c:v>3.6796879999999999E-4</c:v>
                </c:pt>
                <c:pt idx="1885" formatCode="General">
                  <c:v>3.6816410000000001E-4</c:v>
                </c:pt>
                <c:pt idx="1886" formatCode="General">
                  <c:v>3.6835939999999999E-4</c:v>
                </c:pt>
                <c:pt idx="1887" formatCode="General">
                  <c:v>3.6855470000000002E-4</c:v>
                </c:pt>
                <c:pt idx="1888" formatCode="General">
                  <c:v>3.6874999999999999E-4</c:v>
                </c:pt>
                <c:pt idx="1889" formatCode="General">
                  <c:v>3.6894530000000002E-4</c:v>
                </c:pt>
                <c:pt idx="1890" formatCode="General">
                  <c:v>3.6914059999999999E-4</c:v>
                </c:pt>
                <c:pt idx="1891" formatCode="General">
                  <c:v>3.6933590000000002E-4</c:v>
                </c:pt>
                <c:pt idx="1892" formatCode="General">
                  <c:v>3.6953129999999998E-4</c:v>
                </c:pt>
                <c:pt idx="1893" formatCode="General">
                  <c:v>3.6972660000000001E-4</c:v>
                </c:pt>
                <c:pt idx="1894" formatCode="General">
                  <c:v>3.6992189999999998E-4</c:v>
                </c:pt>
                <c:pt idx="1895" formatCode="General">
                  <c:v>3.7011720000000001E-4</c:v>
                </c:pt>
                <c:pt idx="1896" formatCode="General">
                  <c:v>3.7031249999999998E-4</c:v>
                </c:pt>
                <c:pt idx="1897" formatCode="General">
                  <c:v>3.7050780000000001E-4</c:v>
                </c:pt>
                <c:pt idx="1898" formatCode="General">
                  <c:v>3.7070309999999998E-4</c:v>
                </c:pt>
                <c:pt idx="1899" formatCode="General">
                  <c:v>3.7089840000000001E-4</c:v>
                </c:pt>
                <c:pt idx="1900" formatCode="General">
                  <c:v>3.7109380000000002E-4</c:v>
                </c:pt>
                <c:pt idx="1901" formatCode="General">
                  <c:v>3.712891E-4</c:v>
                </c:pt>
                <c:pt idx="1902" formatCode="General">
                  <c:v>3.7148440000000002E-4</c:v>
                </c:pt>
                <c:pt idx="1903" formatCode="General">
                  <c:v>3.716797E-4</c:v>
                </c:pt>
                <c:pt idx="1904" formatCode="General">
                  <c:v>3.7187500000000003E-4</c:v>
                </c:pt>
                <c:pt idx="1905" formatCode="General">
                  <c:v>3.720703E-4</c:v>
                </c:pt>
                <c:pt idx="1906" formatCode="General">
                  <c:v>3.7226559999999998E-4</c:v>
                </c:pt>
                <c:pt idx="1907" formatCode="General">
                  <c:v>3.724609E-4</c:v>
                </c:pt>
                <c:pt idx="1908" formatCode="General">
                  <c:v>3.7265619999999998E-4</c:v>
                </c:pt>
                <c:pt idx="1909" formatCode="General">
                  <c:v>3.7285159999999999E-4</c:v>
                </c:pt>
                <c:pt idx="1910" formatCode="General">
                  <c:v>3.7304690000000001E-4</c:v>
                </c:pt>
                <c:pt idx="1911" formatCode="General">
                  <c:v>3.7324219999999999E-4</c:v>
                </c:pt>
                <c:pt idx="1912" formatCode="General">
                  <c:v>3.7343750000000002E-4</c:v>
                </c:pt>
                <c:pt idx="1913" formatCode="General">
                  <c:v>3.7363279999999999E-4</c:v>
                </c:pt>
                <c:pt idx="1914" formatCode="General">
                  <c:v>3.7382810000000002E-4</c:v>
                </c:pt>
                <c:pt idx="1915" formatCode="General">
                  <c:v>3.7402339999999999E-4</c:v>
                </c:pt>
                <c:pt idx="1916" formatCode="General">
                  <c:v>3.742188E-4</c:v>
                </c:pt>
                <c:pt idx="1917" formatCode="General">
                  <c:v>3.7441409999999998E-4</c:v>
                </c:pt>
                <c:pt idx="1918" formatCode="General">
                  <c:v>3.7460940000000001E-4</c:v>
                </c:pt>
                <c:pt idx="1919" formatCode="General">
                  <c:v>3.7480469999999998E-4</c:v>
                </c:pt>
                <c:pt idx="1920" formatCode="General">
                  <c:v>3.7500000000000001E-4</c:v>
                </c:pt>
                <c:pt idx="1921" formatCode="General">
                  <c:v>3.7519529999999998E-4</c:v>
                </c:pt>
                <c:pt idx="1922" formatCode="General">
                  <c:v>3.7539060000000001E-4</c:v>
                </c:pt>
                <c:pt idx="1923" formatCode="General">
                  <c:v>3.7558589999999998E-4</c:v>
                </c:pt>
                <c:pt idx="1924" formatCode="General">
                  <c:v>3.7578129999999999E-4</c:v>
                </c:pt>
                <c:pt idx="1925" formatCode="General">
                  <c:v>3.7597660000000002E-4</c:v>
                </c:pt>
                <c:pt idx="1926" formatCode="General">
                  <c:v>3.761719E-4</c:v>
                </c:pt>
                <c:pt idx="1927" formatCode="General">
                  <c:v>3.7636720000000002E-4</c:v>
                </c:pt>
                <c:pt idx="1928" formatCode="General">
                  <c:v>3.765625E-4</c:v>
                </c:pt>
                <c:pt idx="1929" formatCode="General">
                  <c:v>3.7675780000000003E-4</c:v>
                </c:pt>
                <c:pt idx="1930" formatCode="General">
                  <c:v>3.769531E-4</c:v>
                </c:pt>
                <c:pt idx="1931" formatCode="General">
                  <c:v>3.7714839999999998E-4</c:v>
                </c:pt>
                <c:pt idx="1932" formatCode="General">
                  <c:v>3.7734379999999998E-4</c:v>
                </c:pt>
                <c:pt idx="1933" formatCode="General">
                  <c:v>3.7753910000000001E-4</c:v>
                </c:pt>
                <c:pt idx="1934" formatCode="General">
                  <c:v>3.7773439999999999E-4</c:v>
                </c:pt>
                <c:pt idx="1935" formatCode="General">
                  <c:v>3.7792970000000001E-4</c:v>
                </c:pt>
                <c:pt idx="1936" formatCode="General">
                  <c:v>3.7812499999999999E-4</c:v>
                </c:pt>
                <c:pt idx="1937" formatCode="General">
                  <c:v>3.7832030000000002E-4</c:v>
                </c:pt>
                <c:pt idx="1938" formatCode="General">
                  <c:v>3.7851559999999999E-4</c:v>
                </c:pt>
                <c:pt idx="1939" formatCode="General">
                  <c:v>3.7871090000000002E-4</c:v>
                </c:pt>
                <c:pt idx="1940" formatCode="General">
                  <c:v>3.7890629999999997E-4</c:v>
                </c:pt>
                <c:pt idx="1941" formatCode="General">
                  <c:v>3.791016E-4</c:v>
                </c:pt>
                <c:pt idx="1942" formatCode="General">
                  <c:v>3.7929689999999998E-4</c:v>
                </c:pt>
                <c:pt idx="1943" formatCode="General">
                  <c:v>3.7949220000000001E-4</c:v>
                </c:pt>
                <c:pt idx="1944" formatCode="General">
                  <c:v>3.7968749999999998E-4</c:v>
                </c:pt>
                <c:pt idx="1945" formatCode="General">
                  <c:v>3.7988280000000001E-4</c:v>
                </c:pt>
                <c:pt idx="1946" formatCode="General">
                  <c:v>3.8007809999999998E-4</c:v>
                </c:pt>
                <c:pt idx="1947" formatCode="General">
                  <c:v>3.8027340000000001E-4</c:v>
                </c:pt>
                <c:pt idx="1948" formatCode="General">
                  <c:v>3.8046880000000002E-4</c:v>
                </c:pt>
                <c:pt idx="1949" formatCode="General">
                  <c:v>3.8066409999999999E-4</c:v>
                </c:pt>
                <c:pt idx="1950" formatCode="General">
                  <c:v>3.8085940000000002E-4</c:v>
                </c:pt>
                <c:pt idx="1951" formatCode="General">
                  <c:v>3.810547E-4</c:v>
                </c:pt>
                <c:pt idx="1952" formatCode="General">
                  <c:v>3.8125000000000002E-4</c:v>
                </c:pt>
                <c:pt idx="1953" formatCode="General">
                  <c:v>3.814453E-4</c:v>
                </c:pt>
                <c:pt idx="1954" formatCode="General">
                  <c:v>3.8164060000000003E-4</c:v>
                </c:pt>
                <c:pt idx="1955" formatCode="General">
                  <c:v>3.818359E-4</c:v>
                </c:pt>
                <c:pt idx="1956" formatCode="General">
                  <c:v>3.8203119999999998E-4</c:v>
                </c:pt>
                <c:pt idx="1957" formatCode="General">
                  <c:v>3.8222659999999998E-4</c:v>
                </c:pt>
                <c:pt idx="1958" formatCode="General">
                  <c:v>3.8242190000000001E-4</c:v>
                </c:pt>
                <c:pt idx="1959" formatCode="General">
                  <c:v>3.8261719999999999E-4</c:v>
                </c:pt>
                <c:pt idx="1960" formatCode="General">
                  <c:v>3.8281250000000001E-4</c:v>
                </c:pt>
                <c:pt idx="1961" formatCode="General">
                  <c:v>3.8300779999999999E-4</c:v>
                </c:pt>
                <c:pt idx="1962" formatCode="General">
                  <c:v>3.8320310000000002E-4</c:v>
                </c:pt>
                <c:pt idx="1963" formatCode="General">
                  <c:v>3.8339839999999999E-4</c:v>
                </c:pt>
                <c:pt idx="1964" formatCode="General">
                  <c:v>3.835938E-4</c:v>
                </c:pt>
                <c:pt idx="1965" formatCode="General">
                  <c:v>3.8378909999999997E-4</c:v>
                </c:pt>
                <c:pt idx="1966" formatCode="General">
                  <c:v>3.839844E-4</c:v>
                </c:pt>
                <c:pt idx="1967" formatCode="General">
                  <c:v>3.8417969999999998E-4</c:v>
                </c:pt>
                <c:pt idx="1968" formatCode="General">
                  <c:v>3.8437500000000001E-4</c:v>
                </c:pt>
                <c:pt idx="1969" formatCode="General">
                  <c:v>3.8457029999999998E-4</c:v>
                </c:pt>
                <c:pt idx="1970" formatCode="General">
                  <c:v>3.8476560000000001E-4</c:v>
                </c:pt>
                <c:pt idx="1971" formatCode="General">
                  <c:v>3.8496089999999998E-4</c:v>
                </c:pt>
                <c:pt idx="1972" formatCode="General">
                  <c:v>3.8515629999999999E-4</c:v>
                </c:pt>
                <c:pt idx="1973" formatCode="General">
                  <c:v>3.8535160000000002E-4</c:v>
                </c:pt>
                <c:pt idx="1974" formatCode="General">
                  <c:v>3.8554689999999999E-4</c:v>
                </c:pt>
                <c:pt idx="1975" formatCode="General">
                  <c:v>3.8574220000000002E-4</c:v>
                </c:pt>
                <c:pt idx="1976" formatCode="General">
                  <c:v>3.859375E-4</c:v>
                </c:pt>
                <c:pt idx="1977" formatCode="General">
                  <c:v>3.8613280000000002E-4</c:v>
                </c:pt>
                <c:pt idx="1978" formatCode="General">
                  <c:v>3.863281E-4</c:v>
                </c:pt>
                <c:pt idx="1979" formatCode="General">
                  <c:v>3.8652340000000003E-4</c:v>
                </c:pt>
                <c:pt idx="1980" formatCode="General">
                  <c:v>3.8671879999999998E-4</c:v>
                </c:pt>
                <c:pt idx="1981" formatCode="General">
                  <c:v>3.8691410000000001E-4</c:v>
                </c:pt>
                <c:pt idx="1982" formatCode="General">
                  <c:v>3.8710939999999998E-4</c:v>
                </c:pt>
                <c:pt idx="1983" formatCode="General">
                  <c:v>3.8730470000000001E-4</c:v>
                </c:pt>
                <c:pt idx="1984" formatCode="General">
                  <c:v>3.8749999999999999E-4</c:v>
                </c:pt>
                <c:pt idx="1985" formatCode="General">
                  <c:v>3.8769530000000001E-4</c:v>
                </c:pt>
                <c:pt idx="1986" formatCode="General">
                  <c:v>3.8789059999999999E-4</c:v>
                </c:pt>
                <c:pt idx="1987" formatCode="General">
                  <c:v>3.8808590000000002E-4</c:v>
                </c:pt>
                <c:pt idx="1988" formatCode="General">
                  <c:v>3.8828130000000003E-4</c:v>
                </c:pt>
                <c:pt idx="1989" formatCode="General">
                  <c:v>3.884766E-4</c:v>
                </c:pt>
                <c:pt idx="1990" formatCode="General">
                  <c:v>3.8867189999999997E-4</c:v>
                </c:pt>
                <c:pt idx="1991" formatCode="General">
                  <c:v>3.888672E-4</c:v>
                </c:pt>
                <c:pt idx="1992" formatCode="General">
                  <c:v>3.8906249999999998E-4</c:v>
                </c:pt>
                <c:pt idx="1993" formatCode="General">
                  <c:v>3.8925780000000001E-4</c:v>
                </c:pt>
                <c:pt idx="1994" formatCode="General">
                  <c:v>3.8945309999999998E-4</c:v>
                </c:pt>
                <c:pt idx="1995" formatCode="General">
                  <c:v>3.8964840000000001E-4</c:v>
                </c:pt>
                <c:pt idx="1996" formatCode="General">
                  <c:v>3.8984380000000002E-4</c:v>
                </c:pt>
                <c:pt idx="1997" formatCode="General">
                  <c:v>3.9003909999999999E-4</c:v>
                </c:pt>
                <c:pt idx="1998" formatCode="General">
                  <c:v>3.9023440000000002E-4</c:v>
                </c:pt>
                <c:pt idx="1999" formatCode="General">
                  <c:v>3.9042969999999999E-4</c:v>
                </c:pt>
                <c:pt idx="2000" formatCode="General">
                  <c:v>3.9062500000000002E-4</c:v>
                </c:pt>
                <c:pt idx="2001" formatCode="General">
                  <c:v>3.908203E-4</c:v>
                </c:pt>
                <c:pt idx="2002" formatCode="General">
                  <c:v>3.9101560000000002E-4</c:v>
                </c:pt>
                <c:pt idx="2003" formatCode="General">
                  <c:v>3.912109E-4</c:v>
                </c:pt>
                <c:pt idx="2004" formatCode="General">
                  <c:v>3.9140630000000001E-4</c:v>
                </c:pt>
                <c:pt idx="2005" formatCode="General">
                  <c:v>3.9160159999999998E-4</c:v>
                </c:pt>
                <c:pt idx="2006" formatCode="General">
                  <c:v>3.9179690000000001E-4</c:v>
                </c:pt>
                <c:pt idx="2007" formatCode="General">
                  <c:v>3.9199219999999998E-4</c:v>
                </c:pt>
                <c:pt idx="2008" formatCode="General">
                  <c:v>3.9218750000000001E-4</c:v>
                </c:pt>
                <c:pt idx="2009" formatCode="General">
                  <c:v>3.9238279999999999E-4</c:v>
                </c:pt>
                <c:pt idx="2010" formatCode="General">
                  <c:v>3.9257810000000001E-4</c:v>
                </c:pt>
                <c:pt idx="2011" formatCode="General">
                  <c:v>3.9277339999999999E-4</c:v>
                </c:pt>
                <c:pt idx="2012" formatCode="General">
                  <c:v>3.929688E-4</c:v>
                </c:pt>
                <c:pt idx="2013" formatCode="General">
                  <c:v>3.9316410000000003E-4</c:v>
                </c:pt>
                <c:pt idx="2014" formatCode="General">
                  <c:v>3.933594E-4</c:v>
                </c:pt>
                <c:pt idx="2015" formatCode="General">
                  <c:v>3.9355469999999997E-4</c:v>
                </c:pt>
                <c:pt idx="2016" formatCode="General">
                  <c:v>3.9375E-4</c:v>
                </c:pt>
                <c:pt idx="2017" formatCode="General">
                  <c:v>3.9394529999999998E-4</c:v>
                </c:pt>
                <c:pt idx="2018" formatCode="General">
                  <c:v>3.9414060000000001E-4</c:v>
                </c:pt>
                <c:pt idx="2019" formatCode="General">
                  <c:v>3.9433589999999998E-4</c:v>
                </c:pt>
                <c:pt idx="2020" formatCode="General">
                  <c:v>3.9453129999999999E-4</c:v>
                </c:pt>
                <c:pt idx="2021" formatCode="General">
                  <c:v>3.9472660000000002E-4</c:v>
                </c:pt>
                <c:pt idx="2022" formatCode="General">
                  <c:v>3.9492189999999999E-4</c:v>
                </c:pt>
                <c:pt idx="2023" formatCode="General">
                  <c:v>3.9511720000000002E-4</c:v>
                </c:pt>
                <c:pt idx="2024" formatCode="General">
                  <c:v>3.9531249999999999E-4</c:v>
                </c:pt>
                <c:pt idx="2025" formatCode="General">
                  <c:v>3.9550780000000002E-4</c:v>
                </c:pt>
                <c:pt idx="2026" formatCode="General">
                  <c:v>3.957031E-4</c:v>
                </c:pt>
                <c:pt idx="2027" formatCode="General">
                  <c:v>3.9589840000000002E-4</c:v>
                </c:pt>
                <c:pt idx="2028" formatCode="General">
                  <c:v>3.9609379999999998E-4</c:v>
                </c:pt>
                <c:pt idx="2029" formatCode="General">
                  <c:v>3.9628910000000001E-4</c:v>
                </c:pt>
                <c:pt idx="2030" formatCode="General">
                  <c:v>3.9648439999999998E-4</c:v>
                </c:pt>
                <c:pt idx="2031" formatCode="General">
                  <c:v>3.9667970000000001E-4</c:v>
                </c:pt>
                <c:pt idx="2032" formatCode="General">
                  <c:v>3.9687499999999998E-4</c:v>
                </c:pt>
                <c:pt idx="2033" formatCode="General">
                  <c:v>3.9707030000000001E-4</c:v>
                </c:pt>
                <c:pt idx="2034" formatCode="General">
                  <c:v>3.9726559999999999E-4</c:v>
                </c:pt>
                <c:pt idx="2035" formatCode="General">
                  <c:v>3.9746090000000001E-4</c:v>
                </c:pt>
                <c:pt idx="2036" formatCode="General">
                  <c:v>3.9765630000000002E-4</c:v>
                </c:pt>
                <c:pt idx="2037" formatCode="General">
                  <c:v>3.978516E-4</c:v>
                </c:pt>
                <c:pt idx="2038" formatCode="General">
                  <c:v>3.9804690000000003E-4</c:v>
                </c:pt>
                <c:pt idx="2039" formatCode="General">
                  <c:v>3.982422E-4</c:v>
                </c:pt>
                <c:pt idx="2040" formatCode="General">
                  <c:v>3.9843749999999997E-4</c:v>
                </c:pt>
                <c:pt idx="2041" formatCode="General">
                  <c:v>3.986328E-4</c:v>
                </c:pt>
                <c:pt idx="2042" formatCode="General">
                  <c:v>3.9882809999999998E-4</c:v>
                </c:pt>
                <c:pt idx="2043" formatCode="General">
                  <c:v>3.9902340000000001E-4</c:v>
                </c:pt>
                <c:pt idx="2044" formatCode="General">
                  <c:v>3.9921880000000001E-4</c:v>
                </c:pt>
                <c:pt idx="2045" formatCode="General">
                  <c:v>3.9941409999999999E-4</c:v>
                </c:pt>
                <c:pt idx="2046" formatCode="General">
                  <c:v>3.9960940000000002E-4</c:v>
                </c:pt>
                <c:pt idx="2047" formatCode="General">
                  <c:v>3.9980469999999999E-4</c:v>
                </c:pt>
                <c:pt idx="2048" formatCode="General">
                  <c:v>4.0000000000000002E-4</c:v>
                </c:pt>
                <c:pt idx="2049" formatCode="General">
                  <c:v>4.0019529999999999E-4</c:v>
                </c:pt>
                <c:pt idx="2050" formatCode="General">
                  <c:v>4.0039060000000002E-4</c:v>
                </c:pt>
                <c:pt idx="2051" formatCode="General">
                  <c:v>4.005859E-4</c:v>
                </c:pt>
                <c:pt idx="2052" formatCode="General">
                  <c:v>4.007813E-4</c:v>
                </c:pt>
                <c:pt idx="2053" formatCode="General">
                  <c:v>4.0097659999999998E-4</c:v>
                </c:pt>
                <c:pt idx="2054" formatCode="General">
                  <c:v>4.0117190000000001E-4</c:v>
                </c:pt>
                <c:pt idx="2055" formatCode="General">
                  <c:v>4.0136719999999998E-4</c:v>
                </c:pt>
                <c:pt idx="2056" formatCode="General">
                  <c:v>4.0156250000000001E-4</c:v>
                </c:pt>
                <c:pt idx="2057" formatCode="General">
                  <c:v>4.0175779999999998E-4</c:v>
                </c:pt>
                <c:pt idx="2058" formatCode="General">
                  <c:v>4.0195310000000001E-4</c:v>
                </c:pt>
                <c:pt idx="2059" formatCode="General">
                  <c:v>4.0214839999999999E-4</c:v>
                </c:pt>
                <c:pt idx="2060" formatCode="General">
                  <c:v>4.0234379999999999E-4</c:v>
                </c:pt>
                <c:pt idx="2061" formatCode="General">
                  <c:v>4.0253910000000002E-4</c:v>
                </c:pt>
                <c:pt idx="2062" formatCode="General">
                  <c:v>4.027344E-4</c:v>
                </c:pt>
                <c:pt idx="2063" formatCode="General">
                  <c:v>4.0292970000000003E-4</c:v>
                </c:pt>
                <c:pt idx="2064" formatCode="General">
                  <c:v>4.03125E-4</c:v>
                </c:pt>
                <c:pt idx="2065" formatCode="General">
                  <c:v>4.0332029999999997E-4</c:v>
                </c:pt>
                <c:pt idx="2066" formatCode="General">
                  <c:v>4.035156E-4</c:v>
                </c:pt>
                <c:pt idx="2067" formatCode="General">
                  <c:v>4.0371089999999998E-4</c:v>
                </c:pt>
                <c:pt idx="2068" formatCode="General">
                  <c:v>4.0390629999999999E-4</c:v>
                </c:pt>
                <c:pt idx="2069" formatCode="General">
                  <c:v>4.0410160000000001E-4</c:v>
                </c:pt>
                <c:pt idx="2070" formatCode="General">
                  <c:v>4.0429689999999999E-4</c:v>
                </c:pt>
                <c:pt idx="2071" formatCode="General">
                  <c:v>4.0449220000000002E-4</c:v>
                </c:pt>
                <c:pt idx="2072" formatCode="General">
                  <c:v>4.0468749999999999E-4</c:v>
                </c:pt>
                <c:pt idx="2073" formatCode="General">
                  <c:v>4.0488280000000002E-4</c:v>
                </c:pt>
                <c:pt idx="2074" formatCode="General">
                  <c:v>4.0507809999999999E-4</c:v>
                </c:pt>
                <c:pt idx="2075" formatCode="General">
                  <c:v>4.0527340000000002E-4</c:v>
                </c:pt>
                <c:pt idx="2076" formatCode="General">
                  <c:v>4.0546879999999998E-4</c:v>
                </c:pt>
                <c:pt idx="2077" formatCode="General">
                  <c:v>4.056641E-4</c:v>
                </c:pt>
                <c:pt idx="2078" formatCode="General">
                  <c:v>4.0585939999999998E-4</c:v>
                </c:pt>
                <c:pt idx="2079" formatCode="General">
                  <c:v>4.0605470000000001E-4</c:v>
                </c:pt>
                <c:pt idx="2080" formatCode="General">
                  <c:v>4.0624999999999998E-4</c:v>
                </c:pt>
                <c:pt idx="2081" formatCode="General">
                  <c:v>4.0644530000000001E-4</c:v>
                </c:pt>
                <c:pt idx="2082" formatCode="General">
                  <c:v>4.0664059999999998E-4</c:v>
                </c:pt>
                <c:pt idx="2083" formatCode="General">
                  <c:v>4.0683590000000001E-4</c:v>
                </c:pt>
                <c:pt idx="2084" formatCode="General">
                  <c:v>4.0703130000000002E-4</c:v>
                </c:pt>
                <c:pt idx="2085" formatCode="General">
                  <c:v>4.072266E-4</c:v>
                </c:pt>
                <c:pt idx="2086" formatCode="General">
                  <c:v>4.0742190000000002E-4</c:v>
                </c:pt>
                <c:pt idx="2087" formatCode="General">
                  <c:v>4.076172E-4</c:v>
                </c:pt>
                <c:pt idx="2088" formatCode="General">
                  <c:v>4.0781250000000003E-4</c:v>
                </c:pt>
                <c:pt idx="2089" formatCode="General">
                  <c:v>4.080078E-4</c:v>
                </c:pt>
                <c:pt idx="2090" formatCode="General">
                  <c:v>4.0820309999999997E-4</c:v>
                </c:pt>
                <c:pt idx="2091" formatCode="General">
                  <c:v>4.083984E-4</c:v>
                </c:pt>
                <c:pt idx="2092" formatCode="General">
                  <c:v>4.0859369999999998E-4</c:v>
                </c:pt>
                <c:pt idx="2093" formatCode="General">
                  <c:v>4.0878909999999999E-4</c:v>
                </c:pt>
                <c:pt idx="2094" formatCode="General">
                  <c:v>4.0898440000000001E-4</c:v>
                </c:pt>
                <c:pt idx="2095" formatCode="General">
                  <c:v>4.0917969999999999E-4</c:v>
                </c:pt>
                <c:pt idx="2096" formatCode="General">
                  <c:v>4.0937500000000002E-4</c:v>
                </c:pt>
                <c:pt idx="2097" formatCode="General">
                  <c:v>4.0957029999999999E-4</c:v>
                </c:pt>
                <c:pt idx="2098" formatCode="General">
                  <c:v>4.0976560000000002E-4</c:v>
                </c:pt>
                <c:pt idx="2099" formatCode="General">
                  <c:v>4.0996089999999999E-4</c:v>
                </c:pt>
                <c:pt idx="2100" formatCode="General">
                  <c:v>4.101563E-4</c:v>
                </c:pt>
                <c:pt idx="2101" formatCode="General">
                  <c:v>4.1035159999999998E-4</c:v>
                </c:pt>
                <c:pt idx="2102" formatCode="General">
                  <c:v>4.105469E-4</c:v>
                </c:pt>
                <c:pt idx="2103" formatCode="General">
                  <c:v>4.1074219999999998E-4</c:v>
                </c:pt>
                <c:pt idx="2104" formatCode="General">
                  <c:v>4.1093750000000001E-4</c:v>
                </c:pt>
                <c:pt idx="2105" formatCode="General">
                  <c:v>4.1113279999999998E-4</c:v>
                </c:pt>
                <c:pt idx="2106" formatCode="General">
                  <c:v>4.1132810000000001E-4</c:v>
                </c:pt>
                <c:pt idx="2107" formatCode="General">
                  <c:v>4.1152339999999998E-4</c:v>
                </c:pt>
                <c:pt idx="2108" formatCode="General">
                  <c:v>4.1171879999999999E-4</c:v>
                </c:pt>
                <c:pt idx="2109" formatCode="General">
                  <c:v>4.1191410000000002E-4</c:v>
                </c:pt>
                <c:pt idx="2110" formatCode="General">
                  <c:v>4.121094E-4</c:v>
                </c:pt>
                <c:pt idx="2111" formatCode="General">
                  <c:v>4.1230470000000002E-4</c:v>
                </c:pt>
                <c:pt idx="2112" formatCode="General">
                  <c:v>4.125E-4</c:v>
                </c:pt>
                <c:pt idx="2113" formatCode="General">
                  <c:v>4.1269530000000003E-4</c:v>
                </c:pt>
                <c:pt idx="2114" formatCode="General">
                  <c:v>4.128906E-4</c:v>
                </c:pt>
                <c:pt idx="2115" formatCode="General">
                  <c:v>4.1308589999999997E-4</c:v>
                </c:pt>
                <c:pt idx="2116" formatCode="General">
                  <c:v>4.1328129999999998E-4</c:v>
                </c:pt>
                <c:pt idx="2117" formatCode="General">
                  <c:v>4.1347660000000001E-4</c:v>
                </c:pt>
                <c:pt idx="2118" formatCode="General">
                  <c:v>4.1367189999999999E-4</c:v>
                </c:pt>
                <c:pt idx="2119" formatCode="General">
                  <c:v>4.1386720000000001E-4</c:v>
                </c:pt>
                <c:pt idx="2120" formatCode="General">
                  <c:v>4.1406249999999999E-4</c:v>
                </c:pt>
                <c:pt idx="2121" formatCode="General">
                  <c:v>4.1425780000000002E-4</c:v>
                </c:pt>
                <c:pt idx="2122" formatCode="General">
                  <c:v>4.1445309999999999E-4</c:v>
                </c:pt>
                <c:pt idx="2123" formatCode="General">
                  <c:v>4.1464840000000002E-4</c:v>
                </c:pt>
                <c:pt idx="2124" formatCode="General">
                  <c:v>4.1484379999999997E-4</c:v>
                </c:pt>
                <c:pt idx="2125" formatCode="General">
                  <c:v>4.150391E-4</c:v>
                </c:pt>
                <c:pt idx="2126" formatCode="General">
                  <c:v>4.1523439999999998E-4</c:v>
                </c:pt>
                <c:pt idx="2127" formatCode="General">
                  <c:v>4.154297E-4</c:v>
                </c:pt>
                <c:pt idx="2128" formatCode="General">
                  <c:v>4.1562499999999998E-4</c:v>
                </c:pt>
                <c:pt idx="2129" formatCode="General">
                  <c:v>4.1582030000000001E-4</c:v>
                </c:pt>
                <c:pt idx="2130" formatCode="General">
                  <c:v>4.1601559999999998E-4</c:v>
                </c:pt>
                <c:pt idx="2131" formatCode="General">
                  <c:v>4.1621090000000001E-4</c:v>
                </c:pt>
                <c:pt idx="2132" formatCode="General">
                  <c:v>4.1640630000000002E-4</c:v>
                </c:pt>
                <c:pt idx="2133" formatCode="General">
                  <c:v>4.1660159999999999E-4</c:v>
                </c:pt>
                <c:pt idx="2134" formatCode="General">
                  <c:v>4.1679690000000002E-4</c:v>
                </c:pt>
                <c:pt idx="2135" formatCode="General">
                  <c:v>4.169922E-4</c:v>
                </c:pt>
                <c:pt idx="2136" formatCode="General">
                  <c:v>4.1718750000000002E-4</c:v>
                </c:pt>
                <c:pt idx="2137" formatCode="General">
                  <c:v>4.173828E-4</c:v>
                </c:pt>
                <c:pt idx="2138" formatCode="General">
                  <c:v>4.1757810000000003E-4</c:v>
                </c:pt>
                <c:pt idx="2139" formatCode="General">
                  <c:v>4.177734E-4</c:v>
                </c:pt>
                <c:pt idx="2140" formatCode="General">
                  <c:v>4.1796880000000001E-4</c:v>
                </c:pt>
                <c:pt idx="2141" formatCode="General">
                  <c:v>4.1816409999999998E-4</c:v>
                </c:pt>
                <c:pt idx="2142" formatCode="General">
                  <c:v>4.1835940000000001E-4</c:v>
                </c:pt>
                <c:pt idx="2143" formatCode="General">
                  <c:v>4.1855469999999999E-4</c:v>
                </c:pt>
                <c:pt idx="2144" formatCode="General">
                  <c:v>4.1875000000000001E-4</c:v>
                </c:pt>
                <c:pt idx="2145" formatCode="General">
                  <c:v>4.1894529999999999E-4</c:v>
                </c:pt>
                <c:pt idx="2146" formatCode="General">
                  <c:v>4.1914060000000002E-4</c:v>
                </c:pt>
                <c:pt idx="2147" formatCode="General">
                  <c:v>4.1933589999999999E-4</c:v>
                </c:pt>
                <c:pt idx="2148" formatCode="General">
                  <c:v>4.195313E-4</c:v>
                </c:pt>
                <c:pt idx="2149" formatCode="General">
                  <c:v>4.1972659999999997E-4</c:v>
                </c:pt>
                <c:pt idx="2150" formatCode="General">
                  <c:v>4.199219E-4</c:v>
                </c:pt>
                <c:pt idx="2151" formatCode="General">
                  <c:v>4.2011719999999998E-4</c:v>
                </c:pt>
                <c:pt idx="2152" formatCode="General">
                  <c:v>4.203125E-4</c:v>
                </c:pt>
                <c:pt idx="2153" formatCode="General">
                  <c:v>4.2050779999999998E-4</c:v>
                </c:pt>
                <c:pt idx="2154" formatCode="General">
                  <c:v>4.2070310000000001E-4</c:v>
                </c:pt>
                <c:pt idx="2155" formatCode="General">
                  <c:v>4.2089839999999998E-4</c:v>
                </c:pt>
                <c:pt idx="2156" formatCode="General">
                  <c:v>4.2109379999999999E-4</c:v>
                </c:pt>
                <c:pt idx="2157" formatCode="General">
                  <c:v>4.2128910000000002E-4</c:v>
                </c:pt>
                <c:pt idx="2158" formatCode="General">
                  <c:v>4.2148439999999999E-4</c:v>
                </c:pt>
                <c:pt idx="2159" formatCode="General">
                  <c:v>4.2167970000000002E-4</c:v>
                </c:pt>
                <c:pt idx="2160" formatCode="General">
                  <c:v>4.21875E-4</c:v>
                </c:pt>
                <c:pt idx="2161" formatCode="General">
                  <c:v>4.2207030000000002E-4</c:v>
                </c:pt>
                <c:pt idx="2162" formatCode="General">
                  <c:v>4.222656E-4</c:v>
                </c:pt>
                <c:pt idx="2163" formatCode="General">
                  <c:v>4.2246090000000003E-4</c:v>
                </c:pt>
                <c:pt idx="2164" formatCode="General">
                  <c:v>4.2265629999999998E-4</c:v>
                </c:pt>
                <c:pt idx="2165" formatCode="General">
                  <c:v>4.2285160000000001E-4</c:v>
                </c:pt>
                <c:pt idx="2166" formatCode="General">
                  <c:v>4.2304689999999998E-4</c:v>
                </c:pt>
                <c:pt idx="2167" formatCode="General">
                  <c:v>4.2324220000000001E-4</c:v>
                </c:pt>
                <c:pt idx="2168" formatCode="General">
                  <c:v>4.2343749999999999E-4</c:v>
                </c:pt>
                <c:pt idx="2169" formatCode="General">
                  <c:v>4.2363280000000001E-4</c:v>
                </c:pt>
                <c:pt idx="2170" formatCode="General">
                  <c:v>4.2382809999999999E-4</c:v>
                </c:pt>
                <c:pt idx="2171" formatCode="General">
                  <c:v>4.2402340000000002E-4</c:v>
                </c:pt>
                <c:pt idx="2172" formatCode="General">
                  <c:v>4.2421880000000003E-4</c:v>
                </c:pt>
                <c:pt idx="2173" formatCode="General">
                  <c:v>4.244141E-4</c:v>
                </c:pt>
                <c:pt idx="2174" formatCode="General">
                  <c:v>4.2460939999999997E-4</c:v>
                </c:pt>
                <c:pt idx="2175" formatCode="General">
                  <c:v>4.248047E-4</c:v>
                </c:pt>
                <c:pt idx="2176" formatCode="General">
                  <c:v>4.2499999999999998E-4</c:v>
                </c:pt>
                <c:pt idx="2177" formatCode="General">
                  <c:v>4.251953E-4</c:v>
                </c:pt>
                <c:pt idx="2178" formatCode="General">
                  <c:v>4.2539059999999998E-4</c:v>
                </c:pt>
                <c:pt idx="2179" formatCode="General">
                  <c:v>4.2558590000000001E-4</c:v>
                </c:pt>
                <c:pt idx="2180" formatCode="General">
                  <c:v>4.2578130000000002E-4</c:v>
                </c:pt>
                <c:pt idx="2181" formatCode="General">
                  <c:v>4.2597659999999999E-4</c:v>
                </c:pt>
                <c:pt idx="2182" formatCode="General">
                  <c:v>4.2617190000000002E-4</c:v>
                </c:pt>
                <c:pt idx="2183" formatCode="General">
                  <c:v>4.2636719999999999E-4</c:v>
                </c:pt>
                <c:pt idx="2184" formatCode="General">
                  <c:v>4.2656250000000002E-4</c:v>
                </c:pt>
                <c:pt idx="2185" formatCode="General">
                  <c:v>4.267578E-4</c:v>
                </c:pt>
                <c:pt idx="2186" formatCode="General">
                  <c:v>4.2695310000000002E-4</c:v>
                </c:pt>
                <c:pt idx="2187" formatCode="General">
                  <c:v>4.271484E-4</c:v>
                </c:pt>
                <c:pt idx="2188" formatCode="General">
                  <c:v>4.2734380000000001E-4</c:v>
                </c:pt>
                <c:pt idx="2189" formatCode="General">
                  <c:v>4.2753909999999998E-4</c:v>
                </c:pt>
                <c:pt idx="2190" formatCode="General">
                  <c:v>4.2773440000000001E-4</c:v>
                </c:pt>
                <c:pt idx="2191" formatCode="General">
                  <c:v>4.2792969999999998E-4</c:v>
                </c:pt>
                <c:pt idx="2192" formatCode="General">
                  <c:v>4.2812500000000001E-4</c:v>
                </c:pt>
                <c:pt idx="2193" formatCode="General">
                  <c:v>4.2832029999999999E-4</c:v>
                </c:pt>
                <c:pt idx="2194" formatCode="General">
                  <c:v>4.2851560000000001E-4</c:v>
                </c:pt>
                <c:pt idx="2195" formatCode="General">
                  <c:v>4.2871089999999999E-4</c:v>
                </c:pt>
                <c:pt idx="2196" formatCode="General">
                  <c:v>4.289063E-4</c:v>
                </c:pt>
                <c:pt idx="2197" formatCode="General">
                  <c:v>4.2910160000000003E-4</c:v>
                </c:pt>
                <c:pt idx="2198" formatCode="General">
                  <c:v>4.292969E-4</c:v>
                </c:pt>
                <c:pt idx="2199" formatCode="General">
                  <c:v>4.2949219999999997E-4</c:v>
                </c:pt>
                <c:pt idx="2200" formatCode="General">
                  <c:v>4.296875E-4</c:v>
                </c:pt>
                <c:pt idx="2201" formatCode="General">
                  <c:v>4.2988279999999998E-4</c:v>
                </c:pt>
                <c:pt idx="2202" formatCode="General">
                  <c:v>4.300781E-4</c:v>
                </c:pt>
                <c:pt idx="2203" formatCode="General">
                  <c:v>4.3027339999999998E-4</c:v>
                </c:pt>
                <c:pt idx="2204" formatCode="General">
                  <c:v>4.3046879999999999E-4</c:v>
                </c:pt>
                <c:pt idx="2205" formatCode="General">
                  <c:v>4.3066410000000002E-4</c:v>
                </c:pt>
                <c:pt idx="2206" formatCode="General">
                  <c:v>4.3085939999999999E-4</c:v>
                </c:pt>
                <c:pt idx="2207" formatCode="General">
                  <c:v>4.3105470000000002E-4</c:v>
                </c:pt>
                <c:pt idx="2208" formatCode="General">
                  <c:v>4.3124999999999999E-4</c:v>
                </c:pt>
                <c:pt idx="2209" formatCode="General">
                  <c:v>4.3144530000000002E-4</c:v>
                </c:pt>
                <c:pt idx="2210" formatCode="General">
                  <c:v>4.316406E-4</c:v>
                </c:pt>
                <c:pt idx="2211" formatCode="General">
                  <c:v>4.3183590000000002E-4</c:v>
                </c:pt>
                <c:pt idx="2212" formatCode="General">
                  <c:v>4.3203129999999998E-4</c:v>
                </c:pt>
                <c:pt idx="2213" formatCode="General">
                  <c:v>4.3222660000000001E-4</c:v>
                </c:pt>
                <c:pt idx="2214" formatCode="General">
                  <c:v>4.3242189999999998E-4</c:v>
                </c:pt>
                <c:pt idx="2215" formatCode="General">
                  <c:v>4.3261720000000001E-4</c:v>
                </c:pt>
                <c:pt idx="2216" formatCode="General">
                  <c:v>4.3281249999999998E-4</c:v>
                </c:pt>
                <c:pt idx="2217" formatCode="General">
                  <c:v>4.3300780000000001E-4</c:v>
                </c:pt>
                <c:pt idx="2218" formatCode="General">
                  <c:v>4.3320309999999999E-4</c:v>
                </c:pt>
                <c:pt idx="2219" formatCode="General">
                  <c:v>4.3339840000000001E-4</c:v>
                </c:pt>
                <c:pt idx="2220" formatCode="General">
                  <c:v>4.3359380000000002E-4</c:v>
                </c:pt>
                <c:pt idx="2221" formatCode="General">
                  <c:v>4.337891E-4</c:v>
                </c:pt>
                <c:pt idx="2222" formatCode="General">
                  <c:v>4.3398440000000003E-4</c:v>
                </c:pt>
                <c:pt idx="2223" formatCode="General">
                  <c:v>4.341797E-4</c:v>
                </c:pt>
                <c:pt idx="2224" formatCode="General">
                  <c:v>4.3437499999999997E-4</c:v>
                </c:pt>
                <c:pt idx="2225" formatCode="General">
                  <c:v>4.345703E-4</c:v>
                </c:pt>
                <c:pt idx="2226" formatCode="General">
                  <c:v>4.3476559999999998E-4</c:v>
                </c:pt>
                <c:pt idx="2227" formatCode="General">
                  <c:v>4.349609E-4</c:v>
                </c:pt>
                <c:pt idx="2228" formatCode="General">
                  <c:v>4.3515630000000001E-4</c:v>
                </c:pt>
                <c:pt idx="2229" formatCode="General">
                  <c:v>4.3535159999999999E-4</c:v>
                </c:pt>
                <c:pt idx="2230" formatCode="General">
                  <c:v>4.3554690000000002E-4</c:v>
                </c:pt>
                <c:pt idx="2231" formatCode="General">
                  <c:v>4.3574219999999999E-4</c:v>
                </c:pt>
                <c:pt idx="2232" formatCode="General">
                  <c:v>4.3593750000000002E-4</c:v>
                </c:pt>
                <c:pt idx="2233" formatCode="General">
                  <c:v>4.3613279999999999E-4</c:v>
                </c:pt>
                <c:pt idx="2234" formatCode="General">
                  <c:v>4.3632810000000002E-4</c:v>
                </c:pt>
                <c:pt idx="2235" formatCode="General">
                  <c:v>4.365234E-4</c:v>
                </c:pt>
                <c:pt idx="2236" formatCode="General">
                  <c:v>4.367188E-4</c:v>
                </c:pt>
                <c:pt idx="2237" formatCode="General">
                  <c:v>4.3691409999999998E-4</c:v>
                </c:pt>
                <c:pt idx="2238" formatCode="General">
                  <c:v>4.3710940000000001E-4</c:v>
                </c:pt>
                <c:pt idx="2239" formatCode="General">
                  <c:v>4.3730469999999998E-4</c:v>
                </c:pt>
                <c:pt idx="2240" formatCode="General">
                  <c:v>4.3750000000000001E-4</c:v>
                </c:pt>
                <c:pt idx="2241" formatCode="General">
                  <c:v>4.3769529999999998E-4</c:v>
                </c:pt>
                <c:pt idx="2242" formatCode="General">
                  <c:v>4.3789060000000001E-4</c:v>
                </c:pt>
                <c:pt idx="2243" formatCode="General">
                  <c:v>4.3808589999999999E-4</c:v>
                </c:pt>
                <c:pt idx="2244" formatCode="General">
                  <c:v>4.3828129999999999E-4</c:v>
                </c:pt>
                <c:pt idx="2245" formatCode="General">
                  <c:v>4.3847660000000002E-4</c:v>
                </c:pt>
                <c:pt idx="2246" formatCode="General">
                  <c:v>4.386719E-4</c:v>
                </c:pt>
                <c:pt idx="2247" formatCode="General">
                  <c:v>4.3886720000000003E-4</c:v>
                </c:pt>
                <c:pt idx="2248" formatCode="General">
                  <c:v>4.390625E-4</c:v>
                </c:pt>
                <c:pt idx="2249" formatCode="General">
                  <c:v>4.3925779999999997E-4</c:v>
                </c:pt>
                <c:pt idx="2250" formatCode="General">
                  <c:v>4.394531E-4</c:v>
                </c:pt>
                <c:pt idx="2251" formatCode="General">
                  <c:v>4.3964839999999998E-4</c:v>
                </c:pt>
                <c:pt idx="2252" formatCode="General">
                  <c:v>4.3984379999999998E-4</c:v>
                </c:pt>
                <c:pt idx="2253" formatCode="General">
                  <c:v>4.4003910000000001E-4</c:v>
                </c:pt>
                <c:pt idx="2254" formatCode="General">
                  <c:v>4.4023439999999999E-4</c:v>
                </c:pt>
                <c:pt idx="2255" formatCode="General">
                  <c:v>4.4042970000000002E-4</c:v>
                </c:pt>
                <c:pt idx="2256" formatCode="General">
                  <c:v>4.4062499999999999E-4</c:v>
                </c:pt>
                <c:pt idx="2257" formatCode="General">
                  <c:v>4.4082030000000002E-4</c:v>
                </c:pt>
                <c:pt idx="2258" formatCode="General">
                  <c:v>4.4101559999999999E-4</c:v>
                </c:pt>
                <c:pt idx="2259" formatCode="General">
                  <c:v>4.4121090000000002E-4</c:v>
                </c:pt>
                <c:pt idx="2260" formatCode="General">
                  <c:v>4.4140629999999998E-4</c:v>
                </c:pt>
                <c:pt idx="2261" formatCode="General">
                  <c:v>4.416016E-4</c:v>
                </c:pt>
                <c:pt idx="2262" formatCode="General">
                  <c:v>4.4179689999999998E-4</c:v>
                </c:pt>
                <c:pt idx="2263" formatCode="General">
                  <c:v>4.4199220000000001E-4</c:v>
                </c:pt>
                <c:pt idx="2264" formatCode="General">
                  <c:v>4.4218749999999998E-4</c:v>
                </c:pt>
                <c:pt idx="2265" formatCode="General">
                  <c:v>4.4238280000000001E-4</c:v>
                </c:pt>
                <c:pt idx="2266" formatCode="General">
                  <c:v>4.4257809999999998E-4</c:v>
                </c:pt>
                <c:pt idx="2267" formatCode="General">
                  <c:v>4.4277340000000001E-4</c:v>
                </c:pt>
                <c:pt idx="2268" formatCode="General">
                  <c:v>4.4296880000000002E-4</c:v>
                </c:pt>
                <c:pt idx="2269" formatCode="General">
                  <c:v>4.4316409999999999E-4</c:v>
                </c:pt>
                <c:pt idx="2270" formatCode="General">
                  <c:v>4.4335940000000002E-4</c:v>
                </c:pt>
                <c:pt idx="2271" formatCode="General">
                  <c:v>4.435547E-4</c:v>
                </c:pt>
                <c:pt idx="2272" formatCode="General">
                  <c:v>4.4375000000000003E-4</c:v>
                </c:pt>
                <c:pt idx="2273" formatCode="General">
                  <c:v>4.439453E-4</c:v>
                </c:pt>
                <c:pt idx="2274" formatCode="General">
                  <c:v>4.4414059999999997E-4</c:v>
                </c:pt>
                <c:pt idx="2275" formatCode="General">
                  <c:v>4.443359E-4</c:v>
                </c:pt>
                <c:pt idx="2276" formatCode="General">
                  <c:v>4.4453130000000001E-4</c:v>
                </c:pt>
                <c:pt idx="2277" formatCode="General">
                  <c:v>4.4472659999999998E-4</c:v>
                </c:pt>
                <c:pt idx="2278" formatCode="General">
                  <c:v>4.4492190000000001E-4</c:v>
                </c:pt>
                <c:pt idx="2279" formatCode="General">
                  <c:v>4.4511719999999999E-4</c:v>
                </c:pt>
                <c:pt idx="2280" formatCode="General">
                  <c:v>4.4531250000000002E-4</c:v>
                </c:pt>
                <c:pt idx="2281" formatCode="General">
                  <c:v>4.4550779999999999E-4</c:v>
                </c:pt>
                <c:pt idx="2282" formatCode="General">
                  <c:v>4.4570310000000002E-4</c:v>
                </c:pt>
                <c:pt idx="2283" formatCode="General">
                  <c:v>4.4589839999999999E-4</c:v>
                </c:pt>
                <c:pt idx="2284" formatCode="General">
                  <c:v>4.460938E-4</c:v>
                </c:pt>
                <c:pt idx="2285" formatCode="General">
                  <c:v>4.4628909999999998E-4</c:v>
                </c:pt>
                <c:pt idx="2286" formatCode="General">
                  <c:v>4.464844E-4</c:v>
                </c:pt>
                <c:pt idx="2287" formatCode="General">
                  <c:v>4.4667969999999998E-4</c:v>
                </c:pt>
                <c:pt idx="2288" formatCode="General">
                  <c:v>4.4687500000000001E-4</c:v>
                </c:pt>
                <c:pt idx="2289" formatCode="General">
                  <c:v>4.4707029999999998E-4</c:v>
                </c:pt>
                <c:pt idx="2290" formatCode="General">
                  <c:v>4.4726560000000001E-4</c:v>
                </c:pt>
                <c:pt idx="2291" formatCode="General">
                  <c:v>4.4746089999999998E-4</c:v>
                </c:pt>
                <c:pt idx="2292" formatCode="General">
                  <c:v>4.4765629999999999E-4</c:v>
                </c:pt>
                <c:pt idx="2293" formatCode="General">
                  <c:v>4.4785160000000002E-4</c:v>
                </c:pt>
                <c:pt idx="2294" formatCode="General">
                  <c:v>4.4804689999999999E-4</c:v>
                </c:pt>
                <c:pt idx="2295" formatCode="General">
                  <c:v>4.4824220000000002E-4</c:v>
                </c:pt>
                <c:pt idx="2296" formatCode="General">
                  <c:v>4.484375E-4</c:v>
                </c:pt>
                <c:pt idx="2297" formatCode="General">
                  <c:v>4.4863280000000003E-4</c:v>
                </c:pt>
                <c:pt idx="2298" formatCode="General">
                  <c:v>4.488281E-4</c:v>
                </c:pt>
                <c:pt idx="2299" formatCode="General">
                  <c:v>4.4902339999999997E-4</c:v>
                </c:pt>
                <c:pt idx="2300" formatCode="General">
                  <c:v>4.4921879999999998E-4</c:v>
                </c:pt>
                <c:pt idx="2301" formatCode="General">
                  <c:v>4.4941410000000001E-4</c:v>
                </c:pt>
                <c:pt idx="2302" formatCode="General">
                  <c:v>4.4960939999999999E-4</c:v>
                </c:pt>
                <c:pt idx="2303" formatCode="General">
                  <c:v>4.4980470000000001E-4</c:v>
                </c:pt>
                <c:pt idx="2304" formatCode="General">
                  <c:v>4.4999999999999999E-4</c:v>
                </c:pt>
                <c:pt idx="2305" formatCode="General">
                  <c:v>4.5019530000000002E-4</c:v>
                </c:pt>
                <c:pt idx="2306" formatCode="General">
                  <c:v>4.5039059999999999E-4</c:v>
                </c:pt>
                <c:pt idx="2307" formatCode="General">
                  <c:v>4.5058590000000002E-4</c:v>
                </c:pt>
                <c:pt idx="2308" formatCode="General">
                  <c:v>4.5078130000000003E-4</c:v>
                </c:pt>
                <c:pt idx="2309" formatCode="General">
                  <c:v>4.509766E-4</c:v>
                </c:pt>
                <c:pt idx="2310" formatCode="General">
                  <c:v>4.5117189999999998E-4</c:v>
                </c:pt>
                <c:pt idx="2311" formatCode="General">
                  <c:v>4.513672E-4</c:v>
                </c:pt>
                <c:pt idx="2312" formatCode="General">
                  <c:v>4.5156249999999998E-4</c:v>
                </c:pt>
                <c:pt idx="2313" formatCode="General">
                  <c:v>4.5175780000000001E-4</c:v>
                </c:pt>
                <c:pt idx="2314" formatCode="General">
                  <c:v>4.5195309999999998E-4</c:v>
                </c:pt>
                <c:pt idx="2315" formatCode="General">
                  <c:v>4.5214840000000001E-4</c:v>
                </c:pt>
                <c:pt idx="2316" formatCode="General">
                  <c:v>4.5234380000000002E-4</c:v>
                </c:pt>
                <c:pt idx="2317" formatCode="General">
                  <c:v>4.5253909999999999E-4</c:v>
                </c:pt>
                <c:pt idx="2318" formatCode="General">
                  <c:v>4.5273440000000002E-4</c:v>
                </c:pt>
                <c:pt idx="2319" formatCode="General">
                  <c:v>4.5292969999999999E-4</c:v>
                </c:pt>
                <c:pt idx="2320" formatCode="General">
                  <c:v>4.5312500000000002E-4</c:v>
                </c:pt>
                <c:pt idx="2321" formatCode="General">
                  <c:v>4.533203E-4</c:v>
                </c:pt>
                <c:pt idx="2322" formatCode="General">
                  <c:v>4.5351560000000003E-4</c:v>
                </c:pt>
                <c:pt idx="2323" formatCode="General">
                  <c:v>4.537109E-4</c:v>
                </c:pt>
                <c:pt idx="2324" formatCode="General">
                  <c:v>4.5390630000000001E-4</c:v>
                </c:pt>
                <c:pt idx="2325" formatCode="General">
                  <c:v>4.5410159999999998E-4</c:v>
                </c:pt>
                <c:pt idx="2326" formatCode="General">
                  <c:v>4.5429690000000001E-4</c:v>
                </c:pt>
                <c:pt idx="2327" formatCode="General">
                  <c:v>4.5449219999999999E-4</c:v>
                </c:pt>
                <c:pt idx="2328" formatCode="General">
                  <c:v>4.5468750000000001E-4</c:v>
                </c:pt>
                <c:pt idx="2329" formatCode="General">
                  <c:v>4.5488279999999999E-4</c:v>
                </c:pt>
                <c:pt idx="2330" formatCode="General">
                  <c:v>4.5507810000000002E-4</c:v>
                </c:pt>
                <c:pt idx="2331" formatCode="General">
                  <c:v>4.5527339999999999E-4</c:v>
                </c:pt>
                <c:pt idx="2332" formatCode="General">
                  <c:v>4.554688E-4</c:v>
                </c:pt>
                <c:pt idx="2333" formatCode="General">
                  <c:v>4.5566409999999997E-4</c:v>
                </c:pt>
                <c:pt idx="2334" formatCode="General">
                  <c:v>4.558594E-4</c:v>
                </c:pt>
                <c:pt idx="2335" formatCode="General">
                  <c:v>4.5605469999999998E-4</c:v>
                </c:pt>
                <c:pt idx="2336" formatCode="General">
                  <c:v>4.5625E-4</c:v>
                </c:pt>
                <c:pt idx="2337" formatCode="General">
                  <c:v>4.5644529999999998E-4</c:v>
                </c:pt>
                <c:pt idx="2338" formatCode="General">
                  <c:v>4.5664060000000001E-4</c:v>
                </c:pt>
                <c:pt idx="2339" formatCode="General">
                  <c:v>4.5683589999999998E-4</c:v>
                </c:pt>
                <c:pt idx="2340" formatCode="General">
                  <c:v>4.5703129999999999E-4</c:v>
                </c:pt>
                <c:pt idx="2341" formatCode="General">
                  <c:v>4.5722660000000002E-4</c:v>
                </c:pt>
                <c:pt idx="2342" formatCode="General">
                  <c:v>4.5742189999999999E-4</c:v>
                </c:pt>
                <c:pt idx="2343" formatCode="General">
                  <c:v>4.5761720000000002E-4</c:v>
                </c:pt>
                <c:pt idx="2344" formatCode="General">
                  <c:v>4.5781249999999999E-4</c:v>
                </c:pt>
                <c:pt idx="2345" formatCode="General">
                  <c:v>4.5800780000000002E-4</c:v>
                </c:pt>
                <c:pt idx="2346" formatCode="General">
                  <c:v>4.582031E-4</c:v>
                </c:pt>
                <c:pt idx="2347" formatCode="General">
                  <c:v>4.5839840000000003E-4</c:v>
                </c:pt>
                <c:pt idx="2348" formatCode="General">
                  <c:v>4.5859379999999998E-4</c:v>
                </c:pt>
                <c:pt idx="2349" formatCode="General">
                  <c:v>4.5878910000000001E-4</c:v>
                </c:pt>
                <c:pt idx="2350" formatCode="General">
                  <c:v>4.5898439999999998E-4</c:v>
                </c:pt>
                <c:pt idx="2351" formatCode="General">
                  <c:v>4.5917970000000001E-4</c:v>
                </c:pt>
                <c:pt idx="2352" formatCode="General">
                  <c:v>4.5937499999999999E-4</c:v>
                </c:pt>
                <c:pt idx="2353" formatCode="General">
                  <c:v>4.5957030000000001E-4</c:v>
                </c:pt>
                <c:pt idx="2354" formatCode="General">
                  <c:v>4.5976559999999999E-4</c:v>
                </c:pt>
                <c:pt idx="2355" formatCode="General">
                  <c:v>4.5996090000000002E-4</c:v>
                </c:pt>
                <c:pt idx="2356" formatCode="General">
                  <c:v>4.6015630000000002E-4</c:v>
                </c:pt>
                <c:pt idx="2357" formatCode="General">
                  <c:v>4.603516E-4</c:v>
                </c:pt>
                <c:pt idx="2358" formatCode="General">
                  <c:v>4.6054689999999997E-4</c:v>
                </c:pt>
                <c:pt idx="2359" formatCode="General">
                  <c:v>4.607422E-4</c:v>
                </c:pt>
                <c:pt idx="2360" formatCode="General">
                  <c:v>4.6093749999999998E-4</c:v>
                </c:pt>
                <c:pt idx="2361" formatCode="General">
                  <c:v>4.611328E-4</c:v>
                </c:pt>
                <c:pt idx="2362" formatCode="General">
                  <c:v>4.6132809999999998E-4</c:v>
                </c:pt>
                <c:pt idx="2363" formatCode="General">
                  <c:v>4.6152340000000001E-4</c:v>
                </c:pt>
                <c:pt idx="2364" formatCode="General">
                  <c:v>4.6171880000000002E-4</c:v>
                </c:pt>
                <c:pt idx="2365" formatCode="General">
                  <c:v>4.6191409999999999E-4</c:v>
                </c:pt>
                <c:pt idx="2366" formatCode="General">
                  <c:v>4.6210940000000002E-4</c:v>
                </c:pt>
                <c:pt idx="2367" formatCode="General">
                  <c:v>4.6230469999999999E-4</c:v>
                </c:pt>
                <c:pt idx="2368" formatCode="General">
                  <c:v>4.6250000000000002E-4</c:v>
                </c:pt>
                <c:pt idx="2369" formatCode="General">
                  <c:v>4.6269529999999999E-4</c:v>
                </c:pt>
                <c:pt idx="2370" formatCode="General">
                  <c:v>4.6289060000000002E-4</c:v>
                </c:pt>
                <c:pt idx="2371" formatCode="General">
                  <c:v>4.630859E-4</c:v>
                </c:pt>
                <c:pt idx="2372" formatCode="General">
                  <c:v>4.6328130000000001E-4</c:v>
                </c:pt>
                <c:pt idx="2373" formatCode="General">
                  <c:v>4.6347659999999998E-4</c:v>
                </c:pt>
                <c:pt idx="2374" formatCode="General">
                  <c:v>4.6367190000000001E-4</c:v>
                </c:pt>
                <c:pt idx="2375" formatCode="General">
                  <c:v>4.6386719999999998E-4</c:v>
                </c:pt>
                <c:pt idx="2376" formatCode="General">
                  <c:v>4.6406250000000001E-4</c:v>
                </c:pt>
                <c:pt idx="2377" formatCode="General">
                  <c:v>4.6425779999999999E-4</c:v>
                </c:pt>
                <c:pt idx="2378" formatCode="General">
                  <c:v>4.6445310000000001E-4</c:v>
                </c:pt>
                <c:pt idx="2379" formatCode="General">
                  <c:v>4.6464839999999999E-4</c:v>
                </c:pt>
                <c:pt idx="2380" formatCode="General">
                  <c:v>4.648438E-4</c:v>
                </c:pt>
                <c:pt idx="2381" formatCode="General">
                  <c:v>4.6503910000000002E-4</c:v>
                </c:pt>
                <c:pt idx="2382" formatCode="General">
                  <c:v>4.652344E-4</c:v>
                </c:pt>
                <c:pt idx="2383" formatCode="General">
                  <c:v>4.6542969999999997E-4</c:v>
                </c:pt>
                <c:pt idx="2384" formatCode="General">
                  <c:v>4.65625E-4</c:v>
                </c:pt>
                <c:pt idx="2385" formatCode="General">
                  <c:v>4.6582029999999998E-4</c:v>
                </c:pt>
                <c:pt idx="2386" formatCode="General">
                  <c:v>4.660156E-4</c:v>
                </c:pt>
                <c:pt idx="2387" formatCode="General">
                  <c:v>4.6621089999999998E-4</c:v>
                </c:pt>
                <c:pt idx="2388" formatCode="General">
                  <c:v>4.6640629999999999E-4</c:v>
                </c:pt>
                <c:pt idx="2389" formatCode="General">
                  <c:v>4.6660160000000002E-4</c:v>
                </c:pt>
                <c:pt idx="2390" formatCode="General">
                  <c:v>4.6679689999999999E-4</c:v>
                </c:pt>
                <c:pt idx="2391" formatCode="General">
                  <c:v>4.6699220000000002E-4</c:v>
                </c:pt>
                <c:pt idx="2392" formatCode="General">
                  <c:v>4.6718749999999999E-4</c:v>
                </c:pt>
                <c:pt idx="2393" formatCode="General">
                  <c:v>4.6738280000000002E-4</c:v>
                </c:pt>
                <c:pt idx="2394" formatCode="General">
                  <c:v>4.6757809999999999E-4</c:v>
                </c:pt>
                <c:pt idx="2395" formatCode="General">
                  <c:v>4.6777340000000002E-4</c:v>
                </c:pt>
                <c:pt idx="2396" formatCode="General">
                  <c:v>4.6796879999999998E-4</c:v>
                </c:pt>
                <c:pt idx="2397" formatCode="General">
                  <c:v>4.6816410000000001E-4</c:v>
                </c:pt>
                <c:pt idx="2398" formatCode="General">
                  <c:v>4.6835939999999998E-4</c:v>
                </c:pt>
                <c:pt idx="2399" formatCode="General">
                  <c:v>4.6855470000000001E-4</c:v>
                </c:pt>
                <c:pt idx="2400" formatCode="General">
                  <c:v>4.6874999999999998E-4</c:v>
                </c:pt>
                <c:pt idx="2401" formatCode="General">
                  <c:v>4.6894530000000001E-4</c:v>
                </c:pt>
                <c:pt idx="2402" formatCode="General">
                  <c:v>4.6914059999999999E-4</c:v>
                </c:pt>
                <c:pt idx="2403" formatCode="General">
                  <c:v>4.6933590000000001E-4</c:v>
                </c:pt>
                <c:pt idx="2404" formatCode="General">
                  <c:v>4.6953130000000002E-4</c:v>
                </c:pt>
                <c:pt idx="2405" formatCode="General">
                  <c:v>4.697266E-4</c:v>
                </c:pt>
                <c:pt idx="2406" formatCode="General">
                  <c:v>4.6992190000000002E-4</c:v>
                </c:pt>
                <c:pt idx="2407" formatCode="General">
                  <c:v>4.701172E-4</c:v>
                </c:pt>
                <c:pt idx="2408" formatCode="General">
                  <c:v>4.7031249999999997E-4</c:v>
                </c:pt>
                <c:pt idx="2409" formatCode="General">
                  <c:v>4.705078E-4</c:v>
                </c:pt>
                <c:pt idx="2410" formatCode="General">
                  <c:v>4.7070309999999998E-4</c:v>
                </c:pt>
                <c:pt idx="2411" formatCode="General">
                  <c:v>4.708984E-4</c:v>
                </c:pt>
                <c:pt idx="2412" formatCode="General">
                  <c:v>4.7109380000000001E-4</c:v>
                </c:pt>
                <c:pt idx="2413" formatCode="General">
                  <c:v>4.7128909999999999E-4</c:v>
                </c:pt>
                <c:pt idx="2414" formatCode="General">
                  <c:v>4.7148440000000002E-4</c:v>
                </c:pt>
                <c:pt idx="2415" formatCode="General">
                  <c:v>4.7167969999999999E-4</c:v>
                </c:pt>
                <c:pt idx="2416" formatCode="General">
                  <c:v>4.7187500000000002E-4</c:v>
                </c:pt>
                <c:pt idx="2417" formatCode="General">
                  <c:v>4.7207029999999999E-4</c:v>
                </c:pt>
                <c:pt idx="2418" formatCode="General">
                  <c:v>4.7226560000000002E-4</c:v>
                </c:pt>
                <c:pt idx="2419" formatCode="General">
                  <c:v>4.7246089999999999E-4</c:v>
                </c:pt>
                <c:pt idx="2420" formatCode="General">
                  <c:v>4.726563E-4</c:v>
                </c:pt>
                <c:pt idx="2421" formatCode="General">
                  <c:v>4.7285159999999998E-4</c:v>
                </c:pt>
                <c:pt idx="2422" formatCode="General">
                  <c:v>4.7304690000000001E-4</c:v>
                </c:pt>
                <c:pt idx="2423" formatCode="General">
                  <c:v>4.7324219999999998E-4</c:v>
                </c:pt>
                <c:pt idx="2424" formatCode="General">
                  <c:v>4.7343750000000001E-4</c:v>
                </c:pt>
                <c:pt idx="2425" formatCode="General">
                  <c:v>4.7363279999999998E-4</c:v>
                </c:pt>
                <c:pt idx="2426" formatCode="General">
                  <c:v>4.7382810000000001E-4</c:v>
                </c:pt>
                <c:pt idx="2427" formatCode="General">
                  <c:v>4.7402339999999999E-4</c:v>
                </c:pt>
                <c:pt idx="2428" formatCode="General">
                  <c:v>4.7421879999999999E-4</c:v>
                </c:pt>
                <c:pt idx="2429" formatCode="General">
                  <c:v>4.7441410000000002E-4</c:v>
                </c:pt>
                <c:pt idx="2430" formatCode="General">
                  <c:v>4.746094E-4</c:v>
                </c:pt>
                <c:pt idx="2431" formatCode="General">
                  <c:v>4.7480470000000002E-4</c:v>
                </c:pt>
                <c:pt idx="2432" formatCode="General">
                  <c:v>4.75E-4</c:v>
                </c:pt>
                <c:pt idx="2433" formatCode="General">
                  <c:v>4.7519529999999997E-4</c:v>
                </c:pt>
                <c:pt idx="2434" formatCode="General">
                  <c:v>4.753906E-4</c:v>
                </c:pt>
                <c:pt idx="2435" formatCode="General">
                  <c:v>4.7558589999999998E-4</c:v>
                </c:pt>
                <c:pt idx="2436" formatCode="General">
                  <c:v>4.7578129999999998E-4</c:v>
                </c:pt>
                <c:pt idx="2437" formatCode="General">
                  <c:v>4.7597660000000001E-4</c:v>
                </c:pt>
                <c:pt idx="2438" formatCode="General">
                  <c:v>4.7617189999999999E-4</c:v>
                </c:pt>
                <c:pt idx="2439" formatCode="General">
                  <c:v>4.7636720000000002E-4</c:v>
                </c:pt>
                <c:pt idx="2440" formatCode="General">
                  <c:v>4.7656249999999999E-4</c:v>
                </c:pt>
                <c:pt idx="2441" formatCode="General">
                  <c:v>4.7675780000000002E-4</c:v>
                </c:pt>
                <c:pt idx="2442" formatCode="General">
                  <c:v>4.7695309999999999E-4</c:v>
                </c:pt>
                <c:pt idx="2443" formatCode="General">
                  <c:v>4.7714840000000002E-4</c:v>
                </c:pt>
                <c:pt idx="2444" formatCode="General">
                  <c:v>4.7734379999999997E-4</c:v>
                </c:pt>
                <c:pt idx="2445" formatCode="General">
                  <c:v>4.775391E-4</c:v>
                </c:pt>
                <c:pt idx="2446" formatCode="General">
                  <c:v>4.7773439999999998E-4</c:v>
                </c:pt>
                <c:pt idx="2447" formatCode="General">
                  <c:v>4.7792970000000001E-4</c:v>
                </c:pt>
                <c:pt idx="2448" formatCode="General">
                  <c:v>4.7812499999999998E-4</c:v>
                </c:pt>
                <c:pt idx="2449" formatCode="General">
                  <c:v>4.7832030000000001E-4</c:v>
                </c:pt>
                <c:pt idx="2450" formatCode="General">
                  <c:v>4.7851559999999998E-4</c:v>
                </c:pt>
                <c:pt idx="2451" formatCode="General">
                  <c:v>4.7871090000000001E-4</c:v>
                </c:pt>
                <c:pt idx="2452" formatCode="General">
                  <c:v>4.7890630000000002E-4</c:v>
                </c:pt>
                <c:pt idx="2453" formatCode="General">
                  <c:v>4.7910159999999999E-4</c:v>
                </c:pt>
                <c:pt idx="2454" formatCode="General">
                  <c:v>4.7929690000000002E-4</c:v>
                </c:pt>
                <c:pt idx="2455" formatCode="General">
                  <c:v>4.794922E-4</c:v>
                </c:pt>
                <c:pt idx="2456" formatCode="General">
                  <c:v>4.7968750000000002E-4</c:v>
                </c:pt>
                <c:pt idx="2457" formatCode="General">
                  <c:v>4.798828E-4</c:v>
                </c:pt>
                <c:pt idx="2458" formatCode="General">
                  <c:v>4.8007809999999997E-4</c:v>
                </c:pt>
                <c:pt idx="2459" formatCode="General">
                  <c:v>4.802734E-4</c:v>
                </c:pt>
                <c:pt idx="2460" formatCode="General">
                  <c:v>4.8046880000000001E-4</c:v>
                </c:pt>
                <c:pt idx="2461" formatCode="General">
                  <c:v>4.8066409999999998E-4</c:v>
                </c:pt>
                <c:pt idx="2462" formatCode="General">
                  <c:v>4.8085940000000001E-4</c:v>
                </c:pt>
                <c:pt idx="2463" formatCode="General">
                  <c:v>4.8105469999999999E-4</c:v>
                </c:pt>
                <c:pt idx="2464" formatCode="General">
                  <c:v>4.8125000000000002E-4</c:v>
                </c:pt>
                <c:pt idx="2465" formatCode="General">
                  <c:v>4.8144529999999999E-4</c:v>
                </c:pt>
                <c:pt idx="2466" formatCode="General">
                  <c:v>4.8164060000000002E-4</c:v>
                </c:pt>
                <c:pt idx="2467" formatCode="General">
                  <c:v>4.8183589999999999E-4</c:v>
                </c:pt>
                <c:pt idx="2468" formatCode="General">
                  <c:v>4.820313E-4</c:v>
                </c:pt>
                <c:pt idx="2469" formatCode="General">
                  <c:v>4.8222659999999997E-4</c:v>
                </c:pt>
                <c:pt idx="2470" formatCode="General">
                  <c:v>4.824219E-4</c:v>
                </c:pt>
                <c:pt idx="2471" formatCode="General">
                  <c:v>4.8261719999999998E-4</c:v>
                </c:pt>
                <c:pt idx="2472" formatCode="General">
                  <c:v>4.8281250000000001E-4</c:v>
                </c:pt>
                <c:pt idx="2473" formatCode="General">
                  <c:v>4.8300779999999998E-4</c:v>
                </c:pt>
                <c:pt idx="2474" formatCode="General">
                  <c:v>4.8320310000000001E-4</c:v>
                </c:pt>
                <c:pt idx="2475" formatCode="General">
                  <c:v>4.8339839999999998E-4</c:v>
                </c:pt>
                <c:pt idx="2476" formatCode="General">
                  <c:v>4.8359379999999999E-4</c:v>
                </c:pt>
                <c:pt idx="2477" formatCode="General">
                  <c:v>4.8378910000000002E-4</c:v>
                </c:pt>
                <c:pt idx="2478" formatCode="General">
                  <c:v>4.8398439999999999E-4</c:v>
                </c:pt>
                <c:pt idx="2479" formatCode="General">
                  <c:v>4.8417970000000002E-4</c:v>
                </c:pt>
                <c:pt idx="2480" formatCode="General">
                  <c:v>4.84375E-4</c:v>
                </c:pt>
                <c:pt idx="2481" formatCode="General">
                  <c:v>4.8457030000000002E-4</c:v>
                </c:pt>
                <c:pt idx="2482" formatCode="General">
                  <c:v>4.847656E-4</c:v>
                </c:pt>
                <c:pt idx="2483" formatCode="General">
                  <c:v>4.8496089999999997E-4</c:v>
                </c:pt>
                <c:pt idx="2484" formatCode="General">
                  <c:v>4.8515629999999998E-4</c:v>
                </c:pt>
                <c:pt idx="2485" formatCode="General">
                  <c:v>4.8535160000000001E-4</c:v>
                </c:pt>
                <c:pt idx="2486" formatCode="General">
                  <c:v>4.8554689999999998E-4</c:v>
                </c:pt>
                <c:pt idx="2487" formatCode="General">
                  <c:v>4.8574220000000001E-4</c:v>
                </c:pt>
                <c:pt idx="2488" formatCode="General">
                  <c:v>4.8593749999999999E-4</c:v>
                </c:pt>
                <c:pt idx="2489" formatCode="General">
                  <c:v>4.8613280000000002E-4</c:v>
                </c:pt>
                <c:pt idx="2490" formatCode="General">
                  <c:v>4.8632809999999999E-4</c:v>
                </c:pt>
                <c:pt idx="2491" formatCode="General">
                  <c:v>4.8652340000000002E-4</c:v>
                </c:pt>
                <c:pt idx="2492" formatCode="General">
                  <c:v>4.8671880000000003E-4</c:v>
                </c:pt>
                <c:pt idx="2493" formatCode="General">
                  <c:v>4.869141E-4</c:v>
                </c:pt>
                <c:pt idx="2494" formatCode="General">
                  <c:v>4.8710939999999997E-4</c:v>
                </c:pt>
                <c:pt idx="2495" formatCode="General">
                  <c:v>4.873047E-4</c:v>
                </c:pt>
                <c:pt idx="2496" formatCode="General">
                  <c:v>4.8749999999999998E-4</c:v>
                </c:pt>
                <c:pt idx="2497" formatCode="General">
                  <c:v>4.8769530000000001E-4</c:v>
                </c:pt>
                <c:pt idx="2498" formatCode="General">
                  <c:v>4.8789059999999998E-4</c:v>
                </c:pt>
                <c:pt idx="2499" formatCode="General">
                  <c:v>4.8808590000000001E-4</c:v>
                </c:pt>
                <c:pt idx="2500" formatCode="General">
                  <c:v>4.8828130000000002E-4</c:v>
                </c:pt>
                <c:pt idx="2501" formatCode="General">
                  <c:v>4.8847660000000005E-4</c:v>
                </c:pt>
                <c:pt idx="2502" formatCode="General">
                  <c:v>4.8867189999999997E-4</c:v>
                </c:pt>
                <c:pt idx="2503" formatCode="General">
                  <c:v>4.8886719999999999E-4</c:v>
                </c:pt>
                <c:pt idx="2504" formatCode="General">
                  <c:v>4.8906250000000002E-4</c:v>
                </c:pt>
                <c:pt idx="2505" formatCode="General">
                  <c:v>4.8925780000000005E-4</c:v>
                </c:pt>
                <c:pt idx="2506" formatCode="General">
                  <c:v>4.8945309999999997E-4</c:v>
                </c:pt>
                <c:pt idx="2507" formatCode="General">
                  <c:v>4.896484E-4</c:v>
                </c:pt>
                <c:pt idx="2508" formatCode="General">
                  <c:v>4.8984379999999995E-4</c:v>
                </c:pt>
                <c:pt idx="2509" formatCode="General">
                  <c:v>4.9003909999999998E-4</c:v>
                </c:pt>
                <c:pt idx="2510" formatCode="General">
                  <c:v>4.9023440000000001E-4</c:v>
                </c:pt>
                <c:pt idx="2511" formatCode="General">
                  <c:v>4.9042970000000004E-4</c:v>
                </c:pt>
                <c:pt idx="2512" formatCode="General">
                  <c:v>4.9062499999999996E-4</c:v>
                </c:pt>
                <c:pt idx="2513" formatCode="General">
                  <c:v>4.9082029999999999E-4</c:v>
                </c:pt>
                <c:pt idx="2514" formatCode="General">
                  <c:v>4.9101560000000002E-4</c:v>
                </c:pt>
                <c:pt idx="2515" formatCode="General">
                  <c:v>4.9121090000000004E-4</c:v>
                </c:pt>
                <c:pt idx="2516" formatCode="General">
                  <c:v>4.9140619999999996E-4</c:v>
                </c:pt>
                <c:pt idx="2517" formatCode="General">
                  <c:v>4.9160160000000003E-4</c:v>
                </c:pt>
                <c:pt idx="2518" formatCode="General">
                  <c:v>4.9179689999999995E-4</c:v>
                </c:pt>
                <c:pt idx="2519" formatCode="General">
                  <c:v>4.9199219999999998E-4</c:v>
                </c:pt>
                <c:pt idx="2520" formatCode="General">
                  <c:v>4.921875E-4</c:v>
                </c:pt>
                <c:pt idx="2521" formatCode="General">
                  <c:v>4.9238280000000003E-4</c:v>
                </c:pt>
                <c:pt idx="2522" formatCode="General">
                  <c:v>4.9257809999999995E-4</c:v>
                </c:pt>
                <c:pt idx="2523" formatCode="General">
                  <c:v>4.9277339999999998E-4</c:v>
                </c:pt>
                <c:pt idx="2524" formatCode="General">
                  <c:v>4.9296880000000004E-4</c:v>
                </c:pt>
                <c:pt idx="2525" formatCode="General">
                  <c:v>4.9316409999999996E-4</c:v>
                </c:pt>
                <c:pt idx="2526" formatCode="General">
                  <c:v>4.9335939999999999E-4</c:v>
                </c:pt>
                <c:pt idx="2527" formatCode="General">
                  <c:v>4.9355470000000002E-4</c:v>
                </c:pt>
                <c:pt idx="2528" formatCode="General">
                  <c:v>4.9375000000000005E-4</c:v>
                </c:pt>
                <c:pt idx="2529" formatCode="General">
                  <c:v>4.9394529999999997E-4</c:v>
                </c:pt>
                <c:pt idx="2530" formatCode="General">
                  <c:v>4.941406E-4</c:v>
                </c:pt>
                <c:pt idx="2531" formatCode="General">
                  <c:v>4.9433590000000003E-4</c:v>
                </c:pt>
                <c:pt idx="2532" formatCode="General">
                  <c:v>4.9453129999999998E-4</c:v>
                </c:pt>
                <c:pt idx="2533" formatCode="General">
                  <c:v>4.9472660000000001E-4</c:v>
                </c:pt>
                <c:pt idx="2534" formatCode="General">
                  <c:v>4.9492190000000004E-4</c:v>
                </c:pt>
                <c:pt idx="2535" formatCode="General">
                  <c:v>4.9511719999999996E-4</c:v>
                </c:pt>
                <c:pt idx="2536" formatCode="General">
                  <c:v>4.9531249999999998E-4</c:v>
                </c:pt>
                <c:pt idx="2537" formatCode="General">
                  <c:v>4.9550780000000001E-4</c:v>
                </c:pt>
                <c:pt idx="2538" formatCode="General">
                  <c:v>4.9570310000000004E-4</c:v>
                </c:pt>
                <c:pt idx="2539" formatCode="General">
                  <c:v>4.9589839999999996E-4</c:v>
                </c:pt>
                <c:pt idx="2540" formatCode="General">
                  <c:v>4.9609380000000002E-4</c:v>
                </c:pt>
                <c:pt idx="2541" formatCode="General">
                  <c:v>4.9628910000000005E-4</c:v>
                </c:pt>
                <c:pt idx="2542" formatCode="General">
                  <c:v>4.9648439999999997E-4</c:v>
                </c:pt>
                <c:pt idx="2543" formatCode="General">
                  <c:v>4.966797E-4</c:v>
                </c:pt>
                <c:pt idx="2544" formatCode="General">
                  <c:v>4.9687500000000003E-4</c:v>
                </c:pt>
                <c:pt idx="2545" formatCode="General">
                  <c:v>4.9707029999999995E-4</c:v>
                </c:pt>
                <c:pt idx="2546" formatCode="General">
                  <c:v>4.9726559999999998E-4</c:v>
                </c:pt>
                <c:pt idx="2547" formatCode="General">
                  <c:v>4.9746090000000001E-4</c:v>
                </c:pt>
                <c:pt idx="2548" formatCode="General">
                  <c:v>4.9765629999999996E-4</c:v>
                </c:pt>
                <c:pt idx="2549" formatCode="General">
                  <c:v>4.9785159999999999E-4</c:v>
                </c:pt>
                <c:pt idx="2550" formatCode="General">
                  <c:v>4.9804690000000002E-4</c:v>
                </c:pt>
                <c:pt idx="2551" formatCode="General">
                  <c:v>4.9824220000000005E-4</c:v>
                </c:pt>
                <c:pt idx="2552" formatCode="General">
                  <c:v>4.9843749999999997E-4</c:v>
                </c:pt>
                <c:pt idx="2553" formatCode="General">
                  <c:v>4.9863279999999999E-4</c:v>
                </c:pt>
                <c:pt idx="2554" formatCode="General">
                  <c:v>4.9882810000000002E-4</c:v>
                </c:pt>
                <c:pt idx="2555" formatCode="General">
                  <c:v>4.9902340000000005E-4</c:v>
                </c:pt>
                <c:pt idx="2556" formatCode="General">
                  <c:v>4.9921869999999997E-4</c:v>
                </c:pt>
                <c:pt idx="2557" formatCode="General">
                  <c:v>4.9941410000000003E-4</c:v>
                </c:pt>
                <c:pt idx="2558" formatCode="General">
                  <c:v>4.9960939999999995E-4</c:v>
                </c:pt>
                <c:pt idx="2559" formatCode="General">
                  <c:v>4.9980469999999998E-4</c:v>
                </c:pt>
                <c:pt idx="2560" formatCode="General">
                  <c:v>5.0000000000000001E-4</c:v>
                </c:pt>
                <c:pt idx="2561" formatCode="General">
                  <c:v>5.0019530000000004E-4</c:v>
                </c:pt>
                <c:pt idx="2562" formatCode="General">
                  <c:v>5.0039059999999996E-4</c:v>
                </c:pt>
                <c:pt idx="2563" formatCode="General">
                  <c:v>5.0058589999999999E-4</c:v>
                </c:pt>
                <c:pt idx="2564" formatCode="General">
                  <c:v>5.0078130000000005E-4</c:v>
                </c:pt>
                <c:pt idx="2565" formatCode="General">
                  <c:v>5.0097659999999997E-4</c:v>
                </c:pt>
                <c:pt idx="2566" formatCode="General">
                  <c:v>5.011719E-4</c:v>
                </c:pt>
                <c:pt idx="2567" formatCode="General">
                  <c:v>5.0136720000000003E-4</c:v>
                </c:pt>
                <c:pt idx="2568" formatCode="General">
                  <c:v>5.0156249999999995E-4</c:v>
                </c:pt>
                <c:pt idx="2569" formatCode="General">
                  <c:v>5.0175779999999998E-4</c:v>
                </c:pt>
                <c:pt idx="2570" formatCode="General">
                  <c:v>5.019531E-4</c:v>
                </c:pt>
                <c:pt idx="2571" formatCode="General">
                  <c:v>5.0214840000000003E-4</c:v>
                </c:pt>
                <c:pt idx="2572" formatCode="General">
                  <c:v>5.0234379999999999E-4</c:v>
                </c:pt>
                <c:pt idx="2573" formatCode="General">
                  <c:v>5.0253910000000001E-4</c:v>
                </c:pt>
                <c:pt idx="2574" formatCode="General">
                  <c:v>5.0273440000000004E-4</c:v>
                </c:pt>
                <c:pt idx="2575" formatCode="General">
                  <c:v>5.0292969999999996E-4</c:v>
                </c:pt>
                <c:pt idx="2576" formatCode="General">
                  <c:v>5.0312499999999999E-4</c:v>
                </c:pt>
                <c:pt idx="2577" formatCode="General">
                  <c:v>5.0332030000000002E-4</c:v>
                </c:pt>
                <c:pt idx="2578" formatCode="General">
                  <c:v>5.0351560000000005E-4</c:v>
                </c:pt>
                <c:pt idx="2579" formatCode="General">
                  <c:v>5.0371089999999997E-4</c:v>
                </c:pt>
                <c:pt idx="2580" formatCode="General">
                  <c:v>5.0390630000000003E-4</c:v>
                </c:pt>
                <c:pt idx="2581" formatCode="General">
                  <c:v>5.0410159999999995E-4</c:v>
                </c:pt>
                <c:pt idx="2582" formatCode="General">
                  <c:v>5.0429689999999998E-4</c:v>
                </c:pt>
                <c:pt idx="2583" formatCode="General">
                  <c:v>5.0449220000000001E-4</c:v>
                </c:pt>
                <c:pt idx="2584" formatCode="General">
                  <c:v>5.0468750000000004E-4</c:v>
                </c:pt>
                <c:pt idx="2585" formatCode="General">
                  <c:v>5.0488279999999996E-4</c:v>
                </c:pt>
                <c:pt idx="2586" formatCode="General">
                  <c:v>5.0507809999999998E-4</c:v>
                </c:pt>
                <c:pt idx="2587" formatCode="General">
                  <c:v>5.0527340000000001E-4</c:v>
                </c:pt>
                <c:pt idx="2588" formatCode="General">
                  <c:v>5.0546879999999997E-4</c:v>
                </c:pt>
                <c:pt idx="2589" formatCode="General">
                  <c:v>5.056641E-4</c:v>
                </c:pt>
                <c:pt idx="2590" formatCode="General">
                  <c:v>5.0585940000000002E-4</c:v>
                </c:pt>
                <c:pt idx="2591" formatCode="General">
                  <c:v>5.0605470000000005E-4</c:v>
                </c:pt>
                <c:pt idx="2592" formatCode="General">
                  <c:v>5.0624999999999997E-4</c:v>
                </c:pt>
                <c:pt idx="2593" formatCode="General">
                  <c:v>5.064453E-4</c:v>
                </c:pt>
                <c:pt idx="2594" formatCode="General">
                  <c:v>5.0664060000000003E-4</c:v>
                </c:pt>
                <c:pt idx="2595" formatCode="General">
                  <c:v>5.0683589999999995E-4</c:v>
                </c:pt>
                <c:pt idx="2596" formatCode="General">
                  <c:v>5.0703119999999998E-4</c:v>
                </c:pt>
                <c:pt idx="2597" formatCode="General">
                  <c:v>5.0722660000000004E-4</c:v>
                </c:pt>
                <c:pt idx="2598" formatCode="General">
                  <c:v>5.0742189999999996E-4</c:v>
                </c:pt>
                <c:pt idx="2599" formatCode="General">
                  <c:v>5.0761719999999999E-4</c:v>
                </c:pt>
                <c:pt idx="2600" formatCode="General">
                  <c:v>5.0781250000000002E-4</c:v>
                </c:pt>
                <c:pt idx="2601" formatCode="General">
                  <c:v>5.0800780000000005E-4</c:v>
                </c:pt>
                <c:pt idx="2602" formatCode="General">
                  <c:v>5.0820309999999997E-4</c:v>
                </c:pt>
                <c:pt idx="2603" formatCode="General">
                  <c:v>5.0839839999999999E-4</c:v>
                </c:pt>
                <c:pt idx="2604" formatCode="General">
                  <c:v>5.0859379999999995E-4</c:v>
                </c:pt>
                <c:pt idx="2605" formatCode="General">
                  <c:v>5.0878909999999998E-4</c:v>
                </c:pt>
                <c:pt idx="2606" formatCode="General">
                  <c:v>5.0898440000000001E-4</c:v>
                </c:pt>
                <c:pt idx="2607" formatCode="General">
                  <c:v>5.0917970000000003E-4</c:v>
                </c:pt>
                <c:pt idx="2608" formatCode="General">
                  <c:v>5.0937499999999995E-4</c:v>
                </c:pt>
                <c:pt idx="2609" formatCode="General">
                  <c:v>5.0957029999999998E-4</c:v>
                </c:pt>
                <c:pt idx="2610" formatCode="General">
                  <c:v>5.0976560000000001E-4</c:v>
                </c:pt>
                <c:pt idx="2611" formatCode="General">
                  <c:v>5.0996090000000004E-4</c:v>
                </c:pt>
                <c:pt idx="2612" formatCode="General">
                  <c:v>5.1015619999999996E-4</c:v>
                </c:pt>
                <c:pt idx="2613" formatCode="General">
                  <c:v>5.1035160000000002E-4</c:v>
                </c:pt>
                <c:pt idx="2614" formatCode="General">
                  <c:v>5.1054690000000005E-4</c:v>
                </c:pt>
                <c:pt idx="2615" formatCode="General">
                  <c:v>5.1074219999999997E-4</c:v>
                </c:pt>
                <c:pt idx="2616" formatCode="General">
                  <c:v>5.109375E-4</c:v>
                </c:pt>
                <c:pt idx="2617" formatCode="General">
                  <c:v>5.1113280000000003E-4</c:v>
                </c:pt>
                <c:pt idx="2618" formatCode="General">
                  <c:v>5.1132809999999995E-4</c:v>
                </c:pt>
                <c:pt idx="2619" formatCode="General">
                  <c:v>5.1152339999999998E-4</c:v>
                </c:pt>
                <c:pt idx="2620" formatCode="General">
                  <c:v>5.1171880000000004E-4</c:v>
                </c:pt>
                <c:pt idx="2621" formatCode="General">
                  <c:v>5.1191409999999996E-4</c:v>
                </c:pt>
                <c:pt idx="2622" formatCode="General">
                  <c:v>5.1210939999999999E-4</c:v>
                </c:pt>
                <c:pt idx="2623" formatCode="General">
                  <c:v>5.1230470000000001E-4</c:v>
                </c:pt>
                <c:pt idx="2624" formatCode="General">
                  <c:v>5.1250000000000004E-4</c:v>
                </c:pt>
                <c:pt idx="2625" formatCode="General">
                  <c:v>5.1269529999999996E-4</c:v>
                </c:pt>
                <c:pt idx="2626" formatCode="General">
                  <c:v>5.1289059999999999E-4</c:v>
                </c:pt>
                <c:pt idx="2627" formatCode="General">
                  <c:v>5.1308590000000002E-4</c:v>
                </c:pt>
                <c:pt idx="2628" formatCode="General">
                  <c:v>5.1328129999999997E-4</c:v>
                </c:pt>
                <c:pt idx="2629" formatCode="General">
                  <c:v>5.134766E-4</c:v>
                </c:pt>
                <c:pt idx="2630" formatCode="General">
                  <c:v>5.1367190000000003E-4</c:v>
                </c:pt>
                <c:pt idx="2631" formatCode="General">
                  <c:v>5.1386719999999995E-4</c:v>
                </c:pt>
                <c:pt idx="2632" formatCode="General">
                  <c:v>5.1406249999999998E-4</c:v>
                </c:pt>
                <c:pt idx="2633" formatCode="General">
                  <c:v>5.1425780000000001E-4</c:v>
                </c:pt>
                <c:pt idx="2634" formatCode="General">
                  <c:v>5.1445310000000004E-4</c:v>
                </c:pt>
                <c:pt idx="2635" formatCode="General">
                  <c:v>5.1464839999999996E-4</c:v>
                </c:pt>
                <c:pt idx="2636" formatCode="General">
                  <c:v>5.1484380000000002E-4</c:v>
                </c:pt>
                <c:pt idx="2637" formatCode="General">
                  <c:v>5.1503910000000005E-4</c:v>
                </c:pt>
                <c:pt idx="2638" formatCode="General">
                  <c:v>5.1523439999999997E-4</c:v>
                </c:pt>
                <c:pt idx="2639" formatCode="General">
                  <c:v>5.154297E-4</c:v>
                </c:pt>
                <c:pt idx="2640" formatCode="General">
                  <c:v>5.1562500000000002E-4</c:v>
                </c:pt>
                <c:pt idx="2641" formatCode="General">
                  <c:v>5.1582030000000005E-4</c:v>
                </c:pt>
                <c:pt idx="2642" formatCode="General">
                  <c:v>5.1601559999999997E-4</c:v>
                </c:pt>
                <c:pt idx="2643" formatCode="General">
                  <c:v>5.162109E-4</c:v>
                </c:pt>
                <c:pt idx="2644" formatCode="General">
                  <c:v>5.1640629999999996E-4</c:v>
                </c:pt>
                <c:pt idx="2645" formatCode="General">
                  <c:v>5.1660159999999998E-4</c:v>
                </c:pt>
                <c:pt idx="2646" formatCode="General">
                  <c:v>5.1679690000000001E-4</c:v>
                </c:pt>
                <c:pt idx="2647" formatCode="General">
                  <c:v>5.1699220000000004E-4</c:v>
                </c:pt>
                <c:pt idx="2648" formatCode="General">
                  <c:v>5.1718749999999996E-4</c:v>
                </c:pt>
                <c:pt idx="2649" formatCode="General">
                  <c:v>5.1738279999999999E-4</c:v>
                </c:pt>
                <c:pt idx="2650" formatCode="General">
                  <c:v>5.1757810000000002E-4</c:v>
                </c:pt>
                <c:pt idx="2651" formatCode="General">
                  <c:v>5.1777340000000005E-4</c:v>
                </c:pt>
                <c:pt idx="2652" formatCode="General">
                  <c:v>5.1796869999999997E-4</c:v>
                </c:pt>
                <c:pt idx="2653" formatCode="General">
                  <c:v>5.1816410000000003E-4</c:v>
                </c:pt>
                <c:pt idx="2654" formatCode="General">
                  <c:v>5.1835939999999995E-4</c:v>
                </c:pt>
                <c:pt idx="2655" formatCode="General">
                  <c:v>5.1855469999999998E-4</c:v>
                </c:pt>
                <c:pt idx="2656" formatCode="General">
                  <c:v>5.1875000000000001E-4</c:v>
                </c:pt>
                <c:pt idx="2657" formatCode="General">
                  <c:v>5.1894530000000003E-4</c:v>
                </c:pt>
                <c:pt idx="2658" formatCode="General">
                  <c:v>5.1914059999999995E-4</c:v>
                </c:pt>
                <c:pt idx="2659" formatCode="General">
                  <c:v>5.1933589999999998E-4</c:v>
                </c:pt>
                <c:pt idx="2660" formatCode="General">
                  <c:v>5.1953130000000004E-4</c:v>
                </c:pt>
                <c:pt idx="2661" formatCode="General">
                  <c:v>5.1972659999999996E-4</c:v>
                </c:pt>
                <c:pt idx="2662" formatCode="General">
                  <c:v>5.1992189999999999E-4</c:v>
                </c:pt>
                <c:pt idx="2663" formatCode="General">
                  <c:v>5.2011720000000002E-4</c:v>
                </c:pt>
                <c:pt idx="2664" formatCode="General">
                  <c:v>5.2031250000000005E-4</c:v>
                </c:pt>
                <c:pt idx="2665" formatCode="General">
                  <c:v>5.2050779999999997E-4</c:v>
                </c:pt>
                <c:pt idx="2666" formatCode="General">
                  <c:v>5.207031E-4</c:v>
                </c:pt>
                <c:pt idx="2667" formatCode="General">
                  <c:v>5.2089840000000003E-4</c:v>
                </c:pt>
                <c:pt idx="2668" formatCode="General">
                  <c:v>5.2109379999999998E-4</c:v>
                </c:pt>
                <c:pt idx="2669" formatCode="General">
                  <c:v>5.2128910000000001E-4</c:v>
                </c:pt>
                <c:pt idx="2670" formatCode="General">
                  <c:v>5.2148440000000004E-4</c:v>
                </c:pt>
                <c:pt idx="2671" formatCode="General">
                  <c:v>5.2167969999999996E-4</c:v>
                </c:pt>
                <c:pt idx="2672" formatCode="General">
                  <c:v>5.2187499999999999E-4</c:v>
                </c:pt>
                <c:pt idx="2673" formatCode="General">
                  <c:v>5.2207030000000001E-4</c:v>
                </c:pt>
                <c:pt idx="2674" formatCode="General">
                  <c:v>5.2226560000000004E-4</c:v>
                </c:pt>
                <c:pt idx="2675" formatCode="General">
                  <c:v>5.2246089999999996E-4</c:v>
                </c:pt>
                <c:pt idx="2676" formatCode="General">
                  <c:v>5.2265630000000003E-4</c:v>
                </c:pt>
                <c:pt idx="2677" formatCode="General">
                  <c:v>5.2285159999999995E-4</c:v>
                </c:pt>
                <c:pt idx="2678" formatCode="General">
                  <c:v>5.2304689999999997E-4</c:v>
                </c:pt>
                <c:pt idx="2679" formatCode="General">
                  <c:v>5.232422E-4</c:v>
                </c:pt>
                <c:pt idx="2680" formatCode="General">
                  <c:v>5.2343750000000003E-4</c:v>
                </c:pt>
                <c:pt idx="2681" formatCode="General">
                  <c:v>5.2363279999999995E-4</c:v>
                </c:pt>
                <c:pt idx="2682" formatCode="General">
                  <c:v>5.2382809999999998E-4</c:v>
                </c:pt>
                <c:pt idx="2683" formatCode="General">
                  <c:v>5.2402340000000001E-4</c:v>
                </c:pt>
                <c:pt idx="2684" formatCode="General">
                  <c:v>5.2421879999999996E-4</c:v>
                </c:pt>
                <c:pt idx="2685" formatCode="General">
                  <c:v>5.2441409999999999E-4</c:v>
                </c:pt>
                <c:pt idx="2686" formatCode="General">
                  <c:v>5.2460940000000002E-4</c:v>
                </c:pt>
                <c:pt idx="2687" formatCode="General">
                  <c:v>5.2480470000000005E-4</c:v>
                </c:pt>
                <c:pt idx="2688" formatCode="General">
                  <c:v>5.2499999999999997E-4</c:v>
                </c:pt>
                <c:pt idx="2689" formatCode="General">
                  <c:v>5.251953E-4</c:v>
                </c:pt>
                <c:pt idx="2690" formatCode="General">
                  <c:v>5.2539060000000002E-4</c:v>
                </c:pt>
                <c:pt idx="2691" formatCode="General">
                  <c:v>5.2558590000000005E-4</c:v>
                </c:pt>
                <c:pt idx="2692" formatCode="General">
                  <c:v>5.2578119999999997E-4</c:v>
                </c:pt>
                <c:pt idx="2693" formatCode="General">
                  <c:v>5.2597660000000004E-4</c:v>
                </c:pt>
                <c:pt idx="2694" formatCode="General">
                  <c:v>5.2617189999999996E-4</c:v>
                </c:pt>
                <c:pt idx="2695" formatCode="General">
                  <c:v>5.2636719999999998E-4</c:v>
                </c:pt>
                <c:pt idx="2696" formatCode="General">
                  <c:v>5.2656250000000001E-4</c:v>
                </c:pt>
                <c:pt idx="2697" formatCode="General">
                  <c:v>5.2675780000000004E-4</c:v>
                </c:pt>
                <c:pt idx="2698" formatCode="General">
                  <c:v>5.2695309999999996E-4</c:v>
                </c:pt>
                <c:pt idx="2699" formatCode="General">
                  <c:v>5.2714839999999999E-4</c:v>
                </c:pt>
                <c:pt idx="2700" formatCode="General">
                  <c:v>5.2734380000000005E-4</c:v>
                </c:pt>
                <c:pt idx="2701" formatCode="General">
                  <c:v>5.2753909999999997E-4</c:v>
                </c:pt>
                <c:pt idx="2702" formatCode="General">
                  <c:v>5.277344E-4</c:v>
                </c:pt>
                <c:pt idx="2703" formatCode="General">
                  <c:v>5.2792970000000003E-4</c:v>
                </c:pt>
                <c:pt idx="2704" formatCode="General">
                  <c:v>5.2812499999999995E-4</c:v>
                </c:pt>
                <c:pt idx="2705" formatCode="General">
                  <c:v>5.2832029999999998E-4</c:v>
                </c:pt>
                <c:pt idx="2706" formatCode="General">
                  <c:v>5.2851560000000001E-4</c:v>
                </c:pt>
                <c:pt idx="2707" formatCode="General">
                  <c:v>5.2871090000000003E-4</c:v>
                </c:pt>
                <c:pt idx="2708" formatCode="General">
                  <c:v>5.2890629999999999E-4</c:v>
                </c:pt>
                <c:pt idx="2709" formatCode="General">
                  <c:v>5.2910160000000002E-4</c:v>
                </c:pt>
                <c:pt idx="2710" formatCode="General">
                  <c:v>5.2929690000000004E-4</c:v>
                </c:pt>
                <c:pt idx="2711" formatCode="General">
                  <c:v>5.2949219999999996E-4</c:v>
                </c:pt>
                <c:pt idx="2712" formatCode="General">
                  <c:v>5.2968749999999999E-4</c:v>
                </c:pt>
                <c:pt idx="2713" formatCode="General">
                  <c:v>5.2988280000000002E-4</c:v>
                </c:pt>
                <c:pt idx="2714" formatCode="General">
                  <c:v>5.3007810000000005E-4</c:v>
                </c:pt>
                <c:pt idx="2715" formatCode="General">
                  <c:v>5.3027339999999997E-4</c:v>
                </c:pt>
                <c:pt idx="2716" formatCode="General">
                  <c:v>5.3046880000000003E-4</c:v>
                </c:pt>
                <c:pt idx="2717" formatCode="General">
                  <c:v>5.3066409999999995E-4</c:v>
                </c:pt>
                <c:pt idx="2718" formatCode="General">
                  <c:v>5.3085939999999998E-4</c:v>
                </c:pt>
                <c:pt idx="2719" formatCode="General">
                  <c:v>5.3105470000000001E-4</c:v>
                </c:pt>
                <c:pt idx="2720" formatCode="General">
                  <c:v>5.3125000000000004E-4</c:v>
                </c:pt>
                <c:pt idx="2721" formatCode="General">
                  <c:v>5.3144529999999996E-4</c:v>
                </c:pt>
                <c:pt idx="2722" formatCode="General">
                  <c:v>5.3164059999999999E-4</c:v>
                </c:pt>
                <c:pt idx="2723" formatCode="General">
                  <c:v>5.3183590000000002E-4</c:v>
                </c:pt>
                <c:pt idx="2724" formatCode="General">
                  <c:v>5.3203129999999997E-4</c:v>
                </c:pt>
                <c:pt idx="2725" formatCode="General">
                  <c:v>5.322266E-4</c:v>
                </c:pt>
                <c:pt idx="2726" formatCode="General">
                  <c:v>5.3242190000000003E-4</c:v>
                </c:pt>
                <c:pt idx="2727" formatCode="General">
                  <c:v>5.3261719999999995E-4</c:v>
                </c:pt>
                <c:pt idx="2728" formatCode="General">
                  <c:v>5.3281249999999997E-4</c:v>
                </c:pt>
                <c:pt idx="2729" formatCode="General">
                  <c:v>5.330078E-4</c:v>
                </c:pt>
                <c:pt idx="2730" formatCode="General">
                  <c:v>5.3320310000000003E-4</c:v>
                </c:pt>
                <c:pt idx="2731" formatCode="General">
                  <c:v>5.3339839999999995E-4</c:v>
                </c:pt>
                <c:pt idx="2732" formatCode="General">
                  <c:v>5.3359380000000001E-4</c:v>
                </c:pt>
                <c:pt idx="2733" formatCode="General">
                  <c:v>5.3378910000000004E-4</c:v>
                </c:pt>
                <c:pt idx="2734" formatCode="General">
                  <c:v>5.3398439999999996E-4</c:v>
                </c:pt>
                <c:pt idx="2735" formatCode="General">
                  <c:v>5.3417969999999999E-4</c:v>
                </c:pt>
                <c:pt idx="2736" formatCode="General">
                  <c:v>5.3437500000000002E-4</c:v>
                </c:pt>
                <c:pt idx="2737" formatCode="General">
                  <c:v>5.3457030000000005E-4</c:v>
                </c:pt>
                <c:pt idx="2738" formatCode="General">
                  <c:v>5.3476559999999997E-4</c:v>
                </c:pt>
                <c:pt idx="2739" formatCode="General">
                  <c:v>5.349609E-4</c:v>
                </c:pt>
                <c:pt idx="2740" formatCode="General">
                  <c:v>5.3515629999999995E-4</c:v>
                </c:pt>
                <c:pt idx="2741" formatCode="General">
                  <c:v>5.3535159999999998E-4</c:v>
                </c:pt>
                <c:pt idx="2742" formatCode="General">
                  <c:v>5.3554690000000001E-4</c:v>
                </c:pt>
                <c:pt idx="2743" formatCode="General">
                  <c:v>5.3574220000000004E-4</c:v>
                </c:pt>
                <c:pt idx="2744" formatCode="General">
                  <c:v>5.3593749999999996E-4</c:v>
                </c:pt>
                <c:pt idx="2745" formatCode="General">
                  <c:v>5.3613279999999998E-4</c:v>
                </c:pt>
                <c:pt idx="2746" formatCode="General">
                  <c:v>5.3632810000000001E-4</c:v>
                </c:pt>
                <c:pt idx="2747" formatCode="General">
                  <c:v>5.3652340000000004E-4</c:v>
                </c:pt>
                <c:pt idx="2748" formatCode="General">
                  <c:v>5.3671869999999996E-4</c:v>
                </c:pt>
                <c:pt idx="2749" formatCode="General">
                  <c:v>5.3691410000000002E-4</c:v>
                </c:pt>
                <c:pt idx="2750" formatCode="General">
                  <c:v>5.3710940000000005E-4</c:v>
                </c:pt>
                <c:pt idx="2751" formatCode="General">
                  <c:v>5.3730469999999997E-4</c:v>
                </c:pt>
                <c:pt idx="2752" formatCode="General">
                  <c:v>5.375E-4</c:v>
                </c:pt>
                <c:pt idx="2753" formatCode="General">
                  <c:v>5.3769530000000003E-4</c:v>
                </c:pt>
                <c:pt idx="2754" formatCode="General">
                  <c:v>5.3789059999999995E-4</c:v>
                </c:pt>
                <c:pt idx="2755" formatCode="General">
                  <c:v>5.3808589999999998E-4</c:v>
                </c:pt>
                <c:pt idx="2756" formatCode="General">
                  <c:v>5.3828130000000004E-4</c:v>
                </c:pt>
                <c:pt idx="2757" formatCode="General">
                  <c:v>5.3847659999999996E-4</c:v>
                </c:pt>
                <c:pt idx="2758" formatCode="General">
                  <c:v>5.3867189999999999E-4</c:v>
                </c:pt>
                <c:pt idx="2759" formatCode="General">
                  <c:v>5.3886720000000002E-4</c:v>
                </c:pt>
                <c:pt idx="2760" formatCode="General">
                  <c:v>5.3906250000000005E-4</c:v>
                </c:pt>
                <c:pt idx="2761" formatCode="General">
                  <c:v>5.3925779999999997E-4</c:v>
                </c:pt>
                <c:pt idx="2762" formatCode="General">
                  <c:v>5.3945309999999999E-4</c:v>
                </c:pt>
                <c:pt idx="2763" formatCode="General">
                  <c:v>5.3964840000000002E-4</c:v>
                </c:pt>
                <c:pt idx="2764" formatCode="General">
                  <c:v>5.3984379999999998E-4</c:v>
                </c:pt>
                <c:pt idx="2765" formatCode="General">
                  <c:v>5.400391E-4</c:v>
                </c:pt>
                <c:pt idx="2766" formatCode="General">
                  <c:v>5.4023440000000003E-4</c:v>
                </c:pt>
                <c:pt idx="2767" formatCode="General">
                  <c:v>5.4042969999999995E-4</c:v>
                </c:pt>
                <c:pt idx="2768" formatCode="General">
                  <c:v>5.4062499999999998E-4</c:v>
                </c:pt>
                <c:pt idx="2769" formatCode="General">
                  <c:v>5.4082030000000001E-4</c:v>
                </c:pt>
                <c:pt idx="2770" formatCode="General">
                  <c:v>5.4101560000000004E-4</c:v>
                </c:pt>
                <c:pt idx="2771" formatCode="General">
                  <c:v>5.4121089999999996E-4</c:v>
                </c:pt>
                <c:pt idx="2772" formatCode="General">
                  <c:v>5.4140630000000002E-4</c:v>
                </c:pt>
                <c:pt idx="2773" formatCode="General">
                  <c:v>5.4160160000000005E-4</c:v>
                </c:pt>
                <c:pt idx="2774" formatCode="General">
                  <c:v>5.4179689999999997E-4</c:v>
                </c:pt>
                <c:pt idx="2775" formatCode="General">
                  <c:v>5.419922E-4</c:v>
                </c:pt>
                <c:pt idx="2776" formatCode="General">
                  <c:v>5.4218750000000003E-4</c:v>
                </c:pt>
                <c:pt idx="2777" formatCode="General">
                  <c:v>5.4238279999999995E-4</c:v>
                </c:pt>
                <c:pt idx="2778" formatCode="General">
                  <c:v>5.4257809999999997E-4</c:v>
                </c:pt>
                <c:pt idx="2779" formatCode="General">
                  <c:v>5.427734E-4</c:v>
                </c:pt>
                <c:pt idx="2780" formatCode="General">
                  <c:v>5.4296879999999996E-4</c:v>
                </c:pt>
                <c:pt idx="2781" formatCode="General">
                  <c:v>5.4316409999999999E-4</c:v>
                </c:pt>
                <c:pt idx="2782" formatCode="General">
                  <c:v>5.4335940000000001E-4</c:v>
                </c:pt>
                <c:pt idx="2783" formatCode="General">
                  <c:v>5.4355470000000004E-4</c:v>
                </c:pt>
                <c:pt idx="2784" formatCode="General">
                  <c:v>5.4374999999999996E-4</c:v>
                </c:pt>
                <c:pt idx="2785" formatCode="General">
                  <c:v>5.4394529999999999E-4</c:v>
                </c:pt>
                <c:pt idx="2786" formatCode="General">
                  <c:v>5.4414060000000002E-4</c:v>
                </c:pt>
                <c:pt idx="2787" formatCode="General">
                  <c:v>5.4433590000000005E-4</c:v>
                </c:pt>
                <c:pt idx="2788" formatCode="General">
                  <c:v>5.4453119999999997E-4</c:v>
                </c:pt>
                <c:pt idx="2789" formatCode="General">
                  <c:v>5.4472660000000003E-4</c:v>
                </c:pt>
                <c:pt idx="2790" formatCode="General">
                  <c:v>5.4492189999999995E-4</c:v>
                </c:pt>
                <c:pt idx="2791" formatCode="General">
                  <c:v>5.4511719999999998E-4</c:v>
                </c:pt>
                <c:pt idx="2792" formatCode="General">
                  <c:v>5.4531250000000001E-4</c:v>
                </c:pt>
                <c:pt idx="2793" formatCode="General">
                  <c:v>5.4550780000000004E-4</c:v>
                </c:pt>
                <c:pt idx="2794" formatCode="General">
                  <c:v>5.4570309999999996E-4</c:v>
                </c:pt>
                <c:pt idx="2795" formatCode="General">
                  <c:v>5.4589839999999998E-4</c:v>
                </c:pt>
                <c:pt idx="2796" formatCode="General">
                  <c:v>5.4609380000000005E-4</c:v>
                </c:pt>
                <c:pt idx="2797" formatCode="General">
                  <c:v>5.4628909999999997E-4</c:v>
                </c:pt>
                <c:pt idx="2798" formatCode="General">
                  <c:v>5.464844E-4</c:v>
                </c:pt>
                <c:pt idx="2799" formatCode="General">
                  <c:v>5.4667970000000002E-4</c:v>
                </c:pt>
                <c:pt idx="2800" formatCode="General">
                  <c:v>5.4687500000000005E-4</c:v>
                </c:pt>
                <c:pt idx="2801" formatCode="General">
                  <c:v>5.4707029999999997E-4</c:v>
                </c:pt>
                <c:pt idx="2802" formatCode="General">
                  <c:v>5.472656E-4</c:v>
                </c:pt>
                <c:pt idx="2803" formatCode="General">
                  <c:v>5.4746090000000003E-4</c:v>
                </c:pt>
                <c:pt idx="2804" formatCode="General">
                  <c:v>5.4765629999999998E-4</c:v>
                </c:pt>
                <c:pt idx="2805" formatCode="General">
                  <c:v>5.4785160000000001E-4</c:v>
                </c:pt>
                <c:pt idx="2806" formatCode="General">
                  <c:v>5.4804690000000004E-4</c:v>
                </c:pt>
                <c:pt idx="2807" formatCode="General">
                  <c:v>5.4824219999999996E-4</c:v>
                </c:pt>
                <c:pt idx="2808" formatCode="General">
                  <c:v>5.4843749999999999E-4</c:v>
                </c:pt>
                <c:pt idx="2809" formatCode="General">
                  <c:v>5.4863280000000002E-4</c:v>
                </c:pt>
                <c:pt idx="2810" formatCode="General">
                  <c:v>5.4882810000000005E-4</c:v>
                </c:pt>
                <c:pt idx="2811" formatCode="General">
                  <c:v>5.4902339999999997E-4</c:v>
                </c:pt>
                <c:pt idx="2812" formatCode="General">
                  <c:v>5.4921880000000003E-4</c:v>
                </c:pt>
                <c:pt idx="2813" formatCode="General">
                  <c:v>5.4941409999999995E-4</c:v>
                </c:pt>
                <c:pt idx="2814" formatCode="General">
                  <c:v>5.4960939999999998E-4</c:v>
                </c:pt>
                <c:pt idx="2815" formatCode="General">
                  <c:v>5.498047E-4</c:v>
                </c:pt>
                <c:pt idx="2816" formatCode="General">
                  <c:v>5.5000000000000003E-4</c:v>
                </c:pt>
                <c:pt idx="2817" formatCode="General">
                  <c:v>5.5019529999999995E-4</c:v>
                </c:pt>
                <c:pt idx="2818" formatCode="General">
                  <c:v>5.5039059999999998E-4</c:v>
                </c:pt>
                <c:pt idx="2819" formatCode="General">
                  <c:v>5.5058590000000001E-4</c:v>
                </c:pt>
                <c:pt idx="2820" formatCode="General">
                  <c:v>5.5078129999999996E-4</c:v>
                </c:pt>
                <c:pt idx="2821" formatCode="General">
                  <c:v>5.5097659999999999E-4</c:v>
                </c:pt>
                <c:pt idx="2822" formatCode="General">
                  <c:v>5.5117190000000002E-4</c:v>
                </c:pt>
                <c:pt idx="2823" formatCode="General">
                  <c:v>5.5136720000000005E-4</c:v>
                </c:pt>
                <c:pt idx="2824" formatCode="General">
                  <c:v>5.5156249999999997E-4</c:v>
                </c:pt>
                <c:pt idx="2825" formatCode="General">
                  <c:v>5.517578E-4</c:v>
                </c:pt>
                <c:pt idx="2826" formatCode="General">
                  <c:v>5.5195310000000003E-4</c:v>
                </c:pt>
                <c:pt idx="2827" formatCode="General">
                  <c:v>5.5214839999999995E-4</c:v>
                </c:pt>
                <c:pt idx="2828" formatCode="General">
                  <c:v>5.5234369999999997E-4</c:v>
                </c:pt>
                <c:pt idx="2829" formatCode="General">
                  <c:v>5.5253910000000004E-4</c:v>
                </c:pt>
                <c:pt idx="2830" formatCode="General">
                  <c:v>5.5273439999999996E-4</c:v>
                </c:pt>
                <c:pt idx="2831" formatCode="General">
                  <c:v>5.5292969999999999E-4</c:v>
                </c:pt>
                <c:pt idx="2832" formatCode="General">
                  <c:v>5.5312500000000001E-4</c:v>
                </c:pt>
                <c:pt idx="2833" formatCode="General">
                  <c:v>5.5332030000000004E-4</c:v>
                </c:pt>
                <c:pt idx="2834" formatCode="General">
                  <c:v>5.5351559999999996E-4</c:v>
                </c:pt>
                <c:pt idx="2835" formatCode="General">
                  <c:v>5.5371089999999999E-4</c:v>
                </c:pt>
                <c:pt idx="2836" formatCode="General">
                  <c:v>5.5390630000000005E-4</c:v>
                </c:pt>
                <c:pt idx="2837" formatCode="General">
                  <c:v>5.5410159999999997E-4</c:v>
                </c:pt>
                <c:pt idx="2838" formatCode="General">
                  <c:v>5.542969E-4</c:v>
                </c:pt>
                <c:pt idx="2839" formatCode="General">
                  <c:v>5.5449220000000003E-4</c:v>
                </c:pt>
                <c:pt idx="2840" formatCode="General">
                  <c:v>5.5468749999999995E-4</c:v>
                </c:pt>
                <c:pt idx="2841" formatCode="General">
                  <c:v>5.5488279999999998E-4</c:v>
                </c:pt>
                <c:pt idx="2842" formatCode="General">
                  <c:v>5.5507810000000001E-4</c:v>
                </c:pt>
                <c:pt idx="2843" formatCode="General">
                  <c:v>5.5527340000000004E-4</c:v>
                </c:pt>
                <c:pt idx="2844" formatCode="General">
                  <c:v>5.5546869999999996E-4</c:v>
                </c:pt>
                <c:pt idx="2845" formatCode="General">
                  <c:v>5.5566410000000002E-4</c:v>
                </c:pt>
                <c:pt idx="2846" formatCode="General">
                  <c:v>5.5585940000000005E-4</c:v>
                </c:pt>
                <c:pt idx="2847" formatCode="General">
                  <c:v>5.5605469999999997E-4</c:v>
                </c:pt>
                <c:pt idx="2848" formatCode="General">
                  <c:v>5.5625E-4</c:v>
                </c:pt>
                <c:pt idx="2849" formatCode="General">
                  <c:v>5.5644530000000002E-4</c:v>
                </c:pt>
                <c:pt idx="2850" formatCode="General">
                  <c:v>5.5664060000000005E-4</c:v>
                </c:pt>
                <c:pt idx="2851" formatCode="General">
                  <c:v>5.5683589999999997E-4</c:v>
                </c:pt>
                <c:pt idx="2852" formatCode="General">
                  <c:v>5.5703130000000003E-4</c:v>
                </c:pt>
                <c:pt idx="2853" formatCode="General">
                  <c:v>5.5722659999999995E-4</c:v>
                </c:pt>
                <c:pt idx="2854" formatCode="General">
                  <c:v>5.5742189999999998E-4</c:v>
                </c:pt>
                <c:pt idx="2855" formatCode="General">
                  <c:v>5.5761720000000001E-4</c:v>
                </c:pt>
                <c:pt idx="2856" formatCode="General">
                  <c:v>5.5781250000000004E-4</c:v>
                </c:pt>
                <c:pt idx="2857" formatCode="General">
                  <c:v>5.5800779999999996E-4</c:v>
                </c:pt>
                <c:pt idx="2858" formatCode="General">
                  <c:v>5.5820309999999999E-4</c:v>
                </c:pt>
                <c:pt idx="2859" formatCode="General">
                  <c:v>5.5839840000000002E-4</c:v>
                </c:pt>
                <c:pt idx="2860" formatCode="General">
                  <c:v>5.5859379999999997E-4</c:v>
                </c:pt>
                <c:pt idx="2861" formatCode="General">
                  <c:v>5.587891E-4</c:v>
                </c:pt>
                <c:pt idx="2862" formatCode="General">
                  <c:v>5.5898440000000003E-4</c:v>
                </c:pt>
                <c:pt idx="2863" formatCode="General">
                  <c:v>5.5917969999999995E-4</c:v>
                </c:pt>
                <c:pt idx="2864" formatCode="General">
                  <c:v>5.5937499999999998E-4</c:v>
                </c:pt>
                <c:pt idx="2865" formatCode="General">
                  <c:v>5.595703E-4</c:v>
                </c:pt>
                <c:pt idx="2866" formatCode="General">
                  <c:v>5.5976560000000003E-4</c:v>
                </c:pt>
                <c:pt idx="2867" formatCode="General">
                  <c:v>5.5996089999999995E-4</c:v>
                </c:pt>
                <c:pt idx="2868" formatCode="General">
                  <c:v>5.6015630000000002E-4</c:v>
                </c:pt>
                <c:pt idx="2869" formatCode="General">
                  <c:v>5.6035160000000004E-4</c:v>
                </c:pt>
                <c:pt idx="2870" formatCode="General">
                  <c:v>5.6054689999999996E-4</c:v>
                </c:pt>
                <c:pt idx="2871" formatCode="General">
                  <c:v>5.6074219999999999E-4</c:v>
                </c:pt>
                <c:pt idx="2872" formatCode="General">
                  <c:v>5.6093750000000002E-4</c:v>
                </c:pt>
                <c:pt idx="2873" formatCode="General">
                  <c:v>5.6113280000000005E-4</c:v>
                </c:pt>
                <c:pt idx="2874" formatCode="General">
                  <c:v>5.6132809999999997E-4</c:v>
                </c:pt>
                <c:pt idx="2875" formatCode="General">
                  <c:v>5.615234E-4</c:v>
                </c:pt>
                <c:pt idx="2876" formatCode="General">
                  <c:v>5.6171879999999995E-4</c:v>
                </c:pt>
                <c:pt idx="2877" formatCode="General">
                  <c:v>5.6191409999999998E-4</c:v>
                </c:pt>
                <c:pt idx="2878" formatCode="General">
                  <c:v>5.6210940000000001E-4</c:v>
                </c:pt>
                <c:pt idx="2879" formatCode="General">
                  <c:v>5.6230470000000004E-4</c:v>
                </c:pt>
                <c:pt idx="2880" formatCode="General">
                  <c:v>5.6249999999999996E-4</c:v>
                </c:pt>
                <c:pt idx="2881" formatCode="General">
                  <c:v>5.6269529999999999E-4</c:v>
                </c:pt>
                <c:pt idx="2882" formatCode="General">
                  <c:v>5.6289060000000001E-4</c:v>
                </c:pt>
                <c:pt idx="2883" formatCode="General">
                  <c:v>5.6308590000000004E-4</c:v>
                </c:pt>
                <c:pt idx="2884" formatCode="General">
                  <c:v>5.6328119999999996E-4</c:v>
                </c:pt>
                <c:pt idx="2885" formatCode="General">
                  <c:v>5.6347660000000003E-4</c:v>
                </c:pt>
                <c:pt idx="2886" formatCode="General">
                  <c:v>5.6367190000000005E-4</c:v>
                </c:pt>
                <c:pt idx="2887" formatCode="General">
                  <c:v>5.6386719999999997E-4</c:v>
                </c:pt>
                <c:pt idx="2888" formatCode="General">
                  <c:v>5.640625E-4</c:v>
                </c:pt>
                <c:pt idx="2889" formatCode="General">
                  <c:v>5.6425780000000003E-4</c:v>
                </c:pt>
                <c:pt idx="2890" formatCode="General">
                  <c:v>5.6445309999999995E-4</c:v>
                </c:pt>
                <c:pt idx="2891" formatCode="General">
                  <c:v>5.6464839999999998E-4</c:v>
                </c:pt>
                <c:pt idx="2892" formatCode="General">
                  <c:v>5.6484380000000004E-4</c:v>
                </c:pt>
                <c:pt idx="2893" formatCode="General">
                  <c:v>5.6503909999999996E-4</c:v>
                </c:pt>
                <c:pt idx="2894" formatCode="General">
                  <c:v>5.6523439999999999E-4</c:v>
                </c:pt>
                <c:pt idx="2895" formatCode="General">
                  <c:v>5.6542970000000002E-4</c:v>
                </c:pt>
                <c:pt idx="2896" formatCode="General">
                  <c:v>5.6562500000000005E-4</c:v>
                </c:pt>
                <c:pt idx="2897" formatCode="General">
                  <c:v>5.6582029999999997E-4</c:v>
                </c:pt>
                <c:pt idx="2898" formatCode="General">
                  <c:v>5.660156E-4</c:v>
                </c:pt>
                <c:pt idx="2899" formatCode="General">
                  <c:v>5.6621090000000002E-4</c:v>
                </c:pt>
                <c:pt idx="2900" formatCode="General">
                  <c:v>5.6640629999999998E-4</c:v>
                </c:pt>
                <c:pt idx="2901" formatCode="General">
                  <c:v>5.6660160000000001E-4</c:v>
                </c:pt>
                <c:pt idx="2902" formatCode="General">
                  <c:v>5.6679690000000003E-4</c:v>
                </c:pt>
                <c:pt idx="2903" formatCode="General">
                  <c:v>5.6699219999999995E-4</c:v>
                </c:pt>
                <c:pt idx="2904" formatCode="General">
                  <c:v>5.6718749999999998E-4</c:v>
                </c:pt>
                <c:pt idx="2905" formatCode="General">
                  <c:v>5.6738280000000001E-4</c:v>
                </c:pt>
                <c:pt idx="2906" formatCode="General">
                  <c:v>5.6757810000000004E-4</c:v>
                </c:pt>
                <c:pt idx="2907" formatCode="General">
                  <c:v>5.6777339999999996E-4</c:v>
                </c:pt>
                <c:pt idx="2908" formatCode="General">
                  <c:v>5.6796880000000002E-4</c:v>
                </c:pt>
                <c:pt idx="2909" formatCode="General">
                  <c:v>5.6816410000000005E-4</c:v>
                </c:pt>
                <c:pt idx="2910" formatCode="General">
                  <c:v>5.6835939999999997E-4</c:v>
                </c:pt>
                <c:pt idx="2911" formatCode="General">
                  <c:v>5.685547E-4</c:v>
                </c:pt>
                <c:pt idx="2912" formatCode="General">
                  <c:v>5.6875000000000003E-4</c:v>
                </c:pt>
                <c:pt idx="2913" formatCode="General">
                  <c:v>5.6894529999999995E-4</c:v>
                </c:pt>
                <c:pt idx="2914" formatCode="General">
                  <c:v>5.6914059999999998E-4</c:v>
                </c:pt>
                <c:pt idx="2915" formatCode="General">
                  <c:v>5.693359E-4</c:v>
                </c:pt>
                <c:pt idx="2916" formatCode="General">
                  <c:v>5.6953129999999996E-4</c:v>
                </c:pt>
                <c:pt idx="2917" formatCode="General">
                  <c:v>5.6972659999999999E-4</c:v>
                </c:pt>
                <c:pt idx="2918" formatCode="General">
                  <c:v>5.6992190000000002E-4</c:v>
                </c:pt>
                <c:pt idx="2919" formatCode="General">
                  <c:v>5.7011720000000004E-4</c:v>
                </c:pt>
                <c:pt idx="2920" formatCode="General">
                  <c:v>5.7031249999999996E-4</c:v>
                </c:pt>
                <c:pt idx="2921" formatCode="General">
                  <c:v>5.7050779999999999E-4</c:v>
                </c:pt>
                <c:pt idx="2922" formatCode="General">
                  <c:v>5.7070310000000002E-4</c:v>
                </c:pt>
                <c:pt idx="2923" formatCode="General">
                  <c:v>5.7089840000000005E-4</c:v>
                </c:pt>
                <c:pt idx="2924" formatCode="General">
                  <c:v>5.7109369999999997E-4</c:v>
                </c:pt>
                <c:pt idx="2925" formatCode="General">
                  <c:v>5.7128910000000003E-4</c:v>
                </c:pt>
                <c:pt idx="2926" formatCode="General">
                  <c:v>5.7148439999999995E-4</c:v>
                </c:pt>
                <c:pt idx="2927" formatCode="General">
                  <c:v>5.7167969999999998E-4</c:v>
                </c:pt>
                <c:pt idx="2928" formatCode="General">
                  <c:v>5.7187500000000001E-4</c:v>
                </c:pt>
                <c:pt idx="2929" formatCode="General">
                  <c:v>5.7207030000000004E-4</c:v>
                </c:pt>
                <c:pt idx="2930" formatCode="General">
                  <c:v>5.7226559999999996E-4</c:v>
                </c:pt>
                <c:pt idx="2931" formatCode="General">
                  <c:v>5.7246089999999999E-4</c:v>
                </c:pt>
                <c:pt idx="2932" formatCode="General">
                  <c:v>5.7265630000000005E-4</c:v>
                </c:pt>
                <c:pt idx="2933" formatCode="General">
                  <c:v>5.7285159999999997E-4</c:v>
                </c:pt>
                <c:pt idx="2934" formatCode="General">
                  <c:v>5.730469E-4</c:v>
                </c:pt>
                <c:pt idx="2935" formatCode="General">
                  <c:v>5.7324220000000003E-4</c:v>
                </c:pt>
                <c:pt idx="2936" formatCode="General">
                  <c:v>5.7343750000000005E-4</c:v>
                </c:pt>
                <c:pt idx="2937" formatCode="General">
                  <c:v>5.7363279999999997E-4</c:v>
                </c:pt>
                <c:pt idx="2938" formatCode="General">
                  <c:v>5.738281E-4</c:v>
                </c:pt>
                <c:pt idx="2939" formatCode="General">
                  <c:v>5.7402340000000003E-4</c:v>
                </c:pt>
                <c:pt idx="2940" formatCode="General">
                  <c:v>5.7421879999999998E-4</c:v>
                </c:pt>
                <c:pt idx="2941" formatCode="General">
                  <c:v>5.7441410000000001E-4</c:v>
                </c:pt>
                <c:pt idx="2942" formatCode="General">
                  <c:v>5.7460940000000004E-4</c:v>
                </c:pt>
                <c:pt idx="2943" formatCode="General">
                  <c:v>5.7480469999999996E-4</c:v>
                </c:pt>
                <c:pt idx="2944" formatCode="General">
                  <c:v>5.7499999999999999E-4</c:v>
                </c:pt>
                <c:pt idx="2945" formatCode="General">
                  <c:v>5.7519530000000002E-4</c:v>
                </c:pt>
                <c:pt idx="2946" formatCode="General">
                  <c:v>5.7539060000000005E-4</c:v>
                </c:pt>
                <c:pt idx="2947" formatCode="General">
                  <c:v>5.7558589999999997E-4</c:v>
                </c:pt>
                <c:pt idx="2948" formatCode="General">
                  <c:v>5.7578130000000003E-4</c:v>
                </c:pt>
                <c:pt idx="2949" formatCode="General">
                  <c:v>5.7597659999999995E-4</c:v>
                </c:pt>
                <c:pt idx="2950" formatCode="General">
                  <c:v>5.7617189999999998E-4</c:v>
                </c:pt>
                <c:pt idx="2951" formatCode="General">
                  <c:v>5.7636720000000001E-4</c:v>
                </c:pt>
                <c:pt idx="2952" formatCode="General">
                  <c:v>5.7656250000000004E-4</c:v>
                </c:pt>
                <c:pt idx="2953" formatCode="General">
                  <c:v>5.7675779999999996E-4</c:v>
                </c:pt>
                <c:pt idx="2954" formatCode="General">
                  <c:v>5.7695309999999998E-4</c:v>
                </c:pt>
                <c:pt idx="2955" formatCode="General">
                  <c:v>5.7714840000000001E-4</c:v>
                </c:pt>
                <c:pt idx="2956" formatCode="General">
                  <c:v>5.7734379999999997E-4</c:v>
                </c:pt>
                <c:pt idx="2957" formatCode="General">
                  <c:v>5.7753909999999999E-4</c:v>
                </c:pt>
                <c:pt idx="2958" formatCode="General">
                  <c:v>5.7773440000000002E-4</c:v>
                </c:pt>
                <c:pt idx="2959" formatCode="General">
                  <c:v>5.7792970000000005E-4</c:v>
                </c:pt>
                <c:pt idx="2960" formatCode="General">
                  <c:v>5.7812499999999997E-4</c:v>
                </c:pt>
                <c:pt idx="2961" formatCode="General">
                  <c:v>5.783203E-4</c:v>
                </c:pt>
                <c:pt idx="2962" formatCode="General">
                  <c:v>5.7851560000000003E-4</c:v>
                </c:pt>
                <c:pt idx="2963" formatCode="General">
                  <c:v>5.7871089999999995E-4</c:v>
                </c:pt>
                <c:pt idx="2964" formatCode="General">
                  <c:v>5.7890619999999998E-4</c:v>
                </c:pt>
                <c:pt idx="2965" formatCode="General">
                  <c:v>5.7910160000000004E-4</c:v>
                </c:pt>
                <c:pt idx="2966" formatCode="General">
                  <c:v>5.7929689999999996E-4</c:v>
                </c:pt>
                <c:pt idx="2967" formatCode="General">
                  <c:v>5.7949219999999999E-4</c:v>
                </c:pt>
                <c:pt idx="2968" formatCode="General">
                  <c:v>5.7968750000000002E-4</c:v>
                </c:pt>
                <c:pt idx="2969" formatCode="General">
                  <c:v>5.7988280000000004E-4</c:v>
                </c:pt>
                <c:pt idx="2970" formatCode="General">
                  <c:v>5.8007809999999996E-4</c:v>
                </c:pt>
                <c:pt idx="2971" formatCode="General">
                  <c:v>5.8027339999999999E-4</c:v>
                </c:pt>
                <c:pt idx="2972" formatCode="General">
                  <c:v>5.8046879999999995E-4</c:v>
                </c:pt>
                <c:pt idx="2973" formatCode="General">
                  <c:v>5.8066409999999998E-4</c:v>
                </c:pt>
                <c:pt idx="2974" formatCode="General">
                  <c:v>5.808594E-4</c:v>
                </c:pt>
                <c:pt idx="2975" formatCode="General">
                  <c:v>5.8105470000000003E-4</c:v>
                </c:pt>
                <c:pt idx="2976" formatCode="General">
                  <c:v>5.8124999999999995E-4</c:v>
                </c:pt>
                <c:pt idx="2977" formatCode="General">
                  <c:v>5.8144529999999998E-4</c:v>
                </c:pt>
                <c:pt idx="2978" formatCode="General">
                  <c:v>5.8164060000000001E-4</c:v>
                </c:pt>
                <c:pt idx="2979" formatCode="General">
                  <c:v>5.8183590000000004E-4</c:v>
                </c:pt>
                <c:pt idx="2980" formatCode="General">
                  <c:v>5.8203119999999996E-4</c:v>
                </c:pt>
                <c:pt idx="2981" formatCode="General">
                  <c:v>5.8222660000000002E-4</c:v>
                </c:pt>
                <c:pt idx="2982" formatCode="General">
                  <c:v>5.8242190000000005E-4</c:v>
                </c:pt>
                <c:pt idx="2983" formatCode="General">
                  <c:v>5.8261719999999997E-4</c:v>
                </c:pt>
                <c:pt idx="2984" formatCode="General">
                  <c:v>5.828125E-4</c:v>
                </c:pt>
                <c:pt idx="2985" formatCode="General">
                  <c:v>5.8300780000000003E-4</c:v>
                </c:pt>
                <c:pt idx="2986" formatCode="General">
                  <c:v>5.8320310000000005E-4</c:v>
                </c:pt>
                <c:pt idx="2987" formatCode="General">
                  <c:v>5.8339839999999997E-4</c:v>
                </c:pt>
                <c:pt idx="2988" formatCode="General">
                  <c:v>5.8359380000000004E-4</c:v>
                </c:pt>
                <c:pt idx="2989" formatCode="General">
                  <c:v>5.8378909999999996E-4</c:v>
                </c:pt>
                <c:pt idx="2990" formatCode="General">
                  <c:v>5.8398439999999999E-4</c:v>
                </c:pt>
                <c:pt idx="2991" formatCode="General">
                  <c:v>5.8417970000000001E-4</c:v>
                </c:pt>
                <c:pt idx="2992" formatCode="General">
                  <c:v>5.8437500000000004E-4</c:v>
                </c:pt>
                <c:pt idx="2993" formatCode="General">
                  <c:v>5.8457029999999996E-4</c:v>
                </c:pt>
                <c:pt idx="2994" formatCode="General">
                  <c:v>5.8476559999999999E-4</c:v>
                </c:pt>
                <c:pt idx="2995" formatCode="General">
                  <c:v>5.8496090000000002E-4</c:v>
                </c:pt>
                <c:pt idx="2996" formatCode="General">
                  <c:v>5.8515629999999997E-4</c:v>
                </c:pt>
                <c:pt idx="2997" formatCode="General">
                  <c:v>5.853516E-4</c:v>
                </c:pt>
                <c:pt idx="2998" formatCode="General">
                  <c:v>5.8554690000000003E-4</c:v>
                </c:pt>
                <c:pt idx="2999" formatCode="General">
                  <c:v>5.8574219999999995E-4</c:v>
                </c:pt>
                <c:pt idx="3000" formatCode="General">
                  <c:v>5.8593749999999998E-4</c:v>
                </c:pt>
                <c:pt idx="3001" formatCode="General">
                  <c:v>5.8613280000000001E-4</c:v>
                </c:pt>
                <c:pt idx="3002" formatCode="General">
                  <c:v>5.8632810000000004E-4</c:v>
                </c:pt>
                <c:pt idx="3003" formatCode="General">
                  <c:v>5.8652339999999996E-4</c:v>
                </c:pt>
                <c:pt idx="3004" formatCode="General">
                  <c:v>5.8671880000000002E-4</c:v>
                </c:pt>
                <c:pt idx="3005" formatCode="General">
                  <c:v>5.8691410000000005E-4</c:v>
                </c:pt>
                <c:pt idx="3006" formatCode="General">
                  <c:v>5.8710939999999997E-4</c:v>
                </c:pt>
                <c:pt idx="3007" formatCode="General">
                  <c:v>5.8730469999999999E-4</c:v>
                </c:pt>
                <c:pt idx="3008" formatCode="General">
                  <c:v>5.8750000000000002E-4</c:v>
                </c:pt>
                <c:pt idx="3009" formatCode="General">
                  <c:v>5.8769530000000005E-4</c:v>
                </c:pt>
                <c:pt idx="3010" formatCode="General">
                  <c:v>5.8789059999999997E-4</c:v>
                </c:pt>
                <c:pt idx="3011" formatCode="General">
                  <c:v>5.880859E-4</c:v>
                </c:pt>
                <c:pt idx="3012" formatCode="General">
                  <c:v>5.8828129999999995E-4</c:v>
                </c:pt>
                <c:pt idx="3013" formatCode="General">
                  <c:v>5.8847659999999998E-4</c:v>
                </c:pt>
                <c:pt idx="3014" formatCode="General">
                  <c:v>5.8867190000000001E-4</c:v>
                </c:pt>
                <c:pt idx="3015" formatCode="General">
                  <c:v>5.8886720000000004E-4</c:v>
                </c:pt>
                <c:pt idx="3016" formatCode="General">
                  <c:v>5.8906249999999996E-4</c:v>
                </c:pt>
                <c:pt idx="3017" formatCode="General">
                  <c:v>5.8925779999999999E-4</c:v>
                </c:pt>
                <c:pt idx="3018" formatCode="General">
                  <c:v>5.8945310000000002E-4</c:v>
                </c:pt>
                <c:pt idx="3019" formatCode="General">
                  <c:v>5.8964840000000004E-4</c:v>
                </c:pt>
                <c:pt idx="3020" formatCode="General">
                  <c:v>5.8984369999999996E-4</c:v>
                </c:pt>
                <c:pt idx="3021" formatCode="General">
                  <c:v>5.9003910000000003E-4</c:v>
                </c:pt>
                <c:pt idx="3022" formatCode="General">
                  <c:v>5.9023439999999995E-4</c:v>
                </c:pt>
                <c:pt idx="3023" formatCode="General">
                  <c:v>5.9042969999999998E-4</c:v>
                </c:pt>
                <c:pt idx="3024" formatCode="General">
                  <c:v>5.90625E-4</c:v>
                </c:pt>
                <c:pt idx="3025" formatCode="General">
                  <c:v>5.9082030000000003E-4</c:v>
                </c:pt>
                <c:pt idx="3026" formatCode="General">
                  <c:v>5.9101559999999995E-4</c:v>
                </c:pt>
                <c:pt idx="3027" formatCode="General">
                  <c:v>5.9121089999999998E-4</c:v>
                </c:pt>
                <c:pt idx="3028" formatCode="General">
                  <c:v>5.9140630000000004E-4</c:v>
                </c:pt>
                <c:pt idx="3029" formatCode="General">
                  <c:v>5.9160159999999996E-4</c:v>
                </c:pt>
                <c:pt idx="3030" formatCode="General">
                  <c:v>5.9179689999999999E-4</c:v>
                </c:pt>
                <c:pt idx="3031" formatCode="General">
                  <c:v>5.9199220000000002E-4</c:v>
                </c:pt>
                <c:pt idx="3032" formatCode="General">
                  <c:v>5.9218750000000005E-4</c:v>
                </c:pt>
                <c:pt idx="3033" formatCode="General">
                  <c:v>5.9238279999999997E-4</c:v>
                </c:pt>
                <c:pt idx="3034" formatCode="General">
                  <c:v>5.925781E-4</c:v>
                </c:pt>
                <c:pt idx="3035" formatCode="General">
                  <c:v>5.9277340000000003E-4</c:v>
                </c:pt>
                <c:pt idx="3036" formatCode="General">
                  <c:v>5.9296879999999998E-4</c:v>
                </c:pt>
                <c:pt idx="3037" formatCode="General">
                  <c:v>5.9316410000000001E-4</c:v>
                </c:pt>
                <c:pt idx="3038" formatCode="General">
                  <c:v>5.9335940000000004E-4</c:v>
                </c:pt>
                <c:pt idx="3039" formatCode="General">
                  <c:v>5.9355469999999996E-4</c:v>
                </c:pt>
                <c:pt idx="3040" formatCode="General">
                  <c:v>5.9374999999999999E-4</c:v>
                </c:pt>
                <c:pt idx="3041" formatCode="General">
                  <c:v>5.9394530000000001E-4</c:v>
                </c:pt>
                <c:pt idx="3042" formatCode="General">
                  <c:v>5.9414060000000004E-4</c:v>
                </c:pt>
                <c:pt idx="3043" formatCode="General">
                  <c:v>5.9433589999999996E-4</c:v>
                </c:pt>
                <c:pt idx="3044" formatCode="General">
                  <c:v>5.9453130000000002E-4</c:v>
                </c:pt>
                <c:pt idx="3045" formatCode="General">
                  <c:v>5.9472660000000005E-4</c:v>
                </c:pt>
                <c:pt idx="3046" formatCode="General">
                  <c:v>5.9492189999999997E-4</c:v>
                </c:pt>
                <c:pt idx="3047" formatCode="General">
                  <c:v>5.951172E-4</c:v>
                </c:pt>
                <c:pt idx="3048" formatCode="General">
                  <c:v>5.9531250000000003E-4</c:v>
                </c:pt>
                <c:pt idx="3049" formatCode="General">
                  <c:v>5.9550779999999995E-4</c:v>
                </c:pt>
                <c:pt idx="3050" formatCode="General">
                  <c:v>5.9570309999999998E-4</c:v>
                </c:pt>
                <c:pt idx="3051" formatCode="General">
                  <c:v>5.9589840000000001E-4</c:v>
                </c:pt>
                <c:pt idx="3052" formatCode="General">
                  <c:v>5.9609379999999996E-4</c:v>
                </c:pt>
                <c:pt idx="3053" formatCode="General">
                  <c:v>5.9628909999999999E-4</c:v>
                </c:pt>
                <c:pt idx="3054" formatCode="General">
                  <c:v>5.9648440000000002E-4</c:v>
                </c:pt>
                <c:pt idx="3055" formatCode="General">
                  <c:v>5.9667970000000005E-4</c:v>
                </c:pt>
                <c:pt idx="3056" formatCode="General">
                  <c:v>5.9687499999999997E-4</c:v>
                </c:pt>
                <c:pt idx="3057" formatCode="General">
                  <c:v>5.9707029999999999E-4</c:v>
                </c:pt>
                <c:pt idx="3058" formatCode="General">
                  <c:v>5.9726560000000002E-4</c:v>
                </c:pt>
                <c:pt idx="3059" formatCode="General">
                  <c:v>5.9746090000000005E-4</c:v>
                </c:pt>
                <c:pt idx="3060" formatCode="General">
                  <c:v>5.9765619999999997E-4</c:v>
                </c:pt>
                <c:pt idx="3061" formatCode="General">
                  <c:v>5.9785160000000003E-4</c:v>
                </c:pt>
                <c:pt idx="3062" formatCode="General">
                  <c:v>5.9804689999999995E-4</c:v>
                </c:pt>
                <c:pt idx="3063" formatCode="General">
                  <c:v>5.9824219999999998E-4</c:v>
                </c:pt>
                <c:pt idx="3064" formatCode="General">
                  <c:v>5.9843750000000001E-4</c:v>
                </c:pt>
                <c:pt idx="3065" formatCode="General">
                  <c:v>5.9863280000000004E-4</c:v>
                </c:pt>
                <c:pt idx="3066" formatCode="General">
                  <c:v>5.9882809999999996E-4</c:v>
                </c:pt>
                <c:pt idx="3067" formatCode="General">
                  <c:v>5.9902339999999999E-4</c:v>
                </c:pt>
                <c:pt idx="3068" formatCode="General">
                  <c:v>5.9921880000000005E-4</c:v>
                </c:pt>
                <c:pt idx="3069" formatCode="General">
                  <c:v>5.9941409999999997E-4</c:v>
                </c:pt>
                <c:pt idx="3070" formatCode="General">
                  <c:v>5.996094E-4</c:v>
                </c:pt>
                <c:pt idx="3071" formatCode="General">
                  <c:v>5.9980470000000003E-4</c:v>
                </c:pt>
                <c:pt idx="3072" formatCode="General">
                  <c:v>5.9999999999999995E-4</c:v>
                </c:pt>
                <c:pt idx="3073" formatCode="General">
                  <c:v>6.0019529999999998E-4</c:v>
                </c:pt>
                <c:pt idx="3074" formatCode="General">
                  <c:v>6.003906E-4</c:v>
                </c:pt>
                <c:pt idx="3075" formatCode="General">
                  <c:v>6.0058590000000003E-4</c:v>
                </c:pt>
                <c:pt idx="3076" formatCode="General">
                  <c:v>6.0078129999999999E-4</c:v>
                </c:pt>
                <c:pt idx="3077" formatCode="General">
                  <c:v>6.0097660000000002E-4</c:v>
                </c:pt>
                <c:pt idx="3078" formatCode="General">
                  <c:v>6.0117190000000004E-4</c:v>
                </c:pt>
                <c:pt idx="3079" formatCode="General">
                  <c:v>6.0136719999999996E-4</c:v>
                </c:pt>
                <c:pt idx="3080" formatCode="General">
                  <c:v>6.0156249999999999E-4</c:v>
                </c:pt>
                <c:pt idx="3081" formatCode="General">
                  <c:v>6.0175780000000002E-4</c:v>
                </c:pt>
                <c:pt idx="3082" formatCode="General">
                  <c:v>6.0195310000000005E-4</c:v>
                </c:pt>
                <c:pt idx="3083" formatCode="General">
                  <c:v>6.0214839999999997E-4</c:v>
                </c:pt>
                <c:pt idx="3084" formatCode="General">
                  <c:v>6.0234380000000003E-4</c:v>
                </c:pt>
                <c:pt idx="3085" formatCode="General">
                  <c:v>6.0253909999999995E-4</c:v>
                </c:pt>
                <c:pt idx="3086" formatCode="General">
                  <c:v>6.0273439999999998E-4</c:v>
                </c:pt>
                <c:pt idx="3087" formatCode="General">
                  <c:v>6.0292970000000001E-4</c:v>
                </c:pt>
                <c:pt idx="3088" formatCode="General">
                  <c:v>6.0312500000000004E-4</c:v>
                </c:pt>
                <c:pt idx="3089" formatCode="General">
                  <c:v>6.0332029999999996E-4</c:v>
                </c:pt>
                <c:pt idx="3090" formatCode="General">
                  <c:v>6.0351559999999999E-4</c:v>
                </c:pt>
                <c:pt idx="3091" formatCode="General">
                  <c:v>6.0371090000000001E-4</c:v>
                </c:pt>
                <c:pt idx="3092" formatCode="General">
                  <c:v>6.0390629999999997E-4</c:v>
                </c:pt>
                <c:pt idx="3093" formatCode="General">
                  <c:v>6.041016E-4</c:v>
                </c:pt>
                <c:pt idx="3094" formatCode="General">
                  <c:v>6.0429690000000002E-4</c:v>
                </c:pt>
                <c:pt idx="3095" formatCode="General">
                  <c:v>6.0449220000000005E-4</c:v>
                </c:pt>
                <c:pt idx="3096" formatCode="General">
                  <c:v>6.0468749999999997E-4</c:v>
                </c:pt>
                <c:pt idx="3097" formatCode="General">
                  <c:v>6.048828E-4</c:v>
                </c:pt>
                <c:pt idx="3098" formatCode="General">
                  <c:v>6.0507810000000003E-4</c:v>
                </c:pt>
                <c:pt idx="3099" formatCode="General">
                  <c:v>6.0527339999999995E-4</c:v>
                </c:pt>
                <c:pt idx="3100" formatCode="General">
                  <c:v>6.0546880000000001E-4</c:v>
                </c:pt>
                <c:pt idx="3101" formatCode="General">
                  <c:v>6.0566410000000004E-4</c:v>
                </c:pt>
                <c:pt idx="3102" formatCode="General">
                  <c:v>6.0585939999999996E-4</c:v>
                </c:pt>
                <c:pt idx="3103" formatCode="General">
                  <c:v>6.0605469999999999E-4</c:v>
                </c:pt>
                <c:pt idx="3104" formatCode="General">
                  <c:v>6.0625000000000002E-4</c:v>
                </c:pt>
                <c:pt idx="3105" formatCode="General">
                  <c:v>6.0644530000000005E-4</c:v>
                </c:pt>
                <c:pt idx="3106" formatCode="General">
                  <c:v>6.0664059999999997E-4</c:v>
                </c:pt>
                <c:pt idx="3107" formatCode="General">
                  <c:v>6.0683589999999999E-4</c:v>
                </c:pt>
                <c:pt idx="3108" formatCode="General">
                  <c:v>6.0703129999999995E-4</c:v>
                </c:pt>
                <c:pt idx="3109" formatCode="General">
                  <c:v>6.0722659999999998E-4</c:v>
                </c:pt>
                <c:pt idx="3110" formatCode="General">
                  <c:v>6.0742190000000001E-4</c:v>
                </c:pt>
                <c:pt idx="3111" formatCode="General">
                  <c:v>6.0761720000000003E-4</c:v>
                </c:pt>
                <c:pt idx="3112" formatCode="General">
                  <c:v>6.0781249999999995E-4</c:v>
                </c:pt>
                <c:pt idx="3113" formatCode="General">
                  <c:v>6.0800779999999998E-4</c:v>
                </c:pt>
                <c:pt idx="3114" formatCode="General">
                  <c:v>6.0820310000000001E-4</c:v>
                </c:pt>
                <c:pt idx="3115" formatCode="General">
                  <c:v>6.0839840000000004E-4</c:v>
                </c:pt>
                <c:pt idx="3116" formatCode="General">
                  <c:v>6.0859369999999996E-4</c:v>
                </c:pt>
                <c:pt idx="3117" formatCode="General">
                  <c:v>6.0878910000000002E-4</c:v>
                </c:pt>
                <c:pt idx="3118" formatCode="General">
                  <c:v>6.0898440000000005E-4</c:v>
                </c:pt>
                <c:pt idx="3119" formatCode="General">
                  <c:v>6.0917969999999997E-4</c:v>
                </c:pt>
                <c:pt idx="3120" formatCode="General">
                  <c:v>6.09375E-4</c:v>
                </c:pt>
                <c:pt idx="3121" formatCode="General">
                  <c:v>6.0957030000000003E-4</c:v>
                </c:pt>
                <c:pt idx="3122" formatCode="General">
                  <c:v>6.0976559999999995E-4</c:v>
                </c:pt>
                <c:pt idx="3123" formatCode="General">
                  <c:v>6.0996089999999998E-4</c:v>
                </c:pt>
                <c:pt idx="3124" formatCode="General">
                  <c:v>6.1015630000000004E-4</c:v>
                </c:pt>
                <c:pt idx="3125" formatCode="General">
                  <c:v>6.1035159999999996E-4</c:v>
                </c:pt>
                <c:pt idx="3126" formatCode="General">
                  <c:v>6.1054689999999999E-4</c:v>
                </c:pt>
                <c:pt idx="3127" formatCode="General">
                  <c:v>6.1074220000000002E-4</c:v>
                </c:pt>
                <c:pt idx="3128" formatCode="General">
                  <c:v>6.1093750000000004E-4</c:v>
                </c:pt>
                <c:pt idx="3129" formatCode="General">
                  <c:v>6.1113279999999996E-4</c:v>
                </c:pt>
                <c:pt idx="3130" formatCode="General">
                  <c:v>6.1132809999999999E-4</c:v>
                </c:pt>
                <c:pt idx="3131" formatCode="General">
                  <c:v>6.1152340000000002E-4</c:v>
                </c:pt>
                <c:pt idx="3132" formatCode="General">
                  <c:v>6.1171879999999997E-4</c:v>
                </c:pt>
                <c:pt idx="3133" formatCode="General">
                  <c:v>6.119141E-4</c:v>
                </c:pt>
                <c:pt idx="3134" formatCode="General">
                  <c:v>6.1210940000000003E-4</c:v>
                </c:pt>
                <c:pt idx="3135" formatCode="General">
                  <c:v>6.1230469999999995E-4</c:v>
                </c:pt>
                <c:pt idx="3136" formatCode="General">
                  <c:v>6.1249999999999998E-4</c:v>
                </c:pt>
                <c:pt idx="3137" formatCode="General">
                  <c:v>6.1269530000000001E-4</c:v>
                </c:pt>
                <c:pt idx="3138" formatCode="General">
                  <c:v>6.1289060000000004E-4</c:v>
                </c:pt>
                <c:pt idx="3139" formatCode="General">
                  <c:v>6.1308589999999996E-4</c:v>
                </c:pt>
                <c:pt idx="3140" formatCode="General">
                  <c:v>6.1328130000000002E-4</c:v>
                </c:pt>
                <c:pt idx="3141" formatCode="General">
                  <c:v>6.1347660000000005E-4</c:v>
                </c:pt>
                <c:pt idx="3142" formatCode="General">
                  <c:v>6.1367189999999997E-4</c:v>
                </c:pt>
                <c:pt idx="3143" formatCode="General">
                  <c:v>6.138672E-4</c:v>
                </c:pt>
                <c:pt idx="3144" formatCode="General">
                  <c:v>6.1406250000000002E-4</c:v>
                </c:pt>
                <c:pt idx="3145" formatCode="General">
                  <c:v>6.1425780000000005E-4</c:v>
                </c:pt>
                <c:pt idx="3146" formatCode="General">
                  <c:v>6.1445309999999997E-4</c:v>
                </c:pt>
                <c:pt idx="3147" formatCode="General">
                  <c:v>6.146484E-4</c:v>
                </c:pt>
                <c:pt idx="3148" formatCode="General">
                  <c:v>6.1484379999999996E-4</c:v>
                </c:pt>
                <c:pt idx="3149" formatCode="General">
                  <c:v>6.1503909999999998E-4</c:v>
                </c:pt>
                <c:pt idx="3150" formatCode="General">
                  <c:v>6.1523440000000001E-4</c:v>
                </c:pt>
                <c:pt idx="3151" formatCode="General">
                  <c:v>6.1542970000000004E-4</c:v>
                </c:pt>
                <c:pt idx="3152" formatCode="General">
                  <c:v>6.1562499999999996E-4</c:v>
                </c:pt>
                <c:pt idx="3153" formatCode="General">
                  <c:v>6.1582029999999999E-4</c:v>
                </c:pt>
                <c:pt idx="3154" formatCode="General">
                  <c:v>6.1601560000000002E-4</c:v>
                </c:pt>
                <c:pt idx="3155" formatCode="General">
                  <c:v>6.1621090000000005E-4</c:v>
                </c:pt>
                <c:pt idx="3156" formatCode="General">
                  <c:v>6.1640619999999997E-4</c:v>
                </c:pt>
                <c:pt idx="3157" formatCode="General">
                  <c:v>6.1660160000000003E-4</c:v>
                </c:pt>
                <c:pt idx="3158" formatCode="General">
                  <c:v>6.1679689999999995E-4</c:v>
                </c:pt>
                <c:pt idx="3159" formatCode="General">
                  <c:v>6.1699219999999998E-4</c:v>
                </c:pt>
                <c:pt idx="3160" formatCode="General">
                  <c:v>6.1718750000000001E-4</c:v>
                </c:pt>
                <c:pt idx="3161" formatCode="General">
                  <c:v>6.1738280000000003E-4</c:v>
                </c:pt>
                <c:pt idx="3162" formatCode="General">
                  <c:v>6.1757809999999995E-4</c:v>
                </c:pt>
                <c:pt idx="3163" formatCode="General">
                  <c:v>6.1777339999999998E-4</c:v>
                </c:pt>
                <c:pt idx="3164" formatCode="General">
                  <c:v>6.1796880000000005E-4</c:v>
                </c:pt>
                <c:pt idx="3165" formatCode="General">
                  <c:v>6.1816409999999997E-4</c:v>
                </c:pt>
                <c:pt idx="3166" formatCode="General">
                  <c:v>6.1835939999999999E-4</c:v>
                </c:pt>
                <c:pt idx="3167" formatCode="General">
                  <c:v>6.1855470000000002E-4</c:v>
                </c:pt>
                <c:pt idx="3168" formatCode="General">
                  <c:v>6.1875000000000005E-4</c:v>
                </c:pt>
                <c:pt idx="3169" formatCode="General">
                  <c:v>6.1894529999999997E-4</c:v>
                </c:pt>
                <c:pt idx="3170" formatCode="General">
                  <c:v>6.191406E-4</c:v>
                </c:pt>
                <c:pt idx="3171" formatCode="General">
                  <c:v>6.1933590000000003E-4</c:v>
                </c:pt>
                <c:pt idx="3172" formatCode="General">
                  <c:v>6.1953129999999998E-4</c:v>
                </c:pt>
                <c:pt idx="3173" formatCode="General">
                  <c:v>6.1972660000000001E-4</c:v>
                </c:pt>
                <c:pt idx="3174" formatCode="General">
                  <c:v>6.1992190000000004E-4</c:v>
                </c:pt>
                <c:pt idx="3175" formatCode="General">
                  <c:v>6.2011719999999996E-4</c:v>
                </c:pt>
                <c:pt idx="3176" formatCode="General">
                  <c:v>6.2031249999999999E-4</c:v>
                </c:pt>
                <c:pt idx="3177" formatCode="General">
                  <c:v>6.2050780000000002E-4</c:v>
                </c:pt>
                <c:pt idx="3178" formatCode="General">
                  <c:v>6.2070310000000004E-4</c:v>
                </c:pt>
                <c:pt idx="3179" formatCode="General">
                  <c:v>6.2089839999999996E-4</c:v>
                </c:pt>
                <c:pt idx="3180" formatCode="General">
                  <c:v>6.2109380000000003E-4</c:v>
                </c:pt>
                <c:pt idx="3181" formatCode="General">
                  <c:v>6.2128909999999995E-4</c:v>
                </c:pt>
                <c:pt idx="3182" formatCode="General">
                  <c:v>6.2148439999999998E-4</c:v>
                </c:pt>
                <c:pt idx="3183" formatCode="General">
                  <c:v>6.216797E-4</c:v>
                </c:pt>
                <c:pt idx="3184" formatCode="General">
                  <c:v>6.2187500000000003E-4</c:v>
                </c:pt>
                <c:pt idx="3185" formatCode="General">
                  <c:v>6.2207029999999995E-4</c:v>
                </c:pt>
                <c:pt idx="3186" formatCode="General">
                  <c:v>6.2226559999999998E-4</c:v>
                </c:pt>
                <c:pt idx="3187" formatCode="General">
                  <c:v>6.2246090000000001E-4</c:v>
                </c:pt>
                <c:pt idx="3188" formatCode="General">
                  <c:v>6.2265629999999996E-4</c:v>
                </c:pt>
                <c:pt idx="3189" formatCode="General">
                  <c:v>6.2285159999999999E-4</c:v>
                </c:pt>
                <c:pt idx="3190" formatCode="General">
                  <c:v>6.2304690000000002E-4</c:v>
                </c:pt>
                <c:pt idx="3191" formatCode="General">
                  <c:v>6.2324220000000005E-4</c:v>
                </c:pt>
                <c:pt idx="3192" formatCode="General">
                  <c:v>6.2343749999999997E-4</c:v>
                </c:pt>
                <c:pt idx="3193" formatCode="General">
                  <c:v>6.236328E-4</c:v>
                </c:pt>
                <c:pt idx="3194" formatCode="General">
                  <c:v>6.2382810000000003E-4</c:v>
                </c:pt>
                <c:pt idx="3195" formatCode="General">
                  <c:v>6.2402340000000005E-4</c:v>
                </c:pt>
                <c:pt idx="3196" formatCode="General">
                  <c:v>6.2421869999999997E-4</c:v>
                </c:pt>
                <c:pt idx="3197" formatCode="General">
                  <c:v>6.2441410000000004E-4</c:v>
                </c:pt>
                <c:pt idx="3198" formatCode="General">
                  <c:v>6.2460939999999996E-4</c:v>
                </c:pt>
                <c:pt idx="3199" formatCode="General">
                  <c:v>6.2480469999999998E-4</c:v>
                </c:pt>
                <c:pt idx="3200" formatCode="General">
                  <c:v>6.2500000000000001E-4</c:v>
                </c:pt>
                <c:pt idx="3201" formatCode="General">
                  <c:v>6.2519530000000004E-4</c:v>
                </c:pt>
                <c:pt idx="3202" formatCode="General">
                  <c:v>6.2539059999999996E-4</c:v>
                </c:pt>
                <c:pt idx="3203" formatCode="General">
                  <c:v>6.2558589999999999E-4</c:v>
                </c:pt>
                <c:pt idx="3204" formatCode="General">
                  <c:v>6.2578130000000005E-4</c:v>
                </c:pt>
                <c:pt idx="3205" formatCode="General">
                  <c:v>6.2597659999999997E-4</c:v>
                </c:pt>
                <c:pt idx="3206" formatCode="General">
                  <c:v>6.261719E-4</c:v>
                </c:pt>
                <c:pt idx="3207" formatCode="General">
                  <c:v>6.2636720000000003E-4</c:v>
                </c:pt>
                <c:pt idx="3208" formatCode="General">
                  <c:v>6.2656249999999995E-4</c:v>
                </c:pt>
                <c:pt idx="3209" formatCode="General">
                  <c:v>6.2675779999999998E-4</c:v>
                </c:pt>
                <c:pt idx="3210" formatCode="General">
                  <c:v>6.2695310000000001E-4</c:v>
                </c:pt>
                <c:pt idx="3211" formatCode="General">
                  <c:v>6.2714840000000003E-4</c:v>
                </c:pt>
                <c:pt idx="3212" formatCode="General">
                  <c:v>6.2734379999999999E-4</c:v>
                </c:pt>
                <c:pt idx="3213" formatCode="General">
                  <c:v>6.2753910000000002E-4</c:v>
                </c:pt>
                <c:pt idx="3214" formatCode="General">
                  <c:v>6.2773440000000005E-4</c:v>
                </c:pt>
                <c:pt idx="3215" formatCode="General">
                  <c:v>6.2792969999999997E-4</c:v>
                </c:pt>
                <c:pt idx="3216" formatCode="General">
                  <c:v>6.2812499999999999E-4</c:v>
                </c:pt>
                <c:pt idx="3217" formatCode="General">
                  <c:v>6.2832030000000002E-4</c:v>
                </c:pt>
                <c:pt idx="3218" formatCode="General">
                  <c:v>6.2851560000000005E-4</c:v>
                </c:pt>
                <c:pt idx="3219" formatCode="General">
                  <c:v>6.2871089999999997E-4</c:v>
                </c:pt>
                <c:pt idx="3220" formatCode="General">
                  <c:v>6.2890630000000003E-4</c:v>
                </c:pt>
                <c:pt idx="3221" formatCode="General">
                  <c:v>6.2910159999999995E-4</c:v>
                </c:pt>
                <c:pt idx="3222" formatCode="General">
                  <c:v>6.2929689999999998E-4</c:v>
                </c:pt>
                <c:pt idx="3223" formatCode="General">
                  <c:v>6.2949220000000001E-4</c:v>
                </c:pt>
                <c:pt idx="3224" formatCode="General">
                  <c:v>6.2968750000000004E-4</c:v>
                </c:pt>
                <c:pt idx="3225" formatCode="General">
                  <c:v>6.2988279999999996E-4</c:v>
                </c:pt>
                <c:pt idx="3226" formatCode="General">
                  <c:v>6.3007809999999999E-4</c:v>
                </c:pt>
                <c:pt idx="3227" formatCode="General">
                  <c:v>6.3027340000000002E-4</c:v>
                </c:pt>
                <c:pt idx="3228" formatCode="General">
                  <c:v>6.3046879999999997E-4</c:v>
                </c:pt>
                <c:pt idx="3229" formatCode="General">
                  <c:v>6.306641E-4</c:v>
                </c:pt>
                <c:pt idx="3230" formatCode="General">
                  <c:v>6.3085940000000003E-4</c:v>
                </c:pt>
                <c:pt idx="3231" formatCode="General">
                  <c:v>6.3105469999999995E-4</c:v>
                </c:pt>
                <c:pt idx="3232" formatCode="General">
                  <c:v>6.3124999999999998E-4</c:v>
                </c:pt>
                <c:pt idx="3233" formatCode="General">
                  <c:v>6.314453E-4</c:v>
                </c:pt>
                <c:pt idx="3234" formatCode="General">
                  <c:v>6.3164060000000003E-4</c:v>
                </c:pt>
                <c:pt idx="3235" formatCode="General">
                  <c:v>6.3183589999999995E-4</c:v>
                </c:pt>
                <c:pt idx="3236" formatCode="General">
                  <c:v>6.3203130000000001E-4</c:v>
                </c:pt>
                <c:pt idx="3237" formatCode="General">
                  <c:v>6.3222660000000004E-4</c:v>
                </c:pt>
                <c:pt idx="3238" formatCode="General">
                  <c:v>6.3242189999999996E-4</c:v>
                </c:pt>
                <c:pt idx="3239" formatCode="General">
                  <c:v>6.3261719999999999E-4</c:v>
                </c:pt>
                <c:pt idx="3240" formatCode="General">
                  <c:v>6.3281250000000002E-4</c:v>
                </c:pt>
                <c:pt idx="3241" formatCode="General">
                  <c:v>6.3300780000000005E-4</c:v>
                </c:pt>
                <c:pt idx="3242" formatCode="General">
                  <c:v>6.3320309999999997E-4</c:v>
                </c:pt>
                <c:pt idx="3243" formatCode="General">
                  <c:v>6.333984E-4</c:v>
                </c:pt>
                <c:pt idx="3244" formatCode="General">
                  <c:v>6.3359379999999995E-4</c:v>
                </c:pt>
                <c:pt idx="3245" formatCode="General">
                  <c:v>6.3378909999999998E-4</c:v>
                </c:pt>
                <c:pt idx="3246" formatCode="General">
                  <c:v>6.3398440000000001E-4</c:v>
                </c:pt>
                <c:pt idx="3247" formatCode="General">
                  <c:v>6.3417970000000004E-4</c:v>
                </c:pt>
                <c:pt idx="3248" formatCode="General">
                  <c:v>6.3437499999999996E-4</c:v>
                </c:pt>
                <c:pt idx="3249" formatCode="General">
                  <c:v>6.3457029999999998E-4</c:v>
                </c:pt>
                <c:pt idx="3250" formatCode="General">
                  <c:v>6.3476560000000001E-4</c:v>
                </c:pt>
                <c:pt idx="3251" formatCode="General">
                  <c:v>6.3496090000000004E-4</c:v>
                </c:pt>
                <c:pt idx="3252" formatCode="General">
                  <c:v>6.3515619999999996E-4</c:v>
                </c:pt>
                <c:pt idx="3253" formatCode="General">
                  <c:v>6.3535160000000002E-4</c:v>
                </c:pt>
                <c:pt idx="3254" formatCode="General">
                  <c:v>6.3554690000000005E-4</c:v>
                </c:pt>
                <c:pt idx="3255" formatCode="General">
                  <c:v>6.3574219999999997E-4</c:v>
                </c:pt>
                <c:pt idx="3256" formatCode="General">
                  <c:v>6.359375E-4</c:v>
                </c:pt>
                <c:pt idx="3257" formatCode="General">
                  <c:v>6.3613280000000003E-4</c:v>
                </c:pt>
                <c:pt idx="3258" formatCode="General">
                  <c:v>6.3632809999999995E-4</c:v>
                </c:pt>
                <c:pt idx="3259" formatCode="General">
                  <c:v>6.3652339999999998E-4</c:v>
                </c:pt>
                <c:pt idx="3260" formatCode="General">
                  <c:v>6.3671880000000004E-4</c:v>
                </c:pt>
                <c:pt idx="3261" formatCode="General">
                  <c:v>6.3691409999999996E-4</c:v>
                </c:pt>
                <c:pt idx="3262" formatCode="General">
                  <c:v>6.3710939999999999E-4</c:v>
                </c:pt>
                <c:pt idx="3263" formatCode="General">
                  <c:v>6.3730470000000002E-4</c:v>
                </c:pt>
                <c:pt idx="3264" formatCode="General">
                  <c:v>6.3750000000000005E-4</c:v>
                </c:pt>
                <c:pt idx="3265" formatCode="General">
                  <c:v>6.3769529999999997E-4</c:v>
                </c:pt>
                <c:pt idx="3266" formatCode="General">
                  <c:v>6.3789059999999999E-4</c:v>
                </c:pt>
                <c:pt idx="3267" formatCode="General">
                  <c:v>6.3808590000000002E-4</c:v>
                </c:pt>
                <c:pt idx="3268" formatCode="General">
                  <c:v>6.3828129999999998E-4</c:v>
                </c:pt>
                <c:pt idx="3269" formatCode="General">
                  <c:v>6.3847660000000001E-4</c:v>
                </c:pt>
                <c:pt idx="3270" formatCode="General">
                  <c:v>6.3867190000000003E-4</c:v>
                </c:pt>
                <c:pt idx="3271" formatCode="General">
                  <c:v>6.3886719999999995E-4</c:v>
                </c:pt>
                <c:pt idx="3272" formatCode="General">
                  <c:v>6.3906249999999998E-4</c:v>
                </c:pt>
                <c:pt idx="3273" formatCode="General">
                  <c:v>6.3925780000000001E-4</c:v>
                </c:pt>
                <c:pt idx="3274" formatCode="General">
                  <c:v>6.3945310000000004E-4</c:v>
                </c:pt>
                <c:pt idx="3275" formatCode="General">
                  <c:v>6.3964839999999996E-4</c:v>
                </c:pt>
                <c:pt idx="3276" formatCode="General">
                  <c:v>6.3984380000000002E-4</c:v>
                </c:pt>
                <c:pt idx="3277" formatCode="General">
                  <c:v>6.4003910000000005E-4</c:v>
                </c:pt>
                <c:pt idx="3278" formatCode="General">
                  <c:v>6.4023439999999997E-4</c:v>
                </c:pt>
                <c:pt idx="3279" formatCode="General">
                  <c:v>6.404297E-4</c:v>
                </c:pt>
                <c:pt idx="3280" formatCode="General">
                  <c:v>6.4062500000000003E-4</c:v>
                </c:pt>
                <c:pt idx="3281" formatCode="General">
                  <c:v>6.4082029999999995E-4</c:v>
                </c:pt>
                <c:pt idx="3282" formatCode="General">
                  <c:v>6.4101559999999998E-4</c:v>
                </c:pt>
                <c:pt idx="3283" formatCode="General">
                  <c:v>6.412109E-4</c:v>
                </c:pt>
                <c:pt idx="3284" formatCode="General">
                  <c:v>6.4140629999999996E-4</c:v>
                </c:pt>
                <c:pt idx="3285" formatCode="General">
                  <c:v>6.4160159999999999E-4</c:v>
                </c:pt>
                <c:pt idx="3286" formatCode="General">
                  <c:v>6.4179690000000001E-4</c:v>
                </c:pt>
                <c:pt idx="3287" formatCode="General">
                  <c:v>6.4199220000000004E-4</c:v>
                </c:pt>
                <c:pt idx="3288" formatCode="General">
                  <c:v>6.4218749999999996E-4</c:v>
                </c:pt>
                <c:pt idx="3289" formatCode="General">
                  <c:v>6.4238279999999999E-4</c:v>
                </c:pt>
                <c:pt idx="3290" formatCode="General">
                  <c:v>6.4257810000000002E-4</c:v>
                </c:pt>
                <c:pt idx="3291" formatCode="General">
                  <c:v>6.4277340000000005E-4</c:v>
                </c:pt>
                <c:pt idx="3292" formatCode="General">
                  <c:v>6.4296869999999997E-4</c:v>
                </c:pt>
                <c:pt idx="3293" formatCode="General">
                  <c:v>6.4316410000000003E-4</c:v>
                </c:pt>
                <c:pt idx="3294" formatCode="General">
                  <c:v>6.4335939999999995E-4</c:v>
                </c:pt>
                <c:pt idx="3295" formatCode="General">
                  <c:v>6.4355469999999998E-4</c:v>
                </c:pt>
                <c:pt idx="3296" formatCode="General">
                  <c:v>6.4375000000000001E-4</c:v>
                </c:pt>
                <c:pt idx="3297" formatCode="General">
                  <c:v>6.4394530000000004E-4</c:v>
                </c:pt>
                <c:pt idx="3298" formatCode="General">
                  <c:v>6.4414059999999996E-4</c:v>
                </c:pt>
                <c:pt idx="3299" formatCode="General">
                  <c:v>6.4433589999999998E-4</c:v>
                </c:pt>
                <c:pt idx="3300" formatCode="General">
                  <c:v>6.4453130000000005E-4</c:v>
                </c:pt>
                <c:pt idx="3301" formatCode="General">
                  <c:v>6.4472659999999997E-4</c:v>
                </c:pt>
                <c:pt idx="3302" formatCode="General">
                  <c:v>6.449219E-4</c:v>
                </c:pt>
                <c:pt idx="3303" formatCode="General">
                  <c:v>6.4511720000000002E-4</c:v>
                </c:pt>
                <c:pt idx="3304" formatCode="General">
                  <c:v>6.4531250000000005E-4</c:v>
                </c:pt>
                <c:pt idx="3305" formatCode="General">
                  <c:v>6.4550779999999997E-4</c:v>
                </c:pt>
                <c:pt idx="3306" formatCode="General">
                  <c:v>6.457031E-4</c:v>
                </c:pt>
                <c:pt idx="3307" formatCode="General">
                  <c:v>6.4589840000000003E-4</c:v>
                </c:pt>
                <c:pt idx="3308" formatCode="General">
                  <c:v>6.4609379999999998E-4</c:v>
                </c:pt>
                <c:pt idx="3309" formatCode="General">
                  <c:v>6.4628910000000001E-4</c:v>
                </c:pt>
                <c:pt idx="3310" formatCode="General">
                  <c:v>6.4648440000000004E-4</c:v>
                </c:pt>
                <c:pt idx="3311" formatCode="General">
                  <c:v>6.4667969999999996E-4</c:v>
                </c:pt>
                <c:pt idx="3312" formatCode="General">
                  <c:v>6.4687499999999999E-4</c:v>
                </c:pt>
                <c:pt idx="3313" formatCode="General">
                  <c:v>6.4707030000000002E-4</c:v>
                </c:pt>
                <c:pt idx="3314" formatCode="General">
                  <c:v>6.4726560000000005E-4</c:v>
                </c:pt>
                <c:pt idx="3315" formatCode="General">
                  <c:v>6.4746089999999997E-4</c:v>
                </c:pt>
                <c:pt idx="3316" formatCode="General">
                  <c:v>6.4765630000000003E-4</c:v>
                </c:pt>
                <c:pt idx="3317" formatCode="General">
                  <c:v>6.4785159999999995E-4</c:v>
                </c:pt>
                <c:pt idx="3318" formatCode="General">
                  <c:v>6.4804689999999998E-4</c:v>
                </c:pt>
                <c:pt idx="3319" formatCode="General">
                  <c:v>6.4824220000000001E-4</c:v>
                </c:pt>
                <c:pt idx="3320" formatCode="General">
                  <c:v>6.4843750000000003E-4</c:v>
                </c:pt>
                <c:pt idx="3321" formatCode="General">
                  <c:v>6.4863279999999995E-4</c:v>
                </c:pt>
                <c:pt idx="3322" formatCode="General">
                  <c:v>6.4882809999999998E-4</c:v>
                </c:pt>
                <c:pt idx="3323" formatCode="General">
                  <c:v>6.4902340000000001E-4</c:v>
                </c:pt>
                <c:pt idx="3324" formatCode="General">
                  <c:v>6.4921879999999996E-4</c:v>
                </c:pt>
                <c:pt idx="3325" formatCode="General">
                  <c:v>6.4941409999999999E-4</c:v>
                </c:pt>
                <c:pt idx="3326" formatCode="General">
                  <c:v>6.4960940000000002E-4</c:v>
                </c:pt>
                <c:pt idx="3327" formatCode="General">
                  <c:v>6.4980470000000005E-4</c:v>
                </c:pt>
                <c:pt idx="3328" formatCode="General">
                  <c:v>6.4999999999999997E-4</c:v>
                </c:pt>
                <c:pt idx="3329" formatCode="General">
                  <c:v>6.501953E-4</c:v>
                </c:pt>
                <c:pt idx="3330" formatCode="General">
                  <c:v>6.5039060000000003E-4</c:v>
                </c:pt>
                <c:pt idx="3331" formatCode="General">
                  <c:v>6.5058589999999995E-4</c:v>
                </c:pt>
                <c:pt idx="3332" formatCode="General">
                  <c:v>6.5078119999999998E-4</c:v>
                </c:pt>
                <c:pt idx="3333" formatCode="General">
                  <c:v>6.5097660000000004E-4</c:v>
                </c:pt>
                <c:pt idx="3334" formatCode="General">
                  <c:v>6.5117189999999996E-4</c:v>
                </c:pt>
                <c:pt idx="3335" formatCode="General">
                  <c:v>6.5136719999999999E-4</c:v>
                </c:pt>
                <c:pt idx="3336" formatCode="General">
                  <c:v>6.5156250000000001E-4</c:v>
                </c:pt>
                <c:pt idx="3337" formatCode="General">
                  <c:v>6.5175780000000004E-4</c:v>
                </c:pt>
                <c:pt idx="3338" formatCode="General">
                  <c:v>6.5195309999999996E-4</c:v>
                </c:pt>
                <c:pt idx="3339" formatCode="General">
                  <c:v>6.5214839999999999E-4</c:v>
                </c:pt>
                <c:pt idx="3340" formatCode="General">
                  <c:v>6.5234379999999995E-4</c:v>
                </c:pt>
                <c:pt idx="3341" formatCode="General">
                  <c:v>6.5253909999999997E-4</c:v>
                </c:pt>
                <c:pt idx="3342" formatCode="General">
                  <c:v>6.527344E-4</c:v>
                </c:pt>
                <c:pt idx="3343" formatCode="General">
                  <c:v>6.5292970000000003E-4</c:v>
                </c:pt>
                <c:pt idx="3344" formatCode="General">
                  <c:v>6.5312499999999995E-4</c:v>
                </c:pt>
                <c:pt idx="3345" formatCode="General">
                  <c:v>6.5332029999999998E-4</c:v>
                </c:pt>
                <c:pt idx="3346" formatCode="General">
                  <c:v>6.5351560000000001E-4</c:v>
                </c:pt>
                <c:pt idx="3347" formatCode="General">
                  <c:v>6.5371090000000004E-4</c:v>
                </c:pt>
                <c:pt idx="3348" formatCode="General">
                  <c:v>6.5390629999999999E-4</c:v>
                </c:pt>
                <c:pt idx="3349" formatCode="General">
                  <c:v>6.5410160000000002E-4</c:v>
                </c:pt>
                <c:pt idx="3350" formatCode="General">
                  <c:v>6.5429690000000005E-4</c:v>
                </c:pt>
                <c:pt idx="3351" formatCode="General">
                  <c:v>6.5449219999999997E-4</c:v>
                </c:pt>
                <c:pt idx="3352" formatCode="General">
                  <c:v>6.546875E-4</c:v>
                </c:pt>
                <c:pt idx="3353" formatCode="General">
                  <c:v>6.5488280000000002E-4</c:v>
                </c:pt>
                <c:pt idx="3354" formatCode="General">
                  <c:v>6.5507810000000005E-4</c:v>
                </c:pt>
                <c:pt idx="3355" formatCode="General">
                  <c:v>6.5527339999999997E-4</c:v>
                </c:pt>
                <c:pt idx="3356" formatCode="General">
                  <c:v>6.5546880000000004E-4</c:v>
                </c:pt>
                <c:pt idx="3357" formatCode="General">
                  <c:v>6.5566409999999996E-4</c:v>
                </c:pt>
                <c:pt idx="3358" formatCode="General">
                  <c:v>6.5585939999999998E-4</c:v>
                </c:pt>
                <c:pt idx="3359" formatCode="General">
                  <c:v>6.5605470000000001E-4</c:v>
                </c:pt>
                <c:pt idx="3360" formatCode="General">
                  <c:v>6.5625000000000004E-4</c:v>
                </c:pt>
                <c:pt idx="3361" formatCode="General">
                  <c:v>6.5644529999999996E-4</c:v>
                </c:pt>
                <c:pt idx="3362" formatCode="General">
                  <c:v>6.5664059999999999E-4</c:v>
                </c:pt>
                <c:pt idx="3363" formatCode="General">
                  <c:v>6.5683590000000002E-4</c:v>
                </c:pt>
                <c:pt idx="3364" formatCode="General">
                  <c:v>6.5703129999999997E-4</c:v>
                </c:pt>
                <c:pt idx="3365" formatCode="General">
                  <c:v>6.572266E-4</c:v>
                </c:pt>
                <c:pt idx="3366" formatCode="General">
                  <c:v>6.5742190000000003E-4</c:v>
                </c:pt>
                <c:pt idx="3367" formatCode="General">
                  <c:v>6.5761719999999995E-4</c:v>
                </c:pt>
                <c:pt idx="3368" formatCode="General">
                  <c:v>6.5781249999999998E-4</c:v>
                </c:pt>
                <c:pt idx="3369" formatCode="General">
                  <c:v>6.5800780000000001E-4</c:v>
                </c:pt>
                <c:pt idx="3370" formatCode="General">
                  <c:v>6.5820310000000003E-4</c:v>
                </c:pt>
                <c:pt idx="3371" formatCode="General">
                  <c:v>6.5839839999999995E-4</c:v>
                </c:pt>
                <c:pt idx="3372" formatCode="General">
                  <c:v>6.5859380000000002E-4</c:v>
                </c:pt>
                <c:pt idx="3373" formatCode="General">
                  <c:v>6.5878910000000004E-4</c:v>
                </c:pt>
                <c:pt idx="3374" formatCode="General">
                  <c:v>6.5898439999999996E-4</c:v>
                </c:pt>
                <c:pt idx="3375" formatCode="General">
                  <c:v>6.5917969999999999E-4</c:v>
                </c:pt>
                <c:pt idx="3376" formatCode="General">
                  <c:v>6.5937500000000002E-4</c:v>
                </c:pt>
                <c:pt idx="3377" formatCode="General">
                  <c:v>6.5957030000000005E-4</c:v>
                </c:pt>
                <c:pt idx="3378" formatCode="General">
                  <c:v>6.5976559999999997E-4</c:v>
                </c:pt>
                <c:pt idx="3379" formatCode="General">
                  <c:v>6.599609E-4</c:v>
                </c:pt>
                <c:pt idx="3380" formatCode="General">
                  <c:v>6.6015629999999995E-4</c:v>
                </c:pt>
                <c:pt idx="3381" formatCode="General">
                  <c:v>6.6035159999999998E-4</c:v>
                </c:pt>
                <c:pt idx="3382" formatCode="General">
                  <c:v>6.6054690000000001E-4</c:v>
                </c:pt>
                <c:pt idx="3383" formatCode="General">
                  <c:v>6.6074220000000004E-4</c:v>
                </c:pt>
                <c:pt idx="3384" formatCode="General">
                  <c:v>6.6093749999999996E-4</c:v>
                </c:pt>
                <c:pt idx="3385" formatCode="General">
                  <c:v>6.6113279999999999E-4</c:v>
                </c:pt>
                <c:pt idx="3386" formatCode="General">
                  <c:v>6.6132810000000002E-4</c:v>
                </c:pt>
                <c:pt idx="3387" formatCode="General">
                  <c:v>6.6152340000000004E-4</c:v>
                </c:pt>
                <c:pt idx="3388" formatCode="General">
                  <c:v>6.6171869999999996E-4</c:v>
                </c:pt>
                <c:pt idx="3389" formatCode="General">
                  <c:v>6.6191410000000003E-4</c:v>
                </c:pt>
                <c:pt idx="3390" formatCode="General">
                  <c:v>6.6210939999999995E-4</c:v>
                </c:pt>
                <c:pt idx="3391" formatCode="General">
                  <c:v>6.6230469999999997E-4</c:v>
                </c:pt>
                <c:pt idx="3392" formatCode="General">
                  <c:v>6.625E-4</c:v>
                </c:pt>
                <c:pt idx="3393" formatCode="General">
                  <c:v>6.6269530000000003E-4</c:v>
                </c:pt>
                <c:pt idx="3394" formatCode="General">
                  <c:v>6.6289059999999995E-4</c:v>
                </c:pt>
                <c:pt idx="3395" formatCode="General">
                  <c:v>6.6308589999999998E-4</c:v>
                </c:pt>
                <c:pt idx="3396" formatCode="General">
                  <c:v>6.6328130000000004E-4</c:v>
                </c:pt>
                <c:pt idx="3397" formatCode="General">
                  <c:v>6.6347659999999996E-4</c:v>
                </c:pt>
                <c:pt idx="3398" formatCode="General">
                  <c:v>6.6367189999999999E-4</c:v>
                </c:pt>
                <c:pt idx="3399" formatCode="General">
                  <c:v>6.6386720000000002E-4</c:v>
                </c:pt>
                <c:pt idx="3400" formatCode="General">
                  <c:v>6.6406250000000005E-4</c:v>
                </c:pt>
                <c:pt idx="3401" formatCode="General">
                  <c:v>6.6425779999999997E-4</c:v>
                </c:pt>
                <c:pt idx="3402" formatCode="General">
                  <c:v>6.644531E-4</c:v>
                </c:pt>
                <c:pt idx="3403" formatCode="General">
                  <c:v>6.6464840000000002E-4</c:v>
                </c:pt>
                <c:pt idx="3404" formatCode="General">
                  <c:v>6.6484379999999998E-4</c:v>
                </c:pt>
                <c:pt idx="3405" formatCode="General">
                  <c:v>6.6503910000000001E-4</c:v>
                </c:pt>
                <c:pt idx="3406" formatCode="General">
                  <c:v>6.6523440000000004E-4</c:v>
                </c:pt>
                <c:pt idx="3407" formatCode="General">
                  <c:v>6.6542969999999996E-4</c:v>
                </c:pt>
                <c:pt idx="3408" formatCode="General">
                  <c:v>6.6562499999999998E-4</c:v>
                </c:pt>
                <c:pt idx="3409" formatCode="General">
                  <c:v>6.6582030000000001E-4</c:v>
                </c:pt>
                <c:pt idx="3410" formatCode="General">
                  <c:v>6.6601560000000004E-4</c:v>
                </c:pt>
                <c:pt idx="3411" formatCode="General">
                  <c:v>6.6621089999999996E-4</c:v>
                </c:pt>
                <c:pt idx="3412" formatCode="General">
                  <c:v>6.6640630000000002E-4</c:v>
                </c:pt>
                <c:pt idx="3413" formatCode="General">
                  <c:v>6.6660160000000005E-4</c:v>
                </c:pt>
                <c:pt idx="3414" formatCode="General">
                  <c:v>6.6679689999999997E-4</c:v>
                </c:pt>
                <c:pt idx="3415" formatCode="General">
                  <c:v>6.669922E-4</c:v>
                </c:pt>
                <c:pt idx="3416" formatCode="General">
                  <c:v>6.6718750000000003E-4</c:v>
                </c:pt>
                <c:pt idx="3417" formatCode="General">
                  <c:v>6.6738279999999995E-4</c:v>
                </c:pt>
                <c:pt idx="3418" formatCode="General">
                  <c:v>6.6757809999999998E-4</c:v>
                </c:pt>
                <c:pt idx="3419" formatCode="General">
                  <c:v>6.6777340000000001E-4</c:v>
                </c:pt>
                <c:pt idx="3420" formatCode="General">
                  <c:v>6.6796879999999996E-4</c:v>
                </c:pt>
                <c:pt idx="3421" formatCode="General">
                  <c:v>6.6816409999999999E-4</c:v>
                </c:pt>
                <c:pt idx="3422" formatCode="General">
                  <c:v>6.6835940000000002E-4</c:v>
                </c:pt>
                <c:pt idx="3423" formatCode="General">
                  <c:v>6.6855470000000005E-4</c:v>
                </c:pt>
                <c:pt idx="3424" formatCode="General">
                  <c:v>6.6874999999999997E-4</c:v>
                </c:pt>
                <c:pt idx="3425" formatCode="General">
                  <c:v>6.6894529999999999E-4</c:v>
                </c:pt>
                <c:pt idx="3426" formatCode="General">
                  <c:v>6.6914060000000002E-4</c:v>
                </c:pt>
                <c:pt idx="3427" formatCode="General">
                  <c:v>6.6933590000000005E-4</c:v>
                </c:pt>
                <c:pt idx="3428" formatCode="General">
                  <c:v>6.6953119999999997E-4</c:v>
                </c:pt>
                <c:pt idx="3429" formatCode="General">
                  <c:v>6.6972660000000003E-4</c:v>
                </c:pt>
                <c:pt idx="3430" formatCode="General">
                  <c:v>6.6992189999999995E-4</c:v>
                </c:pt>
                <c:pt idx="3431" formatCode="General">
                  <c:v>6.7011719999999998E-4</c:v>
                </c:pt>
                <c:pt idx="3432" formatCode="General">
                  <c:v>6.7031250000000001E-4</c:v>
                </c:pt>
                <c:pt idx="3433" formatCode="General">
                  <c:v>6.7050780000000004E-4</c:v>
                </c:pt>
                <c:pt idx="3434" formatCode="General">
                  <c:v>6.7070309999999996E-4</c:v>
                </c:pt>
                <c:pt idx="3435" formatCode="General">
                  <c:v>6.7089839999999999E-4</c:v>
                </c:pt>
                <c:pt idx="3436" formatCode="General">
                  <c:v>6.7109380000000005E-4</c:v>
                </c:pt>
                <c:pt idx="3437" formatCode="General">
                  <c:v>6.7128909999999997E-4</c:v>
                </c:pt>
                <c:pt idx="3438" formatCode="General">
                  <c:v>6.714844E-4</c:v>
                </c:pt>
                <c:pt idx="3439" formatCode="General">
                  <c:v>6.7167970000000003E-4</c:v>
                </c:pt>
                <c:pt idx="3440" formatCode="General">
                  <c:v>6.7187499999999995E-4</c:v>
                </c:pt>
                <c:pt idx="3441" formatCode="General">
                  <c:v>6.7207029999999997E-4</c:v>
                </c:pt>
                <c:pt idx="3442" formatCode="General">
                  <c:v>6.722656E-4</c:v>
                </c:pt>
                <c:pt idx="3443" formatCode="General">
                  <c:v>6.7246090000000003E-4</c:v>
                </c:pt>
                <c:pt idx="3444" formatCode="General">
                  <c:v>6.7265629999999999E-4</c:v>
                </c:pt>
                <c:pt idx="3445" formatCode="General">
                  <c:v>6.7285160000000001E-4</c:v>
                </c:pt>
                <c:pt idx="3446" formatCode="General">
                  <c:v>6.7304690000000004E-4</c:v>
                </c:pt>
                <c:pt idx="3447" formatCode="General">
                  <c:v>6.7324219999999996E-4</c:v>
                </c:pt>
                <c:pt idx="3448" formatCode="General">
                  <c:v>6.7343749999999999E-4</c:v>
                </c:pt>
                <c:pt idx="3449" formatCode="General">
                  <c:v>6.7363280000000002E-4</c:v>
                </c:pt>
                <c:pt idx="3450" formatCode="General">
                  <c:v>6.7382810000000005E-4</c:v>
                </c:pt>
                <c:pt idx="3451" formatCode="General">
                  <c:v>6.7402339999999997E-4</c:v>
                </c:pt>
                <c:pt idx="3452" formatCode="General">
                  <c:v>6.7421880000000003E-4</c:v>
                </c:pt>
                <c:pt idx="3453" formatCode="General">
                  <c:v>6.7441409999999995E-4</c:v>
                </c:pt>
                <c:pt idx="3454" formatCode="General">
                  <c:v>6.7460939999999998E-4</c:v>
                </c:pt>
                <c:pt idx="3455" formatCode="General">
                  <c:v>6.7480470000000001E-4</c:v>
                </c:pt>
                <c:pt idx="3456" formatCode="General">
                  <c:v>6.7500000000000004E-4</c:v>
                </c:pt>
                <c:pt idx="3457" formatCode="General">
                  <c:v>6.7519529999999996E-4</c:v>
                </c:pt>
                <c:pt idx="3458" formatCode="General">
                  <c:v>6.7539059999999998E-4</c:v>
                </c:pt>
                <c:pt idx="3459" formatCode="General">
                  <c:v>6.7558590000000001E-4</c:v>
                </c:pt>
                <c:pt idx="3460" formatCode="General">
                  <c:v>6.7578129999999997E-4</c:v>
                </c:pt>
                <c:pt idx="3461" formatCode="General">
                  <c:v>6.759766E-4</c:v>
                </c:pt>
                <c:pt idx="3462" formatCode="General">
                  <c:v>6.7617190000000002E-4</c:v>
                </c:pt>
                <c:pt idx="3463" formatCode="General">
                  <c:v>6.7636720000000005E-4</c:v>
                </c:pt>
                <c:pt idx="3464" formatCode="General">
                  <c:v>6.7656249999999997E-4</c:v>
                </c:pt>
                <c:pt idx="3465" formatCode="General">
                  <c:v>6.767578E-4</c:v>
                </c:pt>
                <c:pt idx="3466" formatCode="General">
                  <c:v>6.7695310000000003E-4</c:v>
                </c:pt>
                <c:pt idx="3467" formatCode="General">
                  <c:v>6.7714839999999995E-4</c:v>
                </c:pt>
                <c:pt idx="3468" formatCode="General">
                  <c:v>6.7734369999999998E-4</c:v>
                </c:pt>
                <c:pt idx="3469" formatCode="General">
                  <c:v>6.7753910000000004E-4</c:v>
                </c:pt>
                <c:pt idx="3470" formatCode="General">
                  <c:v>6.7773439999999996E-4</c:v>
                </c:pt>
                <c:pt idx="3471" formatCode="General">
                  <c:v>6.7792969999999999E-4</c:v>
                </c:pt>
                <c:pt idx="3472" formatCode="General">
                  <c:v>6.7812500000000002E-4</c:v>
                </c:pt>
                <c:pt idx="3473" formatCode="General">
                  <c:v>6.7832030000000005E-4</c:v>
                </c:pt>
                <c:pt idx="3474" formatCode="General">
                  <c:v>6.7851559999999997E-4</c:v>
                </c:pt>
                <c:pt idx="3475" formatCode="General">
                  <c:v>6.7871089999999999E-4</c:v>
                </c:pt>
                <c:pt idx="3476" formatCode="General">
                  <c:v>6.7890629999999995E-4</c:v>
                </c:pt>
                <c:pt idx="3477" formatCode="General">
                  <c:v>6.7910159999999998E-4</c:v>
                </c:pt>
                <c:pt idx="3478" formatCode="General">
                  <c:v>6.792969E-4</c:v>
                </c:pt>
                <c:pt idx="3479" formatCode="General">
                  <c:v>6.7949220000000003E-4</c:v>
                </c:pt>
                <c:pt idx="3480" formatCode="General">
                  <c:v>6.7968749999999995E-4</c:v>
                </c:pt>
                <c:pt idx="3481" formatCode="General">
                  <c:v>6.7988279999999998E-4</c:v>
                </c:pt>
                <c:pt idx="3482" formatCode="General">
                  <c:v>6.8007810000000001E-4</c:v>
                </c:pt>
                <c:pt idx="3483" formatCode="General">
                  <c:v>6.8027340000000004E-4</c:v>
                </c:pt>
                <c:pt idx="3484" formatCode="General">
                  <c:v>6.8046879999999999E-4</c:v>
                </c:pt>
                <c:pt idx="3485" formatCode="General">
                  <c:v>6.8066410000000002E-4</c:v>
                </c:pt>
                <c:pt idx="3486" formatCode="General">
                  <c:v>6.8085940000000005E-4</c:v>
                </c:pt>
                <c:pt idx="3487" formatCode="General">
                  <c:v>6.8105469999999997E-4</c:v>
                </c:pt>
                <c:pt idx="3488" formatCode="General">
                  <c:v>6.8125E-4</c:v>
                </c:pt>
                <c:pt idx="3489" formatCode="General">
                  <c:v>6.8144530000000003E-4</c:v>
                </c:pt>
                <c:pt idx="3490" formatCode="General">
                  <c:v>6.8164059999999995E-4</c:v>
                </c:pt>
                <c:pt idx="3491" formatCode="General">
                  <c:v>6.8183589999999997E-4</c:v>
                </c:pt>
                <c:pt idx="3492" formatCode="General">
                  <c:v>6.8203130000000004E-4</c:v>
                </c:pt>
                <c:pt idx="3493" formatCode="General">
                  <c:v>6.8222659999999996E-4</c:v>
                </c:pt>
                <c:pt idx="3494" formatCode="General">
                  <c:v>6.8242189999999999E-4</c:v>
                </c:pt>
                <c:pt idx="3495" formatCode="General">
                  <c:v>6.8261720000000001E-4</c:v>
                </c:pt>
                <c:pt idx="3496" formatCode="General">
                  <c:v>6.8281250000000004E-4</c:v>
                </c:pt>
                <c:pt idx="3497" formatCode="General">
                  <c:v>6.8300779999999996E-4</c:v>
                </c:pt>
                <c:pt idx="3498" formatCode="General">
                  <c:v>6.8320309999999999E-4</c:v>
                </c:pt>
                <c:pt idx="3499" formatCode="General">
                  <c:v>6.8339840000000002E-4</c:v>
                </c:pt>
                <c:pt idx="3500" formatCode="General">
                  <c:v>6.8359379999999997E-4</c:v>
                </c:pt>
                <c:pt idx="3501" formatCode="General">
                  <c:v>6.837891E-4</c:v>
                </c:pt>
                <c:pt idx="3502" formatCode="General">
                  <c:v>6.8398440000000003E-4</c:v>
                </c:pt>
                <c:pt idx="3503" formatCode="General">
                  <c:v>6.8417969999999995E-4</c:v>
                </c:pt>
                <c:pt idx="3504" formatCode="General">
                  <c:v>6.8437499999999998E-4</c:v>
                </c:pt>
                <c:pt idx="3505" formatCode="General">
                  <c:v>6.8457030000000001E-4</c:v>
                </c:pt>
                <c:pt idx="3506" formatCode="General">
                  <c:v>6.8476560000000004E-4</c:v>
                </c:pt>
                <c:pt idx="3507" formatCode="General">
                  <c:v>6.8496089999999996E-4</c:v>
                </c:pt>
                <c:pt idx="3508" formatCode="General">
                  <c:v>6.8515630000000002E-4</c:v>
                </c:pt>
                <c:pt idx="3509" formatCode="General">
                  <c:v>6.8535160000000005E-4</c:v>
                </c:pt>
                <c:pt idx="3510" formatCode="General">
                  <c:v>6.8554689999999997E-4</c:v>
                </c:pt>
                <c:pt idx="3511" formatCode="General">
                  <c:v>6.857422E-4</c:v>
                </c:pt>
                <c:pt idx="3512" formatCode="General">
                  <c:v>6.8593750000000002E-4</c:v>
                </c:pt>
                <c:pt idx="3513" formatCode="General">
                  <c:v>6.8613280000000005E-4</c:v>
                </c:pt>
                <c:pt idx="3514" formatCode="General">
                  <c:v>6.8632809999999997E-4</c:v>
                </c:pt>
                <c:pt idx="3515" formatCode="General">
                  <c:v>6.865234E-4</c:v>
                </c:pt>
                <c:pt idx="3516" formatCode="General">
                  <c:v>6.8671879999999995E-4</c:v>
                </c:pt>
                <c:pt idx="3517" formatCode="General">
                  <c:v>6.8691409999999998E-4</c:v>
                </c:pt>
                <c:pt idx="3518" formatCode="General">
                  <c:v>6.8710940000000001E-4</c:v>
                </c:pt>
                <c:pt idx="3519" formatCode="General">
                  <c:v>6.8730470000000004E-4</c:v>
                </c:pt>
                <c:pt idx="3520" formatCode="General">
                  <c:v>6.8749999999999996E-4</c:v>
                </c:pt>
                <c:pt idx="3521" formatCode="General">
                  <c:v>6.8769529999999999E-4</c:v>
                </c:pt>
                <c:pt idx="3522" formatCode="General">
                  <c:v>6.8789060000000002E-4</c:v>
                </c:pt>
                <c:pt idx="3523" formatCode="General">
                  <c:v>6.8808590000000005E-4</c:v>
                </c:pt>
                <c:pt idx="3524" formatCode="General">
                  <c:v>6.8828119999999997E-4</c:v>
                </c:pt>
                <c:pt idx="3525" formatCode="General">
                  <c:v>6.8847660000000003E-4</c:v>
                </c:pt>
                <c:pt idx="3526" formatCode="General">
                  <c:v>6.8867189999999995E-4</c:v>
                </c:pt>
                <c:pt idx="3527" formatCode="General">
                  <c:v>6.8886719999999998E-4</c:v>
                </c:pt>
                <c:pt idx="3528" formatCode="General">
                  <c:v>6.890625E-4</c:v>
                </c:pt>
                <c:pt idx="3529" formatCode="General">
                  <c:v>6.8925780000000003E-4</c:v>
                </c:pt>
                <c:pt idx="3530" formatCode="General">
                  <c:v>6.8945309999999995E-4</c:v>
                </c:pt>
                <c:pt idx="3531" formatCode="General">
                  <c:v>6.8964839999999998E-4</c:v>
                </c:pt>
                <c:pt idx="3532" formatCode="General">
                  <c:v>6.8984380000000004E-4</c:v>
                </c:pt>
                <c:pt idx="3533" formatCode="General">
                  <c:v>6.9003909999999996E-4</c:v>
                </c:pt>
                <c:pt idx="3534" formatCode="General">
                  <c:v>6.9023439999999999E-4</c:v>
                </c:pt>
                <c:pt idx="3535" formatCode="General">
                  <c:v>6.9042970000000002E-4</c:v>
                </c:pt>
                <c:pt idx="3536" formatCode="General">
                  <c:v>6.9062500000000005E-4</c:v>
                </c:pt>
                <c:pt idx="3537" formatCode="General">
                  <c:v>6.9082029999999997E-4</c:v>
                </c:pt>
                <c:pt idx="3538" formatCode="General">
                  <c:v>6.910156E-4</c:v>
                </c:pt>
                <c:pt idx="3539" formatCode="General">
                  <c:v>6.9121090000000003E-4</c:v>
                </c:pt>
                <c:pt idx="3540" formatCode="General">
                  <c:v>6.9140629999999998E-4</c:v>
                </c:pt>
                <c:pt idx="3541" formatCode="General">
                  <c:v>6.9160160000000001E-4</c:v>
                </c:pt>
                <c:pt idx="3542" formatCode="General">
                  <c:v>6.9179690000000004E-4</c:v>
                </c:pt>
                <c:pt idx="3543" formatCode="General">
                  <c:v>6.9199219999999996E-4</c:v>
                </c:pt>
                <c:pt idx="3544" formatCode="General">
                  <c:v>6.9218749999999999E-4</c:v>
                </c:pt>
                <c:pt idx="3545" formatCode="General">
                  <c:v>6.9238280000000001E-4</c:v>
                </c:pt>
                <c:pt idx="3546" formatCode="General">
                  <c:v>6.9257810000000004E-4</c:v>
                </c:pt>
                <c:pt idx="3547" formatCode="General">
                  <c:v>6.9277339999999996E-4</c:v>
                </c:pt>
                <c:pt idx="3548" formatCode="General">
                  <c:v>6.9296880000000003E-4</c:v>
                </c:pt>
                <c:pt idx="3549" formatCode="General">
                  <c:v>6.9316410000000005E-4</c:v>
                </c:pt>
                <c:pt idx="3550" formatCode="General">
                  <c:v>6.9335939999999997E-4</c:v>
                </c:pt>
                <c:pt idx="3551" formatCode="General">
                  <c:v>6.935547E-4</c:v>
                </c:pt>
                <c:pt idx="3552" formatCode="General">
                  <c:v>6.9375000000000003E-4</c:v>
                </c:pt>
                <c:pt idx="3553" formatCode="General">
                  <c:v>6.9394529999999995E-4</c:v>
                </c:pt>
                <c:pt idx="3554" formatCode="General">
                  <c:v>6.9414059999999998E-4</c:v>
                </c:pt>
                <c:pt idx="3555" formatCode="General">
                  <c:v>6.9433590000000001E-4</c:v>
                </c:pt>
                <c:pt idx="3556" formatCode="General">
                  <c:v>6.9453129999999996E-4</c:v>
                </c:pt>
                <c:pt idx="3557" formatCode="General">
                  <c:v>6.9472659999999999E-4</c:v>
                </c:pt>
                <c:pt idx="3558" formatCode="General">
                  <c:v>6.9492190000000002E-4</c:v>
                </c:pt>
                <c:pt idx="3559" formatCode="General">
                  <c:v>6.9511720000000005E-4</c:v>
                </c:pt>
                <c:pt idx="3560" formatCode="General">
                  <c:v>6.9531249999999997E-4</c:v>
                </c:pt>
                <c:pt idx="3561" formatCode="General">
                  <c:v>6.955078E-4</c:v>
                </c:pt>
                <c:pt idx="3562" formatCode="General">
                  <c:v>6.9570310000000002E-4</c:v>
                </c:pt>
                <c:pt idx="3563" formatCode="General">
                  <c:v>6.9589840000000005E-4</c:v>
                </c:pt>
                <c:pt idx="3564" formatCode="General">
                  <c:v>6.9609369999999997E-4</c:v>
                </c:pt>
                <c:pt idx="3565" formatCode="General">
                  <c:v>6.9628910000000003E-4</c:v>
                </c:pt>
                <c:pt idx="3566" formatCode="General">
                  <c:v>6.9648439999999995E-4</c:v>
                </c:pt>
                <c:pt idx="3567" formatCode="General">
                  <c:v>6.9667969999999998E-4</c:v>
                </c:pt>
                <c:pt idx="3568" formatCode="General">
                  <c:v>6.9687500000000001E-4</c:v>
                </c:pt>
                <c:pt idx="3569" formatCode="General">
                  <c:v>6.9707030000000004E-4</c:v>
                </c:pt>
                <c:pt idx="3570" formatCode="General">
                  <c:v>6.9726559999999996E-4</c:v>
                </c:pt>
                <c:pt idx="3571" formatCode="General">
                  <c:v>6.9746089999999999E-4</c:v>
                </c:pt>
                <c:pt idx="3572" formatCode="General">
                  <c:v>6.9765630000000005E-4</c:v>
                </c:pt>
                <c:pt idx="3573" formatCode="General">
                  <c:v>6.9785159999999997E-4</c:v>
                </c:pt>
                <c:pt idx="3574" formatCode="General">
                  <c:v>6.980469E-4</c:v>
                </c:pt>
                <c:pt idx="3575" formatCode="General">
                  <c:v>6.9824220000000003E-4</c:v>
                </c:pt>
                <c:pt idx="3576" formatCode="General">
                  <c:v>6.9843749999999995E-4</c:v>
                </c:pt>
                <c:pt idx="3577" formatCode="General">
                  <c:v>6.9863279999999998E-4</c:v>
                </c:pt>
                <c:pt idx="3578" formatCode="General">
                  <c:v>6.9882810000000001E-4</c:v>
                </c:pt>
                <c:pt idx="3579" formatCode="General">
                  <c:v>6.9902340000000003E-4</c:v>
                </c:pt>
                <c:pt idx="3580" formatCode="General">
                  <c:v>6.9921879999999999E-4</c:v>
                </c:pt>
                <c:pt idx="3581" formatCode="General">
                  <c:v>6.9941410000000002E-4</c:v>
                </c:pt>
                <c:pt idx="3582" formatCode="General">
                  <c:v>6.9960940000000004E-4</c:v>
                </c:pt>
                <c:pt idx="3583" formatCode="General">
                  <c:v>6.9980469999999996E-4</c:v>
                </c:pt>
                <c:pt idx="3584" formatCode="General">
                  <c:v>6.9999999999999999E-4</c:v>
                </c:pt>
                <c:pt idx="3585" formatCode="General">
                  <c:v>7.0019530000000002E-4</c:v>
                </c:pt>
                <c:pt idx="3586" formatCode="General">
                  <c:v>7.0039060000000005E-4</c:v>
                </c:pt>
                <c:pt idx="3587" formatCode="General">
                  <c:v>7.0058589999999997E-4</c:v>
                </c:pt>
                <c:pt idx="3588" formatCode="General">
                  <c:v>7.0078130000000003E-4</c:v>
                </c:pt>
                <c:pt idx="3589" formatCode="General">
                  <c:v>7.0097659999999995E-4</c:v>
                </c:pt>
                <c:pt idx="3590" formatCode="General">
                  <c:v>7.0117189999999998E-4</c:v>
                </c:pt>
                <c:pt idx="3591" formatCode="General">
                  <c:v>7.0136720000000001E-4</c:v>
                </c:pt>
                <c:pt idx="3592" formatCode="General">
                  <c:v>7.0156250000000004E-4</c:v>
                </c:pt>
                <c:pt idx="3593" formatCode="General">
                  <c:v>7.0175779999999996E-4</c:v>
                </c:pt>
                <c:pt idx="3594" formatCode="General">
                  <c:v>7.0195309999999999E-4</c:v>
                </c:pt>
                <c:pt idx="3595" formatCode="General">
                  <c:v>7.0214840000000001E-4</c:v>
                </c:pt>
                <c:pt idx="3596" formatCode="General">
                  <c:v>7.0234379999999997E-4</c:v>
                </c:pt>
                <c:pt idx="3597" formatCode="General">
                  <c:v>7.025391E-4</c:v>
                </c:pt>
                <c:pt idx="3598" formatCode="General">
                  <c:v>7.0273440000000003E-4</c:v>
                </c:pt>
                <c:pt idx="3599" formatCode="General">
                  <c:v>7.0292970000000005E-4</c:v>
                </c:pt>
                <c:pt idx="3600" formatCode="General">
                  <c:v>7.0312499999999997E-4</c:v>
                </c:pt>
                <c:pt idx="3601" formatCode="General">
                  <c:v>7.033203E-4</c:v>
                </c:pt>
                <c:pt idx="3602" formatCode="General">
                  <c:v>7.0351560000000003E-4</c:v>
                </c:pt>
                <c:pt idx="3603" formatCode="General">
                  <c:v>7.0371089999999995E-4</c:v>
                </c:pt>
                <c:pt idx="3604" formatCode="General">
                  <c:v>7.0390630000000001E-4</c:v>
                </c:pt>
                <c:pt idx="3605" formatCode="General">
                  <c:v>7.0410160000000004E-4</c:v>
                </c:pt>
                <c:pt idx="3606" formatCode="General">
                  <c:v>7.0429689999999996E-4</c:v>
                </c:pt>
                <c:pt idx="3607" formatCode="General">
                  <c:v>7.0449219999999999E-4</c:v>
                </c:pt>
                <c:pt idx="3608" formatCode="General">
                  <c:v>7.0468750000000002E-4</c:v>
                </c:pt>
                <c:pt idx="3609" formatCode="General">
                  <c:v>7.0488280000000005E-4</c:v>
                </c:pt>
                <c:pt idx="3610" formatCode="General">
                  <c:v>7.0507809999999997E-4</c:v>
                </c:pt>
                <c:pt idx="3611" formatCode="General">
                  <c:v>7.052734E-4</c:v>
                </c:pt>
                <c:pt idx="3612" formatCode="General">
                  <c:v>7.0546879999999995E-4</c:v>
                </c:pt>
                <c:pt idx="3613" formatCode="General">
                  <c:v>7.0566409999999998E-4</c:v>
                </c:pt>
                <c:pt idx="3614" formatCode="General">
                  <c:v>7.0585940000000001E-4</c:v>
                </c:pt>
                <c:pt idx="3615" formatCode="General">
                  <c:v>7.0605470000000004E-4</c:v>
                </c:pt>
                <c:pt idx="3616" formatCode="General">
                  <c:v>7.0624999999999996E-4</c:v>
                </c:pt>
                <c:pt idx="3617" formatCode="General">
                  <c:v>7.0644529999999998E-4</c:v>
                </c:pt>
                <c:pt idx="3618" formatCode="General">
                  <c:v>7.0664060000000001E-4</c:v>
                </c:pt>
                <c:pt idx="3619" formatCode="General">
                  <c:v>7.0683590000000004E-4</c:v>
                </c:pt>
                <c:pt idx="3620" formatCode="General">
                  <c:v>7.0703129999999999E-4</c:v>
                </c:pt>
                <c:pt idx="3621" formatCode="General">
                  <c:v>7.0722660000000002E-4</c:v>
                </c:pt>
                <c:pt idx="3622" formatCode="General">
                  <c:v>7.0742190000000005E-4</c:v>
                </c:pt>
                <c:pt idx="3623" formatCode="General">
                  <c:v>7.0761719999999997E-4</c:v>
                </c:pt>
                <c:pt idx="3624" formatCode="General">
                  <c:v>7.078125E-4</c:v>
                </c:pt>
                <c:pt idx="3625" formatCode="General">
                  <c:v>7.0800780000000003E-4</c:v>
                </c:pt>
                <c:pt idx="3626" formatCode="General">
                  <c:v>7.0820309999999995E-4</c:v>
                </c:pt>
                <c:pt idx="3627" formatCode="General">
                  <c:v>7.0839839999999998E-4</c:v>
                </c:pt>
                <c:pt idx="3628" formatCode="General">
                  <c:v>7.0859380000000004E-4</c:v>
                </c:pt>
                <c:pt idx="3629" formatCode="General">
                  <c:v>7.0878909999999996E-4</c:v>
                </c:pt>
                <c:pt idx="3630" formatCode="General">
                  <c:v>7.0898439999999999E-4</c:v>
                </c:pt>
                <c:pt idx="3631" formatCode="General">
                  <c:v>7.0917970000000002E-4</c:v>
                </c:pt>
                <c:pt idx="3632" formatCode="General">
                  <c:v>7.0937500000000004E-4</c:v>
                </c:pt>
                <c:pt idx="3633" formatCode="General">
                  <c:v>7.0957029999999996E-4</c:v>
                </c:pt>
                <c:pt idx="3634" formatCode="General">
                  <c:v>7.0976559999999999E-4</c:v>
                </c:pt>
                <c:pt idx="3635" formatCode="General">
                  <c:v>7.0996090000000002E-4</c:v>
                </c:pt>
                <c:pt idx="3636" formatCode="General">
                  <c:v>7.1015629999999998E-4</c:v>
                </c:pt>
                <c:pt idx="3637" formatCode="General">
                  <c:v>7.103516E-4</c:v>
                </c:pt>
                <c:pt idx="3638" formatCode="General">
                  <c:v>7.1054690000000003E-4</c:v>
                </c:pt>
                <c:pt idx="3639" formatCode="General">
                  <c:v>7.1074219999999995E-4</c:v>
                </c:pt>
                <c:pt idx="3640" formatCode="General">
                  <c:v>7.1093749999999998E-4</c:v>
                </c:pt>
                <c:pt idx="3641" formatCode="General">
                  <c:v>7.1113280000000001E-4</c:v>
                </c:pt>
                <c:pt idx="3642" formatCode="General">
                  <c:v>7.1132810000000004E-4</c:v>
                </c:pt>
                <c:pt idx="3643" formatCode="General">
                  <c:v>7.1152339999999996E-4</c:v>
                </c:pt>
                <c:pt idx="3644" formatCode="General">
                  <c:v>7.1171880000000002E-4</c:v>
                </c:pt>
                <c:pt idx="3645" formatCode="General">
                  <c:v>7.1191410000000005E-4</c:v>
                </c:pt>
                <c:pt idx="3646" formatCode="General">
                  <c:v>7.1210939999999997E-4</c:v>
                </c:pt>
                <c:pt idx="3647" formatCode="General">
                  <c:v>7.123047E-4</c:v>
                </c:pt>
                <c:pt idx="3648" formatCode="General">
                  <c:v>7.1250000000000003E-4</c:v>
                </c:pt>
                <c:pt idx="3649" formatCode="General">
                  <c:v>7.1269530000000005E-4</c:v>
                </c:pt>
                <c:pt idx="3650" formatCode="General">
                  <c:v>7.1289059999999997E-4</c:v>
                </c:pt>
                <c:pt idx="3651" formatCode="General">
                  <c:v>7.130859E-4</c:v>
                </c:pt>
                <c:pt idx="3652" formatCode="General">
                  <c:v>7.1328129999999996E-4</c:v>
                </c:pt>
                <c:pt idx="3653" formatCode="General">
                  <c:v>7.1347659999999999E-4</c:v>
                </c:pt>
                <c:pt idx="3654" formatCode="General">
                  <c:v>7.1367190000000001E-4</c:v>
                </c:pt>
                <c:pt idx="3655" formatCode="General">
                  <c:v>7.1386720000000004E-4</c:v>
                </c:pt>
                <c:pt idx="3656" formatCode="General">
                  <c:v>7.1406249999999996E-4</c:v>
                </c:pt>
                <c:pt idx="3657" formatCode="General">
                  <c:v>7.1425779999999999E-4</c:v>
                </c:pt>
                <c:pt idx="3658" formatCode="General">
                  <c:v>7.1445310000000002E-4</c:v>
                </c:pt>
                <c:pt idx="3659" formatCode="General">
                  <c:v>7.1464840000000005E-4</c:v>
                </c:pt>
                <c:pt idx="3660" formatCode="General">
                  <c:v>7.1484369999999997E-4</c:v>
                </c:pt>
                <c:pt idx="3661" formatCode="General">
                  <c:v>7.1503910000000003E-4</c:v>
                </c:pt>
                <c:pt idx="3662" formatCode="General">
                  <c:v>7.1523439999999995E-4</c:v>
                </c:pt>
                <c:pt idx="3663" formatCode="General">
                  <c:v>7.1542969999999998E-4</c:v>
                </c:pt>
                <c:pt idx="3664" formatCode="General">
                  <c:v>7.1562500000000001E-4</c:v>
                </c:pt>
                <c:pt idx="3665" formatCode="General">
                  <c:v>7.1582030000000004E-4</c:v>
                </c:pt>
                <c:pt idx="3666" formatCode="General">
                  <c:v>7.1601559999999996E-4</c:v>
                </c:pt>
                <c:pt idx="3667" formatCode="General">
                  <c:v>7.1621089999999998E-4</c:v>
                </c:pt>
                <c:pt idx="3668" formatCode="General">
                  <c:v>7.1640630000000005E-4</c:v>
                </c:pt>
                <c:pt idx="3669" formatCode="General">
                  <c:v>7.1660159999999997E-4</c:v>
                </c:pt>
                <c:pt idx="3670" formatCode="General">
                  <c:v>7.1679689999999999E-4</c:v>
                </c:pt>
                <c:pt idx="3671" formatCode="General">
                  <c:v>7.1699220000000002E-4</c:v>
                </c:pt>
                <c:pt idx="3672" formatCode="General">
                  <c:v>7.1718750000000005E-4</c:v>
                </c:pt>
                <c:pt idx="3673" formatCode="General">
                  <c:v>7.1738279999999997E-4</c:v>
                </c:pt>
                <c:pt idx="3674" formatCode="General">
                  <c:v>7.175781E-4</c:v>
                </c:pt>
                <c:pt idx="3675" formatCode="General">
                  <c:v>7.1777340000000003E-4</c:v>
                </c:pt>
                <c:pt idx="3676" formatCode="General">
                  <c:v>7.1796879999999998E-4</c:v>
                </c:pt>
                <c:pt idx="3677" formatCode="General">
                  <c:v>7.1816410000000001E-4</c:v>
                </c:pt>
                <c:pt idx="3678" formatCode="General">
                  <c:v>7.1835940000000004E-4</c:v>
                </c:pt>
                <c:pt idx="3679" formatCode="General">
                  <c:v>7.1855469999999996E-4</c:v>
                </c:pt>
                <c:pt idx="3680" formatCode="General">
                  <c:v>7.1874999999999999E-4</c:v>
                </c:pt>
                <c:pt idx="3681" formatCode="General">
                  <c:v>7.1894530000000002E-4</c:v>
                </c:pt>
                <c:pt idx="3682" formatCode="General">
                  <c:v>7.1914060000000004E-4</c:v>
                </c:pt>
                <c:pt idx="3683" formatCode="General">
                  <c:v>7.1933589999999996E-4</c:v>
                </c:pt>
                <c:pt idx="3684" formatCode="General">
                  <c:v>7.1953130000000003E-4</c:v>
                </c:pt>
                <c:pt idx="3685" formatCode="General">
                  <c:v>7.1972659999999995E-4</c:v>
                </c:pt>
                <c:pt idx="3686" formatCode="General">
                  <c:v>7.1992189999999998E-4</c:v>
                </c:pt>
                <c:pt idx="3687" formatCode="General">
                  <c:v>7.201172E-4</c:v>
                </c:pt>
                <c:pt idx="3688" formatCode="General">
                  <c:v>7.2031250000000003E-4</c:v>
                </c:pt>
                <c:pt idx="3689" formatCode="General">
                  <c:v>7.2050779999999995E-4</c:v>
                </c:pt>
                <c:pt idx="3690" formatCode="General">
                  <c:v>7.2070309999999998E-4</c:v>
                </c:pt>
                <c:pt idx="3691" formatCode="General">
                  <c:v>7.2089840000000001E-4</c:v>
                </c:pt>
                <c:pt idx="3692" formatCode="General">
                  <c:v>7.2109379999999996E-4</c:v>
                </c:pt>
                <c:pt idx="3693" formatCode="General">
                  <c:v>7.2128909999999999E-4</c:v>
                </c:pt>
                <c:pt idx="3694" formatCode="General">
                  <c:v>7.2148440000000002E-4</c:v>
                </c:pt>
                <c:pt idx="3695" formatCode="General">
                  <c:v>7.2167970000000005E-4</c:v>
                </c:pt>
                <c:pt idx="3696" formatCode="General">
                  <c:v>7.2187499999999997E-4</c:v>
                </c:pt>
                <c:pt idx="3697" formatCode="General">
                  <c:v>7.220703E-4</c:v>
                </c:pt>
                <c:pt idx="3698" formatCode="General">
                  <c:v>7.2226560000000003E-4</c:v>
                </c:pt>
                <c:pt idx="3699" formatCode="General">
                  <c:v>7.2246089999999995E-4</c:v>
                </c:pt>
                <c:pt idx="3700" formatCode="General">
                  <c:v>7.2265619999999997E-4</c:v>
                </c:pt>
                <c:pt idx="3701" formatCode="General">
                  <c:v>7.2285160000000004E-4</c:v>
                </c:pt>
                <c:pt idx="3702" formatCode="General">
                  <c:v>7.2304689999999996E-4</c:v>
                </c:pt>
                <c:pt idx="3703" formatCode="General">
                  <c:v>7.2324219999999999E-4</c:v>
                </c:pt>
                <c:pt idx="3704" formatCode="General">
                  <c:v>7.2343750000000001E-4</c:v>
                </c:pt>
                <c:pt idx="3705" formatCode="General">
                  <c:v>7.2363280000000004E-4</c:v>
                </c:pt>
                <c:pt idx="3706" formatCode="General">
                  <c:v>7.2382809999999996E-4</c:v>
                </c:pt>
                <c:pt idx="3707" formatCode="General">
                  <c:v>7.2402339999999999E-4</c:v>
                </c:pt>
                <c:pt idx="3708" formatCode="General">
                  <c:v>7.2421880000000005E-4</c:v>
                </c:pt>
                <c:pt idx="3709" formatCode="General">
                  <c:v>7.2441409999999997E-4</c:v>
                </c:pt>
                <c:pt idx="3710" formatCode="General">
                  <c:v>7.246094E-4</c:v>
                </c:pt>
                <c:pt idx="3711" formatCode="General">
                  <c:v>7.2480470000000003E-4</c:v>
                </c:pt>
                <c:pt idx="3712" formatCode="General">
                  <c:v>7.2499999999999995E-4</c:v>
                </c:pt>
                <c:pt idx="3713" formatCode="General">
                  <c:v>7.2519529999999998E-4</c:v>
                </c:pt>
                <c:pt idx="3714" formatCode="General">
                  <c:v>7.2539060000000001E-4</c:v>
                </c:pt>
                <c:pt idx="3715" formatCode="General">
                  <c:v>7.2558590000000004E-4</c:v>
                </c:pt>
                <c:pt idx="3716" formatCode="General">
                  <c:v>7.2578129999999999E-4</c:v>
                </c:pt>
                <c:pt idx="3717" formatCode="General">
                  <c:v>7.2597660000000002E-4</c:v>
                </c:pt>
                <c:pt idx="3718" formatCode="General">
                  <c:v>7.2617190000000005E-4</c:v>
                </c:pt>
                <c:pt idx="3719" formatCode="General">
                  <c:v>7.2636719999999997E-4</c:v>
                </c:pt>
                <c:pt idx="3720" formatCode="General">
                  <c:v>7.2656249999999999E-4</c:v>
                </c:pt>
                <c:pt idx="3721" formatCode="General">
                  <c:v>7.2675780000000002E-4</c:v>
                </c:pt>
                <c:pt idx="3722" formatCode="General">
                  <c:v>7.2695310000000005E-4</c:v>
                </c:pt>
                <c:pt idx="3723" formatCode="General">
                  <c:v>7.2714839999999997E-4</c:v>
                </c:pt>
                <c:pt idx="3724" formatCode="General">
                  <c:v>7.2734380000000003E-4</c:v>
                </c:pt>
                <c:pt idx="3725" formatCode="General">
                  <c:v>7.2753909999999995E-4</c:v>
                </c:pt>
                <c:pt idx="3726" formatCode="General">
                  <c:v>7.2773439999999998E-4</c:v>
                </c:pt>
                <c:pt idx="3727" formatCode="General">
                  <c:v>7.2792970000000001E-4</c:v>
                </c:pt>
                <c:pt idx="3728" formatCode="General">
                  <c:v>7.2812500000000004E-4</c:v>
                </c:pt>
                <c:pt idx="3729" formatCode="General">
                  <c:v>7.2832029999999996E-4</c:v>
                </c:pt>
                <c:pt idx="3730" formatCode="General">
                  <c:v>7.2851559999999999E-4</c:v>
                </c:pt>
                <c:pt idx="3731" formatCode="General">
                  <c:v>7.2871090000000002E-4</c:v>
                </c:pt>
                <c:pt idx="3732" formatCode="General">
                  <c:v>7.2890629999999997E-4</c:v>
                </c:pt>
                <c:pt idx="3733" formatCode="General">
                  <c:v>7.291016E-4</c:v>
                </c:pt>
                <c:pt idx="3734" formatCode="General">
                  <c:v>7.2929690000000003E-4</c:v>
                </c:pt>
                <c:pt idx="3735" formatCode="General">
                  <c:v>7.2949219999999995E-4</c:v>
                </c:pt>
                <c:pt idx="3736" formatCode="General">
                  <c:v>7.2968749999999998E-4</c:v>
                </c:pt>
                <c:pt idx="3737" formatCode="General">
                  <c:v>7.298828E-4</c:v>
                </c:pt>
                <c:pt idx="3738" formatCode="General">
                  <c:v>7.3007810000000003E-4</c:v>
                </c:pt>
                <c:pt idx="3739" formatCode="General">
                  <c:v>7.3027339999999995E-4</c:v>
                </c:pt>
                <c:pt idx="3740" formatCode="General">
                  <c:v>7.3046880000000002E-4</c:v>
                </c:pt>
                <c:pt idx="3741" formatCode="General">
                  <c:v>7.3066410000000004E-4</c:v>
                </c:pt>
                <c:pt idx="3742" formatCode="General">
                  <c:v>7.3085939999999996E-4</c:v>
                </c:pt>
                <c:pt idx="3743" formatCode="General">
                  <c:v>7.3105469999999999E-4</c:v>
                </c:pt>
                <c:pt idx="3744" formatCode="General">
                  <c:v>7.3125000000000002E-4</c:v>
                </c:pt>
                <c:pt idx="3745" formatCode="General">
                  <c:v>7.3144530000000005E-4</c:v>
                </c:pt>
                <c:pt idx="3746" formatCode="General">
                  <c:v>7.3164059999999997E-4</c:v>
                </c:pt>
                <c:pt idx="3747" formatCode="General">
                  <c:v>7.318359E-4</c:v>
                </c:pt>
                <c:pt idx="3748" formatCode="General">
                  <c:v>7.3203129999999995E-4</c:v>
                </c:pt>
                <c:pt idx="3749" formatCode="General">
                  <c:v>7.3222659999999998E-4</c:v>
                </c:pt>
                <c:pt idx="3750" formatCode="General">
                  <c:v>7.3242190000000001E-4</c:v>
                </c:pt>
                <c:pt idx="3751" formatCode="General">
                  <c:v>7.3261720000000004E-4</c:v>
                </c:pt>
                <c:pt idx="3752" formatCode="General">
                  <c:v>7.3281249999999996E-4</c:v>
                </c:pt>
                <c:pt idx="3753" formatCode="General">
                  <c:v>7.3300779999999999E-4</c:v>
                </c:pt>
                <c:pt idx="3754" formatCode="General">
                  <c:v>7.3320310000000001E-4</c:v>
                </c:pt>
                <c:pt idx="3755" formatCode="General">
                  <c:v>7.3339840000000004E-4</c:v>
                </c:pt>
                <c:pt idx="3756" formatCode="General">
                  <c:v>7.335938E-4</c:v>
                </c:pt>
                <c:pt idx="3757" formatCode="General">
                  <c:v>7.3378910000000002E-4</c:v>
                </c:pt>
                <c:pt idx="3758" formatCode="General">
                  <c:v>7.3398440000000005E-4</c:v>
                </c:pt>
                <c:pt idx="3759" formatCode="General">
                  <c:v>7.3417969999999997E-4</c:v>
                </c:pt>
                <c:pt idx="3760" formatCode="General">
                  <c:v>7.34375E-4</c:v>
                </c:pt>
                <c:pt idx="3761" formatCode="General">
                  <c:v>7.3457030000000003E-4</c:v>
                </c:pt>
                <c:pt idx="3762" formatCode="General">
                  <c:v>7.3476559999999995E-4</c:v>
                </c:pt>
                <c:pt idx="3763" formatCode="General">
                  <c:v>7.3496089999999998E-4</c:v>
                </c:pt>
                <c:pt idx="3764" formatCode="General">
                  <c:v>7.3515630000000004E-4</c:v>
                </c:pt>
                <c:pt idx="3765" formatCode="General">
                  <c:v>7.3535159999999996E-4</c:v>
                </c:pt>
                <c:pt idx="3766" formatCode="General">
                  <c:v>7.3554689999999999E-4</c:v>
                </c:pt>
                <c:pt idx="3767" formatCode="General">
                  <c:v>7.3574220000000002E-4</c:v>
                </c:pt>
                <c:pt idx="3768" formatCode="General">
                  <c:v>7.3593750000000005E-4</c:v>
                </c:pt>
                <c:pt idx="3769" formatCode="General">
                  <c:v>7.3613279999999997E-4</c:v>
                </c:pt>
                <c:pt idx="3770" formatCode="General">
                  <c:v>7.3632809999999999E-4</c:v>
                </c:pt>
                <c:pt idx="3771" formatCode="General">
                  <c:v>7.3652340000000002E-4</c:v>
                </c:pt>
                <c:pt idx="3772" formatCode="General">
                  <c:v>7.3671879999999998E-4</c:v>
                </c:pt>
                <c:pt idx="3773" formatCode="General">
                  <c:v>7.3691410000000001E-4</c:v>
                </c:pt>
                <c:pt idx="3774" formatCode="General">
                  <c:v>7.3710940000000003E-4</c:v>
                </c:pt>
                <c:pt idx="3775" formatCode="General">
                  <c:v>7.3730469999999995E-4</c:v>
                </c:pt>
                <c:pt idx="3776" formatCode="General">
                  <c:v>7.3749999999999998E-4</c:v>
                </c:pt>
                <c:pt idx="3777" formatCode="General">
                  <c:v>7.3769530000000001E-4</c:v>
                </c:pt>
                <c:pt idx="3778" formatCode="General">
                  <c:v>7.3789060000000004E-4</c:v>
                </c:pt>
                <c:pt idx="3779" formatCode="General">
                  <c:v>7.3808589999999996E-4</c:v>
                </c:pt>
                <c:pt idx="3780" formatCode="General">
                  <c:v>7.3828130000000002E-4</c:v>
                </c:pt>
                <c:pt idx="3781" formatCode="General">
                  <c:v>7.3847660000000005E-4</c:v>
                </c:pt>
                <c:pt idx="3782" formatCode="General">
                  <c:v>7.3867189999999997E-4</c:v>
                </c:pt>
                <c:pt idx="3783" formatCode="General">
                  <c:v>7.388672E-4</c:v>
                </c:pt>
                <c:pt idx="3784" formatCode="General">
                  <c:v>7.3906250000000003E-4</c:v>
                </c:pt>
                <c:pt idx="3785" formatCode="General">
                  <c:v>7.3925779999999995E-4</c:v>
                </c:pt>
                <c:pt idx="3786" formatCode="General">
                  <c:v>7.3945309999999998E-4</c:v>
                </c:pt>
                <c:pt idx="3787" formatCode="General">
                  <c:v>7.396484E-4</c:v>
                </c:pt>
                <c:pt idx="3788" formatCode="General">
                  <c:v>7.3984379999999996E-4</c:v>
                </c:pt>
                <c:pt idx="3789" formatCode="General">
                  <c:v>7.4003909999999999E-4</c:v>
                </c:pt>
                <c:pt idx="3790" formatCode="General">
                  <c:v>7.4023440000000002E-4</c:v>
                </c:pt>
                <c:pt idx="3791" formatCode="General">
                  <c:v>7.4042970000000004E-4</c:v>
                </c:pt>
                <c:pt idx="3792" formatCode="General">
                  <c:v>7.4062499999999996E-4</c:v>
                </c:pt>
                <c:pt idx="3793" formatCode="General">
                  <c:v>7.4082029999999999E-4</c:v>
                </c:pt>
                <c:pt idx="3794" formatCode="General">
                  <c:v>7.4101560000000002E-4</c:v>
                </c:pt>
                <c:pt idx="3795" formatCode="General">
                  <c:v>7.4121090000000005E-4</c:v>
                </c:pt>
                <c:pt idx="3796" formatCode="General">
                  <c:v>7.4140619999999997E-4</c:v>
                </c:pt>
                <c:pt idx="3797" formatCode="General">
                  <c:v>7.4160160000000003E-4</c:v>
                </c:pt>
                <c:pt idx="3798" formatCode="General">
                  <c:v>7.4179689999999995E-4</c:v>
                </c:pt>
                <c:pt idx="3799" formatCode="General">
                  <c:v>7.4199219999999998E-4</c:v>
                </c:pt>
                <c:pt idx="3800" formatCode="General">
                  <c:v>7.4218750000000001E-4</c:v>
                </c:pt>
                <c:pt idx="3801" formatCode="General">
                  <c:v>7.4238280000000004E-4</c:v>
                </c:pt>
                <c:pt idx="3802" formatCode="General">
                  <c:v>7.4257809999999996E-4</c:v>
                </c:pt>
                <c:pt idx="3803" formatCode="General">
                  <c:v>7.4277339999999999E-4</c:v>
                </c:pt>
                <c:pt idx="3804" formatCode="General">
                  <c:v>7.4296880000000005E-4</c:v>
                </c:pt>
                <c:pt idx="3805" formatCode="General">
                  <c:v>7.4316409999999997E-4</c:v>
                </c:pt>
                <c:pt idx="3806" formatCode="General">
                  <c:v>7.433594E-4</c:v>
                </c:pt>
                <c:pt idx="3807" formatCode="General">
                  <c:v>7.4355470000000002E-4</c:v>
                </c:pt>
                <c:pt idx="3808" formatCode="General">
                  <c:v>7.4375000000000005E-4</c:v>
                </c:pt>
                <c:pt idx="3809" formatCode="General">
                  <c:v>7.4394529999999997E-4</c:v>
                </c:pt>
                <c:pt idx="3810" formatCode="General">
                  <c:v>7.441406E-4</c:v>
                </c:pt>
                <c:pt idx="3811" formatCode="General">
                  <c:v>7.4433590000000003E-4</c:v>
                </c:pt>
                <c:pt idx="3812" formatCode="General">
                  <c:v>7.4453129999999998E-4</c:v>
                </c:pt>
                <c:pt idx="3813" formatCode="General">
                  <c:v>7.4472660000000001E-4</c:v>
                </c:pt>
                <c:pt idx="3814" formatCode="General">
                  <c:v>7.4492190000000004E-4</c:v>
                </c:pt>
                <c:pt idx="3815" formatCode="General">
                  <c:v>7.4511719999999996E-4</c:v>
                </c:pt>
                <c:pt idx="3816" formatCode="General">
                  <c:v>7.4531249999999999E-4</c:v>
                </c:pt>
                <c:pt idx="3817" formatCode="General">
                  <c:v>7.4550780000000002E-4</c:v>
                </c:pt>
                <c:pt idx="3818" formatCode="General">
                  <c:v>7.4570310000000005E-4</c:v>
                </c:pt>
                <c:pt idx="3819" formatCode="General">
                  <c:v>7.4589839999999997E-4</c:v>
                </c:pt>
                <c:pt idx="3820" formatCode="General">
                  <c:v>7.4609380000000003E-4</c:v>
                </c:pt>
                <c:pt idx="3821" formatCode="General">
                  <c:v>7.4628909999999995E-4</c:v>
                </c:pt>
                <c:pt idx="3822" formatCode="General">
                  <c:v>7.4648439999999998E-4</c:v>
                </c:pt>
                <c:pt idx="3823" formatCode="General">
                  <c:v>7.4667970000000001E-4</c:v>
                </c:pt>
                <c:pt idx="3824" formatCode="General">
                  <c:v>7.4687500000000003E-4</c:v>
                </c:pt>
                <c:pt idx="3825" formatCode="General">
                  <c:v>7.4707029999999995E-4</c:v>
                </c:pt>
                <c:pt idx="3826" formatCode="General">
                  <c:v>7.4726559999999998E-4</c:v>
                </c:pt>
                <c:pt idx="3827" formatCode="General">
                  <c:v>7.4746090000000001E-4</c:v>
                </c:pt>
                <c:pt idx="3828" formatCode="General">
                  <c:v>7.4765629999999997E-4</c:v>
                </c:pt>
                <c:pt idx="3829" formatCode="General">
                  <c:v>7.4785159999999999E-4</c:v>
                </c:pt>
                <c:pt idx="3830" formatCode="General">
                  <c:v>7.4804690000000002E-4</c:v>
                </c:pt>
                <c:pt idx="3831" formatCode="General">
                  <c:v>7.4824220000000005E-4</c:v>
                </c:pt>
                <c:pt idx="3832" formatCode="General">
                  <c:v>7.4843749999999997E-4</c:v>
                </c:pt>
                <c:pt idx="3833" formatCode="General">
                  <c:v>7.486328E-4</c:v>
                </c:pt>
                <c:pt idx="3834" formatCode="General">
                  <c:v>7.4882810000000003E-4</c:v>
                </c:pt>
                <c:pt idx="3835" formatCode="General">
                  <c:v>7.4902339999999995E-4</c:v>
                </c:pt>
                <c:pt idx="3836" formatCode="General">
                  <c:v>7.4921869999999998E-4</c:v>
                </c:pt>
                <c:pt idx="3837" formatCode="General">
                  <c:v>7.4941410000000004E-4</c:v>
                </c:pt>
                <c:pt idx="3838" formatCode="General">
                  <c:v>7.4960939999999996E-4</c:v>
                </c:pt>
                <c:pt idx="3839" formatCode="General">
                  <c:v>7.4980469999999999E-4</c:v>
                </c:pt>
                <c:pt idx="3840" formatCode="General">
                  <c:v>7.5000000000000002E-4</c:v>
                </c:pt>
                <c:pt idx="3841" formatCode="General">
                  <c:v>7.5019530000000004E-4</c:v>
                </c:pt>
                <c:pt idx="3842" formatCode="General">
                  <c:v>7.5039059999999996E-4</c:v>
                </c:pt>
                <c:pt idx="3843" formatCode="General">
                  <c:v>7.5058589999999999E-4</c:v>
                </c:pt>
                <c:pt idx="3844" formatCode="General">
                  <c:v>7.5078129999999995E-4</c:v>
                </c:pt>
                <c:pt idx="3845" formatCode="General">
                  <c:v>7.5097659999999998E-4</c:v>
                </c:pt>
                <c:pt idx="3846" formatCode="General">
                  <c:v>7.511719E-4</c:v>
                </c:pt>
                <c:pt idx="3847" formatCode="General">
                  <c:v>7.5136720000000003E-4</c:v>
                </c:pt>
                <c:pt idx="3848" formatCode="General">
                  <c:v>7.5156249999999995E-4</c:v>
                </c:pt>
                <c:pt idx="3849" formatCode="General">
                  <c:v>7.5175779999999998E-4</c:v>
                </c:pt>
                <c:pt idx="3850" formatCode="General">
                  <c:v>7.5195310000000001E-4</c:v>
                </c:pt>
                <c:pt idx="3851" formatCode="General">
                  <c:v>7.5214840000000004E-4</c:v>
                </c:pt>
                <c:pt idx="3852" formatCode="General">
                  <c:v>7.5234379999999999E-4</c:v>
                </c:pt>
                <c:pt idx="3853" formatCode="General">
                  <c:v>7.5253910000000002E-4</c:v>
                </c:pt>
                <c:pt idx="3854" formatCode="General">
                  <c:v>7.5273440000000005E-4</c:v>
                </c:pt>
                <c:pt idx="3855" formatCode="General">
                  <c:v>7.5292969999999997E-4</c:v>
                </c:pt>
                <c:pt idx="3856" formatCode="General">
                  <c:v>7.53125E-4</c:v>
                </c:pt>
                <c:pt idx="3857" formatCode="General">
                  <c:v>7.5332030000000003E-4</c:v>
                </c:pt>
                <c:pt idx="3858" formatCode="General">
                  <c:v>7.5351560000000005E-4</c:v>
                </c:pt>
                <c:pt idx="3859" formatCode="General">
                  <c:v>7.5371089999999997E-4</c:v>
                </c:pt>
                <c:pt idx="3860" formatCode="General">
                  <c:v>7.5390630000000004E-4</c:v>
                </c:pt>
                <c:pt idx="3861" formatCode="General">
                  <c:v>7.5410159999999996E-4</c:v>
                </c:pt>
                <c:pt idx="3862" formatCode="General">
                  <c:v>7.5429689999999998E-4</c:v>
                </c:pt>
                <c:pt idx="3863" formatCode="General">
                  <c:v>7.5449220000000001E-4</c:v>
                </c:pt>
                <c:pt idx="3864" formatCode="General">
                  <c:v>7.5468750000000004E-4</c:v>
                </c:pt>
                <c:pt idx="3865" formatCode="General">
                  <c:v>7.5488279999999996E-4</c:v>
                </c:pt>
                <c:pt idx="3866" formatCode="General">
                  <c:v>7.5507809999999999E-4</c:v>
                </c:pt>
                <c:pt idx="3867" formatCode="General">
                  <c:v>7.5527340000000002E-4</c:v>
                </c:pt>
                <c:pt idx="3868" formatCode="General">
                  <c:v>7.5546879999999997E-4</c:v>
                </c:pt>
                <c:pt idx="3869" formatCode="General">
                  <c:v>7.556641E-4</c:v>
                </c:pt>
                <c:pt idx="3870" formatCode="General">
                  <c:v>7.5585940000000003E-4</c:v>
                </c:pt>
                <c:pt idx="3871" formatCode="General">
                  <c:v>7.5605469999999995E-4</c:v>
                </c:pt>
                <c:pt idx="3872" formatCode="General">
                  <c:v>7.5624999999999998E-4</c:v>
                </c:pt>
                <c:pt idx="3873" formatCode="General">
                  <c:v>7.5644530000000001E-4</c:v>
                </c:pt>
                <c:pt idx="3874" formatCode="General">
                  <c:v>7.5664060000000003E-4</c:v>
                </c:pt>
                <c:pt idx="3875" formatCode="General">
                  <c:v>7.5683589999999995E-4</c:v>
                </c:pt>
                <c:pt idx="3876" formatCode="General">
                  <c:v>7.5703130000000002E-4</c:v>
                </c:pt>
                <c:pt idx="3877" formatCode="General">
                  <c:v>7.5722660000000005E-4</c:v>
                </c:pt>
                <c:pt idx="3878" formatCode="General">
                  <c:v>7.5742189999999997E-4</c:v>
                </c:pt>
                <c:pt idx="3879" formatCode="General">
                  <c:v>7.5761719999999999E-4</c:v>
                </c:pt>
                <c:pt idx="3880" formatCode="General">
                  <c:v>7.5781250000000002E-4</c:v>
                </c:pt>
                <c:pt idx="3881" formatCode="General">
                  <c:v>7.5800780000000005E-4</c:v>
                </c:pt>
                <c:pt idx="3882" formatCode="General">
                  <c:v>7.5820309999999997E-4</c:v>
                </c:pt>
                <c:pt idx="3883" formatCode="General">
                  <c:v>7.583984E-4</c:v>
                </c:pt>
                <c:pt idx="3884" formatCode="General">
                  <c:v>7.5859379999999995E-4</c:v>
                </c:pt>
                <c:pt idx="3885" formatCode="General">
                  <c:v>7.5878909999999998E-4</c:v>
                </c:pt>
                <c:pt idx="3886" formatCode="General">
                  <c:v>7.5898440000000001E-4</c:v>
                </c:pt>
                <c:pt idx="3887" formatCode="General">
                  <c:v>7.5917970000000004E-4</c:v>
                </c:pt>
                <c:pt idx="3888" formatCode="General">
                  <c:v>7.5937499999999996E-4</c:v>
                </c:pt>
                <c:pt idx="3889" formatCode="General">
                  <c:v>7.5957029999999999E-4</c:v>
                </c:pt>
                <c:pt idx="3890" formatCode="General">
                  <c:v>7.5976560000000002E-4</c:v>
                </c:pt>
                <c:pt idx="3891" formatCode="General">
                  <c:v>7.5996090000000004E-4</c:v>
                </c:pt>
                <c:pt idx="3892" formatCode="General">
                  <c:v>7.601563E-4</c:v>
                </c:pt>
                <c:pt idx="3893" formatCode="General">
                  <c:v>7.6035160000000003E-4</c:v>
                </c:pt>
                <c:pt idx="3894" formatCode="General">
                  <c:v>7.6054689999999995E-4</c:v>
                </c:pt>
                <c:pt idx="3895" formatCode="General">
                  <c:v>7.6074219999999998E-4</c:v>
                </c:pt>
                <c:pt idx="3896" formatCode="General">
                  <c:v>7.609375E-4</c:v>
                </c:pt>
                <c:pt idx="3897" formatCode="General">
                  <c:v>7.6113280000000003E-4</c:v>
                </c:pt>
                <c:pt idx="3898" formatCode="General">
                  <c:v>7.6132809999999995E-4</c:v>
                </c:pt>
                <c:pt idx="3899" formatCode="General">
                  <c:v>7.6152339999999998E-4</c:v>
                </c:pt>
                <c:pt idx="3900" formatCode="General">
                  <c:v>7.6171880000000004E-4</c:v>
                </c:pt>
                <c:pt idx="3901" formatCode="General">
                  <c:v>7.6191409999999996E-4</c:v>
                </c:pt>
                <c:pt idx="3902" formatCode="General">
                  <c:v>7.6210939999999999E-4</c:v>
                </c:pt>
                <c:pt idx="3903" formatCode="General">
                  <c:v>7.6230470000000002E-4</c:v>
                </c:pt>
                <c:pt idx="3904" formatCode="General">
                  <c:v>7.6250000000000005E-4</c:v>
                </c:pt>
                <c:pt idx="3905" formatCode="General">
                  <c:v>7.6269529999999997E-4</c:v>
                </c:pt>
                <c:pt idx="3906" formatCode="General">
                  <c:v>7.628906E-4</c:v>
                </c:pt>
                <c:pt idx="3907" formatCode="General">
                  <c:v>7.6308590000000003E-4</c:v>
                </c:pt>
                <c:pt idx="3908" formatCode="General">
                  <c:v>7.6328129999999998E-4</c:v>
                </c:pt>
                <c:pt idx="3909" formatCode="General">
                  <c:v>7.6347660000000001E-4</c:v>
                </c:pt>
                <c:pt idx="3910" formatCode="General">
                  <c:v>7.6367190000000004E-4</c:v>
                </c:pt>
                <c:pt idx="3911" formatCode="General">
                  <c:v>7.6386719999999996E-4</c:v>
                </c:pt>
                <c:pt idx="3912" formatCode="General">
                  <c:v>7.6406249999999998E-4</c:v>
                </c:pt>
                <c:pt idx="3913" formatCode="General">
                  <c:v>7.6425780000000001E-4</c:v>
                </c:pt>
                <c:pt idx="3914" formatCode="General">
                  <c:v>7.6445310000000004E-4</c:v>
                </c:pt>
                <c:pt idx="3915" formatCode="General">
                  <c:v>7.6464839999999996E-4</c:v>
                </c:pt>
                <c:pt idx="3916" formatCode="General">
                  <c:v>7.6484380000000002E-4</c:v>
                </c:pt>
                <c:pt idx="3917" formatCode="General">
                  <c:v>7.6503910000000005E-4</c:v>
                </c:pt>
                <c:pt idx="3918" formatCode="General">
                  <c:v>7.6523439999999997E-4</c:v>
                </c:pt>
                <c:pt idx="3919" formatCode="General">
                  <c:v>7.654297E-4</c:v>
                </c:pt>
                <c:pt idx="3920" formatCode="General">
                  <c:v>7.6562500000000003E-4</c:v>
                </c:pt>
                <c:pt idx="3921" formatCode="General">
                  <c:v>7.6582029999999995E-4</c:v>
                </c:pt>
                <c:pt idx="3922" formatCode="General">
                  <c:v>7.6601559999999998E-4</c:v>
                </c:pt>
                <c:pt idx="3923" formatCode="General">
                  <c:v>7.6621090000000001E-4</c:v>
                </c:pt>
                <c:pt idx="3924" formatCode="General">
                  <c:v>7.6640629999999996E-4</c:v>
                </c:pt>
                <c:pt idx="3925" formatCode="General">
                  <c:v>7.6660159999999999E-4</c:v>
                </c:pt>
                <c:pt idx="3926" formatCode="General">
                  <c:v>7.6679690000000002E-4</c:v>
                </c:pt>
                <c:pt idx="3927" formatCode="General">
                  <c:v>7.6699220000000005E-4</c:v>
                </c:pt>
                <c:pt idx="3928" formatCode="General">
                  <c:v>7.6718749999999997E-4</c:v>
                </c:pt>
                <c:pt idx="3929" formatCode="General">
                  <c:v>7.6738279999999999E-4</c:v>
                </c:pt>
                <c:pt idx="3930" formatCode="General">
                  <c:v>7.6757810000000002E-4</c:v>
                </c:pt>
                <c:pt idx="3931" formatCode="General">
                  <c:v>7.6777340000000005E-4</c:v>
                </c:pt>
                <c:pt idx="3932" formatCode="General">
                  <c:v>7.6796869999999997E-4</c:v>
                </c:pt>
                <c:pt idx="3933" formatCode="General">
                  <c:v>7.6816410000000003E-4</c:v>
                </c:pt>
                <c:pt idx="3934" formatCode="General">
                  <c:v>7.6835939999999995E-4</c:v>
                </c:pt>
                <c:pt idx="3935" formatCode="General">
                  <c:v>7.6855469999999998E-4</c:v>
                </c:pt>
                <c:pt idx="3936" formatCode="General">
                  <c:v>7.6875000000000001E-4</c:v>
                </c:pt>
                <c:pt idx="3937" formatCode="General">
                  <c:v>7.6894530000000004E-4</c:v>
                </c:pt>
                <c:pt idx="3938" formatCode="General">
                  <c:v>7.6914059999999996E-4</c:v>
                </c:pt>
                <c:pt idx="3939" formatCode="General">
                  <c:v>7.6933589999999999E-4</c:v>
                </c:pt>
                <c:pt idx="3940" formatCode="General">
                  <c:v>7.6953130000000005E-4</c:v>
                </c:pt>
                <c:pt idx="3941" formatCode="General">
                  <c:v>7.6972659999999997E-4</c:v>
                </c:pt>
                <c:pt idx="3942" formatCode="General">
                  <c:v>7.699219E-4</c:v>
                </c:pt>
                <c:pt idx="3943" formatCode="General">
                  <c:v>7.7011720000000003E-4</c:v>
                </c:pt>
                <c:pt idx="3944" formatCode="General">
                  <c:v>7.7031249999999995E-4</c:v>
                </c:pt>
                <c:pt idx="3945" formatCode="General">
                  <c:v>7.7050779999999998E-4</c:v>
                </c:pt>
                <c:pt idx="3946" formatCode="General">
                  <c:v>7.707031E-4</c:v>
                </c:pt>
                <c:pt idx="3947" formatCode="General">
                  <c:v>7.7089840000000003E-4</c:v>
                </c:pt>
                <c:pt idx="3948" formatCode="General">
                  <c:v>7.7109379999999999E-4</c:v>
                </c:pt>
                <c:pt idx="3949" formatCode="General">
                  <c:v>7.7128910000000001E-4</c:v>
                </c:pt>
                <c:pt idx="3950" formatCode="General">
                  <c:v>7.7148440000000004E-4</c:v>
                </c:pt>
                <c:pt idx="3951" formatCode="General">
                  <c:v>7.7167969999999996E-4</c:v>
                </c:pt>
                <c:pt idx="3952" formatCode="General">
                  <c:v>7.7187499999999999E-4</c:v>
                </c:pt>
                <c:pt idx="3953" formatCode="General">
                  <c:v>7.7207030000000002E-4</c:v>
                </c:pt>
                <c:pt idx="3954" formatCode="General">
                  <c:v>7.7226560000000005E-4</c:v>
                </c:pt>
                <c:pt idx="3955" formatCode="General">
                  <c:v>7.7246089999999997E-4</c:v>
                </c:pt>
                <c:pt idx="3956" formatCode="General">
                  <c:v>7.7265630000000003E-4</c:v>
                </c:pt>
                <c:pt idx="3957" formatCode="General">
                  <c:v>7.7285159999999995E-4</c:v>
                </c:pt>
                <c:pt idx="3958" formatCode="General">
                  <c:v>7.7304689999999998E-4</c:v>
                </c:pt>
                <c:pt idx="3959" formatCode="General">
                  <c:v>7.7324220000000001E-4</c:v>
                </c:pt>
                <c:pt idx="3960" formatCode="General">
                  <c:v>7.7343750000000004E-4</c:v>
                </c:pt>
                <c:pt idx="3961" formatCode="General">
                  <c:v>7.7363279999999996E-4</c:v>
                </c:pt>
                <c:pt idx="3962" formatCode="General">
                  <c:v>7.7382809999999998E-4</c:v>
                </c:pt>
                <c:pt idx="3963" formatCode="General">
                  <c:v>7.7402340000000001E-4</c:v>
                </c:pt>
                <c:pt idx="3964" formatCode="General">
                  <c:v>7.7421879999999997E-4</c:v>
                </c:pt>
                <c:pt idx="3965" formatCode="General">
                  <c:v>7.744141E-4</c:v>
                </c:pt>
                <c:pt idx="3966" formatCode="General">
                  <c:v>7.7460940000000002E-4</c:v>
                </c:pt>
                <c:pt idx="3967" formatCode="General">
                  <c:v>7.7480470000000005E-4</c:v>
                </c:pt>
                <c:pt idx="3968" formatCode="General">
                  <c:v>7.7499999999999997E-4</c:v>
                </c:pt>
                <c:pt idx="3969" formatCode="General">
                  <c:v>7.751953E-4</c:v>
                </c:pt>
                <c:pt idx="3970" formatCode="General">
                  <c:v>7.7539060000000003E-4</c:v>
                </c:pt>
                <c:pt idx="3971" formatCode="General">
                  <c:v>7.7558589999999995E-4</c:v>
                </c:pt>
                <c:pt idx="3972" formatCode="General">
                  <c:v>7.7578130000000001E-4</c:v>
                </c:pt>
                <c:pt idx="3973" formatCode="General">
                  <c:v>7.7597660000000004E-4</c:v>
                </c:pt>
                <c:pt idx="3974" formatCode="General">
                  <c:v>7.7617189999999996E-4</c:v>
                </c:pt>
                <c:pt idx="3975" formatCode="General">
                  <c:v>7.7636719999999999E-4</c:v>
                </c:pt>
                <c:pt idx="3976" formatCode="General">
                  <c:v>7.7656250000000002E-4</c:v>
                </c:pt>
                <c:pt idx="3977" formatCode="General">
                  <c:v>7.7675780000000005E-4</c:v>
                </c:pt>
                <c:pt idx="3978" formatCode="General">
                  <c:v>7.7695309999999997E-4</c:v>
                </c:pt>
                <c:pt idx="3979" formatCode="General">
                  <c:v>7.7714839999999999E-4</c:v>
                </c:pt>
                <c:pt idx="3980" formatCode="General">
                  <c:v>7.7734379999999995E-4</c:v>
                </c:pt>
                <c:pt idx="3981" formatCode="General">
                  <c:v>7.7753909999999998E-4</c:v>
                </c:pt>
                <c:pt idx="3982" formatCode="General">
                  <c:v>7.7773440000000001E-4</c:v>
                </c:pt>
                <c:pt idx="3983" formatCode="General">
                  <c:v>7.7792970000000003E-4</c:v>
                </c:pt>
                <c:pt idx="3984" formatCode="General">
                  <c:v>7.7812499999999995E-4</c:v>
                </c:pt>
                <c:pt idx="3985" formatCode="General">
                  <c:v>7.7832029999999998E-4</c:v>
                </c:pt>
                <c:pt idx="3986" formatCode="General">
                  <c:v>7.7851560000000001E-4</c:v>
                </c:pt>
                <c:pt idx="3987" formatCode="General">
                  <c:v>7.7871090000000004E-4</c:v>
                </c:pt>
                <c:pt idx="3988" formatCode="General">
                  <c:v>7.7890629999999999E-4</c:v>
                </c:pt>
                <c:pt idx="3989" formatCode="General">
                  <c:v>7.7910160000000002E-4</c:v>
                </c:pt>
                <c:pt idx="3990" formatCode="General">
                  <c:v>7.7929690000000005E-4</c:v>
                </c:pt>
                <c:pt idx="3991" formatCode="General">
                  <c:v>7.7949219999999997E-4</c:v>
                </c:pt>
                <c:pt idx="3992" formatCode="General">
                  <c:v>7.796875E-4</c:v>
                </c:pt>
                <c:pt idx="3993" formatCode="General">
                  <c:v>7.7988280000000003E-4</c:v>
                </c:pt>
                <c:pt idx="3994" formatCode="General">
                  <c:v>7.8007809999999995E-4</c:v>
                </c:pt>
                <c:pt idx="3995" formatCode="General">
                  <c:v>7.8027339999999998E-4</c:v>
                </c:pt>
                <c:pt idx="3996" formatCode="General">
                  <c:v>7.8046880000000004E-4</c:v>
                </c:pt>
                <c:pt idx="3997" formatCode="General">
                  <c:v>7.8066409999999996E-4</c:v>
                </c:pt>
                <c:pt idx="3998" formatCode="General">
                  <c:v>7.8085939999999999E-4</c:v>
                </c:pt>
                <c:pt idx="3999" formatCode="General">
                  <c:v>7.8105470000000001E-4</c:v>
                </c:pt>
                <c:pt idx="4000" formatCode="General">
                  <c:v>7.8125000000000004E-4</c:v>
                </c:pt>
                <c:pt idx="4001" formatCode="General">
                  <c:v>7.8144529999999996E-4</c:v>
                </c:pt>
                <c:pt idx="4002" formatCode="General">
                  <c:v>7.8164059999999999E-4</c:v>
                </c:pt>
                <c:pt idx="4003" formatCode="General">
                  <c:v>7.8183590000000002E-4</c:v>
                </c:pt>
                <c:pt idx="4004" formatCode="General">
                  <c:v>7.8203129999999997E-4</c:v>
                </c:pt>
                <c:pt idx="4005" formatCode="General">
                  <c:v>7.822266E-4</c:v>
                </c:pt>
                <c:pt idx="4006" formatCode="General">
                  <c:v>7.8242190000000003E-4</c:v>
                </c:pt>
                <c:pt idx="4007" formatCode="General">
                  <c:v>7.8261719999999995E-4</c:v>
                </c:pt>
                <c:pt idx="4008" formatCode="General">
                  <c:v>7.8281249999999998E-4</c:v>
                </c:pt>
                <c:pt idx="4009" formatCode="General">
                  <c:v>7.8300780000000001E-4</c:v>
                </c:pt>
                <c:pt idx="4010" formatCode="General">
                  <c:v>7.8320310000000004E-4</c:v>
                </c:pt>
                <c:pt idx="4011" formatCode="General">
                  <c:v>7.8339839999999996E-4</c:v>
                </c:pt>
                <c:pt idx="4012" formatCode="General">
                  <c:v>7.8359380000000002E-4</c:v>
                </c:pt>
                <c:pt idx="4013" formatCode="General">
                  <c:v>7.8378910000000005E-4</c:v>
                </c:pt>
                <c:pt idx="4014" formatCode="General">
                  <c:v>7.8398439999999997E-4</c:v>
                </c:pt>
                <c:pt idx="4015" formatCode="General">
                  <c:v>7.841797E-4</c:v>
                </c:pt>
                <c:pt idx="4016" formatCode="General">
                  <c:v>7.8437500000000002E-4</c:v>
                </c:pt>
                <c:pt idx="4017" formatCode="General">
                  <c:v>7.8457030000000005E-4</c:v>
                </c:pt>
                <c:pt idx="4018" formatCode="General">
                  <c:v>7.8476559999999997E-4</c:v>
                </c:pt>
                <c:pt idx="4019" formatCode="General">
                  <c:v>7.849609E-4</c:v>
                </c:pt>
                <c:pt idx="4020" formatCode="General">
                  <c:v>7.8515629999999996E-4</c:v>
                </c:pt>
                <c:pt idx="4021" formatCode="General">
                  <c:v>7.8535159999999998E-4</c:v>
                </c:pt>
                <c:pt idx="4022" formatCode="General">
                  <c:v>7.8554690000000001E-4</c:v>
                </c:pt>
                <c:pt idx="4023" formatCode="General">
                  <c:v>7.8574220000000004E-4</c:v>
                </c:pt>
                <c:pt idx="4024" formatCode="General">
                  <c:v>7.8593749999999996E-4</c:v>
                </c:pt>
                <c:pt idx="4025" formatCode="General">
                  <c:v>7.8613279999999999E-4</c:v>
                </c:pt>
                <c:pt idx="4026" formatCode="General">
                  <c:v>7.8632810000000002E-4</c:v>
                </c:pt>
                <c:pt idx="4027" formatCode="General">
                  <c:v>7.8652340000000005E-4</c:v>
                </c:pt>
                <c:pt idx="4028" formatCode="General">
                  <c:v>7.867188E-4</c:v>
                </c:pt>
                <c:pt idx="4029" formatCode="General">
                  <c:v>7.8691410000000003E-4</c:v>
                </c:pt>
                <c:pt idx="4030" formatCode="General">
                  <c:v>7.8710939999999995E-4</c:v>
                </c:pt>
                <c:pt idx="4031" formatCode="General">
                  <c:v>7.8730469999999998E-4</c:v>
                </c:pt>
                <c:pt idx="4032" formatCode="General">
                  <c:v>7.8750000000000001E-4</c:v>
                </c:pt>
                <c:pt idx="4033" formatCode="General">
                  <c:v>7.8769530000000003E-4</c:v>
                </c:pt>
                <c:pt idx="4034" formatCode="General">
                  <c:v>7.8789059999999995E-4</c:v>
                </c:pt>
                <c:pt idx="4035" formatCode="General">
                  <c:v>7.8808589999999998E-4</c:v>
                </c:pt>
                <c:pt idx="4036" formatCode="General">
                  <c:v>7.8828130000000004E-4</c:v>
                </c:pt>
                <c:pt idx="4037" formatCode="General">
                  <c:v>7.8847659999999996E-4</c:v>
                </c:pt>
                <c:pt idx="4038" formatCode="General">
                  <c:v>7.8867189999999999E-4</c:v>
                </c:pt>
                <c:pt idx="4039" formatCode="General">
                  <c:v>7.8886720000000002E-4</c:v>
                </c:pt>
                <c:pt idx="4040" formatCode="General">
                  <c:v>7.8906250000000005E-4</c:v>
                </c:pt>
                <c:pt idx="4041" formatCode="General">
                  <c:v>7.8925779999999997E-4</c:v>
                </c:pt>
                <c:pt idx="4042" formatCode="General">
                  <c:v>7.894531E-4</c:v>
                </c:pt>
                <c:pt idx="4043" formatCode="General">
                  <c:v>7.8964840000000003E-4</c:v>
                </c:pt>
                <c:pt idx="4044" formatCode="General">
                  <c:v>7.8984379999999998E-4</c:v>
                </c:pt>
                <c:pt idx="4045" formatCode="General">
                  <c:v>7.9003910000000001E-4</c:v>
                </c:pt>
                <c:pt idx="4046" formatCode="General">
                  <c:v>7.9023440000000004E-4</c:v>
                </c:pt>
                <c:pt idx="4047" formatCode="General">
                  <c:v>7.9042969999999996E-4</c:v>
                </c:pt>
                <c:pt idx="4048" formatCode="General">
                  <c:v>7.9062499999999999E-4</c:v>
                </c:pt>
                <c:pt idx="4049" formatCode="General">
                  <c:v>7.9082030000000002E-4</c:v>
                </c:pt>
                <c:pt idx="4050" formatCode="General">
                  <c:v>7.9101560000000004E-4</c:v>
                </c:pt>
                <c:pt idx="4051" formatCode="General">
                  <c:v>7.9121089999999996E-4</c:v>
                </c:pt>
                <c:pt idx="4052" formatCode="General">
                  <c:v>7.9140630000000003E-4</c:v>
                </c:pt>
                <c:pt idx="4053" formatCode="General">
                  <c:v>7.9160159999999995E-4</c:v>
                </c:pt>
                <c:pt idx="4054" formatCode="General">
                  <c:v>7.9179689999999997E-4</c:v>
                </c:pt>
                <c:pt idx="4055" formatCode="General">
                  <c:v>7.919922E-4</c:v>
                </c:pt>
                <c:pt idx="4056" formatCode="General">
                  <c:v>7.9218750000000003E-4</c:v>
                </c:pt>
                <c:pt idx="4057" formatCode="General">
                  <c:v>7.9238279999999995E-4</c:v>
                </c:pt>
                <c:pt idx="4058" formatCode="General">
                  <c:v>7.9257809999999998E-4</c:v>
                </c:pt>
                <c:pt idx="4059" formatCode="General">
                  <c:v>7.9277340000000001E-4</c:v>
                </c:pt>
                <c:pt idx="4060" formatCode="General">
                  <c:v>7.9296879999999996E-4</c:v>
                </c:pt>
                <c:pt idx="4061" formatCode="General">
                  <c:v>7.9316409999999999E-4</c:v>
                </c:pt>
                <c:pt idx="4062" formatCode="General">
                  <c:v>7.9335940000000002E-4</c:v>
                </c:pt>
                <c:pt idx="4063" formatCode="General">
                  <c:v>7.9355470000000005E-4</c:v>
                </c:pt>
                <c:pt idx="4064" formatCode="General">
                  <c:v>7.9374999999999997E-4</c:v>
                </c:pt>
                <c:pt idx="4065" formatCode="General">
                  <c:v>7.939453E-4</c:v>
                </c:pt>
                <c:pt idx="4066" formatCode="General">
                  <c:v>7.9414060000000002E-4</c:v>
                </c:pt>
                <c:pt idx="4067" formatCode="General">
                  <c:v>7.9433590000000005E-4</c:v>
                </c:pt>
                <c:pt idx="4068" formatCode="General">
                  <c:v>7.9453119999999997E-4</c:v>
                </c:pt>
                <c:pt idx="4069" formatCode="General">
                  <c:v>7.9472660000000004E-4</c:v>
                </c:pt>
                <c:pt idx="4070" formatCode="General">
                  <c:v>7.9492189999999996E-4</c:v>
                </c:pt>
                <c:pt idx="4071" formatCode="General">
                  <c:v>7.9511719999999998E-4</c:v>
                </c:pt>
                <c:pt idx="4072" formatCode="General">
                  <c:v>7.9531250000000001E-4</c:v>
                </c:pt>
                <c:pt idx="4073" formatCode="General">
                  <c:v>7.9550780000000004E-4</c:v>
                </c:pt>
                <c:pt idx="4074" formatCode="General">
                  <c:v>7.9570309999999996E-4</c:v>
                </c:pt>
                <c:pt idx="4075" formatCode="General">
                  <c:v>7.9589839999999999E-4</c:v>
                </c:pt>
                <c:pt idx="4076" formatCode="General">
                  <c:v>7.9609380000000005E-4</c:v>
                </c:pt>
                <c:pt idx="4077" formatCode="General">
                  <c:v>7.9628909999999997E-4</c:v>
                </c:pt>
                <c:pt idx="4078" formatCode="General">
                  <c:v>7.964844E-4</c:v>
                </c:pt>
                <c:pt idx="4079" formatCode="General">
                  <c:v>7.9667970000000003E-4</c:v>
                </c:pt>
                <c:pt idx="4080" formatCode="General">
                  <c:v>7.9687499999999995E-4</c:v>
                </c:pt>
                <c:pt idx="4081" formatCode="General">
                  <c:v>7.9707029999999998E-4</c:v>
                </c:pt>
                <c:pt idx="4082" formatCode="General">
                  <c:v>7.9726560000000001E-4</c:v>
                </c:pt>
                <c:pt idx="4083" formatCode="General">
                  <c:v>7.9746090000000003E-4</c:v>
                </c:pt>
                <c:pt idx="4084" formatCode="General">
                  <c:v>7.9765629999999999E-4</c:v>
                </c:pt>
                <c:pt idx="4085" formatCode="General">
                  <c:v>7.9785160000000002E-4</c:v>
                </c:pt>
                <c:pt idx="4086" formatCode="General">
                  <c:v>7.9804690000000005E-4</c:v>
                </c:pt>
                <c:pt idx="4087" formatCode="General">
                  <c:v>7.9824219999999997E-4</c:v>
                </c:pt>
                <c:pt idx="4088" formatCode="General">
                  <c:v>7.9843749999999999E-4</c:v>
                </c:pt>
                <c:pt idx="4089" formatCode="General">
                  <c:v>7.9863280000000002E-4</c:v>
                </c:pt>
                <c:pt idx="4090" formatCode="General">
                  <c:v>7.9882810000000005E-4</c:v>
                </c:pt>
                <c:pt idx="4091" formatCode="General">
                  <c:v>7.9902339999999997E-4</c:v>
                </c:pt>
                <c:pt idx="4092" formatCode="General">
                  <c:v>7.9921880000000003E-4</c:v>
                </c:pt>
                <c:pt idx="4093" formatCode="General">
                  <c:v>7.9941409999999995E-4</c:v>
                </c:pt>
                <c:pt idx="4094" formatCode="General">
                  <c:v>7.9960939999999998E-4</c:v>
                </c:pt>
                <c:pt idx="4095" formatCode="General">
                  <c:v>7.9980470000000001E-4</c:v>
                </c:pt>
                <c:pt idx="4096" formatCode="General">
                  <c:v>8.0000000000000004E-4</c:v>
                </c:pt>
                <c:pt idx="4097" formatCode="General">
                  <c:v>8.0019529999999996E-4</c:v>
                </c:pt>
                <c:pt idx="4098" formatCode="General">
                  <c:v>8.0039059999999999E-4</c:v>
                </c:pt>
                <c:pt idx="4099" formatCode="General">
                  <c:v>8.0058590000000002E-4</c:v>
                </c:pt>
                <c:pt idx="4100" formatCode="General">
                  <c:v>8.0078129999999997E-4</c:v>
                </c:pt>
                <c:pt idx="4101" formatCode="General">
                  <c:v>8.009766E-4</c:v>
                </c:pt>
                <c:pt idx="4102" formatCode="General">
                  <c:v>8.0117190000000003E-4</c:v>
                </c:pt>
                <c:pt idx="4103" formatCode="General">
                  <c:v>8.0136719999999995E-4</c:v>
                </c:pt>
                <c:pt idx="4104" formatCode="General">
                  <c:v>8.0156249999999997E-4</c:v>
                </c:pt>
                <c:pt idx="4105" formatCode="General">
                  <c:v>8.017578E-4</c:v>
                </c:pt>
                <c:pt idx="4106" formatCode="General">
                  <c:v>8.0195310000000003E-4</c:v>
                </c:pt>
                <c:pt idx="4107" formatCode="General">
                  <c:v>8.0214839999999995E-4</c:v>
                </c:pt>
                <c:pt idx="4108" formatCode="General">
                  <c:v>8.0234380000000001E-4</c:v>
                </c:pt>
                <c:pt idx="4109" formatCode="General">
                  <c:v>8.0253910000000004E-4</c:v>
                </c:pt>
                <c:pt idx="4110" formatCode="General">
                  <c:v>8.0273439999999996E-4</c:v>
                </c:pt>
                <c:pt idx="4111" formatCode="General">
                  <c:v>8.0292969999999999E-4</c:v>
                </c:pt>
                <c:pt idx="4112" formatCode="General">
                  <c:v>8.0312500000000002E-4</c:v>
                </c:pt>
                <c:pt idx="4113" formatCode="General">
                  <c:v>8.0332030000000005E-4</c:v>
                </c:pt>
                <c:pt idx="4114" formatCode="General">
                  <c:v>8.0351559999999997E-4</c:v>
                </c:pt>
                <c:pt idx="4115" formatCode="General">
                  <c:v>8.037109E-4</c:v>
                </c:pt>
                <c:pt idx="4116" formatCode="General">
                  <c:v>8.0390629999999995E-4</c:v>
                </c:pt>
                <c:pt idx="4117" formatCode="General">
                  <c:v>8.0410159999999998E-4</c:v>
                </c:pt>
                <c:pt idx="4118" formatCode="General">
                  <c:v>8.0429690000000001E-4</c:v>
                </c:pt>
                <c:pt idx="4119" formatCode="General">
                  <c:v>8.0449220000000004E-4</c:v>
                </c:pt>
                <c:pt idx="4120" formatCode="General">
                  <c:v>8.0468749999999996E-4</c:v>
                </c:pt>
                <c:pt idx="4121" formatCode="General">
                  <c:v>8.0488279999999998E-4</c:v>
                </c:pt>
                <c:pt idx="4122" formatCode="General">
                  <c:v>8.0507810000000001E-4</c:v>
                </c:pt>
                <c:pt idx="4123" formatCode="General">
                  <c:v>8.0527340000000004E-4</c:v>
                </c:pt>
                <c:pt idx="4124" formatCode="General">
                  <c:v>8.054688E-4</c:v>
                </c:pt>
                <c:pt idx="4125" formatCode="General">
                  <c:v>8.0566410000000002E-4</c:v>
                </c:pt>
                <c:pt idx="4126" formatCode="General">
                  <c:v>8.0585940000000005E-4</c:v>
                </c:pt>
                <c:pt idx="4127" formatCode="General">
                  <c:v>8.0605469999999997E-4</c:v>
                </c:pt>
                <c:pt idx="4128" formatCode="General">
                  <c:v>8.0625E-4</c:v>
                </c:pt>
                <c:pt idx="4129" formatCode="General">
                  <c:v>8.0644530000000003E-4</c:v>
                </c:pt>
                <c:pt idx="4130" formatCode="General">
                  <c:v>8.0664059999999995E-4</c:v>
                </c:pt>
                <c:pt idx="4131" formatCode="General">
                  <c:v>8.0683589999999998E-4</c:v>
                </c:pt>
                <c:pt idx="4132" formatCode="General">
                  <c:v>8.0703130000000004E-4</c:v>
                </c:pt>
                <c:pt idx="4133" formatCode="General">
                  <c:v>8.0722659999999996E-4</c:v>
                </c:pt>
                <c:pt idx="4134" formatCode="General">
                  <c:v>8.0742189999999999E-4</c:v>
                </c:pt>
                <c:pt idx="4135" formatCode="General">
                  <c:v>8.0761720000000002E-4</c:v>
                </c:pt>
                <c:pt idx="4136" formatCode="General">
                  <c:v>8.0781250000000005E-4</c:v>
                </c:pt>
                <c:pt idx="4137" formatCode="General">
                  <c:v>8.0800779999999997E-4</c:v>
                </c:pt>
                <c:pt idx="4138" formatCode="General">
                  <c:v>8.0820309999999999E-4</c:v>
                </c:pt>
                <c:pt idx="4139" formatCode="General">
                  <c:v>8.0839840000000002E-4</c:v>
                </c:pt>
                <c:pt idx="4140" formatCode="General">
                  <c:v>8.0859379999999998E-4</c:v>
                </c:pt>
                <c:pt idx="4141" formatCode="General">
                  <c:v>8.087891E-4</c:v>
                </c:pt>
                <c:pt idx="4142" formatCode="General">
                  <c:v>8.0898440000000003E-4</c:v>
                </c:pt>
                <c:pt idx="4143" formatCode="General">
                  <c:v>8.0917969999999995E-4</c:v>
                </c:pt>
                <c:pt idx="4144" formatCode="General">
                  <c:v>8.0937499999999998E-4</c:v>
                </c:pt>
                <c:pt idx="4145" formatCode="General">
                  <c:v>8.0957030000000001E-4</c:v>
                </c:pt>
                <c:pt idx="4146" formatCode="General">
                  <c:v>8.0976560000000004E-4</c:v>
                </c:pt>
                <c:pt idx="4147" formatCode="General">
                  <c:v>8.0996089999999996E-4</c:v>
                </c:pt>
                <c:pt idx="4148" formatCode="General">
                  <c:v>8.1015630000000002E-4</c:v>
                </c:pt>
                <c:pt idx="4149" formatCode="General">
                  <c:v>8.1035160000000005E-4</c:v>
                </c:pt>
                <c:pt idx="4150" formatCode="General">
                  <c:v>8.1054689999999997E-4</c:v>
                </c:pt>
                <c:pt idx="4151" formatCode="General">
                  <c:v>8.107422E-4</c:v>
                </c:pt>
                <c:pt idx="4152" formatCode="General">
                  <c:v>8.1093750000000003E-4</c:v>
                </c:pt>
                <c:pt idx="4153" formatCode="General">
                  <c:v>8.1113279999999995E-4</c:v>
                </c:pt>
                <c:pt idx="4154" formatCode="General">
                  <c:v>8.1132809999999997E-4</c:v>
                </c:pt>
                <c:pt idx="4155" formatCode="General">
                  <c:v>8.115234E-4</c:v>
                </c:pt>
                <c:pt idx="4156" formatCode="General">
                  <c:v>8.1171879999999996E-4</c:v>
                </c:pt>
                <c:pt idx="4157" formatCode="General">
                  <c:v>8.1191409999999999E-4</c:v>
                </c:pt>
                <c:pt idx="4158" formatCode="General">
                  <c:v>8.1210940000000001E-4</c:v>
                </c:pt>
                <c:pt idx="4159" formatCode="General">
                  <c:v>8.1230470000000004E-4</c:v>
                </c:pt>
                <c:pt idx="4160" formatCode="General">
                  <c:v>8.1249999999999996E-4</c:v>
                </c:pt>
                <c:pt idx="4161" formatCode="General">
                  <c:v>8.1269529999999999E-4</c:v>
                </c:pt>
                <c:pt idx="4162" formatCode="General">
                  <c:v>8.1289060000000002E-4</c:v>
                </c:pt>
                <c:pt idx="4163" formatCode="General">
                  <c:v>8.1308590000000005E-4</c:v>
                </c:pt>
                <c:pt idx="4164" formatCode="General">
                  <c:v>8.1328119999999997E-4</c:v>
                </c:pt>
                <c:pt idx="4165" formatCode="General">
                  <c:v>8.1347660000000003E-4</c:v>
                </c:pt>
                <c:pt idx="4166" formatCode="General">
                  <c:v>8.1367189999999995E-4</c:v>
                </c:pt>
                <c:pt idx="4167" formatCode="General">
                  <c:v>8.1386719999999998E-4</c:v>
                </c:pt>
                <c:pt idx="4168" formatCode="General">
                  <c:v>8.1406250000000001E-4</c:v>
                </c:pt>
                <c:pt idx="4169" formatCode="General">
                  <c:v>8.1425780000000004E-4</c:v>
                </c:pt>
                <c:pt idx="4170" formatCode="General">
                  <c:v>8.1445309999999996E-4</c:v>
                </c:pt>
                <c:pt idx="4171" formatCode="General">
                  <c:v>8.1464839999999998E-4</c:v>
                </c:pt>
                <c:pt idx="4172" formatCode="General">
                  <c:v>8.1484380000000005E-4</c:v>
                </c:pt>
                <c:pt idx="4173" formatCode="General">
                  <c:v>8.1503909999999997E-4</c:v>
                </c:pt>
                <c:pt idx="4174" formatCode="General">
                  <c:v>8.152344E-4</c:v>
                </c:pt>
                <c:pt idx="4175" formatCode="General">
                  <c:v>8.1542970000000002E-4</c:v>
                </c:pt>
                <c:pt idx="4176" formatCode="General">
                  <c:v>8.1562500000000005E-4</c:v>
                </c:pt>
                <c:pt idx="4177" formatCode="General">
                  <c:v>8.1582029999999997E-4</c:v>
                </c:pt>
                <c:pt idx="4178" formatCode="General">
                  <c:v>8.160156E-4</c:v>
                </c:pt>
                <c:pt idx="4179" formatCode="General">
                  <c:v>8.1621090000000003E-4</c:v>
                </c:pt>
                <c:pt idx="4180" formatCode="General">
                  <c:v>8.1640629999999998E-4</c:v>
                </c:pt>
                <c:pt idx="4181" formatCode="General">
                  <c:v>8.1660160000000001E-4</c:v>
                </c:pt>
                <c:pt idx="4182" formatCode="General">
                  <c:v>8.1679690000000004E-4</c:v>
                </c:pt>
                <c:pt idx="4183" formatCode="General">
                  <c:v>8.1699219999999996E-4</c:v>
                </c:pt>
                <c:pt idx="4184" formatCode="General">
                  <c:v>8.1718749999999999E-4</c:v>
                </c:pt>
                <c:pt idx="4185" formatCode="General">
                  <c:v>8.1738280000000002E-4</c:v>
                </c:pt>
                <c:pt idx="4186" formatCode="General">
                  <c:v>8.1757810000000005E-4</c:v>
                </c:pt>
                <c:pt idx="4187" formatCode="General">
                  <c:v>8.1777339999999997E-4</c:v>
                </c:pt>
                <c:pt idx="4188" formatCode="General">
                  <c:v>8.1796880000000003E-4</c:v>
                </c:pt>
                <c:pt idx="4189" formatCode="General">
                  <c:v>8.1816409999999995E-4</c:v>
                </c:pt>
                <c:pt idx="4190" formatCode="General">
                  <c:v>8.1835939999999998E-4</c:v>
                </c:pt>
                <c:pt idx="4191" formatCode="General">
                  <c:v>8.185547E-4</c:v>
                </c:pt>
                <c:pt idx="4192" formatCode="General">
                  <c:v>8.1875000000000003E-4</c:v>
                </c:pt>
                <c:pt idx="4193" formatCode="General">
                  <c:v>8.1894529999999995E-4</c:v>
                </c:pt>
                <c:pt idx="4194" formatCode="General">
                  <c:v>8.1914059999999998E-4</c:v>
                </c:pt>
                <c:pt idx="4195" formatCode="General">
                  <c:v>8.1933590000000001E-4</c:v>
                </c:pt>
                <c:pt idx="4196" formatCode="General">
                  <c:v>8.1953129999999996E-4</c:v>
                </c:pt>
                <c:pt idx="4197" formatCode="General">
                  <c:v>8.1972659999999999E-4</c:v>
                </c:pt>
                <c:pt idx="4198" formatCode="General">
                  <c:v>8.1992190000000002E-4</c:v>
                </c:pt>
                <c:pt idx="4199" formatCode="General">
                  <c:v>8.2011720000000005E-4</c:v>
                </c:pt>
                <c:pt idx="4200" formatCode="General">
                  <c:v>8.2031249999999997E-4</c:v>
                </c:pt>
                <c:pt idx="4201" formatCode="General">
                  <c:v>8.205078E-4</c:v>
                </c:pt>
                <c:pt idx="4202" formatCode="General">
                  <c:v>8.2070310000000003E-4</c:v>
                </c:pt>
                <c:pt idx="4203" formatCode="General">
                  <c:v>8.2089839999999995E-4</c:v>
                </c:pt>
                <c:pt idx="4204" formatCode="General">
                  <c:v>8.2109369999999997E-4</c:v>
                </c:pt>
                <c:pt idx="4205" formatCode="General">
                  <c:v>8.2128910000000004E-4</c:v>
                </c:pt>
                <c:pt idx="4206" formatCode="General">
                  <c:v>8.2148439999999996E-4</c:v>
                </c:pt>
                <c:pt idx="4207" formatCode="General">
                  <c:v>8.2167969999999999E-4</c:v>
                </c:pt>
                <c:pt idx="4208" formatCode="General">
                  <c:v>8.2187500000000001E-4</c:v>
                </c:pt>
                <c:pt idx="4209" formatCode="General">
                  <c:v>8.2207030000000004E-4</c:v>
                </c:pt>
                <c:pt idx="4210" formatCode="General">
                  <c:v>8.2226559999999996E-4</c:v>
                </c:pt>
                <c:pt idx="4211" formatCode="General">
                  <c:v>8.2246089999999999E-4</c:v>
                </c:pt>
                <c:pt idx="4212" formatCode="General">
                  <c:v>8.2265630000000005E-4</c:v>
                </c:pt>
                <c:pt idx="4213" formatCode="General">
                  <c:v>8.2285159999999997E-4</c:v>
                </c:pt>
                <c:pt idx="4214" formatCode="General">
                  <c:v>8.230469E-4</c:v>
                </c:pt>
                <c:pt idx="4215" formatCode="General">
                  <c:v>8.2324220000000003E-4</c:v>
                </c:pt>
                <c:pt idx="4216" formatCode="General">
                  <c:v>8.2343749999999995E-4</c:v>
                </c:pt>
                <c:pt idx="4217" formatCode="General">
                  <c:v>8.2363279999999998E-4</c:v>
                </c:pt>
                <c:pt idx="4218" formatCode="General">
                  <c:v>8.2382810000000001E-4</c:v>
                </c:pt>
                <c:pt idx="4219" formatCode="General">
                  <c:v>8.2402340000000004E-4</c:v>
                </c:pt>
                <c:pt idx="4220" formatCode="General">
                  <c:v>8.2421879999999999E-4</c:v>
                </c:pt>
                <c:pt idx="4221" formatCode="General">
                  <c:v>8.2441410000000002E-4</c:v>
                </c:pt>
                <c:pt idx="4222" formatCode="General">
                  <c:v>8.2460940000000005E-4</c:v>
                </c:pt>
                <c:pt idx="4223" formatCode="General">
                  <c:v>8.2480469999999997E-4</c:v>
                </c:pt>
                <c:pt idx="4224" formatCode="General">
                  <c:v>8.25E-4</c:v>
                </c:pt>
                <c:pt idx="4225" formatCode="General">
                  <c:v>8.2519530000000002E-4</c:v>
                </c:pt>
                <c:pt idx="4226" formatCode="General">
                  <c:v>8.2539060000000005E-4</c:v>
                </c:pt>
                <c:pt idx="4227" formatCode="General">
                  <c:v>8.2558589999999997E-4</c:v>
                </c:pt>
                <c:pt idx="4228" formatCode="General">
                  <c:v>8.2578130000000003E-4</c:v>
                </c:pt>
                <c:pt idx="4229" formatCode="General">
                  <c:v>8.2597659999999995E-4</c:v>
                </c:pt>
                <c:pt idx="4230" formatCode="General">
                  <c:v>8.2617189999999998E-4</c:v>
                </c:pt>
                <c:pt idx="4231" formatCode="General">
                  <c:v>8.2636720000000001E-4</c:v>
                </c:pt>
                <c:pt idx="4232" formatCode="General">
                  <c:v>8.2656250000000004E-4</c:v>
                </c:pt>
                <c:pt idx="4233" formatCode="General">
                  <c:v>8.2675779999999996E-4</c:v>
                </c:pt>
                <c:pt idx="4234" formatCode="General">
                  <c:v>8.2695309999999999E-4</c:v>
                </c:pt>
                <c:pt idx="4235" formatCode="General">
                  <c:v>8.2714840000000002E-4</c:v>
                </c:pt>
                <c:pt idx="4236" formatCode="General">
                  <c:v>8.2734379999999997E-4</c:v>
                </c:pt>
                <c:pt idx="4237" formatCode="General">
                  <c:v>8.275391E-4</c:v>
                </c:pt>
                <c:pt idx="4238" formatCode="General">
                  <c:v>8.2773440000000003E-4</c:v>
                </c:pt>
                <c:pt idx="4239" formatCode="General">
                  <c:v>8.2792969999999995E-4</c:v>
                </c:pt>
                <c:pt idx="4240" formatCode="General">
                  <c:v>8.2812499999999998E-4</c:v>
                </c:pt>
                <c:pt idx="4241" formatCode="General">
                  <c:v>8.2832030000000001E-4</c:v>
                </c:pt>
                <c:pt idx="4242" formatCode="General">
                  <c:v>8.2851560000000003E-4</c:v>
                </c:pt>
                <c:pt idx="4243" formatCode="General">
                  <c:v>8.2871089999999995E-4</c:v>
                </c:pt>
                <c:pt idx="4244" formatCode="General">
                  <c:v>8.2890630000000002E-4</c:v>
                </c:pt>
                <c:pt idx="4245" formatCode="General">
                  <c:v>8.2910160000000004E-4</c:v>
                </c:pt>
                <c:pt idx="4246" formatCode="General">
                  <c:v>8.2929689999999996E-4</c:v>
                </c:pt>
                <c:pt idx="4247" formatCode="General">
                  <c:v>8.2949219999999999E-4</c:v>
                </c:pt>
                <c:pt idx="4248" formatCode="General">
                  <c:v>8.2968750000000002E-4</c:v>
                </c:pt>
                <c:pt idx="4249" formatCode="General">
                  <c:v>8.2988280000000005E-4</c:v>
                </c:pt>
                <c:pt idx="4250" formatCode="General">
                  <c:v>8.3007809999999997E-4</c:v>
                </c:pt>
                <c:pt idx="4251" formatCode="General">
                  <c:v>8.302734E-4</c:v>
                </c:pt>
                <c:pt idx="4252" formatCode="General">
                  <c:v>8.3046879999999995E-4</c:v>
                </c:pt>
                <c:pt idx="4253" formatCode="General">
                  <c:v>8.3066409999999998E-4</c:v>
                </c:pt>
                <c:pt idx="4254" formatCode="General">
                  <c:v>8.3085940000000001E-4</c:v>
                </c:pt>
                <c:pt idx="4255" formatCode="General">
                  <c:v>8.3105470000000004E-4</c:v>
                </c:pt>
                <c:pt idx="4256" formatCode="General">
                  <c:v>8.3124999999999996E-4</c:v>
                </c:pt>
                <c:pt idx="4257" formatCode="General">
                  <c:v>8.3144529999999999E-4</c:v>
                </c:pt>
                <c:pt idx="4258" formatCode="General">
                  <c:v>8.3164060000000001E-4</c:v>
                </c:pt>
                <c:pt idx="4259" formatCode="General">
                  <c:v>8.3183590000000004E-4</c:v>
                </c:pt>
                <c:pt idx="4260" formatCode="General">
                  <c:v>8.320313E-4</c:v>
                </c:pt>
                <c:pt idx="4261" formatCode="General">
                  <c:v>8.3222660000000003E-4</c:v>
                </c:pt>
                <c:pt idx="4262" formatCode="General">
                  <c:v>8.3242190000000005E-4</c:v>
                </c:pt>
                <c:pt idx="4263" formatCode="General">
                  <c:v>8.3261719999999997E-4</c:v>
                </c:pt>
                <c:pt idx="4264" formatCode="General">
                  <c:v>8.328125E-4</c:v>
                </c:pt>
                <c:pt idx="4265" formatCode="General">
                  <c:v>8.3300780000000003E-4</c:v>
                </c:pt>
                <c:pt idx="4266" formatCode="General">
                  <c:v>8.3320309999999995E-4</c:v>
                </c:pt>
                <c:pt idx="4267" formatCode="General">
                  <c:v>8.3339839999999998E-4</c:v>
                </c:pt>
                <c:pt idx="4268" formatCode="General">
                  <c:v>8.3359380000000004E-4</c:v>
                </c:pt>
                <c:pt idx="4269" formatCode="General">
                  <c:v>8.3378909999999996E-4</c:v>
                </c:pt>
                <c:pt idx="4270" formatCode="General">
                  <c:v>8.3398439999999999E-4</c:v>
                </c:pt>
                <c:pt idx="4271" formatCode="General">
                  <c:v>8.3417970000000002E-4</c:v>
                </c:pt>
                <c:pt idx="4272" formatCode="General">
                  <c:v>8.3437500000000005E-4</c:v>
                </c:pt>
                <c:pt idx="4273" formatCode="General">
                  <c:v>8.3457029999999997E-4</c:v>
                </c:pt>
                <c:pt idx="4274" formatCode="General">
                  <c:v>8.347656E-4</c:v>
                </c:pt>
                <c:pt idx="4275" formatCode="General">
                  <c:v>8.3496090000000002E-4</c:v>
                </c:pt>
                <c:pt idx="4276" formatCode="General">
                  <c:v>8.3515629999999998E-4</c:v>
                </c:pt>
                <c:pt idx="4277" formatCode="General">
                  <c:v>8.3535160000000001E-4</c:v>
                </c:pt>
                <c:pt idx="4278" formatCode="General">
                  <c:v>8.3554690000000004E-4</c:v>
                </c:pt>
                <c:pt idx="4279" formatCode="General">
                  <c:v>8.3574219999999996E-4</c:v>
                </c:pt>
                <c:pt idx="4280" formatCode="General">
                  <c:v>8.3593749999999998E-4</c:v>
                </c:pt>
                <c:pt idx="4281" formatCode="General">
                  <c:v>8.3613280000000001E-4</c:v>
                </c:pt>
                <c:pt idx="4282" formatCode="General">
                  <c:v>8.3632810000000004E-4</c:v>
                </c:pt>
                <c:pt idx="4283" formatCode="General">
                  <c:v>8.3652339999999996E-4</c:v>
                </c:pt>
                <c:pt idx="4284" formatCode="General">
                  <c:v>8.3671880000000002E-4</c:v>
                </c:pt>
                <c:pt idx="4285" formatCode="General">
                  <c:v>8.3691410000000005E-4</c:v>
                </c:pt>
                <c:pt idx="4286" formatCode="General">
                  <c:v>8.3710939999999997E-4</c:v>
                </c:pt>
                <c:pt idx="4287" formatCode="General">
                  <c:v>8.373047E-4</c:v>
                </c:pt>
                <c:pt idx="4288" formatCode="General">
                  <c:v>8.3750000000000003E-4</c:v>
                </c:pt>
                <c:pt idx="4289" formatCode="General">
                  <c:v>8.3769529999999995E-4</c:v>
                </c:pt>
                <c:pt idx="4290" formatCode="General">
                  <c:v>8.3789059999999998E-4</c:v>
                </c:pt>
                <c:pt idx="4291" formatCode="General">
                  <c:v>8.3808590000000001E-4</c:v>
                </c:pt>
                <c:pt idx="4292" formatCode="General">
                  <c:v>8.3828129999999996E-4</c:v>
                </c:pt>
                <c:pt idx="4293" formatCode="General">
                  <c:v>8.3847659999999999E-4</c:v>
                </c:pt>
                <c:pt idx="4294" formatCode="General">
                  <c:v>8.3867190000000002E-4</c:v>
                </c:pt>
                <c:pt idx="4295" formatCode="General">
                  <c:v>8.3886720000000004E-4</c:v>
                </c:pt>
                <c:pt idx="4296" formatCode="General">
                  <c:v>8.3906249999999996E-4</c:v>
                </c:pt>
                <c:pt idx="4297" formatCode="General">
                  <c:v>8.3925779999999999E-4</c:v>
                </c:pt>
                <c:pt idx="4298" formatCode="General">
                  <c:v>8.3945310000000002E-4</c:v>
                </c:pt>
                <c:pt idx="4299" formatCode="General">
                  <c:v>8.3964840000000005E-4</c:v>
                </c:pt>
                <c:pt idx="4300" formatCode="General">
                  <c:v>8.3984369999999997E-4</c:v>
                </c:pt>
                <c:pt idx="4301" formatCode="General">
                  <c:v>8.4003910000000003E-4</c:v>
                </c:pt>
                <c:pt idx="4302" formatCode="General">
                  <c:v>8.4023439999999995E-4</c:v>
                </c:pt>
                <c:pt idx="4303" formatCode="General">
                  <c:v>8.4042969999999998E-4</c:v>
                </c:pt>
                <c:pt idx="4304" formatCode="General">
                  <c:v>8.4062500000000001E-4</c:v>
                </c:pt>
                <c:pt idx="4305" formatCode="General">
                  <c:v>8.4082030000000004E-4</c:v>
                </c:pt>
                <c:pt idx="4306" formatCode="General">
                  <c:v>8.4101559999999996E-4</c:v>
                </c:pt>
                <c:pt idx="4307" formatCode="General">
                  <c:v>8.4121089999999999E-4</c:v>
                </c:pt>
                <c:pt idx="4308" formatCode="General">
                  <c:v>8.4140630000000005E-4</c:v>
                </c:pt>
                <c:pt idx="4309" formatCode="General">
                  <c:v>8.4160159999999997E-4</c:v>
                </c:pt>
                <c:pt idx="4310" formatCode="General">
                  <c:v>8.417969E-4</c:v>
                </c:pt>
                <c:pt idx="4311" formatCode="General">
                  <c:v>8.4199220000000003E-4</c:v>
                </c:pt>
                <c:pt idx="4312" formatCode="General">
                  <c:v>8.4218750000000005E-4</c:v>
                </c:pt>
                <c:pt idx="4313" formatCode="General">
                  <c:v>8.4238279999999997E-4</c:v>
                </c:pt>
                <c:pt idx="4314" formatCode="General">
                  <c:v>8.425781E-4</c:v>
                </c:pt>
                <c:pt idx="4315" formatCode="General">
                  <c:v>8.4277340000000003E-4</c:v>
                </c:pt>
                <c:pt idx="4316" formatCode="General">
                  <c:v>8.4296879999999999E-4</c:v>
                </c:pt>
                <c:pt idx="4317" formatCode="General">
                  <c:v>8.4316410000000001E-4</c:v>
                </c:pt>
                <c:pt idx="4318" formatCode="General">
                  <c:v>8.4335940000000004E-4</c:v>
                </c:pt>
                <c:pt idx="4319" formatCode="General">
                  <c:v>8.4355469999999996E-4</c:v>
                </c:pt>
                <c:pt idx="4320" formatCode="General">
                  <c:v>8.4374999999999999E-4</c:v>
                </c:pt>
                <c:pt idx="4321" formatCode="General">
                  <c:v>8.4394530000000002E-4</c:v>
                </c:pt>
                <c:pt idx="4322" formatCode="General">
                  <c:v>8.4414060000000005E-4</c:v>
                </c:pt>
                <c:pt idx="4323" formatCode="General">
                  <c:v>8.4433589999999997E-4</c:v>
                </c:pt>
                <c:pt idx="4324" formatCode="General">
                  <c:v>8.4453130000000003E-4</c:v>
                </c:pt>
                <c:pt idx="4325" formatCode="General">
                  <c:v>8.4472659999999995E-4</c:v>
                </c:pt>
              </c:numCache>
            </c:numRef>
          </c:xVal>
          <c:yVal>
            <c:numRef>
              <c:f>Sheet1!$F$18:$F$4343</c:f>
              <c:numCache>
                <c:formatCode>General</c:formatCode>
                <c:ptCount val="4326"/>
                <c:pt idx="0" formatCode="0.00E+00">
                  <c:v>9.7656250000000005E-5</c:v>
                </c:pt>
                <c:pt idx="1">
                  <c:v>1.464844E-4</c:v>
                </c:pt>
                <c:pt idx="2" formatCode="0.00E+00">
                  <c:v>9.7656250000000005E-5</c:v>
                </c:pt>
                <c:pt idx="3">
                  <c:v>1.464844E-4</c:v>
                </c:pt>
                <c:pt idx="4">
                  <c:v>1.464844E-4</c:v>
                </c:pt>
                <c:pt idx="5" formatCode="0.00E+00">
                  <c:v>9.7656250000000005E-5</c:v>
                </c:pt>
                <c:pt idx="6" formatCode="0.00E+00">
                  <c:v>9.7656250000000005E-5</c:v>
                </c:pt>
                <c:pt idx="7">
                  <c:v>1.464844E-4</c:v>
                </c:pt>
                <c:pt idx="8">
                  <c:v>1.464844E-4</c:v>
                </c:pt>
                <c:pt idx="9">
                  <c:v>1.464844E-4</c:v>
                </c:pt>
                <c:pt idx="10">
                  <c:v>1.464844E-4</c:v>
                </c:pt>
                <c:pt idx="11" formatCode="0.00E+00">
                  <c:v>9.7656250000000005E-5</c:v>
                </c:pt>
                <c:pt idx="12" formatCode="0.00E+00">
                  <c:v>9.7656250000000005E-5</c:v>
                </c:pt>
                <c:pt idx="13" formatCode="0.00E+00">
                  <c:v>9.7656250000000005E-5</c:v>
                </c:pt>
                <c:pt idx="14" formatCode="0.00E+00">
                  <c:v>9.7656250000000005E-5</c:v>
                </c:pt>
                <c:pt idx="15" formatCode="0.00E+00">
                  <c:v>9.7656250000000005E-5</c:v>
                </c:pt>
                <c:pt idx="16" formatCode="0.00E+00">
                  <c:v>9.7656250000000005E-5</c:v>
                </c:pt>
                <c:pt idx="17" formatCode="0.00E+00">
                  <c:v>9.7656250000000005E-5</c:v>
                </c:pt>
                <c:pt idx="18" formatCode="0.00E+00">
                  <c:v>9.7656250000000005E-5</c:v>
                </c:pt>
                <c:pt idx="19" formatCode="0.00E+00">
                  <c:v>9.7656250000000005E-5</c:v>
                </c:pt>
                <c:pt idx="20" formatCode="0.00E+00">
                  <c:v>9.7656250000000005E-5</c:v>
                </c:pt>
                <c:pt idx="21" formatCode="0.00E+00">
                  <c:v>9.7656250000000005E-5</c:v>
                </c:pt>
                <c:pt idx="22" formatCode="0.00E+00">
                  <c:v>9.7656250000000005E-5</c:v>
                </c:pt>
                <c:pt idx="23">
                  <c:v>1.464844E-4</c:v>
                </c:pt>
                <c:pt idx="24" formatCode="0.00E+00">
                  <c:v>9.7656250000000005E-5</c:v>
                </c:pt>
                <c:pt idx="25" formatCode="0.00E+00">
                  <c:v>9.7656250000000005E-5</c:v>
                </c:pt>
                <c:pt idx="26" formatCode="0.00E+00">
                  <c:v>9.7656250000000005E-5</c:v>
                </c:pt>
                <c:pt idx="27" formatCode="0.00E+00">
                  <c:v>9.7656250000000005E-5</c:v>
                </c:pt>
                <c:pt idx="28" formatCode="0.00E+00">
                  <c:v>9.7656250000000005E-5</c:v>
                </c:pt>
                <c:pt idx="29" formatCode="0.00E+00">
                  <c:v>9.7656250000000005E-5</c:v>
                </c:pt>
                <c:pt idx="30" formatCode="0.00E+00">
                  <c:v>9.7656250000000005E-5</c:v>
                </c:pt>
                <c:pt idx="31" formatCode="0.00E+00">
                  <c:v>9.7656250000000005E-5</c:v>
                </c:pt>
                <c:pt idx="32" formatCode="0.00E+00">
                  <c:v>9.7656250000000005E-5</c:v>
                </c:pt>
                <c:pt idx="33" formatCode="0.00E+00">
                  <c:v>9.7656250000000005E-5</c:v>
                </c:pt>
                <c:pt idx="34" formatCode="0.00E+00">
                  <c:v>9.7656250000000005E-5</c:v>
                </c:pt>
                <c:pt idx="35" formatCode="0.00E+00">
                  <c:v>9.7656250000000005E-5</c:v>
                </c:pt>
                <c:pt idx="36" formatCode="0.00E+00">
                  <c:v>9.7656250000000005E-5</c:v>
                </c:pt>
                <c:pt idx="37" formatCode="0.00E+00">
                  <c:v>9.7656250000000005E-5</c:v>
                </c:pt>
                <c:pt idx="38" formatCode="0.00E+00">
                  <c:v>9.7656250000000005E-5</c:v>
                </c:pt>
                <c:pt idx="39" formatCode="0.00E+00">
                  <c:v>9.7656250000000005E-5</c:v>
                </c:pt>
                <c:pt idx="40" formatCode="0.00E+00">
                  <c:v>9.7656250000000005E-5</c:v>
                </c:pt>
                <c:pt idx="41" formatCode="0.00E+00">
                  <c:v>9.7656250000000005E-5</c:v>
                </c:pt>
                <c:pt idx="42" formatCode="0.00E+00">
                  <c:v>9.7656250000000005E-5</c:v>
                </c:pt>
                <c:pt idx="43" formatCode="0.00E+00">
                  <c:v>9.7656250000000005E-5</c:v>
                </c:pt>
                <c:pt idx="44" formatCode="0.00E+00">
                  <c:v>9.7656250000000005E-5</c:v>
                </c:pt>
                <c:pt idx="45" formatCode="0.00E+00">
                  <c:v>9.7656250000000005E-5</c:v>
                </c:pt>
                <c:pt idx="46" formatCode="0.00E+00">
                  <c:v>9.7656250000000005E-5</c:v>
                </c:pt>
                <c:pt idx="47" formatCode="0.00E+00">
                  <c:v>9.7656250000000005E-5</c:v>
                </c:pt>
                <c:pt idx="48" formatCode="0.00E+00">
                  <c:v>9.7656250000000005E-5</c:v>
                </c:pt>
                <c:pt idx="49" formatCode="0.00E+00">
                  <c:v>9.7656250000000005E-5</c:v>
                </c:pt>
                <c:pt idx="50">
                  <c:v>1.464844E-4</c:v>
                </c:pt>
                <c:pt idx="51">
                  <c:v>1.464844E-4</c:v>
                </c:pt>
                <c:pt idx="52">
                  <c:v>1.464844E-4</c:v>
                </c:pt>
                <c:pt idx="53" formatCode="0.00E+00">
                  <c:v>9.7656250000000005E-5</c:v>
                </c:pt>
                <c:pt idx="54" formatCode="0.00E+00">
                  <c:v>9.7656250000000005E-5</c:v>
                </c:pt>
                <c:pt idx="55">
                  <c:v>1.464844E-4</c:v>
                </c:pt>
                <c:pt idx="56">
                  <c:v>1.464844E-4</c:v>
                </c:pt>
                <c:pt idx="57" formatCode="0.00E+00">
                  <c:v>9.7656250000000005E-5</c:v>
                </c:pt>
                <c:pt idx="58">
                  <c:v>1.464844E-4</c:v>
                </c:pt>
                <c:pt idx="59">
                  <c:v>1.464844E-4</c:v>
                </c:pt>
                <c:pt idx="60">
                  <c:v>1.464844E-4</c:v>
                </c:pt>
                <c:pt idx="61">
                  <c:v>1.464844E-4</c:v>
                </c:pt>
                <c:pt idx="62" formatCode="0.00E+00">
                  <c:v>9.7656250000000005E-5</c:v>
                </c:pt>
                <c:pt idx="63" formatCode="0.00E+00">
                  <c:v>9.7656250000000005E-5</c:v>
                </c:pt>
                <c:pt idx="64" formatCode="0.00E+00">
                  <c:v>9.7656250000000005E-5</c:v>
                </c:pt>
                <c:pt idx="65" formatCode="0.00E+00">
                  <c:v>9.7656250000000005E-5</c:v>
                </c:pt>
                <c:pt idx="66" formatCode="0.00E+00">
                  <c:v>9.7656250000000005E-5</c:v>
                </c:pt>
                <c:pt idx="67" formatCode="0.00E+00">
                  <c:v>9.7656250000000005E-5</c:v>
                </c:pt>
                <c:pt idx="68" formatCode="0.00E+00">
                  <c:v>9.7656250000000005E-5</c:v>
                </c:pt>
                <c:pt idx="69" formatCode="0.00E+00">
                  <c:v>9.7656250000000005E-5</c:v>
                </c:pt>
                <c:pt idx="70" formatCode="0.00E+00">
                  <c:v>9.7656250000000005E-5</c:v>
                </c:pt>
                <c:pt idx="71" formatCode="0.00E+00">
                  <c:v>9.7656250000000005E-5</c:v>
                </c:pt>
                <c:pt idx="72" formatCode="0.00E+00">
                  <c:v>9.7656250000000005E-5</c:v>
                </c:pt>
                <c:pt idx="73" formatCode="0.00E+00">
                  <c:v>9.7656250000000005E-5</c:v>
                </c:pt>
                <c:pt idx="74" formatCode="0.00E+00">
                  <c:v>9.7656250000000005E-5</c:v>
                </c:pt>
                <c:pt idx="75" formatCode="0.00E+00">
                  <c:v>9.7656250000000005E-5</c:v>
                </c:pt>
                <c:pt idx="76" formatCode="0.00E+00">
                  <c:v>9.7656250000000005E-5</c:v>
                </c:pt>
                <c:pt idx="77" formatCode="0.00E+00">
                  <c:v>9.7656250000000005E-5</c:v>
                </c:pt>
                <c:pt idx="78" formatCode="0.00E+00">
                  <c:v>9.7656250000000005E-5</c:v>
                </c:pt>
                <c:pt idx="79" formatCode="0.00E+00">
                  <c:v>9.7656250000000005E-5</c:v>
                </c:pt>
                <c:pt idx="80" formatCode="0.00E+00">
                  <c:v>9.7656250000000005E-5</c:v>
                </c:pt>
                <c:pt idx="81" formatCode="0.00E+00">
                  <c:v>9.7656250000000005E-5</c:v>
                </c:pt>
                <c:pt idx="82" formatCode="0.00E+00">
                  <c:v>9.7656250000000005E-5</c:v>
                </c:pt>
                <c:pt idx="83" formatCode="0.00E+00">
                  <c:v>9.7656250000000005E-5</c:v>
                </c:pt>
                <c:pt idx="84" formatCode="0.00E+00">
                  <c:v>9.7656250000000005E-5</c:v>
                </c:pt>
                <c:pt idx="85" formatCode="0.00E+00">
                  <c:v>9.7656250000000005E-5</c:v>
                </c:pt>
                <c:pt idx="86" formatCode="0.00E+00">
                  <c:v>9.7656250000000005E-5</c:v>
                </c:pt>
                <c:pt idx="87">
                  <c:v>1.464844E-4</c:v>
                </c:pt>
                <c:pt idx="88" formatCode="0.00E+00">
                  <c:v>9.7656250000000005E-5</c:v>
                </c:pt>
                <c:pt idx="89" formatCode="0.00E+00">
                  <c:v>9.7656250000000005E-5</c:v>
                </c:pt>
                <c:pt idx="90" formatCode="0.00E+00">
                  <c:v>9.7656250000000005E-5</c:v>
                </c:pt>
                <c:pt idx="91">
                  <c:v>1.464844E-4</c:v>
                </c:pt>
                <c:pt idx="92" formatCode="0.00E+00">
                  <c:v>9.7656250000000005E-5</c:v>
                </c:pt>
                <c:pt idx="93" formatCode="0.00E+00">
                  <c:v>9.7656250000000005E-5</c:v>
                </c:pt>
                <c:pt idx="94">
                  <c:v>1.464844E-4</c:v>
                </c:pt>
                <c:pt idx="95" formatCode="0.00E+00">
                  <c:v>9.7656250000000005E-5</c:v>
                </c:pt>
                <c:pt idx="96" formatCode="0.00E+00">
                  <c:v>9.7656250000000005E-5</c:v>
                </c:pt>
                <c:pt idx="97" formatCode="0.00E+00">
                  <c:v>9.7656250000000005E-5</c:v>
                </c:pt>
                <c:pt idx="98" formatCode="0.00E+00">
                  <c:v>9.7656250000000005E-5</c:v>
                </c:pt>
                <c:pt idx="99" formatCode="0.00E+00">
                  <c:v>9.7656250000000005E-5</c:v>
                </c:pt>
                <c:pt idx="100" formatCode="0.00E+00">
                  <c:v>9.7656250000000005E-5</c:v>
                </c:pt>
                <c:pt idx="101">
                  <c:v>1.464844E-4</c:v>
                </c:pt>
                <c:pt idx="102" formatCode="0.00E+00">
                  <c:v>9.7656250000000005E-5</c:v>
                </c:pt>
                <c:pt idx="103" formatCode="0.00E+00">
                  <c:v>9.7656250000000005E-5</c:v>
                </c:pt>
                <c:pt idx="104" formatCode="0.00E+00">
                  <c:v>9.7656250000000005E-5</c:v>
                </c:pt>
                <c:pt idx="105" formatCode="0.00E+00">
                  <c:v>9.7656250000000005E-5</c:v>
                </c:pt>
                <c:pt idx="106" formatCode="0.00E+00">
                  <c:v>9.7656250000000005E-5</c:v>
                </c:pt>
                <c:pt idx="107" formatCode="0.00E+00">
                  <c:v>9.7656250000000005E-5</c:v>
                </c:pt>
                <c:pt idx="108" formatCode="0.00E+00">
                  <c:v>9.7656250000000005E-5</c:v>
                </c:pt>
                <c:pt idx="109" formatCode="0.00E+00">
                  <c:v>9.7656250000000005E-5</c:v>
                </c:pt>
                <c:pt idx="110" formatCode="0.00E+00">
                  <c:v>9.7656250000000005E-5</c:v>
                </c:pt>
                <c:pt idx="111" formatCode="0.00E+00">
                  <c:v>9.7656250000000005E-5</c:v>
                </c:pt>
                <c:pt idx="112" formatCode="0.00E+00">
                  <c:v>9.7656250000000005E-5</c:v>
                </c:pt>
                <c:pt idx="113" formatCode="0.00E+00">
                  <c:v>9.7656250000000005E-5</c:v>
                </c:pt>
                <c:pt idx="114" formatCode="0.00E+00">
                  <c:v>9.7656250000000005E-5</c:v>
                </c:pt>
                <c:pt idx="115" formatCode="0.00E+00">
                  <c:v>9.7656250000000005E-5</c:v>
                </c:pt>
                <c:pt idx="116" formatCode="0.00E+00">
                  <c:v>9.7656250000000005E-5</c:v>
                </c:pt>
                <c:pt idx="117" formatCode="0.00E+00">
                  <c:v>9.7656250000000005E-5</c:v>
                </c:pt>
                <c:pt idx="118" formatCode="0.00E+00">
                  <c:v>9.7656250000000005E-5</c:v>
                </c:pt>
                <c:pt idx="119" formatCode="0.00E+00">
                  <c:v>9.7656250000000005E-5</c:v>
                </c:pt>
                <c:pt idx="120" formatCode="0.00E+00">
                  <c:v>9.7656250000000005E-5</c:v>
                </c:pt>
                <c:pt idx="121" formatCode="0.00E+00">
                  <c:v>9.7656250000000005E-5</c:v>
                </c:pt>
                <c:pt idx="122" formatCode="0.00E+00">
                  <c:v>9.7656250000000005E-5</c:v>
                </c:pt>
                <c:pt idx="123">
                  <c:v>1.464844E-4</c:v>
                </c:pt>
                <c:pt idx="124" formatCode="0.00E+00">
                  <c:v>9.7656250000000005E-5</c:v>
                </c:pt>
                <c:pt idx="125" formatCode="0.00E+00">
                  <c:v>9.7656250000000005E-5</c:v>
                </c:pt>
                <c:pt idx="126" formatCode="0.00E+00">
                  <c:v>9.7656250000000005E-5</c:v>
                </c:pt>
                <c:pt idx="127" formatCode="0.00E+00">
                  <c:v>9.7656250000000005E-5</c:v>
                </c:pt>
                <c:pt idx="128">
                  <c:v>1.464844E-4</c:v>
                </c:pt>
                <c:pt idx="129" formatCode="0.00E+00">
                  <c:v>9.7656250000000005E-5</c:v>
                </c:pt>
                <c:pt idx="130" formatCode="0.00E+00">
                  <c:v>9.7656250000000005E-5</c:v>
                </c:pt>
                <c:pt idx="131" formatCode="0.00E+00">
                  <c:v>9.7656250000000005E-5</c:v>
                </c:pt>
                <c:pt idx="132">
                  <c:v>1.464844E-4</c:v>
                </c:pt>
                <c:pt idx="133" formatCode="0.00E+00">
                  <c:v>9.7656250000000005E-5</c:v>
                </c:pt>
                <c:pt idx="134" formatCode="0.00E+00">
                  <c:v>9.7656250000000005E-5</c:v>
                </c:pt>
                <c:pt idx="135" formatCode="0.00E+00">
                  <c:v>9.7656250000000005E-5</c:v>
                </c:pt>
                <c:pt idx="136" formatCode="0.00E+00">
                  <c:v>9.7656250000000005E-5</c:v>
                </c:pt>
                <c:pt idx="137" formatCode="0.00E+00">
                  <c:v>9.7656250000000005E-5</c:v>
                </c:pt>
                <c:pt idx="138" formatCode="0.00E+00">
                  <c:v>9.7656250000000005E-5</c:v>
                </c:pt>
                <c:pt idx="139" formatCode="0.00E+00">
                  <c:v>9.7656250000000005E-5</c:v>
                </c:pt>
                <c:pt idx="140" formatCode="0.00E+00">
                  <c:v>9.7656250000000005E-5</c:v>
                </c:pt>
                <c:pt idx="141" formatCode="0.00E+00">
                  <c:v>9.7656250000000005E-5</c:v>
                </c:pt>
                <c:pt idx="142" formatCode="0.00E+00">
                  <c:v>9.7656250000000005E-5</c:v>
                </c:pt>
                <c:pt idx="143" formatCode="0.00E+00">
                  <c:v>9.7656250000000005E-5</c:v>
                </c:pt>
                <c:pt idx="144" formatCode="0.00E+00">
                  <c:v>9.7656250000000005E-5</c:v>
                </c:pt>
                <c:pt idx="145" formatCode="0.00E+00">
                  <c:v>9.7656250000000005E-5</c:v>
                </c:pt>
                <c:pt idx="146" formatCode="0.00E+00">
                  <c:v>9.7656250000000005E-5</c:v>
                </c:pt>
                <c:pt idx="147" formatCode="0.00E+00">
                  <c:v>9.7656250000000005E-5</c:v>
                </c:pt>
                <c:pt idx="148" formatCode="0.00E+00">
                  <c:v>9.7656250000000005E-5</c:v>
                </c:pt>
                <c:pt idx="149" formatCode="0.00E+00">
                  <c:v>9.7656250000000005E-5</c:v>
                </c:pt>
                <c:pt idx="150">
                  <c:v>1.464844E-4</c:v>
                </c:pt>
                <c:pt idx="151" formatCode="0.00E+00">
                  <c:v>9.7656250000000005E-5</c:v>
                </c:pt>
                <c:pt idx="152" formatCode="0.00E+00">
                  <c:v>9.7656250000000005E-5</c:v>
                </c:pt>
                <c:pt idx="153" formatCode="0.00E+00">
                  <c:v>9.7656250000000005E-5</c:v>
                </c:pt>
                <c:pt idx="154">
                  <c:v>1.464844E-4</c:v>
                </c:pt>
                <c:pt idx="155" formatCode="0.00E+00">
                  <c:v>9.7656250000000005E-5</c:v>
                </c:pt>
                <c:pt idx="156" formatCode="0.00E+00">
                  <c:v>9.7656250000000005E-5</c:v>
                </c:pt>
                <c:pt idx="157" formatCode="0.00E+00">
                  <c:v>9.7656250000000005E-5</c:v>
                </c:pt>
                <c:pt idx="158">
                  <c:v>1.464844E-4</c:v>
                </c:pt>
                <c:pt idx="159">
                  <c:v>1.464844E-4</c:v>
                </c:pt>
                <c:pt idx="160">
                  <c:v>1.464844E-4</c:v>
                </c:pt>
                <c:pt idx="161">
                  <c:v>1.464844E-4</c:v>
                </c:pt>
                <c:pt idx="162">
                  <c:v>1.464844E-4</c:v>
                </c:pt>
                <c:pt idx="163">
                  <c:v>1.464844E-4</c:v>
                </c:pt>
                <c:pt idx="164">
                  <c:v>1.464844E-4</c:v>
                </c:pt>
                <c:pt idx="165">
                  <c:v>1.464844E-4</c:v>
                </c:pt>
                <c:pt idx="166">
                  <c:v>1.464844E-4</c:v>
                </c:pt>
                <c:pt idx="167">
                  <c:v>1.464844E-4</c:v>
                </c:pt>
                <c:pt idx="168">
                  <c:v>1.464844E-4</c:v>
                </c:pt>
                <c:pt idx="169" formatCode="0.00E+00">
                  <c:v>9.7656250000000005E-5</c:v>
                </c:pt>
                <c:pt idx="170">
                  <c:v>1.464844E-4</c:v>
                </c:pt>
                <c:pt idx="171">
                  <c:v>1.464844E-4</c:v>
                </c:pt>
                <c:pt idx="172">
                  <c:v>1.464844E-4</c:v>
                </c:pt>
                <c:pt idx="173" formatCode="0.00E+00">
                  <c:v>9.7656250000000005E-5</c:v>
                </c:pt>
                <c:pt idx="174">
                  <c:v>1.464844E-4</c:v>
                </c:pt>
                <c:pt idx="175">
                  <c:v>1.464844E-4</c:v>
                </c:pt>
                <c:pt idx="176" formatCode="0.00E+00">
                  <c:v>9.7656250000000005E-5</c:v>
                </c:pt>
                <c:pt idx="177" formatCode="0.00E+00">
                  <c:v>9.7656250000000005E-5</c:v>
                </c:pt>
                <c:pt idx="178" formatCode="0.00E+00">
                  <c:v>9.7656250000000005E-5</c:v>
                </c:pt>
                <c:pt idx="179" formatCode="0.00E+00">
                  <c:v>9.7656250000000005E-5</c:v>
                </c:pt>
                <c:pt idx="180" formatCode="0.00E+00">
                  <c:v>9.7656250000000005E-5</c:v>
                </c:pt>
                <c:pt idx="181" formatCode="0.00E+00">
                  <c:v>9.7656250000000005E-5</c:v>
                </c:pt>
                <c:pt idx="182" formatCode="0.00E+00">
                  <c:v>9.7656250000000005E-5</c:v>
                </c:pt>
                <c:pt idx="183" formatCode="0.00E+00">
                  <c:v>9.7656250000000005E-5</c:v>
                </c:pt>
                <c:pt idx="184" formatCode="0.00E+00">
                  <c:v>9.7656250000000005E-5</c:v>
                </c:pt>
                <c:pt idx="185" formatCode="0.00E+00">
                  <c:v>9.7656250000000005E-5</c:v>
                </c:pt>
                <c:pt idx="186" formatCode="0.00E+00">
                  <c:v>9.7656250000000005E-5</c:v>
                </c:pt>
                <c:pt idx="187" formatCode="0.00E+00">
                  <c:v>9.7656250000000005E-5</c:v>
                </c:pt>
                <c:pt idx="188" formatCode="0.00E+00">
                  <c:v>4.8828130000000003E-5</c:v>
                </c:pt>
                <c:pt idx="189" formatCode="0.00E+00">
                  <c:v>9.7656250000000005E-5</c:v>
                </c:pt>
                <c:pt idx="190" formatCode="0.00E+00">
                  <c:v>9.7656250000000005E-5</c:v>
                </c:pt>
                <c:pt idx="191" formatCode="0.00E+00">
                  <c:v>4.8828130000000003E-5</c:v>
                </c:pt>
                <c:pt idx="192" formatCode="0.00E+00">
                  <c:v>9.7656250000000005E-5</c:v>
                </c:pt>
                <c:pt idx="193" formatCode="0.00E+00">
                  <c:v>9.7656250000000005E-5</c:v>
                </c:pt>
                <c:pt idx="194" formatCode="0.00E+00">
                  <c:v>9.7656250000000005E-5</c:v>
                </c:pt>
                <c:pt idx="195" formatCode="0.00E+00">
                  <c:v>9.7656250000000005E-5</c:v>
                </c:pt>
                <c:pt idx="196" formatCode="0.00E+00">
                  <c:v>9.7656250000000005E-5</c:v>
                </c:pt>
                <c:pt idx="197" formatCode="0.00E+00">
                  <c:v>9.7656250000000005E-5</c:v>
                </c:pt>
                <c:pt idx="198" formatCode="0.00E+00">
                  <c:v>9.7656250000000005E-5</c:v>
                </c:pt>
                <c:pt idx="199" formatCode="0.00E+00">
                  <c:v>9.7656250000000005E-5</c:v>
                </c:pt>
                <c:pt idx="200" formatCode="0.00E+00">
                  <c:v>9.7656250000000005E-5</c:v>
                </c:pt>
                <c:pt idx="201" formatCode="0.00E+00">
                  <c:v>9.7656250000000005E-5</c:v>
                </c:pt>
                <c:pt idx="202" formatCode="0.00E+00">
                  <c:v>9.7656250000000005E-5</c:v>
                </c:pt>
                <c:pt idx="203">
                  <c:v>1.464844E-4</c:v>
                </c:pt>
                <c:pt idx="204" formatCode="0.00E+00">
                  <c:v>9.7656250000000005E-5</c:v>
                </c:pt>
                <c:pt idx="205" formatCode="0.00E+00">
                  <c:v>9.7656250000000005E-5</c:v>
                </c:pt>
                <c:pt idx="206">
                  <c:v>1.464844E-4</c:v>
                </c:pt>
                <c:pt idx="207" formatCode="0.00E+00">
                  <c:v>9.7656250000000005E-5</c:v>
                </c:pt>
                <c:pt idx="208" formatCode="0.00E+00">
                  <c:v>9.7656250000000005E-5</c:v>
                </c:pt>
                <c:pt idx="209" formatCode="0.00E+00">
                  <c:v>9.7656250000000005E-5</c:v>
                </c:pt>
                <c:pt idx="210" formatCode="0.00E+00">
                  <c:v>9.7656250000000005E-5</c:v>
                </c:pt>
                <c:pt idx="211" formatCode="0.00E+00">
                  <c:v>9.7656250000000005E-5</c:v>
                </c:pt>
                <c:pt idx="212" formatCode="0.00E+00">
                  <c:v>9.7656250000000005E-5</c:v>
                </c:pt>
                <c:pt idx="213" formatCode="0.00E+00">
                  <c:v>9.7656250000000005E-5</c:v>
                </c:pt>
                <c:pt idx="214" formatCode="0.00E+00">
                  <c:v>9.7656250000000005E-5</c:v>
                </c:pt>
                <c:pt idx="215" formatCode="0.00E+00">
                  <c:v>9.7656250000000005E-5</c:v>
                </c:pt>
                <c:pt idx="216" formatCode="0.00E+00">
                  <c:v>9.7656250000000005E-5</c:v>
                </c:pt>
                <c:pt idx="217" formatCode="0.00E+00">
                  <c:v>4.8828130000000003E-5</c:v>
                </c:pt>
                <c:pt idx="218" formatCode="0.00E+00">
                  <c:v>4.8828130000000003E-5</c:v>
                </c:pt>
                <c:pt idx="219" formatCode="0.00E+00">
                  <c:v>9.7656250000000005E-5</c:v>
                </c:pt>
                <c:pt idx="220" formatCode="0.00E+00">
                  <c:v>9.7656250000000005E-5</c:v>
                </c:pt>
                <c:pt idx="221" formatCode="0.00E+00">
                  <c:v>9.7656250000000005E-5</c:v>
                </c:pt>
                <c:pt idx="222" formatCode="0.00E+00">
                  <c:v>9.7656250000000005E-5</c:v>
                </c:pt>
                <c:pt idx="223" formatCode="0.00E+00">
                  <c:v>9.7656250000000005E-5</c:v>
                </c:pt>
                <c:pt idx="224" formatCode="0.00E+00">
                  <c:v>9.7656250000000005E-5</c:v>
                </c:pt>
                <c:pt idx="225" formatCode="0.00E+00">
                  <c:v>9.7656250000000005E-5</c:v>
                </c:pt>
                <c:pt idx="226">
                  <c:v>1.464844E-4</c:v>
                </c:pt>
                <c:pt idx="227">
                  <c:v>1.464844E-4</c:v>
                </c:pt>
                <c:pt idx="228" formatCode="0.00E+00">
                  <c:v>9.7656250000000005E-5</c:v>
                </c:pt>
                <c:pt idx="229">
                  <c:v>1.464844E-4</c:v>
                </c:pt>
                <c:pt idx="230">
                  <c:v>1.464844E-4</c:v>
                </c:pt>
                <c:pt idx="231">
                  <c:v>1.464844E-4</c:v>
                </c:pt>
                <c:pt idx="232">
                  <c:v>1.464844E-4</c:v>
                </c:pt>
                <c:pt idx="233">
                  <c:v>1.464844E-4</c:v>
                </c:pt>
                <c:pt idx="234">
                  <c:v>1.464844E-4</c:v>
                </c:pt>
                <c:pt idx="235">
                  <c:v>1.464844E-4</c:v>
                </c:pt>
                <c:pt idx="236">
                  <c:v>1.464844E-4</c:v>
                </c:pt>
                <c:pt idx="237">
                  <c:v>1.464844E-4</c:v>
                </c:pt>
                <c:pt idx="238">
                  <c:v>1.464844E-4</c:v>
                </c:pt>
                <c:pt idx="239">
                  <c:v>1.464844E-4</c:v>
                </c:pt>
                <c:pt idx="240">
                  <c:v>1.464844E-4</c:v>
                </c:pt>
                <c:pt idx="241">
                  <c:v>1.464844E-4</c:v>
                </c:pt>
                <c:pt idx="242">
                  <c:v>1.464844E-4</c:v>
                </c:pt>
                <c:pt idx="243">
                  <c:v>1.464844E-4</c:v>
                </c:pt>
                <c:pt idx="244">
                  <c:v>1.464844E-4</c:v>
                </c:pt>
                <c:pt idx="245">
                  <c:v>1.464844E-4</c:v>
                </c:pt>
                <c:pt idx="246" formatCode="0.00E+00">
                  <c:v>9.7656250000000005E-5</c:v>
                </c:pt>
                <c:pt idx="247" formatCode="0.00E+00">
                  <c:v>9.7656250000000005E-5</c:v>
                </c:pt>
                <c:pt idx="248" formatCode="0.00E+00">
                  <c:v>9.7656250000000005E-5</c:v>
                </c:pt>
                <c:pt idx="249">
                  <c:v>1.464844E-4</c:v>
                </c:pt>
                <c:pt idx="250" formatCode="0.00E+00">
                  <c:v>9.7656250000000005E-5</c:v>
                </c:pt>
                <c:pt idx="251" formatCode="0.00E+00">
                  <c:v>9.7656250000000005E-5</c:v>
                </c:pt>
                <c:pt idx="252" formatCode="0.00E+00">
                  <c:v>9.7656250000000005E-5</c:v>
                </c:pt>
                <c:pt idx="253" formatCode="0.00E+00">
                  <c:v>9.7656250000000005E-5</c:v>
                </c:pt>
                <c:pt idx="254" formatCode="0.00E+00">
                  <c:v>9.7656250000000005E-5</c:v>
                </c:pt>
                <c:pt idx="255" formatCode="0.00E+00">
                  <c:v>9.7656250000000005E-5</c:v>
                </c:pt>
                <c:pt idx="256" formatCode="0.00E+00">
                  <c:v>9.7656250000000005E-5</c:v>
                </c:pt>
                <c:pt idx="257" formatCode="0.00E+00">
                  <c:v>9.7656250000000005E-5</c:v>
                </c:pt>
                <c:pt idx="258" formatCode="0.00E+00">
                  <c:v>9.7656250000000005E-5</c:v>
                </c:pt>
                <c:pt idx="259" formatCode="0.00E+00">
                  <c:v>9.7656250000000005E-5</c:v>
                </c:pt>
                <c:pt idx="260" formatCode="0.00E+00">
                  <c:v>9.7656250000000005E-5</c:v>
                </c:pt>
                <c:pt idx="261" formatCode="0.00E+00">
                  <c:v>9.7656250000000005E-5</c:v>
                </c:pt>
                <c:pt idx="262" formatCode="0.00E+00">
                  <c:v>9.7656250000000005E-5</c:v>
                </c:pt>
                <c:pt idx="263" formatCode="0.00E+00">
                  <c:v>9.7656250000000005E-5</c:v>
                </c:pt>
                <c:pt idx="264" formatCode="0.00E+00">
                  <c:v>9.7656250000000005E-5</c:v>
                </c:pt>
                <c:pt idx="265" formatCode="0.00E+00">
                  <c:v>9.7656250000000005E-5</c:v>
                </c:pt>
                <c:pt idx="266" formatCode="0.00E+00">
                  <c:v>9.7656250000000005E-5</c:v>
                </c:pt>
                <c:pt idx="267" formatCode="0.00E+00">
                  <c:v>9.7656250000000005E-5</c:v>
                </c:pt>
                <c:pt idx="268" formatCode="0.00E+00">
                  <c:v>9.7656250000000005E-5</c:v>
                </c:pt>
                <c:pt idx="269" formatCode="0.00E+00">
                  <c:v>9.7656250000000005E-5</c:v>
                </c:pt>
                <c:pt idx="270" formatCode="0.00E+00">
                  <c:v>9.7656250000000005E-5</c:v>
                </c:pt>
                <c:pt idx="271" formatCode="0.00E+00">
                  <c:v>9.7656250000000005E-5</c:v>
                </c:pt>
                <c:pt idx="272" formatCode="0.00E+00">
                  <c:v>9.7656250000000005E-5</c:v>
                </c:pt>
                <c:pt idx="273" formatCode="0.00E+00">
                  <c:v>9.7656250000000005E-5</c:v>
                </c:pt>
                <c:pt idx="274">
                  <c:v>1.464844E-4</c:v>
                </c:pt>
                <c:pt idx="275" formatCode="0.00E+00">
                  <c:v>9.7656250000000005E-5</c:v>
                </c:pt>
                <c:pt idx="276">
                  <c:v>1.464844E-4</c:v>
                </c:pt>
                <c:pt idx="277">
                  <c:v>1.464844E-4</c:v>
                </c:pt>
                <c:pt idx="278">
                  <c:v>1.464844E-4</c:v>
                </c:pt>
                <c:pt idx="279">
                  <c:v>1.464844E-4</c:v>
                </c:pt>
                <c:pt idx="280" formatCode="0.00E+00">
                  <c:v>9.7656250000000005E-5</c:v>
                </c:pt>
                <c:pt idx="281">
                  <c:v>1.464844E-4</c:v>
                </c:pt>
                <c:pt idx="282">
                  <c:v>1.464844E-4</c:v>
                </c:pt>
                <c:pt idx="283">
                  <c:v>1.464844E-4</c:v>
                </c:pt>
                <c:pt idx="284">
                  <c:v>1.464844E-4</c:v>
                </c:pt>
                <c:pt idx="285">
                  <c:v>1.464844E-4</c:v>
                </c:pt>
                <c:pt idx="286">
                  <c:v>1.464844E-4</c:v>
                </c:pt>
                <c:pt idx="287">
                  <c:v>1.464844E-4</c:v>
                </c:pt>
                <c:pt idx="288">
                  <c:v>1.464844E-4</c:v>
                </c:pt>
                <c:pt idx="289" formatCode="0.00E+00">
                  <c:v>9.7656250000000005E-5</c:v>
                </c:pt>
                <c:pt idx="290" formatCode="0.00E+00">
                  <c:v>9.7656250000000005E-5</c:v>
                </c:pt>
                <c:pt idx="291">
                  <c:v>1.464844E-4</c:v>
                </c:pt>
                <c:pt idx="292">
                  <c:v>1.464844E-4</c:v>
                </c:pt>
                <c:pt idx="293">
                  <c:v>1.464844E-4</c:v>
                </c:pt>
                <c:pt idx="294">
                  <c:v>1.464844E-4</c:v>
                </c:pt>
                <c:pt idx="295" formatCode="0.00E+00">
                  <c:v>9.7656250000000005E-5</c:v>
                </c:pt>
                <c:pt idx="296" formatCode="0.00E+00">
                  <c:v>9.7656250000000005E-5</c:v>
                </c:pt>
                <c:pt idx="297" formatCode="0.00E+00">
                  <c:v>9.7656250000000005E-5</c:v>
                </c:pt>
                <c:pt idx="298" formatCode="0.00E+00">
                  <c:v>9.7656250000000005E-5</c:v>
                </c:pt>
                <c:pt idx="299" formatCode="0.00E+00">
                  <c:v>9.7656250000000005E-5</c:v>
                </c:pt>
                <c:pt idx="300">
                  <c:v>1.464844E-4</c:v>
                </c:pt>
                <c:pt idx="301" formatCode="0.00E+00">
                  <c:v>9.7656250000000005E-5</c:v>
                </c:pt>
                <c:pt idx="302">
                  <c:v>1.464844E-4</c:v>
                </c:pt>
                <c:pt idx="303">
                  <c:v>1.464844E-4</c:v>
                </c:pt>
                <c:pt idx="304">
                  <c:v>1.464844E-4</c:v>
                </c:pt>
                <c:pt idx="305">
                  <c:v>1.464844E-4</c:v>
                </c:pt>
                <c:pt idx="306">
                  <c:v>1.464844E-4</c:v>
                </c:pt>
                <c:pt idx="307">
                  <c:v>1.464844E-4</c:v>
                </c:pt>
                <c:pt idx="308" formatCode="0.00E+00">
                  <c:v>9.7656250000000005E-5</c:v>
                </c:pt>
                <c:pt idx="309" formatCode="0.00E+00">
                  <c:v>9.7656250000000005E-5</c:v>
                </c:pt>
                <c:pt idx="310" formatCode="0.00E+00">
                  <c:v>9.7656250000000005E-5</c:v>
                </c:pt>
                <c:pt idx="311" formatCode="0.00E+00">
                  <c:v>9.7656250000000005E-5</c:v>
                </c:pt>
                <c:pt idx="312" formatCode="0.00E+00">
                  <c:v>9.7656250000000005E-5</c:v>
                </c:pt>
                <c:pt idx="313" formatCode="0.00E+00">
                  <c:v>9.7656250000000005E-5</c:v>
                </c:pt>
                <c:pt idx="314" formatCode="0.00E+00">
                  <c:v>9.7656250000000005E-5</c:v>
                </c:pt>
                <c:pt idx="315" formatCode="0.00E+00">
                  <c:v>4.8828130000000003E-5</c:v>
                </c:pt>
                <c:pt idx="316" formatCode="0.00E+00">
                  <c:v>4.8828130000000003E-5</c:v>
                </c:pt>
                <c:pt idx="317" formatCode="0.00E+00">
                  <c:v>9.7656250000000005E-5</c:v>
                </c:pt>
                <c:pt idx="318" formatCode="0.00E+00">
                  <c:v>4.8828130000000003E-5</c:v>
                </c:pt>
                <c:pt idx="319" formatCode="0.00E+00">
                  <c:v>4.8828130000000003E-5</c:v>
                </c:pt>
                <c:pt idx="320" formatCode="0.00E+00">
                  <c:v>9.7656250000000005E-5</c:v>
                </c:pt>
                <c:pt idx="321" formatCode="0.00E+00">
                  <c:v>4.8828130000000003E-5</c:v>
                </c:pt>
                <c:pt idx="322" formatCode="0.00E+00">
                  <c:v>4.8828130000000003E-5</c:v>
                </c:pt>
                <c:pt idx="323" formatCode="0.00E+00">
                  <c:v>4.8828130000000003E-5</c:v>
                </c:pt>
                <c:pt idx="324" formatCode="0.00E+00">
                  <c:v>4.8828130000000003E-5</c:v>
                </c:pt>
                <c:pt idx="325" formatCode="0.00E+00">
                  <c:v>4.8828130000000003E-5</c:v>
                </c:pt>
                <c:pt idx="326" formatCode="0.00E+00">
                  <c:v>4.8828130000000003E-5</c:v>
                </c:pt>
                <c:pt idx="327" formatCode="0.00E+00">
                  <c:v>9.7656250000000005E-5</c:v>
                </c:pt>
                <c:pt idx="328" formatCode="0.00E+00">
                  <c:v>9.7656250000000005E-5</c:v>
                </c:pt>
                <c:pt idx="329" formatCode="0.00E+00">
                  <c:v>9.7656250000000005E-5</c:v>
                </c:pt>
                <c:pt idx="330" formatCode="0.00E+00">
                  <c:v>9.7656250000000005E-5</c:v>
                </c:pt>
                <c:pt idx="331" formatCode="0.00E+00">
                  <c:v>9.7656250000000005E-5</c:v>
                </c:pt>
                <c:pt idx="332" formatCode="0.00E+00">
                  <c:v>9.7656250000000005E-5</c:v>
                </c:pt>
                <c:pt idx="333">
                  <c:v>1.464844E-4</c:v>
                </c:pt>
                <c:pt idx="334" formatCode="0.00E+00">
                  <c:v>9.7656250000000005E-5</c:v>
                </c:pt>
                <c:pt idx="335" formatCode="0.00E+00">
                  <c:v>9.7656250000000005E-5</c:v>
                </c:pt>
                <c:pt idx="336">
                  <c:v>1.464844E-4</c:v>
                </c:pt>
                <c:pt idx="337">
                  <c:v>1.464844E-4</c:v>
                </c:pt>
                <c:pt idx="338">
                  <c:v>1.464844E-4</c:v>
                </c:pt>
                <c:pt idx="339">
                  <c:v>1.464844E-4</c:v>
                </c:pt>
                <c:pt idx="340">
                  <c:v>1.464844E-4</c:v>
                </c:pt>
                <c:pt idx="341" formatCode="0.00E+00">
                  <c:v>9.7656250000000005E-5</c:v>
                </c:pt>
                <c:pt idx="342">
                  <c:v>1.464844E-4</c:v>
                </c:pt>
                <c:pt idx="343">
                  <c:v>1.464844E-4</c:v>
                </c:pt>
                <c:pt idx="344" formatCode="0.00E+00">
                  <c:v>9.7656250000000005E-5</c:v>
                </c:pt>
                <c:pt idx="345" formatCode="0.00E+00">
                  <c:v>9.7656250000000005E-5</c:v>
                </c:pt>
                <c:pt idx="346" formatCode="0.00E+00">
                  <c:v>9.7656250000000005E-5</c:v>
                </c:pt>
                <c:pt idx="347" formatCode="0.00E+00">
                  <c:v>9.7656250000000005E-5</c:v>
                </c:pt>
                <c:pt idx="348" formatCode="0.00E+00">
                  <c:v>9.7656250000000005E-5</c:v>
                </c:pt>
                <c:pt idx="349" formatCode="0.00E+00">
                  <c:v>9.7656250000000005E-5</c:v>
                </c:pt>
                <c:pt idx="350" formatCode="0.00E+00">
                  <c:v>9.7656250000000005E-5</c:v>
                </c:pt>
                <c:pt idx="351" formatCode="0.00E+00">
                  <c:v>9.7656250000000005E-5</c:v>
                </c:pt>
                <c:pt idx="352" formatCode="0.00E+00">
                  <c:v>9.7656250000000005E-5</c:v>
                </c:pt>
                <c:pt idx="353" formatCode="0.00E+00">
                  <c:v>9.7656250000000005E-5</c:v>
                </c:pt>
                <c:pt idx="354" formatCode="0.00E+00">
                  <c:v>9.7656250000000005E-5</c:v>
                </c:pt>
                <c:pt idx="355" formatCode="0.00E+00">
                  <c:v>9.7656250000000005E-5</c:v>
                </c:pt>
                <c:pt idx="356" formatCode="0.00E+00">
                  <c:v>9.7656250000000005E-5</c:v>
                </c:pt>
                <c:pt idx="357" formatCode="0.00E+00">
                  <c:v>9.7656250000000005E-5</c:v>
                </c:pt>
                <c:pt idx="358">
                  <c:v>1.464844E-4</c:v>
                </c:pt>
                <c:pt idx="359" formatCode="0.00E+00">
                  <c:v>9.7656250000000005E-5</c:v>
                </c:pt>
                <c:pt idx="360">
                  <c:v>1.464844E-4</c:v>
                </c:pt>
                <c:pt idx="361">
                  <c:v>1.464844E-4</c:v>
                </c:pt>
                <c:pt idx="362">
                  <c:v>1.464844E-4</c:v>
                </c:pt>
                <c:pt idx="363" formatCode="0.00E+00">
                  <c:v>9.7656250000000005E-5</c:v>
                </c:pt>
                <c:pt idx="364">
                  <c:v>1.464844E-4</c:v>
                </c:pt>
                <c:pt idx="365">
                  <c:v>1.464844E-4</c:v>
                </c:pt>
                <c:pt idx="366">
                  <c:v>1.464844E-4</c:v>
                </c:pt>
                <c:pt idx="367" formatCode="0.00E+00">
                  <c:v>9.7656250000000005E-5</c:v>
                </c:pt>
                <c:pt idx="368" formatCode="0.00E+00">
                  <c:v>9.7656250000000005E-5</c:v>
                </c:pt>
                <c:pt idx="369" formatCode="0.00E+00">
                  <c:v>9.7656250000000005E-5</c:v>
                </c:pt>
                <c:pt idx="370" formatCode="0.00E+00">
                  <c:v>9.7656250000000005E-5</c:v>
                </c:pt>
                <c:pt idx="371" formatCode="0.00E+00">
                  <c:v>9.7656250000000005E-5</c:v>
                </c:pt>
                <c:pt idx="372" formatCode="0.00E+00">
                  <c:v>9.7656250000000005E-5</c:v>
                </c:pt>
                <c:pt idx="373" formatCode="0.00E+00">
                  <c:v>9.7656250000000005E-5</c:v>
                </c:pt>
                <c:pt idx="374" formatCode="0.00E+00">
                  <c:v>9.7656250000000005E-5</c:v>
                </c:pt>
                <c:pt idx="375" formatCode="0.00E+00">
                  <c:v>9.7656250000000005E-5</c:v>
                </c:pt>
                <c:pt idx="376" formatCode="0.00E+00">
                  <c:v>9.7656250000000005E-5</c:v>
                </c:pt>
                <c:pt idx="377" formatCode="0.00E+00">
                  <c:v>9.7656250000000005E-5</c:v>
                </c:pt>
                <c:pt idx="378" formatCode="0.00E+00">
                  <c:v>9.7656250000000005E-5</c:v>
                </c:pt>
                <c:pt idx="379" formatCode="0.00E+00">
                  <c:v>9.7656250000000005E-5</c:v>
                </c:pt>
                <c:pt idx="380" formatCode="0.00E+00">
                  <c:v>9.7656250000000005E-5</c:v>
                </c:pt>
                <c:pt idx="381" formatCode="0.00E+00">
                  <c:v>9.7656250000000005E-5</c:v>
                </c:pt>
                <c:pt idx="382" formatCode="0.00E+00">
                  <c:v>9.7656250000000005E-5</c:v>
                </c:pt>
                <c:pt idx="383">
                  <c:v>1.464844E-4</c:v>
                </c:pt>
                <c:pt idx="384">
                  <c:v>1.464844E-4</c:v>
                </c:pt>
                <c:pt idx="385">
                  <c:v>1.464844E-4</c:v>
                </c:pt>
                <c:pt idx="386">
                  <c:v>1.464844E-4</c:v>
                </c:pt>
                <c:pt idx="387">
                  <c:v>1.464844E-4</c:v>
                </c:pt>
                <c:pt idx="388">
                  <c:v>1.464844E-4</c:v>
                </c:pt>
                <c:pt idx="389">
                  <c:v>1.464844E-4</c:v>
                </c:pt>
                <c:pt idx="390">
                  <c:v>1.464844E-4</c:v>
                </c:pt>
                <c:pt idx="391">
                  <c:v>1.464844E-4</c:v>
                </c:pt>
                <c:pt idx="392">
                  <c:v>1.464844E-4</c:v>
                </c:pt>
                <c:pt idx="393">
                  <c:v>1.464844E-4</c:v>
                </c:pt>
                <c:pt idx="394">
                  <c:v>1.464844E-4</c:v>
                </c:pt>
                <c:pt idx="395">
                  <c:v>1.464844E-4</c:v>
                </c:pt>
                <c:pt idx="396">
                  <c:v>1.464844E-4</c:v>
                </c:pt>
                <c:pt idx="397">
                  <c:v>1.464844E-4</c:v>
                </c:pt>
                <c:pt idx="398" formatCode="0.00E+00">
                  <c:v>9.7656250000000005E-5</c:v>
                </c:pt>
                <c:pt idx="399" formatCode="0.00E+00">
                  <c:v>9.7656250000000005E-5</c:v>
                </c:pt>
                <c:pt idx="400" formatCode="0.00E+00">
                  <c:v>9.7656250000000005E-5</c:v>
                </c:pt>
                <c:pt idx="401" formatCode="0.00E+00">
                  <c:v>9.7656250000000005E-5</c:v>
                </c:pt>
                <c:pt idx="402" formatCode="0.00E+00">
                  <c:v>9.7656250000000005E-5</c:v>
                </c:pt>
                <c:pt idx="403" formatCode="0.00E+00">
                  <c:v>4.8828130000000003E-5</c:v>
                </c:pt>
                <c:pt idx="404" formatCode="0.00E+00">
                  <c:v>9.7656250000000005E-5</c:v>
                </c:pt>
                <c:pt idx="405" formatCode="0.00E+00">
                  <c:v>9.7656250000000005E-5</c:v>
                </c:pt>
                <c:pt idx="406" formatCode="0.00E+00">
                  <c:v>9.7656250000000005E-5</c:v>
                </c:pt>
                <c:pt idx="407" formatCode="0.00E+00">
                  <c:v>9.7656250000000005E-5</c:v>
                </c:pt>
                <c:pt idx="408" formatCode="0.00E+00">
                  <c:v>9.7656250000000005E-5</c:v>
                </c:pt>
                <c:pt idx="409" formatCode="0.00E+00">
                  <c:v>9.7656250000000005E-5</c:v>
                </c:pt>
                <c:pt idx="410" formatCode="0.00E+00">
                  <c:v>9.7656250000000005E-5</c:v>
                </c:pt>
                <c:pt idx="411" formatCode="0.00E+00">
                  <c:v>9.7656250000000005E-5</c:v>
                </c:pt>
                <c:pt idx="412" formatCode="0.00E+00">
                  <c:v>9.7656250000000005E-5</c:v>
                </c:pt>
                <c:pt idx="413" formatCode="0.00E+00">
                  <c:v>4.8828130000000003E-5</c:v>
                </c:pt>
                <c:pt idx="414" formatCode="0.00E+00">
                  <c:v>9.7656250000000005E-5</c:v>
                </c:pt>
                <c:pt idx="415" formatCode="0.00E+00">
                  <c:v>9.7656250000000005E-5</c:v>
                </c:pt>
                <c:pt idx="416" formatCode="0.00E+00">
                  <c:v>9.7656250000000005E-5</c:v>
                </c:pt>
                <c:pt idx="417" formatCode="0.00E+00">
                  <c:v>9.7656250000000005E-5</c:v>
                </c:pt>
                <c:pt idx="418" formatCode="0.00E+00">
                  <c:v>9.7656250000000005E-5</c:v>
                </c:pt>
                <c:pt idx="419" formatCode="0.00E+00">
                  <c:v>9.7656250000000005E-5</c:v>
                </c:pt>
                <c:pt idx="420" formatCode="0.00E+00">
                  <c:v>9.7656250000000005E-5</c:v>
                </c:pt>
                <c:pt idx="421" formatCode="0.00E+00">
                  <c:v>9.7656250000000005E-5</c:v>
                </c:pt>
                <c:pt idx="422" formatCode="0.00E+00">
                  <c:v>9.7656250000000005E-5</c:v>
                </c:pt>
                <c:pt idx="423" formatCode="0.00E+00">
                  <c:v>4.8828130000000003E-5</c:v>
                </c:pt>
                <c:pt idx="424" formatCode="0.00E+00">
                  <c:v>4.8828130000000003E-5</c:v>
                </c:pt>
                <c:pt idx="425" formatCode="0.00E+00">
                  <c:v>9.7656250000000005E-5</c:v>
                </c:pt>
                <c:pt idx="426" formatCode="0.00E+00">
                  <c:v>4.8828130000000003E-5</c:v>
                </c:pt>
                <c:pt idx="427" formatCode="0.00E+00">
                  <c:v>9.7656250000000005E-5</c:v>
                </c:pt>
                <c:pt idx="428" formatCode="0.00E+00">
                  <c:v>9.7656250000000005E-5</c:v>
                </c:pt>
                <c:pt idx="429">
                  <c:v>1.464844E-4</c:v>
                </c:pt>
                <c:pt idx="430" formatCode="0.00E+00">
                  <c:v>9.7656250000000005E-5</c:v>
                </c:pt>
                <c:pt idx="431" formatCode="0.00E+00">
                  <c:v>9.7656250000000005E-5</c:v>
                </c:pt>
                <c:pt idx="432">
                  <c:v>1.464844E-4</c:v>
                </c:pt>
                <c:pt idx="433">
                  <c:v>1.464844E-4</c:v>
                </c:pt>
                <c:pt idx="434">
                  <c:v>1.464844E-4</c:v>
                </c:pt>
                <c:pt idx="435">
                  <c:v>1.464844E-4</c:v>
                </c:pt>
                <c:pt idx="436">
                  <c:v>1.464844E-4</c:v>
                </c:pt>
                <c:pt idx="437">
                  <c:v>1.464844E-4</c:v>
                </c:pt>
                <c:pt idx="438">
                  <c:v>1.464844E-4</c:v>
                </c:pt>
                <c:pt idx="439">
                  <c:v>1.464844E-4</c:v>
                </c:pt>
                <c:pt idx="440">
                  <c:v>1.464844E-4</c:v>
                </c:pt>
                <c:pt idx="441">
                  <c:v>1.464844E-4</c:v>
                </c:pt>
                <c:pt idx="442">
                  <c:v>1.464844E-4</c:v>
                </c:pt>
                <c:pt idx="443">
                  <c:v>1.464844E-4</c:v>
                </c:pt>
                <c:pt idx="444">
                  <c:v>1.464844E-4</c:v>
                </c:pt>
                <c:pt idx="445">
                  <c:v>1.464844E-4</c:v>
                </c:pt>
                <c:pt idx="446">
                  <c:v>1.464844E-4</c:v>
                </c:pt>
                <c:pt idx="447">
                  <c:v>1.464844E-4</c:v>
                </c:pt>
                <c:pt idx="448" formatCode="0.00E+00">
                  <c:v>9.7656250000000005E-5</c:v>
                </c:pt>
                <c:pt idx="449" formatCode="0.00E+00">
                  <c:v>9.7656250000000005E-5</c:v>
                </c:pt>
                <c:pt idx="450" formatCode="0.00E+00">
                  <c:v>9.7656250000000005E-5</c:v>
                </c:pt>
                <c:pt idx="451" formatCode="0.00E+00">
                  <c:v>9.7656250000000005E-5</c:v>
                </c:pt>
                <c:pt idx="452" formatCode="0.00E+00">
                  <c:v>9.7656250000000005E-5</c:v>
                </c:pt>
                <c:pt idx="453" formatCode="0.00E+00">
                  <c:v>9.7656250000000005E-5</c:v>
                </c:pt>
                <c:pt idx="454" formatCode="0.00E+00">
                  <c:v>9.7656250000000005E-5</c:v>
                </c:pt>
                <c:pt idx="455" formatCode="0.00E+00">
                  <c:v>9.7656250000000005E-5</c:v>
                </c:pt>
                <c:pt idx="456" formatCode="0.00E+00">
                  <c:v>9.7656250000000005E-5</c:v>
                </c:pt>
                <c:pt idx="457" formatCode="0.00E+00">
                  <c:v>9.7656250000000005E-5</c:v>
                </c:pt>
                <c:pt idx="458" formatCode="0.00E+00">
                  <c:v>9.7656250000000005E-5</c:v>
                </c:pt>
                <c:pt idx="459" formatCode="0.00E+00">
                  <c:v>9.7656250000000005E-5</c:v>
                </c:pt>
                <c:pt idx="460" formatCode="0.00E+00">
                  <c:v>9.7656250000000005E-5</c:v>
                </c:pt>
                <c:pt idx="461">
                  <c:v>1.464844E-4</c:v>
                </c:pt>
                <c:pt idx="462" formatCode="0.00E+00">
                  <c:v>9.7656250000000005E-5</c:v>
                </c:pt>
                <c:pt idx="463">
                  <c:v>1.464844E-4</c:v>
                </c:pt>
                <c:pt idx="464">
                  <c:v>1.464844E-4</c:v>
                </c:pt>
                <c:pt idx="465">
                  <c:v>1.464844E-4</c:v>
                </c:pt>
                <c:pt idx="466">
                  <c:v>1.464844E-4</c:v>
                </c:pt>
                <c:pt idx="467">
                  <c:v>1.464844E-4</c:v>
                </c:pt>
                <c:pt idx="468">
                  <c:v>1.464844E-4</c:v>
                </c:pt>
                <c:pt idx="469">
                  <c:v>1.464844E-4</c:v>
                </c:pt>
                <c:pt idx="470" formatCode="0.00E+00">
                  <c:v>9.7656250000000005E-5</c:v>
                </c:pt>
                <c:pt idx="471">
                  <c:v>1.464844E-4</c:v>
                </c:pt>
                <c:pt idx="472" formatCode="0.00E+00">
                  <c:v>9.7656250000000005E-5</c:v>
                </c:pt>
                <c:pt idx="473" formatCode="0.00E+00">
                  <c:v>9.7656250000000005E-5</c:v>
                </c:pt>
                <c:pt idx="474">
                  <c:v>1.464844E-4</c:v>
                </c:pt>
                <c:pt idx="475" formatCode="0.00E+00">
                  <c:v>9.7656250000000005E-5</c:v>
                </c:pt>
                <c:pt idx="476" formatCode="0.00E+00">
                  <c:v>9.7656250000000005E-5</c:v>
                </c:pt>
                <c:pt idx="477" formatCode="0.00E+00">
                  <c:v>9.7656250000000005E-5</c:v>
                </c:pt>
                <c:pt idx="478" formatCode="0.00E+00">
                  <c:v>9.7656250000000005E-5</c:v>
                </c:pt>
                <c:pt idx="479" formatCode="0.00E+00">
                  <c:v>9.7656250000000005E-5</c:v>
                </c:pt>
                <c:pt idx="480" formatCode="0.00E+00">
                  <c:v>9.7656250000000005E-5</c:v>
                </c:pt>
                <c:pt idx="481" formatCode="0.00E+00">
                  <c:v>9.7656250000000005E-5</c:v>
                </c:pt>
                <c:pt idx="482" formatCode="0.00E+00">
                  <c:v>9.7656250000000005E-5</c:v>
                </c:pt>
                <c:pt idx="483" formatCode="0.00E+00">
                  <c:v>9.7656250000000005E-5</c:v>
                </c:pt>
                <c:pt idx="484" formatCode="0.00E+00">
                  <c:v>9.7656250000000005E-5</c:v>
                </c:pt>
                <c:pt idx="485" formatCode="0.00E+00">
                  <c:v>9.7656250000000005E-5</c:v>
                </c:pt>
                <c:pt idx="486" formatCode="0.00E+00">
                  <c:v>9.7656250000000005E-5</c:v>
                </c:pt>
                <c:pt idx="487" formatCode="0.00E+00">
                  <c:v>9.7656250000000005E-5</c:v>
                </c:pt>
                <c:pt idx="488" formatCode="0.00E+00">
                  <c:v>9.7656250000000005E-5</c:v>
                </c:pt>
                <c:pt idx="489" formatCode="0.00E+00">
                  <c:v>9.7656250000000005E-5</c:v>
                </c:pt>
                <c:pt idx="490" formatCode="0.00E+00">
                  <c:v>9.7656250000000005E-5</c:v>
                </c:pt>
                <c:pt idx="491" formatCode="0.00E+00">
                  <c:v>9.7656250000000005E-5</c:v>
                </c:pt>
                <c:pt idx="492" formatCode="0.00E+00">
                  <c:v>9.7656250000000005E-5</c:v>
                </c:pt>
                <c:pt idx="493">
                  <c:v>1.464844E-4</c:v>
                </c:pt>
                <c:pt idx="494" formatCode="0.00E+00">
                  <c:v>9.7656250000000005E-5</c:v>
                </c:pt>
                <c:pt idx="495" formatCode="0.00E+00">
                  <c:v>9.7656250000000005E-5</c:v>
                </c:pt>
                <c:pt idx="496">
                  <c:v>1.464844E-4</c:v>
                </c:pt>
                <c:pt idx="497">
                  <c:v>1.464844E-4</c:v>
                </c:pt>
                <c:pt idx="498">
                  <c:v>1.464844E-4</c:v>
                </c:pt>
                <c:pt idx="499" formatCode="0.00E+00">
                  <c:v>9.7656250000000005E-5</c:v>
                </c:pt>
                <c:pt idx="500" formatCode="0.00E+00">
                  <c:v>9.7656250000000005E-5</c:v>
                </c:pt>
                <c:pt idx="501">
                  <c:v>1.464844E-4</c:v>
                </c:pt>
                <c:pt idx="502" formatCode="0.00E+00">
                  <c:v>9.7656250000000005E-5</c:v>
                </c:pt>
                <c:pt idx="503" formatCode="0.00E+00">
                  <c:v>9.7656250000000005E-5</c:v>
                </c:pt>
                <c:pt idx="504" formatCode="0.00E+00">
                  <c:v>9.7656250000000005E-5</c:v>
                </c:pt>
                <c:pt idx="505" formatCode="0.00E+00">
                  <c:v>9.7656250000000005E-5</c:v>
                </c:pt>
                <c:pt idx="506" formatCode="0.00E+00">
                  <c:v>9.7656250000000005E-5</c:v>
                </c:pt>
                <c:pt idx="507" formatCode="0.00E+00">
                  <c:v>9.7656250000000005E-5</c:v>
                </c:pt>
                <c:pt idx="508" formatCode="0.00E+00">
                  <c:v>9.7656250000000005E-5</c:v>
                </c:pt>
                <c:pt idx="509" formatCode="0.00E+00">
                  <c:v>9.7656250000000005E-5</c:v>
                </c:pt>
                <c:pt idx="510" formatCode="0.00E+00">
                  <c:v>9.7656250000000005E-5</c:v>
                </c:pt>
                <c:pt idx="511" formatCode="0.00E+00">
                  <c:v>4.8828130000000003E-5</c:v>
                </c:pt>
                <c:pt idx="512" formatCode="0.00E+00">
                  <c:v>9.7656250000000005E-5</c:v>
                </c:pt>
                <c:pt idx="513" formatCode="0.00E+00">
                  <c:v>4.8828130000000003E-5</c:v>
                </c:pt>
                <c:pt idx="514" formatCode="0.00E+00">
                  <c:v>9.7656250000000005E-5</c:v>
                </c:pt>
                <c:pt idx="515" formatCode="0.00E+00">
                  <c:v>9.7656250000000005E-5</c:v>
                </c:pt>
                <c:pt idx="516" formatCode="0.00E+00">
                  <c:v>9.7656250000000005E-5</c:v>
                </c:pt>
                <c:pt idx="517" formatCode="0.00E+00">
                  <c:v>9.7656250000000005E-5</c:v>
                </c:pt>
                <c:pt idx="518" formatCode="0.00E+00">
                  <c:v>9.7656250000000005E-5</c:v>
                </c:pt>
                <c:pt idx="519" formatCode="0.00E+00">
                  <c:v>9.7656250000000005E-5</c:v>
                </c:pt>
                <c:pt idx="520" formatCode="0.00E+00">
                  <c:v>9.7656250000000005E-5</c:v>
                </c:pt>
                <c:pt idx="521">
                  <c:v>1.464844E-4</c:v>
                </c:pt>
                <c:pt idx="522" formatCode="0.00E+00">
                  <c:v>9.7656250000000005E-5</c:v>
                </c:pt>
                <c:pt idx="523">
                  <c:v>1.464844E-4</c:v>
                </c:pt>
                <c:pt idx="524">
                  <c:v>1.464844E-4</c:v>
                </c:pt>
                <c:pt idx="525">
                  <c:v>1.464844E-4</c:v>
                </c:pt>
                <c:pt idx="526">
                  <c:v>1.464844E-4</c:v>
                </c:pt>
                <c:pt idx="527">
                  <c:v>1.464844E-4</c:v>
                </c:pt>
                <c:pt idx="528">
                  <c:v>1.464844E-4</c:v>
                </c:pt>
                <c:pt idx="529">
                  <c:v>1.464844E-4</c:v>
                </c:pt>
                <c:pt idx="530">
                  <c:v>1.464844E-4</c:v>
                </c:pt>
                <c:pt idx="531">
                  <c:v>1.464844E-4</c:v>
                </c:pt>
                <c:pt idx="532">
                  <c:v>1.464844E-4</c:v>
                </c:pt>
                <c:pt idx="533">
                  <c:v>1.464844E-4</c:v>
                </c:pt>
                <c:pt idx="534">
                  <c:v>1.464844E-4</c:v>
                </c:pt>
                <c:pt idx="535">
                  <c:v>1.464844E-4</c:v>
                </c:pt>
                <c:pt idx="536" formatCode="0.00E+00">
                  <c:v>9.7656250000000005E-5</c:v>
                </c:pt>
                <c:pt idx="537" formatCode="0.00E+00">
                  <c:v>9.7656250000000005E-5</c:v>
                </c:pt>
                <c:pt idx="538">
                  <c:v>1.464844E-4</c:v>
                </c:pt>
                <c:pt idx="539" formatCode="0.00E+00">
                  <c:v>9.7656250000000005E-5</c:v>
                </c:pt>
                <c:pt idx="540" formatCode="0.00E+00">
                  <c:v>9.7656250000000005E-5</c:v>
                </c:pt>
                <c:pt idx="541" formatCode="0.00E+00">
                  <c:v>9.7656250000000005E-5</c:v>
                </c:pt>
                <c:pt idx="542" formatCode="0.00E+00">
                  <c:v>9.7656250000000005E-5</c:v>
                </c:pt>
                <c:pt idx="543" formatCode="0.00E+00">
                  <c:v>9.7656250000000005E-5</c:v>
                </c:pt>
                <c:pt idx="544" formatCode="0.00E+00">
                  <c:v>9.7656250000000005E-5</c:v>
                </c:pt>
                <c:pt idx="545" formatCode="0.00E+00">
                  <c:v>9.7656250000000005E-5</c:v>
                </c:pt>
                <c:pt idx="546" formatCode="0.00E+00">
                  <c:v>9.7656250000000005E-5</c:v>
                </c:pt>
                <c:pt idx="547">
                  <c:v>1.464844E-4</c:v>
                </c:pt>
                <c:pt idx="548" formatCode="0.00E+00">
                  <c:v>9.7656250000000005E-5</c:v>
                </c:pt>
                <c:pt idx="549">
                  <c:v>1.464844E-4</c:v>
                </c:pt>
                <c:pt idx="550">
                  <c:v>1.464844E-4</c:v>
                </c:pt>
                <c:pt idx="551">
                  <c:v>1.464844E-4</c:v>
                </c:pt>
                <c:pt idx="552">
                  <c:v>1.464844E-4</c:v>
                </c:pt>
                <c:pt idx="553" formatCode="0.00E+00">
                  <c:v>9.7656250000000005E-5</c:v>
                </c:pt>
                <c:pt idx="554" formatCode="0.00E+00">
                  <c:v>9.7656250000000005E-5</c:v>
                </c:pt>
                <c:pt idx="555" formatCode="0.00E+00">
                  <c:v>9.7656250000000005E-5</c:v>
                </c:pt>
                <c:pt idx="556" formatCode="0.00E+00">
                  <c:v>9.7656250000000005E-5</c:v>
                </c:pt>
                <c:pt idx="557" formatCode="0.00E+00">
                  <c:v>9.7656250000000005E-5</c:v>
                </c:pt>
                <c:pt idx="558">
                  <c:v>1.464844E-4</c:v>
                </c:pt>
                <c:pt idx="559" formatCode="0.00E+00">
                  <c:v>9.7656250000000005E-5</c:v>
                </c:pt>
                <c:pt idx="560" formatCode="0.00E+00">
                  <c:v>9.7656250000000005E-5</c:v>
                </c:pt>
                <c:pt idx="561" formatCode="0.00E+00">
                  <c:v>9.7656250000000005E-5</c:v>
                </c:pt>
                <c:pt idx="562" formatCode="0.00E+00">
                  <c:v>9.7656250000000005E-5</c:v>
                </c:pt>
                <c:pt idx="563" formatCode="0.00E+00">
                  <c:v>9.7656250000000005E-5</c:v>
                </c:pt>
                <c:pt idx="564" formatCode="0.00E+00">
                  <c:v>9.7656250000000005E-5</c:v>
                </c:pt>
                <c:pt idx="565" formatCode="0.00E+00">
                  <c:v>9.7656250000000005E-5</c:v>
                </c:pt>
                <c:pt idx="566" formatCode="0.00E+00">
                  <c:v>9.7656250000000005E-5</c:v>
                </c:pt>
                <c:pt idx="567" formatCode="0.00E+00">
                  <c:v>9.7656250000000005E-5</c:v>
                </c:pt>
                <c:pt idx="568" formatCode="0.00E+00">
                  <c:v>9.7656250000000005E-5</c:v>
                </c:pt>
                <c:pt idx="569" formatCode="0.00E+00">
                  <c:v>9.7656250000000005E-5</c:v>
                </c:pt>
                <c:pt idx="570" formatCode="0.00E+00">
                  <c:v>9.7656250000000005E-5</c:v>
                </c:pt>
                <c:pt idx="571" formatCode="0.00E+00">
                  <c:v>9.7656250000000005E-5</c:v>
                </c:pt>
                <c:pt idx="572" formatCode="0.00E+00">
                  <c:v>9.7656250000000005E-5</c:v>
                </c:pt>
                <c:pt idx="573" formatCode="0.00E+00">
                  <c:v>9.7656250000000005E-5</c:v>
                </c:pt>
                <c:pt idx="574" formatCode="0.00E+00">
                  <c:v>9.7656250000000005E-5</c:v>
                </c:pt>
                <c:pt idx="575" formatCode="0.00E+00">
                  <c:v>9.7656250000000005E-5</c:v>
                </c:pt>
                <c:pt idx="576" formatCode="0.00E+00">
                  <c:v>9.7656250000000005E-5</c:v>
                </c:pt>
                <c:pt idx="577" formatCode="0.00E+00">
                  <c:v>9.7656250000000005E-5</c:v>
                </c:pt>
                <c:pt idx="578" formatCode="0.00E+00">
                  <c:v>9.7656250000000005E-5</c:v>
                </c:pt>
                <c:pt idx="579" formatCode="0.00E+00">
                  <c:v>9.7656250000000005E-5</c:v>
                </c:pt>
                <c:pt idx="580" formatCode="0.00E+00">
                  <c:v>9.7656250000000005E-5</c:v>
                </c:pt>
                <c:pt idx="581" formatCode="0.00E+00">
                  <c:v>9.7656250000000005E-5</c:v>
                </c:pt>
                <c:pt idx="582" formatCode="0.00E+00">
                  <c:v>9.7656250000000005E-5</c:v>
                </c:pt>
                <c:pt idx="583" formatCode="0.00E+00">
                  <c:v>9.7656250000000005E-5</c:v>
                </c:pt>
                <c:pt idx="584" formatCode="0.00E+00">
                  <c:v>9.7656250000000005E-5</c:v>
                </c:pt>
                <c:pt idx="585" formatCode="0.00E+00">
                  <c:v>9.7656250000000005E-5</c:v>
                </c:pt>
                <c:pt idx="586" formatCode="0.00E+00">
                  <c:v>9.7656250000000005E-5</c:v>
                </c:pt>
                <c:pt idx="587" formatCode="0.00E+00">
                  <c:v>9.7656250000000005E-5</c:v>
                </c:pt>
                <c:pt idx="588" formatCode="0.00E+00">
                  <c:v>9.7656250000000005E-5</c:v>
                </c:pt>
                <c:pt idx="589" formatCode="0.00E+00">
                  <c:v>9.7656250000000005E-5</c:v>
                </c:pt>
                <c:pt idx="590" formatCode="0.00E+00">
                  <c:v>9.7656250000000005E-5</c:v>
                </c:pt>
                <c:pt idx="591" formatCode="0.00E+00">
                  <c:v>9.7656250000000005E-5</c:v>
                </c:pt>
                <c:pt idx="592" formatCode="0.00E+00">
                  <c:v>9.7656250000000005E-5</c:v>
                </c:pt>
                <c:pt idx="593" formatCode="0.00E+00">
                  <c:v>9.7656250000000005E-5</c:v>
                </c:pt>
                <c:pt idx="594" formatCode="0.00E+00">
                  <c:v>9.7656250000000005E-5</c:v>
                </c:pt>
                <c:pt idx="595" formatCode="0.00E+00">
                  <c:v>9.7656250000000005E-5</c:v>
                </c:pt>
                <c:pt idx="596" formatCode="0.00E+00">
                  <c:v>9.7656250000000005E-5</c:v>
                </c:pt>
                <c:pt idx="597" formatCode="0.00E+00">
                  <c:v>9.7656250000000005E-5</c:v>
                </c:pt>
                <c:pt idx="598" formatCode="0.00E+00">
                  <c:v>9.7656250000000005E-5</c:v>
                </c:pt>
                <c:pt idx="599" formatCode="0.00E+00">
                  <c:v>9.7656250000000005E-5</c:v>
                </c:pt>
                <c:pt idx="600" formatCode="0.00E+00">
                  <c:v>9.7656250000000005E-5</c:v>
                </c:pt>
                <c:pt idx="601" formatCode="0.00E+00">
                  <c:v>9.7656250000000005E-5</c:v>
                </c:pt>
                <c:pt idx="602" formatCode="0.00E+00">
                  <c:v>9.7656250000000005E-5</c:v>
                </c:pt>
                <c:pt idx="603">
                  <c:v>1.464844E-4</c:v>
                </c:pt>
                <c:pt idx="604" formatCode="0.00E+00">
                  <c:v>9.7656250000000005E-5</c:v>
                </c:pt>
                <c:pt idx="605" formatCode="0.00E+00">
                  <c:v>9.7656250000000005E-5</c:v>
                </c:pt>
                <c:pt idx="606">
                  <c:v>1.464844E-4</c:v>
                </c:pt>
                <c:pt idx="607" formatCode="0.00E+00">
                  <c:v>9.7656250000000005E-5</c:v>
                </c:pt>
                <c:pt idx="608">
                  <c:v>1.464844E-4</c:v>
                </c:pt>
                <c:pt idx="609">
                  <c:v>1.464844E-4</c:v>
                </c:pt>
                <c:pt idx="610">
                  <c:v>1.464844E-4</c:v>
                </c:pt>
                <c:pt idx="611">
                  <c:v>1.464844E-4</c:v>
                </c:pt>
                <c:pt idx="612" formatCode="0.00E+00">
                  <c:v>9.7656250000000005E-5</c:v>
                </c:pt>
                <c:pt idx="613">
                  <c:v>1.9531250000000001E-4</c:v>
                </c:pt>
                <c:pt idx="614">
                  <c:v>1.464844E-4</c:v>
                </c:pt>
                <c:pt idx="615">
                  <c:v>1.464844E-4</c:v>
                </c:pt>
                <c:pt idx="616">
                  <c:v>1.464844E-4</c:v>
                </c:pt>
                <c:pt idx="617">
                  <c:v>1.464844E-4</c:v>
                </c:pt>
                <c:pt idx="618" formatCode="0.00E+00">
                  <c:v>9.7656250000000005E-5</c:v>
                </c:pt>
                <c:pt idx="619">
                  <c:v>1.464844E-4</c:v>
                </c:pt>
                <c:pt idx="620">
                  <c:v>1.464844E-4</c:v>
                </c:pt>
                <c:pt idx="621">
                  <c:v>1.464844E-4</c:v>
                </c:pt>
                <c:pt idx="622" formatCode="0.00E+00">
                  <c:v>9.7656250000000005E-5</c:v>
                </c:pt>
                <c:pt idx="623">
                  <c:v>1.464844E-4</c:v>
                </c:pt>
                <c:pt idx="624">
                  <c:v>1.464844E-4</c:v>
                </c:pt>
                <c:pt idx="625">
                  <c:v>1.464844E-4</c:v>
                </c:pt>
                <c:pt idx="626">
                  <c:v>1.464844E-4</c:v>
                </c:pt>
                <c:pt idx="627" formatCode="0.00E+00">
                  <c:v>9.7656250000000005E-5</c:v>
                </c:pt>
                <c:pt idx="628" formatCode="0.00E+00">
                  <c:v>9.7656250000000005E-5</c:v>
                </c:pt>
                <c:pt idx="629" formatCode="0.00E+00">
                  <c:v>9.7656250000000005E-5</c:v>
                </c:pt>
                <c:pt idx="630" formatCode="0.00E+00">
                  <c:v>9.7656250000000005E-5</c:v>
                </c:pt>
                <c:pt idx="631" formatCode="0.00E+00">
                  <c:v>9.7656250000000005E-5</c:v>
                </c:pt>
                <c:pt idx="632" formatCode="0.00E+00">
                  <c:v>9.7656250000000005E-5</c:v>
                </c:pt>
                <c:pt idx="633" formatCode="0.00E+00">
                  <c:v>9.7656250000000005E-5</c:v>
                </c:pt>
                <c:pt idx="634" formatCode="0.00E+00">
                  <c:v>9.7656250000000005E-5</c:v>
                </c:pt>
                <c:pt idx="635" formatCode="0.00E+00">
                  <c:v>9.7656250000000005E-5</c:v>
                </c:pt>
                <c:pt idx="636" formatCode="0.00E+00">
                  <c:v>9.7656250000000005E-5</c:v>
                </c:pt>
                <c:pt idx="637" formatCode="0.00E+00">
                  <c:v>9.7656250000000005E-5</c:v>
                </c:pt>
                <c:pt idx="638" formatCode="0.00E+00">
                  <c:v>9.7656250000000005E-5</c:v>
                </c:pt>
                <c:pt idx="639" formatCode="0.00E+00">
                  <c:v>9.7656250000000005E-5</c:v>
                </c:pt>
                <c:pt idx="640" formatCode="0.00E+00">
                  <c:v>9.7656250000000005E-5</c:v>
                </c:pt>
                <c:pt idx="641" formatCode="0.00E+00">
                  <c:v>9.7656250000000005E-5</c:v>
                </c:pt>
                <c:pt idx="642" formatCode="0.00E+00">
                  <c:v>9.7656250000000005E-5</c:v>
                </c:pt>
                <c:pt idx="643" formatCode="0.00E+00">
                  <c:v>9.7656250000000005E-5</c:v>
                </c:pt>
                <c:pt idx="644" formatCode="0.00E+00">
                  <c:v>4.8828130000000003E-5</c:v>
                </c:pt>
                <c:pt idx="645" formatCode="0.00E+00">
                  <c:v>9.7656250000000005E-5</c:v>
                </c:pt>
                <c:pt idx="646" formatCode="0.00E+00">
                  <c:v>9.7656250000000005E-5</c:v>
                </c:pt>
                <c:pt idx="647" formatCode="0.00E+00">
                  <c:v>9.7656250000000005E-5</c:v>
                </c:pt>
                <c:pt idx="648" formatCode="0.00E+00">
                  <c:v>4.8828130000000003E-5</c:v>
                </c:pt>
                <c:pt idx="649" formatCode="0.00E+00">
                  <c:v>9.7656250000000005E-5</c:v>
                </c:pt>
                <c:pt idx="650" formatCode="0.00E+00">
                  <c:v>9.7656250000000005E-5</c:v>
                </c:pt>
                <c:pt idx="651" formatCode="0.00E+00">
                  <c:v>9.7656250000000005E-5</c:v>
                </c:pt>
                <c:pt idx="652" formatCode="0.00E+00">
                  <c:v>9.7656250000000005E-5</c:v>
                </c:pt>
                <c:pt idx="653" formatCode="0.00E+00">
                  <c:v>9.7656250000000005E-5</c:v>
                </c:pt>
                <c:pt idx="654" formatCode="0.00E+00">
                  <c:v>9.7656250000000005E-5</c:v>
                </c:pt>
                <c:pt idx="655" formatCode="0.00E+00">
                  <c:v>9.7656250000000005E-5</c:v>
                </c:pt>
                <c:pt idx="656" formatCode="0.00E+00">
                  <c:v>9.7656250000000005E-5</c:v>
                </c:pt>
                <c:pt idx="657" formatCode="0.00E+00">
                  <c:v>9.7656250000000005E-5</c:v>
                </c:pt>
                <c:pt idx="658" formatCode="0.00E+00">
                  <c:v>9.7656250000000005E-5</c:v>
                </c:pt>
                <c:pt idx="659" formatCode="0.00E+00">
                  <c:v>9.7656250000000005E-5</c:v>
                </c:pt>
                <c:pt idx="660" formatCode="0.00E+00">
                  <c:v>9.7656250000000005E-5</c:v>
                </c:pt>
                <c:pt idx="661">
                  <c:v>1.464844E-4</c:v>
                </c:pt>
                <c:pt idx="662" formatCode="0.00E+00">
                  <c:v>9.7656250000000005E-5</c:v>
                </c:pt>
                <c:pt idx="663">
                  <c:v>1.464844E-4</c:v>
                </c:pt>
                <c:pt idx="664">
                  <c:v>1.464844E-4</c:v>
                </c:pt>
                <c:pt idx="665">
                  <c:v>1.464844E-4</c:v>
                </c:pt>
                <c:pt idx="666">
                  <c:v>1.464844E-4</c:v>
                </c:pt>
                <c:pt idx="667">
                  <c:v>1.464844E-4</c:v>
                </c:pt>
                <c:pt idx="668">
                  <c:v>1.9531250000000001E-4</c:v>
                </c:pt>
                <c:pt idx="669">
                  <c:v>1.464844E-4</c:v>
                </c:pt>
                <c:pt idx="670">
                  <c:v>1.464844E-4</c:v>
                </c:pt>
                <c:pt idx="671">
                  <c:v>1.464844E-4</c:v>
                </c:pt>
                <c:pt idx="672">
                  <c:v>1.464844E-4</c:v>
                </c:pt>
                <c:pt idx="673">
                  <c:v>1.464844E-4</c:v>
                </c:pt>
                <c:pt idx="674">
                  <c:v>1.464844E-4</c:v>
                </c:pt>
                <c:pt idx="675">
                  <c:v>1.464844E-4</c:v>
                </c:pt>
                <c:pt idx="676">
                  <c:v>1.464844E-4</c:v>
                </c:pt>
                <c:pt idx="677">
                  <c:v>1.464844E-4</c:v>
                </c:pt>
                <c:pt idx="678">
                  <c:v>1.464844E-4</c:v>
                </c:pt>
                <c:pt idx="679">
                  <c:v>1.464844E-4</c:v>
                </c:pt>
                <c:pt idx="680" formatCode="0.00E+00">
                  <c:v>9.7656250000000005E-5</c:v>
                </c:pt>
                <c:pt idx="681" formatCode="0.00E+00">
                  <c:v>9.7656250000000005E-5</c:v>
                </c:pt>
                <c:pt idx="682" formatCode="0.00E+00">
                  <c:v>9.7656250000000005E-5</c:v>
                </c:pt>
                <c:pt idx="683" formatCode="0.00E+00">
                  <c:v>9.7656250000000005E-5</c:v>
                </c:pt>
                <c:pt idx="684" formatCode="0.00E+00">
                  <c:v>9.7656250000000005E-5</c:v>
                </c:pt>
                <c:pt idx="685" formatCode="0.00E+00">
                  <c:v>9.7656250000000005E-5</c:v>
                </c:pt>
                <c:pt idx="686" formatCode="0.00E+00">
                  <c:v>9.7656250000000005E-5</c:v>
                </c:pt>
                <c:pt idx="687" formatCode="0.00E+00">
                  <c:v>4.8828130000000003E-5</c:v>
                </c:pt>
                <c:pt idx="688" formatCode="0.00E+00">
                  <c:v>9.7656250000000005E-5</c:v>
                </c:pt>
                <c:pt idx="689" formatCode="0.00E+00">
                  <c:v>9.7656250000000005E-5</c:v>
                </c:pt>
                <c:pt idx="690" formatCode="0.00E+00">
                  <c:v>4.8828130000000003E-5</c:v>
                </c:pt>
                <c:pt idx="691" formatCode="0.00E+00">
                  <c:v>4.8828130000000003E-5</c:v>
                </c:pt>
                <c:pt idx="692" formatCode="0.00E+00">
                  <c:v>4.8828130000000003E-5</c:v>
                </c:pt>
                <c:pt idx="693" formatCode="0.00E+00">
                  <c:v>9.7656250000000005E-5</c:v>
                </c:pt>
                <c:pt idx="694" formatCode="0.00E+00">
                  <c:v>4.8828130000000003E-5</c:v>
                </c:pt>
                <c:pt idx="695" formatCode="0.00E+00">
                  <c:v>4.8828130000000003E-5</c:v>
                </c:pt>
                <c:pt idx="696" formatCode="0.00E+00">
                  <c:v>4.8828130000000003E-5</c:v>
                </c:pt>
                <c:pt idx="697" formatCode="0.00E+00">
                  <c:v>4.8828130000000003E-5</c:v>
                </c:pt>
                <c:pt idx="698" formatCode="0.00E+00">
                  <c:v>4.8828130000000003E-5</c:v>
                </c:pt>
                <c:pt idx="699" formatCode="0.00E+00">
                  <c:v>4.8828130000000003E-5</c:v>
                </c:pt>
                <c:pt idx="700" formatCode="0.00E+00">
                  <c:v>4.8828130000000003E-5</c:v>
                </c:pt>
                <c:pt idx="701" formatCode="0.00E+00">
                  <c:v>4.8828130000000003E-5</c:v>
                </c:pt>
                <c:pt idx="702" formatCode="0.00E+00">
                  <c:v>4.8828130000000003E-5</c:v>
                </c:pt>
                <c:pt idx="703" formatCode="0.00E+00">
                  <c:v>4.8828130000000003E-5</c:v>
                </c:pt>
                <c:pt idx="704" formatCode="0.00E+00">
                  <c:v>4.8828130000000003E-5</c:v>
                </c:pt>
                <c:pt idx="705" formatCode="0.00E+00">
                  <c:v>9.7656250000000005E-5</c:v>
                </c:pt>
                <c:pt idx="706" formatCode="0.00E+00">
                  <c:v>9.7656250000000005E-5</c:v>
                </c:pt>
                <c:pt idx="707" formatCode="0.00E+00">
                  <c:v>9.7656250000000005E-5</c:v>
                </c:pt>
                <c:pt idx="708">
                  <c:v>1.464844E-4</c:v>
                </c:pt>
                <c:pt idx="709" formatCode="0.00E+00">
                  <c:v>9.7656250000000005E-5</c:v>
                </c:pt>
                <c:pt idx="710">
                  <c:v>1.464844E-4</c:v>
                </c:pt>
                <c:pt idx="711">
                  <c:v>1.464844E-4</c:v>
                </c:pt>
                <c:pt idx="712">
                  <c:v>1.464844E-4</c:v>
                </c:pt>
                <c:pt idx="713">
                  <c:v>1.464844E-4</c:v>
                </c:pt>
                <c:pt idx="714">
                  <c:v>1.9531250000000001E-4</c:v>
                </c:pt>
                <c:pt idx="715">
                  <c:v>1.464844E-4</c:v>
                </c:pt>
                <c:pt idx="716">
                  <c:v>1.9531250000000001E-4</c:v>
                </c:pt>
                <c:pt idx="717">
                  <c:v>1.464844E-4</c:v>
                </c:pt>
                <c:pt idx="718">
                  <c:v>1.9531250000000001E-4</c:v>
                </c:pt>
                <c:pt idx="719">
                  <c:v>1.9531250000000001E-4</c:v>
                </c:pt>
                <c:pt idx="720">
                  <c:v>1.464844E-4</c:v>
                </c:pt>
                <c:pt idx="721">
                  <c:v>1.464844E-4</c:v>
                </c:pt>
                <c:pt idx="722">
                  <c:v>1.464844E-4</c:v>
                </c:pt>
                <c:pt idx="723">
                  <c:v>1.464844E-4</c:v>
                </c:pt>
                <c:pt idx="724">
                  <c:v>1.464844E-4</c:v>
                </c:pt>
                <c:pt idx="725" formatCode="0.00E+00">
                  <c:v>9.7656250000000005E-5</c:v>
                </c:pt>
                <c:pt idx="726" formatCode="0.00E+00">
                  <c:v>9.7656250000000005E-5</c:v>
                </c:pt>
                <c:pt idx="727" formatCode="0.00E+00">
                  <c:v>9.7656250000000005E-5</c:v>
                </c:pt>
                <c:pt idx="728" formatCode="0.00E+00">
                  <c:v>9.7656250000000005E-5</c:v>
                </c:pt>
                <c:pt idx="729" formatCode="0.00E+00">
                  <c:v>9.7656250000000005E-5</c:v>
                </c:pt>
                <c:pt idx="730" formatCode="0.00E+00">
                  <c:v>9.7656250000000005E-5</c:v>
                </c:pt>
                <c:pt idx="731" formatCode="0.00E+00">
                  <c:v>9.7656250000000005E-5</c:v>
                </c:pt>
                <c:pt idx="732" formatCode="0.00E+00">
                  <c:v>9.7656250000000005E-5</c:v>
                </c:pt>
                <c:pt idx="733" formatCode="0.00E+00">
                  <c:v>9.7656250000000005E-5</c:v>
                </c:pt>
                <c:pt idx="734" formatCode="0.00E+00">
                  <c:v>9.7656250000000005E-5</c:v>
                </c:pt>
                <c:pt idx="735" formatCode="0.00E+00">
                  <c:v>4.8828130000000003E-5</c:v>
                </c:pt>
                <c:pt idx="736" formatCode="0.00E+00">
                  <c:v>9.7656250000000005E-5</c:v>
                </c:pt>
                <c:pt idx="737" formatCode="0.00E+00">
                  <c:v>9.7656250000000005E-5</c:v>
                </c:pt>
                <c:pt idx="738" formatCode="0.00E+00">
                  <c:v>9.7656250000000005E-5</c:v>
                </c:pt>
                <c:pt idx="739" formatCode="0.00E+00">
                  <c:v>9.7656250000000005E-5</c:v>
                </c:pt>
                <c:pt idx="740" formatCode="0.00E+00">
                  <c:v>9.7656250000000005E-5</c:v>
                </c:pt>
                <c:pt idx="741" formatCode="0.00E+00">
                  <c:v>9.7656250000000005E-5</c:v>
                </c:pt>
                <c:pt idx="742" formatCode="0.00E+00">
                  <c:v>9.7656250000000005E-5</c:v>
                </c:pt>
                <c:pt idx="743" formatCode="0.00E+00">
                  <c:v>9.7656250000000005E-5</c:v>
                </c:pt>
                <c:pt idx="744">
                  <c:v>1.464844E-4</c:v>
                </c:pt>
                <c:pt idx="745">
                  <c:v>1.464844E-4</c:v>
                </c:pt>
                <c:pt idx="746">
                  <c:v>1.464844E-4</c:v>
                </c:pt>
                <c:pt idx="747">
                  <c:v>1.464844E-4</c:v>
                </c:pt>
                <c:pt idx="748">
                  <c:v>1.464844E-4</c:v>
                </c:pt>
                <c:pt idx="749">
                  <c:v>1.464844E-4</c:v>
                </c:pt>
                <c:pt idx="750">
                  <c:v>1.464844E-4</c:v>
                </c:pt>
                <c:pt idx="751">
                  <c:v>1.464844E-4</c:v>
                </c:pt>
                <c:pt idx="752">
                  <c:v>1.464844E-4</c:v>
                </c:pt>
                <c:pt idx="753">
                  <c:v>1.464844E-4</c:v>
                </c:pt>
                <c:pt idx="754" formatCode="0.00E+00">
                  <c:v>9.7656250000000005E-5</c:v>
                </c:pt>
                <c:pt idx="755" formatCode="0.00E+00">
                  <c:v>9.7656250000000005E-5</c:v>
                </c:pt>
                <c:pt idx="756">
                  <c:v>1.464844E-4</c:v>
                </c:pt>
                <c:pt idx="757" formatCode="0.00E+00">
                  <c:v>9.7656250000000005E-5</c:v>
                </c:pt>
                <c:pt idx="758">
                  <c:v>1.464844E-4</c:v>
                </c:pt>
                <c:pt idx="759" formatCode="0.00E+00">
                  <c:v>9.7656250000000005E-5</c:v>
                </c:pt>
                <c:pt idx="760" formatCode="0.00E+00">
                  <c:v>9.7656250000000005E-5</c:v>
                </c:pt>
                <c:pt idx="761" formatCode="0.00E+00">
                  <c:v>9.7656250000000005E-5</c:v>
                </c:pt>
                <c:pt idx="762" formatCode="0.00E+00">
                  <c:v>9.7656250000000005E-5</c:v>
                </c:pt>
                <c:pt idx="763" formatCode="0.00E+00">
                  <c:v>9.7656250000000005E-5</c:v>
                </c:pt>
                <c:pt idx="764" formatCode="0.00E+00">
                  <c:v>9.7656250000000005E-5</c:v>
                </c:pt>
                <c:pt idx="765" formatCode="0.00E+00">
                  <c:v>9.7656250000000005E-5</c:v>
                </c:pt>
                <c:pt idx="766" formatCode="0.00E+00">
                  <c:v>9.7656250000000005E-5</c:v>
                </c:pt>
                <c:pt idx="767" formatCode="0.00E+00">
                  <c:v>9.7656250000000005E-5</c:v>
                </c:pt>
                <c:pt idx="768" formatCode="0.00E+00">
                  <c:v>9.7656250000000005E-5</c:v>
                </c:pt>
                <c:pt idx="769" formatCode="0.00E+00">
                  <c:v>9.7656250000000005E-5</c:v>
                </c:pt>
                <c:pt idx="770" formatCode="0.00E+00">
                  <c:v>9.7656250000000005E-5</c:v>
                </c:pt>
                <c:pt idx="771" formatCode="0.00E+00">
                  <c:v>9.7656250000000005E-5</c:v>
                </c:pt>
                <c:pt idx="772" formatCode="0.00E+00">
                  <c:v>9.7656250000000005E-5</c:v>
                </c:pt>
                <c:pt idx="773" formatCode="0.00E+00">
                  <c:v>9.7656250000000005E-5</c:v>
                </c:pt>
                <c:pt idx="774" formatCode="0.00E+00">
                  <c:v>9.7656250000000005E-5</c:v>
                </c:pt>
                <c:pt idx="775" formatCode="0.00E+00">
                  <c:v>9.7656250000000005E-5</c:v>
                </c:pt>
                <c:pt idx="776" formatCode="0.00E+00">
                  <c:v>9.7656250000000005E-5</c:v>
                </c:pt>
                <c:pt idx="777" formatCode="0.00E+00">
                  <c:v>9.7656250000000005E-5</c:v>
                </c:pt>
                <c:pt idx="778">
                  <c:v>1.464844E-4</c:v>
                </c:pt>
                <c:pt idx="779">
                  <c:v>1.464844E-4</c:v>
                </c:pt>
                <c:pt idx="780">
                  <c:v>1.464844E-4</c:v>
                </c:pt>
                <c:pt idx="781" formatCode="0.00E+00">
                  <c:v>9.7656250000000005E-5</c:v>
                </c:pt>
                <c:pt idx="782">
                  <c:v>1.464844E-4</c:v>
                </c:pt>
                <c:pt idx="783" formatCode="0.00E+00">
                  <c:v>9.7656250000000005E-5</c:v>
                </c:pt>
                <c:pt idx="784">
                  <c:v>1.464844E-4</c:v>
                </c:pt>
                <c:pt idx="785">
                  <c:v>1.464844E-4</c:v>
                </c:pt>
                <c:pt idx="786">
                  <c:v>1.464844E-4</c:v>
                </c:pt>
                <c:pt idx="787" formatCode="0.00E+00">
                  <c:v>9.7656250000000005E-5</c:v>
                </c:pt>
                <c:pt idx="788" formatCode="0.00E+00">
                  <c:v>9.7656250000000005E-5</c:v>
                </c:pt>
                <c:pt idx="789" formatCode="0.00E+00">
                  <c:v>9.7656250000000005E-5</c:v>
                </c:pt>
                <c:pt idx="790" formatCode="0.00E+00">
                  <c:v>9.7656250000000005E-5</c:v>
                </c:pt>
                <c:pt idx="791" formatCode="0.00E+00">
                  <c:v>9.7656250000000005E-5</c:v>
                </c:pt>
                <c:pt idx="792" formatCode="0.00E+00">
                  <c:v>9.7656250000000005E-5</c:v>
                </c:pt>
                <c:pt idx="793" formatCode="0.00E+00">
                  <c:v>9.7656250000000005E-5</c:v>
                </c:pt>
                <c:pt idx="794" formatCode="0.00E+00">
                  <c:v>9.7656250000000005E-5</c:v>
                </c:pt>
                <c:pt idx="795" formatCode="0.00E+00">
                  <c:v>9.7656250000000005E-5</c:v>
                </c:pt>
                <c:pt idx="796" formatCode="0.00E+00">
                  <c:v>9.7656250000000005E-5</c:v>
                </c:pt>
                <c:pt idx="797" formatCode="0.00E+00">
                  <c:v>4.8828130000000003E-5</c:v>
                </c:pt>
                <c:pt idx="798" formatCode="0.00E+00">
                  <c:v>9.7656250000000005E-5</c:v>
                </c:pt>
                <c:pt idx="799" formatCode="0.00E+00">
                  <c:v>9.7656250000000005E-5</c:v>
                </c:pt>
                <c:pt idx="800" formatCode="0.00E+00">
                  <c:v>9.7656250000000005E-5</c:v>
                </c:pt>
                <c:pt idx="801" formatCode="0.00E+00">
                  <c:v>9.7656250000000005E-5</c:v>
                </c:pt>
                <c:pt idx="802" formatCode="0.00E+00">
                  <c:v>9.7656250000000005E-5</c:v>
                </c:pt>
                <c:pt idx="803" formatCode="0.00E+00">
                  <c:v>9.7656250000000005E-5</c:v>
                </c:pt>
                <c:pt idx="804" formatCode="0.00E+00">
                  <c:v>9.7656250000000005E-5</c:v>
                </c:pt>
                <c:pt idx="805" formatCode="0.00E+00">
                  <c:v>9.7656250000000005E-5</c:v>
                </c:pt>
                <c:pt idx="806" formatCode="0.00E+00">
                  <c:v>9.7656250000000005E-5</c:v>
                </c:pt>
                <c:pt idx="807" formatCode="0.00E+00">
                  <c:v>9.7656250000000005E-5</c:v>
                </c:pt>
                <c:pt idx="808" formatCode="0.00E+00">
                  <c:v>9.7656250000000005E-5</c:v>
                </c:pt>
                <c:pt idx="809" formatCode="0.00E+00">
                  <c:v>9.7656250000000005E-5</c:v>
                </c:pt>
                <c:pt idx="810" formatCode="0.00E+00">
                  <c:v>9.7656250000000005E-5</c:v>
                </c:pt>
                <c:pt idx="811" formatCode="0.00E+00">
                  <c:v>9.7656250000000005E-5</c:v>
                </c:pt>
                <c:pt idx="812" formatCode="0.00E+00">
                  <c:v>9.7656250000000005E-5</c:v>
                </c:pt>
                <c:pt idx="813" formatCode="0.00E+00">
                  <c:v>9.7656250000000005E-5</c:v>
                </c:pt>
                <c:pt idx="814" formatCode="0.00E+00">
                  <c:v>9.7656250000000005E-5</c:v>
                </c:pt>
                <c:pt idx="815" formatCode="0.00E+00">
                  <c:v>9.7656250000000005E-5</c:v>
                </c:pt>
                <c:pt idx="816" formatCode="0.00E+00">
                  <c:v>9.7656250000000005E-5</c:v>
                </c:pt>
                <c:pt idx="817" formatCode="0.00E+00">
                  <c:v>9.7656250000000005E-5</c:v>
                </c:pt>
                <c:pt idx="818" formatCode="0.00E+00">
                  <c:v>9.7656250000000005E-5</c:v>
                </c:pt>
                <c:pt idx="819">
                  <c:v>1.464844E-4</c:v>
                </c:pt>
                <c:pt idx="820">
                  <c:v>1.464844E-4</c:v>
                </c:pt>
                <c:pt idx="821">
                  <c:v>1.464844E-4</c:v>
                </c:pt>
                <c:pt idx="822">
                  <c:v>1.464844E-4</c:v>
                </c:pt>
                <c:pt idx="823">
                  <c:v>1.464844E-4</c:v>
                </c:pt>
                <c:pt idx="824">
                  <c:v>1.464844E-4</c:v>
                </c:pt>
                <c:pt idx="825">
                  <c:v>1.464844E-4</c:v>
                </c:pt>
                <c:pt idx="826">
                  <c:v>1.464844E-4</c:v>
                </c:pt>
                <c:pt idx="827">
                  <c:v>1.464844E-4</c:v>
                </c:pt>
                <c:pt idx="828">
                  <c:v>1.9531250000000001E-4</c:v>
                </c:pt>
                <c:pt idx="829">
                  <c:v>1.464844E-4</c:v>
                </c:pt>
                <c:pt idx="830">
                  <c:v>1.464844E-4</c:v>
                </c:pt>
                <c:pt idx="831">
                  <c:v>1.464844E-4</c:v>
                </c:pt>
                <c:pt idx="832">
                  <c:v>1.464844E-4</c:v>
                </c:pt>
                <c:pt idx="833" formatCode="0.00E+00">
                  <c:v>9.7656250000000005E-5</c:v>
                </c:pt>
                <c:pt idx="834">
                  <c:v>1.464844E-4</c:v>
                </c:pt>
                <c:pt idx="835" formatCode="0.00E+00">
                  <c:v>9.7656250000000005E-5</c:v>
                </c:pt>
                <c:pt idx="836" formatCode="0.00E+00">
                  <c:v>9.7656250000000005E-5</c:v>
                </c:pt>
                <c:pt idx="837" formatCode="0.00E+00">
                  <c:v>9.7656250000000005E-5</c:v>
                </c:pt>
                <c:pt idx="838" formatCode="0.00E+00">
                  <c:v>9.7656250000000005E-5</c:v>
                </c:pt>
                <c:pt idx="839" formatCode="0.00E+00">
                  <c:v>9.7656250000000005E-5</c:v>
                </c:pt>
                <c:pt idx="840" formatCode="0.00E+00">
                  <c:v>9.7656250000000005E-5</c:v>
                </c:pt>
                <c:pt idx="841" formatCode="0.00E+00">
                  <c:v>9.7656250000000005E-5</c:v>
                </c:pt>
                <c:pt idx="842" formatCode="0.00E+00">
                  <c:v>9.7656250000000005E-5</c:v>
                </c:pt>
                <c:pt idx="843" formatCode="0.00E+00">
                  <c:v>9.7656250000000005E-5</c:v>
                </c:pt>
                <c:pt idx="844" formatCode="0.00E+00">
                  <c:v>9.7656250000000005E-5</c:v>
                </c:pt>
                <c:pt idx="845" formatCode="0.00E+00">
                  <c:v>9.7656250000000005E-5</c:v>
                </c:pt>
                <c:pt idx="846" formatCode="0.00E+00">
                  <c:v>9.7656250000000005E-5</c:v>
                </c:pt>
                <c:pt idx="847" formatCode="0.00E+00">
                  <c:v>9.7656250000000005E-5</c:v>
                </c:pt>
                <c:pt idx="848" formatCode="0.00E+00">
                  <c:v>9.7656250000000005E-5</c:v>
                </c:pt>
                <c:pt idx="849" formatCode="0.00E+00">
                  <c:v>4.8828130000000003E-5</c:v>
                </c:pt>
                <c:pt idx="850" formatCode="0.00E+00">
                  <c:v>9.7656250000000005E-5</c:v>
                </c:pt>
                <c:pt idx="851" formatCode="0.00E+00">
                  <c:v>9.7656250000000005E-5</c:v>
                </c:pt>
                <c:pt idx="852" formatCode="0.00E+00">
                  <c:v>9.7656250000000005E-5</c:v>
                </c:pt>
                <c:pt idx="853" formatCode="0.00E+00">
                  <c:v>4.8828130000000003E-5</c:v>
                </c:pt>
                <c:pt idx="854" formatCode="0.00E+00">
                  <c:v>9.7656250000000005E-5</c:v>
                </c:pt>
                <c:pt idx="855" formatCode="0.00E+00">
                  <c:v>9.7656250000000005E-5</c:v>
                </c:pt>
                <c:pt idx="856" formatCode="0.00E+00">
                  <c:v>9.7656250000000005E-5</c:v>
                </c:pt>
                <c:pt idx="857" formatCode="0.00E+00">
                  <c:v>9.7656250000000005E-5</c:v>
                </c:pt>
                <c:pt idx="858" formatCode="0.00E+00">
                  <c:v>9.7656250000000005E-5</c:v>
                </c:pt>
                <c:pt idx="859" formatCode="0.00E+00">
                  <c:v>9.7656250000000005E-5</c:v>
                </c:pt>
                <c:pt idx="860" formatCode="0.00E+00">
                  <c:v>9.7656250000000005E-5</c:v>
                </c:pt>
                <c:pt idx="861" formatCode="0.00E+00">
                  <c:v>9.7656250000000005E-5</c:v>
                </c:pt>
                <c:pt idx="862">
                  <c:v>1.464844E-4</c:v>
                </c:pt>
                <c:pt idx="863" formatCode="0.00E+00">
                  <c:v>9.7656250000000005E-5</c:v>
                </c:pt>
                <c:pt idx="864">
                  <c:v>1.464844E-4</c:v>
                </c:pt>
                <c:pt idx="865">
                  <c:v>1.464844E-4</c:v>
                </c:pt>
                <c:pt idx="866">
                  <c:v>1.464844E-4</c:v>
                </c:pt>
                <c:pt idx="867">
                  <c:v>1.464844E-4</c:v>
                </c:pt>
                <c:pt idx="868">
                  <c:v>1.464844E-4</c:v>
                </c:pt>
                <c:pt idx="869">
                  <c:v>1.464844E-4</c:v>
                </c:pt>
                <c:pt idx="870">
                  <c:v>1.464844E-4</c:v>
                </c:pt>
                <c:pt idx="871" formatCode="0.00E+00">
                  <c:v>9.7656250000000005E-5</c:v>
                </c:pt>
                <c:pt idx="872">
                  <c:v>1.464844E-4</c:v>
                </c:pt>
                <c:pt idx="873" formatCode="0.00E+00">
                  <c:v>9.7656250000000005E-5</c:v>
                </c:pt>
                <c:pt idx="874" formatCode="0.00E+00">
                  <c:v>9.7656250000000005E-5</c:v>
                </c:pt>
                <c:pt idx="875" formatCode="0.00E+00">
                  <c:v>9.7656250000000005E-5</c:v>
                </c:pt>
                <c:pt idx="876" formatCode="0.00E+00">
                  <c:v>9.7656250000000005E-5</c:v>
                </c:pt>
                <c:pt idx="877" formatCode="0.00E+00">
                  <c:v>9.7656250000000005E-5</c:v>
                </c:pt>
                <c:pt idx="878" formatCode="0.00E+00">
                  <c:v>4.8828130000000003E-5</c:v>
                </c:pt>
                <c:pt idx="879" formatCode="0.00E+00">
                  <c:v>4.8828130000000003E-5</c:v>
                </c:pt>
                <c:pt idx="880" formatCode="0.00E+00">
                  <c:v>4.8828130000000003E-5</c:v>
                </c:pt>
                <c:pt idx="881" formatCode="0.00E+00">
                  <c:v>4.8828130000000003E-5</c:v>
                </c:pt>
                <c:pt idx="882" formatCode="0.00E+00">
                  <c:v>4.8828130000000003E-5</c:v>
                </c:pt>
                <c:pt idx="883" formatCode="0.00E+00">
                  <c:v>9.7656250000000005E-5</c:v>
                </c:pt>
                <c:pt idx="884" formatCode="0.00E+00">
                  <c:v>4.8828130000000003E-5</c:v>
                </c:pt>
                <c:pt idx="885" formatCode="0.00E+00">
                  <c:v>9.7656250000000005E-5</c:v>
                </c:pt>
                <c:pt idx="886" formatCode="0.00E+00">
                  <c:v>4.8828130000000003E-5</c:v>
                </c:pt>
                <c:pt idx="887" formatCode="0.00E+00">
                  <c:v>9.7656250000000005E-5</c:v>
                </c:pt>
                <c:pt idx="888" formatCode="0.00E+00">
                  <c:v>9.7656250000000005E-5</c:v>
                </c:pt>
                <c:pt idx="889" formatCode="0.00E+00">
                  <c:v>9.7656250000000005E-5</c:v>
                </c:pt>
                <c:pt idx="890">
                  <c:v>1.464844E-4</c:v>
                </c:pt>
                <c:pt idx="891" formatCode="0.00E+00">
                  <c:v>9.7656250000000005E-5</c:v>
                </c:pt>
                <c:pt idx="892" formatCode="0.00E+00">
                  <c:v>9.7656250000000005E-5</c:v>
                </c:pt>
                <c:pt idx="893" formatCode="0.00E+00">
                  <c:v>9.7656250000000005E-5</c:v>
                </c:pt>
                <c:pt idx="894">
                  <c:v>1.464844E-4</c:v>
                </c:pt>
                <c:pt idx="895">
                  <c:v>1.464844E-4</c:v>
                </c:pt>
                <c:pt idx="896">
                  <c:v>1.464844E-4</c:v>
                </c:pt>
                <c:pt idx="897">
                  <c:v>1.464844E-4</c:v>
                </c:pt>
                <c:pt idx="898">
                  <c:v>1.464844E-4</c:v>
                </c:pt>
                <c:pt idx="899">
                  <c:v>1.464844E-4</c:v>
                </c:pt>
                <c:pt idx="900">
                  <c:v>1.464844E-4</c:v>
                </c:pt>
                <c:pt idx="901">
                  <c:v>1.464844E-4</c:v>
                </c:pt>
                <c:pt idx="902" formatCode="0.00E+00">
                  <c:v>9.7656250000000005E-5</c:v>
                </c:pt>
                <c:pt idx="903" formatCode="0.00E+00">
                  <c:v>9.7656250000000005E-5</c:v>
                </c:pt>
                <c:pt idx="904" formatCode="0.00E+00">
                  <c:v>9.7656250000000005E-5</c:v>
                </c:pt>
                <c:pt idx="905" formatCode="0.00E+00">
                  <c:v>9.7656250000000005E-5</c:v>
                </c:pt>
                <c:pt idx="906">
                  <c:v>1.464844E-4</c:v>
                </c:pt>
                <c:pt idx="907" formatCode="0.00E+00">
                  <c:v>9.7656250000000005E-5</c:v>
                </c:pt>
                <c:pt idx="908" formatCode="0.00E+00">
                  <c:v>9.7656250000000005E-5</c:v>
                </c:pt>
                <c:pt idx="909" formatCode="0.00E+00">
                  <c:v>9.7656250000000005E-5</c:v>
                </c:pt>
                <c:pt idx="910" formatCode="0.00E+00">
                  <c:v>9.7656250000000005E-5</c:v>
                </c:pt>
                <c:pt idx="911">
                  <c:v>1.464844E-4</c:v>
                </c:pt>
                <c:pt idx="912" formatCode="0.00E+00">
                  <c:v>9.7656250000000005E-5</c:v>
                </c:pt>
                <c:pt idx="913" formatCode="0.00E+00">
                  <c:v>9.7656250000000005E-5</c:v>
                </c:pt>
                <c:pt idx="914" formatCode="0.00E+00">
                  <c:v>9.7656250000000005E-5</c:v>
                </c:pt>
                <c:pt idx="915" formatCode="0.00E+00">
                  <c:v>9.7656250000000005E-5</c:v>
                </c:pt>
                <c:pt idx="916" formatCode="0.00E+00">
                  <c:v>9.7656250000000005E-5</c:v>
                </c:pt>
                <c:pt idx="917" formatCode="0.00E+00">
                  <c:v>9.7656250000000005E-5</c:v>
                </c:pt>
                <c:pt idx="918" formatCode="0.00E+00">
                  <c:v>9.7656250000000005E-5</c:v>
                </c:pt>
                <c:pt idx="919" formatCode="0.00E+00">
                  <c:v>9.7656250000000005E-5</c:v>
                </c:pt>
                <c:pt idx="920" formatCode="0.00E+00">
                  <c:v>9.7656250000000005E-5</c:v>
                </c:pt>
                <c:pt idx="921" formatCode="0.00E+00">
                  <c:v>9.7656250000000005E-5</c:v>
                </c:pt>
                <c:pt idx="922" formatCode="0.00E+00">
                  <c:v>9.7656250000000005E-5</c:v>
                </c:pt>
                <c:pt idx="923" formatCode="0.00E+00">
                  <c:v>9.7656250000000005E-5</c:v>
                </c:pt>
                <c:pt idx="924" formatCode="0.00E+00">
                  <c:v>9.7656250000000005E-5</c:v>
                </c:pt>
                <c:pt idx="925" formatCode="0.00E+00">
                  <c:v>9.7656250000000005E-5</c:v>
                </c:pt>
                <c:pt idx="926" formatCode="0.00E+00">
                  <c:v>9.7656250000000005E-5</c:v>
                </c:pt>
                <c:pt idx="927" formatCode="0.00E+00">
                  <c:v>9.7656250000000005E-5</c:v>
                </c:pt>
                <c:pt idx="928">
                  <c:v>1.464844E-4</c:v>
                </c:pt>
                <c:pt idx="929" formatCode="0.00E+00">
                  <c:v>9.7656250000000005E-5</c:v>
                </c:pt>
                <c:pt idx="930" formatCode="0.00E+00">
                  <c:v>9.7656250000000005E-5</c:v>
                </c:pt>
                <c:pt idx="931" formatCode="0.00E+00">
                  <c:v>9.7656250000000005E-5</c:v>
                </c:pt>
                <c:pt idx="932" formatCode="0.00E+00">
                  <c:v>9.7656250000000005E-5</c:v>
                </c:pt>
                <c:pt idx="933">
                  <c:v>1.464844E-4</c:v>
                </c:pt>
                <c:pt idx="934" formatCode="0.00E+00">
                  <c:v>9.7656250000000005E-5</c:v>
                </c:pt>
                <c:pt idx="935">
                  <c:v>1.464844E-4</c:v>
                </c:pt>
                <c:pt idx="936">
                  <c:v>1.464844E-4</c:v>
                </c:pt>
                <c:pt idx="937" formatCode="0.00E+00">
                  <c:v>9.7656250000000005E-5</c:v>
                </c:pt>
                <c:pt idx="938" formatCode="0.00E+00">
                  <c:v>9.7656250000000005E-5</c:v>
                </c:pt>
                <c:pt idx="939">
                  <c:v>1.464844E-4</c:v>
                </c:pt>
                <c:pt idx="940">
                  <c:v>1.464844E-4</c:v>
                </c:pt>
                <c:pt idx="941" formatCode="0.00E+00">
                  <c:v>9.7656250000000005E-5</c:v>
                </c:pt>
                <c:pt idx="942" formatCode="0.00E+00">
                  <c:v>9.7656250000000005E-5</c:v>
                </c:pt>
                <c:pt idx="943" formatCode="0.00E+00">
                  <c:v>9.7656250000000005E-5</c:v>
                </c:pt>
                <c:pt idx="944" formatCode="0.00E+00">
                  <c:v>9.7656250000000005E-5</c:v>
                </c:pt>
                <c:pt idx="945" formatCode="0.00E+00">
                  <c:v>9.7656250000000005E-5</c:v>
                </c:pt>
                <c:pt idx="946" formatCode="0.00E+00">
                  <c:v>9.7656250000000005E-5</c:v>
                </c:pt>
                <c:pt idx="947" formatCode="0.00E+00">
                  <c:v>9.7656250000000005E-5</c:v>
                </c:pt>
                <c:pt idx="948" formatCode="0.00E+00">
                  <c:v>9.7656250000000005E-5</c:v>
                </c:pt>
                <c:pt idx="949" formatCode="0.00E+00">
                  <c:v>9.7656250000000005E-5</c:v>
                </c:pt>
                <c:pt idx="950" formatCode="0.00E+00">
                  <c:v>9.7656250000000005E-5</c:v>
                </c:pt>
                <c:pt idx="951" formatCode="0.00E+00">
                  <c:v>9.7656250000000005E-5</c:v>
                </c:pt>
                <c:pt idx="952" formatCode="0.00E+00">
                  <c:v>9.7656250000000005E-5</c:v>
                </c:pt>
                <c:pt idx="953" formatCode="0.00E+00">
                  <c:v>9.7656250000000005E-5</c:v>
                </c:pt>
                <c:pt idx="954" formatCode="0.00E+00">
                  <c:v>9.7656250000000005E-5</c:v>
                </c:pt>
                <c:pt idx="955" formatCode="0.00E+00">
                  <c:v>9.7656250000000005E-5</c:v>
                </c:pt>
                <c:pt idx="956">
                  <c:v>1.464844E-4</c:v>
                </c:pt>
                <c:pt idx="957" formatCode="0.00E+00">
                  <c:v>9.7656250000000005E-5</c:v>
                </c:pt>
                <c:pt idx="958" formatCode="0.00E+00">
                  <c:v>9.7656250000000005E-5</c:v>
                </c:pt>
                <c:pt idx="959" formatCode="0.00E+00">
                  <c:v>9.7656250000000005E-5</c:v>
                </c:pt>
                <c:pt idx="960" formatCode="0.00E+00">
                  <c:v>9.7656250000000005E-5</c:v>
                </c:pt>
                <c:pt idx="961" formatCode="0.00E+00">
                  <c:v>9.7656250000000005E-5</c:v>
                </c:pt>
                <c:pt idx="962" formatCode="0.00E+00">
                  <c:v>9.7656250000000005E-5</c:v>
                </c:pt>
                <c:pt idx="963" formatCode="0.00E+00">
                  <c:v>9.7656250000000005E-5</c:v>
                </c:pt>
                <c:pt idx="964" formatCode="0.00E+00">
                  <c:v>9.7656250000000005E-5</c:v>
                </c:pt>
                <c:pt idx="965" formatCode="0.00E+00">
                  <c:v>9.7656250000000005E-5</c:v>
                </c:pt>
                <c:pt idx="966" formatCode="0.00E+00">
                  <c:v>9.7656250000000005E-5</c:v>
                </c:pt>
                <c:pt idx="967" formatCode="0.00E+00">
                  <c:v>9.7656250000000005E-5</c:v>
                </c:pt>
                <c:pt idx="968" formatCode="0.00E+00">
                  <c:v>9.7656250000000005E-5</c:v>
                </c:pt>
                <c:pt idx="969" formatCode="0.00E+00">
                  <c:v>9.7656250000000005E-5</c:v>
                </c:pt>
                <c:pt idx="970">
                  <c:v>1.464844E-4</c:v>
                </c:pt>
                <c:pt idx="971">
                  <c:v>1.464844E-4</c:v>
                </c:pt>
                <c:pt idx="972">
                  <c:v>1.464844E-4</c:v>
                </c:pt>
                <c:pt idx="973" formatCode="0.00E+00">
                  <c:v>9.7656250000000005E-5</c:v>
                </c:pt>
                <c:pt idx="974" formatCode="0.00E+00">
                  <c:v>9.7656250000000005E-5</c:v>
                </c:pt>
                <c:pt idx="975">
                  <c:v>1.464844E-4</c:v>
                </c:pt>
                <c:pt idx="976">
                  <c:v>1.464844E-4</c:v>
                </c:pt>
                <c:pt idx="977">
                  <c:v>1.464844E-4</c:v>
                </c:pt>
                <c:pt idx="978" formatCode="0.00E+00">
                  <c:v>9.7656250000000005E-5</c:v>
                </c:pt>
                <c:pt idx="979" formatCode="0.00E+00">
                  <c:v>9.7656250000000005E-5</c:v>
                </c:pt>
                <c:pt idx="980">
                  <c:v>1.464844E-4</c:v>
                </c:pt>
                <c:pt idx="981">
                  <c:v>1.464844E-4</c:v>
                </c:pt>
                <c:pt idx="982">
                  <c:v>1.464844E-4</c:v>
                </c:pt>
                <c:pt idx="983" formatCode="0.00E+00">
                  <c:v>9.7656250000000005E-5</c:v>
                </c:pt>
                <c:pt idx="984">
                  <c:v>1.464844E-4</c:v>
                </c:pt>
                <c:pt idx="985" formatCode="0.00E+00">
                  <c:v>9.7656250000000005E-5</c:v>
                </c:pt>
                <c:pt idx="986" formatCode="0.00E+00">
                  <c:v>9.7656250000000005E-5</c:v>
                </c:pt>
                <c:pt idx="987" formatCode="0.00E+00">
                  <c:v>9.7656250000000005E-5</c:v>
                </c:pt>
                <c:pt idx="988" formatCode="0.00E+00">
                  <c:v>9.7656250000000005E-5</c:v>
                </c:pt>
                <c:pt idx="989" formatCode="0.00E+00">
                  <c:v>9.7656250000000005E-5</c:v>
                </c:pt>
                <c:pt idx="990" formatCode="0.00E+00">
                  <c:v>9.7656250000000005E-5</c:v>
                </c:pt>
                <c:pt idx="991" formatCode="0.00E+00">
                  <c:v>9.7656250000000005E-5</c:v>
                </c:pt>
                <c:pt idx="992" formatCode="0.00E+00">
                  <c:v>9.7656250000000005E-5</c:v>
                </c:pt>
                <c:pt idx="993" formatCode="0.00E+00">
                  <c:v>9.7656250000000005E-5</c:v>
                </c:pt>
                <c:pt idx="994" formatCode="0.00E+00">
                  <c:v>9.7656250000000005E-5</c:v>
                </c:pt>
                <c:pt idx="995" formatCode="0.00E+00">
                  <c:v>9.7656250000000005E-5</c:v>
                </c:pt>
                <c:pt idx="996" formatCode="0.00E+00">
                  <c:v>9.7656250000000005E-5</c:v>
                </c:pt>
                <c:pt idx="997" formatCode="0.00E+00">
                  <c:v>9.7656250000000005E-5</c:v>
                </c:pt>
                <c:pt idx="998" formatCode="0.00E+00">
                  <c:v>9.7656250000000005E-5</c:v>
                </c:pt>
                <c:pt idx="999" formatCode="0.00E+00">
                  <c:v>9.7656250000000005E-5</c:v>
                </c:pt>
                <c:pt idx="1000" formatCode="0.00E+00">
                  <c:v>9.7656250000000005E-5</c:v>
                </c:pt>
                <c:pt idx="1001" formatCode="0.00E+00">
                  <c:v>9.7656250000000005E-5</c:v>
                </c:pt>
                <c:pt idx="1002" formatCode="0.00E+00">
                  <c:v>9.7656250000000005E-5</c:v>
                </c:pt>
                <c:pt idx="1003" formatCode="0.00E+00">
                  <c:v>9.7656250000000005E-5</c:v>
                </c:pt>
                <c:pt idx="1004" formatCode="0.00E+00">
                  <c:v>9.7656250000000005E-5</c:v>
                </c:pt>
                <c:pt idx="1005">
                  <c:v>1.464844E-4</c:v>
                </c:pt>
                <c:pt idx="1006">
                  <c:v>1.464844E-4</c:v>
                </c:pt>
                <c:pt idx="1007">
                  <c:v>1.464844E-4</c:v>
                </c:pt>
                <c:pt idx="1008">
                  <c:v>1.464844E-4</c:v>
                </c:pt>
                <c:pt idx="1009">
                  <c:v>1.464844E-4</c:v>
                </c:pt>
                <c:pt idx="1010">
                  <c:v>1.464844E-4</c:v>
                </c:pt>
                <c:pt idx="1011">
                  <c:v>1.9531250000000001E-4</c:v>
                </c:pt>
                <c:pt idx="1012">
                  <c:v>1.464844E-4</c:v>
                </c:pt>
                <c:pt idx="1013">
                  <c:v>1.464844E-4</c:v>
                </c:pt>
                <c:pt idx="1014">
                  <c:v>1.464844E-4</c:v>
                </c:pt>
                <c:pt idx="1015">
                  <c:v>1.464844E-4</c:v>
                </c:pt>
                <c:pt idx="1016">
                  <c:v>1.464844E-4</c:v>
                </c:pt>
                <c:pt idx="1017">
                  <c:v>1.464844E-4</c:v>
                </c:pt>
                <c:pt idx="1018">
                  <c:v>1.464844E-4</c:v>
                </c:pt>
                <c:pt idx="1019" formatCode="0.00E+00">
                  <c:v>9.7656250000000005E-5</c:v>
                </c:pt>
                <c:pt idx="1020">
                  <c:v>1.464844E-4</c:v>
                </c:pt>
                <c:pt idx="1021">
                  <c:v>1.464844E-4</c:v>
                </c:pt>
                <c:pt idx="1022" formatCode="0.00E+00">
                  <c:v>9.7656250000000005E-5</c:v>
                </c:pt>
                <c:pt idx="1023" formatCode="0.00E+00">
                  <c:v>9.7656250000000005E-5</c:v>
                </c:pt>
                <c:pt idx="1024" formatCode="0.00E+00">
                  <c:v>9.7656250000000005E-5</c:v>
                </c:pt>
                <c:pt idx="1025" formatCode="0.00E+00">
                  <c:v>9.7656250000000005E-5</c:v>
                </c:pt>
                <c:pt idx="1026" formatCode="0.00E+00">
                  <c:v>9.7656250000000005E-5</c:v>
                </c:pt>
                <c:pt idx="1027" formatCode="0.00E+00">
                  <c:v>9.7656250000000005E-5</c:v>
                </c:pt>
                <c:pt idx="1028" formatCode="0.00E+00">
                  <c:v>9.7656250000000005E-5</c:v>
                </c:pt>
                <c:pt idx="1029" formatCode="0.00E+00">
                  <c:v>9.7656250000000005E-5</c:v>
                </c:pt>
                <c:pt idx="1030" formatCode="0.00E+00">
                  <c:v>9.7656250000000005E-5</c:v>
                </c:pt>
                <c:pt idx="1031" formatCode="0.00E+00">
                  <c:v>9.7656250000000005E-5</c:v>
                </c:pt>
                <c:pt idx="1032" formatCode="0.00E+00">
                  <c:v>9.7656250000000005E-5</c:v>
                </c:pt>
                <c:pt idx="1033" formatCode="0.00E+00">
                  <c:v>4.8828130000000003E-5</c:v>
                </c:pt>
                <c:pt idx="1034" formatCode="0.00E+00">
                  <c:v>9.7656250000000005E-5</c:v>
                </c:pt>
                <c:pt idx="1035" formatCode="0.00E+00">
                  <c:v>4.8828130000000003E-5</c:v>
                </c:pt>
                <c:pt idx="1036" formatCode="0.00E+00">
                  <c:v>4.8828130000000003E-5</c:v>
                </c:pt>
                <c:pt idx="1037" formatCode="0.00E+00">
                  <c:v>9.7656250000000005E-5</c:v>
                </c:pt>
                <c:pt idx="1038" formatCode="0.00E+00">
                  <c:v>4.8828130000000003E-5</c:v>
                </c:pt>
                <c:pt idx="1039" formatCode="0.00E+00">
                  <c:v>9.7656250000000005E-5</c:v>
                </c:pt>
                <c:pt idx="1040" formatCode="0.00E+00">
                  <c:v>9.7656250000000005E-5</c:v>
                </c:pt>
                <c:pt idx="1041" formatCode="0.00E+00">
                  <c:v>4.8828130000000003E-5</c:v>
                </c:pt>
                <c:pt idx="1042" formatCode="0.00E+00">
                  <c:v>4.8828130000000003E-5</c:v>
                </c:pt>
                <c:pt idx="1043" formatCode="0.00E+00">
                  <c:v>9.7656250000000005E-5</c:v>
                </c:pt>
                <c:pt idx="1044" formatCode="0.00E+00">
                  <c:v>9.7656250000000005E-5</c:v>
                </c:pt>
                <c:pt idx="1045" formatCode="0.00E+00">
                  <c:v>9.7656250000000005E-5</c:v>
                </c:pt>
                <c:pt idx="1046" formatCode="0.00E+00">
                  <c:v>9.7656250000000005E-5</c:v>
                </c:pt>
                <c:pt idx="1047" formatCode="0.00E+00">
                  <c:v>9.7656250000000005E-5</c:v>
                </c:pt>
                <c:pt idx="1048" formatCode="0.00E+00">
                  <c:v>9.7656250000000005E-5</c:v>
                </c:pt>
                <c:pt idx="1049" formatCode="0.00E+00">
                  <c:v>9.7656250000000005E-5</c:v>
                </c:pt>
                <c:pt idx="1050" formatCode="0.00E+00">
                  <c:v>9.7656250000000005E-5</c:v>
                </c:pt>
                <c:pt idx="1051" formatCode="0.00E+00">
                  <c:v>9.7656250000000005E-5</c:v>
                </c:pt>
                <c:pt idx="1052">
                  <c:v>1.464844E-4</c:v>
                </c:pt>
                <c:pt idx="1053">
                  <c:v>1.464844E-4</c:v>
                </c:pt>
                <c:pt idx="1054" formatCode="0.00E+00">
                  <c:v>9.7656250000000005E-5</c:v>
                </c:pt>
                <c:pt idx="1055" formatCode="0.00E+00">
                  <c:v>9.7656250000000005E-5</c:v>
                </c:pt>
                <c:pt idx="1056">
                  <c:v>1.464844E-4</c:v>
                </c:pt>
                <c:pt idx="1057">
                  <c:v>1.464844E-4</c:v>
                </c:pt>
                <c:pt idx="1058" formatCode="0.00E+00">
                  <c:v>9.7656250000000005E-5</c:v>
                </c:pt>
                <c:pt idx="1059">
                  <c:v>1.464844E-4</c:v>
                </c:pt>
                <c:pt idx="1060">
                  <c:v>1.464844E-4</c:v>
                </c:pt>
                <c:pt idx="1061">
                  <c:v>1.464844E-4</c:v>
                </c:pt>
                <c:pt idx="1062">
                  <c:v>1.464844E-4</c:v>
                </c:pt>
                <c:pt idx="1063">
                  <c:v>1.464844E-4</c:v>
                </c:pt>
                <c:pt idx="1064">
                  <c:v>1.464844E-4</c:v>
                </c:pt>
                <c:pt idx="1065" formatCode="0.00E+00">
                  <c:v>9.7656250000000005E-5</c:v>
                </c:pt>
                <c:pt idx="1066" formatCode="0.00E+00">
                  <c:v>9.7656250000000005E-5</c:v>
                </c:pt>
                <c:pt idx="1067">
                  <c:v>1.464844E-4</c:v>
                </c:pt>
                <c:pt idx="1068" formatCode="0.00E+00">
                  <c:v>9.7656250000000005E-5</c:v>
                </c:pt>
                <c:pt idx="1069" formatCode="0.00E+00">
                  <c:v>9.7656250000000005E-5</c:v>
                </c:pt>
                <c:pt idx="1070" formatCode="0.00E+00">
                  <c:v>9.7656250000000005E-5</c:v>
                </c:pt>
                <c:pt idx="1071" formatCode="0.00E+00">
                  <c:v>9.7656250000000005E-5</c:v>
                </c:pt>
                <c:pt idx="1072" formatCode="0.00E+00">
                  <c:v>4.8828130000000003E-5</c:v>
                </c:pt>
                <c:pt idx="1073" formatCode="0.00E+00">
                  <c:v>9.7656250000000005E-5</c:v>
                </c:pt>
                <c:pt idx="1074" formatCode="0.00E+00">
                  <c:v>9.7656250000000005E-5</c:v>
                </c:pt>
                <c:pt idx="1075">
                  <c:v>1.464844E-4</c:v>
                </c:pt>
                <c:pt idx="1076" formatCode="0.00E+00">
                  <c:v>9.7656250000000005E-5</c:v>
                </c:pt>
                <c:pt idx="1077" formatCode="0.00E+00">
                  <c:v>9.7656250000000005E-5</c:v>
                </c:pt>
                <c:pt idx="1078">
                  <c:v>1.464844E-4</c:v>
                </c:pt>
                <c:pt idx="1079" formatCode="0.00E+00">
                  <c:v>9.7656250000000005E-5</c:v>
                </c:pt>
                <c:pt idx="1080" formatCode="0.00E+00">
                  <c:v>9.7656250000000005E-5</c:v>
                </c:pt>
                <c:pt idx="1081" formatCode="0.00E+00">
                  <c:v>9.7656250000000005E-5</c:v>
                </c:pt>
                <c:pt idx="1082" formatCode="0.00E+00">
                  <c:v>9.7656250000000005E-5</c:v>
                </c:pt>
                <c:pt idx="1083" formatCode="0.00E+00">
                  <c:v>9.7656250000000005E-5</c:v>
                </c:pt>
                <c:pt idx="1084">
                  <c:v>1.464844E-4</c:v>
                </c:pt>
                <c:pt idx="1085" formatCode="0.00E+00">
                  <c:v>9.7656250000000005E-5</c:v>
                </c:pt>
                <c:pt idx="1086">
                  <c:v>1.464844E-4</c:v>
                </c:pt>
                <c:pt idx="1087">
                  <c:v>1.464844E-4</c:v>
                </c:pt>
                <c:pt idx="1088" formatCode="0.00E+00">
                  <c:v>9.7656250000000005E-5</c:v>
                </c:pt>
                <c:pt idx="1089">
                  <c:v>1.464844E-4</c:v>
                </c:pt>
                <c:pt idx="1090">
                  <c:v>1.464844E-4</c:v>
                </c:pt>
                <c:pt idx="1091">
                  <c:v>1.464844E-4</c:v>
                </c:pt>
                <c:pt idx="1092" formatCode="0.00E+00">
                  <c:v>9.7656250000000005E-5</c:v>
                </c:pt>
                <c:pt idx="1093">
                  <c:v>1.464844E-4</c:v>
                </c:pt>
                <c:pt idx="1094">
                  <c:v>1.464844E-4</c:v>
                </c:pt>
                <c:pt idx="1095">
                  <c:v>1.464844E-4</c:v>
                </c:pt>
                <c:pt idx="1096">
                  <c:v>1.464844E-4</c:v>
                </c:pt>
                <c:pt idx="1097" formatCode="0.00E+00">
                  <c:v>9.7656250000000005E-5</c:v>
                </c:pt>
                <c:pt idx="1098" formatCode="0.00E+00">
                  <c:v>9.7656250000000005E-5</c:v>
                </c:pt>
                <c:pt idx="1099" formatCode="0.00E+00">
                  <c:v>9.7656250000000005E-5</c:v>
                </c:pt>
                <c:pt idx="1100" formatCode="0.00E+00">
                  <c:v>9.7656250000000005E-5</c:v>
                </c:pt>
                <c:pt idx="1101" formatCode="0.00E+00">
                  <c:v>9.7656250000000005E-5</c:v>
                </c:pt>
                <c:pt idx="1102" formatCode="0.00E+00">
                  <c:v>9.7656250000000005E-5</c:v>
                </c:pt>
                <c:pt idx="1103" formatCode="0.00E+00">
                  <c:v>9.7656250000000005E-5</c:v>
                </c:pt>
                <c:pt idx="1104" formatCode="0.00E+00">
                  <c:v>9.7656250000000005E-5</c:v>
                </c:pt>
                <c:pt idx="1105" formatCode="0.00E+00">
                  <c:v>9.7656250000000005E-5</c:v>
                </c:pt>
                <c:pt idx="1106" formatCode="0.00E+00">
                  <c:v>9.7656250000000005E-5</c:v>
                </c:pt>
                <c:pt idx="1107" formatCode="0.00E+00">
                  <c:v>9.7656250000000005E-5</c:v>
                </c:pt>
                <c:pt idx="1108" formatCode="0.00E+00">
                  <c:v>9.7656250000000005E-5</c:v>
                </c:pt>
                <c:pt idx="1109" formatCode="0.00E+00">
                  <c:v>9.7656250000000005E-5</c:v>
                </c:pt>
                <c:pt idx="1110" formatCode="0.00E+00">
                  <c:v>9.7656250000000005E-5</c:v>
                </c:pt>
                <c:pt idx="1111" formatCode="0.00E+00">
                  <c:v>9.7656250000000005E-5</c:v>
                </c:pt>
                <c:pt idx="1112" formatCode="0.00E+00">
                  <c:v>9.7656250000000005E-5</c:v>
                </c:pt>
                <c:pt idx="1113" formatCode="0.00E+00">
                  <c:v>9.7656250000000005E-5</c:v>
                </c:pt>
                <c:pt idx="1114" formatCode="0.00E+00">
                  <c:v>9.7656250000000005E-5</c:v>
                </c:pt>
                <c:pt idx="1115" formatCode="0.00E+00">
                  <c:v>9.7656250000000005E-5</c:v>
                </c:pt>
                <c:pt idx="1116" formatCode="0.00E+00">
                  <c:v>9.7656250000000005E-5</c:v>
                </c:pt>
                <c:pt idx="1117" formatCode="0.00E+00">
                  <c:v>9.7656250000000005E-5</c:v>
                </c:pt>
                <c:pt idx="1118" formatCode="0.00E+00">
                  <c:v>9.7656250000000005E-5</c:v>
                </c:pt>
                <c:pt idx="1119" formatCode="0.00E+00">
                  <c:v>9.7656250000000005E-5</c:v>
                </c:pt>
                <c:pt idx="1120" formatCode="0.00E+00">
                  <c:v>9.7656250000000005E-5</c:v>
                </c:pt>
                <c:pt idx="1121" formatCode="0.00E+00">
                  <c:v>9.7656250000000005E-5</c:v>
                </c:pt>
                <c:pt idx="1122">
                  <c:v>1.464844E-4</c:v>
                </c:pt>
                <c:pt idx="1123">
                  <c:v>1.464844E-4</c:v>
                </c:pt>
                <c:pt idx="1124">
                  <c:v>1.464844E-4</c:v>
                </c:pt>
                <c:pt idx="1125" formatCode="0.00E+00">
                  <c:v>9.7656250000000005E-5</c:v>
                </c:pt>
                <c:pt idx="1126" formatCode="0.00E+00">
                  <c:v>9.7656250000000005E-5</c:v>
                </c:pt>
                <c:pt idx="1127" formatCode="0.00E+00">
                  <c:v>9.7656250000000005E-5</c:v>
                </c:pt>
                <c:pt idx="1128">
                  <c:v>1.464844E-4</c:v>
                </c:pt>
                <c:pt idx="1129" formatCode="0.00E+00">
                  <c:v>9.7656250000000005E-5</c:v>
                </c:pt>
                <c:pt idx="1130" formatCode="0.00E+00">
                  <c:v>9.7656250000000005E-5</c:v>
                </c:pt>
                <c:pt idx="1131" formatCode="0.00E+00">
                  <c:v>9.7656250000000005E-5</c:v>
                </c:pt>
                <c:pt idx="1132" formatCode="0.00E+00">
                  <c:v>9.7656250000000005E-5</c:v>
                </c:pt>
                <c:pt idx="1133" formatCode="0.00E+00">
                  <c:v>9.7656250000000005E-5</c:v>
                </c:pt>
                <c:pt idx="1134" formatCode="0.00E+00">
                  <c:v>9.7656250000000005E-5</c:v>
                </c:pt>
                <c:pt idx="1135" formatCode="0.00E+00">
                  <c:v>9.7656250000000005E-5</c:v>
                </c:pt>
                <c:pt idx="1136" formatCode="0.00E+00">
                  <c:v>9.7656250000000005E-5</c:v>
                </c:pt>
                <c:pt idx="1137" formatCode="0.00E+00">
                  <c:v>9.7656250000000005E-5</c:v>
                </c:pt>
                <c:pt idx="1138" formatCode="0.00E+00">
                  <c:v>9.7656250000000005E-5</c:v>
                </c:pt>
                <c:pt idx="1139" formatCode="0.00E+00">
                  <c:v>9.7656250000000005E-5</c:v>
                </c:pt>
                <c:pt idx="1140" formatCode="0.00E+00">
                  <c:v>9.7656250000000005E-5</c:v>
                </c:pt>
                <c:pt idx="1141" formatCode="0.00E+00">
                  <c:v>9.7656250000000005E-5</c:v>
                </c:pt>
                <c:pt idx="1142" formatCode="0.00E+00">
                  <c:v>9.7656250000000005E-5</c:v>
                </c:pt>
                <c:pt idx="1143" formatCode="0.00E+00">
                  <c:v>9.7656250000000005E-5</c:v>
                </c:pt>
                <c:pt idx="1144" formatCode="0.00E+00">
                  <c:v>9.7656250000000005E-5</c:v>
                </c:pt>
                <c:pt idx="1145" formatCode="0.00E+00">
                  <c:v>9.7656250000000005E-5</c:v>
                </c:pt>
                <c:pt idx="1146" formatCode="0.00E+00">
                  <c:v>9.7656250000000005E-5</c:v>
                </c:pt>
                <c:pt idx="1147" formatCode="0.00E+00">
                  <c:v>9.7656250000000005E-5</c:v>
                </c:pt>
                <c:pt idx="1148" formatCode="0.00E+00">
                  <c:v>9.7656250000000005E-5</c:v>
                </c:pt>
                <c:pt idx="1149">
                  <c:v>1.464844E-4</c:v>
                </c:pt>
                <c:pt idx="1150">
                  <c:v>1.464844E-4</c:v>
                </c:pt>
                <c:pt idx="1151">
                  <c:v>1.464844E-4</c:v>
                </c:pt>
                <c:pt idx="1152">
                  <c:v>1.464844E-4</c:v>
                </c:pt>
                <c:pt idx="1153">
                  <c:v>1.464844E-4</c:v>
                </c:pt>
                <c:pt idx="1154">
                  <c:v>1.464844E-4</c:v>
                </c:pt>
                <c:pt idx="1155" formatCode="0.00E+00">
                  <c:v>9.7656250000000005E-5</c:v>
                </c:pt>
                <c:pt idx="1156">
                  <c:v>1.464844E-4</c:v>
                </c:pt>
                <c:pt idx="1157">
                  <c:v>1.464844E-4</c:v>
                </c:pt>
                <c:pt idx="1158">
                  <c:v>1.464844E-4</c:v>
                </c:pt>
                <c:pt idx="1159">
                  <c:v>1.464844E-4</c:v>
                </c:pt>
                <c:pt idx="1160" formatCode="0.00E+00">
                  <c:v>9.7656250000000005E-5</c:v>
                </c:pt>
                <c:pt idx="1161">
                  <c:v>1.464844E-4</c:v>
                </c:pt>
                <c:pt idx="1162">
                  <c:v>1.464844E-4</c:v>
                </c:pt>
                <c:pt idx="1163" formatCode="0.00E+00">
                  <c:v>9.7656250000000005E-5</c:v>
                </c:pt>
                <c:pt idx="1164">
                  <c:v>1.464844E-4</c:v>
                </c:pt>
                <c:pt idx="1165" formatCode="0.00E+00">
                  <c:v>9.7656250000000005E-5</c:v>
                </c:pt>
                <c:pt idx="1166">
                  <c:v>1.464844E-4</c:v>
                </c:pt>
                <c:pt idx="1167" formatCode="0.00E+00">
                  <c:v>9.7656250000000005E-5</c:v>
                </c:pt>
                <c:pt idx="1168" formatCode="0.00E+00">
                  <c:v>9.7656250000000005E-5</c:v>
                </c:pt>
                <c:pt idx="1169" formatCode="0.00E+00">
                  <c:v>9.7656250000000005E-5</c:v>
                </c:pt>
                <c:pt idx="1170" formatCode="0.00E+00">
                  <c:v>9.7656250000000005E-5</c:v>
                </c:pt>
                <c:pt idx="1171" formatCode="0.00E+00">
                  <c:v>9.7656250000000005E-5</c:v>
                </c:pt>
                <c:pt idx="1172" formatCode="0.00E+00">
                  <c:v>9.7656250000000005E-5</c:v>
                </c:pt>
                <c:pt idx="1173">
                  <c:v>1.464844E-4</c:v>
                </c:pt>
                <c:pt idx="1174">
                  <c:v>1.464844E-4</c:v>
                </c:pt>
                <c:pt idx="1175" formatCode="0.00E+00">
                  <c:v>9.7656250000000005E-5</c:v>
                </c:pt>
                <c:pt idx="1176" formatCode="0.00E+00">
                  <c:v>9.7656250000000005E-5</c:v>
                </c:pt>
                <c:pt idx="1177" formatCode="0.00E+00">
                  <c:v>9.7656250000000005E-5</c:v>
                </c:pt>
                <c:pt idx="1178">
                  <c:v>1.464844E-4</c:v>
                </c:pt>
                <c:pt idx="1179">
                  <c:v>1.464844E-4</c:v>
                </c:pt>
                <c:pt idx="1180" formatCode="0.00E+00">
                  <c:v>9.7656250000000005E-5</c:v>
                </c:pt>
                <c:pt idx="1181" formatCode="0.00E+00">
                  <c:v>9.7656250000000005E-5</c:v>
                </c:pt>
                <c:pt idx="1182">
                  <c:v>1.464844E-4</c:v>
                </c:pt>
                <c:pt idx="1183">
                  <c:v>1.464844E-4</c:v>
                </c:pt>
                <c:pt idx="1184">
                  <c:v>1.464844E-4</c:v>
                </c:pt>
                <c:pt idx="1185">
                  <c:v>1.464844E-4</c:v>
                </c:pt>
                <c:pt idx="1186">
                  <c:v>1.464844E-4</c:v>
                </c:pt>
                <c:pt idx="1187">
                  <c:v>1.464844E-4</c:v>
                </c:pt>
                <c:pt idx="1188">
                  <c:v>1.464844E-4</c:v>
                </c:pt>
                <c:pt idx="1189">
                  <c:v>1.464844E-4</c:v>
                </c:pt>
                <c:pt idx="1190">
                  <c:v>1.464844E-4</c:v>
                </c:pt>
                <c:pt idx="1191" formatCode="0.00E+00">
                  <c:v>9.7656250000000005E-5</c:v>
                </c:pt>
                <c:pt idx="1192">
                  <c:v>1.464844E-4</c:v>
                </c:pt>
                <c:pt idx="1193" formatCode="0.00E+00">
                  <c:v>9.7656250000000005E-5</c:v>
                </c:pt>
                <c:pt idx="1194" formatCode="0.00E+00">
                  <c:v>9.7656250000000005E-5</c:v>
                </c:pt>
                <c:pt idx="1195" formatCode="0.00E+00">
                  <c:v>9.7656250000000005E-5</c:v>
                </c:pt>
                <c:pt idx="1196" formatCode="0.00E+00">
                  <c:v>9.7656250000000005E-5</c:v>
                </c:pt>
                <c:pt idx="1197" formatCode="0.00E+00">
                  <c:v>9.7656250000000005E-5</c:v>
                </c:pt>
                <c:pt idx="1198" formatCode="0.00E+00">
                  <c:v>9.7656250000000005E-5</c:v>
                </c:pt>
                <c:pt idx="1199" formatCode="0.00E+00">
                  <c:v>9.7656250000000005E-5</c:v>
                </c:pt>
                <c:pt idx="1200" formatCode="0.00E+00">
                  <c:v>9.7656250000000005E-5</c:v>
                </c:pt>
                <c:pt idx="1201" formatCode="0.00E+00">
                  <c:v>9.7656250000000005E-5</c:v>
                </c:pt>
                <c:pt idx="1202" formatCode="0.00E+00">
                  <c:v>9.7656250000000005E-5</c:v>
                </c:pt>
                <c:pt idx="1203" formatCode="0.00E+00">
                  <c:v>9.7656250000000005E-5</c:v>
                </c:pt>
                <c:pt idx="1204" formatCode="0.00E+00">
                  <c:v>9.7656250000000005E-5</c:v>
                </c:pt>
                <c:pt idx="1205" formatCode="0.00E+00">
                  <c:v>9.7656250000000005E-5</c:v>
                </c:pt>
                <c:pt idx="1206" formatCode="0.00E+00">
                  <c:v>9.7656250000000005E-5</c:v>
                </c:pt>
                <c:pt idx="1207" formatCode="0.00E+00">
                  <c:v>9.7656250000000005E-5</c:v>
                </c:pt>
                <c:pt idx="1208" formatCode="0.00E+00">
                  <c:v>9.7656250000000005E-5</c:v>
                </c:pt>
                <c:pt idx="1209">
                  <c:v>1.464844E-4</c:v>
                </c:pt>
                <c:pt idx="1210" formatCode="0.00E+00">
                  <c:v>9.7656250000000005E-5</c:v>
                </c:pt>
                <c:pt idx="1211" formatCode="0.00E+00">
                  <c:v>9.7656250000000005E-5</c:v>
                </c:pt>
                <c:pt idx="1212">
                  <c:v>1.464844E-4</c:v>
                </c:pt>
                <c:pt idx="1213">
                  <c:v>1.464844E-4</c:v>
                </c:pt>
                <c:pt idx="1214">
                  <c:v>1.464844E-4</c:v>
                </c:pt>
                <c:pt idx="1215">
                  <c:v>1.464844E-4</c:v>
                </c:pt>
                <c:pt idx="1216" formatCode="0.00E+00">
                  <c:v>9.7656250000000005E-5</c:v>
                </c:pt>
                <c:pt idx="1217">
                  <c:v>1.464844E-4</c:v>
                </c:pt>
                <c:pt idx="1218" formatCode="0.00E+00">
                  <c:v>9.7656250000000005E-5</c:v>
                </c:pt>
                <c:pt idx="1219">
                  <c:v>1.464844E-4</c:v>
                </c:pt>
                <c:pt idx="1220" formatCode="0.00E+00">
                  <c:v>9.7656250000000005E-5</c:v>
                </c:pt>
                <c:pt idx="1221" formatCode="0.00E+00">
                  <c:v>9.7656250000000005E-5</c:v>
                </c:pt>
                <c:pt idx="1222">
                  <c:v>1.464844E-4</c:v>
                </c:pt>
                <c:pt idx="1223" formatCode="0.00E+00">
                  <c:v>9.7656250000000005E-5</c:v>
                </c:pt>
                <c:pt idx="1224" formatCode="0.00E+00">
                  <c:v>9.7656250000000005E-5</c:v>
                </c:pt>
                <c:pt idx="1225" formatCode="0.00E+00">
                  <c:v>9.7656250000000005E-5</c:v>
                </c:pt>
                <c:pt idx="1226" formatCode="0.00E+00">
                  <c:v>9.7656250000000005E-5</c:v>
                </c:pt>
                <c:pt idx="1227" formatCode="0.00E+00">
                  <c:v>9.7656250000000005E-5</c:v>
                </c:pt>
                <c:pt idx="1228" formatCode="0.00E+00">
                  <c:v>9.7656250000000005E-5</c:v>
                </c:pt>
                <c:pt idx="1229" formatCode="0.00E+00">
                  <c:v>9.7656250000000005E-5</c:v>
                </c:pt>
                <c:pt idx="1230" formatCode="0.00E+00">
                  <c:v>9.7656250000000005E-5</c:v>
                </c:pt>
                <c:pt idx="1231" formatCode="0.00E+00">
                  <c:v>9.7656250000000005E-5</c:v>
                </c:pt>
                <c:pt idx="1232" formatCode="0.00E+00">
                  <c:v>9.7656250000000005E-5</c:v>
                </c:pt>
                <c:pt idx="1233" formatCode="0.00E+00">
                  <c:v>9.7656250000000005E-5</c:v>
                </c:pt>
                <c:pt idx="1234" formatCode="0.00E+00">
                  <c:v>9.7656250000000005E-5</c:v>
                </c:pt>
                <c:pt idx="1235" formatCode="0.00E+00">
                  <c:v>9.7656250000000005E-5</c:v>
                </c:pt>
                <c:pt idx="1236" formatCode="0.00E+00">
                  <c:v>9.7656250000000005E-5</c:v>
                </c:pt>
                <c:pt idx="1237" formatCode="0.00E+00">
                  <c:v>9.7656250000000005E-5</c:v>
                </c:pt>
                <c:pt idx="1238" formatCode="0.00E+00">
                  <c:v>9.7656250000000005E-5</c:v>
                </c:pt>
                <c:pt idx="1239" formatCode="0.00E+00">
                  <c:v>9.7656250000000005E-5</c:v>
                </c:pt>
                <c:pt idx="1240" formatCode="0.00E+00">
                  <c:v>9.7656250000000005E-5</c:v>
                </c:pt>
                <c:pt idx="1241" formatCode="0.00E+00">
                  <c:v>9.7656250000000005E-5</c:v>
                </c:pt>
                <c:pt idx="1242" formatCode="0.00E+00">
                  <c:v>9.7656250000000005E-5</c:v>
                </c:pt>
                <c:pt idx="1243" formatCode="0.00E+00">
                  <c:v>9.7656250000000005E-5</c:v>
                </c:pt>
                <c:pt idx="1244" formatCode="0.00E+00">
                  <c:v>9.7656250000000005E-5</c:v>
                </c:pt>
                <c:pt idx="1245">
                  <c:v>1.464844E-4</c:v>
                </c:pt>
                <c:pt idx="1246">
                  <c:v>1.464844E-4</c:v>
                </c:pt>
                <c:pt idx="1247">
                  <c:v>1.464844E-4</c:v>
                </c:pt>
                <c:pt idx="1248">
                  <c:v>1.464844E-4</c:v>
                </c:pt>
                <c:pt idx="1249">
                  <c:v>1.464844E-4</c:v>
                </c:pt>
                <c:pt idx="1250">
                  <c:v>1.464844E-4</c:v>
                </c:pt>
                <c:pt idx="1251">
                  <c:v>1.464844E-4</c:v>
                </c:pt>
                <c:pt idx="1252">
                  <c:v>1.464844E-4</c:v>
                </c:pt>
                <c:pt idx="1253">
                  <c:v>1.464844E-4</c:v>
                </c:pt>
                <c:pt idx="1254">
                  <c:v>1.464844E-4</c:v>
                </c:pt>
                <c:pt idx="1255">
                  <c:v>1.464844E-4</c:v>
                </c:pt>
                <c:pt idx="1256">
                  <c:v>1.464844E-4</c:v>
                </c:pt>
                <c:pt idx="1257">
                  <c:v>1.464844E-4</c:v>
                </c:pt>
                <c:pt idx="1258">
                  <c:v>1.464844E-4</c:v>
                </c:pt>
                <c:pt idx="1259">
                  <c:v>1.464844E-4</c:v>
                </c:pt>
                <c:pt idx="1260">
                  <c:v>1.464844E-4</c:v>
                </c:pt>
                <c:pt idx="1261" formatCode="0.00E+00">
                  <c:v>9.7656250000000005E-5</c:v>
                </c:pt>
                <c:pt idx="1262" formatCode="0.00E+00">
                  <c:v>9.7656250000000005E-5</c:v>
                </c:pt>
                <c:pt idx="1263" formatCode="0.00E+00">
                  <c:v>9.7656250000000005E-5</c:v>
                </c:pt>
                <c:pt idx="1264" formatCode="0.00E+00">
                  <c:v>9.7656250000000005E-5</c:v>
                </c:pt>
                <c:pt idx="1265" formatCode="0.00E+00">
                  <c:v>9.7656250000000005E-5</c:v>
                </c:pt>
                <c:pt idx="1266" formatCode="0.00E+00">
                  <c:v>9.7656250000000005E-5</c:v>
                </c:pt>
                <c:pt idx="1267" formatCode="0.00E+00">
                  <c:v>9.7656250000000005E-5</c:v>
                </c:pt>
                <c:pt idx="1268" formatCode="0.00E+00">
                  <c:v>9.7656250000000005E-5</c:v>
                </c:pt>
                <c:pt idx="1269" formatCode="0.00E+00">
                  <c:v>9.7656250000000005E-5</c:v>
                </c:pt>
                <c:pt idx="1270" formatCode="0.00E+00">
                  <c:v>9.7656250000000005E-5</c:v>
                </c:pt>
                <c:pt idx="1271" formatCode="0.00E+00">
                  <c:v>9.7656250000000005E-5</c:v>
                </c:pt>
                <c:pt idx="1272" formatCode="0.00E+00">
                  <c:v>9.7656250000000005E-5</c:v>
                </c:pt>
                <c:pt idx="1273" formatCode="0.00E+00">
                  <c:v>9.7656250000000005E-5</c:v>
                </c:pt>
                <c:pt idx="1274" formatCode="0.00E+00">
                  <c:v>9.7656250000000005E-5</c:v>
                </c:pt>
                <c:pt idx="1275" formatCode="0.00E+00">
                  <c:v>9.7656250000000005E-5</c:v>
                </c:pt>
                <c:pt idx="1276" formatCode="0.00E+00">
                  <c:v>9.7656250000000005E-5</c:v>
                </c:pt>
                <c:pt idx="1277" formatCode="0.00E+00">
                  <c:v>9.7656250000000005E-5</c:v>
                </c:pt>
                <c:pt idx="1278" formatCode="0.00E+00">
                  <c:v>9.7656250000000005E-5</c:v>
                </c:pt>
                <c:pt idx="1279" formatCode="0.00E+00">
                  <c:v>9.7656250000000005E-5</c:v>
                </c:pt>
                <c:pt idx="1280" formatCode="0.00E+00">
                  <c:v>9.7656250000000005E-5</c:v>
                </c:pt>
                <c:pt idx="1281" formatCode="0.00E+00">
                  <c:v>9.7656250000000005E-5</c:v>
                </c:pt>
                <c:pt idx="1282" formatCode="0.00E+00">
                  <c:v>9.7656250000000005E-5</c:v>
                </c:pt>
                <c:pt idx="1283" formatCode="0.00E+00">
                  <c:v>9.7656250000000005E-5</c:v>
                </c:pt>
                <c:pt idx="1284" formatCode="0.00E+00">
                  <c:v>9.7656250000000005E-5</c:v>
                </c:pt>
                <c:pt idx="1285" formatCode="0.00E+00">
                  <c:v>9.7656250000000005E-5</c:v>
                </c:pt>
                <c:pt idx="1286" formatCode="0.00E+00">
                  <c:v>4.8828130000000003E-5</c:v>
                </c:pt>
                <c:pt idx="1287" formatCode="0.00E+00">
                  <c:v>9.7656250000000005E-5</c:v>
                </c:pt>
                <c:pt idx="1288" formatCode="0.00E+00">
                  <c:v>9.7656250000000005E-5</c:v>
                </c:pt>
                <c:pt idx="1289" formatCode="0.00E+00">
                  <c:v>9.7656250000000005E-5</c:v>
                </c:pt>
                <c:pt idx="1290" formatCode="0.00E+00">
                  <c:v>9.7656250000000005E-5</c:v>
                </c:pt>
                <c:pt idx="1291" formatCode="0.00E+00">
                  <c:v>9.7656250000000005E-5</c:v>
                </c:pt>
                <c:pt idx="1292" formatCode="0.00E+00">
                  <c:v>9.7656250000000005E-5</c:v>
                </c:pt>
                <c:pt idx="1293" formatCode="0.00E+00">
                  <c:v>9.7656250000000005E-5</c:v>
                </c:pt>
                <c:pt idx="1294" formatCode="0.00E+00">
                  <c:v>9.7656250000000005E-5</c:v>
                </c:pt>
                <c:pt idx="1295" formatCode="0.00E+00">
                  <c:v>9.7656250000000005E-5</c:v>
                </c:pt>
                <c:pt idx="1296" formatCode="0.00E+00">
                  <c:v>9.7656250000000005E-5</c:v>
                </c:pt>
                <c:pt idx="1297">
                  <c:v>1.464844E-4</c:v>
                </c:pt>
                <c:pt idx="1298">
                  <c:v>1.464844E-4</c:v>
                </c:pt>
                <c:pt idx="1299">
                  <c:v>1.464844E-4</c:v>
                </c:pt>
                <c:pt idx="1300">
                  <c:v>1.464844E-4</c:v>
                </c:pt>
                <c:pt idx="1301">
                  <c:v>1.464844E-4</c:v>
                </c:pt>
                <c:pt idx="1302">
                  <c:v>1.464844E-4</c:v>
                </c:pt>
                <c:pt idx="1303">
                  <c:v>1.464844E-4</c:v>
                </c:pt>
                <c:pt idx="1304">
                  <c:v>1.464844E-4</c:v>
                </c:pt>
                <c:pt idx="1305">
                  <c:v>1.464844E-4</c:v>
                </c:pt>
                <c:pt idx="1306">
                  <c:v>1.464844E-4</c:v>
                </c:pt>
                <c:pt idx="1307">
                  <c:v>1.464844E-4</c:v>
                </c:pt>
                <c:pt idx="1308">
                  <c:v>1.464844E-4</c:v>
                </c:pt>
                <c:pt idx="1309">
                  <c:v>1.464844E-4</c:v>
                </c:pt>
                <c:pt idx="1310">
                  <c:v>1.464844E-4</c:v>
                </c:pt>
                <c:pt idx="1311" formatCode="0.00E+00">
                  <c:v>9.7656250000000005E-5</c:v>
                </c:pt>
                <c:pt idx="1312" formatCode="0.00E+00">
                  <c:v>9.7656250000000005E-5</c:v>
                </c:pt>
                <c:pt idx="1313" formatCode="0.00E+00">
                  <c:v>9.7656250000000005E-5</c:v>
                </c:pt>
                <c:pt idx="1314" formatCode="0.00E+00">
                  <c:v>9.7656250000000005E-5</c:v>
                </c:pt>
                <c:pt idx="1315" formatCode="0.00E+00">
                  <c:v>9.7656250000000005E-5</c:v>
                </c:pt>
                <c:pt idx="1316" formatCode="0.00E+00">
                  <c:v>9.7656250000000005E-5</c:v>
                </c:pt>
                <c:pt idx="1317" formatCode="0.00E+00">
                  <c:v>9.7656250000000005E-5</c:v>
                </c:pt>
                <c:pt idx="1318" formatCode="0.00E+00">
                  <c:v>9.7656250000000005E-5</c:v>
                </c:pt>
                <c:pt idx="1319" formatCode="0.00E+00">
                  <c:v>9.7656250000000005E-5</c:v>
                </c:pt>
                <c:pt idx="1320" formatCode="0.00E+00">
                  <c:v>9.7656250000000005E-5</c:v>
                </c:pt>
                <c:pt idx="1321" formatCode="0.00E+00">
                  <c:v>9.7656250000000005E-5</c:v>
                </c:pt>
                <c:pt idx="1322" formatCode="0.00E+00">
                  <c:v>9.7656250000000005E-5</c:v>
                </c:pt>
                <c:pt idx="1323" formatCode="0.00E+00">
                  <c:v>9.7656250000000005E-5</c:v>
                </c:pt>
                <c:pt idx="1324" formatCode="0.00E+00">
                  <c:v>9.7656250000000005E-5</c:v>
                </c:pt>
                <c:pt idx="1325" formatCode="0.00E+00">
                  <c:v>9.7656250000000005E-5</c:v>
                </c:pt>
                <c:pt idx="1326" formatCode="0.00E+00">
                  <c:v>9.7656250000000005E-5</c:v>
                </c:pt>
                <c:pt idx="1327" formatCode="0.00E+00">
                  <c:v>9.7656250000000005E-5</c:v>
                </c:pt>
                <c:pt idx="1328" formatCode="0.00E+00">
                  <c:v>9.7656250000000005E-5</c:v>
                </c:pt>
                <c:pt idx="1329" formatCode="0.00E+00">
                  <c:v>9.7656250000000005E-5</c:v>
                </c:pt>
                <c:pt idx="1330" formatCode="0.00E+00">
                  <c:v>9.7656250000000005E-5</c:v>
                </c:pt>
                <c:pt idx="1331" formatCode="0.00E+00">
                  <c:v>9.7656250000000005E-5</c:v>
                </c:pt>
                <c:pt idx="1332" formatCode="0.00E+00">
                  <c:v>9.7656250000000005E-5</c:v>
                </c:pt>
                <c:pt idx="1333" formatCode="0.00E+00">
                  <c:v>9.7656250000000005E-5</c:v>
                </c:pt>
                <c:pt idx="1334" formatCode="0.00E+00">
                  <c:v>9.7656250000000005E-5</c:v>
                </c:pt>
                <c:pt idx="1335" formatCode="0.00E+00">
                  <c:v>9.7656250000000005E-5</c:v>
                </c:pt>
                <c:pt idx="1336" formatCode="0.00E+00">
                  <c:v>9.7656250000000005E-5</c:v>
                </c:pt>
                <c:pt idx="1337" formatCode="0.00E+00">
                  <c:v>9.7656250000000005E-5</c:v>
                </c:pt>
                <c:pt idx="1338" formatCode="0.00E+00">
                  <c:v>9.7656250000000005E-5</c:v>
                </c:pt>
                <c:pt idx="1339">
                  <c:v>1.464844E-4</c:v>
                </c:pt>
                <c:pt idx="1340" formatCode="0.00E+00">
                  <c:v>9.7656250000000005E-5</c:v>
                </c:pt>
                <c:pt idx="1341" formatCode="0.00E+00">
                  <c:v>9.7656250000000005E-5</c:v>
                </c:pt>
                <c:pt idx="1342" formatCode="0.00E+00">
                  <c:v>9.7656250000000005E-5</c:v>
                </c:pt>
                <c:pt idx="1343" formatCode="0.00E+00">
                  <c:v>9.7656250000000005E-5</c:v>
                </c:pt>
                <c:pt idx="1344" formatCode="0.00E+00">
                  <c:v>9.7656250000000005E-5</c:v>
                </c:pt>
                <c:pt idx="1345" formatCode="0.00E+00">
                  <c:v>9.7656250000000005E-5</c:v>
                </c:pt>
                <c:pt idx="1346" formatCode="0.00E+00">
                  <c:v>9.7656250000000005E-5</c:v>
                </c:pt>
                <c:pt idx="1347" formatCode="0.00E+00">
                  <c:v>9.7656250000000005E-5</c:v>
                </c:pt>
                <c:pt idx="1348" formatCode="0.00E+00">
                  <c:v>9.7656250000000005E-5</c:v>
                </c:pt>
                <c:pt idx="1349" formatCode="0.00E+00">
                  <c:v>9.7656250000000005E-5</c:v>
                </c:pt>
                <c:pt idx="1350" formatCode="0.00E+00">
                  <c:v>9.7656250000000005E-5</c:v>
                </c:pt>
                <c:pt idx="1351" formatCode="0.00E+00">
                  <c:v>9.7656250000000005E-5</c:v>
                </c:pt>
                <c:pt idx="1352" formatCode="0.00E+00">
                  <c:v>9.7656250000000005E-5</c:v>
                </c:pt>
                <c:pt idx="1353">
                  <c:v>1.464844E-4</c:v>
                </c:pt>
                <c:pt idx="1354" formatCode="0.00E+00">
                  <c:v>9.7656250000000005E-5</c:v>
                </c:pt>
                <c:pt idx="1355">
                  <c:v>1.464844E-4</c:v>
                </c:pt>
                <c:pt idx="1356" formatCode="0.00E+00">
                  <c:v>9.7656250000000005E-5</c:v>
                </c:pt>
                <c:pt idx="1357" formatCode="0.00E+00">
                  <c:v>9.7656250000000005E-5</c:v>
                </c:pt>
                <c:pt idx="1358" formatCode="0.00E+00">
                  <c:v>9.7656250000000005E-5</c:v>
                </c:pt>
                <c:pt idx="1359" formatCode="0.00E+00">
                  <c:v>9.7656250000000005E-5</c:v>
                </c:pt>
                <c:pt idx="1360" formatCode="0.00E+00">
                  <c:v>9.7656250000000005E-5</c:v>
                </c:pt>
                <c:pt idx="1361" formatCode="0.00E+00">
                  <c:v>9.7656250000000005E-5</c:v>
                </c:pt>
                <c:pt idx="1362" formatCode="0.00E+00">
                  <c:v>9.7656250000000005E-5</c:v>
                </c:pt>
                <c:pt idx="1363" formatCode="0.00E+00">
                  <c:v>9.7656250000000005E-5</c:v>
                </c:pt>
                <c:pt idx="1364" formatCode="0.00E+00">
                  <c:v>4.8828130000000003E-5</c:v>
                </c:pt>
                <c:pt idx="1365" formatCode="0.00E+00">
                  <c:v>9.7656250000000005E-5</c:v>
                </c:pt>
                <c:pt idx="1366" formatCode="0.00E+00">
                  <c:v>9.7656250000000005E-5</c:v>
                </c:pt>
                <c:pt idx="1367" formatCode="0.00E+00">
                  <c:v>4.8828130000000003E-5</c:v>
                </c:pt>
                <c:pt idx="1368" formatCode="0.00E+00">
                  <c:v>9.7656250000000005E-5</c:v>
                </c:pt>
                <c:pt idx="1369" formatCode="0.00E+00">
                  <c:v>9.7656250000000005E-5</c:v>
                </c:pt>
                <c:pt idx="1370" formatCode="0.00E+00">
                  <c:v>9.7656250000000005E-5</c:v>
                </c:pt>
                <c:pt idx="1371" formatCode="0.00E+00">
                  <c:v>9.7656250000000005E-5</c:v>
                </c:pt>
                <c:pt idx="1372" formatCode="0.00E+00">
                  <c:v>9.7656250000000005E-5</c:v>
                </c:pt>
                <c:pt idx="1373" formatCode="0.00E+00">
                  <c:v>4.8828130000000003E-5</c:v>
                </c:pt>
                <c:pt idx="1374" formatCode="0.00E+00">
                  <c:v>9.7656250000000005E-5</c:v>
                </c:pt>
                <c:pt idx="1375" formatCode="0.00E+00">
                  <c:v>9.7656250000000005E-5</c:v>
                </c:pt>
                <c:pt idx="1376" formatCode="0.00E+00">
                  <c:v>9.7656250000000005E-5</c:v>
                </c:pt>
                <c:pt idx="1377" formatCode="0.00E+00">
                  <c:v>9.7656250000000005E-5</c:v>
                </c:pt>
                <c:pt idx="1378" formatCode="0.00E+00">
                  <c:v>9.7656250000000005E-5</c:v>
                </c:pt>
                <c:pt idx="1379" formatCode="0.00E+00">
                  <c:v>9.7656250000000005E-5</c:v>
                </c:pt>
                <c:pt idx="1380" formatCode="0.00E+00">
                  <c:v>9.7656250000000005E-5</c:v>
                </c:pt>
                <c:pt idx="1381" formatCode="0.00E+00">
                  <c:v>9.7656250000000005E-5</c:v>
                </c:pt>
                <c:pt idx="1382" formatCode="0.00E+00">
                  <c:v>9.7656250000000005E-5</c:v>
                </c:pt>
                <c:pt idx="1383" formatCode="0.00E+00">
                  <c:v>9.7656250000000005E-5</c:v>
                </c:pt>
                <c:pt idx="1384" formatCode="0.00E+00">
                  <c:v>9.7656250000000005E-5</c:v>
                </c:pt>
                <c:pt idx="1385" formatCode="0.00E+00">
                  <c:v>9.7656250000000005E-5</c:v>
                </c:pt>
                <c:pt idx="1386" formatCode="0.00E+00">
                  <c:v>9.7656250000000005E-5</c:v>
                </c:pt>
                <c:pt idx="1387" formatCode="0.00E+00">
                  <c:v>9.7656250000000005E-5</c:v>
                </c:pt>
                <c:pt idx="1388" formatCode="0.00E+00">
                  <c:v>9.7656250000000005E-5</c:v>
                </c:pt>
                <c:pt idx="1389" formatCode="0.00E+00">
                  <c:v>9.7656250000000005E-5</c:v>
                </c:pt>
                <c:pt idx="1390" formatCode="0.00E+00">
                  <c:v>9.7656250000000005E-5</c:v>
                </c:pt>
                <c:pt idx="1391">
                  <c:v>1.464844E-4</c:v>
                </c:pt>
                <c:pt idx="1392" formatCode="0.00E+00">
                  <c:v>9.7656250000000005E-5</c:v>
                </c:pt>
                <c:pt idx="1393" formatCode="0.00E+00">
                  <c:v>9.7656250000000005E-5</c:v>
                </c:pt>
                <c:pt idx="1394" formatCode="0.00E+00">
                  <c:v>9.7656250000000005E-5</c:v>
                </c:pt>
                <c:pt idx="1395" formatCode="0.00E+00">
                  <c:v>9.7656250000000005E-5</c:v>
                </c:pt>
                <c:pt idx="1396" formatCode="0.00E+00">
                  <c:v>9.7656250000000005E-5</c:v>
                </c:pt>
                <c:pt idx="1397">
                  <c:v>1.464844E-4</c:v>
                </c:pt>
                <c:pt idx="1398">
                  <c:v>1.464844E-4</c:v>
                </c:pt>
                <c:pt idx="1399">
                  <c:v>1.464844E-4</c:v>
                </c:pt>
                <c:pt idx="1400">
                  <c:v>1.464844E-4</c:v>
                </c:pt>
                <c:pt idx="1401">
                  <c:v>1.464844E-4</c:v>
                </c:pt>
                <c:pt idx="1402">
                  <c:v>1.464844E-4</c:v>
                </c:pt>
                <c:pt idx="1403">
                  <c:v>1.464844E-4</c:v>
                </c:pt>
                <c:pt idx="1404">
                  <c:v>1.464844E-4</c:v>
                </c:pt>
                <c:pt idx="1405">
                  <c:v>1.464844E-4</c:v>
                </c:pt>
                <c:pt idx="1406" formatCode="0.00E+00">
                  <c:v>9.7656250000000005E-5</c:v>
                </c:pt>
                <c:pt idx="1407">
                  <c:v>1.464844E-4</c:v>
                </c:pt>
                <c:pt idx="1408">
                  <c:v>1.464844E-4</c:v>
                </c:pt>
                <c:pt idx="1409">
                  <c:v>1.464844E-4</c:v>
                </c:pt>
                <c:pt idx="1410" formatCode="0.00E+00">
                  <c:v>9.7656250000000005E-5</c:v>
                </c:pt>
                <c:pt idx="1411" formatCode="0.00E+00">
                  <c:v>9.7656250000000005E-5</c:v>
                </c:pt>
                <c:pt idx="1412" formatCode="0.00E+00">
                  <c:v>9.7656250000000005E-5</c:v>
                </c:pt>
                <c:pt idx="1413" formatCode="0.00E+00">
                  <c:v>9.7656250000000005E-5</c:v>
                </c:pt>
                <c:pt idx="1414" formatCode="0.00E+00">
                  <c:v>9.7656250000000005E-5</c:v>
                </c:pt>
                <c:pt idx="1415" formatCode="0.00E+00">
                  <c:v>9.7656250000000005E-5</c:v>
                </c:pt>
                <c:pt idx="1416" formatCode="0.00E+00">
                  <c:v>9.7656250000000005E-5</c:v>
                </c:pt>
                <c:pt idx="1417" formatCode="0.00E+00">
                  <c:v>9.7656250000000005E-5</c:v>
                </c:pt>
                <c:pt idx="1418" formatCode="0.00E+00">
                  <c:v>9.7656250000000005E-5</c:v>
                </c:pt>
                <c:pt idx="1419" formatCode="0.00E+00">
                  <c:v>9.7656250000000005E-5</c:v>
                </c:pt>
                <c:pt idx="1420" formatCode="0.00E+00">
                  <c:v>9.7656250000000005E-5</c:v>
                </c:pt>
                <c:pt idx="1421" formatCode="0.00E+00">
                  <c:v>9.7656250000000005E-5</c:v>
                </c:pt>
                <c:pt idx="1422" formatCode="0.00E+00">
                  <c:v>9.7656250000000005E-5</c:v>
                </c:pt>
                <c:pt idx="1423" formatCode="0.00E+00">
                  <c:v>9.7656250000000005E-5</c:v>
                </c:pt>
                <c:pt idx="1424" formatCode="0.00E+00">
                  <c:v>9.7656250000000005E-5</c:v>
                </c:pt>
                <c:pt idx="1425" formatCode="0.00E+00">
                  <c:v>9.7656250000000005E-5</c:v>
                </c:pt>
                <c:pt idx="1426" formatCode="0.00E+00">
                  <c:v>9.7656250000000005E-5</c:v>
                </c:pt>
                <c:pt idx="1427" formatCode="0.00E+00">
                  <c:v>9.7656250000000005E-5</c:v>
                </c:pt>
                <c:pt idx="1428" formatCode="0.00E+00">
                  <c:v>9.7656250000000005E-5</c:v>
                </c:pt>
                <c:pt idx="1429">
                  <c:v>1.464844E-4</c:v>
                </c:pt>
                <c:pt idx="1430">
                  <c:v>1.464844E-4</c:v>
                </c:pt>
                <c:pt idx="1431" formatCode="0.00E+00">
                  <c:v>9.7656250000000005E-5</c:v>
                </c:pt>
                <c:pt idx="1432">
                  <c:v>1.464844E-4</c:v>
                </c:pt>
                <c:pt idx="1433">
                  <c:v>1.464844E-4</c:v>
                </c:pt>
                <c:pt idx="1434">
                  <c:v>1.464844E-4</c:v>
                </c:pt>
                <c:pt idx="1435">
                  <c:v>1.464844E-4</c:v>
                </c:pt>
                <c:pt idx="1436" formatCode="0.00E+00">
                  <c:v>9.7656250000000005E-5</c:v>
                </c:pt>
                <c:pt idx="1437">
                  <c:v>1.464844E-4</c:v>
                </c:pt>
                <c:pt idx="1438" formatCode="0.00E+00">
                  <c:v>9.7656250000000005E-5</c:v>
                </c:pt>
                <c:pt idx="1439">
                  <c:v>1.464844E-4</c:v>
                </c:pt>
                <c:pt idx="1440" formatCode="0.00E+00">
                  <c:v>9.7656250000000005E-5</c:v>
                </c:pt>
                <c:pt idx="1441" formatCode="0.00E+00">
                  <c:v>9.7656250000000005E-5</c:v>
                </c:pt>
                <c:pt idx="1442" formatCode="0.00E+00">
                  <c:v>9.7656250000000005E-5</c:v>
                </c:pt>
                <c:pt idx="1443" formatCode="0.00E+00">
                  <c:v>9.7656250000000005E-5</c:v>
                </c:pt>
                <c:pt idx="1444">
                  <c:v>1.464844E-4</c:v>
                </c:pt>
                <c:pt idx="1445" formatCode="0.00E+00">
                  <c:v>9.7656250000000005E-5</c:v>
                </c:pt>
                <c:pt idx="1446" formatCode="0.00E+00">
                  <c:v>9.7656250000000005E-5</c:v>
                </c:pt>
                <c:pt idx="1447" formatCode="0.00E+00">
                  <c:v>9.7656250000000005E-5</c:v>
                </c:pt>
                <c:pt idx="1448" formatCode="0.00E+00">
                  <c:v>9.7656250000000005E-5</c:v>
                </c:pt>
                <c:pt idx="1449" formatCode="0.00E+00">
                  <c:v>9.7656250000000005E-5</c:v>
                </c:pt>
                <c:pt idx="1450" formatCode="0.00E+00">
                  <c:v>9.7656250000000005E-5</c:v>
                </c:pt>
                <c:pt idx="1451" formatCode="0.00E+00">
                  <c:v>9.7656250000000005E-5</c:v>
                </c:pt>
                <c:pt idx="1452">
                  <c:v>1.464844E-4</c:v>
                </c:pt>
                <c:pt idx="1453" formatCode="0.00E+00">
                  <c:v>9.7656250000000005E-5</c:v>
                </c:pt>
                <c:pt idx="1454">
                  <c:v>1.464844E-4</c:v>
                </c:pt>
                <c:pt idx="1455">
                  <c:v>1.464844E-4</c:v>
                </c:pt>
                <c:pt idx="1456" formatCode="0.00E+00">
                  <c:v>9.7656250000000005E-5</c:v>
                </c:pt>
                <c:pt idx="1457">
                  <c:v>1.464844E-4</c:v>
                </c:pt>
                <c:pt idx="1458">
                  <c:v>1.464844E-4</c:v>
                </c:pt>
                <c:pt idx="1459" formatCode="0.00E+00">
                  <c:v>9.7656250000000005E-5</c:v>
                </c:pt>
                <c:pt idx="1460">
                  <c:v>1.464844E-4</c:v>
                </c:pt>
                <c:pt idx="1461">
                  <c:v>1.464844E-4</c:v>
                </c:pt>
                <c:pt idx="1462">
                  <c:v>1.464844E-4</c:v>
                </c:pt>
                <c:pt idx="1463">
                  <c:v>1.464844E-4</c:v>
                </c:pt>
                <c:pt idx="1464">
                  <c:v>1.464844E-4</c:v>
                </c:pt>
                <c:pt idx="1465" formatCode="0.00E+00">
                  <c:v>9.7656250000000005E-5</c:v>
                </c:pt>
                <c:pt idx="1466" formatCode="0.00E+00">
                  <c:v>9.7656250000000005E-5</c:v>
                </c:pt>
                <c:pt idx="1467" formatCode="0.00E+00">
                  <c:v>9.7656250000000005E-5</c:v>
                </c:pt>
                <c:pt idx="1468" formatCode="0.00E+00">
                  <c:v>9.7656250000000005E-5</c:v>
                </c:pt>
                <c:pt idx="1469" formatCode="0.00E+00">
                  <c:v>9.7656250000000005E-5</c:v>
                </c:pt>
                <c:pt idx="1470" formatCode="0.00E+00">
                  <c:v>9.7656250000000005E-5</c:v>
                </c:pt>
                <c:pt idx="1471" formatCode="0.00E+00">
                  <c:v>9.7656250000000005E-5</c:v>
                </c:pt>
                <c:pt idx="1472" formatCode="0.00E+00">
                  <c:v>9.7656250000000005E-5</c:v>
                </c:pt>
                <c:pt idx="1473" formatCode="0.00E+00">
                  <c:v>9.7656250000000005E-5</c:v>
                </c:pt>
                <c:pt idx="1474" formatCode="0.00E+00">
                  <c:v>9.7656250000000005E-5</c:v>
                </c:pt>
                <c:pt idx="1475" formatCode="0.00E+00">
                  <c:v>4.8828130000000003E-5</c:v>
                </c:pt>
                <c:pt idx="1476" formatCode="0.00E+00">
                  <c:v>4.8828130000000003E-5</c:v>
                </c:pt>
                <c:pt idx="1477" formatCode="0.00E+00">
                  <c:v>4.8828130000000003E-5</c:v>
                </c:pt>
                <c:pt idx="1478" formatCode="0.00E+00">
                  <c:v>9.7656250000000005E-5</c:v>
                </c:pt>
                <c:pt idx="1479" formatCode="0.00E+00">
                  <c:v>4.8828130000000003E-5</c:v>
                </c:pt>
                <c:pt idx="1480" formatCode="0.00E+00">
                  <c:v>9.7656250000000005E-5</c:v>
                </c:pt>
                <c:pt idx="1481" formatCode="0.00E+00">
                  <c:v>9.7656250000000005E-5</c:v>
                </c:pt>
                <c:pt idx="1482" formatCode="0.00E+00">
                  <c:v>4.8828130000000003E-5</c:v>
                </c:pt>
                <c:pt idx="1483" formatCode="0.00E+00">
                  <c:v>9.7656250000000005E-5</c:v>
                </c:pt>
                <c:pt idx="1484" formatCode="0.00E+00">
                  <c:v>9.7656250000000005E-5</c:v>
                </c:pt>
                <c:pt idx="1485" formatCode="0.00E+00">
                  <c:v>9.7656250000000005E-5</c:v>
                </c:pt>
                <c:pt idx="1486" formatCode="0.00E+00">
                  <c:v>9.7656250000000005E-5</c:v>
                </c:pt>
                <c:pt idx="1487">
                  <c:v>1.464844E-4</c:v>
                </c:pt>
                <c:pt idx="1488">
                  <c:v>1.464844E-4</c:v>
                </c:pt>
                <c:pt idx="1489">
                  <c:v>1.464844E-4</c:v>
                </c:pt>
                <c:pt idx="1490">
                  <c:v>1.464844E-4</c:v>
                </c:pt>
                <c:pt idx="1491">
                  <c:v>1.464844E-4</c:v>
                </c:pt>
                <c:pt idx="1492">
                  <c:v>1.464844E-4</c:v>
                </c:pt>
                <c:pt idx="1493">
                  <c:v>1.464844E-4</c:v>
                </c:pt>
                <c:pt idx="1494">
                  <c:v>1.464844E-4</c:v>
                </c:pt>
                <c:pt idx="1495">
                  <c:v>1.464844E-4</c:v>
                </c:pt>
                <c:pt idx="1496">
                  <c:v>1.464844E-4</c:v>
                </c:pt>
                <c:pt idx="1497">
                  <c:v>1.464844E-4</c:v>
                </c:pt>
                <c:pt idx="1498">
                  <c:v>1.464844E-4</c:v>
                </c:pt>
                <c:pt idx="1499" formatCode="0.00E+00">
                  <c:v>9.7656250000000005E-5</c:v>
                </c:pt>
                <c:pt idx="1500" formatCode="0.00E+00">
                  <c:v>9.7656250000000005E-5</c:v>
                </c:pt>
                <c:pt idx="1501" formatCode="0.00E+00">
                  <c:v>9.7656250000000005E-5</c:v>
                </c:pt>
                <c:pt idx="1502" formatCode="0.00E+00">
                  <c:v>9.7656250000000005E-5</c:v>
                </c:pt>
                <c:pt idx="1503" formatCode="0.00E+00">
                  <c:v>9.7656250000000005E-5</c:v>
                </c:pt>
                <c:pt idx="1504" formatCode="0.00E+00">
                  <c:v>9.7656250000000005E-5</c:v>
                </c:pt>
                <c:pt idx="1505" formatCode="0.00E+00">
                  <c:v>9.7656250000000005E-5</c:v>
                </c:pt>
                <c:pt idx="1506" formatCode="0.00E+00">
                  <c:v>9.7656250000000005E-5</c:v>
                </c:pt>
                <c:pt idx="1507" formatCode="0.00E+00">
                  <c:v>9.7656250000000005E-5</c:v>
                </c:pt>
                <c:pt idx="1508" formatCode="0.00E+00">
                  <c:v>9.7656250000000005E-5</c:v>
                </c:pt>
                <c:pt idx="1509" formatCode="0.00E+00">
                  <c:v>9.7656250000000005E-5</c:v>
                </c:pt>
                <c:pt idx="1510" formatCode="0.00E+00">
                  <c:v>9.7656250000000005E-5</c:v>
                </c:pt>
                <c:pt idx="1511" formatCode="0.00E+00">
                  <c:v>9.7656250000000005E-5</c:v>
                </c:pt>
                <c:pt idx="1512" formatCode="0.00E+00">
                  <c:v>9.7656250000000005E-5</c:v>
                </c:pt>
                <c:pt idx="1513" formatCode="0.00E+00">
                  <c:v>9.7656250000000005E-5</c:v>
                </c:pt>
                <c:pt idx="1514" formatCode="0.00E+00">
                  <c:v>9.7656250000000005E-5</c:v>
                </c:pt>
                <c:pt idx="1515" formatCode="0.00E+00">
                  <c:v>9.7656250000000005E-5</c:v>
                </c:pt>
                <c:pt idx="1516">
                  <c:v>1.464844E-4</c:v>
                </c:pt>
                <c:pt idx="1517" formatCode="0.00E+00">
                  <c:v>9.7656250000000005E-5</c:v>
                </c:pt>
                <c:pt idx="1518" formatCode="0.00E+00">
                  <c:v>9.7656250000000005E-5</c:v>
                </c:pt>
                <c:pt idx="1519" formatCode="0.00E+00">
                  <c:v>9.7656250000000005E-5</c:v>
                </c:pt>
                <c:pt idx="1520" formatCode="0.00E+00">
                  <c:v>9.7656250000000005E-5</c:v>
                </c:pt>
                <c:pt idx="1521" formatCode="0.00E+00">
                  <c:v>9.7656250000000005E-5</c:v>
                </c:pt>
                <c:pt idx="1522">
                  <c:v>1.464844E-4</c:v>
                </c:pt>
                <c:pt idx="1523" formatCode="0.00E+00">
                  <c:v>9.7656250000000005E-5</c:v>
                </c:pt>
                <c:pt idx="1524" formatCode="0.00E+00">
                  <c:v>9.7656250000000005E-5</c:v>
                </c:pt>
                <c:pt idx="1525" formatCode="0.00E+00">
                  <c:v>9.7656250000000005E-5</c:v>
                </c:pt>
                <c:pt idx="1526" formatCode="0.00E+00">
                  <c:v>9.7656250000000005E-5</c:v>
                </c:pt>
                <c:pt idx="1527" formatCode="0.00E+00">
                  <c:v>9.7656250000000005E-5</c:v>
                </c:pt>
                <c:pt idx="1528" formatCode="0.00E+00">
                  <c:v>9.7656250000000005E-5</c:v>
                </c:pt>
                <c:pt idx="1529" formatCode="0.00E+00">
                  <c:v>9.7656250000000005E-5</c:v>
                </c:pt>
                <c:pt idx="1530" formatCode="0.00E+00">
                  <c:v>9.7656250000000005E-5</c:v>
                </c:pt>
                <c:pt idx="1531" formatCode="0.00E+00">
                  <c:v>9.7656250000000005E-5</c:v>
                </c:pt>
                <c:pt idx="1532" formatCode="0.00E+00">
                  <c:v>9.7656250000000005E-5</c:v>
                </c:pt>
                <c:pt idx="1533" formatCode="0.00E+00">
                  <c:v>9.7656250000000005E-5</c:v>
                </c:pt>
                <c:pt idx="1534" formatCode="0.00E+00">
                  <c:v>9.7656250000000005E-5</c:v>
                </c:pt>
                <c:pt idx="1535" formatCode="0.00E+00">
                  <c:v>9.7656250000000005E-5</c:v>
                </c:pt>
                <c:pt idx="1536" formatCode="0.00E+00">
                  <c:v>9.7656250000000005E-5</c:v>
                </c:pt>
                <c:pt idx="1537" formatCode="0.00E+00">
                  <c:v>9.7656250000000005E-5</c:v>
                </c:pt>
                <c:pt idx="1538" formatCode="0.00E+00">
                  <c:v>9.7656250000000005E-5</c:v>
                </c:pt>
                <c:pt idx="1539" formatCode="0.00E+00">
                  <c:v>9.7656250000000005E-5</c:v>
                </c:pt>
                <c:pt idx="1540" formatCode="0.00E+00">
                  <c:v>9.7656250000000005E-5</c:v>
                </c:pt>
                <c:pt idx="1541" formatCode="0.00E+00">
                  <c:v>9.7656250000000005E-5</c:v>
                </c:pt>
                <c:pt idx="1542" formatCode="0.00E+00">
                  <c:v>9.7656250000000005E-5</c:v>
                </c:pt>
                <c:pt idx="1543" formatCode="0.00E+00">
                  <c:v>9.7656250000000005E-5</c:v>
                </c:pt>
                <c:pt idx="1544" formatCode="0.00E+00">
                  <c:v>9.7656250000000005E-5</c:v>
                </c:pt>
                <c:pt idx="1545">
                  <c:v>1.464844E-4</c:v>
                </c:pt>
                <c:pt idx="1546">
                  <c:v>1.464844E-4</c:v>
                </c:pt>
                <c:pt idx="1547" formatCode="0.00E+00">
                  <c:v>9.7656250000000005E-5</c:v>
                </c:pt>
                <c:pt idx="1548" formatCode="0.00E+00">
                  <c:v>9.7656250000000005E-5</c:v>
                </c:pt>
                <c:pt idx="1549" formatCode="0.00E+00">
                  <c:v>9.7656250000000005E-5</c:v>
                </c:pt>
                <c:pt idx="1550" formatCode="0.00E+00">
                  <c:v>9.7656250000000005E-5</c:v>
                </c:pt>
                <c:pt idx="1551" formatCode="0.00E+00">
                  <c:v>9.7656250000000005E-5</c:v>
                </c:pt>
                <c:pt idx="1552" formatCode="0.00E+00">
                  <c:v>9.7656250000000005E-5</c:v>
                </c:pt>
                <c:pt idx="1553" formatCode="0.00E+00">
                  <c:v>4.8828130000000003E-5</c:v>
                </c:pt>
                <c:pt idx="1554" formatCode="0.00E+00">
                  <c:v>9.7656250000000005E-5</c:v>
                </c:pt>
                <c:pt idx="1555" formatCode="0.00E+00">
                  <c:v>9.7656250000000005E-5</c:v>
                </c:pt>
                <c:pt idx="1556" formatCode="0.00E+00">
                  <c:v>4.8828130000000003E-5</c:v>
                </c:pt>
                <c:pt idx="1557" formatCode="0.00E+00">
                  <c:v>4.8828130000000003E-5</c:v>
                </c:pt>
                <c:pt idx="1558" formatCode="0.00E+00">
                  <c:v>4.8828130000000003E-5</c:v>
                </c:pt>
                <c:pt idx="1559" formatCode="0.00E+00">
                  <c:v>4.8828130000000003E-5</c:v>
                </c:pt>
                <c:pt idx="1560" formatCode="0.00E+00">
                  <c:v>4.8828130000000003E-5</c:v>
                </c:pt>
                <c:pt idx="1561" formatCode="0.00E+00">
                  <c:v>9.7656250000000005E-5</c:v>
                </c:pt>
                <c:pt idx="1562" formatCode="0.00E+00">
                  <c:v>4.8828130000000003E-5</c:v>
                </c:pt>
                <c:pt idx="1563" formatCode="0.00E+00">
                  <c:v>9.7656250000000005E-5</c:v>
                </c:pt>
                <c:pt idx="1564" formatCode="0.00E+00">
                  <c:v>9.7656250000000005E-5</c:v>
                </c:pt>
                <c:pt idx="1565" formatCode="0.00E+00">
                  <c:v>9.7656250000000005E-5</c:v>
                </c:pt>
                <c:pt idx="1566" formatCode="0.00E+00">
                  <c:v>9.7656250000000005E-5</c:v>
                </c:pt>
                <c:pt idx="1567" formatCode="0.00E+00">
                  <c:v>9.7656250000000005E-5</c:v>
                </c:pt>
                <c:pt idx="1568" formatCode="0.00E+00">
                  <c:v>9.7656250000000005E-5</c:v>
                </c:pt>
                <c:pt idx="1569" formatCode="0.00E+00">
                  <c:v>4.8828130000000003E-5</c:v>
                </c:pt>
                <c:pt idx="1570" formatCode="0.00E+00">
                  <c:v>9.7656250000000005E-5</c:v>
                </c:pt>
                <c:pt idx="1571" formatCode="0.00E+00">
                  <c:v>9.7656250000000005E-5</c:v>
                </c:pt>
                <c:pt idx="1572" formatCode="0.00E+00">
                  <c:v>9.7656250000000005E-5</c:v>
                </c:pt>
                <c:pt idx="1573" formatCode="0.00E+00">
                  <c:v>9.7656250000000005E-5</c:v>
                </c:pt>
                <c:pt idx="1574" formatCode="0.00E+00">
                  <c:v>9.7656250000000005E-5</c:v>
                </c:pt>
                <c:pt idx="1575" formatCode="0.00E+00">
                  <c:v>9.7656250000000005E-5</c:v>
                </c:pt>
                <c:pt idx="1576" formatCode="0.00E+00">
                  <c:v>9.7656250000000005E-5</c:v>
                </c:pt>
                <c:pt idx="1577" formatCode="0.00E+00">
                  <c:v>9.7656250000000005E-5</c:v>
                </c:pt>
                <c:pt idx="1578" formatCode="0.00E+00">
                  <c:v>9.7656250000000005E-5</c:v>
                </c:pt>
                <c:pt idx="1579" formatCode="0.00E+00">
                  <c:v>9.7656250000000005E-5</c:v>
                </c:pt>
                <c:pt idx="1580" formatCode="0.00E+00">
                  <c:v>9.7656250000000005E-5</c:v>
                </c:pt>
                <c:pt idx="1581" formatCode="0.00E+00">
                  <c:v>9.7656250000000005E-5</c:v>
                </c:pt>
                <c:pt idx="1582" formatCode="0.00E+00">
                  <c:v>9.7656250000000005E-5</c:v>
                </c:pt>
                <c:pt idx="1583" formatCode="0.00E+00">
                  <c:v>9.7656250000000005E-5</c:v>
                </c:pt>
                <c:pt idx="1584" formatCode="0.00E+00">
                  <c:v>9.7656250000000005E-5</c:v>
                </c:pt>
                <c:pt idx="1585" formatCode="0.00E+00">
                  <c:v>9.7656250000000005E-5</c:v>
                </c:pt>
                <c:pt idx="1586" formatCode="0.00E+00">
                  <c:v>9.7656250000000005E-5</c:v>
                </c:pt>
                <c:pt idx="1587" formatCode="0.00E+00">
                  <c:v>9.7656250000000005E-5</c:v>
                </c:pt>
                <c:pt idx="1588" formatCode="0.00E+00">
                  <c:v>9.7656250000000005E-5</c:v>
                </c:pt>
                <c:pt idx="1589" formatCode="0.00E+00">
                  <c:v>9.7656250000000005E-5</c:v>
                </c:pt>
                <c:pt idx="1590">
                  <c:v>1.464844E-4</c:v>
                </c:pt>
                <c:pt idx="1591" formatCode="0.00E+00">
                  <c:v>9.7656250000000005E-5</c:v>
                </c:pt>
                <c:pt idx="1592" formatCode="0.00E+00">
                  <c:v>9.7656250000000005E-5</c:v>
                </c:pt>
                <c:pt idx="1593" formatCode="0.00E+00">
                  <c:v>9.7656250000000005E-5</c:v>
                </c:pt>
                <c:pt idx="1594">
                  <c:v>1.464844E-4</c:v>
                </c:pt>
                <c:pt idx="1595" formatCode="0.00E+00">
                  <c:v>9.7656250000000005E-5</c:v>
                </c:pt>
                <c:pt idx="1596" formatCode="0.00E+00">
                  <c:v>9.7656250000000005E-5</c:v>
                </c:pt>
                <c:pt idx="1597" formatCode="0.00E+00">
                  <c:v>9.7656250000000005E-5</c:v>
                </c:pt>
                <c:pt idx="1598" formatCode="0.00E+00">
                  <c:v>9.7656250000000005E-5</c:v>
                </c:pt>
                <c:pt idx="1599" formatCode="0.00E+00">
                  <c:v>9.7656250000000005E-5</c:v>
                </c:pt>
                <c:pt idx="1600" formatCode="0.00E+00">
                  <c:v>9.7656250000000005E-5</c:v>
                </c:pt>
                <c:pt idx="1601" formatCode="0.00E+00">
                  <c:v>9.7656250000000005E-5</c:v>
                </c:pt>
                <c:pt idx="1602">
                  <c:v>1.464844E-4</c:v>
                </c:pt>
                <c:pt idx="1603">
                  <c:v>1.464844E-4</c:v>
                </c:pt>
                <c:pt idx="1604" formatCode="0.00E+00">
                  <c:v>9.7656250000000005E-5</c:v>
                </c:pt>
                <c:pt idx="1605" formatCode="0.00E+00">
                  <c:v>9.7656250000000005E-5</c:v>
                </c:pt>
                <c:pt idx="1606">
                  <c:v>1.464844E-4</c:v>
                </c:pt>
                <c:pt idx="1607" formatCode="0.00E+00">
                  <c:v>9.7656250000000005E-5</c:v>
                </c:pt>
                <c:pt idx="1608" formatCode="0.00E+00">
                  <c:v>9.7656250000000005E-5</c:v>
                </c:pt>
                <c:pt idx="1609" formatCode="0.00E+00">
                  <c:v>9.7656250000000005E-5</c:v>
                </c:pt>
                <c:pt idx="1610" formatCode="0.00E+00">
                  <c:v>9.7656250000000005E-5</c:v>
                </c:pt>
                <c:pt idx="1611" formatCode="0.00E+00">
                  <c:v>9.7656250000000005E-5</c:v>
                </c:pt>
                <c:pt idx="1612" formatCode="0.00E+00">
                  <c:v>9.7656250000000005E-5</c:v>
                </c:pt>
                <c:pt idx="1613" formatCode="0.00E+00">
                  <c:v>9.7656250000000005E-5</c:v>
                </c:pt>
                <c:pt idx="1614" formatCode="0.00E+00">
                  <c:v>9.7656250000000005E-5</c:v>
                </c:pt>
                <c:pt idx="1615" formatCode="0.00E+00">
                  <c:v>9.7656250000000005E-5</c:v>
                </c:pt>
                <c:pt idx="1616" formatCode="0.00E+00">
                  <c:v>9.7656250000000005E-5</c:v>
                </c:pt>
                <c:pt idx="1617" formatCode="0.00E+00">
                  <c:v>9.7656250000000005E-5</c:v>
                </c:pt>
                <c:pt idx="1618" formatCode="0.00E+00">
                  <c:v>9.7656250000000005E-5</c:v>
                </c:pt>
                <c:pt idx="1619" formatCode="0.00E+00">
                  <c:v>9.7656250000000005E-5</c:v>
                </c:pt>
                <c:pt idx="1620" formatCode="0.00E+00">
                  <c:v>9.7656250000000005E-5</c:v>
                </c:pt>
                <c:pt idx="1621" formatCode="0.00E+00">
                  <c:v>9.7656250000000005E-5</c:v>
                </c:pt>
                <c:pt idx="1622" formatCode="0.00E+00">
                  <c:v>9.7656250000000005E-5</c:v>
                </c:pt>
                <c:pt idx="1623" formatCode="0.00E+00">
                  <c:v>9.7656250000000005E-5</c:v>
                </c:pt>
                <c:pt idx="1624" formatCode="0.00E+00">
                  <c:v>4.8828130000000003E-5</c:v>
                </c:pt>
                <c:pt idx="1625" formatCode="0.00E+00">
                  <c:v>9.7656250000000005E-5</c:v>
                </c:pt>
                <c:pt idx="1626" formatCode="0.00E+00">
                  <c:v>4.8828130000000003E-5</c:v>
                </c:pt>
                <c:pt idx="1627" formatCode="0.00E+00">
                  <c:v>9.7656250000000005E-5</c:v>
                </c:pt>
                <c:pt idx="1628" formatCode="0.00E+00">
                  <c:v>9.7656250000000005E-5</c:v>
                </c:pt>
                <c:pt idx="1629" formatCode="0.00E+00">
                  <c:v>4.8828130000000003E-5</c:v>
                </c:pt>
                <c:pt idx="1630" formatCode="0.00E+00">
                  <c:v>4.8828130000000003E-5</c:v>
                </c:pt>
                <c:pt idx="1631" formatCode="0.00E+00">
                  <c:v>4.8828130000000003E-5</c:v>
                </c:pt>
                <c:pt idx="1632" formatCode="0.00E+00">
                  <c:v>9.7656250000000005E-5</c:v>
                </c:pt>
                <c:pt idx="1633" formatCode="0.00E+00">
                  <c:v>4.8828130000000003E-5</c:v>
                </c:pt>
                <c:pt idx="1634" formatCode="0.00E+00">
                  <c:v>4.8828130000000003E-5</c:v>
                </c:pt>
                <c:pt idx="1635" formatCode="0.00E+00">
                  <c:v>4.8828130000000003E-5</c:v>
                </c:pt>
                <c:pt idx="1636" formatCode="0.00E+00">
                  <c:v>4.8828130000000003E-5</c:v>
                </c:pt>
                <c:pt idx="1637" formatCode="0.00E+00">
                  <c:v>4.8828130000000003E-5</c:v>
                </c:pt>
                <c:pt idx="1638" formatCode="0.00E+00">
                  <c:v>4.8828130000000003E-5</c:v>
                </c:pt>
                <c:pt idx="1639" formatCode="0.00E+00">
                  <c:v>9.7656250000000005E-5</c:v>
                </c:pt>
                <c:pt idx="1640" formatCode="0.00E+00">
                  <c:v>9.7656250000000005E-5</c:v>
                </c:pt>
                <c:pt idx="1641" formatCode="0.00E+00">
                  <c:v>9.7656250000000005E-5</c:v>
                </c:pt>
                <c:pt idx="1642" formatCode="0.00E+00">
                  <c:v>9.7656250000000005E-5</c:v>
                </c:pt>
                <c:pt idx="1643" formatCode="0.00E+00">
                  <c:v>9.7656250000000005E-5</c:v>
                </c:pt>
                <c:pt idx="1644" formatCode="0.00E+00">
                  <c:v>9.7656250000000005E-5</c:v>
                </c:pt>
                <c:pt idx="1645" formatCode="0.00E+00">
                  <c:v>9.7656250000000005E-5</c:v>
                </c:pt>
                <c:pt idx="1646" formatCode="0.00E+00">
                  <c:v>9.7656250000000005E-5</c:v>
                </c:pt>
                <c:pt idx="1647" formatCode="0.00E+00">
                  <c:v>9.7656250000000005E-5</c:v>
                </c:pt>
                <c:pt idx="1648" formatCode="0.00E+00">
                  <c:v>9.7656250000000005E-5</c:v>
                </c:pt>
                <c:pt idx="1649" formatCode="0.00E+00">
                  <c:v>9.7656250000000005E-5</c:v>
                </c:pt>
                <c:pt idx="1650" formatCode="0.00E+00">
                  <c:v>9.7656250000000005E-5</c:v>
                </c:pt>
                <c:pt idx="1651">
                  <c:v>1.464844E-4</c:v>
                </c:pt>
                <c:pt idx="1652">
                  <c:v>1.464844E-4</c:v>
                </c:pt>
                <c:pt idx="1653">
                  <c:v>1.464844E-4</c:v>
                </c:pt>
                <c:pt idx="1654">
                  <c:v>1.464844E-4</c:v>
                </c:pt>
                <c:pt idx="1655">
                  <c:v>1.464844E-4</c:v>
                </c:pt>
                <c:pt idx="1656">
                  <c:v>1.464844E-4</c:v>
                </c:pt>
                <c:pt idx="1657">
                  <c:v>1.464844E-4</c:v>
                </c:pt>
                <c:pt idx="1658" formatCode="0.00E+00">
                  <c:v>9.7656250000000005E-5</c:v>
                </c:pt>
                <c:pt idx="1659" formatCode="0.00E+00">
                  <c:v>9.7656250000000005E-5</c:v>
                </c:pt>
                <c:pt idx="1660" formatCode="0.00E+00">
                  <c:v>9.7656250000000005E-5</c:v>
                </c:pt>
                <c:pt idx="1661" formatCode="0.00E+00">
                  <c:v>9.7656250000000005E-5</c:v>
                </c:pt>
                <c:pt idx="1662" formatCode="0.00E+00">
                  <c:v>9.7656250000000005E-5</c:v>
                </c:pt>
                <c:pt idx="1663" formatCode="0.00E+00">
                  <c:v>4.8828130000000003E-5</c:v>
                </c:pt>
                <c:pt idx="1664" formatCode="0.00E+00">
                  <c:v>4.8828130000000003E-5</c:v>
                </c:pt>
                <c:pt idx="1665" formatCode="0.00E+00">
                  <c:v>4.8828130000000003E-5</c:v>
                </c:pt>
                <c:pt idx="1666" formatCode="0.00E+00">
                  <c:v>4.8828130000000003E-5</c:v>
                </c:pt>
                <c:pt idx="1667" formatCode="0.00E+00">
                  <c:v>4.8828130000000003E-5</c:v>
                </c:pt>
                <c:pt idx="1668" formatCode="0.00E+00">
                  <c:v>4.8828130000000003E-5</c:v>
                </c:pt>
                <c:pt idx="1669" formatCode="0.00E+00">
                  <c:v>4.8828130000000003E-5</c:v>
                </c:pt>
                <c:pt idx="1670" formatCode="0.00E+00">
                  <c:v>4.8828130000000003E-5</c:v>
                </c:pt>
                <c:pt idx="1671" formatCode="0.00E+00">
                  <c:v>9.7656250000000005E-5</c:v>
                </c:pt>
                <c:pt idx="1672" formatCode="0.00E+00">
                  <c:v>9.7656250000000005E-5</c:v>
                </c:pt>
                <c:pt idx="1673" formatCode="0.00E+00">
                  <c:v>9.7656250000000005E-5</c:v>
                </c:pt>
                <c:pt idx="1674" formatCode="0.00E+00">
                  <c:v>9.7656250000000005E-5</c:v>
                </c:pt>
                <c:pt idx="1675" formatCode="0.00E+00">
                  <c:v>9.7656250000000005E-5</c:v>
                </c:pt>
                <c:pt idx="1676" formatCode="0.00E+00">
                  <c:v>9.7656250000000005E-5</c:v>
                </c:pt>
                <c:pt idx="1677" formatCode="0.00E+00">
                  <c:v>9.7656250000000005E-5</c:v>
                </c:pt>
                <c:pt idx="1678" formatCode="0.00E+00">
                  <c:v>9.7656250000000005E-5</c:v>
                </c:pt>
                <c:pt idx="1679" formatCode="0.00E+00">
                  <c:v>9.7656250000000005E-5</c:v>
                </c:pt>
                <c:pt idx="1680" formatCode="0.00E+00">
                  <c:v>9.7656250000000005E-5</c:v>
                </c:pt>
                <c:pt idx="1681" formatCode="0.00E+00">
                  <c:v>9.7656250000000005E-5</c:v>
                </c:pt>
                <c:pt idx="1682">
                  <c:v>1.464844E-4</c:v>
                </c:pt>
                <c:pt idx="1683" formatCode="0.00E+00">
                  <c:v>9.7656250000000005E-5</c:v>
                </c:pt>
                <c:pt idx="1684">
                  <c:v>1.464844E-4</c:v>
                </c:pt>
                <c:pt idx="1685" formatCode="0.00E+00">
                  <c:v>9.7656250000000005E-5</c:v>
                </c:pt>
                <c:pt idx="1686">
                  <c:v>1.464844E-4</c:v>
                </c:pt>
                <c:pt idx="1687">
                  <c:v>1.464844E-4</c:v>
                </c:pt>
                <c:pt idx="1688">
                  <c:v>1.464844E-4</c:v>
                </c:pt>
                <c:pt idx="1689" formatCode="0.00E+00">
                  <c:v>9.7656250000000005E-5</c:v>
                </c:pt>
                <c:pt idx="1690" formatCode="0.00E+00">
                  <c:v>9.7656250000000005E-5</c:v>
                </c:pt>
                <c:pt idx="1691" formatCode="0.00E+00">
                  <c:v>9.7656250000000005E-5</c:v>
                </c:pt>
                <c:pt idx="1692" formatCode="0.00E+00">
                  <c:v>9.7656250000000005E-5</c:v>
                </c:pt>
                <c:pt idx="1693">
                  <c:v>1.464844E-4</c:v>
                </c:pt>
                <c:pt idx="1694" formatCode="0.00E+00">
                  <c:v>9.7656250000000005E-5</c:v>
                </c:pt>
                <c:pt idx="1695" formatCode="0.00E+00">
                  <c:v>9.7656250000000005E-5</c:v>
                </c:pt>
                <c:pt idx="1696" formatCode="0.00E+00">
                  <c:v>9.7656250000000005E-5</c:v>
                </c:pt>
                <c:pt idx="1697" formatCode="0.00E+00">
                  <c:v>9.7656250000000005E-5</c:v>
                </c:pt>
                <c:pt idx="1698" formatCode="0.00E+00">
                  <c:v>9.7656250000000005E-5</c:v>
                </c:pt>
                <c:pt idx="1699" formatCode="0.00E+00">
                  <c:v>9.7656250000000005E-5</c:v>
                </c:pt>
                <c:pt idx="1700" formatCode="0.00E+00">
                  <c:v>9.7656250000000005E-5</c:v>
                </c:pt>
                <c:pt idx="1701" formatCode="0.00E+00">
                  <c:v>9.7656250000000005E-5</c:v>
                </c:pt>
                <c:pt idx="1702" formatCode="0.00E+00">
                  <c:v>9.7656250000000005E-5</c:v>
                </c:pt>
                <c:pt idx="1703" formatCode="0.00E+00">
                  <c:v>9.7656250000000005E-5</c:v>
                </c:pt>
                <c:pt idx="1704" formatCode="0.00E+00">
                  <c:v>9.7656250000000005E-5</c:v>
                </c:pt>
                <c:pt idx="1705" formatCode="0.00E+00">
                  <c:v>9.7656250000000005E-5</c:v>
                </c:pt>
                <c:pt idx="1706" formatCode="0.00E+00">
                  <c:v>9.7656250000000005E-5</c:v>
                </c:pt>
                <c:pt idx="1707" formatCode="0.00E+00">
                  <c:v>9.7656250000000005E-5</c:v>
                </c:pt>
                <c:pt idx="1708" formatCode="0.00E+00">
                  <c:v>9.7656250000000005E-5</c:v>
                </c:pt>
                <c:pt idx="1709" formatCode="0.00E+00">
                  <c:v>9.7656250000000005E-5</c:v>
                </c:pt>
                <c:pt idx="1710" formatCode="0.00E+00">
                  <c:v>9.7656250000000005E-5</c:v>
                </c:pt>
                <c:pt idx="1711" formatCode="0.00E+00">
                  <c:v>9.7656250000000005E-5</c:v>
                </c:pt>
                <c:pt idx="1712" formatCode="0.00E+00">
                  <c:v>9.7656250000000005E-5</c:v>
                </c:pt>
                <c:pt idx="1713" formatCode="0.00E+00">
                  <c:v>9.7656250000000005E-5</c:v>
                </c:pt>
                <c:pt idx="1714" formatCode="0.00E+00">
                  <c:v>9.7656250000000005E-5</c:v>
                </c:pt>
                <c:pt idx="1715" formatCode="0.00E+00">
                  <c:v>9.7656250000000005E-5</c:v>
                </c:pt>
                <c:pt idx="1716" formatCode="0.00E+00">
                  <c:v>9.7656250000000005E-5</c:v>
                </c:pt>
                <c:pt idx="1717" formatCode="0.00E+00">
                  <c:v>9.7656250000000005E-5</c:v>
                </c:pt>
                <c:pt idx="1718" formatCode="0.00E+00">
                  <c:v>9.7656250000000005E-5</c:v>
                </c:pt>
                <c:pt idx="1719" formatCode="0.00E+00">
                  <c:v>9.7656250000000005E-5</c:v>
                </c:pt>
                <c:pt idx="1720" formatCode="0.00E+00">
                  <c:v>9.7656250000000005E-5</c:v>
                </c:pt>
                <c:pt idx="1721" formatCode="0.00E+00">
                  <c:v>9.7656250000000005E-5</c:v>
                </c:pt>
                <c:pt idx="1722" formatCode="0.00E+00">
                  <c:v>9.7656250000000005E-5</c:v>
                </c:pt>
                <c:pt idx="1723">
                  <c:v>1.464844E-4</c:v>
                </c:pt>
                <c:pt idx="1724" formatCode="0.00E+00">
                  <c:v>9.7656250000000005E-5</c:v>
                </c:pt>
                <c:pt idx="1725" formatCode="0.00E+00">
                  <c:v>9.7656250000000005E-5</c:v>
                </c:pt>
                <c:pt idx="1726" formatCode="0.00E+00">
                  <c:v>9.7656250000000005E-5</c:v>
                </c:pt>
                <c:pt idx="1727" formatCode="0.00E+00">
                  <c:v>9.7656250000000005E-5</c:v>
                </c:pt>
                <c:pt idx="1728">
                  <c:v>1.464844E-4</c:v>
                </c:pt>
                <c:pt idx="1729">
                  <c:v>1.464844E-4</c:v>
                </c:pt>
                <c:pt idx="1730" formatCode="0.00E+00">
                  <c:v>9.7656250000000005E-5</c:v>
                </c:pt>
                <c:pt idx="1731" formatCode="0.00E+00">
                  <c:v>9.7656250000000005E-5</c:v>
                </c:pt>
                <c:pt idx="1732" formatCode="0.00E+00">
                  <c:v>9.7656250000000005E-5</c:v>
                </c:pt>
                <c:pt idx="1733" formatCode="0.00E+00">
                  <c:v>9.7656250000000005E-5</c:v>
                </c:pt>
                <c:pt idx="1734" formatCode="0.00E+00">
                  <c:v>9.7656250000000005E-5</c:v>
                </c:pt>
                <c:pt idx="1735">
                  <c:v>1.464844E-4</c:v>
                </c:pt>
                <c:pt idx="1736" formatCode="0.00E+00">
                  <c:v>9.7656250000000005E-5</c:v>
                </c:pt>
                <c:pt idx="1737" formatCode="0.00E+00">
                  <c:v>9.7656250000000005E-5</c:v>
                </c:pt>
                <c:pt idx="1738" formatCode="0.00E+00">
                  <c:v>9.7656250000000005E-5</c:v>
                </c:pt>
                <c:pt idx="1739">
                  <c:v>1.464844E-4</c:v>
                </c:pt>
                <c:pt idx="1740" formatCode="0.00E+00">
                  <c:v>9.7656250000000005E-5</c:v>
                </c:pt>
                <c:pt idx="1741" formatCode="0.00E+00">
                  <c:v>9.7656250000000005E-5</c:v>
                </c:pt>
                <c:pt idx="1742" formatCode="0.00E+00">
                  <c:v>9.7656250000000005E-5</c:v>
                </c:pt>
                <c:pt idx="1743" formatCode="0.00E+00">
                  <c:v>9.7656250000000005E-5</c:v>
                </c:pt>
                <c:pt idx="1744" formatCode="0.00E+00">
                  <c:v>9.7656250000000005E-5</c:v>
                </c:pt>
                <c:pt idx="1745" formatCode="0.00E+00">
                  <c:v>4.8828130000000003E-5</c:v>
                </c:pt>
                <c:pt idx="1746" formatCode="0.00E+00">
                  <c:v>9.7656250000000005E-5</c:v>
                </c:pt>
                <c:pt idx="1747" formatCode="0.00E+00">
                  <c:v>9.7656250000000005E-5</c:v>
                </c:pt>
                <c:pt idx="1748" formatCode="0.00E+00">
                  <c:v>9.7656250000000005E-5</c:v>
                </c:pt>
                <c:pt idx="1749" formatCode="0.00E+00">
                  <c:v>4.8828130000000003E-5</c:v>
                </c:pt>
                <c:pt idx="1750" formatCode="0.00E+00">
                  <c:v>9.7656250000000005E-5</c:v>
                </c:pt>
                <c:pt idx="1751" formatCode="0.00E+00">
                  <c:v>9.7656250000000005E-5</c:v>
                </c:pt>
                <c:pt idx="1752" formatCode="0.00E+00">
                  <c:v>4.8828130000000003E-5</c:v>
                </c:pt>
                <c:pt idx="1753" formatCode="0.00E+00">
                  <c:v>4.8828130000000003E-5</c:v>
                </c:pt>
                <c:pt idx="1754" formatCode="0.00E+00">
                  <c:v>4.8828130000000003E-5</c:v>
                </c:pt>
                <c:pt idx="1755" formatCode="0.00E+00">
                  <c:v>4.8828130000000003E-5</c:v>
                </c:pt>
                <c:pt idx="1756" formatCode="0.00E+00">
                  <c:v>4.8828130000000003E-5</c:v>
                </c:pt>
                <c:pt idx="1757" formatCode="0.00E+00">
                  <c:v>4.8828130000000003E-5</c:v>
                </c:pt>
                <c:pt idx="1758" formatCode="0.00E+00">
                  <c:v>4.8828130000000003E-5</c:v>
                </c:pt>
                <c:pt idx="1759" formatCode="0.00E+00">
                  <c:v>9.7656250000000005E-5</c:v>
                </c:pt>
                <c:pt idx="1760" formatCode="0.00E+00">
                  <c:v>9.7656250000000005E-5</c:v>
                </c:pt>
                <c:pt idx="1761" formatCode="0.00E+00">
                  <c:v>9.7656250000000005E-5</c:v>
                </c:pt>
                <c:pt idx="1762" formatCode="0.00E+00">
                  <c:v>9.7656250000000005E-5</c:v>
                </c:pt>
                <c:pt idx="1763" formatCode="0.00E+00">
                  <c:v>9.7656250000000005E-5</c:v>
                </c:pt>
                <c:pt idx="1764">
                  <c:v>1.464844E-4</c:v>
                </c:pt>
                <c:pt idx="1765">
                  <c:v>1.464844E-4</c:v>
                </c:pt>
                <c:pt idx="1766">
                  <c:v>1.464844E-4</c:v>
                </c:pt>
                <c:pt idx="1767">
                  <c:v>1.464844E-4</c:v>
                </c:pt>
                <c:pt idx="1768">
                  <c:v>1.464844E-4</c:v>
                </c:pt>
                <c:pt idx="1769">
                  <c:v>1.464844E-4</c:v>
                </c:pt>
                <c:pt idx="1770">
                  <c:v>1.464844E-4</c:v>
                </c:pt>
                <c:pt idx="1771">
                  <c:v>1.464844E-4</c:v>
                </c:pt>
                <c:pt idx="1772" formatCode="0.00E+00">
                  <c:v>9.7656250000000005E-5</c:v>
                </c:pt>
                <c:pt idx="1773" formatCode="0.00E+00">
                  <c:v>9.7656250000000005E-5</c:v>
                </c:pt>
                <c:pt idx="1774" formatCode="0.00E+00">
                  <c:v>9.7656250000000005E-5</c:v>
                </c:pt>
                <c:pt idx="1775" formatCode="0.00E+00">
                  <c:v>9.7656250000000005E-5</c:v>
                </c:pt>
                <c:pt idx="1776" formatCode="0.00E+00">
                  <c:v>9.7656250000000005E-5</c:v>
                </c:pt>
                <c:pt idx="1777" formatCode="0.00E+00">
                  <c:v>4.8828130000000003E-5</c:v>
                </c:pt>
                <c:pt idx="1778" formatCode="0.00E+00">
                  <c:v>9.7656250000000005E-5</c:v>
                </c:pt>
                <c:pt idx="1779" formatCode="0.00E+00">
                  <c:v>4.8828130000000003E-5</c:v>
                </c:pt>
                <c:pt idx="1780" formatCode="0.00E+00">
                  <c:v>4.8828130000000003E-5</c:v>
                </c:pt>
                <c:pt idx="1781" formatCode="0.00E+00">
                  <c:v>9.7656250000000005E-5</c:v>
                </c:pt>
                <c:pt idx="1782" formatCode="0.00E+00">
                  <c:v>4.8828130000000003E-5</c:v>
                </c:pt>
                <c:pt idx="1783" formatCode="0.00E+00">
                  <c:v>9.7656250000000005E-5</c:v>
                </c:pt>
                <c:pt idx="1784" formatCode="0.00E+00">
                  <c:v>9.7656250000000005E-5</c:v>
                </c:pt>
                <c:pt idx="1785" formatCode="0.00E+00">
                  <c:v>9.7656250000000005E-5</c:v>
                </c:pt>
                <c:pt idx="1786" formatCode="0.00E+00">
                  <c:v>9.7656250000000005E-5</c:v>
                </c:pt>
                <c:pt idx="1787" formatCode="0.00E+00">
                  <c:v>9.7656250000000005E-5</c:v>
                </c:pt>
                <c:pt idx="1788" formatCode="0.00E+00">
                  <c:v>9.7656250000000005E-5</c:v>
                </c:pt>
                <c:pt idx="1789" formatCode="0.00E+00">
                  <c:v>9.7656250000000005E-5</c:v>
                </c:pt>
                <c:pt idx="1790" formatCode="0.00E+00">
                  <c:v>9.7656250000000005E-5</c:v>
                </c:pt>
                <c:pt idx="1791">
                  <c:v>1.464844E-4</c:v>
                </c:pt>
                <c:pt idx="1792" formatCode="0.00E+00">
                  <c:v>9.7656250000000005E-5</c:v>
                </c:pt>
                <c:pt idx="1793">
                  <c:v>1.464844E-4</c:v>
                </c:pt>
                <c:pt idx="1794" formatCode="0.00E+00">
                  <c:v>9.7656250000000005E-5</c:v>
                </c:pt>
                <c:pt idx="1795" formatCode="0.00E+00">
                  <c:v>9.7656250000000005E-5</c:v>
                </c:pt>
                <c:pt idx="1796">
                  <c:v>1.464844E-4</c:v>
                </c:pt>
                <c:pt idx="1797">
                  <c:v>1.464844E-4</c:v>
                </c:pt>
                <c:pt idx="1798" formatCode="0.00E+00">
                  <c:v>9.7656250000000005E-5</c:v>
                </c:pt>
                <c:pt idx="1799" formatCode="0.00E+00">
                  <c:v>9.7656250000000005E-5</c:v>
                </c:pt>
                <c:pt idx="1800" formatCode="0.00E+00">
                  <c:v>9.7656250000000005E-5</c:v>
                </c:pt>
                <c:pt idx="1801" formatCode="0.00E+00">
                  <c:v>9.7656250000000005E-5</c:v>
                </c:pt>
                <c:pt idx="1802" formatCode="0.00E+00">
                  <c:v>9.7656250000000005E-5</c:v>
                </c:pt>
                <c:pt idx="1803" formatCode="0.00E+00">
                  <c:v>4.8828130000000003E-5</c:v>
                </c:pt>
                <c:pt idx="1804" formatCode="0.00E+00">
                  <c:v>4.8828130000000003E-5</c:v>
                </c:pt>
                <c:pt idx="1805" formatCode="0.00E+00">
                  <c:v>4.8828130000000003E-5</c:v>
                </c:pt>
                <c:pt idx="1806" formatCode="0.00E+00">
                  <c:v>4.8828130000000003E-5</c:v>
                </c:pt>
                <c:pt idx="1807" formatCode="0.00E+00">
                  <c:v>4.8828130000000003E-5</c:v>
                </c:pt>
                <c:pt idx="1808" formatCode="0.00E+00">
                  <c:v>9.7656250000000005E-5</c:v>
                </c:pt>
                <c:pt idx="1809" formatCode="0.00E+00">
                  <c:v>4.8828130000000003E-5</c:v>
                </c:pt>
                <c:pt idx="1810" formatCode="0.00E+00">
                  <c:v>4.8828130000000003E-5</c:v>
                </c:pt>
                <c:pt idx="1811" formatCode="0.00E+00">
                  <c:v>4.8828130000000003E-5</c:v>
                </c:pt>
                <c:pt idx="1812" formatCode="0.00E+00">
                  <c:v>9.7656250000000005E-5</c:v>
                </c:pt>
                <c:pt idx="1813" formatCode="0.00E+00">
                  <c:v>4.8828130000000003E-5</c:v>
                </c:pt>
                <c:pt idx="1814" formatCode="0.00E+00">
                  <c:v>4.8828130000000003E-5</c:v>
                </c:pt>
                <c:pt idx="1815" formatCode="0.00E+00">
                  <c:v>4.8828130000000003E-5</c:v>
                </c:pt>
                <c:pt idx="1816" formatCode="0.00E+00">
                  <c:v>9.7656250000000005E-5</c:v>
                </c:pt>
                <c:pt idx="1817" formatCode="0.00E+00">
                  <c:v>9.7656250000000005E-5</c:v>
                </c:pt>
                <c:pt idx="1818" formatCode="0.00E+00">
                  <c:v>9.7656250000000005E-5</c:v>
                </c:pt>
                <c:pt idx="1819" formatCode="0.00E+00">
                  <c:v>9.7656250000000005E-5</c:v>
                </c:pt>
                <c:pt idx="1820" formatCode="0.00E+00">
                  <c:v>9.7656250000000005E-5</c:v>
                </c:pt>
                <c:pt idx="1821" formatCode="0.00E+00">
                  <c:v>9.7656250000000005E-5</c:v>
                </c:pt>
                <c:pt idx="1822" formatCode="0.00E+00">
                  <c:v>9.7656250000000005E-5</c:v>
                </c:pt>
                <c:pt idx="1823" formatCode="0.00E+00">
                  <c:v>9.7656250000000005E-5</c:v>
                </c:pt>
                <c:pt idx="1824" formatCode="0.00E+00">
                  <c:v>9.7656250000000005E-5</c:v>
                </c:pt>
                <c:pt idx="1825" formatCode="0.00E+00">
                  <c:v>9.7656250000000005E-5</c:v>
                </c:pt>
                <c:pt idx="1826" formatCode="0.00E+00">
                  <c:v>4.8828130000000003E-5</c:v>
                </c:pt>
                <c:pt idx="1827" formatCode="0.00E+00">
                  <c:v>9.7656250000000005E-5</c:v>
                </c:pt>
                <c:pt idx="1828" formatCode="0.00E+00">
                  <c:v>4.8828130000000003E-5</c:v>
                </c:pt>
                <c:pt idx="1829" formatCode="0.00E+00">
                  <c:v>4.8828130000000003E-5</c:v>
                </c:pt>
                <c:pt idx="1830" formatCode="0.00E+00">
                  <c:v>9.7656250000000005E-5</c:v>
                </c:pt>
                <c:pt idx="1831" formatCode="0.00E+00">
                  <c:v>9.7656250000000005E-5</c:v>
                </c:pt>
                <c:pt idx="1832" formatCode="0.00E+00">
                  <c:v>9.7656250000000005E-5</c:v>
                </c:pt>
                <c:pt idx="1833" formatCode="0.00E+00">
                  <c:v>9.7656250000000005E-5</c:v>
                </c:pt>
                <c:pt idx="1834" formatCode="0.00E+00">
                  <c:v>9.7656250000000005E-5</c:v>
                </c:pt>
                <c:pt idx="1835" formatCode="0.00E+00">
                  <c:v>9.7656250000000005E-5</c:v>
                </c:pt>
                <c:pt idx="1836" formatCode="0.00E+00">
                  <c:v>9.7656250000000005E-5</c:v>
                </c:pt>
                <c:pt idx="1837" formatCode="0.00E+00">
                  <c:v>9.7656250000000005E-5</c:v>
                </c:pt>
                <c:pt idx="1838" formatCode="0.00E+00">
                  <c:v>9.7656250000000005E-5</c:v>
                </c:pt>
                <c:pt idx="1839" formatCode="0.00E+00">
                  <c:v>9.7656250000000005E-5</c:v>
                </c:pt>
                <c:pt idx="1840" formatCode="0.00E+00">
                  <c:v>9.7656250000000005E-5</c:v>
                </c:pt>
                <c:pt idx="1841" formatCode="0.00E+00">
                  <c:v>9.7656250000000005E-5</c:v>
                </c:pt>
                <c:pt idx="1842" formatCode="0.00E+00">
                  <c:v>9.7656250000000005E-5</c:v>
                </c:pt>
                <c:pt idx="1843" formatCode="0.00E+00">
                  <c:v>9.7656250000000005E-5</c:v>
                </c:pt>
                <c:pt idx="1844" formatCode="0.00E+00">
                  <c:v>9.7656250000000005E-5</c:v>
                </c:pt>
                <c:pt idx="1845" formatCode="0.00E+00">
                  <c:v>9.7656250000000005E-5</c:v>
                </c:pt>
                <c:pt idx="1846" formatCode="0.00E+00">
                  <c:v>9.7656250000000005E-5</c:v>
                </c:pt>
                <c:pt idx="1847" formatCode="0.00E+00">
                  <c:v>9.7656250000000005E-5</c:v>
                </c:pt>
                <c:pt idx="1848" formatCode="0.00E+00">
                  <c:v>9.7656250000000005E-5</c:v>
                </c:pt>
                <c:pt idx="1849" formatCode="0.00E+00">
                  <c:v>4.8828130000000003E-5</c:v>
                </c:pt>
                <c:pt idx="1850" formatCode="0.00E+00">
                  <c:v>9.7656250000000005E-5</c:v>
                </c:pt>
                <c:pt idx="1851" formatCode="0.00E+00">
                  <c:v>9.7656250000000005E-5</c:v>
                </c:pt>
                <c:pt idx="1852" formatCode="0.00E+00">
                  <c:v>9.7656250000000005E-5</c:v>
                </c:pt>
                <c:pt idx="1853" formatCode="0.00E+00">
                  <c:v>4.8828130000000003E-5</c:v>
                </c:pt>
                <c:pt idx="1854" formatCode="0.00E+00">
                  <c:v>9.7656250000000005E-5</c:v>
                </c:pt>
                <c:pt idx="1855" formatCode="0.00E+00">
                  <c:v>4.8828130000000003E-5</c:v>
                </c:pt>
                <c:pt idx="1856" formatCode="0.00E+00">
                  <c:v>4.8828130000000003E-5</c:v>
                </c:pt>
                <c:pt idx="1857" formatCode="0.00E+00">
                  <c:v>4.8828130000000003E-5</c:v>
                </c:pt>
                <c:pt idx="1858" formatCode="0.00E+00">
                  <c:v>9.7656250000000005E-5</c:v>
                </c:pt>
                <c:pt idx="1859" formatCode="0.00E+00">
                  <c:v>9.7656250000000005E-5</c:v>
                </c:pt>
                <c:pt idx="1860" formatCode="0.00E+00">
                  <c:v>9.7656250000000005E-5</c:v>
                </c:pt>
                <c:pt idx="1861" formatCode="0.00E+00">
                  <c:v>9.7656250000000005E-5</c:v>
                </c:pt>
                <c:pt idx="1862" formatCode="0.00E+00">
                  <c:v>9.7656250000000005E-5</c:v>
                </c:pt>
                <c:pt idx="1863" formatCode="0.00E+00">
                  <c:v>9.7656250000000005E-5</c:v>
                </c:pt>
                <c:pt idx="1864" formatCode="0.00E+00">
                  <c:v>9.7656250000000005E-5</c:v>
                </c:pt>
                <c:pt idx="1865" formatCode="0.00E+00">
                  <c:v>9.7656250000000005E-5</c:v>
                </c:pt>
                <c:pt idx="1866" formatCode="0.00E+00">
                  <c:v>9.7656250000000005E-5</c:v>
                </c:pt>
                <c:pt idx="1867" formatCode="0.00E+00">
                  <c:v>9.7656250000000005E-5</c:v>
                </c:pt>
                <c:pt idx="1868" formatCode="0.00E+00">
                  <c:v>9.7656250000000005E-5</c:v>
                </c:pt>
                <c:pt idx="1869" formatCode="0.00E+00">
                  <c:v>9.7656250000000005E-5</c:v>
                </c:pt>
                <c:pt idx="1870" formatCode="0.00E+00">
                  <c:v>9.7656250000000005E-5</c:v>
                </c:pt>
                <c:pt idx="1871">
                  <c:v>1.464844E-4</c:v>
                </c:pt>
                <c:pt idx="1872" formatCode="0.00E+00">
                  <c:v>9.7656250000000005E-5</c:v>
                </c:pt>
                <c:pt idx="1873" formatCode="0.00E+00">
                  <c:v>9.7656250000000005E-5</c:v>
                </c:pt>
                <c:pt idx="1874" formatCode="0.00E+00">
                  <c:v>9.7656250000000005E-5</c:v>
                </c:pt>
                <c:pt idx="1875" formatCode="0.00E+00">
                  <c:v>9.7656250000000005E-5</c:v>
                </c:pt>
                <c:pt idx="1876" formatCode="0.00E+00">
                  <c:v>9.7656250000000005E-5</c:v>
                </c:pt>
                <c:pt idx="1877" formatCode="0.00E+00">
                  <c:v>9.7656250000000005E-5</c:v>
                </c:pt>
                <c:pt idx="1878" formatCode="0.00E+00">
                  <c:v>9.7656250000000005E-5</c:v>
                </c:pt>
                <c:pt idx="1879" formatCode="0.00E+00">
                  <c:v>9.7656250000000005E-5</c:v>
                </c:pt>
                <c:pt idx="1880" formatCode="0.00E+00">
                  <c:v>9.7656250000000005E-5</c:v>
                </c:pt>
                <c:pt idx="1881" formatCode="0.00E+00">
                  <c:v>9.7656250000000005E-5</c:v>
                </c:pt>
                <c:pt idx="1882" formatCode="0.00E+00">
                  <c:v>9.7656250000000005E-5</c:v>
                </c:pt>
                <c:pt idx="1883" formatCode="0.00E+00">
                  <c:v>9.7656250000000005E-5</c:v>
                </c:pt>
                <c:pt idx="1884" formatCode="0.00E+00">
                  <c:v>9.7656250000000005E-5</c:v>
                </c:pt>
                <c:pt idx="1885" formatCode="0.00E+00">
                  <c:v>9.7656250000000005E-5</c:v>
                </c:pt>
                <c:pt idx="1886" formatCode="0.00E+00">
                  <c:v>9.7656250000000005E-5</c:v>
                </c:pt>
                <c:pt idx="1887" formatCode="0.00E+00">
                  <c:v>9.7656250000000005E-5</c:v>
                </c:pt>
                <c:pt idx="1888" formatCode="0.00E+00">
                  <c:v>9.7656250000000005E-5</c:v>
                </c:pt>
                <c:pt idx="1889" formatCode="0.00E+00">
                  <c:v>9.7656250000000005E-5</c:v>
                </c:pt>
                <c:pt idx="1890" formatCode="0.00E+00">
                  <c:v>9.7656250000000005E-5</c:v>
                </c:pt>
                <c:pt idx="1891" formatCode="0.00E+00">
                  <c:v>9.7656250000000005E-5</c:v>
                </c:pt>
                <c:pt idx="1892" formatCode="0.00E+00">
                  <c:v>9.7656250000000005E-5</c:v>
                </c:pt>
                <c:pt idx="1893" formatCode="0.00E+00">
                  <c:v>9.7656250000000005E-5</c:v>
                </c:pt>
                <c:pt idx="1894" formatCode="0.00E+00">
                  <c:v>9.7656250000000005E-5</c:v>
                </c:pt>
                <c:pt idx="1895">
                  <c:v>1.464844E-4</c:v>
                </c:pt>
                <c:pt idx="1896" formatCode="0.00E+00">
                  <c:v>9.7656250000000005E-5</c:v>
                </c:pt>
                <c:pt idx="1897" formatCode="0.00E+00">
                  <c:v>9.7656250000000005E-5</c:v>
                </c:pt>
                <c:pt idx="1898" formatCode="0.00E+00">
                  <c:v>9.7656250000000005E-5</c:v>
                </c:pt>
                <c:pt idx="1899">
                  <c:v>1.464844E-4</c:v>
                </c:pt>
                <c:pt idx="1900">
                  <c:v>1.464844E-4</c:v>
                </c:pt>
                <c:pt idx="1901" formatCode="0.00E+00">
                  <c:v>9.7656250000000005E-5</c:v>
                </c:pt>
                <c:pt idx="1902" formatCode="0.00E+00">
                  <c:v>9.7656250000000005E-5</c:v>
                </c:pt>
                <c:pt idx="1903" formatCode="0.00E+00">
                  <c:v>9.7656250000000005E-5</c:v>
                </c:pt>
                <c:pt idx="1904" formatCode="0.00E+00">
                  <c:v>9.7656250000000005E-5</c:v>
                </c:pt>
                <c:pt idx="1905" formatCode="0.00E+00">
                  <c:v>9.7656250000000005E-5</c:v>
                </c:pt>
                <c:pt idx="1906" formatCode="0.00E+00">
                  <c:v>9.7656250000000005E-5</c:v>
                </c:pt>
                <c:pt idx="1907" formatCode="0.00E+00">
                  <c:v>9.7656250000000005E-5</c:v>
                </c:pt>
                <c:pt idx="1908" formatCode="0.00E+00">
                  <c:v>4.8828130000000003E-5</c:v>
                </c:pt>
                <c:pt idx="1909" formatCode="0.00E+00">
                  <c:v>4.8828130000000003E-5</c:v>
                </c:pt>
                <c:pt idx="1910" formatCode="0.00E+00">
                  <c:v>4.8828130000000003E-5</c:v>
                </c:pt>
                <c:pt idx="1911" formatCode="0.00E+00">
                  <c:v>4.8828130000000003E-5</c:v>
                </c:pt>
                <c:pt idx="1912" formatCode="0.00E+00">
                  <c:v>4.8828130000000003E-5</c:v>
                </c:pt>
                <c:pt idx="1913" formatCode="0.00E+00">
                  <c:v>4.8828130000000003E-5</c:v>
                </c:pt>
                <c:pt idx="1914" formatCode="0.00E+00">
                  <c:v>4.8828130000000003E-5</c:v>
                </c:pt>
                <c:pt idx="1915" formatCode="0.00E+00">
                  <c:v>4.8828130000000003E-5</c:v>
                </c:pt>
                <c:pt idx="1916" formatCode="0.00E+00">
                  <c:v>4.8828130000000003E-5</c:v>
                </c:pt>
                <c:pt idx="1917" formatCode="0.00E+00">
                  <c:v>4.8828130000000003E-5</c:v>
                </c:pt>
                <c:pt idx="1918" formatCode="0.00E+00">
                  <c:v>9.7656250000000005E-5</c:v>
                </c:pt>
                <c:pt idx="1919" formatCode="0.00E+00">
                  <c:v>4.8828130000000003E-5</c:v>
                </c:pt>
                <c:pt idx="1920" formatCode="0.00E+00">
                  <c:v>9.7656250000000005E-5</c:v>
                </c:pt>
                <c:pt idx="1921" formatCode="0.00E+00">
                  <c:v>9.7656250000000005E-5</c:v>
                </c:pt>
                <c:pt idx="1922" formatCode="0.00E+00">
                  <c:v>9.7656250000000005E-5</c:v>
                </c:pt>
                <c:pt idx="1923" formatCode="0.00E+00">
                  <c:v>9.7656250000000005E-5</c:v>
                </c:pt>
                <c:pt idx="1924" formatCode="0.00E+00">
                  <c:v>9.7656250000000005E-5</c:v>
                </c:pt>
                <c:pt idx="1925">
                  <c:v>1.464844E-4</c:v>
                </c:pt>
                <c:pt idx="1926">
                  <c:v>1.464844E-4</c:v>
                </c:pt>
                <c:pt idx="1927">
                  <c:v>1.464844E-4</c:v>
                </c:pt>
                <c:pt idx="1928" formatCode="0.00E+00">
                  <c:v>9.7656250000000005E-5</c:v>
                </c:pt>
                <c:pt idx="1929" formatCode="0.00E+00">
                  <c:v>9.7656250000000005E-5</c:v>
                </c:pt>
                <c:pt idx="1930">
                  <c:v>1.464844E-4</c:v>
                </c:pt>
                <c:pt idx="1931">
                  <c:v>1.464844E-4</c:v>
                </c:pt>
                <c:pt idx="1932">
                  <c:v>1.464844E-4</c:v>
                </c:pt>
                <c:pt idx="1933" formatCode="0.00E+00">
                  <c:v>9.7656250000000005E-5</c:v>
                </c:pt>
                <c:pt idx="1934" formatCode="0.00E+00">
                  <c:v>9.7656250000000005E-5</c:v>
                </c:pt>
                <c:pt idx="1935" formatCode="0.00E+00">
                  <c:v>9.7656250000000005E-5</c:v>
                </c:pt>
                <c:pt idx="1936" formatCode="0.00E+00">
                  <c:v>4.8828130000000003E-5</c:v>
                </c:pt>
                <c:pt idx="1937" formatCode="0.00E+00">
                  <c:v>4.8828130000000003E-5</c:v>
                </c:pt>
                <c:pt idx="1938" formatCode="0.00E+00">
                  <c:v>9.7656250000000005E-5</c:v>
                </c:pt>
                <c:pt idx="1939" formatCode="0.00E+00">
                  <c:v>4.8828130000000003E-5</c:v>
                </c:pt>
                <c:pt idx="1940" formatCode="0.00E+00">
                  <c:v>4.8828130000000003E-5</c:v>
                </c:pt>
                <c:pt idx="1941" formatCode="0.00E+00">
                  <c:v>9.7656250000000005E-5</c:v>
                </c:pt>
                <c:pt idx="1942" formatCode="0.00E+00">
                  <c:v>4.8828130000000003E-5</c:v>
                </c:pt>
                <c:pt idx="1943" formatCode="0.00E+00">
                  <c:v>4.8828130000000003E-5</c:v>
                </c:pt>
                <c:pt idx="1944" formatCode="0.00E+00">
                  <c:v>4.8828130000000003E-5</c:v>
                </c:pt>
                <c:pt idx="1945" formatCode="0.00E+00">
                  <c:v>4.8828130000000003E-5</c:v>
                </c:pt>
                <c:pt idx="1946" formatCode="0.00E+00">
                  <c:v>4.8828130000000003E-5</c:v>
                </c:pt>
                <c:pt idx="1947" formatCode="0.00E+00">
                  <c:v>4.8828130000000003E-5</c:v>
                </c:pt>
                <c:pt idx="1948" formatCode="0.00E+00">
                  <c:v>4.8828130000000003E-5</c:v>
                </c:pt>
                <c:pt idx="1949" formatCode="0.00E+00">
                  <c:v>4.8828130000000003E-5</c:v>
                </c:pt>
                <c:pt idx="1950" formatCode="0.00E+00">
                  <c:v>9.7656250000000005E-5</c:v>
                </c:pt>
                <c:pt idx="1951" formatCode="0.00E+00">
                  <c:v>9.7656250000000005E-5</c:v>
                </c:pt>
                <c:pt idx="1952" formatCode="0.00E+00">
                  <c:v>9.7656250000000005E-5</c:v>
                </c:pt>
                <c:pt idx="1953" formatCode="0.00E+00">
                  <c:v>9.7656250000000005E-5</c:v>
                </c:pt>
                <c:pt idx="1954" formatCode="0.00E+00">
                  <c:v>9.7656250000000005E-5</c:v>
                </c:pt>
                <c:pt idx="1955" formatCode="0.00E+00">
                  <c:v>9.7656250000000005E-5</c:v>
                </c:pt>
                <c:pt idx="1956" formatCode="0.00E+00">
                  <c:v>9.7656250000000005E-5</c:v>
                </c:pt>
                <c:pt idx="1957" formatCode="0.00E+00">
                  <c:v>9.7656250000000005E-5</c:v>
                </c:pt>
                <c:pt idx="1958" formatCode="0.00E+00">
                  <c:v>9.7656250000000005E-5</c:v>
                </c:pt>
                <c:pt idx="1959" formatCode="0.00E+00">
                  <c:v>9.7656250000000005E-5</c:v>
                </c:pt>
                <c:pt idx="1960" formatCode="0.00E+00">
                  <c:v>9.7656250000000005E-5</c:v>
                </c:pt>
                <c:pt idx="1961" formatCode="0.00E+00">
                  <c:v>9.7656250000000005E-5</c:v>
                </c:pt>
                <c:pt idx="1962" formatCode="0.00E+00">
                  <c:v>9.7656250000000005E-5</c:v>
                </c:pt>
                <c:pt idx="1963" formatCode="0.00E+00">
                  <c:v>9.7656250000000005E-5</c:v>
                </c:pt>
                <c:pt idx="1964" formatCode="0.00E+00">
                  <c:v>9.7656250000000005E-5</c:v>
                </c:pt>
                <c:pt idx="1965" formatCode="0.00E+00">
                  <c:v>9.7656250000000005E-5</c:v>
                </c:pt>
                <c:pt idx="1966" formatCode="0.00E+00">
                  <c:v>9.7656250000000005E-5</c:v>
                </c:pt>
                <c:pt idx="1967" formatCode="0.00E+00">
                  <c:v>9.7656250000000005E-5</c:v>
                </c:pt>
                <c:pt idx="1968" formatCode="0.00E+00">
                  <c:v>9.7656250000000005E-5</c:v>
                </c:pt>
                <c:pt idx="1969" formatCode="0.00E+00">
                  <c:v>9.7656250000000005E-5</c:v>
                </c:pt>
                <c:pt idx="1970" formatCode="0.00E+00">
                  <c:v>9.7656250000000005E-5</c:v>
                </c:pt>
                <c:pt idx="1971" formatCode="0.00E+00">
                  <c:v>9.7656250000000005E-5</c:v>
                </c:pt>
                <c:pt idx="1972" formatCode="0.00E+00">
                  <c:v>9.7656250000000005E-5</c:v>
                </c:pt>
                <c:pt idx="1973" formatCode="0.00E+00">
                  <c:v>9.7656250000000005E-5</c:v>
                </c:pt>
                <c:pt idx="1974" formatCode="0.00E+00">
                  <c:v>9.7656250000000005E-5</c:v>
                </c:pt>
                <c:pt idx="1975" formatCode="0.00E+00">
                  <c:v>9.7656250000000005E-5</c:v>
                </c:pt>
                <c:pt idx="1976" formatCode="0.00E+00">
                  <c:v>9.7656250000000005E-5</c:v>
                </c:pt>
                <c:pt idx="1977" formatCode="0.00E+00">
                  <c:v>9.7656250000000005E-5</c:v>
                </c:pt>
                <c:pt idx="1978" formatCode="0.00E+00">
                  <c:v>9.7656250000000005E-5</c:v>
                </c:pt>
                <c:pt idx="1979" formatCode="0.00E+00">
                  <c:v>9.7656250000000005E-5</c:v>
                </c:pt>
                <c:pt idx="1980" formatCode="0.00E+00">
                  <c:v>9.7656250000000005E-5</c:v>
                </c:pt>
                <c:pt idx="1981" formatCode="0.00E+00">
                  <c:v>9.7656250000000005E-5</c:v>
                </c:pt>
                <c:pt idx="1982" formatCode="0.00E+00">
                  <c:v>9.7656250000000005E-5</c:v>
                </c:pt>
                <c:pt idx="1983" formatCode="0.00E+00">
                  <c:v>9.7656250000000005E-5</c:v>
                </c:pt>
                <c:pt idx="1984" formatCode="0.00E+00">
                  <c:v>9.7656250000000005E-5</c:v>
                </c:pt>
                <c:pt idx="1985" formatCode="0.00E+00">
                  <c:v>9.7656250000000005E-5</c:v>
                </c:pt>
                <c:pt idx="1986" formatCode="0.00E+00">
                  <c:v>9.7656250000000005E-5</c:v>
                </c:pt>
                <c:pt idx="1987" formatCode="0.00E+00">
                  <c:v>9.7656250000000005E-5</c:v>
                </c:pt>
                <c:pt idx="1988" formatCode="0.00E+00">
                  <c:v>9.7656250000000005E-5</c:v>
                </c:pt>
                <c:pt idx="1989" formatCode="0.00E+00">
                  <c:v>9.7656250000000005E-5</c:v>
                </c:pt>
                <c:pt idx="1990" formatCode="0.00E+00">
                  <c:v>9.7656250000000005E-5</c:v>
                </c:pt>
                <c:pt idx="1991" formatCode="0.00E+00">
                  <c:v>9.7656250000000005E-5</c:v>
                </c:pt>
                <c:pt idx="1992" formatCode="0.00E+00">
                  <c:v>9.7656250000000005E-5</c:v>
                </c:pt>
                <c:pt idx="1993" formatCode="0.00E+00">
                  <c:v>9.7656250000000005E-5</c:v>
                </c:pt>
                <c:pt idx="1994" formatCode="0.00E+00">
                  <c:v>9.7656250000000005E-5</c:v>
                </c:pt>
                <c:pt idx="1995" formatCode="0.00E+00">
                  <c:v>9.7656250000000005E-5</c:v>
                </c:pt>
                <c:pt idx="1996" formatCode="0.00E+00">
                  <c:v>9.7656250000000005E-5</c:v>
                </c:pt>
                <c:pt idx="1997" formatCode="0.00E+00">
                  <c:v>9.7656250000000005E-5</c:v>
                </c:pt>
                <c:pt idx="1998" formatCode="0.00E+00">
                  <c:v>9.7656250000000005E-5</c:v>
                </c:pt>
                <c:pt idx="1999" formatCode="0.00E+00">
                  <c:v>9.7656250000000005E-5</c:v>
                </c:pt>
                <c:pt idx="2000" formatCode="0.00E+00">
                  <c:v>9.7656250000000005E-5</c:v>
                </c:pt>
                <c:pt idx="2001" formatCode="0.00E+00">
                  <c:v>9.7656250000000005E-5</c:v>
                </c:pt>
                <c:pt idx="2002" formatCode="0.00E+00">
                  <c:v>9.7656250000000005E-5</c:v>
                </c:pt>
                <c:pt idx="2003" formatCode="0.00E+00">
                  <c:v>9.7656250000000005E-5</c:v>
                </c:pt>
                <c:pt idx="2004" formatCode="0.00E+00">
                  <c:v>9.7656250000000005E-5</c:v>
                </c:pt>
                <c:pt idx="2005" formatCode="0.00E+00">
                  <c:v>9.7656250000000005E-5</c:v>
                </c:pt>
                <c:pt idx="2006" formatCode="0.00E+00">
                  <c:v>9.7656250000000005E-5</c:v>
                </c:pt>
                <c:pt idx="2007" formatCode="0.00E+00">
                  <c:v>4.8828130000000003E-5</c:v>
                </c:pt>
                <c:pt idx="2008" formatCode="0.00E+00">
                  <c:v>9.7656250000000005E-5</c:v>
                </c:pt>
                <c:pt idx="2009" formatCode="0.00E+00">
                  <c:v>4.8828130000000003E-5</c:v>
                </c:pt>
                <c:pt idx="2010" formatCode="0.00E+00">
                  <c:v>4.8828130000000003E-5</c:v>
                </c:pt>
                <c:pt idx="2011" formatCode="0.00E+00">
                  <c:v>4.8828130000000003E-5</c:v>
                </c:pt>
                <c:pt idx="2012" formatCode="0.00E+00">
                  <c:v>4.8828130000000003E-5</c:v>
                </c:pt>
                <c:pt idx="2013" formatCode="0.00E+00">
                  <c:v>9.7656250000000005E-5</c:v>
                </c:pt>
                <c:pt idx="2014" formatCode="0.00E+00">
                  <c:v>4.8828130000000003E-5</c:v>
                </c:pt>
                <c:pt idx="2015" formatCode="0.00E+00">
                  <c:v>4.8828130000000003E-5</c:v>
                </c:pt>
                <c:pt idx="2016" formatCode="0.00E+00">
                  <c:v>4.8828130000000003E-5</c:v>
                </c:pt>
                <c:pt idx="2017" formatCode="0.00E+00">
                  <c:v>4.8828130000000003E-5</c:v>
                </c:pt>
                <c:pt idx="2018" formatCode="0.00E+00">
                  <c:v>4.8828130000000003E-5</c:v>
                </c:pt>
                <c:pt idx="2019" formatCode="0.00E+00">
                  <c:v>4.8828130000000003E-5</c:v>
                </c:pt>
                <c:pt idx="2020" formatCode="0.00E+00">
                  <c:v>4.8828130000000003E-5</c:v>
                </c:pt>
                <c:pt idx="2021" formatCode="0.00E+00">
                  <c:v>4.8828130000000003E-5</c:v>
                </c:pt>
                <c:pt idx="2022" formatCode="0.00E+00">
                  <c:v>9.7656250000000005E-5</c:v>
                </c:pt>
                <c:pt idx="2023" formatCode="0.00E+00">
                  <c:v>9.7656250000000005E-5</c:v>
                </c:pt>
                <c:pt idx="2024" formatCode="0.00E+00">
                  <c:v>9.7656250000000005E-5</c:v>
                </c:pt>
                <c:pt idx="2025" formatCode="0.00E+00">
                  <c:v>9.7656250000000005E-5</c:v>
                </c:pt>
                <c:pt idx="2026" formatCode="0.00E+00">
                  <c:v>9.7656250000000005E-5</c:v>
                </c:pt>
                <c:pt idx="2027" formatCode="0.00E+00">
                  <c:v>4.8828130000000003E-5</c:v>
                </c:pt>
                <c:pt idx="2028" formatCode="0.00E+00">
                  <c:v>9.7656250000000005E-5</c:v>
                </c:pt>
                <c:pt idx="2029" formatCode="0.00E+00">
                  <c:v>9.7656250000000005E-5</c:v>
                </c:pt>
                <c:pt idx="2030" formatCode="0.00E+00">
                  <c:v>9.7656250000000005E-5</c:v>
                </c:pt>
                <c:pt idx="2031" formatCode="0.00E+00">
                  <c:v>9.7656250000000005E-5</c:v>
                </c:pt>
                <c:pt idx="2032" formatCode="0.00E+00">
                  <c:v>9.7656250000000005E-5</c:v>
                </c:pt>
                <c:pt idx="2033" formatCode="0.00E+00">
                  <c:v>9.7656250000000005E-5</c:v>
                </c:pt>
                <c:pt idx="2034" formatCode="0.00E+00">
                  <c:v>9.7656250000000005E-5</c:v>
                </c:pt>
                <c:pt idx="2035" formatCode="0.00E+00">
                  <c:v>9.7656250000000005E-5</c:v>
                </c:pt>
                <c:pt idx="2036" formatCode="0.00E+00">
                  <c:v>9.7656250000000005E-5</c:v>
                </c:pt>
                <c:pt idx="2037" formatCode="0.00E+00">
                  <c:v>9.7656250000000005E-5</c:v>
                </c:pt>
                <c:pt idx="2038" formatCode="0.00E+00">
                  <c:v>9.7656250000000005E-5</c:v>
                </c:pt>
                <c:pt idx="2039" formatCode="0.00E+00">
                  <c:v>4.8828130000000003E-5</c:v>
                </c:pt>
                <c:pt idx="2040" formatCode="0.00E+00">
                  <c:v>9.7656250000000005E-5</c:v>
                </c:pt>
                <c:pt idx="2041" formatCode="0.00E+00">
                  <c:v>9.7656250000000005E-5</c:v>
                </c:pt>
                <c:pt idx="2042" formatCode="0.00E+00">
                  <c:v>4.8828130000000003E-5</c:v>
                </c:pt>
                <c:pt idx="2043" formatCode="0.00E+00">
                  <c:v>4.8828130000000003E-5</c:v>
                </c:pt>
                <c:pt idx="2044" formatCode="0.00E+00">
                  <c:v>4.8828130000000003E-5</c:v>
                </c:pt>
                <c:pt idx="2045" formatCode="0.00E+00">
                  <c:v>9.7656250000000005E-5</c:v>
                </c:pt>
                <c:pt idx="2046" formatCode="0.00E+00">
                  <c:v>4.8828130000000003E-5</c:v>
                </c:pt>
                <c:pt idx="2047" formatCode="0.00E+00">
                  <c:v>9.7656250000000005E-5</c:v>
                </c:pt>
                <c:pt idx="2048" formatCode="0.00E+00">
                  <c:v>4.8828130000000003E-5</c:v>
                </c:pt>
                <c:pt idx="2049" formatCode="0.00E+00">
                  <c:v>4.8828130000000003E-5</c:v>
                </c:pt>
                <c:pt idx="2050" formatCode="0.00E+00">
                  <c:v>9.7656250000000005E-5</c:v>
                </c:pt>
                <c:pt idx="2051" formatCode="0.00E+00">
                  <c:v>9.7656250000000005E-5</c:v>
                </c:pt>
                <c:pt idx="2052" formatCode="0.00E+00">
                  <c:v>9.7656250000000005E-5</c:v>
                </c:pt>
                <c:pt idx="2053" formatCode="0.00E+00">
                  <c:v>9.7656250000000005E-5</c:v>
                </c:pt>
                <c:pt idx="2054" formatCode="0.00E+00">
                  <c:v>9.7656250000000005E-5</c:v>
                </c:pt>
                <c:pt idx="2055" formatCode="0.00E+00">
                  <c:v>9.7656250000000005E-5</c:v>
                </c:pt>
                <c:pt idx="2056" formatCode="0.00E+00">
                  <c:v>9.7656250000000005E-5</c:v>
                </c:pt>
                <c:pt idx="2057" formatCode="0.00E+00">
                  <c:v>9.7656250000000005E-5</c:v>
                </c:pt>
                <c:pt idx="2058" formatCode="0.00E+00">
                  <c:v>9.7656250000000005E-5</c:v>
                </c:pt>
                <c:pt idx="2059" formatCode="0.00E+00">
                  <c:v>9.7656250000000005E-5</c:v>
                </c:pt>
                <c:pt idx="2060" formatCode="0.00E+00">
                  <c:v>4.8828130000000003E-5</c:v>
                </c:pt>
                <c:pt idx="2061" formatCode="0.00E+00">
                  <c:v>4.8828130000000003E-5</c:v>
                </c:pt>
                <c:pt idx="2062" formatCode="0.00E+00">
                  <c:v>4.8828130000000003E-5</c:v>
                </c:pt>
                <c:pt idx="2063" formatCode="0.00E+00">
                  <c:v>4.8828130000000003E-5</c:v>
                </c:pt>
                <c:pt idx="2064" formatCode="0.00E+00">
                  <c:v>4.8828130000000003E-5</c:v>
                </c:pt>
                <c:pt idx="2065" formatCode="0.00E+00">
                  <c:v>4.8828130000000003E-5</c:v>
                </c:pt>
                <c:pt idx="2066" formatCode="0.00E+00">
                  <c:v>4.8828130000000003E-5</c:v>
                </c:pt>
                <c:pt idx="2067" formatCode="0.00E+00">
                  <c:v>9.7656250000000005E-5</c:v>
                </c:pt>
                <c:pt idx="2068" formatCode="0.00E+00">
                  <c:v>9.7656250000000005E-5</c:v>
                </c:pt>
                <c:pt idx="2069" formatCode="0.00E+00">
                  <c:v>4.8828130000000003E-5</c:v>
                </c:pt>
                <c:pt idx="2070" formatCode="0.00E+00">
                  <c:v>9.7656250000000005E-5</c:v>
                </c:pt>
                <c:pt idx="2071" formatCode="0.00E+00">
                  <c:v>9.7656250000000005E-5</c:v>
                </c:pt>
                <c:pt idx="2072" formatCode="0.00E+00">
                  <c:v>9.7656250000000005E-5</c:v>
                </c:pt>
                <c:pt idx="2073" formatCode="0.00E+00">
                  <c:v>9.7656250000000005E-5</c:v>
                </c:pt>
                <c:pt idx="2074" formatCode="0.00E+00">
                  <c:v>9.7656250000000005E-5</c:v>
                </c:pt>
                <c:pt idx="2075" formatCode="0.00E+00">
                  <c:v>9.7656250000000005E-5</c:v>
                </c:pt>
                <c:pt idx="2076" formatCode="0.00E+00">
                  <c:v>9.7656250000000005E-5</c:v>
                </c:pt>
                <c:pt idx="2077" formatCode="0.00E+00">
                  <c:v>9.7656250000000005E-5</c:v>
                </c:pt>
                <c:pt idx="2078" formatCode="0.00E+00">
                  <c:v>9.7656250000000005E-5</c:v>
                </c:pt>
                <c:pt idx="2079" formatCode="0.00E+00">
                  <c:v>9.7656250000000005E-5</c:v>
                </c:pt>
                <c:pt idx="2080">
                  <c:v>1.464844E-4</c:v>
                </c:pt>
                <c:pt idx="2081" formatCode="0.00E+00">
                  <c:v>9.7656250000000005E-5</c:v>
                </c:pt>
                <c:pt idx="2082" formatCode="0.00E+00">
                  <c:v>9.7656250000000005E-5</c:v>
                </c:pt>
                <c:pt idx="2083">
                  <c:v>1.464844E-4</c:v>
                </c:pt>
                <c:pt idx="2084" formatCode="0.00E+00">
                  <c:v>9.7656250000000005E-5</c:v>
                </c:pt>
                <c:pt idx="2085" formatCode="0.00E+00">
                  <c:v>9.7656250000000005E-5</c:v>
                </c:pt>
                <c:pt idx="2086" formatCode="0.00E+00">
                  <c:v>9.7656250000000005E-5</c:v>
                </c:pt>
                <c:pt idx="2087" formatCode="0.00E+00">
                  <c:v>9.7656250000000005E-5</c:v>
                </c:pt>
                <c:pt idx="2088" formatCode="0.00E+00">
                  <c:v>9.7656250000000005E-5</c:v>
                </c:pt>
                <c:pt idx="2089" formatCode="0.00E+00">
                  <c:v>9.7656250000000005E-5</c:v>
                </c:pt>
                <c:pt idx="2090" formatCode="0.00E+00">
                  <c:v>9.7656250000000005E-5</c:v>
                </c:pt>
                <c:pt idx="2091" formatCode="0.00E+00">
                  <c:v>9.7656250000000005E-5</c:v>
                </c:pt>
                <c:pt idx="2092" formatCode="0.00E+00">
                  <c:v>9.7656250000000005E-5</c:v>
                </c:pt>
                <c:pt idx="2093" formatCode="0.00E+00">
                  <c:v>4.8828130000000003E-5</c:v>
                </c:pt>
                <c:pt idx="2094" formatCode="0.00E+00">
                  <c:v>9.7656250000000005E-5</c:v>
                </c:pt>
                <c:pt idx="2095" formatCode="0.00E+00">
                  <c:v>9.7656250000000005E-5</c:v>
                </c:pt>
                <c:pt idx="2096" formatCode="0.00E+00">
                  <c:v>9.7656250000000005E-5</c:v>
                </c:pt>
                <c:pt idx="2097" formatCode="0.00E+00">
                  <c:v>4.8828130000000003E-5</c:v>
                </c:pt>
                <c:pt idx="2098" formatCode="0.00E+00">
                  <c:v>9.7656250000000005E-5</c:v>
                </c:pt>
                <c:pt idx="2099" formatCode="0.00E+00">
                  <c:v>4.8828130000000003E-5</c:v>
                </c:pt>
                <c:pt idx="2100" formatCode="0.00E+00">
                  <c:v>4.8828130000000003E-5</c:v>
                </c:pt>
                <c:pt idx="2101" formatCode="0.00E+00">
                  <c:v>4.8828130000000003E-5</c:v>
                </c:pt>
                <c:pt idx="2102" formatCode="0.00E+00">
                  <c:v>4.8828130000000003E-5</c:v>
                </c:pt>
                <c:pt idx="2103" formatCode="0.00E+00">
                  <c:v>4.8828130000000003E-5</c:v>
                </c:pt>
                <c:pt idx="2104" formatCode="0.00E+00">
                  <c:v>4.8828130000000003E-5</c:v>
                </c:pt>
                <c:pt idx="2105" formatCode="0.00E+00">
                  <c:v>4.8828130000000003E-5</c:v>
                </c:pt>
                <c:pt idx="2106" formatCode="0.00E+00">
                  <c:v>4.8828130000000003E-5</c:v>
                </c:pt>
                <c:pt idx="2107" formatCode="0.00E+00">
                  <c:v>4.8828130000000003E-5</c:v>
                </c:pt>
                <c:pt idx="2108" formatCode="0.00E+00">
                  <c:v>4.8828130000000003E-5</c:v>
                </c:pt>
                <c:pt idx="2109" formatCode="0.00E+00">
                  <c:v>4.8828130000000003E-5</c:v>
                </c:pt>
                <c:pt idx="2110" formatCode="0.00E+00">
                  <c:v>4.8828130000000003E-5</c:v>
                </c:pt>
                <c:pt idx="2111" formatCode="0.00E+00">
                  <c:v>4.8828130000000003E-5</c:v>
                </c:pt>
                <c:pt idx="2112" formatCode="0.00E+00">
                  <c:v>4.8828130000000003E-5</c:v>
                </c:pt>
                <c:pt idx="2113" formatCode="0.00E+00">
                  <c:v>4.8828130000000003E-5</c:v>
                </c:pt>
                <c:pt idx="2114" formatCode="0.00E+00">
                  <c:v>4.8828130000000003E-5</c:v>
                </c:pt>
                <c:pt idx="2115" formatCode="0.00E+00">
                  <c:v>9.7656250000000005E-5</c:v>
                </c:pt>
                <c:pt idx="2116" formatCode="0.00E+00">
                  <c:v>9.7656250000000005E-5</c:v>
                </c:pt>
                <c:pt idx="2117" formatCode="0.00E+00">
                  <c:v>9.7656250000000005E-5</c:v>
                </c:pt>
                <c:pt idx="2118" formatCode="0.00E+00">
                  <c:v>9.7656250000000005E-5</c:v>
                </c:pt>
                <c:pt idx="2119" formatCode="0.00E+00">
                  <c:v>9.7656250000000005E-5</c:v>
                </c:pt>
                <c:pt idx="2120" formatCode="0.00E+00">
                  <c:v>9.7656250000000005E-5</c:v>
                </c:pt>
                <c:pt idx="2121">
                  <c:v>1.464844E-4</c:v>
                </c:pt>
                <c:pt idx="2122" formatCode="0.00E+00">
                  <c:v>9.7656250000000005E-5</c:v>
                </c:pt>
                <c:pt idx="2123">
                  <c:v>1.464844E-4</c:v>
                </c:pt>
                <c:pt idx="2124">
                  <c:v>1.464844E-4</c:v>
                </c:pt>
                <c:pt idx="2125" formatCode="0.00E+00">
                  <c:v>9.7656250000000005E-5</c:v>
                </c:pt>
                <c:pt idx="2126" formatCode="0.00E+00">
                  <c:v>9.7656250000000005E-5</c:v>
                </c:pt>
                <c:pt idx="2127" formatCode="0.00E+00">
                  <c:v>9.7656250000000005E-5</c:v>
                </c:pt>
                <c:pt idx="2128" formatCode="0.00E+00">
                  <c:v>9.7656250000000005E-5</c:v>
                </c:pt>
                <c:pt idx="2129" formatCode="0.00E+00">
                  <c:v>9.7656250000000005E-5</c:v>
                </c:pt>
                <c:pt idx="2130" formatCode="0.00E+00">
                  <c:v>9.7656250000000005E-5</c:v>
                </c:pt>
                <c:pt idx="2131" formatCode="0.00E+00">
                  <c:v>9.7656250000000005E-5</c:v>
                </c:pt>
                <c:pt idx="2132" formatCode="0.00E+00">
                  <c:v>4.8828130000000003E-5</c:v>
                </c:pt>
                <c:pt idx="2133" formatCode="0.00E+00">
                  <c:v>4.8828130000000003E-5</c:v>
                </c:pt>
                <c:pt idx="2134" formatCode="0.00E+00">
                  <c:v>4.8828130000000003E-5</c:v>
                </c:pt>
                <c:pt idx="2135" formatCode="0.00E+00">
                  <c:v>4.8828130000000003E-5</c:v>
                </c:pt>
                <c:pt idx="2136" formatCode="0.00E+00">
                  <c:v>4.8828130000000003E-5</c:v>
                </c:pt>
                <c:pt idx="2137" formatCode="0.00E+00">
                  <c:v>4.8828130000000003E-5</c:v>
                </c:pt>
                <c:pt idx="2138" formatCode="0.00E+00">
                  <c:v>4.8828130000000003E-5</c:v>
                </c:pt>
                <c:pt idx="2139" formatCode="0.00E+00">
                  <c:v>4.8828130000000003E-5</c:v>
                </c:pt>
                <c:pt idx="2140" formatCode="0.00E+00">
                  <c:v>4.8828130000000003E-5</c:v>
                </c:pt>
                <c:pt idx="2141" formatCode="0.00E+00">
                  <c:v>4.8828130000000003E-5</c:v>
                </c:pt>
                <c:pt idx="2142" formatCode="0.00E+00">
                  <c:v>9.7656250000000005E-5</c:v>
                </c:pt>
                <c:pt idx="2143" formatCode="0.00E+00">
                  <c:v>4.8828130000000003E-5</c:v>
                </c:pt>
                <c:pt idx="2144" formatCode="0.00E+00">
                  <c:v>9.7656250000000005E-5</c:v>
                </c:pt>
                <c:pt idx="2145" formatCode="0.00E+00">
                  <c:v>9.7656250000000005E-5</c:v>
                </c:pt>
                <c:pt idx="2146" formatCode="0.00E+00">
                  <c:v>9.7656250000000005E-5</c:v>
                </c:pt>
                <c:pt idx="2147" formatCode="0.00E+00">
                  <c:v>9.7656250000000005E-5</c:v>
                </c:pt>
                <c:pt idx="2148" formatCode="0.00E+00">
                  <c:v>9.7656250000000005E-5</c:v>
                </c:pt>
                <c:pt idx="2149" formatCode="0.00E+00">
                  <c:v>9.7656250000000005E-5</c:v>
                </c:pt>
                <c:pt idx="2150" formatCode="0.00E+00">
                  <c:v>9.7656250000000005E-5</c:v>
                </c:pt>
                <c:pt idx="2151">
                  <c:v>1.464844E-4</c:v>
                </c:pt>
                <c:pt idx="2152" formatCode="0.00E+00">
                  <c:v>9.7656250000000005E-5</c:v>
                </c:pt>
                <c:pt idx="2153" formatCode="0.00E+00">
                  <c:v>9.7656250000000005E-5</c:v>
                </c:pt>
                <c:pt idx="2154" formatCode="0.00E+00">
                  <c:v>9.7656250000000005E-5</c:v>
                </c:pt>
                <c:pt idx="2155" formatCode="0.00E+00">
                  <c:v>9.7656250000000005E-5</c:v>
                </c:pt>
                <c:pt idx="2156" formatCode="0.00E+00">
                  <c:v>9.7656250000000005E-5</c:v>
                </c:pt>
                <c:pt idx="2157" formatCode="0.00E+00">
                  <c:v>9.7656250000000005E-5</c:v>
                </c:pt>
                <c:pt idx="2158" formatCode="0.00E+00">
                  <c:v>9.7656250000000005E-5</c:v>
                </c:pt>
                <c:pt idx="2159" formatCode="0.00E+00">
                  <c:v>9.7656250000000005E-5</c:v>
                </c:pt>
                <c:pt idx="2160" formatCode="0.00E+00">
                  <c:v>9.7656250000000005E-5</c:v>
                </c:pt>
                <c:pt idx="2161" formatCode="0.00E+00">
                  <c:v>9.7656250000000005E-5</c:v>
                </c:pt>
                <c:pt idx="2162" formatCode="0.00E+00">
                  <c:v>9.7656250000000005E-5</c:v>
                </c:pt>
                <c:pt idx="2163" formatCode="0.00E+00">
                  <c:v>9.7656250000000005E-5</c:v>
                </c:pt>
                <c:pt idx="2164" formatCode="0.00E+00">
                  <c:v>9.7656250000000005E-5</c:v>
                </c:pt>
                <c:pt idx="2165" formatCode="0.00E+00">
                  <c:v>4.8828130000000003E-5</c:v>
                </c:pt>
                <c:pt idx="2166" formatCode="0.00E+00">
                  <c:v>9.7656250000000005E-5</c:v>
                </c:pt>
                <c:pt idx="2167" formatCode="0.00E+00">
                  <c:v>9.7656250000000005E-5</c:v>
                </c:pt>
                <c:pt idx="2168" formatCode="0.00E+00">
                  <c:v>4.8828130000000003E-5</c:v>
                </c:pt>
                <c:pt idx="2169" formatCode="0.00E+00">
                  <c:v>4.8828130000000003E-5</c:v>
                </c:pt>
                <c:pt idx="2170" formatCode="0.00E+00">
                  <c:v>4.8828130000000003E-5</c:v>
                </c:pt>
                <c:pt idx="2171" formatCode="0.00E+00">
                  <c:v>4.8828130000000003E-5</c:v>
                </c:pt>
                <c:pt idx="2172" formatCode="0.00E+00">
                  <c:v>4.8828130000000003E-5</c:v>
                </c:pt>
                <c:pt idx="2173" formatCode="0.00E+00">
                  <c:v>9.7656250000000005E-5</c:v>
                </c:pt>
                <c:pt idx="2174" formatCode="0.00E+00">
                  <c:v>9.7656250000000005E-5</c:v>
                </c:pt>
                <c:pt idx="2175" formatCode="0.00E+00">
                  <c:v>9.7656250000000005E-5</c:v>
                </c:pt>
                <c:pt idx="2176" formatCode="0.00E+00">
                  <c:v>9.7656250000000005E-5</c:v>
                </c:pt>
                <c:pt idx="2177" formatCode="0.00E+00">
                  <c:v>9.7656250000000005E-5</c:v>
                </c:pt>
                <c:pt idx="2178" formatCode="0.00E+00">
                  <c:v>9.7656250000000005E-5</c:v>
                </c:pt>
                <c:pt idx="2179" formatCode="0.00E+00">
                  <c:v>9.7656250000000005E-5</c:v>
                </c:pt>
                <c:pt idx="2180" formatCode="0.00E+00">
                  <c:v>9.7656250000000005E-5</c:v>
                </c:pt>
                <c:pt idx="2181" formatCode="0.00E+00">
                  <c:v>9.7656250000000005E-5</c:v>
                </c:pt>
                <c:pt idx="2182" formatCode="0.00E+00">
                  <c:v>9.7656250000000005E-5</c:v>
                </c:pt>
                <c:pt idx="2183" formatCode="0.00E+00">
                  <c:v>9.7656250000000005E-5</c:v>
                </c:pt>
                <c:pt idx="2184" formatCode="0.00E+00">
                  <c:v>9.7656250000000005E-5</c:v>
                </c:pt>
                <c:pt idx="2185">
                  <c:v>1.464844E-4</c:v>
                </c:pt>
                <c:pt idx="2186" formatCode="0.00E+00">
                  <c:v>9.7656250000000005E-5</c:v>
                </c:pt>
                <c:pt idx="2187">
                  <c:v>1.464844E-4</c:v>
                </c:pt>
                <c:pt idx="2188">
                  <c:v>1.464844E-4</c:v>
                </c:pt>
                <c:pt idx="2189" formatCode="0.00E+00">
                  <c:v>9.7656250000000005E-5</c:v>
                </c:pt>
                <c:pt idx="2190" formatCode="0.00E+00">
                  <c:v>9.7656250000000005E-5</c:v>
                </c:pt>
                <c:pt idx="2191">
                  <c:v>1.464844E-4</c:v>
                </c:pt>
                <c:pt idx="2192" formatCode="0.00E+00">
                  <c:v>9.7656250000000005E-5</c:v>
                </c:pt>
                <c:pt idx="2193" formatCode="0.00E+00">
                  <c:v>9.7656250000000005E-5</c:v>
                </c:pt>
                <c:pt idx="2194" formatCode="0.00E+00">
                  <c:v>9.7656250000000005E-5</c:v>
                </c:pt>
                <c:pt idx="2195" formatCode="0.00E+00">
                  <c:v>9.7656250000000005E-5</c:v>
                </c:pt>
                <c:pt idx="2196" formatCode="0.00E+00">
                  <c:v>9.7656250000000005E-5</c:v>
                </c:pt>
                <c:pt idx="2197" formatCode="0.00E+00">
                  <c:v>9.7656250000000005E-5</c:v>
                </c:pt>
                <c:pt idx="2198" formatCode="0.00E+00">
                  <c:v>9.7656250000000005E-5</c:v>
                </c:pt>
                <c:pt idx="2199" formatCode="0.00E+00">
                  <c:v>9.7656250000000005E-5</c:v>
                </c:pt>
                <c:pt idx="2200" formatCode="0.00E+00">
                  <c:v>9.7656250000000005E-5</c:v>
                </c:pt>
                <c:pt idx="2201" formatCode="0.00E+00">
                  <c:v>9.7656250000000005E-5</c:v>
                </c:pt>
                <c:pt idx="2202" formatCode="0.00E+00">
                  <c:v>9.7656250000000005E-5</c:v>
                </c:pt>
                <c:pt idx="2203" formatCode="0.00E+00">
                  <c:v>9.7656250000000005E-5</c:v>
                </c:pt>
                <c:pt idx="2204" formatCode="0.00E+00">
                  <c:v>9.7656250000000005E-5</c:v>
                </c:pt>
                <c:pt idx="2205" formatCode="0.00E+00">
                  <c:v>4.8828130000000003E-5</c:v>
                </c:pt>
                <c:pt idx="2206" formatCode="0.00E+00">
                  <c:v>4.8828130000000003E-5</c:v>
                </c:pt>
                <c:pt idx="2207" formatCode="0.00E+00">
                  <c:v>4.8828130000000003E-5</c:v>
                </c:pt>
                <c:pt idx="2208" formatCode="0.00E+00">
                  <c:v>9.7656250000000005E-5</c:v>
                </c:pt>
                <c:pt idx="2209" formatCode="0.00E+00">
                  <c:v>9.7656250000000005E-5</c:v>
                </c:pt>
                <c:pt idx="2210" formatCode="0.00E+00">
                  <c:v>4.8828130000000003E-5</c:v>
                </c:pt>
                <c:pt idx="2211" formatCode="0.00E+00">
                  <c:v>4.8828130000000003E-5</c:v>
                </c:pt>
                <c:pt idx="2212" formatCode="0.00E+00">
                  <c:v>4.8828130000000003E-5</c:v>
                </c:pt>
                <c:pt idx="2213" formatCode="0.00E+00">
                  <c:v>4.8828130000000003E-5</c:v>
                </c:pt>
                <c:pt idx="2214" formatCode="0.00E+00">
                  <c:v>4.8828130000000003E-5</c:v>
                </c:pt>
                <c:pt idx="2215" formatCode="0.00E+00">
                  <c:v>4.8828130000000003E-5</c:v>
                </c:pt>
                <c:pt idx="2216" formatCode="0.00E+00">
                  <c:v>4.8828130000000003E-5</c:v>
                </c:pt>
                <c:pt idx="2217" formatCode="0.00E+00">
                  <c:v>4.8828130000000003E-5</c:v>
                </c:pt>
                <c:pt idx="2218" formatCode="0.00E+00">
                  <c:v>4.8828130000000003E-5</c:v>
                </c:pt>
                <c:pt idx="2219" formatCode="0.00E+00">
                  <c:v>4.8828130000000003E-5</c:v>
                </c:pt>
                <c:pt idx="2220" formatCode="0.00E+00">
                  <c:v>4.8828130000000003E-5</c:v>
                </c:pt>
                <c:pt idx="2221" formatCode="0.00E+00">
                  <c:v>4.8828130000000003E-5</c:v>
                </c:pt>
                <c:pt idx="2222" formatCode="0.00E+00">
                  <c:v>4.8828130000000003E-5</c:v>
                </c:pt>
                <c:pt idx="2223" formatCode="0.00E+00">
                  <c:v>4.8828130000000003E-5</c:v>
                </c:pt>
                <c:pt idx="2224" formatCode="0.00E+00">
                  <c:v>4.8828130000000003E-5</c:v>
                </c:pt>
                <c:pt idx="2225" formatCode="0.00E+00">
                  <c:v>4.8828130000000003E-5</c:v>
                </c:pt>
                <c:pt idx="2226" formatCode="0.00E+00">
                  <c:v>9.7656250000000005E-5</c:v>
                </c:pt>
                <c:pt idx="2227" formatCode="0.00E+00">
                  <c:v>9.7656250000000005E-5</c:v>
                </c:pt>
                <c:pt idx="2228" formatCode="0.00E+00">
                  <c:v>9.7656250000000005E-5</c:v>
                </c:pt>
                <c:pt idx="2229" formatCode="0.00E+00">
                  <c:v>9.7656250000000005E-5</c:v>
                </c:pt>
                <c:pt idx="2230" formatCode="0.00E+00">
                  <c:v>9.7656250000000005E-5</c:v>
                </c:pt>
                <c:pt idx="2231" formatCode="0.00E+00">
                  <c:v>9.7656250000000005E-5</c:v>
                </c:pt>
                <c:pt idx="2232" formatCode="0.00E+00">
                  <c:v>9.7656250000000005E-5</c:v>
                </c:pt>
                <c:pt idx="2233" formatCode="0.00E+00">
                  <c:v>9.7656250000000005E-5</c:v>
                </c:pt>
                <c:pt idx="2234" formatCode="0.00E+00">
                  <c:v>9.7656250000000005E-5</c:v>
                </c:pt>
                <c:pt idx="2235">
                  <c:v>1.464844E-4</c:v>
                </c:pt>
                <c:pt idx="2236">
                  <c:v>1.464844E-4</c:v>
                </c:pt>
                <c:pt idx="2237" formatCode="0.00E+00">
                  <c:v>9.7656250000000005E-5</c:v>
                </c:pt>
                <c:pt idx="2238">
                  <c:v>1.464844E-4</c:v>
                </c:pt>
                <c:pt idx="2239" formatCode="0.00E+00">
                  <c:v>9.7656250000000005E-5</c:v>
                </c:pt>
                <c:pt idx="2240" formatCode="0.00E+00">
                  <c:v>9.7656250000000005E-5</c:v>
                </c:pt>
                <c:pt idx="2241" formatCode="0.00E+00">
                  <c:v>9.7656250000000005E-5</c:v>
                </c:pt>
                <c:pt idx="2242" formatCode="0.00E+00">
                  <c:v>9.7656250000000005E-5</c:v>
                </c:pt>
                <c:pt idx="2243" formatCode="0.00E+00">
                  <c:v>9.7656250000000005E-5</c:v>
                </c:pt>
                <c:pt idx="2244" formatCode="0.00E+00">
                  <c:v>9.7656250000000005E-5</c:v>
                </c:pt>
                <c:pt idx="2245" formatCode="0.00E+00">
                  <c:v>9.7656250000000005E-5</c:v>
                </c:pt>
                <c:pt idx="2246" formatCode="0.00E+00">
                  <c:v>9.7656250000000005E-5</c:v>
                </c:pt>
                <c:pt idx="2247" formatCode="0.00E+00">
                  <c:v>9.7656250000000005E-5</c:v>
                </c:pt>
                <c:pt idx="2248" formatCode="0.00E+00">
                  <c:v>9.7656250000000005E-5</c:v>
                </c:pt>
                <c:pt idx="2249" formatCode="0.00E+00">
                  <c:v>9.7656250000000005E-5</c:v>
                </c:pt>
                <c:pt idx="2250" formatCode="0.00E+00">
                  <c:v>4.8828130000000003E-5</c:v>
                </c:pt>
                <c:pt idx="2251" formatCode="0.00E+00">
                  <c:v>4.8828130000000003E-5</c:v>
                </c:pt>
                <c:pt idx="2252" formatCode="0.00E+00">
                  <c:v>4.8828130000000003E-5</c:v>
                </c:pt>
                <c:pt idx="2253" formatCode="0.00E+00">
                  <c:v>4.8828130000000003E-5</c:v>
                </c:pt>
                <c:pt idx="2254" formatCode="0.00E+00">
                  <c:v>4.8828130000000003E-5</c:v>
                </c:pt>
                <c:pt idx="2255" formatCode="0.00E+00">
                  <c:v>4.8828130000000003E-5</c:v>
                </c:pt>
                <c:pt idx="2256" formatCode="0.00E+00">
                  <c:v>4.8828130000000003E-5</c:v>
                </c:pt>
                <c:pt idx="2257" formatCode="0.00E+00">
                  <c:v>4.8828130000000003E-5</c:v>
                </c:pt>
                <c:pt idx="2258" formatCode="0.00E+00">
                  <c:v>4.8828130000000003E-5</c:v>
                </c:pt>
                <c:pt idx="2259" formatCode="0.00E+00">
                  <c:v>4.8828130000000003E-5</c:v>
                </c:pt>
                <c:pt idx="2260" formatCode="0.00E+00">
                  <c:v>4.8828130000000003E-5</c:v>
                </c:pt>
                <c:pt idx="2261" formatCode="0.00E+00">
                  <c:v>9.7656250000000005E-5</c:v>
                </c:pt>
                <c:pt idx="2262" formatCode="0.00E+00">
                  <c:v>9.7656250000000005E-5</c:v>
                </c:pt>
                <c:pt idx="2263" formatCode="0.00E+00">
                  <c:v>4.8828130000000003E-5</c:v>
                </c:pt>
                <c:pt idx="2264" formatCode="0.00E+00">
                  <c:v>9.7656250000000005E-5</c:v>
                </c:pt>
                <c:pt idx="2265" formatCode="0.00E+00">
                  <c:v>9.7656250000000005E-5</c:v>
                </c:pt>
                <c:pt idx="2266" formatCode="0.00E+00">
                  <c:v>9.7656250000000005E-5</c:v>
                </c:pt>
                <c:pt idx="2267" formatCode="0.00E+00">
                  <c:v>9.7656250000000005E-5</c:v>
                </c:pt>
                <c:pt idx="2268" formatCode="0.00E+00">
                  <c:v>9.7656250000000005E-5</c:v>
                </c:pt>
                <c:pt idx="2269" formatCode="0.00E+00">
                  <c:v>9.7656250000000005E-5</c:v>
                </c:pt>
                <c:pt idx="2270" formatCode="0.00E+00">
                  <c:v>9.7656250000000005E-5</c:v>
                </c:pt>
                <c:pt idx="2271" formatCode="0.00E+00">
                  <c:v>9.7656250000000005E-5</c:v>
                </c:pt>
                <c:pt idx="2272" formatCode="0.00E+00">
                  <c:v>9.7656250000000005E-5</c:v>
                </c:pt>
                <c:pt idx="2273" formatCode="0.00E+00">
                  <c:v>9.7656250000000005E-5</c:v>
                </c:pt>
                <c:pt idx="2274" formatCode="0.00E+00">
                  <c:v>9.7656250000000005E-5</c:v>
                </c:pt>
                <c:pt idx="2275" formatCode="0.00E+00">
                  <c:v>9.7656250000000005E-5</c:v>
                </c:pt>
                <c:pt idx="2276" formatCode="0.00E+00">
                  <c:v>9.7656250000000005E-5</c:v>
                </c:pt>
                <c:pt idx="2277" formatCode="0.00E+00">
                  <c:v>9.7656250000000005E-5</c:v>
                </c:pt>
                <c:pt idx="2278" formatCode="0.00E+00">
                  <c:v>9.7656250000000005E-5</c:v>
                </c:pt>
                <c:pt idx="2279" formatCode="0.00E+00">
                  <c:v>4.8828130000000003E-5</c:v>
                </c:pt>
                <c:pt idx="2280" formatCode="0.00E+00">
                  <c:v>9.7656250000000005E-5</c:v>
                </c:pt>
                <c:pt idx="2281" formatCode="0.00E+00">
                  <c:v>9.7656250000000005E-5</c:v>
                </c:pt>
                <c:pt idx="2282" formatCode="0.00E+00">
                  <c:v>4.8828130000000003E-5</c:v>
                </c:pt>
                <c:pt idx="2283" formatCode="0.00E+00">
                  <c:v>9.7656250000000005E-5</c:v>
                </c:pt>
                <c:pt idx="2284" formatCode="0.00E+00">
                  <c:v>9.7656250000000005E-5</c:v>
                </c:pt>
                <c:pt idx="2285" formatCode="0.00E+00">
                  <c:v>9.7656250000000005E-5</c:v>
                </c:pt>
                <c:pt idx="2286" formatCode="0.00E+00">
                  <c:v>9.7656250000000005E-5</c:v>
                </c:pt>
                <c:pt idx="2287" formatCode="0.00E+00">
                  <c:v>9.7656250000000005E-5</c:v>
                </c:pt>
                <c:pt idx="2288" formatCode="0.00E+00">
                  <c:v>9.7656250000000005E-5</c:v>
                </c:pt>
                <c:pt idx="2289" formatCode="0.00E+00">
                  <c:v>9.7656250000000005E-5</c:v>
                </c:pt>
                <c:pt idx="2290" formatCode="0.00E+00">
                  <c:v>9.7656250000000005E-5</c:v>
                </c:pt>
                <c:pt idx="2291" formatCode="0.00E+00">
                  <c:v>9.7656250000000005E-5</c:v>
                </c:pt>
                <c:pt idx="2292" formatCode="0.00E+00">
                  <c:v>9.7656250000000005E-5</c:v>
                </c:pt>
                <c:pt idx="2293" formatCode="0.00E+00">
                  <c:v>9.7656250000000005E-5</c:v>
                </c:pt>
                <c:pt idx="2294" formatCode="0.00E+00">
                  <c:v>9.7656250000000005E-5</c:v>
                </c:pt>
                <c:pt idx="2295" formatCode="0.00E+00">
                  <c:v>9.7656250000000005E-5</c:v>
                </c:pt>
                <c:pt idx="2296" formatCode="0.00E+00">
                  <c:v>9.7656250000000005E-5</c:v>
                </c:pt>
                <c:pt idx="2297" formatCode="0.00E+00">
                  <c:v>9.7656250000000005E-5</c:v>
                </c:pt>
                <c:pt idx="2298" formatCode="0.00E+00">
                  <c:v>4.8828130000000003E-5</c:v>
                </c:pt>
                <c:pt idx="2299" formatCode="0.00E+00">
                  <c:v>9.7656250000000005E-5</c:v>
                </c:pt>
                <c:pt idx="2300" formatCode="0.00E+00">
                  <c:v>4.8828130000000003E-5</c:v>
                </c:pt>
                <c:pt idx="2301" formatCode="0.00E+00">
                  <c:v>4.8828130000000003E-5</c:v>
                </c:pt>
                <c:pt idx="2302" formatCode="0.00E+00">
                  <c:v>9.7656250000000005E-5</c:v>
                </c:pt>
                <c:pt idx="2303" formatCode="0.00E+00">
                  <c:v>4.8828130000000003E-5</c:v>
                </c:pt>
                <c:pt idx="2304" formatCode="0.00E+00">
                  <c:v>4.8828130000000003E-5</c:v>
                </c:pt>
                <c:pt idx="2305" formatCode="0.00E+00">
                  <c:v>4.8828130000000003E-5</c:v>
                </c:pt>
                <c:pt idx="2306" formatCode="0.00E+00">
                  <c:v>4.8828130000000003E-5</c:v>
                </c:pt>
                <c:pt idx="2307" formatCode="0.00E+00">
                  <c:v>4.8828130000000003E-5</c:v>
                </c:pt>
                <c:pt idx="2308" formatCode="0.00E+00">
                  <c:v>4.8828130000000003E-5</c:v>
                </c:pt>
                <c:pt idx="2309" formatCode="0.00E+00">
                  <c:v>4.8828130000000003E-5</c:v>
                </c:pt>
                <c:pt idx="2310" formatCode="0.00E+00">
                  <c:v>4.8828130000000003E-5</c:v>
                </c:pt>
                <c:pt idx="2311" formatCode="0.00E+00">
                  <c:v>4.8828130000000003E-5</c:v>
                </c:pt>
                <c:pt idx="2312" formatCode="0.00E+00">
                  <c:v>9.7656250000000005E-5</c:v>
                </c:pt>
                <c:pt idx="2313" formatCode="0.00E+00">
                  <c:v>9.7656250000000005E-5</c:v>
                </c:pt>
                <c:pt idx="2314" formatCode="0.00E+00">
                  <c:v>9.7656250000000005E-5</c:v>
                </c:pt>
                <c:pt idx="2315" formatCode="0.00E+00">
                  <c:v>9.7656250000000005E-5</c:v>
                </c:pt>
                <c:pt idx="2316" formatCode="0.00E+00">
                  <c:v>9.7656250000000005E-5</c:v>
                </c:pt>
                <c:pt idx="2317" formatCode="0.00E+00">
                  <c:v>9.7656250000000005E-5</c:v>
                </c:pt>
                <c:pt idx="2318" formatCode="0.00E+00">
                  <c:v>4.8828130000000003E-5</c:v>
                </c:pt>
                <c:pt idx="2319" formatCode="0.00E+00">
                  <c:v>9.7656250000000005E-5</c:v>
                </c:pt>
                <c:pt idx="2320" formatCode="0.00E+00">
                  <c:v>9.7656250000000005E-5</c:v>
                </c:pt>
                <c:pt idx="2321" formatCode="0.00E+00">
                  <c:v>9.7656250000000005E-5</c:v>
                </c:pt>
                <c:pt idx="2322" formatCode="0.00E+00">
                  <c:v>9.7656250000000005E-5</c:v>
                </c:pt>
                <c:pt idx="2323" formatCode="0.00E+00">
                  <c:v>9.7656250000000005E-5</c:v>
                </c:pt>
                <c:pt idx="2324" formatCode="0.00E+00">
                  <c:v>9.7656250000000005E-5</c:v>
                </c:pt>
                <c:pt idx="2325" formatCode="0.00E+00">
                  <c:v>9.7656250000000005E-5</c:v>
                </c:pt>
                <c:pt idx="2326" formatCode="0.00E+00">
                  <c:v>9.7656250000000005E-5</c:v>
                </c:pt>
                <c:pt idx="2327" formatCode="0.00E+00">
                  <c:v>9.7656250000000005E-5</c:v>
                </c:pt>
                <c:pt idx="2328" formatCode="0.00E+00">
                  <c:v>9.7656250000000005E-5</c:v>
                </c:pt>
                <c:pt idx="2329" formatCode="0.00E+00">
                  <c:v>9.7656250000000005E-5</c:v>
                </c:pt>
                <c:pt idx="2330" formatCode="0.00E+00">
                  <c:v>9.7656250000000005E-5</c:v>
                </c:pt>
                <c:pt idx="2331" formatCode="0.00E+00">
                  <c:v>9.7656250000000005E-5</c:v>
                </c:pt>
                <c:pt idx="2332" formatCode="0.00E+00">
                  <c:v>9.7656250000000005E-5</c:v>
                </c:pt>
                <c:pt idx="2333" formatCode="0.00E+00">
                  <c:v>9.7656250000000005E-5</c:v>
                </c:pt>
                <c:pt idx="2334" formatCode="0.00E+00">
                  <c:v>9.7656250000000005E-5</c:v>
                </c:pt>
                <c:pt idx="2335" formatCode="0.00E+00">
                  <c:v>4.8828130000000003E-5</c:v>
                </c:pt>
                <c:pt idx="2336" formatCode="0.00E+00">
                  <c:v>4.8828130000000003E-5</c:v>
                </c:pt>
                <c:pt idx="2337" formatCode="0.00E+00">
                  <c:v>4.8828130000000003E-5</c:v>
                </c:pt>
                <c:pt idx="2338" formatCode="0.00E+00">
                  <c:v>4.8828130000000003E-5</c:v>
                </c:pt>
                <c:pt idx="2339" formatCode="0.00E+00">
                  <c:v>4.8828130000000003E-5</c:v>
                </c:pt>
                <c:pt idx="2340" formatCode="0.00E+00">
                  <c:v>4.8828130000000003E-5</c:v>
                </c:pt>
                <c:pt idx="2341" formatCode="0.00E+00">
                  <c:v>9.7656250000000005E-5</c:v>
                </c:pt>
                <c:pt idx="2342" formatCode="0.00E+00">
                  <c:v>4.8828130000000003E-5</c:v>
                </c:pt>
                <c:pt idx="2343" formatCode="0.00E+00">
                  <c:v>4.8828130000000003E-5</c:v>
                </c:pt>
                <c:pt idx="2344" formatCode="0.00E+00">
                  <c:v>4.8828130000000003E-5</c:v>
                </c:pt>
                <c:pt idx="2345" formatCode="0.00E+00">
                  <c:v>4.8828130000000003E-5</c:v>
                </c:pt>
                <c:pt idx="2346" formatCode="0.00E+00">
                  <c:v>9.7656250000000005E-5</c:v>
                </c:pt>
                <c:pt idx="2347" formatCode="0.00E+00">
                  <c:v>4.8828130000000003E-5</c:v>
                </c:pt>
                <c:pt idx="2348" formatCode="0.00E+00">
                  <c:v>9.7656250000000005E-5</c:v>
                </c:pt>
                <c:pt idx="2349" formatCode="0.00E+00">
                  <c:v>9.7656250000000005E-5</c:v>
                </c:pt>
                <c:pt idx="2350" formatCode="0.00E+00">
                  <c:v>9.7656250000000005E-5</c:v>
                </c:pt>
                <c:pt idx="2351" formatCode="0.00E+00">
                  <c:v>9.7656250000000005E-5</c:v>
                </c:pt>
                <c:pt idx="2352" formatCode="0.00E+00">
                  <c:v>9.7656250000000005E-5</c:v>
                </c:pt>
                <c:pt idx="2353" formatCode="0.00E+00">
                  <c:v>9.7656250000000005E-5</c:v>
                </c:pt>
                <c:pt idx="2354" formatCode="0.00E+00">
                  <c:v>9.7656250000000005E-5</c:v>
                </c:pt>
                <c:pt idx="2355" formatCode="0.00E+00">
                  <c:v>9.7656250000000005E-5</c:v>
                </c:pt>
                <c:pt idx="2356" formatCode="0.00E+00">
                  <c:v>9.7656250000000005E-5</c:v>
                </c:pt>
                <c:pt idx="2357" formatCode="0.00E+00">
                  <c:v>9.7656250000000005E-5</c:v>
                </c:pt>
                <c:pt idx="2358" formatCode="0.00E+00">
                  <c:v>9.7656250000000005E-5</c:v>
                </c:pt>
                <c:pt idx="2359" formatCode="0.00E+00">
                  <c:v>9.7656250000000005E-5</c:v>
                </c:pt>
                <c:pt idx="2360" formatCode="0.00E+00">
                  <c:v>9.7656250000000005E-5</c:v>
                </c:pt>
                <c:pt idx="2361" formatCode="0.00E+00">
                  <c:v>9.7656250000000005E-5</c:v>
                </c:pt>
                <c:pt idx="2362" formatCode="0.00E+00">
                  <c:v>9.7656250000000005E-5</c:v>
                </c:pt>
                <c:pt idx="2363" formatCode="0.00E+00">
                  <c:v>9.7656250000000005E-5</c:v>
                </c:pt>
                <c:pt idx="2364" formatCode="0.00E+00">
                  <c:v>9.7656250000000005E-5</c:v>
                </c:pt>
                <c:pt idx="2365" formatCode="0.00E+00">
                  <c:v>9.7656250000000005E-5</c:v>
                </c:pt>
                <c:pt idx="2366" formatCode="0.00E+00">
                  <c:v>9.7656250000000005E-5</c:v>
                </c:pt>
                <c:pt idx="2367" formatCode="0.00E+00">
                  <c:v>9.7656250000000005E-5</c:v>
                </c:pt>
                <c:pt idx="2368" formatCode="0.00E+00">
                  <c:v>9.7656250000000005E-5</c:v>
                </c:pt>
                <c:pt idx="2369" formatCode="0.00E+00">
                  <c:v>9.7656250000000005E-5</c:v>
                </c:pt>
                <c:pt idx="2370" formatCode="0.00E+00">
                  <c:v>4.8828130000000003E-5</c:v>
                </c:pt>
                <c:pt idx="2371" formatCode="0.00E+00">
                  <c:v>9.7656250000000005E-5</c:v>
                </c:pt>
                <c:pt idx="2372" formatCode="0.00E+00">
                  <c:v>4.8828130000000003E-5</c:v>
                </c:pt>
                <c:pt idx="2373" formatCode="0.00E+00">
                  <c:v>4.8828130000000003E-5</c:v>
                </c:pt>
                <c:pt idx="2374" formatCode="0.00E+00">
                  <c:v>9.7656250000000005E-5</c:v>
                </c:pt>
                <c:pt idx="2375" formatCode="0.00E+00">
                  <c:v>4.8828130000000003E-5</c:v>
                </c:pt>
                <c:pt idx="2376" formatCode="0.00E+00">
                  <c:v>9.7656250000000005E-5</c:v>
                </c:pt>
                <c:pt idx="2377" formatCode="0.00E+00">
                  <c:v>4.8828130000000003E-5</c:v>
                </c:pt>
                <c:pt idx="2378" formatCode="0.00E+00">
                  <c:v>9.7656250000000005E-5</c:v>
                </c:pt>
                <c:pt idx="2379" formatCode="0.00E+00">
                  <c:v>4.8828130000000003E-5</c:v>
                </c:pt>
                <c:pt idx="2380" formatCode="0.00E+00">
                  <c:v>4.8828130000000003E-5</c:v>
                </c:pt>
                <c:pt idx="2381" formatCode="0.00E+00">
                  <c:v>9.7656250000000005E-5</c:v>
                </c:pt>
                <c:pt idx="2382" formatCode="0.00E+00">
                  <c:v>4.8828130000000003E-5</c:v>
                </c:pt>
                <c:pt idx="2383" formatCode="0.00E+00">
                  <c:v>4.8828130000000003E-5</c:v>
                </c:pt>
                <c:pt idx="2384" formatCode="0.00E+00">
                  <c:v>4.8828130000000003E-5</c:v>
                </c:pt>
                <c:pt idx="2385" formatCode="0.00E+00">
                  <c:v>4.8828130000000003E-5</c:v>
                </c:pt>
                <c:pt idx="2386" formatCode="0.00E+00">
                  <c:v>4.8828130000000003E-5</c:v>
                </c:pt>
                <c:pt idx="2387" formatCode="0.00E+00">
                  <c:v>4.8828130000000003E-5</c:v>
                </c:pt>
                <c:pt idx="2388" formatCode="0.00E+00">
                  <c:v>4.8828130000000003E-5</c:v>
                </c:pt>
                <c:pt idx="2389" formatCode="0.00E+00">
                  <c:v>4.8828130000000003E-5</c:v>
                </c:pt>
                <c:pt idx="2390" formatCode="0.00E+00">
                  <c:v>4.8828130000000003E-5</c:v>
                </c:pt>
                <c:pt idx="2391" formatCode="0.00E+00">
                  <c:v>4.8828130000000003E-5</c:v>
                </c:pt>
                <c:pt idx="2392" formatCode="0.00E+00">
                  <c:v>4.8828130000000003E-5</c:v>
                </c:pt>
                <c:pt idx="2393" formatCode="0.00E+00">
                  <c:v>9.7656250000000005E-5</c:v>
                </c:pt>
                <c:pt idx="2394" formatCode="0.00E+00">
                  <c:v>9.7656250000000005E-5</c:v>
                </c:pt>
                <c:pt idx="2395" formatCode="0.00E+00">
                  <c:v>9.7656250000000005E-5</c:v>
                </c:pt>
                <c:pt idx="2396" formatCode="0.00E+00">
                  <c:v>9.7656250000000005E-5</c:v>
                </c:pt>
                <c:pt idx="2397" formatCode="0.00E+00">
                  <c:v>9.7656250000000005E-5</c:v>
                </c:pt>
                <c:pt idx="2398" formatCode="0.00E+00">
                  <c:v>9.7656250000000005E-5</c:v>
                </c:pt>
                <c:pt idx="2399" formatCode="0.00E+00">
                  <c:v>9.7656250000000005E-5</c:v>
                </c:pt>
                <c:pt idx="2400" formatCode="0.00E+00">
                  <c:v>9.7656250000000005E-5</c:v>
                </c:pt>
                <c:pt idx="2401" formatCode="0.00E+00">
                  <c:v>9.7656250000000005E-5</c:v>
                </c:pt>
                <c:pt idx="2402" formatCode="0.00E+00">
                  <c:v>9.7656250000000005E-5</c:v>
                </c:pt>
                <c:pt idx="2403" formatCode="0.00E+00">
                  <c:v>9.7656250000000005E-5</c:v>
                </c:pt>
                <c:pt idx="2404" formatCode="0.00E+00">
                  <c:v>9.7656250000000005E-5</c:v>
                </c:pt>
                <c:pt idx="2405" formatCode="0.00E+00">
                  <c:v>9.7656250000000005E-5</c:v>
                </c:pt>
                <c:pt idx="2406" formatCode="0.00E+00">
                  <c:v>9.7656250000000005E-5</c:v>
                </c:pt>
                <c:pt idx="2407" formatCode="0.00E+00">
                  <c:v>9.7656250000000005E-5</c:v>
                </c:pt>
                <c:pt idx="2408" formatCode="0.00E+00">
                  <c:v>9.7656250000000005E-5</c:v>
                </c:pt>
                <c:pt idx="2409" formatCode="0.00E+00">
                  <c:v>9.7656250000000005E-5</c:v>
                </c:pt>
                <c:pt idx="2410" formatCode="0.00E+00">
                  <c:v>9.7656250000000005E-5</c:v>
                </c:pt>
                <c:pt idx="2411" formatCode="0.00E+00">
                  <c:v>9.7656250000000005E-5</c:v>
                </c:pt>
                <c:pt idx="2412" formatCode="0.00E+00">
                  <c:v>9.7656250000000005E-5</c:v>
                </c:pt>
                <c:pt idx="2413" formatCode="0.00E+00">
                  <c:v>9.7656250000000005E-5</c:v>
                </c:pt>
                <c:pt idx="2414" formatCode="0.00E+00">
                  <c:v>9.7656250000000005E-5</c:v>
                </c:pt>
                <c:pt idx="2415" formatCode="0.00E+00">
                  <c:v>9.7656250000000005E-5</c:v>
                </c:pt>
                <c:pt idx="2416" formatCode="0.00E+00">
                  <c:v>4.8828130000000003E-5</c:v>
                </c:pt>
                <c:pt idx="2417" formatCode="0.00E+00">
                  <c:v>9.7656250000000005E-5</c:v>
                </c:pt>
                <c:pt idx="2418" formatCode="0.00E+00">
                  <c:v>4.8828130000000003E-5</c:v>
                </c:pt>
                <c:pt idx="2419" formatCode="0.00E+00">
                  <c:v>4.8828130000000003E-5</c:v>
                </c:pt>
                <c:pt idx="2420" formatCode="0.00E+00">
                  <c:v>4.8828130000000003E-5</c:v>
                </c:pt>
                <c:pt idx="2421" formatCode="0.00E+00">
                  <c:v>4.8828130000000003E-5</c:v>
                </c:pt>
                <c:pt idx="2422" formatCode="0.00E+00">
                  <c:v>4.8828130000000003E-5</c:v>
                </c:pt>
                <c:pt idx="2423" formatCode="0.00E+00">
                  <c:v>9.7656250000000005E-5</c:v>
                </c:pt>
                <c:pt idx="2424" formatCode="0.00E+00">
                  <c:v>4.8828130000000003E-5</c:v>
                </c:pt>
                <c:pt idx="2425" formatCode="0.00E+00">
                  <c:v>4.8828130000000003E-5</c:v>
                </c:pt>
                <c:pt idx="2426" formatCode="0.00E+00">
                  <c:v>9.7656250000000005E-5</c:v>
                </c:pt>
                <c:pt idx="2427" formatCode="0.00E+00">
                  <c:v>4.8828130000000003E-5</c:v>
                </c:pt>
                <c:pt idx="2428" formatCode="0.00E+00">
                  <c:v>9.7656250000000005E-5</c:v>
                </c:pt>
                <c:pt idx="2429" formatCode="0.00E+00">
                  <c:v>9.7656250000000005E-5</c:v>
                </c:pt>
                <c:pt idx="2430" formatCode="0.00E+00">
                  <c:v>9.7656250000000005E-5</c:v>
                </c:pt>
                <c:pt idx="2431" formatCode="0.00E+00">
                  <c:v>9.7656250000000005E-5</c:v>
                </c:pt>
                <c:pt idx="2432" formatCode="0.00E+00">
                  <c:v>9.7656250000000005E-5</c:v>
                </c:pt>
                <c:pt idx="2433" formatCode="0.00E+00">
                  <c:v>9.7656250000000005E-5</c:v>
                </c:pt>
                <c:pt idx="2434" formatCode="0.00E+00">
                  <c:v>9.7656250000000005E-5</c:v>
                </c:pt>
                <c:pt idx="2435" formatCode="0.00E+00">
                  <c:v>9.7656250000000005E-5</c:v>
                </c:pt>
                <c:pt idx="2436" formatCode="0.00E+00">
                  <c:v>9.7656250000000005E-5</c:v>
                </c:pt>
                <c:pt idx="2437" formatCode="0.00E+00">
                  <c:v>9.7656250000000005E-5</c:v>
                </c:pt>
                <c:pt idx="2438" formatCode="0.00E+00">
                  <c:v>9.7656250000000005E-5</c:v>
                </c:pt>
                <c:pt idx="2439" formatCode="0.00E+00">
                  <c:v>9.7656250000000005E-5</c:v>
                </c:pt>
                <c:pt idx="2440" formatCode="0.00E+00">
                  <c:v>9.7656250000000005E-5</c:v>
                </c:pt>
                <c:pt idx="2441" formatCode="0.00E+00">
                  <c:v>9.7656250000000005E-5</c:v>
                </c:pt>
                <c:pt idx="2442" formatCode="0.00E+00">
                  <c:v>4.8828130000000003E-5</c:v>
                </c:pt>
                <c:pt idx="2443" formatCode="0.00E+00">
                  <c:v>4.8828130000000003E-5</c:v>
                </c:pt>
                <c:pt idx="2444" formatCode="0.00E+00">
                  <c:v>9.7656250000000005E-5</c:v>
                </c:pt>
                <c:pt idx="2445" formatCode="0.00E+00">
                  <c:v>4.8828130000000003E-5</c:v>
                </c:pt>
                <c:pt idx="2446" formatCode="0.00E+00">
                  <c:v>9.7656250000000005E-5</c:v>
                </c:pt>
                <c:pt idx="2447" formatCode="0.00E+00">
                  <c:v>9.7656250000000005E-5</c:v>
                </c:pt>
                <c:pt idx="2448" formatCode="0.00E+00">
                  <c:v>4.8828130000000003E-5</c:v>
                </c:pt>
                <c:pt idx="2449" formatCode="0.00E+00">
                  <c:v>9.7656250000000005E-5</c:v>
                </c:pt>
                <c:pt idx="2450" formatCode="0.00E+00">
                  <c:v>9.7656250000000005E-5</c:v>
                </c:pt>
                <c:pt idx="2451" formatCode="0.00E+00">
                  <c:v>9.7656250000000005E-5</c:v>
                </c:pt>
                <c:pt idx="2452" formatCode="0.00E+00">
                  <c:v>9.7656250000000005E-5</c:v>
                </c:pt>
                <c:pt idx="2453" formatCode="0.00E+00">
                  <c:v>9.7656250000000005E-5</c:v>
                </c:pt>
                <c:pt idx="2454" formatCode="0.00E+00">
                  <c:v>9.7656250000000005E-5</c:v>
                </c:pt>
                <c:pt idx="2455" formatCode="0.00E+00">
                  <c:v>9.7656250000000005E-5</c:v>
                </c:pt>
                <c:pt idx="2456" formatCode="0.00E+00">
                  <c:v>9.7656250000000005E-5</c:v>
                </c:pt>
                <c:pt idx="2457" formatCode="0.00E+00">
                  <c:v>9.7656250000000005E-5</c:v>
                </c:pt>
                <c:pt idx="2458">
                  <c:v>1.464844E-4</c:v>
                </c:pt>
                <c:pt idx="2459" formatCode="0.00E+00">
                  <c:v>9.7656250000000005E-5</c:v>
                </c:pt>
                <c:pt idx="2460">
                  <c:v>1.464844E-4</c:v>
                </c:pt>
                <c:pt idx="2461" formatCode="0.00E+00">
                  <c:v>9.7656250000000005E-5</c:v>
                </c:pt>
                <c:pt idx="2462" formatCode="0.00E+00">
                  <c:v>9.7656250000000005E-5</c:v>
                </c:pt>
                <c:pt idx="2463" formatCode="0.00E+00">
                  <c:v>9.7656250000000005E-5</c:v>
                </c:pt>
                <c:pt idx="2464" formatCode="0.00E+00">
                  <c:v>9.7656250000000005E-5</c:v>
                </c:pt>
                <c:pt idx="2465" formatCode="0.00E+00">
                  <c:v>9.7656250000000005E-5</c:v>
                </c:pt>
                <c:pt idx="2466" formatCode="0.00E+00">
                  <c:v>9.7656250000000005E-5</c:v>
                </c:pt>
                <c:pt idx="2467" formatCode="0.00E+00">
                  <c:v>9.7656250000000005E-5</c:v>
                </c:pt>
                <c:pt idx="2468" formatCode="0.00E+00">
                  <c:v>4.8828130000000003E-5</c:v>
                </c:pt>
                <c:pt idx="2469" formatCode="0.00E+00">
                  <c:v>4.8828130000000003E-5</c:v>
                </c:pt>
                <c:pt idx="2470" formatCode="0.00E+00">
                  <c:v>4.8828130000000003E-5</c:v>
                </c:pt>
                <c:pt idx="2471" formatCode="0.00E+00">
                  <c:v>4.8828130000000003E-5</c:v>
                </c:pt>
                <c:pt idx="2472" formatCode="0.00E+00">
                  <c:v>4.8828130000000003E-5</c:v>
                </c:pt>
                <c:pt idx="2473" formatCode="0.00E+00">
                  <c:v>4.8828130000000003E-5</c:v>
                </c:pt>
                <c:pt idx="2474" formatCode="0.00E+00">
                  <c:v>4.8828130000000003E-5</c:v>
                </c:pt>
                <c:pt idx="2475">
                  <c:v>0</c:v>
                </c:pt>
                <c:pt idx="2476">
                  <c:v>0</c:v>
                </c:pt>
                <c:pt idx="2477" formatCode="0.00E+00">
                  <c:v>4.8828130000000003E-5</c:v>
                </c:pt>
                <c:pt idx="2478" formatCode="0.00E+00">
                  <c:v>4.8828130000000003E-5</c:v>
                </c:pt>
                <c:pt idx="2479">
                  <c:v>0</c:v>
                </c:pt>
                <c:pt idx="2480" formatCode="0.00E+00">
                  <c:v>4.8828130000000003E-5</c:v>
                </c:pt>
                <c:pt idx="2481" formatCode="0.00E+00">
                  <c:v>4.8828130000000003E-5</c:v>
                </c:pt>
                <c:pt idx="2482">
                  <c:v>0</c:v>
                </c:pt>
                <c:pt idx="2483" formatCode="0.00E+00">
                  <c:v>4.8828130000000003E-5</c:v>
                </c:pt>
                <c:pt idx="2484" formatCode="0.00E+00">
                  <c:v>4.8828130000000003E-5</c:v>
                </c:pt>
                <c:pt idx="2485" formatCode="0.00E+00">
                  <c:v>4.8828130000000003E-5</c:v>
                </c:pt>
                <c:pt idx="2486" formatCode="0.00E+00">
                  <c:v>4.8828130000000003E-5</c:v>
                </c:pt>
                <c:pt idx="2487" formatCode="0.00E+00">
                  <c:v>4.8828130000000003E-5</c:v>
                </c:pt>
                <c:pt idx="2488" formatCode="0.00E+00">
                  <c:v>9.7656250000000005E-5</c:v>
                </c:pt>
                <c:pt idx="2489" formatCode="0.00E+00">
                  <c:v>9.7656250000000005E-5</c:v>
                </c:pt>
                <c:pt idx="2490" formatCode="0.00E+00">
                  <c:v>9.7656250000000005E-5</c:v>
                </c:pt>
                <c:pt idx="2491" formatCode="0.00E+00">
                  <c:v>9.7656250000000005E-5</c:v>
                </c:pt>
                <c:pt idx="2492" formatCode="0.00E+00">
                  <c:v>9.7656250000000005E-5</c:v>
                </c:pt>
                <c:pt idx="2493" formatCode="0.00E+00">
                  <c:v>9.7656250000000005E-5</c:v>
                </c:pt>
                <c:pt idx="2494">
                  <c:v>1.464844E-4</c:v>
                </c:pt>
                <c:pt idx="2495" formatCode="0.00E+00">
                  <c:v>9.7656250000000005E-5</c:v>
                </c:pt>
                <c:pt idx="2496" formatCode="0.00E+00">
                  <c:v>9.7656250000000005E-5</c:v>
                </c:pt>
                <c:pt idx="2497">
                  <c:v>1.464844E-4</c:v>
                </c:pt>
                <c:pt idx="2498">
                  <c:v>1.464844E-4</c:v>
                </c:pt>
                <c:pt idx="2499" formatCode="0.00E+00">
                  <c:v>9.7656250000000005E-5</c:v>
                </c:pt>
                <c:pt idx="2500" formatCode="0.00E+00">
                  <c:v>9.7656250000000005E-5</c:v>
                </c:pt>
                <c:pt idx="2501" formatCode="0.00E+00">
                  <c:v>9.7656250000000005E-5</c:v>
                </c:pt>
                <c:pt idx="2502" formatCode="0.00E+00">
                  <c:v>9.7656250000000005E-5</c:v>
                </c:pt>
                <c:pt idx="2503" formatCode="0.00E+00">
                  <c:v>9.7656250000000005E-5</c:v>
                </c:pt>
                <c:pt idx="2504" formatCode="0.00E+00">
                  <c:v>9.7656250000000005E-5</c:v>
                </c:pt>
                <c:pt idx="2505" formatCode="0.00E+00">
                  <c:v>9.7656250000000005E-5</c:v>
                </c:pt>
                <c:pt idx="2506" formatCode="0.00E+00">
                  <c:v>9.7656250000000005E-5</c:v>
                </c:pt>
                <c:pt idx="2507" formatCode="0.00E+00">
                  <c:v>9.7656250000000005E-5</c:v>
                </c:pt>
                <c:pt idx="2508" formatCode="0.00E+00">
                  <c:v>9.7656250000000005E-5</c:v>
                </c:pt>
                <c:pt idx="2509" formatCode="0.00E+00">
                  <c:v>4.8828130000000003E-5</c:v>
                </c:pt>
                <c:pt idx="2510" formatCode="0.00E+00">
                  <c:v>4.8828130000000003E-5</c:v>
                </c:pt>
                <c:pt idx="2511" formatCode="0.00E+00">
                  <c:v>9.7656250000000005E-5</c:v>
                </c:pt>
                <c:pt idx="2512" formatCode="0.00E+00">
                  <c:v>4.8828130000000003E-5</c:v>
                </c:pt>
                <c:pt idx="2513" formatCode="0.00E+00">
                  <c:v>4.8828130000000003E-5</c:v>
                </c:pt>
                <c:pt idx="2514" formatCode="0.00E+00">
                  <c:v>4.8828130000000003E-5</c:v>
                </c:pt>
                <c:pt idx="2515" formatCode="0.00E+00">
                  <c:v>9.7656250000000005E-5</c:v>
                </c:pt>
                <c:pt idx="2516" formatCode="0.00E+00">
                  <c:v>4.8828130000000003E-5</c:v>
                </c:pt>
                <c:pt idx="2517" formatCode="0.00E+00">
                  <c:v>9.7656250000000005E-5</c:v>
                </c:pt>
                <c:pt idx="2518" formatCode="0.00E+00">
                  <c:v>4.8828130000000003E-5</c:v>
                </c:pt>
                <c:pt idx="2519" formatCode="0.00E+00">
                  <c:v>4.8828130000000003E-5</c:v>
                </c:pt>
                <c:pt idx="2520" formatCode="0.00E+00">
                  <c:v>4.8828130000000003E-5</c:v>
                </c:pt>
                <c:pt idx="2521" formatCode="0.00E+00">
                  <c:v>4.8828130000000003E-5</c:v>
                </c:pt>
                <c:pt idx="2522" formatCode="0.00E+00">
                  <c:v>4.8828130000000003E-5</c:v>
                </c:pt>
                <c:pt idx="2523" formatCode="0.00E+00">
                  <c:v>4.8828130000000003E-5</c:v>
                </c:pt>
                <c:pt idx="2524" formatCode="0.00E+00">
                  <c:v>4.8828130000000003E-5</c:v>
                </c:pt>
                <c:pt idx="2525" formatCode="0.00E+00">
                  <c:v>4.8828130000000003E-5</c:v>
                </c:pt>
                <c:pt idx="2526" formatCode="0.00E+00">
                  <c:v>4.8828130000000003E-5</c:v>
                </c:pt>
                <c:pt idx="2527" formatCode="0.00E+00">
                  <c:v>4.8828130000000003E-5</c:v>
                </c:pt>
                <c:pt idx="2528" formatCode="0.00E+00">
                  <c:v>4.8828130000000003E-5</c:v>
                </c:pt>
                <c:pt idx="2529" formatCode="0.00E+00">
                  <c:v>4.8828130000000003E-5</c:v>
                </c:pt>
                <c:pt idx="2530" formatCode="0.00E+00">
                  <c:v>4.8828130000000003E-5</c:v>
                </c:pt>
                <c:pt idx="2531" formatCode="0.00E+00">
                  <c:v>4.8828130000000003E-5</c:v>
                </c:pt>
                <c:pt idx="2532" formatCode="0.00E+00">
                  <c:v>4.8828130000000003E-5</c:v>
                </c:pt>
                <c:pt idx="2533" formatCode="0.00E+00">
                  <c:v>4.8828130000000003E-5</c:v>
                </c:pt>
                <c:pt idx="2534" formatCode="0.00E+00">
                  <c:v>9.7656250000000005E-5</c:v>
                </c:pt>
                <c:pt idx="2535" formatCode="0.00E+00">
                  <c:v>4.8828130000000003E-5</c:v>
                </c:pt>
                <c:pt idx="2536" formatCode="0.00E+00">
                  <c:v>4.8828130000000003E-5</c:v>
                </c:pt>
                <c:pt idx="2537" formatCode="0.00E+00">
                  <c:v>9.7656250000000005E-5</c:v>
                </c:pt>
                <c:pt idx="2538" formatCode="0.00E+00">
                  <c:v>9.7656250000000005E-5</c:v>
                </c:pt>
                <c:pt idx="2539" formatCode="0.00E+00">
                  <c:v>9.7656250000000005E-5</c:v>
                </c:pt>
                <c:pt idx="2540" formatCode="0.00E+00">
                  <c:v>9.7656250000000005E-5</c:v>
                </c:pt>
                <c:pt idx="2541" formatCode="0.00E+00">
                  <c:v>9.7656250000000005E-5</c:v>
                </c:pt>
                <c:pt idx="2542" formatCode="0.00E+00">
                  <c:v>9.7656250000000005E-5</c:v>
                </c:pt>
                <c:pt idx="2543">
                  <c:v>1.464844E-4</c:v>
                </c:pt>
                <c:pt idx="2544" formatCode="0.00E+00">
                  <c:v>9.7656250000000005E-5</c:v>
                </c:pt>
                <c:pt idx="2545" formatCode="0.00E+00">
                  <c:v>9.7656250000000005E-5</c:v>
                </c:pt>
                <c:pt idx="2546" formatCode="0.00E+00">
                  <c:v>9.7656250000000005E-5</c:v>
                </c:pt>
                <c:pt idx="2547" formatCode="0.00E+00">
                  <c:v>9.7656250000000005E-5</c:v>
                </c:pt>
                <c:pt idx="2548" formatCode="0.00E+00">
                  <c:v>9.7656250000000005E-5</c:v>
                </c:pt>
                <c:pt idx="2549" formatCode="0.00E+00">
                  <c:v>9.7656250000000005E-5</c:v>
                </c:pt>
                <c:pt idx="2550" formatCode="0.00E+00">
                  <c:v>9.7656250000000005E-5</c:v>
                </c:pt>
                <c:pt idx="2551" formatCode="0.00E+00">
                  <c:v>9.7656250000000005E-5</c:v>
                </c:pt>
                <c:pt idx="2552" formatCode="0.00E+00">
                  <c:v>9.7656250000000005E-5</c:v>
                </c:pt>
                <c:pt idx="2553" formatCode="0.00E+00">
                  <c:v>9.7656250000000005E-5</c:v>
                </c:pt>
                <c:pt idx="2554" formatCode="0.00E+00">
                  <c:v>4.8828130000000003E-5</c:v>
                </c:pt>
                <c:pt idx="2555" formatCode="0.00E+00">
                  <c:v>4.8828130000000003E-5</c:v>
                </c:pt>
                <c:pt idx="2556" formatCode="0.00E+00">
                  <c:v>4.8828130000000003E-5</c:v>
                </c:pt>
                <c:pt idx="2557" formatCode="0.00E+00">
                  <c:v>4.8828130000000003E-5</c:v>
                </c:pt>
                <c:pt idx="2558" formatCode="0.00E+00">
                  <c:v>4.8828130000000003E-5</c:v>
                </c:pt>
                <c:pt idx="2559" formatCode="0.00E+00">
                  <c:v>4.8828130000000003E-5</c:v>
                </c:pt>
                <c:pt idx="2560" formatCode="0.00E+00">
                  <c:v>4.8828130000000003E-5</c:v>
                </c:pt>
                <c:pt idx="2561" formatCode="0.00E+00">
                  <c:v>4.8828130000000003E-5</c:v>
                </c:pt>
                <c:pt idx="2562" formatCode="0.00E+00">
                  <c:v>4.8828130000000003E-5</c:v>
                </c:pt>
                <c:pt idx="2563" formatCode="0.00E+00">
                  <c:v>4.8828130000000003E-5</c:v>
                </c:pt>
                <c:pt idx="2564" formatCode="0.00E+00">
                  <c:v>4.8828130000000003E-5</c:v>
                </c:pt>
                <c:pt idx="2565" formatCode="0.00E+00">
                  <c:v>4.8828130000000003E-5</c:v>
                </c:pt>
                <c:pt idx="2566" formatCode="0.00E+00">
                  <c:v>4.8828130000000003E-5</c:v>
                </c:pt>
                <c:pt idx="2567" formatCode="0.00E+00">
                  <c:v>9.7656250000000005E-5</c:v>
                </c:pt>
                <c:pt idx="2568" formatCode="0.00E+00">
                  <c:v>4.8828130000000003E-5</c:v>
                </c:pt>
                <c:pt idx="2569" formatCode="0.00E+00">
                  <c:v>9.7656250000000005E-5</c:v>
                </c:pt>
                <c:pt idx="2570" formatCode="0.00E+00">
                  <c:v>9.7656250000000005E-5</c:v>
                </c:pt>
                <c:pt idx="2571" formatCode="0.00E+00">
                  <c:v>9.7656250000000005E-5</c:v>
                </c:pt>
                <c:pt idx="2572" formatCode="0.00E+00">
                  <c:v>9.7656250000000005E-5</c:v>
                </c:pt>
                <c:pt idx="2573" formatCode="0.00E+00">
                  <c:v>9.7656250000000005E-5</c:v>
                </c:pt>
                <c:pt idx="2574" formatCode="0.00E+00">
                  <c:v>9.7656250000000005E-5</c:v>
                </c:pt>
                <c:pt idx="2575" formatCode="0.00E+00">
                  <c:v>9.7656250000000005E-5</c:v>
                </c:pt>
                <c:pt idx="2576" formatCode="0.00E+00">
                  <c:v>9.7656250000000005E-5</c:v>
                </c:pt>
                <c:pt idx="2577" formatCode="0.00E+00">
                  <c:v>4.8828130000000003E-5</c:v>
                </c:pt>
                <c:pt idx="2578" formatCode="0.00E+00">
                  <c:v>9.7656250000000005E-5</c:v>
                </c:pt>
                <c:pt idx="2579" formatCode="0.00E+00">
                  <c:v>9.7656250000000005E-5</c:v>
                </c:pt>
                <c:pt idx="2580" formatCode="0.00E+00">
                  <c:v>4.8828130000000003E-5</c:v>
                </c:pt>
                <c:pt idx="2581" formatCode="0.00E+00">
                  <c:v>9.7656250000000005E-5</c:v>
                </c:pt>
                <c:pt idx="2582" formatCode="0.00E+00">
                  <c:v>9.7656250000000005E-5</c:v>
                </c:pt>
                <c:pt idx="2583" formatCode="0.00E+00">
                  <c:v>9.7656250000000005E-5</c:v>
                </c:pt>
                <c:pt idx="2584" formatCode="0.00E+00">
                  <c:v>9.7656250000000005E-5</c:v>
                </c:pt>
                <c:pt idx="2585" formatCode="0.00E+00">
                  <c:v>9.7656250000000005E-5</c:v>
                </c:pt>
                <c:pt idx="2586" formatCode="0.00E+00">
                  <c:v>9.7656250000000005E-5</c:v>
                </c:pt>
                <c:pt idx="2587" formatCode="0.00E+00">
                  <c:v>9.7656250000000005E-5</c:v>
                </c:pt>
                <c:pt idx="2588" formatCode="0.00E+00">
                  <c:v>4.8828130000000003E-5</c:v>
                </c:pt>
                <c:pt idx="2589" formatCode="0.00E+00">
                  <c:v>9.7656250000000005E-5</c:v>
                </c:pt>
                <c:pt idx="2590" formatCode="0.00E+00">
                  <c:v>9.7656250000000005E-5</c:v>
                </c:pt>
                <c:pt idx="2591" formatCode="0.00E+00">
                  <c:v>9.7656250000000005E-5</c:v>
                </c:pt>
                <c:pt idx="2592" formatCode="0.00E+00">
                  <c:v>9.7656250000000005E-5</c:v>
                </c:pt>
                <c:pt idx="2593" formatCode="0.00E+00">
                  <c:v>9.7656250000000005E-5</c:v>
                </c:pt>
                <c:pt idx="2594" formatCode="0.00E+00">
                  <c:v>9.7656250000000005E-5</c:v>
                </c:pt>
                <c:pt idx="2595" formatCode="0.00E+00">
                  <c:v>4.8828130000000003E-5</c:v>
                </c:pt>
                <c:pt idx="2596" formatCode="0.00E+00">
                  <c:v>9.7656250000000005E-5</c:v>
                </c:pt>
                <c:pt idx="2597" formatCode="0.00E+00">
                  <c:v>9.7656250000000005E-5</c:v>
                </c:pt>
                <c:pt idx="2598" formatCode="0.00E+00">
                  <c:v>9.7656250000000005E-5</c:v>
                </c:pt>
                <c:pt idx="2599" formatCode="0.00E+00">
                  <c:v>9.7656250000000005E-5</c:v>
                </c:pt>
                <c:pt idx="2600" formatCode="0.00E+00">
                  <c:v>9.7656250000000005E-5</c:v>
                </c:pt>
                <c:pt idx="2601" formatCode="0.00E+00">
                  <c:v>4.8828130000000003E-5</c:v>
                </c:pt>
                <c:pt idx="2602" formatCode="0.00E+00">
                  <c:v>9.7656250000000005E-5</c:v>
                </c:pt>
                <c:pt idx="2603" formatCode="0.00E+00">
                  <c:v>9.7656250000000005E-5</c:v>
                </c:pt>
                <c:pt idx="2604" formatCode="0.00E+00">
                  <c:v>9.7656250000000005E-5</c:v>
                </c:pt>
                <c:pt idx="2605" formatCode="0.00E+00">
                  <c:v>9.7656250000000005E-5</c:v>
                </c:pt>
                <c:pt idx="2606" formatCode="0.00E+00">
                  <c:v>4.8828130000000003E-5</c:v>
                </c:pt>
                <c:pt idx="2607" formatCode="0.00E+00">
                  <c:v>9.7656250000000005E-5</c:v>
                </c:pt>
                <c:pt idx="2608" formatCode="0.00E+00">
                  <c:v>4.8828130000000003E-5</c:v>
                </c:pt>
                <c:pt idx="2609" formatCode="0.00E+00">
                  <c:v>4.8828130000000003E-5</c:v>
                </c:pt>
                <c:pt idx="2610" formatCode="0.00E+00">
                  <c:v>4.8828130000000003E-5</c:v>
                </c:pt>
                <c:pt idx="2611" formatCode="0.00E+00">
                  <c:v>9.7656250000000005E-5</c:v>
                </c:pt>
                <c:pt idx="2612" formatCode="0.00E+00">
                  <c:v>9.7656250000000005E-5</c:v>
                </c:pt>
                <c:pt idx="2613" formatCode="0.00E+00">
                  <c:v>9.7656250000000005E-5</c:v>
                </c:pt>
                <c:pt idx="2614" formatCode="0.00E+00">
                  <c:v>4.8828130000000003E-5</c:v>
                </c:pt>
                <c:pt idx="2615" formatCode="0.00E+00">
                  <c:v>9.7656250000000005E-5</c:v>
                </c:pt>
                <c:pt idx="2616" formatCode="0.00E+00">
                  <c:v>9.7656250000000005E-5</c:v>
                </c:pt>
                <c:pt idx="2617" formatCode="0.00E+00">
                  <c:v>9.7656250000000005E-5</c:v>
                </c:pt>
                <c:pt idx="2618" formatCode="0.00E+00">
                  <c:v>9.7656250000000005E-5</c:v>
                </c:pt>
                <c:pt idx="2619" formatCode="0.00E+00">
                  <c:v>9.7656250000000005E-5</c:v>
                </c:pt>
                <c:pt idx="2620" formatCode="0.00E+00">
                  <c:v>9.7656250000000005E-5</c:v>
                </c:pt>
                <c:pt idx="2621" formatCode="0.00E+00">
                  <c:v>9.7656250000000005E-5</c:v>
                </c:pt>
                <c:pt idx="2622" formatCode="0.00E+00">
                  <c:v>9.7656250000000005E-5</c:v>
                </c:pt>
                <c:pt idx="2623" formatCode="0.00E+00">
                  <c:v>9.7656250000000005E-5</c:v>
                </c:pt>
                <c:pt idx="2624" formatCode="0.00E+00">
                  <c:v>9.7656250000000005E-5</c:v>
                </c:pt>
                <c:pt idx="2625" formatCode="0.00E+00">
                  <c:v>9.7656250000000005E-5</c:v>
                </c:pt>
                <c:pt idx="2626" formatCode="0.00E+00">
                  <c:v>9.7656250000000005E-5</c:v>
                </c:pt>
                <c:pt idx="2627" formatCode="0.00E+00">
                  <c:v>9.7656250000000005E-5</c:v>
                </c:pt>
                <c:pt idx="2628" formatCode="0.00E+00">
                  <c:v>9.7656250000000005E-5</c:v>
                </c:pt>
                <c:pt idx="2629" formatCode="0.00E+00">
                  <c:v>9.7656250000000005E-5</c:v>
                </c:pt>
                <c:pt idx="2630" formatCode="0.00E+00">
                  <c:v>9.7656250000000005E-5</c:v>
                </c:pt>
                <c:pt idx="2631" formatCode="0.00E+00">
                  <c:v>4.8828130000000003E-5</c:v>
                </c:pt>
                <c:pt idx="2632" formatCode="0.00E+00">
                  <c:v>4.8828130000000003E-5</c:v>
                </c:pt>
                <c:pt idx="2633" formatCode="0.00E+00">
                  <c:v>9.7656250000000005E-5</c:v>
                </c:pt>
                <c:pt idx="2634" formatCode="0.00E+00">
                  <c:v>4.8828130000000003E-5</c:v>
                </c:pt>
                <c:pt idx="2635" formatCode="0.00E+00">
                  <c:v>4.8828130000000003E-5</c:v>
                </c:pt>
                <c:pt idx="2636" formatCode="0.00E+00">
                  <c:v>9.7656250000000005E-5</c:v>
                </c:pt>
                <c:pt idx="2637" formatCode="0.00E+00">
                  <c:v>4.8828130000000003E-5</c:v>
                </c:pt>
                <c:pt idx="2638" formatCode="0.00E+00">
                  <c:v>4.8828130000000003E-5</c:v>
                </c:pt>
                <c:pt idx="2639" formatCode="0.00E+00">
                  <c:v>4.8828130000000003E-5</c:v>
                </c:pt>
                <c:pt idx="2640" formatCode="0.00E+00">
                  <c:v>4.8828130000000003E-5</c:v>
                </c:pt>
                <c:pt idx="2641" formatCode="0.00E+00">
                  <c:v>9.7656250000000005E-5</c:v>
                </c:pt>
                <c:pt idx="2642" formatCode="0.00E+00">
                  <c:v>9.7656250000000005E-5</c:v>
                </c:pt>
                <c:pt idx="2643" formatCode="0.00E+00">
                  <c:v>9.7656250000000005E-5</c:v>
                </c:pt>
                <c:pt idx="2644" formatCode="0.00E+00">
                  <c:v>9.7656250000000005E-5</c:v>
                </c:pt>
                <c:pt idx="2645" formatCode="0.00E+00">
                  <c:v>9.7656250000000005E-5</c:v>
                </c:pt>
                <c:pt idx="2646" formatCode="0.00E+00">
                  <c:v>9.7656250000000005E-5</c:v>
                </c:pt>
                <c:pt idx="2647" formatCode="0.00E+00">
                  <c:v>9.7656250000000005E-5</c:v>
                </c:pt>
                <c:pt idx="2648" formatCode="0.00E+00">
                  <c:v>9.7656250000000005E-5</c:v>
                </c:pt>
                <c:pt idx="2649" formatCode="0.00E+00">
                  <c:v>9.7656250000000005E-5</c:v>
                </c:pt>
                <c:pt idx="2650" formatCode="0.00E+00">
                  <c:v>9.7656250000000005E-5</c:v>
                </c:pt>
                <c:pt idx="2651" formatCode="0.00E+00">
                  <c:v>9.7656250000000005E-5</c:v>
                </c:pt>
                <c:pt idx="2652" formatCode="0.00E+00">
                  <c:v>9.7656250000000005E-5</c:v>
                </c:pt>
                <c:pt idx="2653" formatCode="0.00E+00">
                  <c:v>9.7656250000000005E-5</c:v>
                </c:pt>
                <c:pt idx="2654" formatCode="0.00E+00">
                  <c:v>9.7656250000000005E-5</c:v>
                </c:pt>
                <c:pt idx="2655" formatCode="0.00E+00">
                  <c:v>9.7656250000000005E-5</c:v>
                </c:pt>
                <c:pt idx="2656" formatCode="0.00E+00">
                  <c:v>9.7656250000000005E-5</c:v>
                </c:pt>
                <c:pt idx="2657" formatCode="0.00E+00">
                  <c:v>9.7656250000000005E-5</c:v>
                </c:pt>
                <c:pt idx="2658" formatCode="0.00E+00">
                  <c:v>9.7656250000000005E-5</c:v>
                </c:pt>
                <c:pt idx="2659" formatCode="0.00E+00">
                  <c:v>9.7656250000000005E-5</c:v>
                </c:pt>
                <c:pt idx="2660" formatCode="0.00E+00">
                  <c:v>9.7656250000000005E-5</c:v>
                </c:pt>
                <c:pt idx="2661" formatCode="0.00E+00">
                  <c:v>9.7656250000000005E-5</c:v>
                </c:pt>
                <c:pt idx="2662" formatCode="0.00E+00">
                  <c:v>4.8828130000000003E-5</c:v>
                </c:pt>
                <c:pt idx="2663" formatCode="0.00E+00">
                  <c:v>9.7656250000000005E-5</c:v>
                </c:pt>
                <c:pt idx="2664" formatCode="0.00E+00">
                  <c:v>9.7656250000000005E-5</c:v>
                </c:pt>
                <c:pt idx="2665" formatCode="0.00E+00">
                  <c:v>4.8828130000000003E-5</c:v>
                </c:pt>
                <c:pt idx="2666" formatCode="0.00E+00">
                  <c:v>4.8828130000000003E-5</c:v>
                </c:pt>
                <c:pt idx="2667" formatCode="0.00E+00">
                  <c:v>4.8828130000000003E-5</c:v>
                </c:pt>
                <c:pt idx="2668" formatCode="0.00E+00">
                  <c:v>9.7656250000000005E-5</c:v>
                </c:pt>
                <c:pt idx="2669" formatCode="0.00E+00">
                  <c:v>9.7656250000000005E-5</c:v>
                </c:pt>
                <c:pt idx="2670" formatCode="0.00E+00">
                  <c:v>9.7656250000000005E-5</c:v>
                </c:pt>
                <c:pt idx="2671" formatCode="0.00E+00">
                  <c:v>9.7656250000000005E-5</c:v>
                </c:pt>
                <c:pt idx="2672" formatCode="0.00E+00">
                  <c:v>9.7656250000000005E-5</c:v>
                </c:pt>
                <c:pt idx="2673" formatCode="0.00E+00">
                  <c:v>4.8828130000000003E-5</c:v>
                </c:pt>
                <c:pt idx="2674" formatCode="0.00E+00">
                  <c:v>9.7656250000000005E-5</c:v>
                </c:pt>
                <c:pt idx="2675" formatCode="0.00E+00">
                  <c:v>9.7656250000000005E-5</c:v>
                </c:pt>
                <c:pt idx="2676" formatCode="0.00E+00">
                  <c:v>9.7656250000000005E-5</c:v>
                </c:pt>
                <c:pt idx="2677" formatCode="0.00E+00">
                  <c:v>9.7656250000000005E-5</c:v>
                </c:pt>
                <c:pt idx="2678" formatCode="0.00E+00">
                  <c:v>9.7656250000000005E-5</c:v>
                </c:pt>
                <c:pt idx="2679" formatCode="0.00E+00">
                  <c:v>9.7656250000000005E-5</c:v>
                </c:pt>
                <c:pt idx="2680" formatCode="0.00E+00">
                  <c:v>9.7656250000000005E-5</c:v>
                </c:pt>
                <c:pt idx="2681" formatCode="0.00E+00">
                  <c:v>9.7656250000000005E-5</c:v>
                </c:pt>
                <c:pt idx="2682" formatCode="0.00E+00">
                  <c:v>9.7656250000000005E-5</c:v>
                </c:pt>
                <c:pt idx="2683" formatCode="0.00E+00">
                  <c:v>9.7656250000000005E-5</c:v>
                </c:pt>
                <c:pt idx="2684" formatCode="0.00E+00">
                  <c:v>9.7656250000000005E-5</c:v>
                </c:pt>
                <c:pt idx="2685" formatCode="0.00E+00">
                  <c:v>9.7656250000000005E-5</c:v>
                </c:pt>
                <c:pt idx="2686" formatCode="0.00E+00">
                  <c:v>9.7656250000000005E-5</c:v>
                </c:pt>
                <c:pt idx="2687" formatCode="0.00E+00">
                  <c:v>9.7656250000000005E-5</c:v>
                </c:pt>
                <c:pt idx="2688" formatCode="0.00E+00">
                  <c:v>9.7656250000000005E-5</c:v>
                </c:pt>
                <c:pt idx="2689" formatCode="0.00E+00">
                  <c:v>9.7656250000000005E-5</c:v>
                </c:pt>
                <c:pt idx="2690" formatCode="0.00E+00">
                  <c:v>9.7656250000000005E-5</c:v>
                </c:pt>
                <c:pt idx="2691" formatCode="0.00E+00">
                  <c:v>9.7656250000000005E-5</c:v>
                </c:pt>
                <c:pt idx="2692" formatCode="0.00E+00">
                  <c:v>9.7656250000000005E-5</c:v>
                </c:pt>
                <c:pt idx="2693" formatCode="0.00E+00">
                  <c:v>9.7656250000000005E-5</c:v>
                </c:pt>
                <c:pt idx="2694" formatCode="0.00E+00">
                  <c:v>9.7656250000000005E-5</c:v>
                </c:pt>
                <c:pt idx="2695" formatCode="0.00E+00">
                  <c:v>9.7656250000000005E-5</c:v>
                </c:pt>
                <c:pt idx="2696" formatCode="0.00E+00">
                  <c:v>9.7656250000000005E-5</c:v>
                </c:pt>
                <c:pt idx="2697" formatCode="0.00E+00">
                  <c:v>9.7656250000000005E-5</c:v>
                </c:pt>
                <c:pt idx="2698" formatCode="0.00E+00">
                  <c:v>9.7656250000000005E-5</c:v>
                </c:pt>
                <c:pt idx="2699" formatCode="0.00E+00">
                  <c:v>9.7656250000000005E-5</c:v>
                </c:pt>
                <c:pt idx="2700" formatCode="0.00E+00">
                  <c:v>4.8828130000000003E-5</c:v>
                </c:pt>
                <c:pt idx="2701" formatCode="0.00E+00">
                  <c:v>4.8828130000000003E-5</c:v>
                </c:pt>
                <c:pt idx="2702" formatCode="0.00E+00">
                  <c:v>4.8828130000000003E-5</c:v>
                </c:pt>
                <c:pt idx="2703" formatCode="0.00E+00">
                  <c:v>9.7656250000000005E-5</c:v>
                </c:pt>
                <c:pt idx="2704" formatCode="0.00E+00">
                  <c:v>4.8828130000000003E-5</c:v>
                </c:pt>
                <c:pt idx="2705" formatCode="0.00E+00">
                  <c:v>9.7656250000000005E-5</c:v>
                </c:pt>
                <c:pt idx="2706" formatCode="0.00E+00">
                  <c:v>9.7656250000000005E-5</c:v>
                </c:pt>
                <c:pt idx="2707" formatCode="0.00E+00">
                  <c:v>9.7656250000000005E-5</c:v>
                </c:pt>
                <c:pt idx="2708" formatCode="0.00E+00">
                  <c:v>9.7656250000000005E-5</c:v>
                </c:pt>
                <c:pt idx="2709" formatCode="0.00E+00">
                  <c:v>9.7656250000000005E-5</c:v>
                </c:pt>
                <c:pt idx="2710" formatCode="0.00E+00">
                  <c:v>9.7656250000000005E-5</c:v>
                </c:pt>
                <c:pt idx="2711" formatCode="0.00E+00">
                  <c:v>9.7656250000000005E-5</c:v>
                </c:pt>
                <c:pt idx="2712" formatCode="0.00E+00">
                  <c:v>9.7656250000000005E-5</c:v>
                </c:pt>
                <c:pt idx="2713" formatCode="0.00E+00">
                  <c:v>9.7656250000000005E-5</c:v>
                </c:pt>
                <c:pt idx="2714" formatCode="0.00E+00">
                  <c:v>9.7656250000000005E-5</c:v>
                </c:pt>
                <c:pt idx="2715" formatCode="0.00E+00">
                  <c:v>9.7656250000000005E-5</c:v>
                </c:pt>
                <c:pt idx="2716">
                  <c:v>1.464844E-4</c:v>
                </c:pt>
                <c:pt idx="2717" formatCode="0.00E+00">
                  <c:v>9.7656250000000005E-5</c:v>
                </c:pt>
                <c:pt idx="2718" formatCode="0.00E+00">
                  <c:v>9.7656250000000005E-5</c:v>
                </c:pt>
                <c:pt idx="2719">
                  <c:v>1.464844E-4</c:v>
                </c:pt>
                <c:pt idx="2720" formatCode="0.00E+00">
                  <c:v>9.7656250000000005E-5</c:v>
                </c:pt>
                <c:pt idx="2721" formatCode="0.00E+00">
                  <c:v>9.7656250000000005E-5</c:v>
                </c:pt>
                <c:pt idx="2722">
                  <c:v>1.464844E-4</c:v>
                </c:pt>
                <c:pt idx="2723" formatCode="0.00E+00">
                  <c:v>9.7656250000000005E-5</c:v>
                </c:pt>
                <c:pt idx="2724" formatCode="0.00E+00">
                  <c:v>9.7656250000000005E-5</c:v>
                </c:pt>
                <c:pt idx="2725" formatCode="0.00E+00">
                  <c:v>9.7656250000000005E-5</c:v>
                </c:pt>
                <c:pt idx="2726" formatCode="0.00E+00">
                  <c:v>4.8828130000000003E-5</c:v>
                </c:pt>
                <c:pt idx="2727" formatCode="0.00E+00">
                  <c:v>9.7656250000000005E-5</c:v>
                </c:pt>
                <c:pt idx="2728" formatCode="0.00E+00">
                  <c:v>4.8828130000000003E-5</c:v>
                </c:pt>
                <c:pt idx="2729" formatCode="0.00E+00">
                  <c:v>4.8828130000000003E-5</c:v>
                </c:pt>
                <c:pt idx="2730" formatCode="0.00E+00">
                  <c:v>9.7656250000000005E-5</c:v>
                </c:pt>
                <c:pt idx="2731" formatCode="0.00E+00">
                  <c:v>9.7656250000000005E-5</c:v>
                </c:pt>
                <c:pt idx="2732" formatCode="0.00E+00">
                  <c:v>4.8828130000000003E-5</c:v>
                </c:pt>
                <c:pt idx="2733" formatCode="0.00E+00">
                  <c:v>9.7656250000000005E-5</c:v>
                </c:pt>
                <c:pt idx="2734" formatCode="0.00E+00">
                  <c:v>9.7656250000000005E-5</c:v>
                </c:pt>
                <c:pt idx="2735" formatCode="0.00E+00">
                  <c:v>4.8828130000000003E-5</c:v>
                </c:pt>
                <c:pt idx="2736" formatCode="0.00E+00">
                  <c:v>9.7656250000000005E-5</c:v>
                </c:pt>
                <c:pt idx="2737" formatCode="0.00E+00">
                  <c:v>9.7656250000000005E-5</c:v>
                </c:pt>
                <c:pt idx="2738" formatCode="0.00E+00">
                  <c:v>9.7656250000000005E-5</c:v>
                </c:pt>
                <c:pt idx="2739" formatCode="0.00E+00">
                  <c:v>9.7656250000000005E-5</c:v>
                </c:pt>
                <c:pt idx="2740" formatCode="0.00E+00">
                  <c:v>9.7656250000000005E-5</c:v>
                </c:pt>
                <c:pt idx="2741" formatCode="0.00E+00">
                  <c:v>9.7656250000000005E-5</c:v>
                </c:pt>
                <c:pt idx="2742" formatCode="0.00E+00">
                  <c:v>9.7656250000000005E-5</c:v>
                </c:pt>
                <c:pt idx="2743" formatCode="0.00E+00">
                  <c:v>9.7656250000000005E-5</c:v>
                </c:pt>
                <c:pt idx="2744" formatCode="0.00E+00">
                  <c:v>9.7656250000000005E-5</c:v>
                </c:pt>
                <c:pt idx="2745" formatCode="0.00E+00">
                  <c:v>9.7656250000000005E-5</c:v>
                </c:pt>
                <c:pt idx="2746" formatCode="0.00E+00">
                  <c:v>9.7656250000000005E-5</c:v>
                </c:pt>
                <c:pt idx="2747" formatCode="0.00E+00">
                  <c:v>4.8828130000000003E-5</c:v>
                </c:pt>
                <c:pt idx="2748" formatCode="0.00E+00">
                  <c:v>4.8828130000000003E-5</c:v>
                </c:pt>
                <c:pt idx="2749" formatCode="0.00E+00">
                  <c:v>9.7656250000000005E-5</c:v>
                </c:pt>
                <c:pt idx="2750" formatCode="0.00E+00">
                  <c:v>4.8828130000000003E-5</c:v>
                </c:pt>
                <c:pt idx="2751" formatCode="0.00E+00">
                  <c:v>4.8828130000000003E-5</c:v>
                </c:pt>
                <c:pt idx="2752" formatCode="0.00E+00">
                  <c:v>4.8828130000000003E-5</c:v>
                </c:pt>
                <c:pt idx="2753" formatCode="0.00E+00">
                  <c:v>4.8828130000000003E-5</c:v>
                </c:pt>
                <c:pt idx="2754" formatCode="0.00E+00">
                  <c:v>4.8828130000000003E-5</c:v>
                </c:pt>
                <c:pt idx="2755" formatCode="0.00E+00">
                  <c:v>4.8828130000000003E-5</c:v>
                </c:pt>
                <c:pt idx="2756" formatCode="0.00E+00">
                  <c:v>9.7656250000000005E-5</c:v>
                </c:pt>
                <c:pt idx="2757" formatCode="0.00E+00">
                  <c:v>9.7656250000000005E-5</c:v>
                </c:pt>
                <c:pt idx="2758" formatCode="0.00E+00">
                  <c:v>9.7656250000000005E-5</c:v>
                </c:pt>
                <c:pt idx="2759" formatCode="0.00E+00">
                  <c:v>9.7656250000000005E-5</c:v>
                </c:pt>
                <c:pt idx="2760" formatCode="0.00E+00">
                  <c:v>9.7656250000000005E-5</c:v>
                </c:pt>
                <c:pt idx="2761" formatCode="0.00E+00">
                  <c:v>9.7656250000000005E-5</c:v>
                </c:pt>
                <c:pt idx="2762" formatCode="0.00E+00">
                  <c:v>9.7656250000000005E-5</c:v>
                </c:pt>
                <c:pt idx="2763" formatCode="0.00E+00">
                  <c:v>9.7656250000000005E-5</c:v>
                </c:pt>
                <c:pt idx="2764" formatCode="0.00E+00">
                  <c:v>9.7656250000000005E-5</c:v>
                </c:pt>
                <c:pt idx="2765" formatCode="0.00E+00">
                  <c:v>9.7656250000000005E-5</c:v>
                </c:pt>
                <c:pt idx="2766" formatCode="0.00E+00">
                  <c:v>9.7656250000000005E-5</c:v>
                </c:pt>
                <c:pt idx="2767" formatCode="0.00E+00">
                  <c:v>9.7656250000000005E-5</c:v>
                </c:pt>
                <c:pt idx="2768" formatCode="0.00E+00">
                  <c:v>9.7656250000000005E-5</c:v>
                </c:pt>
                <c:pt idx="2769" formatCode="0.00E+00">
                  <c:v>9.7656250000000005E-5</c:v>
                </c:pt>
                <c:pt idx="2770" formatCode="0.00E+00">
                  <c:v>9.7656250000000005E-5</c:v>
                </c:pt>
                <c:pt idx="2771" formatCode="0.00E+00">
                  <c:v>4.8828130000000003E-5</c:v>
                </c:pt>
                <c:pt idx="2772" formatCode="0.00E+00">
                  <c:v>4.8828130000000003E-5</c:v>
                </c:pt>
                <c:pt idx="2773" formatCode="0.00E+00">
                  <c:v>4.8828130000000003E-5</c:v>
                </c:pt>
                <c:pt idx="2774" formatCode="0.00E+00">
                  <c:v>9.7656250000000005E-5</c:v>
                </c:pt>
                <c:pt idx="2775" formatCode="0.00E+00">
                  <c:v>4.8828130000000003E-5</c:v>
                </c:pt>
                <c:pt idx="2776" formatCode="0.00E+00">
                  <c:v>4.8828130000000003E-5</c:v>
                </c:pt>
                <c:pt idx="2777" formatCode="0.00E+00">
                  <c:v>9.7656250000000005E-5</c:v>
                </c:pt>
                <c:pt idx="2778" formatCode="0.00E+00">
                  <c:v>4.8828130000000003E-5</c:v>
                </c:pt>
                <c:pt idx="2779" formatCode="0.00E+00">
                  <c:v>4.8828130000000003E-5</c:v>
                </c:pt>
                <c:pt idx="2780" formatCode="0.00E+00">
                  <c:v>4.8828130000000003E-5</c:v>
                </c:pt>
                <c:pt idx="2781" formatCode="0.00E+00">
                  <c:v>9.7656250000000005E-5</c:v>
                </c:pt>
                <c:pt idx="2782" formatCode="0.00E+00">
                  <c:v>4.8828130000000003E-5</c:v>
                </c:pt>
                <c:pt idx="2783" formatCode="0.00E+00">
                  <c:v>9.7656250000000005E-5</c:v>
                </c:pt>
                <c:pt idx="2784" formatCode="0.00E+00">
                  <c:v>9.7656250000000005E-5</c:v>
                </c:pt>
                <c:pt idx="2785" formatCode="0.00E+00">
                  <c:v>9.7656250000000005E-5</c:v>
                </c:pt>
                <c:pt idx="2786" formatCode="0.00E+00">
                  <c:v>9.7656250000000005E-5</c:v>
                </c:pt>
                <c:pt idx="2787" formatCode="0.00E+00">
                  <c:v>9.7656250000000005E-5</c:v>
                </c:pt>
                <c:pt idx="2788" formatCode="0.00E+00">
                  <c:v>9.7656250000000005E-5</c:v>
                </c:pt>
                <c:pt idx="2789" formatCode="0.00E+00">
                  <c:v>9.7656250000000005E-5</c:v>
                </c:pt>
                <c:pt idx="2790" formatCode="0.00E+00">
                  <c:v>9.7656250000000005E-5</c:v>
                </c:pt>
                <c:pt idx="2791" formatCode="0.00E+00">
                  <c:v>9.7656250000000005E-5</c:v>
                </c:pt>
                <c:pt idx="2792" formatCode="0.00E+00">
                  <c:v>9.7656250000000005E-5</c:v>
                </c:pt>
                <c:pt idx="2793" formatCode="0.00E+00">
                  <c:v>9.7656250000000005E-5</c:v>
                </c:pt>
                <c:pt idx="2794" formatCode="0.00E+00">
                  <c:v>9.7656250000000005E-5</c:v>
                </c:pt>
                <c:pt idx="2795" formatCode="0.00E+00">
                  <c:v>9.7656250000000005E-5</c:v>
                </c:pt>
                <c:pt idx="2796" formatCode="0.00E+00">
                  <c:v>9.7656250000000005E-5</c:v>
                </c:pt>
                <c:pt idx="2797" formatCode="0.00E+00">
                  <c:v>9.7656250000000005E-5</c:v>
                </c:pt>
                <c:pt idx="2798" formatCode="0.00E+00">
                  <c:v>4.8828130000000003E-5</c:v>
                </c:pt>
                <c:pt idx="2799" formatCode="0.00E+00">
                  <c:v>9.7656250000000005E-5</c:v>
                </c:pt>
                <c:pt idx="2800" formatCode="0.00E+00">
                  <c:v>9.7656250000000005E-5</c:v>
                </c:pt>
                <c:pt idx="2801" formatCode="0.00E+00">
                  <c:v>9.7656250000000005E-5</c:v>
                </c:pt>
                <c:pt idx="2802" formatCode="0.00E+00">
                  <c:v>9.7656250000000005E-5</c:v>
                </c:pt>
                <c:pt idx="2803" formatCode="0.00E+00">
                  <c:v>9.7656250000000005E-5</c:v>
                </c:pt>
                <c:pt idx="2804" formatCode="0.00E+00">
                  <c:v>4.8828130000000003E-5</c:v>
                </c:pt>
                <c:pt idx="2805" formatCode="0.00E+00">
                  <c:v>4.8828130000000003E-5</c:v>
                </c:pt>
                <c:pt idx="2806" formatCode="0.00E+00">
                  <c:v>9.7656250000000005E-5</c:v>
                </c:pt>
                <c:pt idx="2807" formatCode="0.00E+00">
                  <c:v>4.8828130000000003E-5</c:v>
                </c:pt>
                <c:pt idx="2808" formatCode="0.00E+00">
                  <c:v>4.8828130000000003E-5</c:v>
                </c:pt>
                <c:pt idx="2809" formatCode="0.00E+00">
                  <c:v>4.8828130000000003E-5</c:v>
                </c:pt>
                <c:pt idx="2810" formatCode="0.00E+00">
                  <c:v>9.7656250000000005E-5</c:v>
                </c:pt>
                <c:pt idx="2811" formatCode="0.00E+00">
                  <c:v>9.7656250000000005E-5</c:v>
                </c:pt>
                <c:pt idx="2812" formatCode="0.00E+00">
                  <c:v>4.8828130000000003E-5</c:v>
                </c:pt>
                <c:pt idx="2813" formatCode="0.00E+00">
                  <c:v>4.8828130000000003E-5</c:v>
                </c:pt>
                <c:pt idx="2814" formatCode="0.00E+00">
                  <c:v>9.7656250000000005E-5</c:v>
                </c:pt>
                <c:pt idx="2815" formatCode="0.00E+00">
                  <c:v>9.7656250000000005E-5</c:v>
                </c:pt>
                <c:pt idx="2816" formatCode="0.00E+00">
                  <c:v>9.7656250000000005E-5</c:v>
                </c:pt>
                <c:pt idx="2817" formatCode="0.00E+00">
                  <c:v>9.7656250000000005E-5</c:v>
                </c:pt>
                <c:pt idx="2818" formatCode="0.00E+00">
                  <c:v>9.7656250000000005E-5</c:v>
                </c:pt>
                <c:pt idx="2819" formatCode="0.00E+00">
                  <c:v>9.7656250000000005E-5</c:v>
                </c:pt>
                <c:pt idx="2820" formatCode="0.00E+00">
                  <c:v>4.8828130000000003E-5</c:v>
                </c:pt>
                <c:pt idx="2821" formatCode="0.00E+00">
                  <c:v>9.7656250000000005E-5</c:v>
                </c:pt>
                <c:pt idx="2822" formatCode="0.00E+00">
                  <c:v>9.7656250000000005E-5</c:v>
                </c:pt>
                <c:pt idx="2823" formatCode="0.00E+00">
                  <c:v>9.7656250000000005E-5</c:v>
                </c:pt>
                <c:pt idx="2824" formatCode="0.00E+00">
                  <c:v>4.8828130000000003E-5</c:v>
                </c:pt>
                <c:pt idx="2825" formatCode="0.00E+00">
                  <c:v>9.7656250000000005E-5</c:v>
                </c:pt>
                <c:pt idx="2826" formatCode="0.00E+00">
                  <c:v>9.7656250000000005E-5</c:v>
                </c:pt>
                <c:pt idx="2827" formatCode="0.00E+00">
                  <c:v>9.7656250000000005E-5</c:v>
                </c:pt>
                <c:pt idx="2828" formatCode="0.00E+00">
                  <c:v>9.7656250000000005E-5</c:v>
                </c:pt>
                <c:pt idx="2829" formatCode="0.00E+00">
                  <c:v>9.7656250000000005E-5</c:v>
                </c:pt>
                <c:pt idx="2830" formatCode="0.00E+00">
                  <c:v>4.8828130000000003E-5</c:v>
                </c:pt>
                <c:pt idx="2831" formatCode="0.00E+00">
                  <c:v>9.7656250000000005E-5</c:v>
                </c:pt>
                <c:pt idx="2832" formatCode="0.00E+00">
                  <c:v>4.8828130000000003E-5</c:v>
                </c:pt>
                <c:pt idx="2833" formatCode="0.00E+00">
                  <c:v>9.7656250000000005E-5</c:v>
                </c:pt>
                <c:pt idx="2834" formatCode="0.00E+00">
                  <c:v>4.8828130000000003E-5</c:v>
                </c:pt>
                <c:pt idx="2835" formatCode="0.00E+00">
                  <c:v>4.8828130000000003E-5</c:v>
                </c:pt>
                <c:pt idx="2836" formatCode="0.00E+00">
                  <c:v>4.8828130000000003E-5</c:v>
                </c:pt>
                <c:pt idx="2837" formatCode="0.00E+00">
                  <c:v>4.8828130000000003E-5</c:v>
                </c:pt>
                <c:pt idx="2838" formatCode="0.00E+00">
                  <c:v>9.7656250000000005E-5</c:v>
                </c:pt>
                <c:pt idx="2839" formatCode="0.00E+00">
                  <c:v>9.7656250000000005E-5</c:v>
                </c:pt>
                <c:pt idx="2840" formatCode="0.00E+00">
                  <c:v>9.7656250000000005E-5</c:v>
                </c:pt>
                <c:pt idx="2841" formatCode="0.00E+00">
                  <c:v>9.7656250000000005E-5</c:v>
                </c:pt>
                <c:pt idx="2842" formatCode="0.00E+00">
                  <c:v>9.7656250000000005E-5</c:v>
                </c:pt>
                <c:pt idx="2843" formatCode="0.00E+00">
                  <c:v>9.7656250000000005E-5</c:v>
                </c:pt>
                <c:pt idx="2844" formatCode="0.00E+00">
                  <c:v>9.7656250000000005E-5</c:v>
                </c:pt>
                <c:pt idx="2845" formatCode="0.00E+00">
                  <c:v>9.7656250000000005E-5</c:v>
                </c:pt>
                <c:pt idx="2846" formatCode="0.00E+00">
                  <c:v>9.7656250000000005E-5</c:v>
                </c:pt>
                <c:pt idx="2847" formatCode="0.00E+00">
                  <c:v>9.7656250000000005E-5</c:v>
                </c:pt>
                <c:pt idx="2848" formatCode="0.00E+00">
                  <c:v>9.7656250000000005E-5</c:v>
                </c:pt>
                <c:pt idx="2849" formatCode="0.00E+00">
                  <c:v>9.7656250000000005E-5</c:v>
                </c:pt>
                <c:pt idx="2850" formatCode="0.00E+00">
                  <c:v>9.7656250000000005E-5</c:v>
                </c:pt>
                <c:pt idx="2851" formatCode="0.00E+00">
                  <c:v>9.7656250000000005E-5</c:v>
                </c:pt>
                <c:pt idx="2852" formatCode="0.00E+00">
                  <c:v>9.7656250000000005E-5</c:v>
                </c:pt>
                <c:pt idx="2853" formatCode="0.00E+00">
                  <c:v>9.7656250000000005E-5</c:v>
                </c:pt>
                <c:pt idx="2854" formatCode="0.00E+00">
                  <c:v>9.7656250000000005E-5</c:v>
                </c:pt>
                <c:pt idx="2855" formatCode="0.00E+00">
                  <c:v>9.7656250000000005E-5</c:v>
                </c:pt>
                <c:pt idx="2856" formatCode="0.00E+00">
                  <c:v>9.7656250000000005E-5</c:v>
                </c:pt>
                <c:pt idx="2857" formatCode="0.00E+00">
                  <c:v>9.7656250000000005E-5</c:v>
                </c:pt>
                <c:pt idx="2858">
                  <c:v>1.464844E-4</c:v>
                </c:pt>
                <c:pt idx="2859" formatCode="0.00E+00">
                  <c:v>9.7656250000000005E-5</c:v>
                </c:pt>
                <c:pt idx="2860" formatCode="0.00E+00">
                  <c:v>9.7656250000000005E-5</c:v>
                </c:pt>
                <c:pt idx="2861" formatCode="0.00E+00">
                  <c:v>9.7656250000000005E-5</c:v>
                </c:pt>
                <c:pt idx="2862" formatCode="0.00E+00">
                  <c:v>9.7656250000000005E-5</c:v>
                </c:pt>
                <c:pt idx="2863" formatCode="0.00E+00">
                  <c:v>9.7656250000000005E-5</c:v>
                </c:pt>
                <c:pt idx="2864" formatCode="0.00E+00">
                  <c:v>9.7656250000000005E-5</c:v>
                </c:pt>
                <c:pt idx="2865" formatCode="0.00E+00">
                  <c:v>9.7656250000000005E-5</c:v>
                </c:pt>
                <c:pt idx="2866" formatCode="0.00E+00">
                  <c:v>9.7656250000000005E-5</c:v>
                </c:pt>
                <c:pt idx="2867" formatCode="0.00E+00">
                  <c:v>9.7656250000000005E-5</c:v>
                </c:pt>
                <c:pt idx="2868" formatCode="0.00E+00">
                  <c:v>9.7656250000000005E-5</c:v>
                </c:pt>
                <c:pt idx="2869" formatCode="0.00E+00">
                  <c:v>9.7656250000000005E-5</c:v>
                </c:pt>
                <c:pt idx="2870" formatCode="0.00E+00">
                  <c:v>9.7656250000000005E-5</c:v>
                </c:pt>
                <c:pt idx="2871" formatCode="0.00E+00">
                  <c:v>9.7656250000000005E-5</c:v>
                </c:pt>
                <c:pt idx="2872">
                  <c:v>1.464844E-4</c:v>
                </c:pt>
                <c:pt idx="2873" formatCode="0.00E+00">
                  <c:v>9.7656250000000005E-5</c:v>
                </c:pt>
                <c:pt idx="2874">
                  <c:v>1.464844E-4</c:v>
                </c:pt>
                <c:pt idx="2875" formatCode="0.00E+00">
                  <c:v>9.7656250000000005E-5</c:v>
                </c:pt>
                <c:pt idx="2876" formatCode="0.00E+00">
                  <c:v>9.7656250000000005E-5</c:v>
                </c:pt>
                <c:pt idx="2877" formatCode="0.00E+00">
                  <c:v>9.7656250000000005E-5</c:v>
                </c:pt>
                <c:pt idx="2878" formatCode="0.00E+00">
                  <c:v>9.7656250000000005E-5</c:v>
                </c:pt>
                <c:pt idx="2879" formatCode="0.00E+00">
                  <c:v>9.7656250000000005E-5</c:v>
                </c:pt>
                <c:pt idx="2880" formatCode="0.00E+00">
                  <c:v>9.7656250000000005E-5</c:v>
                </c:pt>
                <c:pt idx="2881" formatCode="0.00E+00">
                  <c:v>9.7656250000000005E-5</c:v>
                </c:pt>
                <c:pt idx="2882" formatCode="0.00E+00">
                  <c:v>9.7656250000000005E-5</c:v>
                </c:pt>
                <c:pt idx="2883" formatCode="0.00E+00">
                  <c:v>9.7656250000000005E-5</c:v>
                </c:pt>
                <c:pt idx="2884" formatCode="0.00E+00">
                  <c:v>9.7656250000000005E-5</c:v>
                </c:pt>
                <c:pt idx="2885" formatCode="0.00E+00">
                  <c:v>9.7656250000000005E-5</c:v>
                </c:pt>
                <c:pt idx="2886" formatCode="0.00E+00">
                  <c:v>4.8828130000000003E-5</c:v>
                </c:pt>
                <c:pt idx="2887" formatCode="0.00E+00">
                  <c:v>4.8828130000000003E-5</c:v>
                </c:pt>
                <c:pt idx="2888" formatCode="0.00E+00">
                  <c:v>4.8828130000000003E-5</c:v>
                </c:pt>
                <c:pt idx="2889" formatCode="0.00E+00">
                  <c:v>4.8828130000000003E-5</c:v>
                </c:pt>
                <c:pt idx="2890" formatCode="0.00E+00">
                  <c:v>4.8828130000000003E-5</c:v>
                </c:pt>
                <c:pt idx="2891" formatCode="0.00E+00">
                  <c:v>4.8828130000000003E-5</c:v>
                </c:pt>
                <c:pt idx="2892" formatCode="0.00E+00">
                  <c:v>4.8828130000000003E-5</c:v>
                </c:pt>
                <c:pt idx="2893" formatCode="0.00E+00">
                  <c:v>4.8828130000000003E-5</c:v>
                </c:pt>
                <c:pt idx="2894" formatCode="0.00E+00">
                  <c:v>9.7656250000000005E-5</c:v>
                </c:pt>
                <c:pt idx="2895" formatCode="0.00E+00">
                  <c:v>4.8828130000000003E-5</c:v>
                </c:pt>
                <c:pt idx="2896" formatCode="0.00E+00">
                  <c:v>4.8828130000000003E-5</c:v>
                </c:pt>
                <c:pt idx="2897" formatCode="0.00E+00">
                  <c:v>4.8828130000000003E-5</c:v>
                </c:pt>
                <c:pt idx="2898" formatCode="0.00E+00">
                  <c:v>4.8828130000000003E-5</c:v>
                </c:pt>
                <c:pt idx="2899" formatCode="0.00E+00">
                  <c:v>9.7656250000000005E-5</c:v>
                </c:pt>
                <c:pt idx="2900" formatCode="0.00E+00">
                  <c:v>9.7656250000000005E-5</c:v>
                </c:pt>
                <c:pt idx="2901" formatCode="0.00E+00">
                  <c:v>9.7656250000000005E-5</c:v>
                </c:pt>
                <c:pt idx="2902" formatCode="0.00E+00">
                  <c:v>9.7656250000000005E-5</c:v>
                </c:pt>
                <c:pt idx="2903" formatCode="0.00E+00">
                  <c:v>9.7656250000000005E-5</c:v>
                </c:pt>
                <c:pt idx="2904" formatCode="0.00E+00">
                  <c:v>9.7656250000000005E-5</c:v>
                </c:pt>
                <c:pt idx="2905" formatCode="0.00E+00">
                  <c:v>9.7656250000000005E-5</c:v>
                </c:pt>
                <c:pt idx="2906" formatCode="0.00E+00">
                  <c:v>9.7656250000000005E-5</c:v>
                </c:pt>
                <c:pt idx="2907" formatCode="0.00E+00">
                  <c:v>9.7656250000000005E-5</c:v>
                </c:pt>
                <c:pt idx="2908" formatCode="0.00E+00">
                  <c:v>9.7656250000000005E-5</c:v>
                </c:pt>
                <c:pt idx="2909" formatCode="0.00E+00">
                  <c:v>9.7656250000000005E-5</c:v>
                </c:pt>
                <c:pt idx="2910" formatCode="0.00E+00">
                  <c:v>9.7656250000000005E-5</c:v>
                </c:pt>
                <c:pt idx="2911">
                  <c:v>1.464844E-4</c:v>
                </c:pt>
                <c:pt idx="2912">
                  <c:v>1.464844E-4</c:v>
                </c:pt>
                <c:pt idx="2913" formatCode="0.00E+00">
                  <c:v>9.7656250000000005E-5</c:v>
                </c:pt>
                <c:pt idx="2914" formatCode="0.00E+00">
                  <c:v>9.7656250000000005E-5</c:v>
                </c:pt>
                <c:pt idx="2915" formatCode="0.00E+00">
                  <c:v>9.7656250000000005E-5</c:v>
                </c:pt>
                <c:pt idx="2916" formatCode="0.00E+00">
                  <c:v>9.7656250000000005E-5</c:v>
                </c:pt>
                <c:pt idx="2917" formatCode="0.00E+00">
                  <c:v>9.7656250000000005E-5</c:v>
                </c:pt>
                <c:pt idx="2918" formatCode="0.00E+00">
                  <c:v>9.7656250000000005E-5</c:v>
                </c:pt>
                <c:pt idx="2919" formatCode="0.00E+00">
                  <c:v>4.8828130000000003E-5</c:v>
                </c:pt>
                <c:pt idx="2920" formatCode="0.00E+00">
                  <c:v>9.7656250000000005E-5</c:v>
                </c:pt>
                <c:pt idx="2921" formatCode="0.00E+00">
                  <c:v>9.7656250000000005E-5</c:v>
                </c:pt>
                <c:pt idx="2922" formatCode="0.00E+00">
                  <c:v>9.7656250000000005E-5</c:v>
                </c:pt>
                <c:pt idx="2923" formatCode="0.00E+00">
                  <c:v>4.8828130000000003E-5</c:v>
                </c:pt>
                <c:pt idx="2924" formatCode="0.00E+00">
                  <c:v>9.7656250000000005E-5</c:v>
                </c:pt>
                <c:pt idx="2925" formatCode="0.00E+00">
                  <c:v>9.7656250000000005E-5</c:v>
                </c:pt>
                <c:pt idx="2926" formatCode="0.00E+00">
                  <c:v>9.7656250000000005E-5</c:v>
                </c:pt>
                <c:pt idx="2927" formatCode="0.00E+00">
                  <c:v>9.7656250000000005E-5</c:v>
                </c:pt>
                <c:pt idx="2928" formatCode="0.00E+00">
                  <c:v>9.7656250000000005E-5</c:v>
                </c:pt>
                <c:pt idx="2929" formatCode="0.00E+00">
                  <c:v>9.7656250000000005E-5</c:v>
                </c:pt>
                <c:pt idx="2930" formatCode="0.00E+00">
                  <c:v>9.7656250000000005E-5</c:v>
                </c:pt>
                <c:pt idx="2931" formatCode="0.00E+00">
                  <c:v>9.7656250000000005E-5</c:v>
                </c:pt>
                <c:pt idx="2932" formatCode="0.00E+00">
                  <c:v>9.7656250000000005E-5</c:v>
                </c:pt>
                <c:pt idx="2933" formatCode="0.00E+00">
                  <c:v>9.7656250000000005E-5</c:v>
                </c:pt>
                <c:pt idx="2934" formatCode="0.00E+00">
                  <c:v>9.7656250000000005E-5</c:v>
                </c:pt>
                <c:pt idx="2935" formatCode="0.00E+00">
                  <c:v>9.7656250000000005E-5</c:v>
                </c:pt>
                <c:pt idx="2936" formatCode="0.00E+00">
                  <c:v>9.7656250000000005E-5</c:v>
                </c:pt>
                <c:pt idx="2937">
                  <c:v>1.464844E-4</c:v>
                </c:pt>
                <c:pt idx="2938">
                  <c:v>1.464844E-4</c:v>
                </c:pt>
                <c:pt idx="2939" formatCode="0.00E+00">
                  <c:v>9.7656250000000005E-5</c:v>
                </c:pt>
                <c:pt idx="2940" formatCode="0.00E+00">
                  <c:v>9.7656250000000005E-5</c:v>
                </c:pt>
                <c:pt idx="2941" formatCode="0.00E+00">
                  <c:v>9.7656250000000005E-5</c:v>
                </c:pt>
                <c:pt idx="2942" formatCode="0.00E+00">
                  <c:v>9.7656250000000005E-5</c:v>
                </c:pt>
                <c:pt idx="2943" formatCode="0.00E+00">
                  <c:v>9.7656250000000005E-5</c:v>
                </c:pt>
                <c:pt idx="2944" formatCode="0.00E+00">
                  <c:v>9.7656250000000005E-5</c:v>
                </c:pt>
                <c:pt idx="2945" formatCode="0.00E+00">
                  <c:v>9.7656250000000005E-5</c:v>
                </c:pt>
                <c:pt idx="2946" formatCode="0.00E+00">
                  <c:v>9.7656250000000005E-5</c:v>
                </c:pt>
                <c:pt idx="2947" formatCode="0.00E+00">
                  <c:v>9.7656250000000005E-5</c:v>
                </c:pt>
                <c:pt idx="2948" formatCode="0.00E+00">
                  <c:v>9.7656250000000005E-5</c:v>
                </c:pt>
                <c:pt idx="2949" formatCode="0.00E+00">
                  <c:v>4.8828130000000003E-5</c:v>
                </c:pt>
                <c:pt idx="2950" formatCode="0.00E+00">
                  <c:v>9.7656250000000005E-5</c:v>
                </c:pt>
                <c:pt idx="2951" formatCode="0.00E+00">
                  <c:v>9.7656250000000005E-5</c:v>
                </c:pt>
                <c:pt idx="2952" formatCode="0.00E+00">
                  <c:v>9.7656250000000005E-5</c:v>
                </c:pt>
                <c:pt idx="2953" formatCode="0.00E+00">
                  <c:v>9.7656250000000005E-5</c:v>
                </c:pt>
                <c:pt idx="2954" formatCode="0.00E+00">
                  <c:v>9.7656250000000005E-5</c:v>
                </c:pt>
                <c:pt idx="2955" formatCode="0.00E+00">
                  <c:v>9.7656250000000005E-5</c:v>
                </c:pt>
                <c:pt idx="2956" formatCode="0.00E+00">
                  <c:v>9.7656250000000005E-5</c:v>
                </c:pt>
                <c:pt idx="2957" formatCode="0.00E+00">
                  <c:v>9.7656250000000005E-5</c:v>
                </c:pt>
                <c:pt idx="2958" formatCode="0.00E+00">
                  <c:v>9.7656250000000005E-5</c:v>
                </c:pt>
                <c:pt idx="2959" formatCode="0.00E+00">
                  <c:v>9.7656250000000005E-5</c:v>
                </c:pt>
                <c:pt idx="2960" formatCode="0.00E+00">
                  <c:v>4.8828130000000003E-5</c:v>
                </c:pt>
                <c:pt idx="2961" formatCode="0.00E+00">
                  <c:v>9.7656250000000005E-5</c:v>
                </c:pt>
                <c:pt idx="2962" formatCode="0.00E+00">
                  <c:v>9.7656250000000005E-5</c:v>
                </c:pt>
                <c:pt idx="2963" formatCode="0.00E+00">
                  <c:v>4.8828130000000003E-5</c:v>
                </c:pt>
                <c:pt idx="2964" formatCode="0.00E+00">
                  <c:v>4.8828130000000003E-5</c:v>
                </c:pt>
                <c:pt idx="2965" formatCode="0.00E+00">
                  <c:v>9.7656250000000005E-5</c:v>
                </c:pt>
                <c:pt idx="2966" formatCode="0.00E+00">
                  <c:v>9.7656250000000005E-5</c:v>
                </c:pt>
                <c:pt idx="2967" formatCode="0.00E+00">
                  <c:v>9.7656250000000005E-5</c:v>
                </c:pt>
                <c:pt idx="2968" formatCode="0.00E+00">
                  <c:v>9.7656250000000005E-5</c:v>
                </c:pt>
                <c:pt idx="2969" formatCode="0.00E+00">
                  <c:v>4.8828130000000003E-5</c:v>
                </c:pt>
                <c:pt idx="2970" formatCode="0.00E+00">
                  <c:v>9.7656250000000005E-5</c:v>
                </c:pt>
                <c:pt idx="2971" formatCode="0.00E+00">
                  <c:v>9.7656250000000005E-5</c:v>
                </c:pt>
                <c:pt idx="2972" formatCode="0.00E+00">
                  <c:v>9.7656250000000005E-5</c:v>
                </c:pt>
                <c:pt idx="2973" formatCode="0.00E+00">
                  <c:v>9.7656250000000005E-5</c:v>
                </c:pt>
                <c:pt idx="2974" formatCode="0.00E+00">
                  <c:v>9.7656250000000005E-5</c:v>
                </c:pt>
                <c:pt idx="2975" formatCode="0.00E+00">
                  <c:v>9.7656250000000005E-5</c:v>
                </c:pt>
                <c:pt idx="2976" formatCode="0.00E+00">
                  <c:v>9.7656250000000005E-5</c:v>
                </c:pt>
                <c:pt idx="2977" formatCode="0.00E+00">
                  <c:v>9.7656250000000005E-5</c:v>
                </c:pt>
                <c:pt idx="2978" formatCode="0.00E+00">
                  <c:v>9.7656250000000005E-5</c:v>
                </c:pt>
                <c:pt idx="2979" formatCode="0.00E+00">
                  <c:v>9.7656250000000005E-5</c:v>
                </c:pt>
                <c:pt idx="2980">
                  <c:v>1.464844E-4</c:v>
                </c:pt>
                <c:pt idx="2981" formatCode="0.00E+00">
                  <c:v>9.7656250000000005E-5</c:v>
                </c:pt>
                <c:pt idx="2982" formatCode="0.00E+00">
                  <c:v>9.7656250000000005E-5</c:v>
                </c:pt>
                <c:pt idx="2983">
                  <c:v>1.464844E-4</c:v>
                </c:pt>
                <c:pt idx="2984" formatCode="0.00E+00">
                  <c:v>9.7656250000000005E-5</c:v>
                </c:pt>
                <c:pt idx="2985" formatCode="0.00E+00">
                  <c:v>9.7656250000000005E-5</c:v>
                </c:pt>
                <c:pt idx="2986" formatCode="0.00E+00">
                  <c:v>9.7656250000000005E-5</c:v>
                </c:pt>
                <c:pt idx="2987" formatCode="0.00E+00">
                  <c:v>9.7656250000000005E-5</c:v>
                </c:pt>
                <c:pt idx="2988" formatCode="0.00E+00">
                  <c:v>9.7656250000000005E-5</c:v>
                </c:pt>
                <c:pt idx="2989" formatCode="0.00E+00">
                  <c:v>9.7656250000000005E-5</c:v>
                </c:pt>
                <c:pt idx="2990" formatCode="0.00E+00">
                  <c:v>9.7656250000000005E-5</c:v>
                </c:pt>
                <c:pt idx="2991" formatCode="0.00E+00">
                  <c:v>4.8828130000000003E-5</c:v>
                </c:pt>
                <c:pt idx="2992" formatCode="0.00E+00">
                  <c:v>4.8828130000000003E-5</c:v>
                </c:pt>
                <c:pt idx="2993" formatCode="0.00E+00">
                  <c:v>9.7656250000000005E-5</c:v>
                </c:pt>
                <c:pt idx="2994" formatCode="0.00E+00">
                  <c:v>4.8828130000000003E-5</c:v>
                </c:pt>
                <c:pt idx="2995" formatCode="0.00E+00">
                  <c:v>4.8828130000000003E-5</c:v>
                </c:pt>
                <c:pt idx="2996" formatCode="0.00E+00">
                  <c:v>4.8828130000000003E-5</c:v>
                </c:pt>
                <c:pt idx="2997" formatCode="0.00E+00">
                  <c:v>9.7656250000000005E-5</c:v>
                </c:pt>
                <c:pt idx="2998" formatCode="0.00E+00">
                  <c:v>9.7656250000000005E-5</c:v>
                </c:pt>
                <c:pt idx="2999" formatCode="0.00E+00">
                  <c:v>4.8828130000000003E-5</c:v>
                </c:pt>
                <c:pt idx="3000" formatCode="0.00E+00">
                  <c:v>9.7656250000000005E-5</c:v>
                </c:pt>
                <c:pt idx="3001" formatCode="0.00E+00">
                  <c:v>9.7656250000000005E-5</c:v>
                </c:pt>
                <c:pt idx="3002" formatCode="0.00E+00">
                  <c:v>9.7656250000000005E-5</c:v>
                </c:pt>
                <c:pt idx="3003" formatCode="0.00E+00">
                  <c:v>9.7656250000000005E-5</c:v>
                </c:pt>
                <c:pt idx="3004" formatCode="0.00E+00">
                  <c:v>9.7656250000000005E-5</c:v>
                </c:pt>
                <c:pt idx="3005" formatCode="0.00E+00">
                  <c:v>9.7656250000000005E-5</c:v>
                </c:pt>
                <c:pt idx="3006" formatCode="0.00E+00">
                  <c:v>9.7656250000000005E-5</c:v>
                </c:pt>
                <c:pt idx="3007" formatCode="0.00E+00">
                  <c:v>9.7656250000000005E-5</c:v>
                </c:pt>
                <c:pt idx="3008" formatCode="0.00E+00">
                  <c:v>9.7656250000000005E-5</c:v>
                </c:pt>
                <c:pt idx="3009" formatCode="0.00E+00">
                  <c:v>9.7656250000000005E-5</c:v>
                </c:pt>
                <c:pt idx="3010" formatCode="0.00E+00">
                  <c:v>9.7656250000000005E-5</c:v>
                </c:pt>
                <c:pt idx="3011" formatCode="0.00E+00">
                  <c:v>9.7656250000000005E-5</c:v>
                </c:pt>
                <c:pt idx="3012" formatCode="0.00E+00">
                  <c:v>9.7656250000000005E-5</c:v>
                </c:pt>
                <c:pt idx="3013" formatCode="0.00E+00">
                  <c:v>4.8828130000000003E-5</c:v>
                </c:pt>
                <c:pt idx="3014" formatCode="0.00E+00">
                  <c:v>9.7656250000000005E-5</c:v>
                </c:pt>
                <c:pt idx="3015" formatCode="0.00E+00">
                  <c:v>9.7656250000000005E-5</c:v>
                </c:pt>
                <c:pt idx="3016" formatCode="0.00E+00">
                  <c:v>9.7656250000000005E-5</c:v>
                </c:pt>
                <c:pt idx="3017" formatCode="0.00E+00">
                  <c:v>4.8828130000000003E-5</c:v>
                </c:pt>
                <c:pt idx="3018" formatCode="0.00E+00">
                  <c:v>9.7656250000000005E-5</c:v>
                </c:pt>
                <c:pt idx="3019" formatCode="0.00E+00">
                  <c:v>9.7656250000000005E-5</c:v>
                </c:pt>
                <c:pt idx="3020" formatCode="0.00E+00">
                  <c:v>9.7656250000000005E-5</c:v>
                </c:pt>
                <c:pt idx="3021" formatCode="0.00E+00">
                  <c:v>9.7656250000000005E-5</c:v>
                </c:pt>
                <c:pt idx="3022" formatCode="0.00E+00">
                  <c:v>9.7656250000000005E-5</c:v>
                </c:pt>
                <c:pt idx="3023" formatCode="0.00E+00">
                  <c:v>4.8828130000000003E-5</c:v>
                </c:pt>
                <c:pt idx="3024" formatCode="0.00E+00">
                  <c:v>9.7656250000000005E-5</c:v>
                </c:pt>
                <c:pt idx="3025" formatCode="0.00E+00">
                  <c:v>9.7656250000000005E-5</c:v>
                </c:pt>
                <c:pt idx="3026" formatCode="0.00E+00">
                  <c:v>9.7656250000000005E-5</c:v>
                </c:pt>
                <c:pt idx="3027" formatCode="0.00E+00">
                  <c:v>9.7656250000000005E-5</c:v>
                </c:pt>
                <c:pt idx="3028" formatCode="0.00E+00">
                  <c:v>9.7656250000000005E-5</c:v>
                </c:pt>
                <c:pt idx="3029" formatCode="0.00E+00">
                  <c:v>9.7656250000000005E-5</c:v>
                </c:pt>
                <c:pt idx="3030" formatCode="0.00E+00">
                  <c:v>9.7656250000000005E-5</c:v>
                </c:pt>
                <c:pt idx="3031" formatCode="0.00E+00">
                  <c:v>9.7656250000000005E-5</c:v>
                </c:pt>
                <c:pt idx="3032" formatCode="0.00E+00">
                  <c:v>9.7656250000000005E-5</c:v>
                </c:pt>
                <c:pt idx="3033">
                  <c:v>1.464844E-4</c:v>
                </c:pt>
                <c:pt idx="3034" formatCode="0.00E+00">
                  <c:v>9.7656250000000005E-5</c:v>
                </c:pt>
                <c:pt idx="3035">
                  <c:v>1.464844E-4</c:v>
                </c:pt>
                <c:pt idx="3036" formatCode="0.00E+00">
                  <c:v>9.7656250000000005E-5</c:v>
                </c:pt>
                <c:pt idx="3037" formatCode="0.00E+00">
                  <c:v>9.7656250000000005E-5</c:v>
                </c:pt>
                <c:pt idx="3038" formatCode="0.00E+00">
                  <c:v>9.7656250000000005E-5</c:v>
                </c:pt>
                <c:pt idx="3039" formatCode="0.00E+00">
                  <c:v>9.7656250000000005E-5</c:v>
                </c:pt>
                <c:pt idx="3040">
                  <c:v>1.464844E-4</c:v>
                </c:pt>
                <c:pt idx="3041" formatCode="0.00E+00">
                  <c:v>9.7656250000000005E-5</c:v>
                </c:pt>
                <c:pt idx="3042" formatCode="0.00E+00">
                  <c:v>9.7656250000000005E-5</c:v>
                </c:pt>
                <c:pt idx="3043" formatCode="0.00E+00">
                  <c:v>9.7656250000000005E-5</c:v>
                </c:pt>
                <c:pt idx="3044" formatCode="0.00E+00">
                  <c:v>9.7656250000000005E-5</c:v>
                </c:pt>
                <c:pt idx="3045" formatCode="0.00E+00">
                  <c:v>4.8828130000000003E-5</c:v>
                </c:pt>
                <c:pt idx="3046" formatCode="0.00E+00">
                  <c:v>9.7656250000000005E-5</c:v>
                </c:pt>
                <c:pt idx="3047" formatCode="0.00E+00">
                  <c:v>9.7656250000000005E-5</c:v>
                </c:pt>
                <c:pt idx="3048" formatCode="0.00E+00">
                  <c:v>9.7656250000000005E-5</c:v>
                </c:pt>
                <c:pt idx="3049" formatCode="0.00E+00">
                  <c:v>9.7656250000000005E-5</c:v>
                </c:pt>
                <c:pt idx="3050" formatCode="0.00E+00">
                  <c:v>9.7656250000000005E-5</c:v>
                </c:pt>
                <c:pt idx="3051" formatCode="0.00E+00">
                  <c:v>9.7656250000000005E-5</c:v>
                </c:pt>
                <c:pt idx="3052" formatCode="0.00E+00">
                  <c:v>9.7656250000000005E-5</c:v>
                </c:pt>
                <c:pt idx="3053" formatCode="0.00E+00">
                  <c:v>9.7656250000000005E-5</c:v>
                </c:pt>
                <c:pt idx="3054" formatCode="0.00E+00">
                  <c:v>9.7656250000000005E-5</c:v>
                </c:pt>
                <c:pt idx="3055" formatCode="0.00E+00">
                  <c:v>4.8828130000000003E-5</c:v>
                </c:pt>
                <c:pt idx="3056" formatCode="0.00E+00">
                  <c:v>9.7656250000000005E-5</c:v>
                </c:pt>
                <c:pt idx="3057" formatCode="0.00E+00">
                  <c:v>9.7656250000000005E-5</c:v>
                </c:pt>
                <c:pt idx="3058" formatCode="0.00E+00">
                  <c:v>9.7656250000000005E-5</c:v>
                </c:pt>
                <c:pt idx="3059" formatCode="0.00E+00">
                  <c:v>9.7656250000000005E-5</c:v>
                </c:pt>
                <c:pt idx="3060" formatCode="0.00E+00">
                  <c:v>9.7656250000000005E-5</c:v>
                </c:pt>
                <c:pt idx="3061" formatCode="0.00E+00">
                  <c:v>9.7656250000000005E-5</c:v>
                </c:pt>
                <c:pt idx="3062" formatCode="0.00E+00">
                  <c:v>9.7656250000000005E-5</c:v>
                </c:pt>
                <c:pt idx="3063" formatCode="0.00E+00">
                  <c:v>9.7656250000000005E-5</c:v>
                </c:pt>
                <c:pt idx="3064" formatCode="0.00E+00">
                  <c:v>9.7656250000000005E-5</c:v>
                </c:pt>
                <c:pt idx="3065" formatCode="0.00E+00">
                  <c:v>9.7656250000000005E-5</c:v>
                </c:pt>
                <c:pt idx="3066" formatCode="0.00E+00">
                  <c:v>9.7656250000000005E-5</c:v>
                </c:pt>
                <c:pt idx="3067" formatCode="0.00E+00">
                  <c:v>9.7656250000000005E-5</c:v>
                </c:pt>
                <c:pt idx="3068">
                  <c:v>1.464844E-4</c:v>
                </c:pt>
                <c:pt idx="3069">
                  <c:v>1.464844E-4</c:v>
                </c:pt>
                <c:pt idx="3070">
                  <c:v>1.464844E-4</c:v>
                </c:pt>
                <c:pt idx="3071">
                  <c:v>1.464844E-4</c:v>
                </c:pt>
                <c:pt idx="3072">
                  <c:v>1.464844E-4</c:v>
                </c:pt>
                <c:pt idx="3073">
                  <c:v>1.464844E-4</c:v>
                </c:pt>
                <c:pt idx="3074" formatCode="0.00E+00">
                  <c:v>9.7656250000000005E-5</c:v>
                </c:pt>
                <c:pt idx="3075" formatCode="0.00E+00">
                  <c:v>9.7656250000000005E-5</c:v>
                </c:pt>
                <c:pt idx="3076" formatCode="0.00E+00">
                  <c:v>9.7656250000000005E-5</c:v>
                </c:pt>
                <c:pt idx="3077" formatCode="0.00E+00">
                  <c:v>9.7656250000000005E-5</c:v>
                </c:pt>
                <c:pt idx="3078" formatCode="0.00E+00">
                  <c:v>9.7656250000000005E-5</c:v>
                </c:pt>
                <c:pt idx="3079" formatCode="0.00E+00">
                  <c:v>9.7656250000000005E-5</c:v>
                </c:pt>
                <c:pt idx="3080" formatCode="0.00E+00">
                  <c:v>9.7656250000000005E-5</c:v>
                </c:pt>
                <c:pt idx="3081" formatCode="0.00E+00">
                  <c:v>9.7656250000000005E-5</c:v>
                </c:pt>
                <c:pt idx="3082" formatCode="0.00E+00">
                  <c:v>9.7656250000000005E-5</c:v>
                </c:pt>
                <c:pt idx="3083" formatCode="0.00E+00">
                  <c:v>9.7656250000000005E-5</c:v>
                </c:pt>
                <c:pt idx="3084" formatCode="0.00E+00">
                  <c:v>9.7656250000000005E-5</c:v>
                </c:pt>
                <c:pt idx="3085" formatCode="0.00E+00">
                  <c:v>9.7656250000000005E-5</c:v>
                </c:pt>
                <c:pt idx="3086" formatCode="0.00E+00">
                  <c:v>9.7656250000000005E-5</c:v>
                </c:pt>
                <c:pt idx="3087" formatCode="0.00E+00">
                  <c:v>9.7656250000000005E-5</c:v>
                </c:pt>
                <c:pt idx="3088" formatCode="0.00E+00">
                  <c:v>9.7656250000000005E-5</c:v>
                </c:pt>
                <c:pt idx="3089" formatCode="0.00E+00">
                  <c:v>4.8828130000000003E-5</c:v>
                </c:pt>
                <c:pt idx="3090" formatCode="0.00E+00">
                  <c:v>9.7656250000000005E-5</c:v>
                </c:pt>
                <c:pt idx="3091" formatCode="0.00E+00">
                  <c:v>4.8828130000000003E-5</c:v>
                </c:pt>
                <c:pt idx="3092" formatCode="0.00E+00">
                  <c:v>9.7656250000000005E-5</c:v>
                </c:pt>
                <c:pt idx="3093" formatCode="0.00E+00">
                  <c:v>9.7656250000000005E-5</c:v>
                </c:pt>
                <c:pt idx="3094" formatCode="0.00E+00">
                  <c:v>9.7656250000000005E-5</c:v>
                </c:pt>
                <c:pt idx="3095" formatCode="0.00E+00">
                  <c:v>9.7656250000000005E-5</c:v>
                </c:pt>
                <c:pt idx="3096" formatCode="0.00E+00">
                  <c:v>9.7656250000000005E-5</c:v>
                </c:pt>
                <c:pt idx="3097" formatCode="0.00E+00">
                  <c:v>9.7656250000000005E-5</c:v>
                </c:pt>
                <c:pt idx="3098" formatCode="0.00E+00">
                  <c:v>9.7656250000000005E-5</c:v>
                </c:pt>
                <c:pt idx="3099" formatCode="0.00E+00">
                  <c:v>9.7656250000000005E-5</c:v>
                </c:pt>
                <c:pt idx="3100" formatCode="0.00E+00">
                  <c:v>9.7656250000000005E-5</c:v>
                </c:pt>
                <c:pt idx="3101" formatCode="0.00E+00">
                  <c:v>9.7656250000000005E-5</c:v>
                </c:pt>
                <c:pt idx="3102" formatCode="0.00E+00">
                  <c:v>9.7656250000000005E-5</c:v>
                </c:pt>
                <c:pt idx="3103" formatCode="0.00E+00">
                  <c:v>9.7656250000000005E-5</c:v>
                </c:pt>
                <c:pt idx="3104" formatCode="0.00E+00">
                  <c:v>9.7656250000000005E-5</c:v>
                </c:pt>
                <c:pt idx="3105" formatCode="0.00E+00">
                  <c:v>9.7656250000000005E-5</c:v>
                </c:pt>
                <c:pt idx="3106" formatCode="0.00E+00">
                  <c:v>9.7656250000000005E-5</c:v>
                </c:pt>
                <c:pt idx="3107" formatCode="0.00E+00">
                  <c:v>4.8828130000000003E-5</c:v>
                </c:pt>
                <c:pt idx="3108" formatCode="0.00E+00">
                  <c:v>9.7656250000000005E-5</c:v>
                </c:pt>
                <c:pt idx="3109" formatCode="0.00E+00">
                  <c:v>9.7656250000000005E-5</c:v>
                </c:pt>
                <c:pt idx="3110" formatCode="0.00E+00">
                  <c:v>9.7656250000000005E-5</c:v>
                </c:pt>
                <c:pt idx="3111" formatCode="0.00E+00">
                  <c:v>9.7656250000000005E-5</c:v>
                </c:pt>
                <c:pt idx="3112" formatCode="0.00E+00">
                  <c:v>9.7656250000000005E-5</c:v>
                </c:pt>
                <c:pt idx="3113" formatCode="0.00E+00">
                  <c:v>9.7656250000000005E-5</c:v>
                </c:pt>
                <c:pt idx="3114" formatCode="0.00E+00">
                  <c:v>9.7656250000000005E-5</c:v>
                </c:pt>
                <c:pt idx="3115" formatCode="0.00E+00">
                  <c:v>9.7656250000000005E-5</c:v>
                </c:pt>
                <c:pt idx="3116" formatCode="0.00E+00">
                  <c:v>9.7656250000000005E-5</c:v>
                </c:pt>
                <c:pt idx="3117" formatCode="0.00E+00">
                  <c:v>9.7656250000000005E-5</c:v>
                </c:pt>
                <c:pt idx="3118" formatCode="0.00E+00">
                  <c:v>9.7656250000000005E-5</c:v>
                </c:pt>
                <c:pt idx="3119" formatCode="0.00E+00">
                  <c:v>9.7656250000000005E-5</c:v>
                </c:pt>
                <c:pt idx="3120" formatCode="0.00E+00">
                  <c:v>9.7656250000000005E-5</c:v>
                </c:pt>
                <c:pt idx="3121" formatCode="0.00E+00">
                  <c:v>9.7656250000000005E-5</c:v>
                </c:pt>
                <c:pt idx="3122" formatCode="0.00E+00">
                  <c:v>9.7656250000000005E-5</c:v>
                </c:pt>
                <c:pt idx="3123" formatCode="0.00E+00">
                  <c:v>9.7656250000000005E-5</c:v>
                </c:pt>
                <c:pt idx="3124" formatCode="0.00E+00">
                  <c:v>9.7656250000000005E-5</c:v>
                </c:pt>
                <c:pt idx="3125" formatCode="0.00E+00">
                  <c:v>9.7656250000000005E-5</c:v>
                </c:pt>
                <c:pt idx="3126" formatCode="0.00E+00">
                  <c:v>9.7656250000000005E-5</c:v>
                </c:pt>
                <c:pt idx="3127" formatCode="0.00E+00">
                  <c:v>9.7656250000000005E-5</c:v>
                </c:pt>
                <c:pt idx="3128" formatCode="0.00E+00">
                  <c:v>9.7656250000000005E-5</c:v>
                </c:pt>
                <c:pt idx="3129" formatCode="0.00E+00">
                  <c:v>9.7656250000000005E-5</c:v>
                </c:pt>
                <c:pt idx="3130" formatCode="0.00E+00">
                  <c:v>9.7656250000000005E-5</c:v>
                </c:pt>
                <c:pt idx="3131" formatCode="0.00E+00">
                  <c:v>4.8828130000000003E-5</c:v>
                </c:pt>
                <c:pt idx="3132" formatCode="0.00E+00">
                  <c:v>9.7656250000000005E-5</c:v>
                </c:pt>
                <c:pt idx="3133" formatCode="0.00E+00">
                  <c:v>9.7656250000000005E-5</c:v>
                </c:pt>
                <c:pt idx="3134" formatCode="0.00E+00">
                  <c:v>9.7656250000000005E-5</c:v>
                </c:pt>
                <c:pt idx="3135" formatCode="0.00E+00">
                  <c:v>9.7656250000000005E-5</c:v>
                </c:pt>
                <c:pt idx="3136" formatCode="0.00E+00">
                  <c:v>4.8828130000000003E-5</c:v>
                </c:pt>
                <c:pt idx="3137" formatCode="0.00E+00">
                  <c:v>9.7656250000000005E-5</c:v>
                </c:pt>
                <c:pt idx="3138" formatCode="0.00E+00">
                  <c:v>9.7656250000000005E-5</c:v>
                </c:pt>
                <c:pt idx="3139" formatCode="0.00E+00">
                  <c:v>9.7656250000000005E-5</c:v>
                </c:pt>
                <c:pt idx="3140" formatCode="0.00E+00">
                  <c:v>9.7656250000000005E-5</c:v>
                </c:pt>
                <c:pt idx="3141" formatCode="0.00E+00">
                  <c:v>9.7656250000000005E-5</c:v>
                </c:pt>
                <c:pt idx="3142" formatCode="0.00E+00">
                  <c:v>9.7656250000000005E-5</c:v>
                </c:pt>
                <c:pt idx="3143" formatCode="0.00E+00">
                  <c:v>9.7656250000000005E-5</c:v>
                </c:pt>
                <c:pt idx="3144" formatCode="0.00E+00">
                  <c:v>9.7656250000000005E-5</c:v>
                </c:pt>
                <c:pt idx="3145" formatCode="0.00E+00">
                  <c:v>9.7656250000000005E-5</c:v>
                </c:pt>
                <c:pt idx="3146" formatCode="0.00E+00">
                  <c:v>9.7656250000000005E-5</c:v>
                </c:pt>
                <c:pt idx="3147">
                  <c:v>1.464844E-4</c:v>
                </c:pt>
                <c:pt idx="3148" formatCode="0.00E+00">
                  <c:v>9.7656250000000005E-5</c:v>
                </c:pt>
                <c:pt idx="3149">
                  <c:v>1.464844E-4</c:v>
                </c:pt>
                <c:pt idx="3150">
                  <c:v>1.464844E-4</c:v>
                </c:pt>
                <c:pt idx="3151">
                  <c:v>1.464844E-4</c:v>
                </c:pt>
                <c:pt idx="3152">
                  <c:v>1.464844E-4</c:v>
                </c:pt>
                <c:pt idx="3153">
                  <c:v>1.464844E-4</c:v>
                </c:pt>
                <c:pt idx="3154">
                  <c:v>1.464844E-4</c:v>
                </c:pt>
                <c:pt idx="3155">
                  <c:v>1.464844E-4</c:v>
                </c:pt>
                <c:pt idx="3156">
                  <c:v>1.464844E-4</c:v>
                </c:pt>
                <c:pt idx="3157" formatCode="0.00E+00">
                  <c:v>9.7656250000000005E-5</c:v>
                </c:pt>
                <c:pt idx="3158">
                  <c:v>1.464844E-4</c:v>
                </c:pt>
                <c:pt idx="3159" formatCode="0.00E+00">
                  <c:v>9.7656250000000005E-5</c:v>
                </c:pt>
                <c:pt idx="3160" formatCode="0.00E+00">
                  <c:v>9.7656250000000005E-5</c:v>
                </c:pt>
                <c:pt idx="3161" formatCode="0.00E+00">
                  <c:v>9.7656250000000005E-5</c:v>
                </c:pt>
                <c:pt idx="3162" formatCode="0.00E+00">
                  <c:v>4.8828130000000003E-5</c:v>
                </c:pt>
                <c:pt idx="3163" formatCode="0.00E+00">
                  <c:v>9.7656250000000005E-5</c:v>
                </c:pt>
                <c:pt idx="3164" formatCode="0.00E+00">
                  <c:v>4.8828130000000003E-5</c:v>
                </c:pt>
                <c:pt idx="3165" formatCode="0.00E+00">
                  <c:v>4.8828130000000003E-5</c:v>
                </c:pt>
                <c:pt idx="3166" formatCode="0.00E+00">
                  <c:v>4.8828130000000003E-5</c:v>
                </c:pt>
                <c:pt idx="3167" formatCode="0.00E+00">
                  <c:v>4.8828130000000003E-5</c:v>
                </c:pt>
                <c:pt idx="3168" formatCode="0.00E+00">
                  <c:v>4.8828130000000003E-5</c:v>
                </c:pt>
                <c:pt idx="3169" formatCode="0.00E+00">
                  <c:v>9.7656250000000005E-5</c:v>
                </c:pt>
                <c:pt idx="3170" formatCode="0.00E+00">
                  <c:v>9.7656250000000005E-5</c:v>
                </c:pt>
                <c:pt idx="3171" formatCode="0.00E+00">
                  <c:v>9.7656250000000005E-5</c:v>
                </c:pt>
                <c:pt idx="3172" formatCode="0.00E+00">
                  <c:v>9.7656250000000005E-5</c:v>
                </c:pt>
                <c:pt idx="3173" formatCode="0.00E+00">
                  <c:v>9.7656250000000005E-5</c:v>
                </c:pt>
                <c:pt idx="3174" formatCode="0.00E+00">
                  <c:v>9.7656250000000005E-5</c:v>
                </c:pt>
                <c:pt idx="3175" formatCode="0.00E+00">
                  <c:v>9.7656250000000005E-5</c:v>
                </c:pt>
                <c:pt idx="3176" formatCode="0.00E+00">
                  <c:v>9.7656250000000005E-5</c:v>
                </c:pt>
                <c:pt idx="3177" formatCode="0.00E+00">
                  <c:v>9.7656250000000005E-5</c:v>
                </c:pt>
                <c:pt idx="3178">
                  <c:v>1.464844E-4</c:v>
                </c:pt>
                <c:pt idx="3179">
                  <c:v>1.464844E-4</c:v>
                </c:pt>
                <c:pt idx="3180">
                  <c:v>1.464844E-4</c:v>
                </c:pt>
                <c:pt idx="3181">
                  <c:v>1.464844E-4</c:v>
                </c:pt>
                <c:pt idx="3182">
                  <c:v>1.464844E-4</c:v>
                </c:pt>
                <c:pt idx="3183">
                  <c:v>1.464844E-4</c:v>
                </c:pt>
                <c:pt idx="3184" formatCode="0.00E+00">
                  <c:v>9.7656250000000005E-5</c:v>
                </c:pt>
                <c:pt idx="3185" formatCode="0.00E+00">
                  <c:v>9.7656250000000005E-5</c:v>
                </c:pt>
                <c:pt idx="3186" formatCode="0.00E+00">
                  <c:v>4.8828130000000003E-5</c:v>
                </c:pt>
                <c:pt idx="3187" formatCode="0.00E+00">
                  <c:v>9.7656250000000005E-5</c:v>
                </c:pt>
                <c:pt idx="3188" formatCode="0.00E+00">
                  <c:v>9.7656250000000005E-5</c:v>
                </c:pt>
                <c:pt idx="3189" formatCode="0.00E+00">
                  <c:v>4.8828130000000003E-5</c:v>
                </c:pt>
                <c:pt idx="3190" formatCode="0.00E+00">
                  <c:v>9.7656250000000005E-5</c:v>
                </c:pt>
                <c:pt idx="3191" formatCode="0.00E+00">
                  <c:v>9.7656250000000005E-5</c:v>
                </c:pt>
                <c:pt idx="3192" formatCode="0.00E+00">
                  <c:v>4.8828130000000003E-5</c:v>
                </c:pt>
                <c:pt idx="3193" formatCode="0.00E+00">
                  <c:v>4.8828130000000003E-5</c:v>
                </c:pt>
                <c:pt idx="3194" formatCode="0.00E+00">
                  <c:v>4.8828130000000003E-5</c:v>
                </c:pt>
                <c:pt idx="3195" formatCode="0.00E+00">
                  <c:v>4.8828130000000003E-5</c:v>
                </c:pt>
                <c:pt idx="3196" formatCode="0.00E+00">
                  <c:v>9.7656250000000005E-5</c:v>
                </c:pt>
                <c:pt idx="3197" formatCode="0.00E+00">
                  <c:v>4.8828130000000003E-5</c:v>
                </c:pt>
                <c:pt idx="3198" formatCode="0.00E+00">
                  <c:v>9.7656250000000005E-5</c:v>
                </c:pt>
                <c:pt idx="3199" formatCode="0.00E+00">
                  <c:v>9.7656250000000005E-5</c:v>
                </c:pt>
                <c:pt idx="3200" formatCode="0.00E+00">
                  <c:v>9.7656250000000005E-5</c:v>
                </c:pt>
                <c:pt idx="3201" formatCode="0.00E+00">
                  <c:v>9.7656250000000005E-5</c:v>
                </c:pt>
                <c:pt idx="3202" formatCode="0.00E+00">
                  <c:v>9.7656250000000005E-5</c:v>
                </c:pt>
                <c:pt idx="3203" formatCode="0.00E+00">
                  <c:v>9.7656250000000005E-5</c:v>
                </c:pt>
                <c:pt idx="3204" formatCode="0.00E+00">
                  <c:v>9.7656250000000005E-5</c:v>
                </c:pt>
                <c:pt idx="3205" formatCode="0.00E+00">
                  <c:v>9.7656250000000005E-5</c:v>
                </c:pt>
                <c:pt idx="3206" formatCode="0.00E+00">
                  <c:v>9.7656250000000005E-5</c:v>
                </c:pt>
                <c:pt idx="3207" formatCode="0.00E+00">
                  <c:v>9.7656250000000005E-5</c:v>
                </c:pt>
                <c:pt idx="3208" formatCode="0.00E+00">
                  <c:v>9.7656250000000005E-5</c:v>
                </c:pt>
                <c:pt idx="3209" formatCode="0.00E+00">
                  <c:v>9.7656250000000005E-5</c:v>
                </c:pt>
                <c:pt idx="3210" formatCode="0.00E+00">
                  <c:v>9.7656250000000005E-5</c:v>
                </c:pt>
                <c:pt idx="3211" formatCode="0.00E+00">
                  <c:v>9.7656250000000005E-5</c:v>
                </c:pt>
                <c:pt idx="3212" formatCode="0.00E+00">
                  <c:v>4.8828130000000003E-5</c:v>
                </c:pt>
                <c:pt idx="3213" formatCode="0.00E+00">
                  <c:v>9.7656250000000005E-5</c:v>
                </c:pt>
                <c:pt idx="3214" formatCode="0.00E+00">
                  <c:v>4.8828130000000003E-5</c:v>
                </c:pt>
                <c:pt idx="3215" formatCode="0.00E+00">
                  <c:v>4.8828130000000003E-5</c:v>
                </c:pt>
                <c:pt idx="3216" formatCode="0.00E+00">
                  <c:v>4.8828130000000003E-5</c:v>
                </c:pt>
                <c:pt idx="3217" formatCode="0.00E+00">
                  <c:v>4.8828130000000003E-5</c:v>
                </c:pt>
                <c:pt idx="3218" formatCode="0.00E+00">
                  <c:v>4.8828130000000003E-5</c:v>
                </c:pt>
                <c:pt idx="3219" formatCode="0.00E+00">
                  <c:v>9.7656250000000005E-5</c:v>
                </c:pt>
                <c:pt idx="3220" formatCode="0.00E+00">
                  <c:v>4.8828130000000003E-5</c:v>
                </c:pt>
                <c:pt idx="3221" formatCode="0.00E+00">
                  <c:v>9.7656250000000005E-5</c:v>
                </c:pt>
                <c:pt idx="3222" formatCode="0.00E+00">
                  <c:v>9.7656250000000005E-5</c:v>
                </c:pt>
                <c:pt idx="3223" formatCode="0.00E+00">
                  <c:v>4.8828130000000003E-5</c:v>
                </c:pt>
                <c:pt idx="3224" formatCode="0.00E+00">
                  <c:v>9.7656250000000005E-5</c:v>
                </c:pt>
                <c:pt idx="3225" formatCode="0.00E+00">
                  <c:v>9.7656250000000005E-5</c:v>
                </c:pt>
                <c:pt idx="3226" formatCode="0.00E+00">
                  <c:v>9.7656250000000005E-5</c:v>
                </c:pt>
                <c:pt idx="3227" formatCode="0.00E+00">
                  <c:v>9.7656250000000005E-5</c:v>
                </c:pt>
                <c:pt idx="3228">
                  <c:v>1.464844E-4</c:v>
                </c:pt>
                <c:pt idx="3229">
                  <c:v>1.464844E-4</c:v>
                </c:pt>
                <c:pt idx="3230">
                  <c:v>1.464844E-4</c:v>
                </c:pt>
                <c:pt idx="3231">
                  <c:v>1.464844E-4</c:v>
                </c:pt>
                <c:pt idx="3232">
                  <c:v>1.464844E-4</c:v>
                </c:pt>
                <c:pt idx="3233">
                  <c:v>1.464844E-4</c:v>
                </c:pt>
                <c:pt idx="3234">
                  <c:v>1.464844E-4</c:v>
                </c:pt>
                <c:pt idx="3235">
                  <c:v>1.464844E-4</c:v>
                </c:pt>
                <c:pt idx="3236">
                  <c:v>1.464844E-4</c:v>
                </c:pt>
                <c:pt idx="3237" formatCode="0.00E+00">
                  <c:v>9.7656250000000005E-5</c:v>
                </c:pt>
                <c:pt idx="3238" formatCode="0.00E+00">
                  <c:v>9.7656250000000005E-5</c:v>
                </c:pt>
                <c:pt idx="3239">
                  <c:v>1.464844E-4</c:v>
                </c:pt>
                <c:pt idx="3240" formatCode="0.00E+00">
                  <c:v>9.7656250000000005E-5</c:v>
                </c:pt>
                <c:pt idx="3241" formatCode="0.00E+00">
                  <c:v>9.7656250000000005E-5</c:v>
                </c:pt>
                <c:pt idx="3242" formatCode="0.00E+00">
                  <c:v>4.8828130000000003E-5</c:v>
                </c:pt>
                <c:pt idx="3243" formatCode="0.00E+00">
                  <c:v>9.7656250000000005E-5</c:v>
                </c:pt>
                <c:pt idx="3244" formatCode="0.00E+00">
                  <c:v>9.7656250000000005E-5</c:v>
                </c:pt>
                <c:pt idx="3245" formatCode="0.00E+00">
                  <c:v>4.8828130000000003E-5</c:v>
                </c:pt>
                <c:pt idx="3246" formatCode="0.00E+00">
                  <c:v>4.8828130000000003E-5</c:v>
                </c:pt>
                <c:pt idx="3247" formatCode="0.00E+00">
                  <c:v>4.8828130000000003E-5</c:v>
                </c:pt>
                <c:pt idx="3248" formatCode="0.00E+00">
                  <c:v>4.8828130000000003E-5</c:v>
                </c:pt>
                <c:pt idx="3249" formatCode="0.00E+00">
                  <c:v>4.8828130000000003E-5</c:v>
                </c:pt>
                <c:pt idx="3250" formatCode="0.00E+00">
                  <c:v>4.8828130000000003E-5</c:v>
                </c:pt>
                <c:pt idx="3251" formatCode="0.00E+00">
                  <c:v>4.8828130000000003E-5</c:v>
                </c:pt>
                <c:pt idx="3252" formatCode="0.00E+00">
                  <c:v>4.8828130000000003E-5</c:v>
                </c:pt>
                <c:pt idx="3253" formatCode="0.00E+00">
                  <c:v>4.8828130000000003E-5</c:v>
                </c:pt>
                <c:pt idx="3254" formatCode="0.00E+00">
                  <c:v>9.7656250000000005E-5</c:v>
                </c:pt>
                <c:pt idx="3255" formatCode="0.00E+00">
                  <c:v>4.8828130000000003E-5</c:v>
                </c:pt>
                <c:pt idx="3256" formatCode="0.00E+00">
                  <c:v>9.7656250000000005E-5</c:v>
                </c:pt>
                <c:pt idx="3257" formatCode="0.00E+00">
                  <c:v>9.7656250000000005E-5</c:v>
                </c:pt>
                <c:pt idx="3258" formatCode="0.00E+00">
                  <c:v>9.7656250000000005E-5</c:v>
                </c:pt>
                <c:pt idx="3259" formatCode="0.00E+00">
                  <c:v>9.7656250000000005E-5</c:v>
                </c:pt>
                <c:pt idx="3260" formatCode="0.00E+00">
                  <c:v>9.7656250000000005E-5</c:v>
                </c:pt>
                <c:pt idx="3261" formatCode="0.00E+00">
                  <c:v>9.7656250000000005E-5</c:v>
                </c:pt>
                <c:pt idx="3262" formatCode="0.00E+00">
                  <c:v>9.7656250000000005E-5</c:v>
                </c:pt>
                <c:pt idx="3263">
                  <c:v>1.464844E-4</c:v>
                </c:pt>
                <c:pt idx="3264" formatCode="0.00E+00">
                  <c:v>9.7656250000000005E-5</c:v>
                </c:pt>
                <c:pt idx="3265">
                  <c:v>1.464844E-4</c:v>
                </c:pt>
                <c:pt idx="3266">
                  <c:v>1.464844E-4</c:v>
                </c:pt>
                <c:pt idx="3267">
                  <c:v>1.464844E-4</c:v>
                </c:pt>
                <c:pt idx="3268">
                  <c:v>1.464844E-4</c:v>
                </c:pt>
                <c:pt idx="3269" formatCode="0.00E+00">
                  <c:v>9.7656250000000005E-5</c:v>
                </c:pt>
                <c:pt idx="3270">
                  <c:v>1.464844E-4</c:v>
                </c:pt>
                <c:pt idx="3271" formatCode="0.00E+00">
                  <c:v>9.7656250000000005E-5</c:v>
                </c:pt>
                <c:pt idx="3272" formatCode="0.00E+00">
                  <c:v>9.7656250000000005E-5</c:v>
                </c:pt>
                <c:pt idx="3273" formatCode="0.00E+00">
                  <c:v>9.7656250000000005E-5</c:v>
                </c:pt>
                <c:pt idx="3274" formatCode="0.00E+00">
                  <c:v>9.7656250000000005E-5</c:v>
                </c:pt>
                <c:pt idx="3275" formatCode="0.00E+00">
                  <c:v>9.7656250000000005E-5</c:v>
                </c:pt>
                <c:pt idx="3276" formatCode="0.00E+00">
                  <c:v>9.7656250000000005E-5</c:v>
                </c:pt>
                <c:pt idx="3277" formatCode="0.00E+00">
                  <c:v>9.7656250000000005E-5</c:v>
                </c:pt>
                <c:pt idx="3278" formatCode="0.00E+00">
                  <c:v>4.8828130000000003E-5</c:v>
                </c:pt>
                <c:pt idx="3279" formatCode="0.00E+00">
                  <c:v>9.7656250000000005E-5</c:v>
                </c:pt>
                <c:pt idx="3280" formatCode="0.00E+00">
                  <c:v>4.8828130000000003E-5</c:v>
                </c:pt>
                <c:pt idx="3281" formatCode="0.00E+00">
                  <c:v>4.8828130000000003E-5</c:v>
                </c:pt>
                <c:pt idx="3282" formatCode="0.00E+00">
                  <c:v>4.8828130000000003E-5</c:v>
                </c:pt>
                <c:pt idx="3283" formatCode="0.00E+00">
                  <c:v>9.7656250000000005E-5</c:v>
                </c:pt>
                <c:pt idx="3284" formatCode="0.00E+00">
                  <c:v>4.8828130000000003E-5</c:v>
                </c:pt>
                <c:pt idx="3285" formatCode="0.00E+00">
                  <c:v>4.8828130000000003E-5</c:v>
                </c:pt>
                <c:pt idx="3286" formatCode="0.00E+00">
                  <c:v>4.8828130000000003E-5</c:v>
                </c:pt>
                <c:pt idx="3287" formatCode="0.00E+00">
                  <c:v>4.8828130000000003E-5</c:v>
                </c:pt>
                <c:pt idx="3288" formatCode="0.00E+00">
                  <c:v>4.8828130000000003E-5</c:v>
                </c:pt>
                <c:pt idx="3289" formatCode="0.00E+00">
                  <c:v>4.8828130000000003E-5</c:v>
                </c:pt>
                <c:pt idx="3290" formatCode="0.00E+00">
                  <c:v>4.8828130000000003E-5</c:v>
                </c:pt>
                <c:pt idx="3291" formatCode="0.00E+00">
                  <c:v>4.8828130000000003E-5</c:v>
                </c:pt>
                <c:pt idx="3292" formatCode="0.00E+00">
                  <c:v>9.7656250000000005E-5</c:v>
                </c:pt>
                <c:pt idx="3293" formatCode="0.00E+00">
                  <c:v>9.7656250000000005E-5</c:v>
                </c:pt>
                <c:pt idx="3294" formatCode="0.00E+00">
                  <c:v>9.7656250000000005E-5</c:v>
                </c:pt>
                <c:pt idx="3295" formatCode="0.00E+00">
                  <c:v>9.7656250000000005E-5</c:v>
                </c:pt>
                <c:pt idx="3296" formatCode="0.00E+00">
                  <c:v>9.7656250000000005E-5</c:v>
                </c:pt>
                <c:pt idx="3297" formatCode="0.00E+00">
                  <c:v>9.7656250000000005E-5</c:v>
                </c:pt>
                <c:pt idx="3298" formatCode="0.00E+00">
                  <c:v>9.7656250000000005E-5</c:v>
                </c:pt>
                <c:pt idx="3299" formatCode="0.00E+00">
                  <c:v>9.7656250000000005E-5</c:v>
                </c:pt>
                <c:pt idx="3300" formatCode="0.00E+00">
                  <c:v>9.7656250000000005E-5</c:v>
                </c:pt>
                <c:pt idx="3301" formatCode="0.00E+00">
                  <c:v>9.7656250000000005E-5</c:v>
                </c:pt>
                <c:pt idx="3302" formatCode="0.00E+00">
                  <c:v>9.7656250000000005E-5</c:v>
                </c:pt>
                <c:pt idx="3303" formatCode="0.00E+00">
                  <c:v>9.7656250000000005E-5</c:v>
                </c:pt>
                <c:pt idx="3304" formatCode="0.00E+00">
                  <c:v>4.8828130000000003E-5</c:v>
                </c:pt>
                <c:pt idx="3305" formatCode="0.00E+00">
                  <c:v>9.7656250000000005E-5</c:v>
                </c:pt>
                <c:pt idx="3306" formatCode="0.00E+00">
                  <c:v>4.8828130000000003E-5</c:v>
                </c:pt>
                <c:pt idx="3307" formatCode="0.00E+00">
                  <c:v>9.7656250000000005E-5</c:v>
                </c:pt>
                <c:pt idx="3308" formatCode="0.00E+00">
                  <c:v>4.8828130000000003E-5</c:v>
                </c:pt>
                <c:pt idx="3309" formatCode="0.00E+00">
                  <c:v>9.7656250000000005E-5</c:v>
                </c:pt>
                <c:pt idx="3310" formatCode="0.00E+00">
                  <c:v>4.8828130000000003E-5</c:v>
                </c:pt>
                <c:pt idx="3311" formatCode="0.00E+00">
                  <c:v>4.8828130000000003E-5</c:v>
                </c:pt>
                <c:pt idx="3312" formatCode="0.00E+00">
                  <c:v>4.8828130000000003E-5</c:v>
                </c:pt>
                <c:pt idx="3313" formatCode="0.00E+00">
                  <c:v>4.8828130000000003E-5</c:v>
                </c:pt>
                <c:pt idx="3314" formatCode="0.00E+00">
                  <c:v>4.8828130000000003E-5</c:v>
                </c:pt>
                <c:pt idx="3315" formatCode="0.00E+00">
                  <c:v>4.8828130000000003E-5</c:v>
                </c:pt>
                <c:pt idx="3316" formatCode="0.00E+00">
                  <c:v>9.7656250000000005E-5</c:v>
                </c:pt>
                <c:pt idx="3317" formatCode="0.00E+00">
                  <c:v>9.7656250000000005E-5</c:v>
                </c:pt>
                <c:pt idx="3318" formatCode="0.00E+00">
                  <c:v>9.7656250000000005E-5</c:v>
                </c:pt>
                <c:pt idx="3319" formatCode="0.00E+00">
                  <c:v>9.7656250000000005E-5</c:v>
                </c:pt>
                <c:pt idx="3320" formatCode="0.00E+00">
                  <c:v>9.7656250000000005E-5</c:v>
                </c:pt>
                <c:pt idx="3321" formatCode="0.00E+00">
                  <c:v>9.7656250000000005E-5</c:v>
                </c:pt>
                <c:pt idx="3322" formatCode="0.00E+00">
                  <c:v>9.7656250000000005E-5</c:v>
                </c:pt>
                <c:pt idx="3323">
                  <c:v>1.464844E-4</c:v>
                </c:pt>
                <c:pt idx="3324">
                  <c:v>1.464844E-4</c:v>
                </c:pt>
                <c:pt idx="3325" formatCode="0.00E+00">
                  <c:v>9.7656250000000005E-5</c:v>
                </c:pt>
                <c:pt idx="3326">
                  <c:v>1.464844E-4</c:v>
                </c:pt>
                <c:pt idx="3327">
                  <c:v>1.464844E-4</c:v>
                </c:pt>
                <c:pt idx="3328">
                  <c:v>1.464844E-4</c:v>
                </c:pt>
                <c:pt idx="3329">
                  <c:v>1.464844E-4</c:v>
                </c:pt>
                <c:pt idx="3330">
                  <c:v>1.464844E-4</c:v>
                </c:pt>
                <c:pt idx="3331">
                  <c:v>1.464844E-4</c:v>
                </c:pt>
                <c:pt idx="3332">
                  <c:v>1.464844E-4</c:v>
                </c:pt>
                <c:pt idx="3333" formatCode="0.00E+00">
                  <c:v>9.7656250000000005E-5</c:v>
                </c:pt>
                <c:pt idx="3334" formatCode="0.00E+00">
                  <c:v>9.7656250000000005E-5</c:v>
                </c:pt>
                <c:pt idx="3335" formatCode="0.00E+00">
                  <c:v>9.7656250000000005E-5</c:v>
                </c:pt>
                <c:pt idx="3336" formatCode="0.00E+00">
                  <c:v>9.7656250000000005E-5</c:v>
                </c:pt>
                <c:pt idx="3337" formatCode="0.00E+00">
                  <c:v>9.7656250000000005E-5</c:v>
                </c:pt>
                <c:pt idx="3338" formatCode="0.00E+00">
                  <c:v>9.7656250000000005E-5</c:v>
                </c:pt>
                <c:pt idx="3339" formatCode="0.00E+00">
                  <c:v>9.7656250000000005E-5</c:v>
                </c:pt>
                <c:pt idx="3340" formatCode="0.00E+00">
                  <c:v>9.7656250000000005E-5</c:v>
                </c:pt>
                <c:pt idx="3341" formatCode="0.00E+00">
                  <c:v>9.7656250000000005E-5</c:v>
                </c:pt>
                <c:pt idx="3342" formatCode="0.00E+00">
                  <c:v>4.8828130000000003E-5</c:v>
                </c:pt>
                <c:pt idx="3343" formatCode="0.00E+00">
                  <c:v>4.8828130000000003E-5</c:v>
                </c:pt>
                <c:pt idx="3344" formatCode="0.00E+00">
                  <c:v>4.8828130000000003E-5</c:v>
                </c:pt>
                <c:pt idx="3345" formatCode="0.00E+00">
                  <c:v>4.8828130000000003E-5</c:v>
                </c:pt>
                <c:pt idx="3346" formatCode="0.00E+00">
                  <c:v>4.8828130000000003E-5</c:v>
                </c:pt>
                <c:pt idx="3347" formatCode="0.00E+00">
                  <c:v>4.8828130000000003E-5</c:v>
                </c:pt>
                <c:pt idx="3348" formatCode="0.00E+00">
                  <c:v>4.8828130000000003E-5</c:v>
                </c:pt>
                <c:pt idx="3349" formatCode="0.00E+00">
                  <c:v>4.8828130000000003E-5</c:v>
                </c:pt>
                <c:pt idx="3350" formatCode="0.00E+00">
                  <c:v>4.8828130000000003E-5</c:v>
                </c:pt>
                <c:pt idx="3351" formatCode="0.00E+00">
                  <c:v>4.8828130000000003E-5</c:v>
                </c:pt>
                <c:pt idx="3352" formatCode="0.00E+00">
                  <c:v>4.8828130000000003E-5</c:v>
                </c:pt>
                <c:pt idx="3353" formatCode="0.00E+00">
                  <c:v>9.7656250000000005E-5</c:v>
                </c:pt>
                <c:pt idx="3354" formatCode="0.00E+00">
                  <c:v>4.8828130000000003E-5</c:v>
                </c:pt>
                <c:pt idx="3355" formatCode="0.00E+00">
                  <c:v>9.7656250000000005E-5</c:v>
                </c:pt>
                <c:pt idx="3356" formatCode="0.00E+00">
                  <c:v>9.7656250000000005E-5</c:v>
                </c:pt>
                <c:pt idx="3357" formatCode="0.00E+00">
                  <c:v>9.7656250000000005E-5</c:v>
                </c:pt>
                <c:pt idx="3358" formatCode="0.00E+00">
                  <c:v>9.7656250000000005E-5</c:v>
                </c:pt>
                <c:pt idx="3359" formatCode="0.00E+00">
                  <c:v>9.7656250000000005E-5</c:v>
                </c:pt>
                <c:pt idx="3360" formatCode="0.00E+00">
                  <c:v>9.7656250000000005E-5</c:v>
                </c:pt>
                <c:pt idx="3361" formatCode="0.00E+00">
                  <c:v>9.7656250000000005E-5</c:v>
                </c:pt>
                <c:pt idx="3362">
                  <c:v>1.464844E-4</c:v>
                </c:pt>
                <c:pt idx="3363" formatCode="0.00E+00">
                  <c:v>9.7656250000000005E-5</c:v>
                </c:pt>
                <c:pt idx="3364">
                  <c:v>1.464844E-4</c:v>
                </c:pt>
                <c:pt idx="3365">
                  <c:v>1.464844E-4</c:v>
                </c:pt>
                <c:pt idx="3366">
                  <c:v>1.464844E-4</c:v>
                </c:pt>
                <c:pt idx="3367">
                  <c:v>1.464844E-4</c:v>
                </c:pt>
                <c:pt idx="3368">
                  <c:v>1.464844E-4</c:v>
                </c:pt>
                <c:pt idx="3369">
                  <c:v>1.464844E-4</c:v>
                </c:pt>
                <c:pt idx="3370" formatCode="0.00E+00">
                  <c:v>9.7656250000000005E-5</c:v>
                </c:pt>
                <c:pt idx="3371">
                  <c:v>1.464844E-4</c:v>
                </c:pt>
                <c:pt idx="3372" formatCode="0.00E+00">
                  <c:v>9.7656250000000005E-5</c:v>
                </c:pt>
                <c:pt idx="3373">
                  <c:v>1.464844E-4</c:v>
                </c:pt>
                <c:pt idx="3374" formatCode="0.00E+00">
                  <c:v>9.7656250000000005E-5</c:v>
                </c:pt>
                <c:pt idx="3375" formatCode="0.00E+00">
                  <c:v>9.7656250000000005E-5</c:v>
                </c:pt>
                <c:pt idx="3376" formatCode="0.00E+00">
                  <c:v>9.7656250000000005E-5</c:v>
                </c:pt>
                <c:pt idx="3377" formatCode="0.00E+00">
                  <c:v>9.7656250000000005E-5</c:v>
                </c:pt>
                <c:pt idx="3378" formatCode="0.00E+00">
                  <c:v>9.7656250000000005E-5</c:v>
                </c:pt>
                <c:pt idx="3379" formatCode="0.00E+00">
                  <c:v>4.8828130000000003E-5</c:v>
                </c:pt>
                <c:pt idx="3380" formatCode="0.00E+00">
                  <c:v>4.8828130000000003E-5</c:v>
                </c:pt>
                <c:pt idx="3381" formatCode="0.00E+00">
                  <c:v>4.8828130000000003E-5</c:v>
                </c:pt>
                <c:pt idx="3382" formatCode="0.00E+00">
                  <c:v>4.8828130000000003E-5</c:v>
                </c:pt>
                <c:pt idx="3383" formatCode="0.00E+00">
                  <c:v>4.8828130000000003E-5</c:v>
                </c:pt>
                <c:pt idx="3384" formatCode="0.00E+00">
                  <c:v>4.8828130000000003E-5</c:v>
                </c:pt>
                <c:pt idx="3385" formatCode="0.00E+00">
                  <c:v>4.8828130000000003E-5</c:v>
                </c:pt>
                <c:pt idx="3386" formatCode="0.00E+00">
                  <c:v>4.8828130000000003E-5</c:v>
                </c:pt>
                <c:pt idx="3387" formatCode="0.00E+00">
                  <c:v>4.8828130000000003E-5</c:v>
                </c:pt>
                <c:pt idx="3388" formatCode="0.00E+00">
                  <c:v>4.8828130000000003E-5</c:v>
                </c:pt>
                <c:pt idx="3389" formatCode="0.00E+00">
                  <c:v>9.7656250000000005E-5</c:v>
                </c:pt>
                <c:pt idx="3390" formatCode="0.00E+00">
                  <c:v>4.8828130000000003E-5</c:v>
                </c:pt>
                <c:pt idx="3391" formatCode="0.00E+00">
                  <c:v>9.7656250000000005E-5</c:v>
                </c:pt>
                <c:pt idx="3392" formatCode="0.00E+00">
                  <c:v>9.7656250000000005E-5</c:v>
                </c:pt>
                <c:pt idx="3393" formatCode="0.00E+00">
                  <c:v>9.7656250000000005E-5</c:v>
                </c:pt>
                <c:pt idx="3394">
                  <c:v>1.464844E-4</c:v>
                </c:pt>
                <c:pt idx="3395" formatCode="0.00E+00">
                  <c:v>9.7656250000000005E-5</c:v>
                </c:pt>
                <c:pt idx="3396" formatCode="0.00E+00">
                  <c:v>9.7656250000000005E-5</c:v>
                </c:pt>
                <c:pt idx="3397" formatCode="0.00E+00">
                  <c:v>9.7656250000000005E-5</c:v>
                </c:pt>
                <c:pt idx="3398">
                  <c:v>1.464844E-4</c:v>
                </c:pt>
                <c:pt idx="3399">
                  <c:v>1.464844E-4</c:v>
                </c:pt>
                <c:pt idx="3400">
                  <c:v>1.464844E-4</c:v>
                </c:pt>
                <c:pt idx="3401">
                  <c:v>1.464844E-4</c:v>
                </c:pt>
                <c:pt idx="3402">
                  <c:v>1.464844E-4</c:v>
                </c:pt>
                <c:pt idx="3403">
                  <c:v>1.464844E-4</c:v>
                </c:pt>
                <c:pt idx="3404">
                  <c:v>1.464844E-4</c:v>
                </c:pt>
                <c:pt idx="3405">
                  <c:v>1.464844E-4</c:v>
                </c:pt>
                <c:pt idx="3406" formatCode="0.00E+00">
                  <c:v>9.7656250000000005E-5</c:v>
                </c:pt>
                <c:pt idx="3407">
                  <c:v>1.464844E-4</c:v>
                </c:pt>
                <c:pt idx="3408" formatCode="0.00E+00">
                  <c:v>9.7656250000000005E-5</c:v>
                </c:pt>
                <c:pt idx="3409" formatCode="0.00E+00">
                  <c:v>9.7656250000000005E-5</c:v>
                </c:pt>
                <c:pt idx="3410" formatCode="0.00E+00">
                  <c:v>9.7656250000000005E-5</c:v>
                </c:pt>
                <c:pt idx="3411" formatCode="0.00E+00">
                  <c:v>9.7656250000000005E-5</c:v>
                </c:pt>
                <c:pt idx="3412" formatCode="0.00E+00">
                  <c:v>9.7656250000000005E-5</c:v>
                </c:pt>
                <c:pt idx="3413" formatCode="0.00E+00">
                  <c:v>9.7656250000000005E-5</c:v>
                </c:pt>
                <c:pt idx="3414" formatCode="0.00E+00">
                  <c:v>9.7656250000000005E-5</c:v>
                </c:pt>
                <c:pt idx="3415" formatCode="0.00E+00">
                  <c:v>4.8828130000000003E-5</c:v>
                </c:pt>
                <c:pt idx="3416" formatCode="0.00E+00">
                  <c:v>4.8828130000000003E-5</c:v>
                </c:pt>
                <c:pt idx="3417" formatCode="0.00E+00">
                  <c:v>4.8828130000000003E-5</c:v>
                </c:pt>
                <c:pt idx="3418" formatCode="0.00E+00">
                  <c:v>4.8828130000000003E-5</c:v>
                </c:pt>
                <c:pt idx="3419" formatCode="0.00E+00">
                  <c:v>4.8828130000000003E-5</c:v>
                </c:pt>
                <c:pt idx="3420" formatCode="0.00E+00">
                  <c:v>4.8828130000000003E-5</c:v>
                </c:pt>
                <c:pt idx="3421" formatCode="0.00E+00">
                  <c:v>4.8828130000000003E-5</c:v>
                </c:pt>
                <c:pt idx="3422" formatCode="0.00E+00">
                  <c:v>9.7656250000000005E-5</c:v>
                </c:pt>
                <c:pt idx="3423" formatCode="0.00E+00">
                  <c:v>9.7656250000000005E-5</c:v>
                </c:pt>
                <c:pt idx="3424" formatCode="0.00E+00">
                  <c:v>9.7656250000000005E-5</c:v>
                </c:pt>
                <c:pt idx="3425" formatCode="0.00E+00">
                  <c:v>9.7656250000000005E-5</c:v>
                </c:pt>
                <c:pt idx="3426" formatCode="0.00E+00">
                  <c:v>9.7656250000000005E-5</c:v>
                </c:pt>
                <c:pt idx="3427" formatCode="0.00E+00">
                  <c:v>9.7656250000000005E-5</c:v>
                </c:pt>
                <c:pt idx="3428" formatCode="0.00E+00">
                  <c:v>9.7656250000000005E-5</c:v>
                </c:pt>
                <c:pt idx="3429" formatCode="0.00E+00">
                  <c:v>9.7656250000000005E-5</c:v>
                </c:pt>
                <c:pt idx="3430">
                  <c:v>1.464844E-4</c:v>
                </c:pt>
                <c:pt idx="3431">
                  <c:v>1.464844E-4</c:v>
                </c:pt>
                <c:pt idx="3432" formatCode="0.00E+00">
                  <c:v>9.7656250000000005E-5</c:v>
                </c:pt>
                <c:pt idx="3433">
                  <c:v>1.464844E-4</c:v>
                </c:pt>
                <c:pt idx="3434">
                  <c:v>1.464844E-4</c:v>
                </c:pt>
                <c:pt idx="3435" formatCode="0.00E+00">
                  <c:v>9.7656250000000005E-5</c:v>
                </c:pt>
                <c:pt idx="3436" formatCode="0.00E+00">
                  <c:v>9.7656250000000005E-5</c:v>
                </c:pt>
                <c:pt idx="3437" formatCode="0.00E+00">
                  <c:v>9.7656250000000005E-5</c:v>
                </c:pt>
                <c:pt idx="3438" formatCode="0.00E+00">
                  <c:v>9.7656250000000005E-5</c:v>
                </c:pt>
                <c:pt idx="3439" formatCode="0.00E+00">
                  <c:v>4.8828130000000003E-5</c:v>
                </c:pt>
                <c:pt idx="3440" formatCode="0.00E+00">
                  <c:v>9.7656250000000005E-5</c:v>
                </c:pt>
                <c:pt idx="3441" formatCode="0.00E+00">
                  <c:v>4.8828130000000003E-5</c:v>
                </c:pt>
                <c:pt idx="3442" formatCode="0.00E+00">
                  <c:v>4.8828130000000003E-5</c:v>
                </c:pt>
                <c:pt idx="3443" formatCode="0.00E+00">
                  <c:v>4.8828130000000003E-5</c:v>
                </c:pt>
                <c:pt idx="3444" formatCode="0.00E+00">
                  <c:v>4.8828130000000003E-5</c:v>
                </c:pt>
                <c:pt idx="3445" formatCode="0.00E+00">
                  <c:v>4.8828130000000003E-5</c:v>
                </c:pt>
                <c:pt idx="3446" formatCode="0.00E+00">
                  <c:v>4.8828130000000003E-5</c:v>
                </c:pt>
                <c:pt idx="3447" formatCode="0.00E+00">
                  <c:v>4.8828130000000003E-5</c:v>
                </c:pt>
                <c:pt idx="3448" formatCode="0.00E+00">
                  <c:v>4.8828130000000003E-5</c:v>
                </c:pt>
                <c:pt idx="3449" formatCode="0.00E+00">
                  <c:v>4.8828130000000003E-5</c:v>
                </c:pt>
                <c:pt idx="3450" formatCode="0.00E+00">
                  <c:v>4.8828130000000003E-5</c:v>
                </c:pt>
                <c:pt idx="3451" formatCode="0.00E+00">
                  <c:v>4.8828130000000003E-5</c:v>
                </c:pt>
                <c:pt idx="3452" formatCode="0.00E+00">
                  <c:v>4.8828130000000003E-5</c:v>
                </c:pt>
                <c:pt idx="3453" formatCode="0.00E+00">
                  <c:v>4.8828130000000003E-5</c:v>
                </c:pt>
                <c:pt idx="3454" formatCode="0.00E+00">
                  <c:v>4.8828130000000003E-5</c:v>
                </c:pt>
                <c:pt idx="3455" formatCode="0.00E+00">
                  <c:v>4.8828130000000003E-5</c:v>
                </c:pt>
                <c:pt idx="3456" formatCode="0.00E+00">
                  <c:v>9.7656250000000005E-5</c:v>
                </c:pt>
                <c:pt idx="3457" formatCode="0.00E+00">
                  <c:v>9.7656250000000005E-5</c:v>
                </c:pt>
                <c:pt idx="3458" formatCode="0.00E+00">
                  <c:v>9.7656250000000005E-5</c:v>
                </c:pt>
                <c:pt idx="3459" formatCode="0.00E+00">
                  <c:v>9.7656250000000005E-5</c:v>
                </c:pt>
                <c:pt idx="3460" formatCode="0.00E+00">
                  <c:v>9.7656250000000005E-5</c:v>
                </c:pt>
                <c:pt idx="3461" formatCode="0.00E+00">
                  <c:v>9.7656250000000005E-5</c:v>
                </c:pt>
                <c:pt idx="3462" formatCode="0.00E+00">
                  <c:v>9.7656250000000005E-5</c:v>
                </c:pt>
                <c:pt idx="3463" formatCode="0.00E+00">
                  <c:v>9.7656250000000005E-5</c:v>
                </c:pt>
                <c:pt idx="3464" formatCode="0.00E+00">
                  <c:v>9.7656250000000005E-5</c:v>
                </c:pt>
                <c:pt idx="3465" formatCode="0.00E+00">
                  <c:v>9.7656250000000005E-5</c:v>
                </c:pt>
                <c:pt idx="3466" formatCode="0.00E+00">
                  <c:v>9.7656250000000005E-5</c:v>
                </c:pt>
                <c:pt idx="3467" formatCode="0.00E+00">
                  <c:v>9.7656250000000005E-5</c:v>
                </c:pt>
                <c:pt idx="3468" formatCode="0.00E+00">
                  <c:v>9.7656250000000005E-5</c:v>
                </c:pt>
                <c:pt idx="3469" formatCode="0.00E+00">
                  <c:v>9.7656250000000005E-5</c:v>
                </c:pt>
                <c:pt idx="3470" formatCode="0.00E+00">
                  <c:v>9.7656250000000005E-5</c:v>
                </c:pt>
                <c:pt idx="3471" formatCode="0.00E+00">
                  <c:v>9.7656250000000005E-5</c:v>
                </c:pt>
                <c:pt idx="3472" formatCode="0.00E+00">
                  <c:v>9.7656250000000005E-5</c:v>
                </c:pt>
                <c:pt idx="3473" formatCode="0.00E+00">
                  <c:v>9.7656250000000005E-5</c:v>
                </c:pt>
                <c:pt idx="3474" formatCode="0.00E+00">
                  <c:v>9.7656250000000005E-5</c:v>
                </c:pt>
                <c:pt idx="3475" formatCode="0.00E+00">
                  <c:v>9.7656250000000005E-5</c:v>
                </c:pt>
                <c:pt idx="3476" formatCode="0.00E+00">
                  <c:v>9.7656250000000005E-5</c:v>
                </c:pt>
                <c:pt idx="3477" formatCode="0.00E+00">
                  <c:v>9.7656250000000005E-5</c:v>
                </c:pt>
                <c:pt idx="3478" formatCode="0.00E+00">
                  <c:v>9.7656250000000005E-5</c:v>
                </c:pt>
                <c:pt idx="3479" formatCode="0.00E+00">
                  <c:v>9.7656250000000005E-5</c:v>
                </c:pt>
                <c:pt idx="3480" formatCode="0.00E+00">
                  <c:v>9.7656250000000005E-5</c:v>
                </c:pt>
                <c:pt idx="3481" formatCode="0.00E+00">
                  <c:v>9.7656250000000005E-5</c:v>
                </c:pt>
                <c:pt idx="3482" formatCode="0.00E+00">
                  <c:v>9.7656250000000005E-5</c:v>
                </c:pt>
                <c:pt idx="3483" formatCode="0.00E+00">
                  <c:v>4.8828130000000003E-5</c:v>
                </c:pt>
                <c:pt idx="3484" formatCode="0.00E+00">
                  <c:v>4.8828130000000003E-5</c:v>
                </c:pt>
                <c:pt idx="3485" formatCode="0.00E+00">
                  <c:v>4.8828130000000003E-5</c:v>
                </c:pt>
                <c:pt idx="3486" formatCode="0.00E+00">
                  <c:v>9.7656250000000005E-5</c:v>
                </c:pt>
                <c:pt idx="3487" formatCode="0.00E+00">
                  <c:v>9.7656250000000005E-5</c:v>
                </c:pt>
                <c:pt idx="3488" formatCode="0.00E+00">
                  <c:v>9.7656250000000005E-5</c:v>
                </c:pt>
                <c:pt idx="3489" formatCode="0.00E+00">
                  <c:v>9.7656250000000005E-5</c:v>
                </c:pt>
                <c:pt idx="3490" formatCode="0.00E+00">
                  <c:v>9.7656250000000005E-5</c:v>
                </c:pt>
                <c:pt idx="3491" formatCode="0.00E+00">
                  <c:v>9.7656250000000005E-5</c:v>
                </c:pt>
                <c:pt idx="3492" formatCode="0.00E+00">
                  <c:v>9.7656250000000005E-5</c:v>
                </c:pt>
                <c:pt idx="3493" formatCode="0.00E+00">
                  <c:v>4.8828130000000003E-5</c:v>
                </c:pt>
                <c:pt idx="3494" formatCode="0.00E+00">
                  <c:v>9.7656250000000005E-5</c:v>
                </c:pt>
                <c:pt idx="3495" formatCode="0.00E+00">
                  <c:v>4.8828130000000003E-5</c:v>
                </c:pt>
                <c:pt idx="3496" formatCode="0.00E+00">
                  <c:v>4.8828130000000003E-5</c:v>
                </c:pt>
                <c:pt idx="3497" formatCode="0.00E+00">
                  <c:v>9.7656250000000005E-5</c:v>
                </c:pt>
                <c:pt idx="3498" formatCode="0.00E+00">
                  <c:v>4.8828130000000003E-5</c:v>
                </c:pt>
                <c:pt idx="3499" formatCode="0.00E+00">
                  <c:v>9.7656250000000005E-5</c:v>
                </c:pt>
                <c:pt idx="3500" formatCode="0.00E+00">
                  <c:v>9.7656250000000005E-5</c:v>
                </c:pt>
                <c:pt idx="3501" formatCode="0.00E+00">
                  <c:v>9.7656250000000005E-5</c:v>
                </c:pt>
                <c:pt idx="3502" formatCode="0.00E+00">
                  <c:v>9.7656250000000005E-5</c:v>
                </c:pt>
                <c:pt idx="3503" formatCode="0.00E+00">
                  <c:v>9.7656250000000005E-5</c:v>
                </c:pt>
                <c:pt idx="3504" formatCode="0.00E+00">
                  <c:v>4.8828130000000003E-5</c:v>
                </c:pt>
                <c:pt idx="3505" formatCode="0.00E+00">
                  <c:v>4.8828130000000003E-5</c:v>
                </c:pt>
                <c:pt idx="3506" formatCode="0.00E+00">
                  <c:v>9.7656250000000005E-5</c:v>
                </c:pt>
                <c:pt idx="3507" formatCode="0.00E+00">
                  <c:v>4.8828130000000003E-5</c:v>
                </c:pt>
                <c:pt idx="3508" formatCode="0.00E+00">
                  <c:v>4.8828130000000003E-5</c:v>
                </c:pt>
                <c:pt idx="3509" formatCode="0.00E+00">
                  <c:v>4.8828130000000003E-5</c:v>
                </c:pt>
                <c:pt idx="3510" formatCode="0.00E+00">
                  <c:v>4.8828130000000003E-5</c:v>
                </c:pt>
                <c:pt idx="3511" formatCode="0.00E+00">
                  <c:v>9.7656250000000005E-5</c:v>
                </c:pt>
                <c:pt idx="3512" formatCode="0.00E+00">
                  <c:v>9.7656250000000005E-5</c:v>
                </c:pt>
                <c:pt idx="3513" formatCode="0.00E+00">
                  <c:v>9.7656250000000005E-5</c:v>
                </c:pt>
                <c:pt idx="3514" formatCode="0.00E+00">
                  <c:v>9.7656250000000005E-5</c:v>
                </c:pt>
                <c:pt idx="3515" formatCode="0.00E+00">
                  <c:v>9.7656250000000005E-5</c:v>
                </c:pt>
                <c:pt idx="3516" formatCode="0.00E+00">
                  <c:v>9.7656250000000005E-5</c:v>
                </c:pt>
                <c:pt idx="3517" formatCode="0.00E+00">
                  <c:v>9.7656250000000005E-5</c:v>
                </c:pt>
                <c:pt idx="3518" formatCode="0.00E+00">
                  <c:v>9.7656250000000005E-5</c:v>
                </c:pt>
                <c:pt idx="3519" formatCode="0.00E+00">
                  <c:v>9.7656250000000005E-5</c:v>
                </c:pt>
                <c:pt idx="3520" formatCode="0.00E+00">
                  <c:v>9.7656250000000005E-5</c:v>
                </c:pt>
                <c:pt idx="3521" formatCode="0.00E+00">
                  <c:v>9.7656250000000005E-5</c:v>
                </c:pt>
                <c:pt idx="3522" formatCode="0.00E+00">
                  <c:v>9.7656250000000005E-5</c:v>
                </c:pt>
                <c:pt idx="3523" formatCode="0.00E+00">
                  <c:v>9.7656250000000005E-5</c:v>
                </c:pt>
                <c:pt idx="3524" formatCode="0.00E+00">
                  <c:v>9.7656250000000005E-5</c:v>
                </c:pt>
                <c:pt idx="3525" formatCode="0.00E+00">
                  <c:v>9.7656250000000005E-5</c:v>
                </c:pt>
                <c:pt idx="3526" formatCode="0.00E+00">
                  <c:v>9.7656250000000005E-5</c:v>
                </c:pt>
                <c:pt idx="3527" formatCode="0.00E+00">
                  <c:v>9.7656250000000005E-5</c:v>
                </c:pt>
                <c:pt idx="3528" formatCode="0.00E+00">
                  <c:v>9.7656250000000005E-5</c:v>
                </c:pt>
                <c:pt idx="3529" formatCode="0.00E+00">
                  <c:v>9.7656250000000005E-5</c:v>
                </c:pt>
                <c:pt idx="3530" formatCode="0.00E+00">
                  <c:v>9.7656250000000005E-5</c:v>
                </c:pt>
                <c:pt idx="3531" formatCode="0.00E+00">
                  <c:v>9.7656250000000005E-5</c:v>
                </c:pt>
                <c:pt idx="3532" formatCode="0.00E+00">
                  <c:v>4.8828130000000003E-5</c:v>
                </c:pt>
                <c:pt idx="3533" formatCode="0.00E+00">
                  <c:v>9.7656250000000005E-5</c:v>
                </c:pt>
                <c:pt idx="3534" formatCode="0.00E+00">
                  <c:v>9.7656250000000005E-5</c:v>
                </c:pt>
                <c:pt idx="3535" formatCode="0.00E+00">
                  <c:v>9.7656250000000005E-5</c:v>
                </c:pt>
                <c:pt idx="3536" formatCode="0.00E+00">
                  <c:v>9.7656250000000005E-5</c:v>
                </c:pt>
                <c:pt idx="3537" formatCode="0.00E+00">
                  <c:v>4.8828130000000003E-5</c:v>
                </c:pt>
                <c:pt idx="3538" formatCode="0.00E+00">
                  <c:v>9.7656250000000005E-5</c:v>
                </c:pt>
                <c:pt idx="3539" formatCode="0.00E+00">
                  <c:v>4.8828130000000003E-5</c:v>
                </c:pt>
                <c:pt idx="3540" formatCode="0.00E+00">
                  <c:v>4.8828130000000003E-5</c:v>
                </c:pt>
                <c:pt idx="3541" formatCode="0.00E+00">
                  <c:v>4.8828130000000003E-5</c:v>
                </c:pt>
                <c:pt idx="3542" formatCode="0.00E+00">
                  <c:v>4.8828130000000003E-5</c:v>
                </c:pt>
                <c:pt idx="3543" formatCode="0.00E+00">
                  <c:v>4.8828130000000003E-5</c:v>
                </c:pt>
                <c:pt idx="3544" formatCode="0.00E+00">
                  <c:v>4.8828130000000003E-5</c:v>
                </c:pt>
                <c:pt idx="3545" formatCode="0.00E+00">
                  <c:v>4.8828130000000003E-5</c:v>
                </c:pt>
                <c:pt idx="3546" formatCode="0.00E+00">
                  <c:v>4.8828130000000003E-5</c:v>
                </c:pt>
                <c:pt idx="3547" formatCode="0.00E+00">
                  <c:v>4.8828130000000003E-5</c:v>
                </c:pt>
                <c:pt idx="3548" formatCode="0.00E+00">
                  <c:v>4.8828130000000003E-5</c:v>
                </c:pt>
                <c:pt idx="3549" formatCode="0.00E+00">
                  <c:v>4.8828130000000003E-5</c:v>
                </c:pt>
                <c:pt idx="3550" formatCode="0.00E+00">
                  <c:v>4.8828130000000003E-5</c:v>
                </c:pt>
                <c:pt idx="3551" formatCode="0.00E+00">
                  <c:v>4.8828130000000003E-5</c:v>
                </c:pt>
                <c:pt idx="3552" formatCode="0.00E+00">
                  <c:v>4.8828130000000003E-5</c:v>
                </c:pt>
                <c:pt idx="3553" formatCode="0.00E+00">
                  <c:v>4.8828130000000003E-5</c:v>
                </c:pt>
                <c:pt idx="3554" formatCode="0.00E+00">
                  <c:v>4.8828130000000003E-5</c:v>
                </c:pt>
                <c:pt idx="3555" formatCode="0.00E+00">
                  <c:v>9.7656250000000005E-5</c:v>
                </c:pt>
                <c:pt idx="3556" formatCode="0.00E+00">
                  <c:v>9.7656250000000005E-5</c:v>
                </c:pt>
                <c:pt idx="3557" formatCode="0.00E+00">
                  <c:v>9.7656250000000005E-5</c:v>
                </c:pt>
                <c:pt idx="3558" formatCode="0.00E+00">
                  <c:v>9.7656250000000005E-5</c:v>
                </c:pt>
                <c:pt idx="3559" formatCode="0.00E+00">
                  <c:v>9.7656250000000005E-5</c:v>
                </c:pt>
                <c:pt idx="3560" formatCode="0.00E+00">
                  <c:v>9.7656250000000005E-5</c:v>
                </c:pt>
                <c:pt idx="3561" formatCode="0.00E+00">
                  <c:v>9.7656250000000005E-5</c:v>
                </c:pt>
                <c:pt idx="3562" formatCode="0.00E+00">
                  <c:v>9.7656250000000005E-5</c:v>
                </c:pt>
                <c:pt idx="3563">
                  <c:v>1.464844E-4</c:v>
                </c:pt>
                <c:pt idx="3564">
                  <c:v>1.464844E-4</c:v>
                </c:pt>
                <c:pt idx="3565" formatCode="0.00E+00">
                  <c:v>9.7656250000000005E-5</c:v>
                </c:pt>
                <c:pt idx="3566" formatCode="0.00E+00">
                  <c:v>9.7656250000000005E-5</c:v>
                </c:pt>
                <c:pt idx="3567" formatCode="0.00E+00">
                  <c:v>9.7656250000000005E-5</c:v>
                </c:pt>
                <c:pt idx="3568">
                  <c:v>1.464844E-4</c:v>
                </c:pt>
                <c:pt idx="3569">
                  <c:v>1.464844E-4</c:v>
                </c:pt>
                <c:pt idx="3570">
                  <c:v>1.464844E-4</c:v>
                </c:pt>
                <c:pt idx="3571" formatCode="0.00E+00">
                  <c:v>9.7656250000000005E-5</c:v>
                </c:pt>
                <c:pt idx="3572" formatCode="0.00E+00">
                  <c:v>9.7656250000000005E-5</c:v>
                </c:pt>
                <c:pt idx="3573" formatCode="0.00E+00">
                  <c:v>9.7656250000000005E-5</c:v>
                </c:pt>
                <c:pt idx="3574" formatCode="0.00E+00">
                  <c:v>9.7656250000000005E-5</c:v>
                </c:pt>
                <c:pt idx="3575" formatCode="0.00E+00">
                  <c:v>9.7656250000000005E-5</c:v>
                </c:pt>
                <c:pt idx="3576" formatCode="0.00E+00">
                  <c:v>9.7656250000000005E-5</c:v>
                </c:pt>
                <c:pt idx="3577" formatCode="0.00E+00">
                  <c:v>4.8828130000000003E-5</c:v>
                </c:pt>
                <c:pt idx="3578" formatCode="0.00E+00">
                  <c:v>4.8828130000000003E-5</c:v>
                </c:pt>
                <c:pt idx="3579" formatCode="0.00E+00">
                  <c:v>4.8828130000000003E-5</c:v>
                </c:pt>
                <c:pt idx="3580" formatCode="0.00E+00">
                  <c:v>4.8828130000000003E-5</c:v>
                </c:pt>
                <c:pt idx="3581" formatCode="0.00E+00">
                  <c:v>4.8828130000000003E-5</c:v>
                </c:pt>
                <c:pt idx="3582" formatCode="0.00E+00">
                  <c:v>4.8828130000000003E-5</c:v>
                </c:pt>
                <c:pt idx="3583" formatCode="0.00E+00">
                  <c:v>4.8828130000000003E-5</c:v>
                </c:pt>
                <c:pt idx="3584" formatCode="0.00E+00">
                  <c:v>4.8828130000000003E-5</c:v>
                </c:pt>
                <c:pt idx="3585" formatCode="0.00E+00">
                  <c:v>4.8828130000000003E-5</c:v>
                </c:pt>
                <c:pt idx="3586" formatCode="0.00E+00">
                  <c:v>4.8828130000000003E-5</c:v>
                </c:pt>
                <c:pt idx="3587" formatCode="0.00E+00">
                  <c:v>4.8828130000000003E-5</c:v>
                </c:pt>
                <c:pt idx="3588" formatCode="0.00E+00">
                  <c:v>9.7656250000000005E-5</c:v>
                </c:pt>
                <c:pt idx="3589" formatCode="0.00E+00">
                  <c:v>9.7656250000000005E-5</c:v>
                </c:pt>
                <c:pt idx="3590" formatCode="0.00E+00">
                  <c:v>9.7656250000000005E-5</c:v>
                </c:pt>
                <c:pt idx="3591" formatCode="0.00E+00">
                  <c:v>9.7656250000000005E-5</c:v>
                </c:pt>
                <c:pt idx="3592" formatCode="0.00E+00">
                  <c:v>9.7656250000000005E-5</c:v>
                </c:pt>
                <c:pt idx="3593" formatCode="0.00E+00">
                  <c:v>9.7656250000000005E-5</c:v>
                </c:pt>
                <c:pt idx="3594" formatCode="0.00E+00">
                  <c:v>9.7656250000000005E-5</c:v>
                </c:pt>
                <c:pt idx="3595" formatCode="0.00E+00">
                  <c:v>9.7656250000000005E-5</c:v>
                </c:pt>
                <c:pt idx="3596" formatCode="0.00E+00">
                  <c:v>9.7656250000000005E-5</c:v>
                </c:pt>
                <c:pt idx="3597" formatCode="0.00E+00">
                  <c:v>9.7656250000000005E-5</c:v>
                </c:pt>
                <c:pt idx="3598">
                  <c:v>1.464844E-4</c:v>
                </c:pt>
                <c:pt idx="3599" formatCode="0.00E+00">
                  <c:v>9.7656250000000005E-5</c:v>
                </c:pt>
                <c:pt idx="3600" formatCode="0.00E+00">
                  <c:v>9.7656250000000005E-5</c:v>
                </c:pt>
                <c:pt idx="3601" formatCode="0.00E+00">
                  <c:v>9.7656250000000005E-5</c:v>
                </c:pt>
                <c:pt idx="3602" formatCode="0.00E+00">
                  <c:v>9.7656250000000005E-5</c:v>
                </c:pt>
                <c:pt idx="3603" formatCode="0.00E+00">
                  <c:v>9.7656250000000005E-5</c:v>
                </c:pt>
                <c:pt idx="3604" formatCode="0.00E+00">
                  <c:v>9.7656250000000005E-5</c:v>
                </c:pt>
                <c:pt idx="3605" formatCode="0.00E+00">
                  <c:v>9.7656250000000005E-5</c:v>
                </c:pt>
                <c:pt idx="3606" formatCode="0.00E+00">
                  <c:v>9.7656250000000005E-5</c:v>
                </c:pt>
                <c:pt idx="3607" formatCode="0.00E+00">
                  <c:v>9.7656250000000005E-5</c:v>
                </c:pt>
                <c:pt idx="3608" formatCode="0.00E+00">
                  <c:v>9.7656250000000005E-5</c:v>
                </c:pt>
                <c:pt idx="3609" formatCode="0.00E+00">
                  <c:v>9.7656250000000005E-5</c:v>
                </c:pt>
                <c:pt idx="3610" formatCode="0.00E+00">
                  <c:v>9.7656250000000005E-5</c:v>
                </c:pt>
                <c:pt idx="3611" formatCode="0.00E+00">
                  <c:v>4.8828130000000003E-5</c:v>
                </c:pt>
                <c:pt idx="3612" formatCode="0.00E+00">
                  <c:v>9.7656250000000005E-5</c:v>
                </c:pt>
                <c:pt idx="3613" formatCode="0.00E+00">
                  <c:v>9.7656250000000005E-5</c:v>
                </c:pt>
                <c:pt idx="3614" formatCode="0.00E+00">
                  <c:v>9.7656250000000005E-5</c:v>
                </c:pt>
                <c:pt idx="3615" formatCode="0.00E+00">
                  <c:v>9.7656250000000005E-5</c:v>
                </c:pt>
                <c:pt idx="3616" formatCode="0.00E+00">
                  <c:v>9.7656250000000005E-5</c:v>
                </c:pt>
                <c:pt idx="3617" formatCode="0.00E+00">
                  <c:v>9.7656250000000005E-5</c:v>
                </c:pt>
                <c:pt idx="3618" formatCode="0.00E+00">
                  <c:v>4.8828130000000003E-5</c:v>
                </c:pt>
                <c:pt idx="3619" formatCode="0.00E+00">
                  <c:v>4.8828130000000003E-5</c:v>
                </c:pt>
                <c:pt idx="3620" formatCode="0.00E+00">
                  <c:v>4.8828130000000003E-5</c:v>
                </c:pt>
                <c:pt idx="3621" formatCode="0.00E+00">
                  <c:v>9.7656250000000005E-5</c:v>
                </c:pt>
                <c:pt idx="3622" formatCode="0.00E+00">
                  <c:v>9.7656250000000005E-5</c:v>
                </c:pt>
                <c:pt idx="3623" formatCode="0.00E+00">
                  <c:v>4.8828130000000003E-5</c:v>
                </c:pt>
                <c:pt idx="3624" formatCode="0.00E+00">
                  <c:v>4.8828130000000003E-5</c:v>
                </c:pt>
                <c:pt idx="3625" formatCode="0.00E+00">
                  <c:v>4.8828130000000003E-5</c:v>
                </c:pt>
                <c:pt idx="3626" formatCode="0.00E+00">
                  <c:v>4.8828130000000003E-5</c:v>
                </c:pt>
                <c:pt idx="3627" formatCode="0.00E+00">
                  <c:v>4.8828130000000003E-5</c:v>
                </c:pt>
                <c:pt idx="3628" formatCode="0.00E+00">
                  <c:v>4.8828130000000003E-5</c:v>
                </c:pt>
                <c:pt idx="3629" formatCode="0.00E+00">
                  <c:v>4.8828130000000003E-5</c:v>
                </c:pt>
                <c:pt idx="3630" formatCode="0.00E+00">
                  <c:v>4.8828130000000003E-5</c:v>
                </c:pt>
                <c:pt idx="3631" formatCode="0.00E+00">
                  <c:v>9.7656250000000005E-5</c:v>
                </c:pt>
                <c:pt idx="3632" formatCode="0.00E+00">
                  <c:v>9.7656250000000005E-5</c:v>
                </c:pt>
                <c:pt idx="3633" formatCode="0.00E+00">
                  <c:v>4.8828130000000003E-5</c:v>
                </c:pt>
                <c:pt idx="3634" formatCode="0.00E+00">
                  <c:v>9.7656250000000005E-5</c:v>
                </c:pt>
                <c:pt idx="3635" formatCode="0.00E+00">
                  <c:v>4.8828130000000003E-5</c:v>
                </c:pt>
                <c:pt idx="3636" formatCode="0.00E+00">
                  <c:v>9.7656250000000005E-5</c:v>
                </c:pt>
                <c:pt idx="3637" formatCode="0.00E+00">
                  <c:v>9.7656250000000005E-5</c:v>
                </c:pt>
                <c:pt idx="3638">
                  <c:v>1.464844E-4</c:v>
                </c:pt>
                <c:pt idx="3639" formatCode="0.00E+00">
                  <c:v>9.7656250000000005E-5</c:v>
                </c:pt>
                <c:pt idx="3640" formatCode="0.00E+00">
                  <c:v>9.7656250000000005E-5</c:v>
                </c:pt>
                <c:pt idx="3641" formatCode="0.00E+00">
                  <c:v>4.8828130000000003E-5</c:v>
                </c:pt>
                <c:pt idx="3642" formatCode="0.00E+00">
                  <c:v>9.7656250000000005E-5</c:v>
                </c:pt>
                <c:pt idx="3643" formatCode="0.00E+00">
                  <c:v>9.7656250000000005E-5</c:v>
                </c:pt>
                <c:pt idx="3644" formatCode="0.00E+00">
                  <c:v>9.7656250000000005E-5</c:v>
                </c:pt>
                <c:pt idx="3645" formatCode="0.00E+00">
                  <c:v>9.7656250000000005E-5</c:v>
                </c:pt>
                <c:pt idx="3646" formatCode="0.00E+00">
                  <c:v>9.7656250000000005E-5</c:v>
                </c:pt>
                <c:pt idx="3647" formatCode="0.00E+00">
                  <c:v>9.7656250000000005E-5</c:v>
                </c:pt>
                <c:pt idx="3648" formatCode="0.00E+00">
                  <c:v>9.7656250000000005E-5</c:v>
                </c:pt>
                <c:pt idx="3649" formatCode="0.00E+00">
                  <c:v>9.7656250000000005E-5</c:v>
                </c:pt>
                <c:pt idx="3650" formatCode="0.00E+00">
                  <c:v>9.7656250000000005E-5</c:v>
                </c:pt>
                <c:pt idx="3651" formatCode="0.00E+00">
                  <c:v>9.7656250000000005E-5</c:v>
                </c:pt>
                <c:pt idx="3652" formatCode="0.00E+00">
                  <c:v>9.7656250000000005E-5</c:v>
                </c:pt>
                <c:pt idx="3653" formatCode="0.00E+00">
                  <c:v>9.7656250000000005E-5</c:v>
                </c:pt>
                <c:pt idx="3654" formatCode="0.00E+00">
                  <c:v>9.7656250000000005E-5</c:v>
                </c:pt>
                <c:pt idx="3655" formatCode="0.00E+00">
                  <c:v>9.7656250000000005E-5</c:v>
                </c:pt>
                <c:pt idx="3656" formatCode="0.00E+00">
                  <c:v>4.8828130000000003E-5</c:v>
                </c:pt>
                <c:pt idx="3657" formatCode="0.00E+00">
                  <c:v>9.7656250000000005E-5</c:v>
                </c:pt>
                <c:pt idx="3658" formatCode="0.00E+00">
                  <c:v>9.7656250000000005E-5</c:v>
                </c:pt>
                <c:pt idx="3659" formatCode="0.00E+00">
                  <c:v>9.7656250000000005E-5</c:v>
                </c:pt>
                <c:pt idx="3660" formatCode="0.00E+00">
                  <c:v>9.7656250000000005E-5</c:v>
                </c:pt>
                <c:pt idx="3661" formatCode="0.00E+00">
                  <c:v>9.7656250000000005E-5</c:v>
                </c:pt>
                <c:pt idx="3662" formatCode="0.00E+00">
                  <c:v>9.7656250000000005E-5</c:v>
                </c:pt>
                <c:pt idx="3663" formatCode="0.00E+00">
                  <c:v>9.7656250000000005E-5</c:v>
                </c:pt>
                <c:pt idx="3664" formatCode="0.00E+00">
                  <c:v>9.7656250000000005E-5</c:v>
                </c:pt>
                <c:pt idx="3665" formatCode="0.00E+00">
                  <c:v>9.7656250000000005E-5</c:v>
                </c:pt>
                <c:pt idx="3666" formatCode="0.00E+00">
                  <c:v>9.7656250000000005E-5</c:v>
                </c:pt>
                <c:pt idx="3667" formatCode="0.00E+00">
                  <c:v>9.7656250000000005E-5</c:v>
                </c:pt>
                <c:pt idx="3668" formatCode="0.00E+00">
                  <c:v>9.7656250000000005E-5</c:v>
                </c:pt>
                <c:pt idx="3669" formatCode="0.00E+00">
                  <c:v>9.7656250000000005E-5</c:v>
                </c:pt>
                <c:pt idx="3670" formatCode="0.00E+00">
                  <c:v>9.7656250000000005E-5</c:v>
                </c:pt>
                <c:pt idx="3671" formatCode="0.00E+00">
                  <c:v>9.7656250000000005E-5</c:v>
                </c:pt>
                <c:pt idx="3672" formatCode="0.00E+00">
                  <c:v>9.7656250000000005E-5</c:v>
                </c:pt>
                <c:pt idx="3673" formatCode="0.00E+00">
                  <c:v>9.7656250000000005E-5</c:v>
                </c:pt>
                <c:pt idx="3674" formatCode="0.00E+00">
                  <c:v>9.7656250000000005E-5</c:v>
                </c:pt>
                <c:pt idx="3675" formatCode="0.00E+00">
                  <c:v>9.7656250000000005E-5</c:v>
                </c:pt>
                <c:pt idx="3676" formatCode="0.00E+00">
                  <c:v>9.7656250000000005E-5</c:v>
                </c:pt>
                <c:pt idx="3677" formatCode="0.00E+00">
                  <c:v>9.7656250000000005E-5</c:v>
                </c:pt>
                <c:pt idx="3678" formatCode="0.00E+00">
                  <c:v>9.7656250000000005E-5</c:v>
                </c:pt>
                <c:pt idx="3679" formatCode="0.00E+00">
                  <c:v>9.7656250000000005E-5</c:v>
                </c:pt>
                <c:pt idx="3680" formatCode="0.00E+00">
                  <c:v>9.7656250000000005E-5</c:v>
                </c:pt>
                <c:pt idx="3681" formatCode="0.00E+00">
                  <c:v>9.7656250000000005E-5</c:v>
                </c:pt>
                <c:pt idx="3682" formatCode="0.00E+00">
                  <c:v>9.7656250000000005E-5</c:v>
                </c:pt>
                <c:pt idx="3683" formatCode="0.00E+00">
                  <c:v>9.7656250000000005E-5</c:v>
                </c:pt>
                <c:pt idx="3684" formatCode="0.00E+00">
                  <c:v>9.7656250000000005E-5</c:v>
                </c:pt>
                <c:pt idx="3685" formatCode="0.00E+00">
                  <c:v>9.7656250000000005E-5</c:v>
                </c:pt>
                <c:pt idx="3686" formatCode="0.00E+00">
                  <c:v>9.7656250000000005E-5</c:v>
                </c:pt>
                <c:pt idx="3687" formatCode="0.00E+00">
                  <c:v>9.7656250000000005E-5</c:v>
                </c:pt>
                <c:pt idx="3688" formatCode="0.00E+00">
                  <c:v>9.7656250000000005E-5</c:v>
                </c:pt>
                <c:pt idx="3689" formatCode="0.00E+00">
                  <c:v>4.8828130000000003E-5</c:v>
                </c:pt>
                <c:pt idx="3690" formatCode="0.00E+00">
                  <c:v>4.8828130000000003E-5</c:v>
                </c:pt>
                <c:pt idx="3691" formatCode="0.00E+00">
                  <c:v>4.8828130000000003E-5</c:v>
                </c:pt>
                <c:pt idx="3692" formatCode="0.00E+00">
                  <c:v>4.8828130000000003E-5</c:v>
                </c:pt>
                <c:pt idx="3693" formatCode="0.00E+00">
                  <c:v>4.8828130000000003E-5</c:v>
                </c:pt>
                <c:pt idx="3694" formatCode="0.00E+00">
                  <c:v>4.8828130000000003E-5</c:v>
                </c:pt>
                <c:pt idx="3695" formatCode="0.00E+00">
                  <c:v>4.8828130000000003E-5</c:v>
                </c:pt>
                <c:pt idx="3696" formatCode="0.00E+00">
                  <c:v>4.8828130000000003E-5</c:v>
                </c:pt>
                <c:pt idx="3697" formatCode="0.00E+00">
                  <c:v>4.8828130000000003E-5</c:v>
                </c:pt>
                <c:pt idx="3698" formatCode="0.00E+00">
                  <c:v>4.8828130000000003E-5</c:v>
                </c:pt>
                <c:pt idx="3699">
                  <c:v>0</c:v>
                </c:pt>
                <c:pt idx="3700">
                  <c:v>0</c:v>
                </c:pt>
                <c:pt idx="3701" formatCode="0.00E+00">
                  <c:v>4.8828130000000003E-5</c:v>
                </c:pt>
                <c:pt idx="3702" formatCode="0.00E+00">
                  <c:v>4.8828130000000003E-5</c:v>
                </c:pt>
                <c:pt idx="3703">
                  <c:v>0</c:v>
                </c:pt>
                <c:pt idx="3704" formatCode="0.00E+00">
                  <c:v>4.8828130000000003E-5</c:v>
                </c:pt>
                <c:pt idx="3705" formatCode="0.00E+00">
                  <c:v>9.7656250000000005E-5</c:v>
                </c:pt>
                <c:pt idx="3706" formatCode="0.00E+00">
                  <c:v>9.7656250000000005E-5</c:v>
                </c:pt>
                <c:pt idx="3707" formatCode="0.00E+00">
                  <c:v>4.8828130000000003E-5</c:v>
                </c:pt>
                <c:pt idx="3708" formatCode="0.00E+00">
                  <c:v>9.7656250000000005E-5</c:v>
                </c:pt>
                <c:pt idx="3709" formatCode="0.00E+00">
                  <c:v>9.7656250000000005E-5</c:v>
                </c:pt>
                <c:pt idx="3710" formatCode="0.00E+00">
                  <c:v>9.7656250000000005E-5</c:v>
                </c:pt>
                <c:pt idx="3711" formatCode="0.00E+00">
                  <c:v>9.7656250000000005E-5</c:v>
                </c:pt>
                <c:pt idx="3712" formatCode="0.00E+00">
                  <c:v>9.7656250000000005E-5</c:v>
                </c:pt>
                <c:pt idx="3713" formatCode="0.00E+00">
                  <c:v>9.7656250000000005E-5</c:v>
                </c:pt>
                <c:pt idx="3714" formatCode="0.00E+00">
                  <c:v>9.7656250000000005E-5</c:v>
                </c:pt>
                <c:pt idx="3715" formatCode="0.00E+00">
                  <c:v>9.7656250000000005E-5</c:v>
                </c:pt>
                <c:pt idx="3716" formatCode="0.00E+00">
                  <c:v>4.8828130000000003E-5</c:v>
                </c:pt>
                <c:pt idx="3717" formatCode="0.00E+00">
                  <c:v>9.7656250000000005E-5</c:v>
                </c:pt>
                <c:pt idx="3718" formatCode="0.00E+00">
                  <c:v>9.7656250000000005E-5</c:v>
                </c:pt>
                <c:pt idx="3719" formatCode="0.00E+00">
                  <c:v>4.8828130000000003E-5</c:v>
                </c:pt>
                <c:pt idx="3720" formatCode="0.00E+00">
                  <c:v>4.8828130000000003E-5</c:v>
                </c:pt>
                <c:pt idx="3721" formatCode="0.00E+00">
                  <c:v>9.7656250000000005E-5</c:v>
                </c:pt>
                <c:pt idx="3722" formatCode="0.00E+00">
                  <c:v>4.8828130000000003E-5</c:v>
                </c:pt>
                <c:pt idx="3723" formatCode="0.00E+00">
                  <c:v>4.8828130000000003E-5</c:v>
                </c:pt>
                <c:pt idx="3724" formatCode="0.00E+00">
                  <c:v>4.8828130000000003E-5</c:v>
                </c:pt>
                <c:pt idx="3725" formatCode="0.00E+00">
                  <c:v>4.8828130000000003E-5</c:v>
                </c:pt>
                <c:pt idx="3726" formatCode="0.00E+00">
                  <c:v>4.8828130000000003E-5</c:v>
                </c:pt>
                <c:pt idx="3727" formatCode="0.00E+00">
                  <c:v>4.8828130000000003E-5</c:v>
                </c:pt>
                <c:pt idx="3728" formatCode="0.00E+00">
                  <c:v>4.8828130000000003E-5</c:v>
                </c:pt>
                <c:pt idx="3729" formatCode="0.00E+00">
                  <c:v>4.8828130000000003E-5</c:v>
                </c:pt>
                <c:pt idx="3730" formatCode="0.00E+00">
                  <c:v>4.8828130000000003E-5</c:v>
                </c:pt>
                <c:pt idx="3731" formatCode="0.00E+00">
                  <c:v>4.8828130000000003E-5</c:v>
                </c:pt>
                <c:pt idx="3732" formatCode="0.00E+00">
                  <c:v>9.7656250000000005E-5</c:v>
                </c:pt>
                <c:pt idx="3733" formatCode="0.00E+00">
                  <c:v>9.7656250000000005E-5</c:v>
                </c:pt>
                <c:pt idx="3734" formatCode="0.00E+00">
                  <c:v>9.7656250000000005E-5</c:v>
                </c:pt>
                <c:pt idx="3735" formatCode="0.00E+00">
                  <c:v>9.7656250000000005E-5</c:v>
                </c:pt>
                <c:pt idx="3736" formatCode="0.00E+00">
                  <c:v>9.7656250000000005E-5</c:v>
                </c:pt>
                <c:pt idx="3737" formatCode="0.00E+00">
                  <c:v>9.7656250000000005E-5</c:v>
                </c:pt>
                <c:pt idx="3738" formatCode="0.00E+00">
                  <c:v>9.7656250000000005E-5</c:v>
                </c:pt>
                <c:pt idx="3739" formatCode="0.00E+00">
                  <c:v>9.7656250000000005E-5</c:v>
                </c:pt>
                <c:pt idx="3740" formatCode="0.00E+00">
                  <c:v>9.7656250000000005E-5</c:v>
                </c:pt>
                <c:pt idx="3741" formatCode="0.00E+00">
                  <c:v>9.7656250000000005E-5</c:v>
                </c:pt>
                <c:pt idx="3742" formatCode="0.00E+00">
                  <c:v>9.7656250000000005E-5</c:v>
                </c:pt>
                <c:pt idx="3743">
                  <c:v>1.464844E-4</c:v>
                </c:pt>
                <c:pt idx="3744" formatCode="0.00E+00">
                  <c:v>9.7656250000000005E-5</c:v>
                </c:pt>
                <c:pt idx="3745">
                  <c:v>1.464844E-4</c:v>
                </c:pt>
                <c:pt idx="3746" formatCode="0.00E+00">
                  <c:v>9.7656250000000005E-5</c:v>
                </c:pt>
                <c:pt idx="3747" formatCode="0.00E+00">
                  <c:v>9.7656250000000005E-5</c:v>
                </c:pt>
                <c:pt idx="3748" formatCode="0.00E+00">
                  <c:v>9.7656250000000005E-5</c:v>
                </c:pt>
                <c:pt idx="3749" formatCode="0.00E+00">
                  <c:v>9.7656250000000005E-5</c:v>
                </c:pt>
                <c:pt idx="3750" formatCode="0.00E+00">
                  <c:v>9.7656250000000005E-5</c:v>
                </c:pt>
                <c:pt idx="3751" formatCode="0.00E+00">
                  <c:v>9.7656250000000005E-5</c:v>
                </c:pt>
                <c:pt idx="3752" formatCode="0.00E+00">
                  <c:v>9.7656250000000005E-5</c:v>
                </c:pt>
                <c:pt idx="3753" formatCode="0.00E+00">
                  <c:v>9.7656250000000005E-5</c:v>
                </c:pt>
                <c:pt idx="3754" formatCode="0.00E+00">
                  <c:v>9.7656250000000005E-5</c:v>
                </c:pt>
                <c:pt idx="3755" formatCode="0.00E+00">
                  <c:v>4.8828130000000003E-5</c:v>
                </c:pt>
                <c:pt idx="3756" formatCode="0.00E+00">
                  <c:v>9.7656250000000005E-5</c:v>
                </c:pt>
                <c:pt idx="3757" formatCode="0.00E+00">
                  <c:v>9.7656250000000005E-5</c:v>
                </c:pt>
                <c:pt idx="3758" formatCode="0.00E+00">
                  <c:v>4.8828130000000003E-5</c:v>
                </c:pt>
                <c:pt idx="3759" formatCode="0.00E+00">
                  <c:v>9.7656250000000005E-5</c:v>
                </c:pt>
                <c:pt idx="3760" formatCode="0.00E+00">
                  <c:v>4.8828130000000003E-5</c:v>
                </c:pt>
                <c:pt idx="3761" formatCode="0.00E+00">
                  <c:v>4.8828130000000003E-5</c:v>
                </c:pt>
                <c:pt idx="3762" formatCode="0.00E+00">
                  <c:v>4.8828130000000003E-5</c:v>
                </c:pt>
                <c:pt idx="3763" formatCode="0.00E+00">
                  <c:v>4.8828130000000003E-5</c:v>
                </c:pt>
                <c:pt idx="3764" formatCode="0.00E+00">
                  <c:v>4.8828130000000003E-5</c:v>
                </c:pt>
                <c:pt idx="3765" formatCode="0.00E+00">
                  <c:v>9.7656250000000005E-5</c:v>
                </c:pt>
                <c:pt idx="3766" formatCode="0.00E+00">
                  <c:v>4.8828130000000003E-5</c:v>
                </c:pt>
                <c:pt idx="3767" formatCode="0.00E+00">
                  <c:v>9.7656250000000005E-5</c:v>
                </c:pt>
                <c:pt idx="3768" formatCode="0.00E+00">
                  <c:v>4.8828130000000003E-5</c:v>
                </c:pt>
                <c:pt idx="3769" formatCode="0.00E+00">
                  <c:v>9.7656250000000005E-5</c:v>
                </c:pt>
                <c:pt idx="3770" formatCode="0.00E+00">
                  <c:v>9.7656250000000005E-5</c:v>
                </c:pt>
                <c:pt idx="3771" formatCode="0.00E+00">
                  <c:v>9.7656250000000005E-5</c:v>
                </c:pt>
                <c:pt idx="3772" formatCode="0.00E+00">
                  <c:v>9.7656250000000005E-5</c:v>
                </c:pt>
                <c:pt idx="3773" formatCode="0.00E+00">
                  <c:v>9.7656250000000005E-5</c:v>
                </c:pt>
                <c:pt idx="3774" formatCode="0.00E+00">
                  <c:v>9.7656250000000005E-5</c:v>
                </c:pt>
                <c:pt idx="3775">
                  <c:v>1.464844E-4</c:v>
                </c:pt>
                <c:pt idx="3776" formatCode="0.00E+00">
                  <c:v>9.7656250000000005E-5</c:v>
                </c:pt>
                <c:pt idx="3777" formatCode="0.00E+00">
                  <c:v>9.7656250000000005E-5</c:v>
                </c:pt>
                <c:pt idx="3778" formatCode="0.00E+00">
                  <c:v>9.7656250000000005E-5</c:v>
                </c:pt>
                <c:pt idx="3779" formatCode="0.00E+00">
                  <c:v>9.7656250000000005E-5</c:v>
                </c:pt>
                <c:pt idx="3780" formatCode="0.00E+00">
                  <c:v>9.7656250000000005E-5</c:v>
                </c:pt>
                <c:pt idx="3781" formatCode="0.00E+00">
                  <c:v>9.7656250000000005E-5</c:v>
                </c:pt>
                <c:pt idx="3782" formatCode="0.00E+00">
                  <c:v>9.7656250000000005E-5</c:v>
                </c:pt>
                <c:pt idx="3783" formatCode="0.00E+00">
                  <c:v>9.7656250000000005E-5</c:v>
                </c:pt>
                <c:pt idx="3784" formatCode="0.00E+00">
                  <c:v>9.7656250000000005E-5</c:v>
                </c:pt>
                <c:pt idx="3785" formatCode="0.00E+00">
                  <c:v>9.7656250000000005E-5</c:v>
                </c:pt>
                <c:pt idx="3786" formatCode="0.00E+00">
                  <c:v>9.7656250000000005E-5</c:v>
                </c:pt>
                <c:pt idx="3787" formatCode="0.00E+00">
                  <c:v>9.7656250000000005E-5</c:v>
                </c:pt>
                <c:pt idx="3788" formatCode="0.00E+00">
                  <c:v>9.7656250000000005E-5</c:v>
                </c:pt>
                <c:pt idx="3789" formatCode="0.00E+00">
                  <c:v>9.7656250000000005E-5</c:v>
                </c:pt>
                <c:pt idx="3790" formatCode="0.00E+00">
                  <c:v>9.7656250000000005E-5</c:v>
                </c:pt>
                <c:pt idx="3791" formatCode="0.00E+00">
                  <c:v>9.7656250000000005E-5</c:v>
                </c:pt>
                <c:pt idx="3792" formatCode="0.00E+00">
                  <c:v>9.7656250000000005E-5</c:v>
                </c:pt>
                <c:pt idx="3793" formatCode="0.00E+00">
                  <c:v>9.7656250000000005E-5</c:v>
                </c:pt>
                <c:pt idx="3794" formatCode="0.00E+00">
                  <c:v>9.7656250000000005E-5</c:v>
                </c:pt>
                <c:pt idx="3795" formatCode="0.00E+00">
                  <c:v>9.7656250000000005E-5</c:v>
                </c:pt>
                <c:pt idx="3796" formatCode="0.00E+00">
                  <c:v>4.8828130000000003E-5</c:v>
                </c:pt>
                <c:pt idx="3797" formatCode="0.00E+00">
                  <c:v>4.8828130000000003E-5</c:v>
                </c:pt>
                <c:pt idx="3798" formatCode="0.00E+00">
                  <c:v>4.8828130000000003E-5</c:v>
                </c:pt>
                <c:pt idx="3799" formatCode="0.00E+00">
                  <c:v>9.7656250000000005E-5</c:v>
                </c:pt>
                <c:pt idx="3800" formatCode="0.00E+00">
                  <c:v>9.7656250000000005E-5</c:v>
                </c:pt>
                <c:pt idx="3801" formatCode="0.00E+00">
                  <c:v>9.7656250000000005E-5</c:v>
                </c:pt>
                <c:pt idx="3802" formatCode="0.00E+00">
                  <c:v>4.8828130000000003E-5</c:v>
                </c:pt>
                <c:pt idx="3803" formatCode="0.00E+00">
                  <c:v>9.7656250000000005E-5</c:v>
                </c:pt>
                <c:pt idx="3804" formatCode="0.00E+00">
                  <c:v>9.7656250000000005E-5</c:v>
                </c:pt>
                <c:pt idx="3805" formatCode="0.00E+00">
                  <c:v>4.8828130000000003E-5</c:v>
                </c:pt>
                <c:pt idx="3806" formatCode="0.00E+00">
                  <c:v>9.7656250000000005E-5</c:v>
                </c:pt>
                <c:pt idx="3807" formatCode="0.00E+00">
                  <c:v>9.7656250000000005E-5</c:v>
                </c:pt>
                <c:pt idx="3808" formatCode="0.00E+00">
                  <c:v>4.8828130000000003E-5</c:v>
                </c:pt>
                <c:pt idx="3809" formatCode="0.00E+00">
                  <c:v>4.8828130000000003E-5</c:v>
                </c:pt>
                <c:pt idx="3810" formatCode="0.00E+00">
                  <c:v>4.8828130000000003E-5</c:v>
                </c:pt>
                <c:pt idx="3811" formatCode="0.00E+00">
                  <c:v>4.8828130000000003E-5</c:v>
                </c:pt>
                <c:pt idx="3812" formatCode="0.00E+00">
                  <c:v>4.8828130000000003E-5</c:v>
                </c:pt>
                <c:pt idx="3813" formatCode="0.00E+00">
                  <c:v>4.8828130000000003E-5</c:v>
                </c:pt>
                <c:pt idx="3814" formatCode="0.00E+00">
                  <c:v>4.8828130000000003E-5</c:v>
                </c:pt>
                <c:pt idx="3815" formatCode="0.00E+00">
                  <c:v>9.7656250000000005E-5</c:v>
                </c:pt>
                <c:pt idx="3816" formatCode="0.00E+00">
                  <c:v>4.8828130000000003E-5</c:v>
                </c:pt>
                <c:pt idx="3817" formatCode="0.00E+00">
                  <c:v>4.8828130000000003E-5</c:v>
                </c:pt>
                <c:pt idx="3818" formatCode="0.00E+00">
                  <c:v>4.8828130000000003E-5</c:v>
                </c:pt>
                <c:pt idx="3819" formatCode="0.00E+00">
                  <c:v>4.8828130000000003E-5</c:v>
                </c:pt>
                <c:pt idx="3820" formatCode="0.00E+00">
                  <c:v>4.8828130000000003E-5</c:v>
                </c:pt>
                <c:pt idx="3821" formatCode="0.00E+00">
                  <c:v>4.8828130000000003E-5</c:v>
                </c:pt>
                <c:pt idx="3822" formatCode="0.00E+00">
                  <c:v>4.8828130000000003E-5</c:v>
                </c:pt>
                <c:pt idx="3823" formatCode="0.00E+00">
                  <c:v>9.7656250000000005E-5</c:v>
                </c:pt>
                <c:pt idx="3824" formatCode="0.00E+00">
                  <c:v>9.7656250000000005E-5</c:v>
                </c:pt>
                <c:pt idx="3825" formatCode="0.00E+00">
                  <c:v>4.8828130000000003E-5</c:v>
                </c:pt>
                <c:pt idx="3826" formatCode="0.00E+00">
                  <c:v>4.8828130000000003E-5</c:v>
                </c:pt>
                <c:pt idx="3827" formatCode="0.00E+00">
                  <c:v>9.7656250000000005E-5</c:v>
                </c:pt>
                <c:pt idx="3828" formatCode="0.00E+00">
                  <c:v>9.7656250000000005E-5</c:v>
                </c:pt>
                <c:pt idx="3829" formatCode="0.00E+00">
                  <c:v>9.7656250000000005E-5</c:v>
                </c:pt>
                <c:pt idx="3830" formatCode="0.00E+00">
                  <c:v>9.7656250000000005E-5</c:v>
                </c:pt>
                <c:pt idx="3831" formatCode="0.00E+00">
                  <c:v>9.7656250000000005E-5</c:v>
                </c:pt>
                <c:pt idx="3832" formatCode="0.00E+00">
                  <c:v>9.7656250000000005E-5</c:v>
                </c:pt>
                <c:pt idx="3833" formatCode="0.00E+00">
                  <c:v>9.7656250000000005E-5</c:v>
                </c:pt>
                <c:pt idx="3834" formatCode="0.00E+00">
                  <c:v>9.7656250000000005E-5</c:v>
                </c:pt>
                <c:pt idx="3835" formatCode="0.00E+00">
                  <c:v>9.7656250000000005E-5</c:v>
                </c:pt>
                <c:pt idx="3836" formatCode="0.00E+00">
                  <c:v>9.7656250000000005E-5</c:v>
                </c:pt>
                <c:pt idx="3837" formatCode="0.00E+00">
                  <c:v>9.7656250000000005E-5</c:v>
                </c:pt>
                <c:pt idx="3838" formatCode="0.00E+00">
                  <c:v>9.7656250000000005E-5</c:v>
                </c:pt>
                <c:pt idx="3839" formatCode="0.00E+00">
                  <c:v>9.7656250000000005E-5</c:v>
                </c:pt>
                <c:pt idx="3840" formatCode="0.00E+00">
                  <c:v>9.7656250000000005E-5</c:v>
                </c:pt>
                <c:pt idx="3841" formatCode="0.00E+00">
                  <c:v>9.7656250000000005E-5</c:v>
                </c:pt>
                <c:pt idx="3842" formatCode="0.00E+00">
                  <c:v>9.7656250000000005E-5</c:v>
                </c:pt>
                <c:pt idx="3843" formatCode="0.00E+00">
                  <c:v>9.7656250000000005E-5</c:v>
                </c:pt>
                <c:pt idx="3844">
                  <c:v>1.464844E-4</c:v>
                </c:pt>
                <c:pt idx="3845" formatCode="0.00E+00">
                  <c:v>9.7656250000000005E-5</c:v>
                </c:pt>
                <c:pt idx="3846" formatCode="0.00E+00">
                  <c:v>9.7656250000000005E-5</c:v>
                </c:pt>
                <c:pt idx="3847" formatCode="0.00E+00">
                  <c:v>9.7656250000000005E-5</c:v>
                </c:pt>
                <c:pt idx="3848" formatCode="0.00E+00">
                  <c:v>9.7656250000000005E-5</c:v>
                </c:pt>
                <c:pt idx="3849" formatCode="0.00E+00">
                  <c:v>9.7656250000000005E-5</c:v>
                </c:pt>
                <c:pt idx="3850">
                  <c:v>1.464844E-4</c:v>
                </c:pt>
                <c:pt idx="3851" formatCode="0.00E+00">
                  <c:v>9.7656250000000005E-5</c:v>
                </c:pt>
                <c:pt idx="3852" formatCode="0.00E+00">
                  <c:v>9.7656250000000005E-5</c:v>
                </c:pt>
                <c:pt idx="3853" formatCode="0.00E+00">
                  <c:v>9.7656250000000005E-5</c:v>
                </c:pt>
                <c:pt idx="3854" formatCode="0.00E+00">
                  <c:v>9.7656250000000005E-5</c:v>
                </c:pt>
                <c:pt idx="3855" formatCode="0.00E+00">
                  <c:v>9.7656250000000005E-5</c:v>
                </c:pt>
                <c:pt idx="3856" formatCode="0.00E+00">
                  <c:v>9.7656250000000005E-5</c:v>
                </c:pt>
                <c:pt idx="3857" formatCode="0.00E+00">
                  <c:v>9.7656250000000005E-5</c:v>
                </c:pt>
                <c:pt idx="3858" formatCode="0.00E+00">
                  <c:v>9.7656250000000005E-5</c:v>
                </c:pt>
                <c:pt idx="3859" formatCode="0.00E+00">
                  <c:v>9.7656250000000005E-5</c:v>
                </c:pt>
                <c:pt idx="3860" formatCode="0.00E+00">
                  <c:v>9.7656250000000005E-5</c:v>
                </c:pt>
                <c:pt idx="3861" formatCode="0.00E+00">
                  <c:v>4.8828130000000003E-5</c:v>
                </c:pt>
                <c:pt idx="3862" formatCode="0.00E+00">
                  <c:v>9.7656250000000005E-5</c:v>
                </c:pt>
                <c:pt idx="3863" formatCode="0.00E+00">
                  <c:v>4.8828130000000003E-5</c:v>
                </c:pt>
                <c:pt idx="3864" formatCode="0.00E+00">
                  <c:v>4.8828130000000003E-5</c:v>
                </c:pt>
                <c:pt idx="3865" formatCode="0.00E+00">
                  <c:v>4.8828130000000003E-5</c:v>
                </c:pt>
                <c:pt idx="3866" formatCode="0.00E+00">
                  <c:v>4.8828130000000003E-5</c:v>
                </c:pt>
                <c:pt idx="3867" formatCode="0.00E+00">
                  <c:v>4.8828130000000003E-5</c:v>
                </c:pt>
                <c:pt idx="3868" formatCode="0.00E+00">
                  <c:v>4.8828130000000003E-5</c:v>
                </c:pt>
                <c:pt idx="3869" formatCode="0.00E+00">
                  <c:v>4.8828130000000003E-5</c:v>
                </c:pt>
                <c:pt idx="3870" formatCode="0.00E+00">
                  <c:v>4.8828130000000003E-5</c:v>
                </c:pt>
                <c:pt idx="3871" formatCode="0.00E+00">
                  <c:v>4.8828130000000003E-5</c:v>
                </c:pt>
                <c:pt idx="3872" formatCode="0.00E+00">
                  <c:v>4.8828130000000003E-5</c:v>
                </c:pt>
                <c:pt idx="3873" formatCode="0.00E+00">
                  <c:v>4.8828130000000003E-5</c:v>
                </c:pt>
                <c:pt idx="3874" formatCode="0.00E+00">
                  <c:v>9.7656250000000005E-5</c:v>
                </c:pt>
                <c:pt idx="3875" formatCode="0.00E+00">
                  <c:v>9.7656250000000005E-5</c:v>
                </c:pt>
                <c:pt idx="3876" formatCode="0.00E+00">
                  <c:v>9.7656250000000005E-5</c:v>
                </c:pt>
                <c:pt idx="3877" formatCode="0.00E+00">
                  <c:v>9.7656250000000005E-5</c:v>
                </c:pt>
                <c:pt idx="3878" formatCode="0.00E+00">
                  <c:v>9.7656250000000005E-5</c:v>
                </c:pt>
                <c:pt idx="3879">
                  <c:v>1.464844E-4</c:v>
                </c:pt>
                <c:pt idx="3880">
                  <c:v>1.464844E-4</c:v>
                </c:pt>
                <c:pt idx="3881">
                  <c:v>1.464844E-4</c:v>
                </c:pt>
                <c:pt idx="3882" formatCode="0.00E+00">
                  <c:v>9.7656250000000005E-5</c:v>
                </c:pt>
                <c:pt idx="3883">
                  <c:v>1.464844E-4</c:v>
                </c:pt>
                <c:pt idx="3884">
                  <c:v>1.464844E-4</c:v>
                </c:pt>
                <c:pt idx="3885" formatCode="0.00E+00">
                  <c:v>9.7656250000000005E-5</c:v>
                </c:pt>
                <c:pt idx="3886">
                  <c:v>1.464844E-4</c:v>
                </c:pt>
                <c:pt idx="3887" formatCode="0.00E+00">
                  <c:v>9.7656250000000005E-5</c:v>
                </c:pt>
                <c:pt idx="3888" formatCode="0.00E+00">
                  <c:v>9.7656250000000005E-5</c:v>
                </c:pt>
                <c:pt idx="3889" formatCode="0.00E+00">
                  <c:v>9.7656250000000005E-5</c:v>
                </c:pt>
                <c:pt idx="3890" formatCode="0.00E+00">
                  <c:v>9.7656250000000005E-5</c:v>
                </c:pt>
                <c:pt idx="3891" formatCode="0.00E+00">
                  <c:v>9.7656250000000005E-5</c:v>
                </c:pt>
                <c:pt idx="3892" formatCode="0.00E+00">
                  <c:v>9.7656250000000005E-5</c:v>
                </c:pt>
                <c:pt idx="3893" formatCode="0.00E+00">
                  <c:v>9.7656250000000005E-5</c:v>
                </c:pt>
                <c:pt idx="3894" formatCode="0.00E+00">
                  <c:v>9.7656250000000005E-5</c:v>
                </c:pt>
                <c:pt idx="3895" formatCode="0.00E+00">
                  <c:v>4.8828130000000003E-5</c:v>
                </c:pt>
                <c:pt idx="3896" formatCode="0.00E+00">
                  <c:v>4.8828130000000003E-5</c:v>
                </c:pt>
                <c:pt idx="3897" formatCode="0.00E+00">
                  <c:v>4.8828130000000003E-5</c:v>
                </c:pt>
                <c:pt idx="3898" formatCode="0.00E+00">
                  <c:v>4.8828130000000003E-5</c:v>
                </c:pt>
                <c:pt idx="3899" formatCode="0.00E+00">
                  <c:v>4.8828130000000003E-5</c:v>
                </c:pt>
                <c:pt idx="3900" formatCode="0.00E+00">
                  <c:v>4.8828130000000003E-5</c:v>
                </c:pt>
                <c:pt idx="3901" formatCode="0.00E+00">
                  <c:v>4.8828130000000003E-5</c:v>
                </c:pt>
                <c:pt idx="3902" formatCode="0.00E+00">
                  <c:v>4.8828130000000003E-5</c:v>
                </c:pt>
                <c:pt idx="3903" formatCode="0.00E+00">
                  <c:v>4.8828130000000003E-5</c:v>
                </c:pt>
                <c:pt idx="3904" formatCode="0.00E+00">
                  <c:v>4.8828130000000003E-5</c:v>
                </c:pt>
                <c:pt idx="3905" formatCode="0.00E+00">
                  <c:v>4.8828130000000003E-5</c:v>
                </c:pt>
                <c:pt idx="3906" formatCode="0.00E+00">
                  <c:v>4.8828130000000003E-5</c:v>
                </c:pt>
                <c:pt idx="3907" formatCode="0.00E+00">
                  <c:v>4.8828130000000003E-5</c:v>
                </c:pt>
                <c:pt idx="3908" formatCode="0.00E+00">
                  <c:v>4.8828130000000003E-5</c:v>
                </c:pt>
                <c:pt idx="3909" formatCode="0.00E+00">
                  <c:v>4.8828130000000003E-5</c:v>
                </c:pt>
                <c:pt idx="3910" formatCode="0.00E+00">
                  <c:v>4.8828130000000003E-5</c:v>
                </c:pt>
                <c:pt idx="3911" formatCode="0.00E+00">
                  <c:v>4.8828130000000003E-5</c:v>
                </c:pt>
                <c:pt idx="3912" formatCode="0.00E+00">
                  <c:v>9.7656250000000005E-5</c:v>
                </c:pt>
                <c:pt idx="3913" formatCode="0.00E+00">
                  <c:v>4.8828130000000003E-5</c:v>
                </c:pt>
                <c:pt idx="3914" formatCode="0.00E+00">
                  <c:v>4.8828130000000003E-5</c:v>
                </c:pt>
                <c:pt idx="3915" formatCode="0.00E+00">
                  <c:v>4.8828130000000003E-5</c:v>
                </c:pt>
                <c:pt idx="3916" formatCode="0.00E+00">
                  <c:v>4.8828130000000003E-5</c:v>
                </c:pt>
                <c:pt idx="3917" formatCode="0.00E+00">
                  <c:v>4.8828130000000003E-5</c:v>
                </c:pt>
                <c:pt idx="3918" formatCode="0.00E+00">
                  <c:v>9.7656250000000005E-5</c:v>
                </c:pt>
                <c:pt idx="3919" formatCode="0.00E+00">
                  <c:v>4.8828130000000003E-5</c:v>
                </c:pt>
                <c:pt idx="3920" formatCode="0.00E+00">
                  <c:v>4.8828130000000003E-5</c:v>
                </c:pt>
                <c:pt idx="3921" formatCode="0.00E+00">
                  <c:v>4.8828130000000003E-5</c:v>
                </c:pt>
                <c:pt idx="3922" formatCode="0.00E+00">
                  <c:v>4.8828130000000003E-5</c:v>
                </c:pt>
                <c:pt idx="3923" formatCode="0.00E+00">
                  <c:v>4.8828130000000003E-5</c:v>
                </c:pt>
                <c:pt idx="3924" formatCode="0.00E+00">
                  <c:v>4.8828130000000003E-5</c:v>
                </c:pt>
                <c:pt idx="3925" formatCode="0.00E+00">
                  <c:v>4.8828130000000003E-5</c:v>
                </c:pt>
                <c:pt idx="3926" formatCode="0.00E+00">
                  <c:v>9.7656250000000005E-5</c:v>
                </c:pt>
                <c:pt idx="3927" formatCode="0.00E+00">
                  <c:v>9.7656250000000005E-5</c:v>
                </c:pt>
                <c:pt idx="3928" formatCode="0.00E+00">
                  <c:v>9.7656250000000005E-5</c:v>
                </c:pt>
                <c:pt idx="3929" formatCode="0.00E+00">
                  <c:v>4.8828130000000003E-5</c:v>
                </c:pt>
                <c:pt idx="3930" formatCode="0.00E+00">
                  <c:v>9.7656250000000005E-5</c:v>
                </c:pt>
                <c:pt idx="3931" formatCode="0.00E+00">
                  <c:v>9.7656250000000005E-5</c:v>
                </c:pt>
                <c:pt idx="3932" formatCode="0.00E+00">
                  <c:v>9.7656250000000005E-5</c:v>
                </c:pt>
                <c:pt idx="3933" formatCode="0.00E+00">
                  <c:v>9.7656250000000005E-5</c:v>
                </c:pt>
                <c:pt idx="3934" formatCode="0.00E+00">
                  <c:v>9.7656250000000005E-5</c:v>
                </c:pt>
                <c:pt idx="3935" formatCode="0.00E+00">
                  <c:v>9.7656250000000005E-5</c:v>
                </c:pt>
                <c:pt idx="3936" formatCode="0.00E+00">
                  <c:v>9.7656250000000005E-5</c:v>
                </c:pt>
                <c:pt idx="3937">
                  <c:v>1.464844E-4</c:v>
                </c:pt>
                <c:pt idx="3938">
                  <c:v>1.464844E-4</c:v>
                </c:pt>
                <c:pt idx="3939" formatCode="0.00E+00">
                  <c:v>9.7656250000000005E-5</c:v>
                </c:pt>
                <c:pt idx="3940">
                  <c:v>1.464844E-4</c:v>
                </c:pt>
                <c:pt idx="3941">
                  <c:v>1.464844E-4</c:v>
                </c:pt>
                <c:pt idx="3942">
                  <c:v>1.464844E-4</c:v>
                </c:pt>
                <c:pt idx="3943" formatCode="0.00E+00">
                  <c:v>9.7656250000000005E-5</c:v>
                </c:pt>
                <c:pt idx="3944">
                  <c:v>1.464844E-4</c:v>
                </c:pt>
                <c:pt idx="3945" formatCode="0.00E+00">
                  <c:v>9.7656250000000005E-5</c:v>
                </c:pt>
                <c:pt idx="3946" formatCode="0.00E+00">
                  <c:v>9.7656250000000005E-5</c:v>
                </c:pt>
                <c:pt idx="3947" formatCode="0.00E+00">
                  <c:v>9.7656250000000005E-5</c:v>
                </c:pt>
                <c:pt idx="3948" formatCode="0.00E+00">
                  <c:v>9.7656250000000005E-5</c:v>
                </c:pt>
                <c:pt idx="3949" formatCode="0.00E+00">
                  <c:v>4.8828130000000003E-5</c:v>
                </c:pt>
                <c:pt idx="3950" formatCode="0.00E+00">
                  <c:v>4.8828130000000003E-5</c:v>
                </c:pt>
                <c:pt idx="3951" formatCode="0.00E+00">
                  <c:v>4.8828130000000003E-5</c:v>
                </c:pt>
                <c:pt idx="3952" formatCode="0.00E+00">
                  <c:v>4.8828130000000003E-5</c:v>
                </c:pt>
                <c:pt idx="3953" formatCode="0.00E+00">
                  <c:v>4.8828130000000003E-5</c:v>
                </c:pt>
                <c:pt idx="3954" formatCode="0.00E+00">
                  <c:v>4.8828130000000003E-5</c:v>
                </c:pt>
                <c:pt idx="3955" formatCode="0.00E+00">
                  <c:v>4.8828130000000003E-5</c:v>
                </c:pt>
                <c:pt idx="3956" formatCode="0.00E+00">
                  <c:v>4.8828130000000003E-5</c:v>
                </c:pt>
                <c:pt idx="3957" formatCode="0.00E+00">
                  <c:v>4.8828130000000003E-5</c:v>
                </c:pt>
                <c:pt idx="3958" formatCode="0.00E+00">
                  <c:v>4.8828130000000003E-5</c:v>
                </c:pt>
                <c:pt idx="3959" formatCode="0.00E+00">
                  <c:v>4.8828130000000003E-5</c:v>
                </c:pt>
                <c:pt idx="3960" formatCode="0.00E+00">
                  <c:v>4.8828130000000003E-5</c:v>
                </c:pt>
                <c:pt idx="3961" formatCode="0.00E+00">
                  <c:v>4.8828130000000003E-5</c:v>
                </c:pt>
                <c:pt idx="3962" formatCode="0.00E+00">
                  <c:v>4.8828130000000003E-5</c:v>
                </c:pt>
                <c:pt idx="3963" formatCode="0.00E+00">
                  <c:v>4.8828130000000003E-5</c:v>
                </c:pt>
                <c:pt idx="3964" formatCode="0.00E+00">
                  <c:v>9.7656250000000005E-5</c:v>
                </c:pt>
                <c:pt idx="3965" formatCode="0.00E+00">
                  <c:v>9.7656250000000005E-5</c:v>
                </c:pt>
                <c:pt idx="3966" formatCode="0.00E+00">
                  <c:v>9.7656250000000005E-5</c:v>
                </c:pt>
                <c:pt idx="3967" formatCode="0.00E+00">
                  <c:v>9.7656250000000005E-5</c:v>
                </c:pt>
                <c:pt idx="3968" formatCode="0.00E+00">
                  <c:v>9.7656250000000005E-5</c:v>
                </c:pt>
                <c:pt idx="3969" formatCode="0.00E+00">
                  <c:v>9.7656250000000005E-5</c:v>
                </c:pt>
                <c:pt idx="3970" formatCode="0.00E+00">
                  <c:v>9.7656250000000005E-5</c:v>
                </c:pt>
                <c:pt idx="3971" formatCode="0.00E+00">
                  <c:v>9.7656250000000005E-5</c:v>
                </c:pt>
                <c:pt idx="3972" formatCode="0.00E+00">
                  <c:v>9.7656250000000005E-5</c:v>
                </c:pt>
                <c:pt idx="3973" formatCode="0.00E+00">
                  <c:v>9.7656250000000005E-5</c:v>
                </c:pt>
                <c:pt idx="3974" formatCode="0.00E+00">
                  <c:v>9.7656250000000005E-5</c:v>
                </c:pt>
                <c:pt idx="3975" formatCode="0.00E+00">
                  <c:v>9.7656250000000005E-5</c:v>
                </c:pt>
                <c:pt idx="3976" formatCode="0.00E+00">
                  <c:v>9.7656250000000005E-5</c:v>
                </c:pt>
                <c:pt idx="3977" formatCode="0.00E+00">
                  <c:v>9.7656250000000005E-5</c:v>
                </c:pt>
                <c:pt idx="3978" formatCode="0.00E+00">
                  <c:v>9.7656250000000005E-5</c:v>
                </c:pt>
                <c:pt idx="3979" formatCode="0.00E+00">
                  <c:v>9.7656250000000005E-5</c:v>
                </c:pt>
                <c:pt idx="3980" formatCode="0.00E+00">
                  <c:v>9.7656250000000005E-5</c:v>
                </c:pt>
                <c:pt idx="3981" formatCode="0.00E+00">
                  <c:v>9.7656250000000005E-5</c:v>
                </c:pt>
                <c:pt idx="3982" formatCode="0.00E+00">
                  <c:v>9.7656250000000005E-5</c:v>
                </c:pt>
                <c:pt idx="3983" formatCode="0.00E+00">
                  <c:v>9.7656250000000005E-5</c:v>
                </c:pt>
                <c:pt idx="3984" formatCode="0.00E+00">
                  <c:v>4.8828130000000003E-5</c:v>
                </c:pt>
                <c:pt idx="3985" formatCode="0.00E+00">
                  <c:v>4.8828130000000003E-5</c:v>
                </c:pt>
                <c:pt idx="3986" formatCode="0.00E+00">
                  <c:v>9.7656250000000005E-5</c:v>
                </c:pt>
                <c:pt idx="3987" formatCode="0.00E+00">
                  <c:v>9.7656250000000005E-5</c:v>
                </c:pt>
                <c:pt idx="3988" formatCode="0.00E+00">
                  <c:v>9.7656250000000005E-5</c:v>
                </c:pt>
                <c:pt idx="3989" formatCode="0.00E+00">
                  <c:v>4.8828130000000003E-5</c:v>
                </c:pt>
                <c:pt idx="3990" formatCode="0.00E+00">
                  <c:v>4.8828130000000003E-5</c:v>
                </c:pt>
                <c:pt idx="3991" formatCode="0.00E+00">
                  <c:v>4.8828130000000003E-5</c:v>
                </c:pt>
                <c:pt idx="3992" formatCode="0.00E+00">
                  <c:v>9.7656250000000005E-5</c:v>
                </c:pt>
                <c:pt idx="3993" formatCode="0.00E+00">
                  <c:v>4.8828130000000003E-5</c:v>
                </c:pt>
                <c:pt idx="3994" formatCode="0.00E+00">
                  <c:v>4.8828130000000003E-5</c:v>
                </c:pt>
                <c:pt idx="3995" formatCode="0.00E+00">
                  <c:v>4.8828130000000003E-5</c:v>
                </c:pt>
                <c:pt idx="3996" formatCode="0.00E+00">
                  <c:v>9.7656250000000005E-5</c:v>
                </c:pt>
                <c:pt idx="3997" formatCode="0.00E+00">
                  <c:v>4.8828130000000003E-5</c:v>
                </c:pt>
                <c:pt idx="3998" formatCode="0.00E+00">
                  <c:v>4.8828130000000003E-5</c:v>
                </c:pt>
                <c:pt idx="3999" formatCode="0.00E+00">
                  <c:v>4.8828130000000003E-5</c:v>
                </c:pt>
                <c:pt idx="4000" formatCode="0.00E+00">
                  <c:v>4.8828130000000003E-5</c:v>
                </c:pt>
                <c:pt idx="4001" formatCode="0.00E+00">
                  <c:v>4.8828130000000003E-5</c:v>
                </c:pt>
                <c:pt idx="4002" formatCode="0.00E+00">
                  <c:v>4.8828130000000003E-5</c:v>
                </c:pt>
                <c:pt idx="4003" formatCode="0.00E+00">
                  <c:v>4.8828130000000003E-5</c:v>
                </c:pt>
                <c:pt idx="4004" formatCode="0.00E+00">
                  <c:v>4.8828130000000003E-5</c:v>
                </c:pt>
                <c:pt idx="4005" formatCode="0.00E+00">
                  <c:v>4.8828130000000003E-5</c:v>
                </c:pt>
                <c:pt idx="4006" formatCode="0.00E+00">
                  <c:v>4.8828130000000003E-5</c:v>
                </c:pt>
                <c:pt idx="4007" formatCode="0.00E+00">
                  <c:v>4.8828130000000003E-5</c:v>
                </c:pt>
                <c:pt idx="4008" formatCode="0.00E+00">
                  <c:v>4.8828130000000003E-5</c:v>
                </c:pt>
                <c:pt idx="4009" formatCode="0.00E+00">
                  <c:v>4.8828130000000003E-5</c:v>
                </c:pt>
                <c:pt idx="4010" formatCode="0.00E+00">
                  <c:v>4.8828130000000003E-5</c:v>
                </c:pt>
                <c:pt idx="4011" formatCode="0.00E+00">
                  <c:v>4.8828130000000003E-5</c:v>
                </c:pt>
                <c:pt idx="4012" formatCode="0.00E+00">
                  <c:v>9.7656250000000005E-5</c:v>
                </c:pt>
                <c:pt idx="4013" formatCode="0.00E+00">
                  <c:v>9.7656250000000005E-5</c:v>
                </c:pt>
                <c:pt idx="4014" formatCode="0.00E+00">
                  <c:v>9.7656250000000005E-5</c:v>
                </c:pt>
                <c:pt idx="4015" formatCode="0.00E+00">
                  <c:v>9.7656250000000005E-5</c:v>
                </c:pt>
                <c:pt idx="4016" formatCode="0.00E+00">
                  <c:v>9.7656250000000005E-5</c:v>
                </c:pt>
                <c:pt idx="4017" formatCode="0.00E+00">
                  <c:v>9.7656250000000005E-5</c:v>
                </c:pt>
                <c:pt idx="4018" formatCode="0.00E+00">
                  <c:v>9.7656250000000005E-5</c:v>
                </c:pt>
                <c:pt idx="4019" formatCode="0.00E+00">
                  <c:v>9.7656250000000005E-5</c:v>
                </c:pt>
                <c:pt idx="4020" formatCode="0.00E+00">
                  <c:v>9.7656250000000005E-5</c:v>
                </c:pt>
                <c:pt idx="4021" formatCode="0.00E+00">
                  <c:v>9.7656250000000005E-5</c:v>
                </c:pt>
                <c:pt idx="4022" formatCode="0.00E+00">
                  <c:v>9.7656250000000005E-5</c:v>
                </c:pt>
                <c:pt idx="4023">
                  <c:v>1.464844E-4</c:v>
                </c:pt>
                <c:pt idx="4024" formatCode="0.00E+00">
                  <c:v>9.7656250000000005E-5</c:v>
                </c:pt>
                <c:pt idx="4025" formatCode="0.00E+00">
                  <c:v>9.7656250000000005E-5</c:v>
                </c:pt>
                <c:pt idx="4026" formatCode="0.00E+00">
                  <c:v>9.7656250000000005E-5</c:v>
                </c:pt>
                <c:pt idx="4027" formatCode="0.00E+00">
                  <c:v>9.7656250000000005E-5</c:v>
                </c:pt>
                <c:pt idx="4028" formatCode="0.00E+00">
                  <c:v>4.8828130000000003E-5</c:v>
                </c:pt>
                <c:pt idx="4029" formatCode="0.00E+00">
                  <c:v>9.7656250000000005E-5</c:v>
                </c:pt>
                <c:pt idx="4030" formatCode="0.00E+00">
                  <c:v>9.7656250000000005E-5</c:v>
                </c:pt>
                <c:pt idx="4031" formatCode="0.00E+00">
                  <c:v>4.8828130000000003E-5</c:v>
                </c:pt>
                <c:pt idx="4032" formatCode="0.00E+00">
                  <c:v>9.7656250000000005E-5</c:v>
                </c:pt>
                <c:pt idx="4033" formatCode="0.00E+00">
                  <c:v>4.8828130000000003E-5</c:v>
                </c:pt>
                <c:pt idx="4034" formatCode="0.00E+00">
                  <c:v>4.8828130000000003E-5</c:v>
                </c:pt>
                <c:pt idx="4035" formatCode="0.00E+00">
                  <c:v>4.8828130000000003E-5</c:v>
                </c:pt>
                <c:pt idx="4036" formatCode="0.00E+00">
                  <c:v>4.8828130000000003E-5</c:v>
                </c:pt>
                <c:pt idx="4037" formatCode="0.00E+00">
                  <c:v>4.8828130000000003E-5</c:v>
                </c:pt>
                <c:pt idx="4038" formatCode="0.00E+00">
                  <c:v>4.8828130000000003E-5</c:v>
                </c:pt>
                <c:pt idx="4039" formatCode="0.00E+00">
                  <c:v>4.8828130000000003E-5</c:v>
                </c:pt>
                <c:pt idx="4040" formatCode="0.00E+00">
                  <c:v>4.8828130000000003E-5</c:v>
                </c:pt>
                <c:pt idx="4041" formatCode="0.00E+00">
                  <c:v>4.8828130000000003E-5</c:v>
                </c:pt>
                <c:pt idx="4042" formatCode="0.00E+00">
                  <c:v>4.8828130000000003E-5</c:v>
                </c:pt>
                <c:pt idx="4043" formatCode="0.00E+00">
                  <c:v>4.8828130000000003E-5</c:v>
                </c:pt>
                <c:pt idx="4044" formatCode="0.00E+00">
                  <c:v>9.7656250000000005E-5</c:v>
                </c:pt>
                <c:pt idx="4045" formatCode="0.00E+00">
                  <c:v>4.8828130000000003E-5</c:v>
                </c:pt>
                <c:pt idx="4046" formatCode="0.00E+00">
                  <c:v>4.8828130000000003E-5</c:v>
                </c:pt>
                <c:pt idx="4047" formatCode="0.00E+00">
                  <c:v>4.8828130000000003E-5</c:v>
                </c:pt>
                <c:pt idx="4048" formatCode="0.00E+00">
                  <c:v>9.7656250000000005E-5</c:v>
                </c:pt>
                <c:pt idx="4049" formatCode="0.00E+00">
                  <c:v>9.7656250000000005E-5</c:v>
                </c:pt>
                <c:pt idx="4050" formatCode="0.00E+00">
                  <c:v>9.7656250000000005E-5</c:v>
                </c:pt>
                <c:pt idx="4051" formatCode="0.00E+00">
                  <c:v>9.7656250000000005E-5</c:v>
                </c:pt>
                <c:pt idx="4052" formatCode="0.00E+00">
                  <c:v>9.7656250000000005E-5</c:v>
                </c:pt>
                <c:pt idx="4053" formatCode="0.00E+00">
                  <c:v>9.7656250000000005E-5</c:v>
                </c:pt>
                <c:pt idx="4054" formatCode="0.00E+00">
                  <c:v>9.7656250000000005E-5</c:v>
                </c:pt>
                <c:pt idx="4055" formatCode="0.00E+00">
                  <c:v>9.7656250000000005E-5</c:v>
                </c:pt>
                <c:pt idx="4056" formatCode="0.00E+00">
                  <c:v>9.7656250000000005E-5</c:v>
                </c:pt>
                <c:pt idx="4057" formatCode="0.00E+00">
                  <c:v>9.7656250000000005E-5</c:v>
                </c:pt>
                <c:pt idx="4058" formatCode="0.00E+00">
                  <c:v>9.7656250000000005E-5</c:v>
                </c:pt>
                <c:pt idx="4059" formatCode="0.00E+00">
                  <c:v>9.7656250000000005E-5</c:v>
                </c:pt>
                <c:pt idx="4060">
                  <c:v>1.464844E-4</c:v>
                </c:pt>
                <c:pt idx="4061" formatCode="0.00E+00">
                  <c:v>9.7656250000000005E-5</c:v>
                </c:pt>
                <c:pt idx="4062">
                  <c:v>1.464844E-4</c:v>
                </c:pt>
                <c:pt idx="4063">
                  <c:v>1.464844E-4</c:v>
                </c:pt>
                <c:pt idx="4064">
                  <c:v>1.464844E-4</c:v>
                </c:pt>
                <c:pt idx="4065">
                  <c:v>1.464844E-4</c:v>
                </c:pt>
                <c:pt idx="4066">
                  <c:v>1.464844E-4</c:v>
                </c:pt>
                <c:pt idx="4067">
                  <c:v>1.464844E-4</c:v>
                </c:pt>
                <c:pt idx="4068" formatCode="0.00E+00">
                  <c:v>9.7656250000000005E-5</c:v>
                </c:pt>
                <c:pt idx="4069">
                  <c:v>1.464844E-4</c:v>
                </c:pt>
                <c:pt idx="4070" formatCode="0.00E+00">
                  <c:v>9.7656250000000005E-5</c:v>
                </c:pt>
                <c:pt idx="4071" formatCode="0.00E+00">
                  <c:v>9.7656250000000005E-5</c:v>
                </c:pt>
                <c:pt idx="4072" formatCode="0.00E+00">
                  <c:v>9.7656250000000005E-5</c:v>
                </c:pt>
                <c:pt idx="4073" formatCode="0.00E+00">
                  <c:v>9.7656250000000005E-5</c:v>
                </c:pt>
                <c:pt idx="4074" formatCode="0.00E+00">
                  <c:v>9.7656250000000005E-5</c:v>
                </c:pt>
                <c:pt idx="4075" formatCode="0.00E+00">
                  <c:v>4.8828130000000003E-5</c:v>
                </c:pt>
                <c:pt idx="4076" formatCode="0.00E+00">
                  <c:v>4.8828130000000003E-5</c:v>
                </c:pt>
                <c:pt idx="4077" formatCode="0.00E+00">
                  <c:v>4.8828130000000003E-5</c:v>
                </c:pt>
                <c:pt idx="4078" formatCode="0.00E+00">
                  <c:v>4.8828130000000003E-5</c:v>
                </c:pt>
                <c:pt idx="4079" formatCode="0.00E+00">
                  <c:v>4.8828130000000003E-5</c:v>
                </c:pt>
                <c:pt idx="4080" formatCode="0.00E+00">
                  <c:v>4.8828130000000003E-5</c:v>
                </c:pt>
                <c:pt idx="4081" formatCode="0.00E+00">
                  <c:v>4.8828130000000003E-5</c:v>
                </c:pt>
                <c:pt idx="4082" formatCode="0.00E+00">
                  <c:v>4.8828130000000003E-5</c:v>
                </c:pt>
                <c:pt idx="4083" formatCode="0.00E+00">
                  <c:v>4.8828130000000003E-5</c:v>
                </c:pt>
                <c:pt idx="4084" formatCode="0.00E+00">
                  <c:v>4.8828130000000003E-5</c:v>
                </c:pt>
                <c:pt idx="4085" formatCode="0.00E+00">
                  <c:v>4.8828130000000003E-5</c:v>
                </c:pt>
                <c:pt idx="4086" formatCode="0.00E+00">
                  <c:v>4.8828130000000003E-5</c:v>
                </c:pt>
                <c:pt idx="4087" formatCode="0.00E+00">
                  <c:v>4.8828130000000003E-5</c:v>
                </c:pt>
                <c:pt idx="4088" formatCode="0.00E+00">
                  <c:v>4.8828130000000003E-5</c:v>
                </c:pt>
                <c:pt idx="4089" formatCode="0.00E+00">
                  <c:v>4.8828130000000003E-5</c:v>
                </c:pt>
                <c:pt idx="4090" formatCode="0.00E+00">
                  <c:v>4.8828130000000003E-5</c:v>
                </c:pt>
                <c:pt idx="4091" formatCode="0.00E+00">
                  <c:v>4.8828130000000003E-5</c:v>
                </c:pt>
                <c:pt idx="4092" formatCode="0.00E+00">
                  <c:v>4.8828130000000003E-5</c:v>
                </c:pt>
                <c:pt idx="4093" formatCode="0.00E+00">
                  <c:v>9.7656250000000005E-5</c:v>
                </c:pt>
                <c:pt idx="4094" formatCode="0.00E+00">
                  <c:v>4.8828130000000003E-5</c:v>
                </c:pt>
                <c:pt idx="4095" formatCode="0.00E+00">
                  <c:v>4.8828130000000003E-5</c:v>
                </c:pt>
                <c:pt idx="4096" formatCode="0.00E+00">
                  <c:v>4.8828130000000003E-5</c:v>
                </c:pt>
                <c:pt idx="4097" formatCode="0.00E+00">
                  <c:v>4.8828130000000003E-5</c:v>
                </c:pt>
                <c:pt idx="4098" formatCode="0.00E+00">
                  <c:v>9.7656250000000005E-5</c:v>
                </c:pt>
                <c:pt idx="4099" formatCode="0.00E+00">
                  <c:v>9.7656250000000005E-5</c:v>
                </c:pt>
                <c:pt idx="4100" formatCode="0.00E+00">
                  <c:v>9.7656250000000005E-5</c:v>
                </c:pt>
                <c:pt idx="4101" formatCode="0.00E+00">
                  <c:v>9.7656250000000005E-5</c:v>
                </c:pt>
                <c:pt idx="4102" formatCode="0.00E+00">
                  <c:v>4.8828130000000003E-5</c:v>
                </c:pt>
                <c:pt idx="4103" formatCode="0.00E+00">
                  <c:v>9.7656250000000005E-5</c:v>
                </c:pt>
                <c:pt idx="4104" formatCode="0.00E+00">
                  <c:v>9.7656250000000005E-5</c:v>
                </c:pt>
                <c:pt idx="4105" formatCode="0.00E+00">
                  <c:v>9.7656250000000005E-5</c:v>
                </c:pt>
                <c:pt idx="4106" formatCode="0.00E+00">
                  <c:v>9.7656250000000005E-5</c:v>
                </c:pt>
                <c:pt idx="4107" formatCode="0.00E+00">
                  <c:v>9.7656250000000005E-5</c:v>
                </c:pt>
                <c:pt idx="4108" formatCode="0.00E+00">
                  <c:v>9.7656250000000005E-5</c:v>
                </c:pt>
                <c:pt idx="4109" formatCode="0.00E+00">
                  <c:v>9.7656250000000005E-5</c:v>
                </c:pt>
                <c:pt idx="4110" formatCode="0.00E+00">
                  <c:v>9.7656250000000005E-5</c:v>
                </c:pt>
                <c:pt idx="4111" formatCode="0.00E+00">
                  <c:v>9.7656250000000005E-5</c:v>
                </c:pt>
                <c:pt idx="4112" formatCode="0.00E+00">
                  <c:v>9.7656250000000005E-5</c:v>
                </c:pt>
                <c:pt idx="4113" formatCode="0.00E+00">
                  <c:v>9.7656250000000005E-5</c:v>
                </c:pt>
                <c:pt idx="4114">
                  <c:v>1.464844E-4</c:v>
                </c:pt>
                <c:pt idx="4115" formatCode="0.00E+00">
                  <c:v>9.7656250000000005E-5</c:v>
                </c:pt>
                <c:pt idx="4116" formatCode="0.00E+00">
                  <c:v>9.7656250000000005E-5</c:v>
                </c:pt>
                <c:pt idx="4117" formatCode="0.00E+00">
                  <c:v>9.7656250000000005E-5</c:v>
                </c:pt>
                <c:pt idx="4118" formatCode="0.00E+00">
                  <c:v>9.7656250000000005E-5</c:v>
                </c:pt>
                <c:pt idx="4119" formatCode="0.00E+00">
                  <c:v>4.8828130000000003E-5</c:v>
                </c:pt>
                <c:pt idx="4120" formatCode="0.00E+00">
                  <c:v>4.8828130000000003E-5</c:v>
                </c:pt>
                <c:pt idx="4121" formatCode="0.00E+00">
                  <c:v>4.8828130000000003E-5</c:v>
                </c:pt>
                <c:pt idx="4122" formatCode="0.00E+00">
                  <c:v>4.8828130000000003E-5</c:v>
                </c:pt>
                <c:pt idx="4123" formatCode="0.00E+00">
                  <c:v>4.8828130000000003E-5</c:v>
                </c:pt>
                <c:pt idx="4124" formatCode="0.00E+00">
                  <c:v>4.8828130000000003E-5</c:v>
                </c:pt>
                <c:pt idx="4125" formatCode="0.00E+00">
                  <c:v>4.8828130000000003E-5</c:v>
                </c:pt>
                <c:pt idx="4126" formatCode="0.00E+00">
                  <c:v>4.8828130000000003E-5</c:v>
                </c:pt>
                <c:pt idx="4127" formatCode="0.00E+00">
                  <c:v>4.8828130000000003E-5</c:v>
                </c:pt>
                <c:pt idx="4128" formatCode="0.00E+00">
                  <c:v>4.8828130000000003E-5</c:v>
                </c:pt>
                <c:pt idx="4129" formatCode="0.00E+00">
                  <c:v>4.8828130000000003E-5</c:v>
                </c:pt>
                <c:pt idx="4130" formatCode="0.00E+00">
                  <c:v>4.8828130000000003E-5</c:v>
                </c:pt>
                <c:pt idx="4131" formatCode="0.00E+00">
                  <c:v>4.8828130000000003E-5</c:v>
                </c:pt>
                <c:pt idx="4132" formatCode="0.00E+00">
                  <c:v>9.7656250000000005E-5</c:v>
                </c:pt>
                <c:pt idx="4133" formatCode="0.00E+00">
                  <c:v>9.7656250000000005E-5</c:v>
                </c:pt>
                <c:pt idx="4134" formatCode="0.00E+00">
                  <c:v>9.7656250000000005E-5</c:v>
                </c:pt>
                <c:pt idx="4135" formatCode="0.00E+00">
                  <c:v>9.7656250000000005E-5</c:v>
                </c:pt>
                <c:pt idx="4136" formatCode="0.00E+00">
                  <c:v>9.7656250000000005E-5</c:v>
                </c:pt>
                <c:pt idx="4137">
                  <c:v>1.464844E-4</c:v>
                </c:pt>
                <c:pt idx="4138">
                  <c:v>1.464844E-4</c:v>
                </c:pt>
                <c:pt idx="4139">
                  <c:v>1.464844E-4</c:v>
                </c:pt>
                <c:pt idx="4140">
                  <c:v>1.464844E-4</c:v>
                </c:pt>
                <c:pt idx="4141">
                  <c:v>1.464844E-4</c:v>
                </c:pt>
                <c:pt idx="4142">
                  <c:v>1.464844E-4</c:v>
                </c:pt>
                <c:pt idx="4143">
                  <c:v>1.464844E-4</c:v>
                </c:pt>
                <c:pt idx="4144">
                  <c:v>1.464844E-4</c:v>
                </c:pt>
                <c:pt idx="4145" formatCode="0.00E+00">
                  <c:v>9.7656250000000005E-5</c:v>
                </c:pt>
                <c:pt idx="4146" formatCode="0.00E+00">
                  <c:v>9.7656250000000005E-5</c:v>
                </c:pt>
                <c:pt idx="4147" formatCode="0.00E+00">
                  <c:v>9.7656250000000005E-5</c:v>
                </c:pt>
                <c:pt idx="4148" formatCode="0.00E+00">
                  <c:v>9.7656250000000005E-5</c:v>
                </c:pt>
                <c:pt idx="4149" formatCode="0.00E+00">
                  <c:v>9.7656250000000005E-5</c:v>
                </c:pt>
                <c:pt idx="4150" formatCode="0.00E+00">
                  <c:v>4.8828130000000003E-5</c:v>
                </c:pt>
                <c:pt idx="4151" formatCode="0.00E+00">
                  <c:v>9.7656250000000005E-5</c:v>
                </c:pt>
                <c:pt idx="4152" formatCode="0.00E+00">
                  <c:v>9.7656250000000005E-5</c:v>
                </c:pt>
                <c:pt idx="4153" formatCode="0.00E+00">
                  <c:v>4.8828130000000003E-5</c:v>
                </c:pt>
                <c:pt idx="4154" formatCode="0.00E+00">
                  <c:v>4.8828130000000003E-5</c:v>
                </c:pt>
                <c:pt idx="4155" formatCode="0.00E+00">
                  <c:v>9.7656250000000005E-5</c:v>
                </c:pt>
                <c:pt idx="4156" formatCode="0.00E+00">
                  <c:v>4.8828130000000003E-5</c:v>
                </c:pt>
                <c:pt idx="4157" formatCode="0.00E+00">
                  <c:v>4.8828130000000003E-5</c:v>
                </c:pt>
                <c:pt idx="4158" formatCode="0.00E+00">
                  <c:v>4.8828130000000003E-5</c:v>
                </c:pt>
                <c:pt idx="4159" formatCode="0.00E+00">
                  <c:v>4.8828130000000003E-5</c:v>
                </c:pt>
                <c:pt idx="4160" formatCode="0.00E+00">
                  <c:v>4.8828130000000003E-5</c:v>
                </c:pt>
                <c:pt idx="4161" formatCode="0.00E+00">
                  <c:v>4.8828130000000003E-5</c:v>
                </c:pt>
                <c:pt idx="4162" formatCode="0.00E+00">
                  <c:v>9.7656250000000005E-5</c:v>
                </c:pt>
                <c:pt idx="4163" formatCode="0.00E+00">
                  <c:v>4.8828130000000003E-5</c:v>
                </c:pt>
                <c:pt idx="4164" formatCode="0.00E+00">
                  <c:v>9.7656250000000005E-5</c:v>
                </c:pt>
                <c:pt idx="4165" formatCode="0.00E+00">
                  <c:v>4.8828130000000003E-5</c:v>
                </c:pt>
                <c:pt idx="4166" formatCode="0.00E+00">
                  <c:v>9.7656250000000005E-5</c:v>
                </c:pt>
                <c:pt idx="4167" formatCode="0.00E+00">
                  <c:v>9.7656250000000005E-5</c:v>
                </c:pt>
                <c:pt idx="4168" formatCode="0.00E+00">
                  <c:v>4.8828130000000003E-5</c:v>
                </c:pt>
                <c:pt idx="4169" formatCode="0.00E+00">
                  <c:v>4.8828130000000003E-5</c:v>
                </c:pt>
                <c:pt idx="4170" formatCode="0.00E+00">
                  <c:v>4.8828130000000003E-5</c:v>
                </c:pt>
                <c:pt idx="4171" formatCode="0.00E+00">
                  <c:v>4.8828130000000003E-5</c:v>
                </c:pt>
                <c:pt idx="4172" formatCode="0.00E+00">
                  <c:v>4.8828130000000003E-5</c:v>
                </c:pt>
                <c:pt idx="4173" formatCode="0.00E+00">
                  <c:v>4.8828130000000003E-5</c:v>
                </c:pt>
                <c:pt idx="4174" formatCode="0.00E+00">
                  <c:v>4.8828130000000003E-5</c:v>
                </c:pt>
                <c:pt idx="4175" formatCode="0.00E+00">
                  <c:v>4.8828130000000003E-5</c:v>
                </c:pt>
                <c:pt idx="4176" formatCode="0.00E+00">
                  <c:v>4.8828130000000003E-5</c:v>
                </c:pt>
                <c:pt idx="4177" formatCode="0.00E+00">
                  <c:v>4.8828130000000003E-5</c:v>
                </c:pt>
                <c:pt idx="4178" formatCode="0.00E+00">
                  <c:v>4.8828130000000003E-5</c:v>
                </c:pt>
                <c:pt idx="4179" formatCode="0.00E+00">
                  <c:v>9.7656250000000005E-5</c:v>
                </c:pt>
                <c:pt idx="4180" formatCode="0.00E+00">
                  <c:v>9.7656250000000005E-5</c:v>
                </c:pt>
                <c:pt idx="4181" formatCode="0.00E+00">
                  <c:v>9.7656250000000005E-5</c:v>
                </c:pt>
                <c:pt idx="4182" formatCode="0.00E+00">
                  <c:v>9.7656250000000005E-5</c:v>
                </c:pt>
                <c:pt idx="4183" formatCode="0.00E+00">
                  <c:v>9.7656250000000005E-5</c:v>
                </c:pt>
                <c:pt idx="4184" formatCode="0.00E+00">
                  <c:v>9.7656250000000005E-5</c:v>
                </c:pt>
                <c:pt idx="4185" formatCode="0.00E+00">
                  <c:v>9.7656250000000005E-5</c:v>
                </c:pt>
                <c:pt idx="4186" formatCode="0.00E+00">
                  <c:v>9.7656250000000005E-5</c:v>
                </c:pt>
                <c:pt idx="4187" formatCode="0.00E+00">
                  <c:v>9.7656250000000005E-5</c:v>
                </c:pt>
                <c:pt idx="4188">
                  <c:v>1.464844E-4</c:v>
                </c:pt>
                <c:pt idx="4189" formatCode="0.00E+00">
                  <c:v>9.7656250000000005E-5</c:v>
                </c:pt>
                <c:pt idx="4190" formatCode="0.00E+00">
                  <c:v>9.7656250000000005E-5</c:v>
                </c:pt>
                <c:pt idx="4191" formatCode="0.00E+00">
                  <c:v>9.7656250000000005E-5</c:v>
                </c:pt>
                <c:pt idx="4192" formatCode="0.00E+00">
                  <c:v>9.7656250000000005E-5</c:v>
                </c:pt>
                <c:pt idx="4193" formatCode="0.00E+00">
                  <c:v>9.7656250000000005E-5</c:v>
                </c:pt>
                <c:pt idx="4194" formatCode="0.00E+00">
                  <c:v>9.7656250000000005E-5</c:v>
                </c:pt>
                <c:pt idx="4195" formatCode="0.00E+00">
                  <c:v>4.8828130000000003E-5</c:v>
                </c:pt>
                <c:pt idx="4196" formatCode="0.00E+00">
                  <c:v>4.8828130000000003E-5</c:v>
                </c:pt>
                <c:pt idx="4197" formatCode="0.00E+00">
                  <c:v>4.8828130000000003E-5</c:v>
                </c:pt>
                <c:pt idx="4198" formatCode="0.00E+00">
                  <c:v>4.8828130000000003E-5</c:v>
                </c:pt>
                <c:pt idx="4199" formatCode="0.00E+00">
                  <c:v>4.8828130000000003E-5</c:v>
                </c:pt>
                <c:pt idx="4200" formatCode="0.00E+00">
                  <c:v>4.8828130000000003E-5</c:v>
                </c:pt>
                <c:pt idx="4201" formatCode="0.00E+00">
                  <c:v>4.8828130000000003E-5</c:v>
                </c:pt>
                <c:pt idx="4202" formatCode="0.00E+00">
                  <c:v>4.8828130000000003E-5</c:v>
                </c:pt>
                <c:pt idx="4203" formatCode="0.00E+00">
                  <c:v>4.8828130000000003E-5</c:v>
                </c:pt>
                <c:pt idx="4204" formatCode="0.00E+00">
                  <c:v>4.8828130000000003E-5</c:v>
                </c:pt>
                <c:pt idx="4205" formatCode="0.00E+00">
                  <c:v>4.8828130000000003E-5</c:v>
                </c:pt>
                <c:pt idx="4206" formatCode="0.00E+00">
                  <c:v>4.8828130000000003E-5</c:v>
                </c:pt>
                <c:pt idx="4207" formatCode="0.00E+00">
                  <c:v>4.8828130000000003E-5</c:v>
                </c:pt>
                <c:pt idx="4208" formatCode="0.00E+00">
                  <c:v>4.8828130000000003E-5</c:v>
                </c:pt>
                <c:pt idx="4209" formatCode="0.00E+00">
                  <c:v>4.8828130000000003E-5</c:v>
                </c:pt>
                <c:pt idx="4210" formatCode="0.00E+00">
                  <c:v>9.7656250000000005E-5</c:v>
                </c:pt>
                <c:pt idx="4211" formatCode="0.00E+00">
                  <c:v>9.7656250000000005E-5</c:v>
                </c:pt>
                <c:pt idx="4212" formatCode="0.00E+00">
                  <c:v>9.7656250000000005E-5</c:v>
                </c:pt>
                <c:pt idx="4213" formatCode="0.00E+00">
                  <c:v>9.7656250000000005E-5</c:v>
                </c:pt>
                <c:pt idx="4214" formatCode="0.00E+00">
                  <c:v>9.7656250000000005E-5</c:v>
                </c:pt>
                <c:pt idx="4215" formatCode="0.00E+00">
                  <c:v>9.7656250000000005E-5</c:v>
                </c:pt>
                <c:pt idx="4216" formatCode="0.00E+00">
                  <c:v>9.7656250000000005E-5</c:v>
                </c:pt>
                <c:pt idx="4217" formatCode="0.00E+00">
                  <c:v>4.8828130000000003E-5</c:v>
                </c:pt>
                <c:pt idx="4218" formatCode="0.00E+00">
                  <c:v>9.7656250000000005E-5</c:v>
                </c:pt>
                <c:pt idx="4219" formatCode="0.00E+00">
                  <c:v>9.7656250000000005E-5</c:v>
                </c:pt>
                <c:pt idx="4220" formatCode="0.00E+00">
                  <c:v>9.7656250000000005E-5</c:v>
                </c:pt>
                <c:pt idx="4221" formatCode="0.00E+00">
                  <c:v>9.7656250000000005E-5</c:v>
                </c:pt>
                <c:pt idx="4222" formatCode="0.00E+00">
                  <c:v>9.7656250000000005E-5</c:v>
                </c:pt>
                <c:pt idx="4223" formatCode="0.00E+00">
                  <c:v>9.7656250000000005E-5</c:v>
                </c:pt>
                <c:pt idx="4224" formatCode="0.00E+00">
                  <c:v>9.7656250000000005E-5</c:v>
                </c:pt>
                <c:pt idx="4225" formatCode="0.00E+00">
                  <c:v>9.7656250000000005E-5</c:v>
                </c:pt>
                <c:pt idx="4226" formatCode="0.00E+00">
                  <c:v>9.7656250000000005E-5</c:v>
                </c:pt>
                <c:pt idx="4227" formatCode="0.00E+00">
                  <c:v>9.7656250000000005E-5</c:v>
                </c:pt>
                <c:pt idx="4228" formatCode="0.00E+00">
                  <c:v>9.7656250000000005E-5</c:v>
                </c:pt>
                <c:pt idx="4229" formatCode="0.00E+00">
                  <c:v>9.7656250000000005E-5</c:v>
                </c:pt>
                <c:pt idx="4230" formatCode="0.00E+00">
                  <c:v>9.7656250000000005E-5</c:v>
                </c:pt>
                <c:pt idx="4231" formatCode="0.00E+00">
                  <c:v>9.7656250000000005E-5</c:v>
                </c:pt>
                <c:pt idx="4232" formatCode="0.00E+00">
                  <c:v>9.7656250000000005E-5</c:v>
                </c:pt>
                <c:pt idx="4233" formatCode="0.00E+00">
                  <c:v>9.7656250000000005E-5</c:v>
                </c:pt>
                <c:pt idx="4234" formatCode="0.00E+00">
                  <c:v>9.7656250000000005E-5</c:v>
                </c:pt>
                <c:pt idx="4235" formatCode="0.00E+00">
                  <c:v>4.8828130000000003E-5</c:v>
                </c:pt>
                <c:pt idx="4236" formatCode="0.00E+00">
                  <c:v>4.8828130000000003E-5</c:v>
                </c:pt>
                <c:pt idx="4237" formatCode="0.00E+00">
                  <c:v>9.7656250000000005E-5</c:v>
                </c:pt>
                <c:pt idx="4238" formatCode="0.00E+00">
                  <c:v>4.8828130000000003E-5</c:v>
                </c:pt>
                <c:pt idx="4239" formatCode="0.00E+00">
                  <c:v>4.8828130000000003E-5</c:v>
                </c:pt>
                <c:pt idx="4240" formatCode="0.00E+00">
                  <c:v>4.8828130000000003E-5</c:v>
                </c:pt>
                <c:pt idx="4241" formatCode="0.00E+00">
                  <c:v>4.8828130000000003E-5</c:v>
                </c:pt>
                <c:pt idx="4242" formatCode="0.00E+00">
                  <c:v>4.8828130000000003E-5</c:v>
                </c:pt>
                <c:pt idx="4243" formatCode="0.00E+00">
                  <c:v>4.8828130000000003E-5</c:v>
                </c:pt>
                <c:pt idx="4244" formatCode="0.00E+00">
                  <c:v>4.8828130000000003E-5</c:v>
                </c:pt>
                <c:pt idx="4245" formatCode="0.00E+00">
                  <c:v>4.8828130000000003E-5</c:v>
                </c:pt>
                <c:pt idx="4246" formatCode="0.00E+00">
                  <c:v>4.8828130000000003E-5</c:v>
                </c:pt>
                <c:pt idx="4247" formatCode="0.00E+00">
                  <c:v>4.8828130000000003E-5</c:v>
                </c:pt>
                <c:pt idx="4248" formatCode="0.00E+00">
                  <c:v>4.8828130000000003E-5</c:v>
                </c:pt>
                <c:pt idx="4249" formatCode="0.00E+00">
                  <c:v>9.7656250000000005E-5</c:v>
                </c:pt>
                <c:pt idx="4250" formatCode="0.00E+00">
                  <c:v>4.8828130000000003E-5</c:v>
                </c:pt>
                <c:pt idx="4251" formatCode="0.00E+00">
                  <c:v>9.7656250000000005E-5</c:v>
                </c:pt>
                <c:pt idx="4252" formatCode="0.00E+00">
                  <c:v>4.8828130000000003E-5</c:v>
                </c:pt>
                <c:pt idx="4253" formatCode="0.00E+00">
                  <c:v>9.7656250000000005E-5</c:v>
                </c:pt>
                <c:pt idx="4254" formatCode="0.00E+00">
                  <c:v>9.7656250000000005E-5</c:v>
                </c:pt>
                <c:pt idx="4255" formatCode="0.00E+00">
                  <c:v>9.7656250000000005E-5</c:v>
                </c:pt>
                <c:pt idx="4256" formatCode="0.00E+00">
                  <c:v>9.7656250000000005E-5</c:v>
                </c:pt>
                <c:pt idx="4257" formatCode="0.00E+00">
                  <c:v>9.7656250000000005E-5</c:v>
                </c:pt>
                <c:pt idx="4258" formatCode="0.00E+00">
                  <c:v>9.7656250000000005E-5</c:v>
                </c:pt>
                <c:pt idx="4259" formatCode="0.00E+00">
                  <c:v>9.7656250000000005E-5</c:v>
                </c:pt>
                <c:pt idx="4260" formatCode="0.00E+00">
                  <c:v>9.7656250000000005E-5</c:v>
                </c:pt>
                <c:pt idx="4261" formatCode="0.00E+00">
                  <c:v>9.7656250000000005E-5</c:v>
                </c:pt>
                <c:pt idx="4262" formatCode="0.00E+00">
                  <c:v>9.7656250000000005E-5</c:v>
                </c:pt>
                <c:pt idx="4263" formatCode="0.00E+00">
                  <c:v>9.7656250000000005E-5</c:v>
                </c:pt>
                <c:pt idx="4264" formatCode="0.00E+00">
                  <c:v>9.7656250000000005E-5</c:v>
                </c:pt>
                <c:pt idx="4265" formatCode="0.00E+00">
                  <c:v>9.7656250000000005E-5</c:v>
                </c:pt>
                <c:pt idx="4266" formatCode="0.00E+00">
                  <c:v>9.7656250000000005E-5</c:v>
                </c:pt>
                <c:pt idx="4267" formatCode="0.00E+00">
                  <c:v>9.7656250000000005E-5</c:v>
                </c:pt>
                <c:pt idx="4268" formatCode="0.00E+00">
                  <c:v>9.7656250000000005E-5</c:v>
                </c:pt>
                <c:pt idx="4269" formatCode="0.00E+00">
                  <c:v>9.7656250000000005E-5</c:v>
                </c:pt>
                <c:pt idx="4270" formatCode="0.00E+00">
                  <c:v>9.7656250000000005E-5</c:v>
                </c:pt>
                <c:pt idx="4271" formatCode="0.00E+00">
                  <c:v>9.7656250000000005E-5</c:v>
                </c:pt>
                <c:pt idx="4272" formatCode="0.00E+00">
                  <c:v>9.7656250000000005E-5</c:v>
                </c:pt>
                <c:pt idx="4273" formatCode="0.00E+00">
                  <c:v>9.7656250000000005E-5</c:v>
                </c:pt>
                <c:pt idx="4274" formatCode="0.00E+00">
                  <c:v>9.7656250000000005E-5</c:v>
                </c:pt>
                <c:pt idx="4275" formatCode="0.00E+00">
                  <c:v>9.7656250000000005E-5</c:v>
                </c:pt>
                <c:pt idx="4276" formatCode="0.00E+00">
                  <c:v>9.7656250000000005E-5</c:v>
                </c:pt>
                <c:pt idx="4277" formatCode="0.00E+00">
                  <c:v>4.8828130000000003E-5</c:v>
                </c:pt>
                <c:pt idx="4278" formatCode="0.00E+00">
                  <c:v>9.7656250000000005E-5</c:v>
                </c:pt>
                <c:pt idx="4279" formatCode="0.00E+00">
                  <c:v>4.8828130000000003E-5</c:v>
                </c:pt>
                <c:pt idx="4280" formatCode="0.00E+00">
                  <c:v>4.8828130000000003E-5</c:v>
                </c:pt>
                <c:pt idx="4281" formatCode="0.00E+00">
                  <c:v>4.8828130000000003E-5</c:v>
                </c:pt>
                <c:pt idx="4282" formatCode="0.00E+00">
                  <c:v>4.8828130000000003E-5</c:v>
                </c:pt>
                <c:pt idx="4283" formatCode="0.00E+00">
                  <c:v>4.8828130000000003E-5</c:v>
                </c:pt>
                <c:pt idx="4284" formatCode="0.00E+00">
                  <c:v>4.8828130000000003E-5</c:v>
                </c:pt>
                <c:pt idx="4285">
                  <c:v>0</c:v>
                </c:pt>
                <c:pt idx="4286" formatCode="0.00E+00">
                  <c:v>4.8828130000000003E-5</c:v>
                </c:pt>
                <c:pt idx="4287" formatCode="0.00E+00">
                  <c:v>4.8828130000000003E-5</c:v>
                </c:pt>
                <c:pt idx="4288" formatCode="0.00E+00">
                  <c:v>4.8828130000000003E-5</c:v>
                </c:pt>
                <c:pt idx="4289">
                  <c:v>0</c:v>
                </c:pt>
                <c:pt idx="4290" formatCode="0.00E+00">
                  <c:v>4.8828130000000003E-5</c:v>
                </c:pt>
                <c:pt idx="4291" formatCode="0.00E+00">
                  <c:v>4.8828130000000003E-5</c:v>
                </c:pt>
                <c:pt idx="4292" formatCode="0.00E+00">
                  <c:v>4.8828130000000003E-5</c:v>
                </c:pt>
                <c:pt idx="4293" formatCode="0.00E+00">
                  <c:v>4.8828130000000003E-5</c:v>
                </c:pt>
                <c:pt idx="4294" formatCode="0.00E+00">
                  <c:v>4.8828130000000003E-5</c:v>
                </c:pt>
                <c:pt idx="4295" formatCode="0.00E+00">
                  <c:v>4.8828130000000003E-5</c:v>
                </c:pt>
                <c:pt idx="4296" formatCode="0.00E+00">
                  <c:v>9.7656250000000005E-5</c:v>
                </c:pt>
                <c:pt idx="4297" formatCode="0.00E+00">
                  <c:v>9.7656250000000005E-5</c:v>
                </c:pt>
                <c:pt idx="4298" formatCode="0.00E+00">
                  <c:v>9.7656250000000005E-5</c:v>
                </c:pt>
                <c:pt idx="4299" formatCode="0.00E+00">
                  <c:v>9.7656250000000005E-5</c:v>
                </c:pt>
                <c:pt idx="4300" formatCode="0.00E+00">
                  <c:v>9.7656250000000005E-5</c:v>
                </c:pt>
                <c:pt idx="4301" formatCode="0.00E+00">
                  <c:v>9.7656250000000005E-5</c:v>
                </c:pt>
                <c:pt idx="4302" formatCode="0.00E+00">
                  <c:v>9.7656250000000005E-5</c:v>
                </c:pt>
                <c:pt idx="4303" formatCode="0.00E+00">
                  <c:v>9.7656250000000005E-5</c:v>
                </c:pt>
                <c:pt idx="4304" formatCode="0.00E+00">
                  <c:v>9.7656250000000005E-5</c:v>
                </c:pt>
                <c:pt idx="4305" formatCode="0.00E+00">
                  <c:v>9.7656250000000005E-5</c:v>
                </c:pt>
                <c:pt idx="4306">
                  <c:v>1.464844E-4</c:v>
                </c:pt>
                <c:pt idx="4307" formatCode="0.00E+00">
                  <c:v>9.7656250000000005E-5</c:v>
                </c:pt>
                <c:pt idx="4308">
                  <c:v>1.464844E-4</c:v>
                </c:pt>
                <c:pt idx="4309" formatCode="0.00E+00">
                  <c:v>9.7656250000000005E-5</c:v>
                </c:pt>
                <c:pt idx="4310" formatCode="0.00E+00">
                  <c:v>9.7656250000000005E-5</c:v>
                </c:pt>
                <c:pt idx="4311" formatCode="0.00E+00">
                  <c:v>9.7656250000000005E-5</c:v>
                </c:pt>
                <c:pt idx="4312" formatCode="0.00E+00">
                  <c:v>9.7656250000000005E-5</c:v>
                </c:pt>
                <c:pt idx="4313" formatCode="0.00E+00">
                  <c:v>9.7656250000000005E-5</c:v>
                </c:pt>
                <c:pt idx="4314" formatCode="0.00E+00">
                  <c:v>9.7656250000000005E-5</c:v>
                </c:pt>
                <c:pt idx="4315" formatCode="0.00E+00">
                  <c:v>9.7656250000000005E-5</c:v>
                </c:pt>
                <c:pt idx="4316" formatCode="0.00E+00">
                  <c:v>4.8828130000000003E-5</c:v>
                </c:pt>
                <c:pt idx="4317" formatCode="0.00E+00">
                  <c:v>9.7656250000000005E-5</c:v>
                </c:pt>
                <c:pt idx="4318" formatCode="0.00E+00">
                  <c:v>9.7656250000000005E-5</c:v>
                </c:pt>
                <c:pt idx="4319" formatCode="0.00E+00">
                  <c:v>9.7656250000000005E-5</c:v>
                </c:pt>
                <c:pt idx="4320" formatCode="0.00E+00">
                  <c:v>9.7656250000000005E-5</c:v>
                </c:pt>
                <c:pt idx="4321" formatCode="0.00E+00">
                  <c:v>9.7656250000000005E-5</c:v>
                </c:pt>
                <c:pt idx="4322" formatCode="0.00E+00">
                  <c:v>9.7656250000000005E-5</c:v>
                </c:pt>
                <c:pt idx="4323" formatCode="0.00E+00">
                  <c:v>9.7656250000000005E-5</c:v>
                </c:pt>
                <c:pt idx="4324" formatCode="0.00E+00">
                  <c:v>9.7656250000000005E-5</c:v>
                </c:pt>
                <c:pt idx="4325" formatCode="0.00E+00">
                  <c:v>9.7656250000000005E-5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5659648"/>
        <c:axId val="158856320"/>
      </c:scatterChart>
      <c:valAx>
        <c:axId val="155659648"/>
        <c:scaling>
          <c:orientation val="minMax"/>
          <c:max val="2.2000000000000006E-4"/>
          <c:min val="1.0000000000000003E-4"/>
        </c:scaling>
        <c:delete val="0"/>
        <c:axPos val="b"/>
        <c:numFmt formatCode="General" sourceLinked="1"/>
        <c:majorTickMark val="out"/>
        <c:minorTickMark val="none"/>
        <c:tickLblPos val="nextTo"/>
        <c:crossAx val="158856320"/>
        <c:crosses val="autoZero"/>
        <c:crossBetween val="midCat"/>
      </c:valAx>
      <c:valAx>
        <c:axId val="15885632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crossAx val="15565964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69D00-4013-4F42-B83A-946238765477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D6E70-2FA9-46B5-A9CF-898273750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36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Mo-Gr with c 	oating C (per ridurre impedenza)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87BC2B-4D2F-4A43-95EF-A23F14BCA44E}" type="slidenum">
              <a:rPr lang="en-GB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D6E70-2FA9-46B5-A9CF-8982737505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18" y="0"/>
            <a:ext cx="2026382" cy="1055543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4823" r="77924" b="78235"/>
          <a:stretch>
            <a:fillRect/>
          </a:stretch>
        </p:blipFill>
        <p:spPr bwMode="auto">
          <a:xfrm>
            <a:off x="-1" y="0"/>
            <a:ext cx="18072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139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4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0462" y="8"/>
            <a:ext cx="6779077" cy="576000"/>
          </a:xfrm>
          <a:prstGeom prst="rect">
            <a:avLst/>
          </a:prstGeom>
        </p:spPr>
        <p:txBody>
          <a:bodyPr lIns="72000" tIns="36000" rIns="72000" bIns="36000"/>
          <a:lstStyle>
            <a:lvl1pPr algn="ctr">
              <a:defRPr sz="3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EuCARD 4th Meeting – 12.06.2013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fr-FR"/>
              <a:t>Alessandro Bertarelli -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7A52F661-2DF5-47FE-AE94-9A62E8C5E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94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M.Tomut, GSI      </a:t>
            </a:r>
            <a:endParaRPr lang="de-DE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/>
          <a:lstStyle/>
          <a:p>
            <a:fld id="{125CBDDA-5CCF-8748-8988-9DC6C898177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928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t="4823" r="77924" b="78235"/>
          <a:stretch>
            <a:fillRect/>
          </a:stretch>
        </p:blipFill>
        <p:spPr bwMode="auto">
          <a:xfrm>
            <a:off x="-1" y="0"/>
            <a:ext cx="180728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"/>
            <a:ext cx="1828800" cy="9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070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9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12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3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4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9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16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BCA3-A2F9-45B6-ACCC-0E07B98F9310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9A44-96F7-4503-9DE6-7C76E86BF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chart" Target="../charts/chart1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ser.web.cern.ch/User/Welcome.html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//upload.wikimedia.org/wikipedia/commons/7/74/LHC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Chart1.xls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8686800" cy="1908175"/>
          </a:xfrm>
        </p:spPr>
        <p:txBody>
          <a:bodyPr>
            <a:normAutofit/>
          </a:bodyPr>
          <a:lstStyle/>
          <a:p>
            <a:r>
              <a:rPr lang="en-US" sz="3400" b="1" dirty="0">
                <a:solidFill>
                  <a:schemeClr val="accent1"/>
                </a:solidFill>
              </a:rPr>
              <a:t>Materials research applications with high intensity laser driven proton beams </a:t>
            </a:r>
            <a:endParaRPr lang="en-US" sz="3400" b="1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143000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accent1"/>
                </a:solidFill>
              </a:rPr>
              <a:t>M. Tomut</a:t>
            </a:r>
          </a:p>
          <a:p>
            <a:r>
              <a:rPr lang="de-DE" sz="2400" dirty="0" smtClean="0">
                <a:solidFill>
                  <a:schemeClr val="accent1"/>
                </a:solidFill>
              </a:rPr>
              <a:t>GSI </a:t>
            </a:r>
            <a:r>
              <a:rPr lang="de-DE" sz="2400" dirty="0" err="1" smtClean="0">
                <a:solidFill>
                  <a:schemeClr val="accent1"/>
                </a:solidFill>
              </a:rPr>
              <a:t>Helmholtzzentrum</a:t>
            </a:r>
            <a:r>
              <a:rPr lang="de-DE" sz="2400" dirty="0" smtClean="0">
                <a:solidFill>
                  <a:schemeClr val="accent1"/>
                </a:solidFill>
              </a:rPr>
              <a:t> für Schwerionenforschung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5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5638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de-DE" dirty="0">
                <a:solidFill>
                  <a:schemeClr val="accent1"/>
                </a:solidFill>
              </a:rPr>
              <a:t>R</a:t>
            </a:r>
            <a:r>
              <a:rPr lang="de-DE" dirty="0" smtClean="0">
                <a:solidFill>
                  <a:schemeClr val="accent1"/>
                </a:solidFill>
              </a:rPr>
              <a:t>esponse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accelerator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target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materials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to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short</a:t>
            </a:r>
            <a:r>
              <a:rPr lang="de-DE" dirty="0" smtClean="0">
                <a:solidFill>
                  <a:schemeClr val="accent1"/>
                </a:solidFill>
              </a:rPr>
              <a:t>, </a:t>
            </a:r>
            <a:r>
              <a:rPr lang="de-DE" dirty="0" err="1" smtClean="0">
                <a:solidFill>
                  <a:schemeClr val="accent1"/>
                </a:solidFill>
              </a:rPr>
              <a:t>intense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proton</a:t>
            </a:r>
            <a:r>
              <a:rPr lang="de-DE" dirty="0" smtClean="0">
                <a:solidFill>
                  <a:schemeClr val="accent1"/>
                </a:solidFill>
              </a:rPr>
              <a:t> beam </a:t>
            </a:r>
            <a:r>
              <a:rPr lang="de-DE" dirty="0" err="1" smtClean="0">
                <a:solidFill>
                  <a:schemeClr val="accent1"/>
                </a:solidFill>
              </a:rPr>
              <a:t>pulses</a:t>
            </a:r>
            <a:endParaRPr lang="de-DE" dirty="0" smtClean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803138"/>
            <a:ext cx="3810001" cy="25305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28800"/>
            <a:ext cx="1569811" cy="2039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828800"/>
            <a:ext cx="1770888" cy="1770888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1995317"/>
              </p:ext>
            </p:extLst>
          </p:nvPr>
        </p:nvGraphicFramePr>
        <p:xfrm>
          <a:off x="3116489" y="3754434"/>
          <a:ext cx="6027511" cy="2986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81800" y="6539075"/>
            <a:ext cx="817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time (s)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2181235" y="5238099"/>
            <a:ext cx="2051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/>
              <a:t>velocity</a:t>
            </a:r>
            <a:r>
              <a:rPr lang="de-DE" sz="1600" dirty="0" smtClean="0"/>
              <a:t> (</a:t>
            </a:r>
            <a:r>
              <a:rPr lang="de-DE" sz="1600" dirty="0" smtClean="0"/>
              <a:t>m/s)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8" y="4443299"/>
            <a:ext cx="2844400" cy="199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24800" y="871292"/>
            <a:ext cx="8363520" cy="5736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45" tIns="41473" rIns="82945" bIns="41473">
            <a:spAutoFit/>
          </a:bodyPr>
          <a:lstStyle/>
          <a:p>
            <a:pPr algn="ctr">
              <a:spcBef>
                <a:spcPts val="544"/>
              </a:spcBef>
              <a:buClr>
                <a:srgbClr val="000000"/>
              </a:buClr>
              <a:buSzPct val="100000"/>
            </a:pPr>
            <a:r>
              <a:rPr lang="en-US" altLang="en-US" sz="2800" dirty="0">
                <a:solidFill>
                  <a:schemeClr val="accent1"/>
                </a:solidFill>
              </a:rPr>
              <a:t>Ground testing of space materials in </a:t>
            </a:r>
            <a:r>
              <a:rPr lang="en-US" altLang="en-US" sz="2800" dirty="0" smtClean="0">
                <a:solidFill>
                  <a:schemeClr val="accent1"/>
                </a:solidFill>
              </a:rPr>
              <a:t>conditions similar to natural environment probed by satellites</a:t>
            </a:r>
            <a:endParaRPr lang="en-US" altLang="en-US" sz="2800" dirty="0">
              <a:solidFill>
                <a:schemeClr val="accent1"/>
              </a:solidFill>
            </a:endParaRP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</a:pPr>
            <a:endParaRPr lang="en-US" altLang="en-US" dirty="0">
              <a:solidFill>
                <a:schemeClr val="accent1"/>
              </a:solidFill>
            </a:endParaRP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 dirty="0" smtClean="0">
                <a:solidFill>
                  <a:schemeClr val="accent1"/>
                </a:solidFill>
              </a:rPr>
              <a:t>Cosmic radiation and solar particle events includes </a:t>
            </a:r>
            <a:r>
              <a:rPr lang="en-US" altLang="en-US" sz="2200" dirty="0" smtClean="0">
                <a:solidFill>
                  <a:schemeClr val="accent2"/>
                </a:solidFill>
              </a:rPr>
              <a:t>protons</a:t>
            </a:r>
            <a:r>
              <a:rPr lang="en-US" altLang="en-US" sz="2200" dirty="0" smtClean="0">
                <a:solidFill>
                  <a:schemeClr val="accent1"/>
                </a:solidFill>
              </a:rPr>
              <a:t>, helium and </a:t>
            </a:r>
            <a:r>
              <a:rPr lang="en-US" altLang="en-US" sz="2200" dirty="0" smtClean="0">
                <a:solidFill>
                  <a:schemeClr val="accent2"/>
                </a:solidFill>
              </a:rPr>
              <a:t>heavier ions</a:t>
            </a:r>
            <a:r>
              <a:rPr lang="en-US" altLang="en-US" sz="2200" dirty="0" smtClean="0">
                <a:solidFill>
                  <a:schemeClr val="accent1"/>
                </a:solidFill>
              </a:rPr>
              <a:t>, and also electrons, neutrons, and ultraviolet radiation</a:t>
            </a: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 dirty="0">
                <a:solidFill>
                  <a:schemeClr val="accent1"/>
                </a:solidFill>
              </a:rPr>
              <a:t>C</a:t>
            </a:r>
            <a:r>
              <a:rPr lang="en-US" altLang="en-US" sz="2200" dirty="0" smtClean="0">
                <a:solidFill>
                  <a:schemeClr val="accent1"/>
                </a:solidFill>
              </a:rPr>
              <a:t>omplex radiation environment might have a synergistic effect on materials damage</a:t>
            </a: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 dirty="0" smtClean="0">
                <a:solidFill>
                  <a:schemeClr val="accent1"/>
                </a:solidFill>
              </a:rPr>
              <a:t>The </a:t>
            </a:r>
            <a:r>
              <a:rPr lang="en-US" altLang="en-US" sz="2200" dirty="0">
                <a:solidFill>
                  <a:schemeClr val="accent1"/>
                </a:solidFill>
              </a:rPr>
              <a:t>energy spectrum of laser accelerated particles is quite similar to the natural one </a:t>
            </a:r>
            <a:r>
              <a:rPr lang="en-US" altLang="en-US" sz="2200" dirty="0" smtClean="0">
                <a:solidFill>
                  <a:schemeClr val="accent1"/>
                </a:solidFill>
              </a:rPr>
              <a:t>- </a:t>
            </a:r>
            <a:r>
              <a:rPr lang="en-US" altLang="en-US" sz="2200" dirty="0" smtClean="0">
                <a:solidFill>
                  <a:schemeClr val="accent2"/>
                </a:solidFill>
              </a:rPr>
              <a:t>exponential </a:t>
            </a:r>
            <a:r>
              <a:rPr lang="en-US" altLang="en-US" sz="2200" dirty="0">
                <a:solidFill>
                  <a:schemeClr val="accent2"/>
                </a:solidFill>
              </a:rPr>
              <a:t>energy </a:t>
            </a:r>
            <a:r>
              <a:rPr lang="en-US" altLang="en-US" sz="2200" dirty="0" smtClean="0">
                <a:solidFill>
                  <a:schemeClr val="accent2"/>
                </a:solidFill>
              </a:rPr>
              <a:t>distribution</a:t>
            </a: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 dirty="0" smtClean="0">
                <a:solidFill>
                  <a:schemeClr val="accent1"/>
                </a:solidFill>
              </a:rPr>
              <a:t>This condition is difficult to achieve by traditional accelerator facilities</a:t>
            </a: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 dirty="0" smtClean="0">
                <a:solidFill>
                  <a:schemeClr val="accent1"/>
                </a:solidFill>
              </a:rPr>
              <a:t>Vacuum </a:t>
            </a:r>
            <a:r>
              <a:rPr lang="en-US" altLang="en-US" sz="2200" dirty="0">
                <a:solidFill>
                  <a:schemeClr val="accent1"/>
                </a:solidFill>
              </a:rPr>
              <a:t>and extreme temperatures as well as thermal cycling alter physical properties and lead to material fatigue.</a:t>
            </a: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altLang="en-US" sz="2200" dirty="0">
                <a:solidFill>
                  <a:schemeClr val="accent1"/>
                </a:solidFill>
              </a:rPr>
              <a:t>Impacts of micro-meteoroids and orbiting man-made debris can damage </a:t>
            </a:r>
            <a:r>
              <a:rPr lang="en-US" altLang="en-US" sz="2200" dirty="0" err="1">
                <a:solidFill>
                  <a:schemeClr val="accent1"/>
                </a:solidFill>
              </a:rPr>
              <a:t>spacecrafts</a:t>
            </a:r>
            <a:r>
              <a:rPr lang="en-US" altLang="en-US" sz="2200" dirty="0">
                <a:solidFill>
                  <a:schemeClr val="accent1"/>
                </a:solidFill>
              </a:rPr>
              <a:t> and components.</a:t>
            </a:r>
          </a:p>
          <a:p>
            <a:pPr>
              <a:spcBef>
                <a:spcPts val="544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9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563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Ground testing of space components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724400"/>
          </a:xfrm>
        </p:spPr>
        <p:txBody>
          <a:bodyPr>
            <a:normAutofit/>
          </a:bodyPr>
          <a:lstStyle/>
          <a:p>
            <a:r>
              <a:rPr lang="de-DE" sz="2800" dirty="0" err="1" smtClean="0">
                <a:solidFill>
                  <a:schemeClr val="accent1"/>
                </a:solidFill>
              </a:rPr>
              <a:t>cummulative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effects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of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mixed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proton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</a:rPr>
              <a:t> ion </a:t>
            </a:r>
            <a:r>
              <a:rPr lang="de-DE" sz="2800" dirty="0" err="1" smtClean="0">
                <a:solidFill>
                  <a:schemeClr val="accent1"/>
                </a:solidFill>
              </a:rPr>
              <a:t>irradiation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can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be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tested</a:t>
            </a:r>
            <a:r>
              <a:rPr lang="de-DE" sz="2800" dirty="0" smtClean="0">
                <a:solidFill>
                  <a:schemeClr val="accent1"/>
                </a:solidFill>
              </a:rPr>
              <a:t> at Z6 at </a:t>
            </a:r>
            <a:r>
              <a:rPr lang="de-DE" sz="2800" dirty="0" err="1">
                <a:solidFill>
                  <a:schemeClr val="accent1"/>
                </a:solidFill>
              </a:rPr>
              <a:t>l</a:t>
            </a:r>
            <a:r>
              <a:rPr lang="de-DE" sz="2800" dirty="0" err="1" smtClean="0">
                <a:solidFill>
                  <a:schemeClr val="accent1"/>
                </a:solidFill>
              </a:rPr>
              <a:t>ower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energies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</a:rPr>
              <a:t> in </a:t>
            </a:r>
            <a:r>
              <a:rPr lang="de-DE" sz="2800" dirty="0" err="1" smtClean="0">
                <a:solidFill>
                  <a:schemeClr val="accent1"/>
                </a:solidFill>
              </a:rPr>
              <a:t>the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future</a:t>
            </a:r>
            <a:r>
              <a:rPr lang="de-DE" sz="2800" dirty="0" smtClean="0">
                <a:solidFill>
                  <a:schemeClr val="accent1"/>
                </a:solidFill>
              </a:rPr>
              <a:t> at </a:t>
            </a:r>
            <a:r>
              <a:rPr lang="de-DE" sz="2800" dirty="0" err="1" smtClean="0">
                <a:solidFill>
                  <a:schemeClr val="accent1"/>
                </a:solidFill>
              </a:rPr>
              <a:t>the</a:t>
            </a:r>
            <a:r>
              <a:rPr lang="de-DE" sz="2800" dirty="0" smtClean="0">
                <a:solidFill>
                  <a:schemeClr val="accent1"/>
                </a:solidFill>
              </a:rPr>
              <a:t> APPA-Helmholtz </a:t>
            </a:r>
            <a:r>
              <a:rPr lang="de-DE" sz="2800" dirty="0" err="1" smtClean="0">
                <a:solidFill>
                  <a:schemeClr val="accent1"/>
                </a:solidFill>
              </a:rPr>
              <a:t>beamline</a:t>
            </a:r>
            <a:r>
              <a:rPr lang="de-DE" sz="2800" dirty="0" smtClean="0">
                <a:solidFill>
                  <a:schemeClr val="accent1"/>
                </a:solidFill>
              </a:rPr>
              <a:t>  at </a:t>
            </a:r>
            <a:r>
              <a:rPr lang="de-DE" sz="2800" dirty="0" err="1" smtClean="0">
                <a:solidFill>
                  <a:schemeClr val="accent1"/>
                </a:solidFill>
              </a:rPr>
              <a:t>higher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energies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3962400"/>
            <a:ext cx="5272852" cy="2667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653" y="3962400"/>
            <a:ext cx="3505200" cy="273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7653" y="3357996"/>
            <a:ext cx="3394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Proton </a:t>
            </a:r>
            <a:r>
              <a:rPr lang="de-DE" b="1" dirty="0" err="1" smtClean="0"/>
              <a:t>fluences</a:t>
            </a:r>
            <a:r>
              <a:rPr lang="de-DE" b="1" dirty="0" smtClean="0"/>
              <a:t> on Mars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SPE‘s</a:t>
            </a:r>
            <a:endParaRPr lang="de-DE" b="1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source</a:t>
            </a:r>
            <a:r>
              <a:rPr lang="de-DE" dirty="0" smtClean="0"/>
              <a:t> NASA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dirty="0" err="1" smtClean="0"/>
              <a:t>paper</a:t>
            </a:r>
            <a:r>
              <a:rPr lang="de-D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0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563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accent1"/>
                </a:solidFill>
              </a:rPr>
              <a:t>Ground testing of space components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724400"/>
          </a:xfrm>
        </p:spPr>
        <p:txBody>
          <a:bodyPr>
            <a:normAutofit/>
          </a:bodyPr>
          <a:lstStyle/>
          <a:p>
            <a:pPr lvl="1"/>
            <a:r>
              <a:rPr lang="de-DE" dirty="0" err="1" smtClean="0">
                <a:solidFill>
                  <a:schemeClr val="accent1"/>
                </a:solidFill>
              </a:rPr>
              <a:t>optical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crystals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solar </a:t>
            </a:r>
            <a:r>
              <a:rPr lang="de-DE" dirty="0" err="1" smtClean="0">
                <a:solidFill>
                  <a:schemeClr val="accent1"/>
                </a:solidFill>
              </a:rPr>
              <a:t>cell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materials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 smtClean="0">
                <a:solidFill>
                  <a:schemeClr val="accent1"/>
                </a:solidFill>
              </a:rPr>
              <a:t>composite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polymeric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materials</a:t>
            </a:r>
            <a:r>
              <a:rPr lang="de-DE" dirty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space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technologies</a:t>
            </a:r>
            <a:endParaRPr lang="de-DE" dirty="0" smtClean="0">
              <a:solidFill>
                <a:schemeClr val="accent1"/>
              </a:solidFill>
            </a:endParaRPr>
          </a:p>
          <a:p>
            <a:pPr lvl="1"/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smtClean="0">
                <a:solidFill>
                  <a:schemeClr val="accent1"/>
                </a:solidFill>
              </a:rPr>
              <a:t>electronic </a:t>
            </a:r>
            <a:r>
              <a:rPr lang="de-DE" dirty="0" err="1" smtClean="0">
                <a:solidFill>
                  <a:schemeClr val="accent1"/>
                </a:solidFill>
              </a:rPr>
              <a:t>components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cummulative</a:t>
            </a:r>
            <a:r>
              <a:rPr lang="de-DE" dirty="0" smtClean="0">
                <a:solidFill>
                  <a:schemeClr val="accent1"/>
                </a:solidFill>
              </a:rPr>
              <a:t> dose </a:t>
            </a:r>
            <a:r>
              <a:rPr lang="de-DE" dirty="0" err="1" smtClean="0">
                <a:solidFill>
                  <a:schemeClr val="accent1"/>
                </a:solidFill>
              </a:rPr>
              <a:t>effects</a:t>
            </a:r>
            <a:endParaRPr lang="de-DE" dirty="0" smtClean="0">
              <a:solidFill>
                <a:schemeClr val="accent1"/>
              </a:solidFill>
            </a:endParaRPr>
          </a:p>
          <a:p>
            <a:pPr lvl="1"/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 smtClean="0">
                <a:solidFill>
                  <a:schemeClr val="accent1"/>
                </a:solidFill>
              </a:rPr>
              <a:t>cell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cultures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</a:p>
          <a:p>
            <a:pPr lvl="1"/>
            <a:endParaRPr lang="de-DE" sz="2400" dirty="0">
              <a:solidFill>
                <a:schemeClr val="accent1"/>
              </a:solidFill>
            </a:endParaRPr>
          </a:p>
          <a:p>
            <a:pPr lvl="1"/>
            <a:endParaRPr lang="de-DE" sz="2400" dirty="0" smtClean="0">
              <a:solidFill>
                <a:schemeClr val="accent1"/>
              </a:solidFill>
            </a:endParaRPr>
          </a:p>
          <a:p>
            <a:pPr lvl="1"/>
            <a:endParaRPr lang="de-DE" sz="2400" dirty="0" smtClean="0">
              <a:solidFill>
                <a:schemeClr val="accent1"/>
              </a:solidFill>
            </a:endParaRPr>
          </a:p>
          <a:p>
            <a:endParaRPr lang="en-US" sz="2800" dirty="0">
              <a:solidFill>
                <a:schemeClr val="accent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184" y="4585446"/>
            <a:ext cx="1643216" cy="213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524000"/>
            <a:ext cx="1981200" cy="131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1"/>
                </a:solidFill>
              </a:rPr>
              <a:t>Dynamics </a:t>
            </a:r>
            <a:r>
              <a:rPr lang="de-DE" dirty="0" err="1" smtClean="0">
                <a:solidFill>
                  <a:schemeClr val="accent1"/>
                </a:solidFill>
              </a:rPr>
              <a:t>of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radiation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induced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defects</a:t>
            </a:r>
            <a:r>
              <a:rPr lang="de-DE" dirty="0" smtClean="0">
                <a:solidFill>
                  <a:schemeClr val="accent1"/>
                </a:solidFill>
              </a:rPr>
              <a:t> in </a:t>
            </a:r>
            <a:r>
              <a:rPr lang="de-DE" dirty="0" err="1" smtClean="0">
                <a:solidFill>
                  <a:schemeClr val="accent1"/>
                </a:solidFill>
              </a:rPr>
              <a:t>materials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9042" y="1981200"/>
            <a:ext cx="3451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tx2"/>
                </a:solidFill>
              </a:rPr>
              <a:t>in situ </a:t>
            </a:r>
            <a:r>
              <a:rPr lang="de-DE" sz="2000" dirty="0" err="1" smtClean="0">
                <a:solidFill>
                  <a:schemeClr val="tx2"/>
                </a:solidFill>
              </a:rPr>
              <a:t>study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of</a:t>
            </a:r>
            <a:r>
              <a:rPr lang="de-DE" sz="2000" dirty="0" smtClean="0">
                <a:solidFill>
                  <a:schemeClr val="tx2"/>
                </a:solidFill>
              </a:rPr>
              <a:t> :</a:t>
            </a:r>
          </a:p>
          <a:p>
            <a:r>
              <a:rPr lang="de-DE" sz="2000" dirty="0" smtClean="0">
                <a:solidFill>
                  <a:schemeClr val="tx2"/>
                </a:solidFill>
              </a:rPr>
              <a:t>-</a:t>
            </a:r>
            <a:r>
              <a:rPr lang="de-DE" sz="2000" dirty="0" err="1" smtClean="0">
                <a:solidFill>
                  <a:schemeClr val="tx2"/>
                </a:solidFill>
              </a:rPr>
              <a:t>defect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recovery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and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clustering</a:t>
            </a:r>
            <a:r>
              <a:rPr lang="de-DE" sz="2000" dirty="0" smtClean="0">
                <a:solidFill>
                  <a:schemeClr val="tx2"/>
                </a:solidFill>
              </a:rPr>
              <a:t>, </a:t>
            </a:r>
            <a:r>
              <a:rPr lang="de-DE" sz="2000" dirty="0" err="1" smtClean="0">
                <a:solidFill>
                  <a:schemeClr val="tx2"/>
                </a:solidFill>
              </a:rPr>
              <a:t>effect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of</a:t>
            </a:r>
            <a:r>
              <a:rPr lang="de-DE" sz="2000" dirty="0" smtClean="0">
                <a:solidFill>
                  <a:schemeClr val="tx2"/>
                </a:solidFill>
              </a:rPr>
              <a:t> dose rate </a:t>
            </a:r>
          </a:p>
          <a:p>
            <a:endParaRPr lang="de-DE" sz="2000" dirty="0" smtClean="0">
              <a:solidFill>
                <a:schemeClr val="tx2"/>
              </a:solidFill>
            </a:endParaRPr>
          </a:p>
          <a:p>
            <a:endParaRPr lang="de-DE" sz="2000" dirty="0" smtClean="0">
              <a:solidFill>
                <a:schemeClr val="tx2"/>
              </a:solidFill>
            </a:endParaRPr>
          </a:p>
          <a:p>
            <a:r>
              <a:rPr lang="de-DE" sz="2000" dirty="0" smtClean="0">
                <a:solidFill>
                  <a:schemeClr val="tx2"/>
                </a:solidFill>
              </a:rPr>
              <a:t>-phase </a:t>
            </a:r>
            <a:r>
              <a:rPr lang="de-DE" sz="2000" dirty="0" err="1" smtClean="0">
                <a:solidFill>
                  <a:schemeClr val="tx2"/>
                </a:solidFill>
              </a:rPr>
              <a:t>transformation</a:t>
            </a:r>
            <a:r>
              <a:rPr lang="de-DE" sz="2000" dirty="0" smtClean="0">
                <a:solidFill>
                  <a:schemeClr val="tx2"/>
                </a:solidFill>
              </a:rPr>
              <a:t> , </a:t>
            </a:r>
            <a:endParaRPr lang="de-DE" sz="2000" dirty="0" smtClean="0">
              <a:solidFill>
                <a:schemeClr val="tx2"/>
              </a:solidFill>
            </a:endParaRPr>
          </a:p>
          <a:p>
            <a:endParaRPr lang="de-DE" sz="2000" dirty="0" smtClean="0">
              <a:solidFill>
                <a:schemeClr val="tx2"/>
              </a:solidFill>
            </a:endParaRPr>
          </a:p>
          <a:p>
            <a:r>
              <a:rPr lang="de-DE" sz="2000" dirty="0" smtClean="0">
                <a:solidFill>
                  <a:schemeClr val="tx2"/>
                </a:solidFill>
              </a:rPr>
              <a:t>-</a:t>
            </a:r>
            <a:r>
              <a:rPr lang="de-DE" sz="2000" dirty="0" err="1" smtClean="0">
                <a:solidFill>
                  <a:schemeClr val="tx2"/>
                </a:solidFill>
              </a:rPr>
              <a:t>and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ion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track</a:t>
            </a:r>
            <a:r>
              <a:rPr lang="de-DE" sz="2000" dirty="0" smtClean="0">
                <a:solidFill>
                  <a:schemeClr val="tx2"/>
                </a:solidFill>
              </a:rPr>
              <a:t> </a:t>
            </a:r>
            <a:r>
              <a:rPr lang="de-DE" sz="2000" dirty="0" err="1" smtClean="0">
                <a:solidFill>
                  <a:schemeClr val="tx2"/>
                </a:solidFill>
              </a:rPr>
              <a:t>formation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296" y="4953000"/>
            <a:ext cx="81312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</a:rPr>
              <a:t>Fast </a:t>
            </a:r>
            <a:r>
              <a:rPr lang="de-DE" sz="2400" b="1" dirty="0" err="1" smtClean="0">
                <a:solidFill>
                  <a:schemeClr val="tx2"/>
                </a:solidFill>
              </a:rPr>
              <a:t>diagnostic</a:t>
            </a:r>
            <a:r>
              <a:rPr lang="de-DE" sz="2400" dirty="0" smtClean="0"/>
              <a:t>:</a:t>
            </a:r>
          </a:p>
          <a:p>
            <a:r>
              <a:rPr lang="de-DE" sz="2400" dirty="0" smtClean="0">
                <a:solidFill>
                  <a:schemeClr val="tx2"/>
                </a:solidFill>
              </a:rPr>
              <a:t>time </a:t>
            </a:r>
            <a:r>
              <a:rPr lang="de-DE" sz="2400" dirty="0" err="1" smtClean="0">
                <a:solidFill>
                  <a:schemeClr val="tx2"/>
                </a:solidFill>
              </a:rPr>
              <a:t>resolved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laser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transmission</a:t>
            </a:r>
            <a:r>
              <a:rPr lang="de-DE" sz="2400" dirty="0" smtClean="0">
                <a:solidFill>
                  <a:schemeClr val="tx2"/>
                </a:solidFill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</a:rPr>
              <a:t>reflection</a:t>
            </a:r>
            <a:r>
              <a:rPr lang="de-DE" sz="2400" dirty="0" smtClean="0">
                <a:solidFill>
                  <a:schemeClr val="tx2"/>
                </a:solidFill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</a:rPr>
              <a:t>absorption</a:t>
            </a:r>
            <a:r>
              <a:rPr lang="de-DE" sz="2400" dirty="0" smtClean="0">
                <a:solidFill>
                  <a:schemeClr val="tx2"/>
                </a:solidFill>
              </a:rPr>
              <a:t>, X-</a:t>
            </a:r>
            <a:r>
              <a:rPr lang="de-DE" sz="2400" dirty="0" err="1" smtClean="0">
                <a:solidFill>
                  <a:schemeClr val="tx2"/>
                </a:solidFill>
              </a:rPr>
              <a:t>ray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spectroscopy</a:t>
            </a:r>
            <a:r>
              <a:rPr lang="de-DE" sz="2400" dirty="0" smtClean="0">
                <a:solidFill>
                  <a:schemeClr val="tx2"/>
                </a:solidFill>
              </a:rPr>
              <a:t>, RBS, </a:t>
            </a:r>
            <a:r>
              <a:rPr lang="de-DE" sz="2400" dirty="0" err="1" smtClean="0">
                <a:solidFill>
                  <a:schemeClr val="tx2"/>
                </a:solidFill>
              </a:rPr>
              <a:t>optical</a:t>
            </a:r>
            <a:r>
              <a:rPr lang="de-DE" sz="2400" dirty="0" smtClean="0">
                <a:solidFill>
                  <a:schemeClr val="tx2"/>
                </a:solidFill>
              </a:rPr>
              <a:t> </a:t>
            </a:r>
            <a:r>
              <a:rPr lang="de-DE" sz="2400" dirty="0" err="1" smtClean="0">
                <a:solidFill>
                  <a:schemeClr val="tx2"/>
                </a:solidFill>
              </a:rPr>
              <a:t>spectroscopy</a:t>
            </a:r>
            <a:r>
              <a:rPr lang="de-DE" sz="2400" dirty="0" smtClean="0">
                <a:solidFill>
                  <a:schemeClr val="tx2"/>
                </a:solidFill>
              </a:rPr>
              <a:t>, </a:t>
            </a:r>
            <a:r>
              <a:rPr lang="de-DE" sz="2400" dirty="0" err="1" smtClean="0">
                <a:solidFill>
                  <a:schemeClr val="tx2"/>
                </a:solidFill>
              </a:rPr>
              <a:t>resistometry</a:t>
            </a:r>
            <a:endParaRPr lang="de-DE" sz="2400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1" name="Picture 27" descr="high Tc-full image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72" y="1662317"/>
            <a:ext cx="1843087" cy="239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28"/>
          <p:cNvSpPr>
            <a:spLocks noChangeShapeType="1"/>
          </p:cNvSpPr>
          <p:nvPr/>
        </p:nvSpPr>
        <p:spPr bwMode="auto">
          <a:xfrm rot="16200000">
            <a:off x="5855155" y="2552628"/>
            <a:ext cx="0" cy="99074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5449231" y="3304639"/>
            <a:ext cx="909567" cy="510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9144" bIns="91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400" b="1" baseline="20000" dirty="0">
                <a:solidFill>
                  <a:srgbClr val="FFFF00"/>
                </a:solidFill>
              </a:rPr>
              <a:t>~10 </a:t>
            </a:r>
            <a:r>
              <a:rPr lang="en-US" altLang="en-US" sz="2400" b="1" baseline="20000" dirty="0" smtClean="0">
                <a:solidFill>
                  <a:srgbClr val="FFFF00"/>
                </a:solidFill>
                <a:cs typeface="Arial" pitchFamily="34" charset="0"/>
              </a:rPr>
              <a:t>nm</a:t>
            </a:r>
          </a:p>
          <a:p>
            <a:pPr eaLnBrk="1" hangingPunct="1"/>
            <a:r>
              <a:rPr lang="de-DE" altLang="en-US" sz="2400" b="1" baseline="20000" dirty="0" err="1" smtClean="0">
                <a:solidFill>
                  <a:srgbClr val="FFFF00"/>
                </a:solidFill>
                <a:cs typeface="Arial" pitchFamily="34" charset="0"/>
              </a:rPr>
              <a:t>fs-ps</a:t>
            </a:r>
            <a:endParaRPr lang="en-US" altLang="en-US" sz="2400" b="1" baseline="20000" dirty="0"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6066" y="3047999"/>
            <a:ext cx="1752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en-US" sz="2000" b="1" dirty="0" err="1" smtClean="0">
                <a:solidFill>
                  <a:schemeClr val="tx2"/>
                </a:solidFill>
                <a:cs typeface="Arial" pitchFamily="34" charset="0"/>
              </a:rPr>
              <a:t>ps</a:t>
            </a:r>
            <a:r>
              <a:rPr lang="de-DE" altLang="en-US" sz="2000" b="1" dirty="0" smtClean="0">
                <a:solidFill>
                  <a:schemeClr val="tx2"/>
                </a:solidFill>
                <a:cs typeface="Arial" pitchFamily="34" charset="0"/>
              </a:rPr>
              <a:t> - µs - h</a:t>
            </a:r>
            <a:endParaRPr lang="en-US" altLang="en-US" sz="20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55638"/>
          </a:xfrm>
        </p:spPr>
        <p:txBody>
          <a:bodyPr>
            <a:normAutofit/>
          </a:bodyPr>
          <a:lstStyle/>
          <a:p>
            <a:r>
              <a:rPr lang="de-DE" dirty="0" err="1" smtClean="0">
                <a:solidFill>
                  <a:schemeClr val="accent1"/>
                </a:solidFill>
              </a:rPr>
              <a:t>Conclusions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and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outlook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Autofit/>
          </a:bodyPr>
          <a:lstStyle/>
          <a:p>
            <a:pPr>
              <a:lnSpc>
                <a:spcPts val="2880"/>
              </a:lnSpc>
              <a:spcBef>
                <a:spcPts val="1200"/>
              </a:spcBef>
            </a:pPr>
            <a:r>
              <a:rPr lang="de-DE" sz="2400" b="1" dirty="0" err="1" smtClean="0">
                <a:solidFill>
                  <a:schemeClr val="accent1"/>
                </a:solidFill>
              </a:rPr>
              <a:t>possible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experiments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are</a:t>
            </a:r>
            <a:r>
              <a:rPr lang="de-DE" sz="2400" b="1" dirty="0" smtClean="0">
                <a:solidFill>
                  <a:schemeClr val="accent1"/>
                </a:solidFill>
              </a:rPr>
              <a:t> limited at </a:t>
            </a:r>
            <a:r>
              <a:rPr lang="de-DE" sz="2400" b="1" dirty="0" err="1" smtClean="0">
                <a:solidFill>
                  <a:schemeClr val="accent1"/>
                </a:solidFill>
              </a:rPr>
              <a:t>the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moment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by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the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repetition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smtClean="0">
                <a:solidFill>
                  <a:schemeClr val="accent1"/>
                </a:solidFill>
              </a:rPr>
              <a:t>rate - </a:t>
            </a:r>
            <a:r>
              <a:rPr lang="de-DE" sz="2400" b="1" dirty="0" smtClean="0">
                <a:solidFill>
                  <a:schemeClr val="accent1"/>
                </a:solidFill>
              </a:rPr>
              <a:t>at </a:t>
            </a:r>
            <a:r>
              <a:rPr lang="de-DE" sz="2400" b="1" dirty="0" err="1" smtClean="0">
                <a:solidFill>
                  <a:schemeClr val="accent1"/>
                </a:solidFill>
              </a:rPr>
              <a:t>the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moment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focus</a:t>
            </a:r>
            <a:r>
              <a:rPr lang="de-DE" sz="2400" b="1" dirty="0" smtClean="0">
                <a:solidFill>
                  <a:schemeClr val="accent1"/>
                </a:solidFill>
              </a:rPr>
              <a:t> on </a:t>
            </a:r>
            <a:r>
              <a:rPr lang="de-DE" sz="2400" b="1" dirty="0" err="1" smtClean="0">
                <a:solidFill>
                  <a:schemeClr val="accent1"/>
                </a:solidFill>
              </a:rPr>
              <a:t>single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shot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experiments</a:t>
            </a:r>
            <a:endParaRPr lang="de-DE" sz="2400" b="1" dirty="0" smtClean="0">
              <a:solidFill>
                <a:schemeClr val="accent1"/>
              </a:solidFill>
            </a:endParaRPr>
          </a:p>
          <a:p>
            <a:pPr>
              <a:lnSpc>
                <a:spcPts val="2880"/>
              </a:lnSpc>
              <a:spcBef>
                <a:spcPts val="1200"/>
              </a:spcBef>
            </a:pPr>
            <a:r>
              <a:rPr lang="de-DE" sz="2400" b="1" dirty="0" err="1" smtClean="0">
                <a:solidFill>
                  <a:schemeClr val="accent1"/>
                </a:solidFill>
              </a:rPr>
              <a:t>for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studies</a:t>
            </a:r>
            <a:r>
              <a:rPr lang="de-DE" sz="2400" b="1" dirty="0" smtClean="0">
                <a:solidFill>
                  <a:schemeClr val="accent1"/>
                </a:solidFill>
              </a:rPr>
              <a:t> on </a:t>
            </a:r>
            <a:r>
              <a:rPr lang="de-DE" sz="2400" b="1" dirty="0" err="1" smtClean="0">
                <a:solidFill>
                  <a:schemeClr val="accent1"/>
                </a:solidFill>
              </a:rPr>
              <a:t>materials</a:t>
            </a:r>
            <a:r>
              <a:rPr lang="de-DE" sz="2400" b="1" dirty="0" smtClean="0">
                <a:solidFill>
                  <a:schemeClr val="accent1"/>
                </a:solidFill>
              </a:rPr>
              <a:t>  </a:t>
            </a:r>
            <a:r>
              <a:rPr lang="de-DE" sz="2400" b="1" dirty="0" err="1" smtClean="0">
                <a:solidFill>
                  <a:schemeClr val="accent1"/>
                </a:solidFill>
              </a:rPr>
              <a:t>response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to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pressure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waves</a:t>
            </a:r>
            <a:r>
              <a:rPr lang="de-DE" sz="2400" b="1" dirty="0" smtClean="0">
                <a:solidFill>
                  <a:schemeClr val="accent1"/>
                </a:solidFill>
              </a:rPr>
              <a:t> –</a:t>
            </a:r>
            <a:r>
              <a:rPr lang="de-DE" sz="2400" b="1" dirty="0" err="1" smtClean="0">
                <a:solidFill>
                  <a:schemeClr val="accent1"/>
                </a:solidFill>
              </a:rPr>
              <a:t>one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could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trade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the</a:t>
            </a:r>
            <a:r>
              <a:rPr lang="de-DE" sz="2400" b="1" dirty="0" smtClean="0">
                <a:solidFill>
                  <a:schemeClr val="accent1"/>
                </a:solidFill>
              </a:rPr>
              <a:t>  </a:t>
            </a:r>
            <a:r>
              <a:rPr lang="de-DE" sz="2400" b="1" dirty="0" err="1" smtClean="0">
                <a:solidFill>
                  <a:schemeClr val="accent1"/>
                </a:solidFill>
              </a:rPr>
              <a:t>narrow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energy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spread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for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intensity</a:t>
            </a:r>
            <a:endParaRPr lang="de-DE" sz="2400" b="1" dirty="0" smtClean="0">
              <a:solidFill>
                <a:schemeClr val="accent1"/>
              </a:solidFill>
            </a:endParaRPr>
          </a:p>
          <a:p>
            <a:pPr>
              <a:lnSpc>
                <a:spcPts val="2880"/>
              </a:lnSpc>
              <a:spcBef>
                <a:spcPts val="1200"/>
              </a:spcBef>
            </a:pPr>
            <a:r>
              <a:rPr lang="de-DE" sz="2400" b="1" dirty="0" err="1" smtClean="0">
                <a:solidFill>
                  <a:schemeClr val="accent1"/>
                </a:solidFill>
              </a:rPr>
              <a:t>need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for</a:t>
            </a:r>
            <a:r>
              <a:rPr lang="de-DE" sz="2400" b="1" dirty="0" smtClean="0">
                <a:solidFill>
                  <a:schemeClr val="accent1"/>
                </a:solidFill>
              </a:rPr>
              <a:t> fast </a:t>
            </a:r>
            <a:r>
              <a:rPr lang="de-DE" sz="2400" b="1" dirty="0" err="1" smtClean="0">
                <a:solidFill>
                  <a:schemeClr val="accent1"/>
                </a:solidFill>
              </a:rPr>
              <a:t>probing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beams</a:t>
            </a:r>
            <a:r>
              <a:rPr lang="de-DE" sz="2400" b="1" dirty="0" smtClean="0">
                <a:solidFill>
                  <a:schemeClr val="accent1"/>
                </a:solidFill>
              </a:rPr>
              <a:t>: </a:t>
            </a:r>
            <a:r>
              <a:rPr lang="de-DE" sz="2400" b="1" dirty="0" err="1" smtClean="0">
                <a:solidFill>
                  <a:schemeClr val="accent1"/>
                </a:solidFill>
              </a:rPr>
              <a:t>laser</a:t>
            </a:r>
            <a:r>
              <a:rPr lang="de-DE" sz="2400" b="1" dirty="0" smtClean="0">
                <a:solidFill>
                  <a:schemeClr val="accent1"/>
                </a:solidFill>
              </a:rPr>
              <a:t>, VISAR, (</a:t>
            </a:r>
            <a:r>
              <a:rPr lang="de-DE" sz="2400" b="1" dirty="0" err="1" smtClean="0">
                <a:solidFill>
                  <a:schemeClr val="accent1"/>
                </a:solidFill>
              </a:rPr>
              <a:t>laser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driven</a:t>
            </a:r>
            <a:r>
              <a:rPr lang="de-DE" sz="2400" b="1" dirty="0" smtClean="0">
                <a:solidFill>
                  <a:schemeClr val="accent1"/>
                </a:solidFill>
              </a:rPr>
              <a:t>) X-</a:t>
            </a:r>
            <a:r>
              <a:rPr lang="de-DE" sz="2400" b="1" dirty="0" err="1" smtClean="0">
                <a:solidFill>
                  <a:schemeClr val="accent1"/>
                </a:solidFill>
              </a:rPr>
              <a:t>ray</a:t>
            </a:r>
            <a:r>
              <a:rPr lang="de-DE" sz="2400" b="1" dirty="0" smtClean="0">
                <a:solidFill>
                  <a:schemeClr val="accent1"/>
                </a:solidFill>
              </a:rPr>
              <a:t> .. </a:t>
            </a:r>
            <a:r>
              <a:rPr lang="de-DE" sz="2400" b="1" dirty="0" err="1" smtClean="0">
                <a:solidFill>
                  <a:schemeClr val="accent1"/>
                </a:solidFill>
              </a:rPr>
              <a:t>positron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sources</a:t>
            </a:r>
            <a:endParaRPr lang="de-DE" sz="2400" b="1" dirty="0" smtClean="0">
              <a:solidFill>
                <a:schemeClr val="accent1"/>
              </a:solidFill>
            </a:endParaRPr>
          </a:p>
          <a:p>
            <a:pPr>
              <a:lnSpc>
                <a:spcPts val="2880"/>
              </a:lnSpc>
              <a:spcBef>
                <a:spcPts val="1200"/>
              </a:spcBef>
            </a:pPr>
            <a:r>
              <a:rPr lang="de-DE" sz="2400" b="1" dirty="0" smtClean="0">
                <a:solidFill>
                  <a:schemeClr val="accent1"/>
                </a:solidFill>
              </a:rPr>
              <a:t>.. </a:t>
            </a:r>
            <a:r>
              <a:rPr lang="de-DE" sz="2400" b="1" dirty="0" err="1" smtClean="0">
                <a:solidFill>
                  <a:schemeClr val="accent1"/>
                </a:solidFill>
              </a:rPr>
              <a:t>if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possible</a:t>
            </a:r>
            <a:r>
              <a:rPr lang="de-DE" sz="2400" b="1" dirty="0" smtClean="0">
                <a:solidFill>
                  <a:schemeClr val="accent1"/>
                </a:solidFill>
              </a:rPr>
              <a:t> also </a:t>
            </a:r>
            <a:r>
              <a:rPr lang="de-DE" sz="2400" b="1" dirty="0" err="1" smtClean="0">
                <a:solidFill>
                  <a:schemeClr val="accent1"/>
                </a:solidFill>
              </a:rPr>
              <a:t>with</a:t>
            </a:r>
            <a:r>
              <a:rPr lang="de-DE" sz="2400" b="1" dirty="0" smtClean="0">
                <a:solidFill>
                  <a:schemeClr val="accent1"/>
                </a:solidFill>
              </a:rPr>
              <a:t> high </a:t>
            </a:r>
            <a:r>
              <a:rPr lang="de-DE" sz="2400" b="1" dirty="0" err="1" smtClean="0">
                <a:solidFill>
                  <a:schemeClr val="accent1"/>
                </a:solidFill>
              </a:rPr>
              <a:t>repetition</a:t>
            </a:r>
            <a:r>
              <a:rPr lang="de-DE" sz="2400" b="1" dirty="0" smtClean="0">
                <a:solidFill>
                  <a:schemeClr val="accent1"/>
                </a:solidFill>
              </a:rPr>
              <a:t> rate</a:t>
            </a:r>
          </a:p>
          <a:p>
            <a:pPr>
              <a:lnSpc>
                <a:spcPts val="2880"/>
              </a:lnSpc>
              <a:spcBef>
                <a:spcPts val="1200"/>
              </a:spcBef>
            </a:pPr>
            <a:r>
              <a:rPr lang="de-DE" sz="2400" b="1" dirty="0" err="1" smtClean="0">
                <a:solidFill>
                  <a:schemeClr val="accent1"/>
                </a:solidFill>
              </a:rPr>
              <a:t>heavier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ions</a:t>
            </a:r>
            <a:r>
              <a:rPr lang="de-DE" sz="2400" b="1" dirty="0" smtClean="0">
                <a:solidFill>
                  <a:schemeClr val="accent1"/>
                </a:solidFill>
              </a:rPr>
              <a:t>- Au, </a:t>
            </a:r>
            <a:r>
              <a:rPr lang="de-DE" sz="2400" b="1" dirty="0" err="1" smtClean="0">
                <a:solidFill>
                  <a:schemeClr val="accent1"/>
                </a:solidFill>
              </a:rPr>
              <a:t>Pd</a:t>
            </a:r>
            <a:r>
              <a:rPr lang="de-DE" sz="2400" b="1" dirty="0" smtClean="0">
                <a:solidFill>
                  <a:schemeClr val="accent1"/>
                </a:solidFill>
              </a:rPr>
              <a:t>?</a:t>
            </a:r>
          </a:p>
          <a:p>
            <a:pPr>
              <a:lnSpc>
                <a:spcPts val="2880"/>
              </a:lnSpc>
              <a:spcBef>
                <a:spcPts val="1200"/>
              </a:spcBef>
            </a:pPr>
            <a:r>
              <a:rPr lang="de-DE" sz="2400" b="1" dirty="0" smtClean="0">
                <a:solidFill>
                  <a:schemeClr val="accent1"/>
                </a:solidFill>
              </a:rPr>
              <a:t>LIGHT </a:t>
            </a:r>
            <a:r>
              <a:rPr lang="de-DE" sz="2400" b="1" dirty="0" err="1" smtClean="0">
                <a:solidFill>
                  <a:schemeClr val="accent1"/>
                </a:solidFill>
              </a:rPr>
              <a:t>facility</a:t>
            </a:r>
            <a:r>
              <a:rPr lang="de-DE" sz="2400" b="1" dirty="0" smtClean="0">
                <a:solidFill>
                  <a:schemeClr val="accent1"/>
                </a:solidFill>
              </a:rPr>
              <a:t> at Z6 </a:t>
            </a:r>
            <a:r>
              <a:rPr lang="de-DE" sz="2400" b="1" dirty="0" err="1" smtClean="0">
                <a:solidFill>
                  <a:schemeClr val="accent1"/>
                </a:solidFill>
              </a:rPr>
              <a:t>can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be</a:t>
            </a:r>
            <a:r>
              <a:rPr lang="de-DE" sz="2400" b="1" dirty="0" smtClean="0">
                <a:solidFill>
                  <a:schemeClr val="accent1"/>
                </a:solidFill>
              </a:rPr>
              <a:t> a </a:t>
            </a:r>
            <a:r>
              <a:rPr lang="de-DE" sz="2400" b="1" dirty="0" err="1" smtClean="0">
                <a:solidFill>
                  <a:schemeClr val="accent1"/>
                </a:solidFill>
              </a:rPr>
              <a:t>test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bench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for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future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experiments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combining</a:t>
            </a:r>
            <a:r>
              <a:rPr lang="de-DE" sz="2400" b="1" dirty="0" smtClean="0">
                <a:solidFill>
                  <a:schemeClr val="accent1"/>
                </a:solidFill>
              </a:rPr>
              <a:t> high </a:t>
            </a:r>
            <a:r>
              <a:rPr lang="de-DE" sz="2400" b="1" dirty="0" err="1" smtClean="0">
                <a:solidFill>
                  <a:schemeClr val="accent1"/>
                </a:solidFill>
              </a:rPr>
              <a:t>energy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ion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beams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and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laser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driven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proton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beams</a:t>
            </a:r>
            <a:r>
              <a:rPr lang="de-DE" sz="2400" b="1" dirty="0" smtClean="0">
                <a:solidFill>
                  <a:schemeClr val="accent1"/>
                </a:solidFill>
              </a:rPr>
              <a:t> at APPA cave + </a:t>
            </a:r>
            <a:r>
              <a:rPr lang="de-DE" sz="2400" b="1" dirty="0" err="1" smtClean="0">
                <a:solidFill>
                  <a:schemeClr val="accent1"/>
                </a:solidFill>
              </a:rPr>
              <a:t>Helmhotz</a:t>
            </a:r>
            <a:r>
              <a:rPr lang="de-DE" sz="2400" b="1" dirty="0" smtClean="0">
                <a:solidFill>
                  <a:schemeClr val="accent1"/>
                </a:solidFill>
              </a:rPr>
              <a:t> </a:t>
            </a:r>
            <a:r>
              <a:rPr lang="de-DE" sz="2400" b="1" dirty="0" err="1" smtClean="0">
                <a:solidFill>
                  <a:schemeClr val="accent1"/>
                </a:solidFill>
              </a:rPr>
              <a:t>beamline</a:t>
            </a:r>
            <a:endParaRPr lang="de-DE" sz="2400" b="1" dirty="0" smtClean="0">
              <a:solidFill>
                <a:schemeClr val="accent1"/>
              </a:solidFill>
            </a:endParaRPr>
          </a:p>
          <a:p>
            <a:pPr>
              <a:spcBef>
                <a:spcPts val="1200"/>
              </a:spcBef>
            </a:pP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Materials </a:t>
            </a:r>
            <a:r>
              <a:rPr lang="de-DE" sz="2800" dirty="0" err="1" smtClean="0">
                <a:solidFill>
                  <a:schemeClr val="accent1"/>
                </a:solidFill>
              </a:rPr>
              <a:t>research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with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laser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driven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proton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beams</a:t>
            </a:r>
            <a:r>
              <a:rPr lang="de-DE" sz="2800" dirty="0" smtClean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endParaRPr lang="de-DE" sz="2800" dirty="0" smtClean="0">
              <a:solidFill>
                <a:schemeClr val="accent1"/>
              </a:solidFill>
            </a:endParaRPr>
          </a:p>
          <a:p>
            <a:pPr>
              <a:spcBef>
                <a:spcPts val="1800"/>
              </a:spcBef>
            </a:pPr>
            <a:r>
              <a:rPr lang="de-DE" sz="2800" dirty="0" err="1">
                <a:solidFill>
                  <a:schemeClr val="accent1"/>
                </a:solidFill>
              </a:rPr>
              <a:t>response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of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accelerator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target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materials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to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short</a:t>
            </a:r>
            <a:r>
              <a:rPr lang="de-DE" sz="2800" dirty="0">
                <a:solidFill>
                  <a:schemeClr val="accent1"/>
                </a:solidFill>
              </a:rPr>
              <a:t>, </a:t>
            </a:r>
            <a:r>
              <a:rPr lang="de-DE" sz="2800" dirty="0" err="1">
                <a:solidFill>
                  <a:schemeClr val="accent1"/>
                </a:solidFill>
              </a:rPr>
              <a:t>intense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particle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beams</a:t>
            </a:r>
            <a:r>
              <a:rPr lang="de-DE" sz="2800" dirty="0">
                <a:solidFill>
                  <a:schemeClr val="accent1"/>
                </a:solidFill>
              </a:rPr>
              <a:t> </a:t>
            </a:r>
            <a:r>
              <a:rPr lang="de-DE" sz="2800" dirty="0" err="1">
                <a:solidFill>
                  <a:schemeClr val="accent1"/>
                </a:solidFill>
              </a:rPr>
              <a:t>pulses</a:t>
            </a:r>
            <a:endParaRPr lang="de-DE" sz="2800" dirty="0">
              <a:solidFill>
                <a:schemeClr val="accent1"/>
              </a:solidFill>
            </a:endParaRPr>
          </a:p>
          <a:p>
            <a:pPr>
              <a:spcBef>
                <a:spcPts val="1800"/>
              </a:spcBef>
            </a:pPr>
            <a:r>
              <a:rPr lang="de-DE" sz="2800" dirty="0" err="1" smtClean="0">
                <a:solidFill>
                  <a:schemeClr val="accent1"/>
                </a:solidFill>
              </a:rPr>
              <a:t>ground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testing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of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space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materials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and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electronics</a:t>
            </a:r>
            <a:r>
              <a:rPr lang="de-DE" sz="2800" dirty="0" smtClean="0">
                <a:solidFill>
                  <a:schemeClr val="accent1"/>
                </a:solidFill>
              </a:rPr>
              <a:t> in </a:t>
            </a:r>
            <a:r>
              <a:rPr lang="de-DE" sz="2800" dirty="0" err="1" smtClean="0">
                <a:solidFill>
                  <a:schemeClr val="accent1"/>
                </a:solidFill>
              </a:rPr>
              <a:t>complex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radiation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environments</a:t>
            </a:r>
            <a:endParaRPr lang="de-DE" sz="2800" dirty="0" smtClean="0">
              <a:solidFill>
                <a:schemeClr val="accent1"/>
              </a:solidFill>
            </a:endParaRPr>
          </a:p>
          <a:p>
            <a:pPr>
              <a:spcBef>
                <a:spcPts val="1800"/>
              </a:spcBef>
            </a:pP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defect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dynamics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studies</a:t>
            </a:r>
            <a:r>
              <a:rPr lang="de-DE" sz="2800" dirty="0" smtClean="0">
                <a:solidFill>
                  <a:schemeClr val="accent1"/>
                </a:solidFill>
              </a:rPr>
              <a:t> in </a:t>
            </a:r>
            <a:r>
              <a:rPr lang="de-DE" sz="2800" dirty="0" err="1" smtClean="0">
                <a:solidFill>
                  <a:schemeClr val="accent1"/>
                </a:solidFill>
              </a:rPr>
              <a:t>irradiated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materials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</a:p>
          <a:p>
            <a:pPr>
              <a:spcBef>
                <a:spcPts val="1800"/>
              </a:spcBef>
            </a:pPr>
            <a:r>
              <a:rPr lang="de-DE" sz="2800" dirty="0" err="1" smtClean="0">
                <a:solidFill>
                  <a:schemeClr val="accent1"/>
                </a:solidFill>
              </a:rPr>
              <a:t>proton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smtClean="0">
                <a:solidFill>
                  <a:schemeClr val="accent1"/>
                </a:solidFill>
              </a:rPr>
              <a:t>beam </a:t>
            </a:r>
            <a:r>
              <a:rPr lang="de-DE" sz="2800" dirty="0" err="1" smtClean="0">
                <a:solidFill>
                  <a:schemeClr val="accent1"/>
                </a:solidFill>
              </a:rPr>
              <a:t>radiography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r>
              <a:rPr lang="de-DE" sz="2800" dirty="0" err="1" smtClean="0">
                <a:solidFill>
                  <a:schemeClr val="accent1"/>
                </a:solidFill>
              </a:rPr>
              <a:t>of</a:t>
            </a:r>
            <a:r>
              <a:rPr lang="de-DE" sz="2800" dirty="0" smtClean="0">
                <a:solidFill>
                  <a:schemeClr val="accent1"/>
                </a:solidFill>
              </a:rPr>
              <a:t> transient </a:t>
            </a:r>
            <a:r>
              <a:rPr lang="de-DE" sz="2800" dirty="0" err="1" smtClean="0">
                <a:solidFill>
                  <a:schemeClr val="accent1"/>
                </a:solidFill>
              </a:rPr>
              <a:t>phenomena</a:t>
            </a:r>
            <a:endParaRPr lang="de-DE" sz="2800" dirty="0" smtClean="0">
              <a:solidFill>
                <a:schemeClr val="accent1"/>
              </a:solidFill>
            </a:endParaRPr>
          </a:p>
          <a:p>
            <a:endParaRPr lang="de-DE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3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82" name="Group 33"/>
          <p:cNvGrpSpPr>
            <a:grpSpLocks/>
          </p:cNvGrpSpPr>
          <p:nvPr/>
        </p:nvGrpSpPr>
        <p:grpSpPr bwMode="auto">
          <a:xfrm>
            <a:off x="414338" y="4450484"/>
            <a:ext cx="5011737" cy="2407516"/>
            <a:chOff x="793" y="2704"/>
            <a:chExt cx="3840" cy="1407"/>
          </a:xfrm>
          <a:solidFill>
            <a:schemeClr val="bg1"/>
          </a:solidFill>
        </p:grpSpPr>
        <p:pic>
          <p:nvPicPr>
            <p:cNvPr id="50201" name="Picture 17" descr="Datei:LHC.sv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931"/>
              <a:ext cx="1610" cy="113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2" name="Picture 18" descr="ʊ°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976"/>
              <a:ext cx="1798" cy="11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0203" name="Group 3"/>
            <p:cNvGrpSpPr>
              <a:grpSpLocks/>
            </p:cNvGrpSpPr>
            <p:nvPr/>
          </p:nvGrpSpPr>
          <p:grpSpPr bwMode="auto">
            <a:xfrm>
              <a:off x="793" y="2931"/>
              <a:ext cx="1928" cy="1115"/>
              <a:chOff x="2" y="528"/>
              <a:chExt cx="8168" cy="4442"/>
            </a:xfrm>
            <a:grpFill/>
          </p:grpSpPr>
          <p:grpSp>
            <p:nvGrpSpPr>
              <p:cNvPr id="50205" name="Group 4"/>
              <p:cNvGrpSpPr>
                <a:grpSpLocks/>
              </p:cNvGrpSpPr>
              <p:nvPr/>
            </p:nvGrpSpPr>
            <p:grpSpPr bwMode="auto">
              <a:xfrm>
                <a:off x="2" y="528"/>
                <a:ext cx="8168" cy="4442"/>
                <a:chOff x="1097" y="528"/>
                <a:chExt cx="8168" cy="4442"/>
              </a:xfrm>
              <a:grpFill/>
            </p:grpSpPr>
            <p:pic>
              <p:nvPicPr>
                <p:cNvPr id="50208" name="Picture 5" descr="CIMG0419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97" y="576"/>
                  <a:ext cx="3607" cy="353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0209" name="Line 6"/>
                <p:cNvSpPr>
                  <a:spLocks noChangeShapeType="1"/>
                </p:cNvSpPr>
                <p:nvPr/>
              </p:nvSpPr>
              <p:spPr bwMode="auto">
                <a:xfrm flipH="1" flipV="1">
                  <a:off x="2880" y="528"/>
                  <a:ext cx="18" cy="1248"/>
                </a:xfrm>
                <a:prstGeom prst="line">
                  <a:avLst/>
                </a:prstGeom>
                <a:grpFill/>
                <a:ln w="57150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xtLst/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210" name="Line 7"/>
                <p:cNvSpPr>
                  <a:spLocks noChangeShapeType="1"/>
                </p:cNvSpPr>
                <p:nvPr/>
              </p:nvSpPr>
              <p:spPr bwMode="auto">
                <a:xfrm flipH="1" flipV="1">
                  <a:off x="2910" y="2592"/>
                  <a:ext cx="18" cy="1584"/>
                </a:xfrm>
                <a:prstGeom prst="line">
                  <a:avLst/>
                </a:prstGeom>
                <a:grp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/>
              </p:spPr>
              <p:txBody>
                <a:bodyPr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6397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932" y="4105"/>
                  <a:ext cx="6332" cy="867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37931725" indent="-37474525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4572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9144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1371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18288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altLang="en-US" b="1" smtClean="0">
                      <a:solidFill>
                        <a:srgbClr val="FF33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ea typeface="ＭＳ Ｐゴシック" pitchFamily="34" charset="-128"/>
                    </a:rPr>
                    <a:t>360 MJ proton beam</a:t>
                  </a:r>
                </a:p>
              </p:txBody>
            </p:sp>
          </p:grpSp>
          <p:sp>
            <p:nvSpPr>
              <p:cNvPr id="50206" name="Line 9"/>
              <p:cNvSpPr>
                <a:spLocks noChangeShapeType="1"/>
              </p:cNvSpPr>
              <p:nvPr/>
            </p:nvSpPr>
            <p:spPr bwMode="auto">
              <a:xfrm flipV="1">
                <a:off x="74" y="610"/>
                <a:ext cx="1034" cy="1182"/>
              </a:xfrm>
              <a:prstGeom prst="line">
                <a:avLst/>
              </a:prstGeom>
              <a:grpFill/>
              <a:ln w="28575">
                <a:solidFill>
                  <a:srgbClr val="99FF33"/>
                </a:solidFill>
                <a:round/>
                <a:headEnd type="triangle" w="med" len="med"/>
                <a:tailEnd type="triangle" w="med" len="med"/>
              </a:ln>
              <a:ex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3978" name="Text Box 10"/>
              <p:cNvSpPr txBox="1">
                <a:spLocks noChangeArrowheads="1"/>
              </p:cNvSpPr>
              <p:nvPr/>
            </p:nvSpPr>
            <p:spPr bwMode="auto">
              <a:xfrm>
                <a:off x="208" y="973"/>
                <a:ext cx="1881" cy="785"/>
              </a:xfrm>
              <a:prstGeom prst="rect">
                <a:avLst/>
              </a:prstGeom>
              <a:grp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en-US" sz="1400" b="1" smtClean="0">
                    <a:solidFill>
                      <a:srgbClr val="99FF33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ＭＳ Ｐゴシック" pitchFamily="34" charset="-128"/>
                  </a:rPr>
                  <a:t>1.2 m</a:t>
                </a:r>
              </a:p>
            </p:txBody>
          </p:sp>
        </p:grpSp>
        <p:sp>
          <p:nvSpPr>
            <p:cNvPr id="50204" name="Text Box 29"/>
            <p:cNvSpPr txBox="1">
              <a:spLocks noChangeAspect="1" noChangeArrowheads="1"/>
            </p:cNvSpPr>
            <p:nvPr/>
          </p:nvSpPr>
          <p:spPr bwMode="auto">
            <a:xfrm>
              <a:off x="839" y="2704"/>
              <a:ext cx="635" cy="174"/>
            </a:xfrm>
            <a:prstGeom prst="rect">
              <a:avLst/>
            </a:prstGeom>
            <a:grpFill/>
            <a:ln w="952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accent2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accent2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accent2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>
                  <a:solidFill>
                    <a:schemeClr val="accent2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accent2"/>
                  </a:solidFill>
                  <a:latin typeface="Comic Sans MS" pitchFamily="66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1000" b="1" smtClean="0">
                  <a:solidFill>
                    <a:srgbClr val="006600"/>
                  </a:solidFill>
                  <a:latin typeface="Arial Unicode MS" pitchFamily="34" charset="-128"/>
                  <a:ea typeface="ＭＳ Ｐゴシック" pitchFamily="34" charset="-128"/>
                </a:rPr>
                <a:t>Collimators</a:t>
              </a:r>
              <a:endParaRPr lang="de-DE" altLang="en-US" sz="1400" b="1" smtClean="0">
                <a:solidFill>
                  <a:srgbClr val="006600"/>
                </a:solidFill>
                <a:latin typeface="Arial Unicode MS" pitchFamily="34" charset="-128"/>
                <a:ea typeface="ＭＳ Ｐゴシック" pitchFamily="34" charset="-128"/>
              </a:endParaRPr>
            </a:p>
          </p:txBody>
        </p:sp>
      </p:grpSp>
      <p:pic>
        <p:nvPicPr>
          <p:cNvPr id="44034" name="Picture 12" descr="FRS-Super-FRS-Logo-Annual-1-2003"/>
          <p:cNvPicPr>
            <a:picLocks noGrp="1"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25" y="6462713"/>
            <a:ext cx="12239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6356" y="919108"/>
            <a:ext cx="8545513" cy="792162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>
            <a:noAutofit/>
          </a:bodyPr>
          <a:lstStyle/>
          <a:p>
            <a:pPr eaLnBrk="1" hangingPunct="1"/>
            <a:r>
              <a:rPr lang="en-US" altLang="en-US" sz="2400" b="1" dirty="0" smtClean="0">
                <a:solidFill>
                  <a:schemeClr val="accent1"/>
                </a:solidFill>
                <a:latin typeface="Arial" pitchFamily="34" charset="0"/>
              </a:rPr>
              <a:t>Accelerator components exposed to </a:t>
            </a:r>
            <a:br>
              <a:rPr lang="en-US" altLang="en-US" sz="2400" b="1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altLang="en-US" sz="2400" b="1" dirty="0" smtClean="0">
                <a:solidFill>
                  <a:schemeClr val="accent1"/>
                </a:solidFill>
                <a:latin typeface="Arial" pitchFamily="34" charset="0"/>
              </a:rPr>
              <a:t>high intensity ion beams</a:t>
            </a:r>
            <a:endParaRPr lang="de-DE" altLang="en-US" sz="2400" b="1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pic>
        <p:nvPicPr>
          <p:cNvPr id="44036" name="Picture 15" descr="FAIR_logo_transpar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79650"/>
            <a:ext cx="6699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7" descr="logoCER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07194"/>
            <a:ext cx="81121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13565" y="4915903"/>
            <a:ext cx="3739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slow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,Bold"/>
              </a:rPr>
              <a:t>beam loss at 7 </a:t>
            </a:r>
            <a:r>
              <a:rPr lang="en-US" dirty="0" err="1">
                <a:solidFill>
                  <a:srgbClr val="000000"/>
                </a:solidFill>
                <a:latin typeface="Arial,Bold"/>
              </a:rPr>
              <a:t>TeV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: 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1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% of beam over 10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s – 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/>
              </a:rPr>
              <a:t>500 kW</a:t>
            </a:r>
            <a:endParaRPr lang="en-US" b="1" dirty="0">
              <a:solidFill>
                <a:srgbClr val="0070C0"/>
              </a:solidFill>
              <a:latin typeface="Arial"/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Accidental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beam impact: 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r>
              <a:rPr lang="en-US" b="1" dirty="0" smtClean="0">
                <a:solidFill>
                  <a:srgbClr val="0066FF"/>
                </a:solidFill>
                <a:latin typeface="Arial,Bold"/>
              </a:rPr>
              <a:t>2 </a:t>
            </a:r>
            <a:r>
              <a:rPr lang="en-US" b="1" dirty="0">
                <a:solidFill>
                  <a:srgbClr val="0066FF"/>
                </a:solidFill>
                <a:latin typeface="Arial,Bold"/>
              </a:rPr>
              <a:t>MJ/mm</a:t>
            </a:r>
            <a:r>
              <a:rPr lang="en-US" sz="1200" b="1" dirty="0">
                <a:solidFill>
                  <a:srgbClr val="0066FF"/>
                </a:solidFill>
                <a:latin typeface="Arial,Bold"/>
              </a:rPr>
              <a:t>2 </a:t>
            </a:r>
            <a:r>
              <a:rPr lang="en-US" b="1" dirty="0">
                <a:solidFill>
                  <a:srgbClr val="0066FF"/>
                </a:solidFill>
                <a:latin typeface="Arial,Bold"/>
              </a:rPr>
              <a:t>in 200 ns (0.5 kg TNT)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681" y="3794206"/>
            <a:ext cx="833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LHC</a:t>
            </a:r>
            <a:endParaRPr lang="en-US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1902551"/>
            <a:ext cx="6482556" cy="25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04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13581"/>
            <a:ext cx="8122315" cy="1020762"/>
          </a:xfr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prstClr val="white"/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Novel composite materials solution with improved thermal conductivity and mechanical robustness</a:t>
            </a:r>
            <a:endParaRPr lang="en-US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3252" name="TextBox 27"/>
          <p:cNvSpPr txBox="1">
            <a:spLocks noChangeArrowheads="1"/>
          </p:cNvSpPr>
          <p:nvPr/>
        </p:nvSpPr>
        <p:spPr bwMode="auto">
          <a:xfrm>
            <a:off x="457200" y="6345468"/>
            <a:ext cx="678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>
                <a:solidFill>
                  <a:srgbClr val="00549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>
                <a:solidFill>
                  <a:srgbClr val="00549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>
                <a:solidFill>
                  <a:srgbClr val="00549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>
                <a:solidFill>
                  <a:srgbClr val="00549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>
                <a:solidFill>
                  <a:srgbClr val="0070C0"/>
                </a:solidFill>
              </a:rPr>
              <a:t>Courtesy of A. Bertarelli</a:t>
            </a:r>
          </a:p>
        </p:txBody>
      </p:sp>
      <p:pic>
        <p:nvPicPr>
          <p:cNvPr id="532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2"/>
          <a:stretch>
            <a:fillRect/>
          </a:stretch>
        </p:blipFill>
        <p:spPr bwMode="auto">
          <a:xfrm>
            <a:off x="399487" y="1734343"/>
            <a:ext cx="3657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CasellaDiTesto 8"/>
          <p:cNvSpPr txBox="1">
            <a:spLocks noChangeArrowheads="1"/>
          </p:cNvSpPr>
          <p:nvPr/>
        </p:nvSpPr>
        <p:spPr bwMode="auto">
          <a:xfrm>
            <a:off x="685800" y="1752600"/>
            <a:ext cx="1679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>
                <a:solidFill>
                  <a:srgbClr val="00549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>
                <a:solidFill>
                  <a:srgbClr val="00549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>
                <a:solidFill>
                  <a:srgbClr val="00549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>
                <a:solidFill>
                  <a:srgbClr val="00549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 b="1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Cu-CD composite</a:t>
            </a: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1611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2" b="10252"/>
          <a:stretch>
            <a:fillRect/>
          </a:stretch>
        </p:blipFill>
        <p:spPr bwMode="auto">
          <a:xfrm>
            <a:off x="4953000" y="1744663"/>
            <a:ext cx="37338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CasellaDiTesto 8"/>
          <p:cNvSpPr txBox="1">
            <a:spLocks noChangeArrowheads="1"/>
          </p:cNvSpPr>
          <p:nvPr/>
        </p:nvSpPr>
        <p:spPr bwMode="auto">
          <a:xfrm>
            <a:off x="7007225" y="1752600"/>
            <a:ext cx="1679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>
                <a:solidFill>
                  <a:srgbClr val="00549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>
                <a:solidFill>
                  <a:srgbClr val="00549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>
                <a:solidFill>
                  <a:srgbClr val="00549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>
                <a:solidFill>
                  <a:srgbClr val="00549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 b="1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Mo-CD composite</a:t>
            </a:r>
          </a:p>
        </p:txBody>
      </p:sp>
      <p:pic>
        <p:nvPicPr>
          <p:cNvPr id="53258" name="Picture 32" descr="logobrevettibizz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0"/>
            <a:ext cx="1752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5" descr="logo_web_09_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2672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64"/>
          <a:stretch>
            <a:fillRect/>
          </a:stretch>
        </p:blipFill>
        <p:spPr bwMode="auto">
          <a:xfrm>
            <a:off x="567813" y="4026873"/>
            <a:ext cx="304800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1" name="CasellaDiTesto 8"/>
          <p:cNvSpPr txBox="1">
            <a:spLocks noChangeArrowheads="1"/>
          </p:cNvSpPr>
          <p:nvPr/>
        </p:nvSpPr>
        <p:spPr bwMode="auto">
          <a:xfrm>
            <a:off x="685800" y="4122738"/>
            <a:ext cx="1679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>
                <a:solidFill>
                  <a:srgbClr val="00549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>
                <a:solidFill>
                  <a:srgbClr val="00549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>
                <a:solidFill>
                  <a:srgbClr val="00549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>
                <a:solidFill>
                  <a:srgbClr val="00549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 b="1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Mo-Gr composite</a:t>
            </a:r>
          </a:p>
        </p:txBody>
      </p:sp>
      <p:pic>
        <p:nvPicPr>
          <p:cNvPr id="5326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15" y="4026873"/>
            <a:ext cx="30226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63" name="CasellaDiTesto 8"/>
          <p:cNvSpPr txBox="1">
            <a:spLocks noChangeArrowheads="1"/>
          </p:cNvSpPr>
          <p:nvPr/>
        </p:nvSpPr>
        <p:spPr bwMode="auto">
          <a:xfrm>
            <a:off x="6705600" y="3970338"/>
            <a:ext cx="1679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>
                <a:solidFill>
                  <a:srgbClr val="005490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>
                <a:solidFill>
                  <a:srgbClr val="005490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>
                <a:solidFill>
                  <a:srgbClr val="005490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>
                <a:solidFill>
                  <a:srgbClr val="005490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000"/>
              </a:buClr>
              <a:buFont typeface="Arial" pitchFamily="34" charset="0"/>
              <a:buChar char="»"/>
              <a:defRPr sz="2000">
                <a:solidFill>
                  <a:srgbClr val="005490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it-IT" altLang="en-US" sz="2400" b="1">
                <a:solidFill>
                  <a:srgbClr val="FFFFFF"/>
                </a:solidFill>
                <a:ea typeface="Calibri" pitchFamily="34" charset="0"/>
                <a:cs typeface="Calibri" pitchFamily="34" charset="0"/>
              </a:rPr>
              <a:t>Mo-Gr/Mo sandwich</a:t>
            </a:r>
          </a:p>
        </p:txBody>
      </p:sp>
      <p:pic>
        <p:nvPicPr>
          <p:cNvPr id="53264" name="Picture 17" descr="ColMat-HDED-LOGO2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555" y="6279765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6" y="762000"/>
            <a:ext cx="8229600" cy="655638"/>
          </a:xfrm>
        </p:spPr>
        <p:txBody>
          <a:bodyPr>
            <a:normAutofit fontScale="90000"/>
          </a:bodyPr>
          <a:lstStyle/>
          <a:p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Designing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testing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materials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high power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targetry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applications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15400" cy="289560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				</a:t>
            </a:r>
          </a:p>
          <a:p>
            <a:pPr marL="0" indent="0" algn="just">
              <a:buNone/>
            </a:pPr>
            <a:r>
              <a:rPr lang="en-US" sz="2400" dirty="0">
                <a:solidFill>
                  <a:srgbClr val="FF0000"/>
                </a:solidFill>
                <a:latin typeface="Arial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/>
              </a:rPr>
              <a:t>			</a:t>
            </a:r>
            <a:r>
              <a:rPr lang="en-US" sz="3800" dirty="0" smtClean="0">
                <a:solidFill>
                  <a:srgbClr val="FF0000"/>
                </a:solidFill>
                <a:latin typeface="Arial"/>
              </a:rPr>
              <a:t>Materials ranking by Figure of Merit </a:t>
            </a:r>
          </a:p>
          <a:p>
            <a:pPr marL="0" indent="0" algn="just">
              <a:buNone/>
            </a:pPr>
            <a:endParaRPr lang="en-US" sz="3800" dirty="0" smtClean="0">
              <a:solidFill>
                <a:srgbClr val="FF0000"/>
              </a:solidFill>
              <a:latin typeface="Arial"/>
            </a:endParaRPr>
          </a:p>
          <a:p>
            <a:pPr marL="3657600" indent="-3657600" algn="just"/>
            <a:r>
              <a:rPr lang="en-US" sz="3800" dirty="0" smtClean="0">
                <a:solidFill>
                  <a:schemeClr val="accent1"/>
                </a:solidFill>
                <a:latin typeface="Arial"/>
              </a:rPr>
              <a:t>calculated based on material properties at room temperature, low strain rates, non-irradiated</a:t>
            </a:r>
          </a:p>
          <a:p>
            <a:pPr marL="0" indent="0" algn="just">
              <a:buNone/>
            </a:pPr>
            <a:endParaRPr lang="de-DE" sz="3800" dirty="0" smtClean="0">
              <a:solidFill>
                <a:srgbClr val="FF0000"/>
              </a:solidFill>
              <a:latin typeface="Arial"/>
            </a:endParaRPr>
          </a:p>
          <a:p>
            <a:pPr marL="0" indent="0" algn="ctr">
              <a:buNone/>
            </a:pPr>
            <a:r>
              <a:rPr lang="de-DE" sz="3800" dirty="0" smtClean="0">
                <a:solidFill>
                  <a:srgbClr val="FF0000"/>
                </a:solidFill>
                <a:latin typeface="Arial"/>
              </a:rPr>
              <a:t>				experimental </a:t>
            </a:r>
            <a:r>
              <a:rPr lang="en-US" sz="3800" dirty="0" smtClean="0">
                <a:solidFill>
                  <a:srgbClr val="FF0000"/>
                </a:solidFill>
                <a:latin typeface="Arial"/>
              </a:rPr>
              <a:t>validation</a:t>
            </a:r>
            <a:r>
              <a:rPr lang="de-DE" sz="3800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de-DE" sz="3800" dirty="0" err="1" smtClean="0">
                <a:solidFill>
                  <a:srgbClr val="FF0000"/>
                </a:solidFill>
                <a:latin typeface="Arial"/>
              </a:rPr>
              <a:t>required</a:t>
            </a:r>
            <a:endParaRPr lang="en-US" sz="3800" dirty="0" smtClean="0">
              <a:solidFill>
                <a:srgbClr val="FF0000"/>
              </a:solidFill>
              <a:latin typeface="Arial"/>
            </a:endParaRPr>
          </a:p>
          <a:p>
            <a:pPr algn="just"/>
            <a:endParaRPr lang="en-US" sz="2600" dirty="0" smtClean="0">
              <a:solidFill>
                <a:srgbClr val="002060"/>
              </a:solidFill>
              <a:latin typeface="Arial"/>
            </a:endParaRPr>
          </a:p>
          <a:p>
            <a:pPr marL="0" indent="0" algn="just">
              <a:buNone/>
            </a:pPr>
            <a:endParaRPr lang="en-US" sz="2600" dirty="0" smtClean="0">
              <a:solidFill>
                <a:srgbClr val="002060"/>
              </a:solidFill>
              <a:latin typeface="Arial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243" y="4419600"/>
            <a:ext cx="9027742" cy="2209800"/>
            <a:chOff x="36871" y="2347452"/>
            <a:chExt cx="9027742" cy="2209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1" y="2347452"/>
              <a:ext cx="2874018" cy="22098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2347452"/>
              <a:ext cx="2882348" cy="2209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939" y="2354826"/>
              <a:ext cx="2867674" cy="2202426"/>
            </a:xfrm>
            <a:prstGeom prst="rect">
              <a:avLst/>
            </a:prstGeom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467312"/>
              </p:ext>
            </p:extLst>
          </p:nvPr>
        </p:nvGraphicFramePr>
        <p:xfrm>
          <a:off x="1" y="1605460"/>
          <a:ext cx="3581399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hart" r:id="rId6" imgW="8420052" imgH="6027420" progId="Excel.Chart.8">
                  <p:embed/>
                </p:oleObj>
              </mc:Choice>
              <mc:Fallback>
                <p:oleObj name="Chart" r:id="rId6" imgW="8420052" imgH="602742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605460"/>
                        <a:ext cx="3581399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35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55638"/>
          </a:xfrm>
        </p:spPr>
        <p:txBody>
          <a:bodyPr/>
          <a:lstStyle/>
          <a:p>
            <a:r>
              <a:rPr lang="de-DE" dirty="0" err="1" smtClean="0">
                <a:solidFill>
                  <a:schemeClr val="tx2"/>
                </a:solidFill>
              </a:rPr>
              <a:t>Existing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facilities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51" y="2130970"/>
            <a:ext cx="447357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39421" y="1295399"/>
            <a:ext cx="5714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tx2"/>
                </a:solidFill>
              </a:rPr>
              <a:t>HighRadMat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- Hi</a:t>
            </a:r>
            <a:r>
              <a:rPr lang="en-US" sz="2400" dirty="0">
                <a:solidFill>
                  <a:schemeClr val="tx2"/>
                </a:solidFill>
              </a:rPr>
              <a:t>gh </a:t>
            </a:r>
            <a:r>
              <a:rPr lang="en-US" sz="2400" b="1" dirty="0">
                <a:solidFill>
                  <a:schemeClr val="tx2"/>
                </a:solidFill>
              </a:rPr>
              <a:t>Rad</a:t>
            </a:r>
            <a:r>
              <a:rPr lang="en-US" sz="2400" dirty="0">
                <a:solidFill>
                  <a:schemeClr val="tx2"/>
                </a:solidFill>
              </a:rPr>
              <a:t>iation to </a:t>
            </a:r>
            <a:r>
              <a:rPr lang="en-US" sz="2400" b="1" dirty="0">
                <a:solidFill>
                  <a:schemeClr val="tx2"/>
                </a:solidFill>
              </a:rPr>
              <a:t>Mat</a:t>
            </a:r>
            <a:r>
              <a:rPr lang="en-US" sz="2400" dirty="0">
                <a:solidFill>
                  <a:schemeClr val="tx2"/>
                </a:solidFill>
              </a:rPr>
              <a:t>erials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0" y="2057400"/>
            <a:ext cx="4268409" cy="1794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39678" y="4495800"/>
            <a:ext cx="3736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Maximum </a:t>
            </a:r>
            <a:r>
              <a:rPr lang="de-DE" dirty="0" err="1" smtClean="0">
                <a:solidFill>
                  <a:schemeClr val="tx2"/>
                </a:solidFill>
              </a:rPr>
              <a:t>specific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energy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 err="1" smtClean="0">
                <a:solidFill>
                  <a:schemeClr val="tx2"/>
                </a:solidFill>
              </a:rPr>
              <a:t>deposition</a:t>
            </a:r>
            <a:r>
              <a:rPr lang="de-DE" dirty="0" smtClean="0">
                <a:solidFill>
                  <a:schemeClr val="tx2"/>
                </a:solidFill>
              </a:rPr>
              <a:t>  </a:t>
            </a:r>
          </a:p>
          <a:p>
            <a:r>
              <a:rPr lang="de-DE" dirty="0" smtClean="0">
                <a:solidFill>
                  <a:schemeClr val="tx2"/>
                </a:solidFill>
              </a:rPr>
              <a:t>in </a:t>
            </a:r>
            <a:r>
              <a:rPr lang="de-DE" dirty="0" err="1" smtClean="0">
                <a:solidFill>
                  <a:schemeClr val="tx2"/>
                </a:solidFill>
              </a:rPr>
              <a:t>tungsten</a:t>
            </a:r>
            <a:r>
              <a:rPr lang="de-DE" dirty="0" smtClean="0">
                <a:solidFill>
                  <a:schemeClr val="tx2"/>
                </a:solidFill>
              </a:rPr>
              <a:t>:</a:t>
            </a:r>
          </a:p>
          <a:p>
            <a:endParaRPr lang="de-DE" dirty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~ 7 KJ/g</a:t>
            </a:r>
          </a:p>
          <a:p>
            <a:endParaRPr lang="de-DE" dirty="0" smtClean="0">
              <a:solidFill>
                <a:schemeClr val="tx2"/>
              </a:solidFill>
            </a:endParaRPr>
          </a:p>
          <a:p>
            <a:r>
              <a:rPr lang="de-DE" dirty="0" smtClean="0">
                <a:solidFill>
                  <a:schemeClr val="tx2"/>
                </a:solidFill>
              </a:rPr>
              <a:t>(FLUKA </a:t>
            </a:r>
            <a:r>
              <a:rPr lang="de-DE" dirty="0" err="1" smtClean="0">
                <a:solidFill>
                  <a:schemeClr val="tx2"/>
                </a:solidFill>
              </a:rPr>
              <a:t>calculation</a:t>
            </a:r>
            <a:r>
              <a:rPr lang="de-DE" dirty="0" smtClean="0">
                <a:solidFill>
                  <a:schemeClr val="tx2"/>
                </a:solidFill>
              </a:rPr>
              <a:t>- </a:t>
            </a:r>
            <a:r>
              <a:rPr lang="de-DE" dirty="0" err="1" smtClean="0">
                <a:solidFill>
                  <a:schemeClr val="tx2"/>
                </a:solidFill>
              </a:rPr>
              <a:t>source</a:t>
            </a:r>
            <a:r>
              <a:rPr lang="de-DE" dirty="0" smtClean="0">
                <a:solidFill>
                  <a:schemeClr val="tx2"/>
                </a:solidFill>
              </a:rPr>
              <a:t> N. Tahir)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5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 bwMode="auto">
          <a:xfrm>
            <a:off x="928410" y="304800"/>
            <a:ext cx="6778625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err="1" smtClean="0">
                <a:solidFill>
                  <a:schemeClr val="tx2"/>
                </a:solidFill>
              </a:rPr>
              <a:t>HiRadMat</a:t>
            </a:r>
            <a:r>
              <a:rPr lang="en-GB" altLang="en-US" dirty="0" smtClean="0">
                <a:solidFill>
                  <a:schemeClr val="tx2"/>
                </a:solidFill>
              </a:rPr>
              <a:t>- CERN: High Intensity Tests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8967" y="1145874"/>
            <a:ext cx="6132977" cy="4866692"/>
            <a:chOff x="1139505" y="614363"/>
            <a:chExt cx="7852095" cy="5788564"/>
          </a:xfrm>
        </p:grpSpPr>
        <p:pic>
          <p:nvPicPr>
            <p:cNvPr id="5529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163" y="614363"/>
              <a:ext cx="2390775" cy="252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0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2400" y="620713"/>
              <a:ext cx="2390775" cy="2520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01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513" y="3424238"/>
              <a:ext cx="2387600" cy="2519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0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3988" y="3424238"/>
              <a:ext cx="2389187" cy="2519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303" name="Picture 7" descr="G:\Workspaces\m\MechanicalMeasurement\Data\2012\EDMS_1168519\Pictures\PostIrradiation\060313\CuD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3424238"/>
              <a:ext cx="2389187" cy="2519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4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688" y="614363"/>
              <a:ext cx="2389187" cy="2527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Rectangle 189"/>
            <p:cNvSpPr/>
            <p:nvPr/>
          </p:nvSpPr>
          <p:spPr>
            <a:xfrm>
              <a:off x="1182087" y="3068962"/>
              <a:ext cx="2389542" cy="523862"/>
            </a:xfrm>
            <a:prstGeom prst="rect">
              <a:avLst/>
            </a:prstGeom>
            <a:noFill/>
            <a:ln>
              <a:headEnd/>
              <a:tailEnd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457200" lvl="2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dirty="0" err="1">
                  <a:solidFill>
                    <a:prstClr val="black"/>
                  </a:solidFill>
                </a:rPr>
                <a:t>Inermet</a:t>
              </a:r>
              <a:r>
                <a:rPr lang="en-GB" sz="1400" i="1" dirty="0">
                  <a:solidFill>
                    <a:prstClr val="black"/>
                  </a:solidFill>
                </a:rPr>
                <a:t> 180, 72 bunches</a:t>
              </a:r>
            </a:p>
          </p:txBody>
        </p:sp>
        <p:sp>
          <p:nvSpPr>
            <p:cNvPr id="30" name="Rectangle 189"/>
            <p:cNvSpPr/>
            <p:nvPr/>
          </p:nvSpPr>
          <p:spPr>
            <a:xfrm>
              <a:off x="3796406" y="3068962"/>
              <a:ext cx="2522480" cy="523862"/>
            </a:xfrm>
            <a:prstGeom prst="rect">
              <a:avLst/>
            </a:prstGeom>
            <a:noFill/>
            <a:ln>
              <a:headEnd/>
              <a:tailEnd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0" lvl="1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dirty="0">
                  <a:solidFill>
                    <a:prstClr val="black"/>
                  </a:solidFill>
                </a:rPr>
                <a:t>Molybdenum, 72 &amp; 144 bunches</a:t>
              </a:r>
            </a:p>
          </p:txBody>
        </p:sp>
        <p:sp>
          <p:nvSpPr>
            <p:cNvPr id="31" name="Rectangle 189"/>
            <p:cNvSpPr/>
            <p:nvPr/>
          </p:nvSpPr>
          <p:spPr>
            <a:xfrm>
              <a:off x="6502938" y="3068963"/>
              <a:ext cx="2389542" cy="308419"/>
            </a:xfrm>
            <a:prstGeom prst="rect">
              <a:avLst/>
            </a:prstGeom>
            <a:noFill/>
            <a:ln>
              <a:headEnd/>
              <a:tailEnd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0" lvl="1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dirty="0" err="1">
                  <a:solidFill>
                    <a:prstClr val="black"/>
                  </a:solidFill>
                </a:rPr>
                <a:t>Glidcop</a:t>
              </a:r>
              <a:r>
                <a:rPr lang="en-GB" sz="1400" i="1" dirty="0">
                  <a:solidFill>
                    <a:prstClr val="black"/>
                  </a:solidFill>
                </a:rPr>
                <a:t>, 72 bunches (2 x) </a:t>
              </a:r>
            </a:p>
          </p:txBody>
        </p:sp>
        <p:sp>
          <p:nvSpPr>
            <p:cNvPr id="32" name="Rectangle 189"/>
            <p:cNvSpPr/>
            <p:nvPr/>
          </p:nvSpPr>
          <p:spPr>
            <a:xfrm>
              <a:off x="1139505" y="5871646"/>
              <a:ext cx="2459944" cy="523862"/>
            </a:xfrm>
            <a:prstGeom prst="rect">
              <a:avLst/>
            </a:prstGeom>
            <a:noFill/>
            <a:ln>
              <a:headEnd/>
              <a:tailEnd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0" lvl="1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dirty="0">
                  <a:solidFill>
                    <a:prstClr val="black"/>
                  </a:solidFill>
                </a:rPr>
                <a:t>Copper-Diamond</a:t>
              </a:r>
            </a:p>
            <a:p>
              <a:pPr marL="0" lvl="1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dirty="0">
                  <a:solidFill>
                    <a:prstClr val="black"/>
                  </a:solidFill>
                </a:rPr>
                <a:t>144 bunches </a:t>
              </a:r>
            </a:p>
          </p:txBody>
        </p:sp>
        <p:sp>
          <p:nvSpPr>
            <p:cNvPr id="33" name="Rectangle 189"/>
            <p:cNvSpPr/>
            <p:nvPr/>
          </p:nvSpPr>
          <p:spPr>
            <a:xfrm>
              <a:off x="3794387" y="5874451"/>
              <a:ext cx="2473955" cy="523862"/>
            </a:xfrm>
            <a:prstGeom prst="rect">
              <a:avLst/>
            </a:prstGeom>
            <a:noFill/>
            <a:ln>
              <a:headEnd/>
              <a:tailEnd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marL="0" lvl="1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dirty="0">
                  <a:solidFill>
                    <a:prstClr val="black"/>
                  </a:solidFill>
                </a:rPr>
                <a:t>Molybdenum-Copper-Diamond 144 bunches </a:t>
              </a:r>
            </a:p>
          </p:txBody>
        </p:sp>
        <p:sp>
          <p:nvSpPr>
            <p:cNvPr id="34" name="Rectangle 189"/>
            <p:cNvSpPr/>
            <p:nvPr/>
          </p:nvSpPr>
          <p:spPr>
            <a:xfrm>
              <a:off x="6249649" y="5879065"/>
              <a:ext cx="2741951" cy="523862"/>
            </a:xfrm>
            <a:prstGeom prst="rect">
              <a:avLst/>
            </a:prstGeom>
            <a:noFill/>
            <a:ln>
              <a:headEnd/>
              <a:tailEnd/>
            </a:ln>
            <a:effec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lIns="92075" tIns="46038" rIns="92075" bIns="46038">
              <a:spAutoFit/>
            </a:bodyPr>
            <a:lstStyle/>
            <a:p>
              <a:pPr marL="0" lvl="1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dirty="0">
                  <a:solidFill>
                    <a:prstClr val="black"/>
                  </a:solidFill>
                </a:rPr>
                <a:t>Molybdenum-Graphite (3 grades) </a:t>
              </a:r>
            </a:p>
            <a:p>
              <a:pPr marL="0" lvl="1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1400" i="1" dirty="0">
                  <a:solidFill>
                    <a:prstClr val="black"/>
                  </a:solidFill>
                </a:rPr>
                <a:t>144 bunches 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Alessandro Bertarelli - CERN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11305-B173-49FD-BEDE-D6DB31F50673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24600" y="1098604"/>
            <a:ext cx="266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Experiments: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Thermal </a:t>
            </a:r>
            <a:r>
              <a:rPr lang="en-US" dirty="0">
                <a:solidFill>
                  <a:schemeClr val="tx2"/>
                </a:solidFill>
              </a:rPr>
              <a:t>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Pressure waves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Radiation damage</a:t>
            </a: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 Designed for single-pulse </a:t>
            </a:r>
            <a:r>
              <a:rPr lang="en-US" dirty="0" smtClean="0">
                <a:solidFill>
                  <a:schemeClr val="tx2"/>
                </a:solidFill>
              </a:rPr>
              <a:t>experiments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long irradiation –excluded due to beam </a:t>
            </a:r>
            <a:r>
              <a:rPr lang="en-US" dirty="0">
                <a:solidFill>
                  <a:schemeClr val="tx2"/>
                </a:solidFill>
              </a:rPr>
              <a:t>sharing </a:t>
            </a:r>
            <a:r>
              <a:rPr lang="en-US" dirty="0" smtClean="0">
                <a:solidFill>
                  <a:schemeClr val="tx2"/>
                </a:solidFill>
              </a:rPr>
              <a:t>&amp; activation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Application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•machine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protection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targets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material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detector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electronics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33" y="320326"/>
            <a:ext cx="8810766" cy="1248719"/>
          </a:xfrm>
        </p:spPr>
        <p:txBody>
          <a:bodyPr>
            <a:noAutofit/>
          </a:bodyPr>
          <a:lstStyle/>
          <a:p>
            <a:r>
              <a:rPr lang="de-DE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/>
            </a:r>
            <a:br>
              <a:rPr lang="de-DE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de-DE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UNILAC, GSI- </a:t>
            </a:r>
            <a:r>
              <a:rPr lang="de-DE" sz="24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short</a:t>
            </a:r>
            <a:r>
              <a:rPr lang="de-DE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pulse 4.8 </a:t>
            </a:r>
            <a:r>
              <a:rPr lang="de-DE" sz="24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MeV</a:t>
            </a:r>
            <a:r>
              <a:rPr lang="de-DE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/u </a:t>
            </a:r>
            <a:r>
              <a:rPr lang="de-DE" sz="24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U</a:t>
            </a:r>
            <a:r>
              <a:rPr lang="de-DE" sz="2400" b="1" dirty="0" smtClean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de-DE" sz="2400" b="1" dirty="0" err="1" smtClean="0">
                <a:solidFill>
                  <a:schemeClr val="tx2"/>
                </a:solidFill>
                <a:cs typeface="Arial" panose="020B0604020202020204" pitchFamily="34" charset="0"/>
              </a:rPr>
              <a:t>beams</a:t>
            </a:r>
            <a:endParaRPr lang="de-DE" sz="2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5" y="1371601"/>
            <a:ext cx="8211834" cy="4839794"/>
          </a:xfrm>
        </p:spPr>
        <p:txBody>
          <a:bodyPr>
            <a:normAutofit/>
          </a:bodyPr>
          <a:lstStyle/>
          <a:p>
            <a:endParaRPr lang="de-DE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de-DE" sz="16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4.8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 U</a:t>
            </a:r>
            <a:r>
              <a:rPr lang="de-DE" sz="16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28+;; 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pulse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1 Hz </a:t>
            </a:r>
          </a:p>
          <a:p>
            <a:pPr lvl="1"/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1.5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6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i/cm</a:t>
            </a:r>
            <a:r>
              <a:rPr lang="de-DE" sz="16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pulse</a:t>
            </a:r>
          </a:p>
          <a:p>
            <a:pPr lvl="1"/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fluences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de-DE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de-DE" sz="16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de-DE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i/cm</a:t>
            </a:r>
            <a:r>
              <a:rPr lang="de-DE" sz="1600" baseline="30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5209734" y="1520054"/>
            <a:ext cx="2130417" cy="1641365"/>
            <a:chOff x="4959495" y="3452813"/>
            <a:chExt cx="3956180" cy="3296744"/>
          </a:xfrm>
        </p:grpSpPr>
        <p:pic>
          <p:nvPicPr>
            <p:cNvPr id="2050" name="Picture 2" descr="D:\##PASCAL\Bild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675" y="3452813"/>
              <a:ext cx="2880000" cy="2563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6" descr="D:\Conferences_Workshops\EMRS\Poster EMRS\setup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35" t="60825" r="36320" b="9648"/>
            <a:stretch/>
          </p:blipFill>
          <p:spPr bwMode="auto">
            <a:xfrm>
              <a:off x="7089912" y="6035182"/>
              <a:ext cx="771525" cy="71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49" name="Gruppieren 2048"/>
            <p:cNvGrpSpPr/>
            <p:nvPr/>
          </p:nvGrpSpPr>
          <p:grpSpPr>
            <a:xfrm>
              <a:off x="4959495" y="5610225"/>
              <a:ext cx="1574510" cy="1080052"/>
              <a:chOff x="4359420" y="5610225"/>
              <a:chExt cx="1574510" cy="1080052"/>
            </a:xfrm>
          </p:grpSpPr>
          <p:pic>
            <p:nvPicPr>
              <p:cNvPr id="2051" name="Picture 3" descr="D:\##PASCAL\LDV-set-up-SIS.pn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202" r="35352"/>
              <a:stretch/>
            </p:blipFill>
            <p:spPr bwMode="auto">
              <a:xfrm flipH="1">
                <a:off x="4757393" y="5610225"/>
                <a:ext cx="732741" cy="1080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48" name="Rechteck 2047"/>
              <p:cNvSpPr/>
              <p:nvPr/>
            </p:nvSpPr>
            <p:spPr>
              <a:xfrm>
                <a:off x="4359420" y="5858969"/>
                <a:ext cx="603105" cy="352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  <p:sp>
            <p:nvSpPr>
              <p:cNvPr id="80" name="Rechteck 79"/>
              <p:cNvSpPr/>
              <p:nvPr/>
            </p:nvSpPr>
            <p:spPr>
              <a:xfrm>
                <a:off x="5330825" y="6181337"/>
                <a:ext cx="603105" cy="3524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8</a:t>
            </a:fld>
            <a:endParaRPr lang="de-DE" dirty="0"/>
          </a:p>
        </p:txBody>
      </p:sp>
      <p:pic>
        <p:nvPicPr>
          <p:cNvPr id="12" name="Bild 7" descr="Screen Shot 2015-12-14 at 11.51.56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7" r="21122"/>
          <a:stretch/>
        </p:blipFill>
        <p:spPr>
          <a:xfrm rot="5400000">
            <a:off x="7503350" y="1819782"/>
            <a:ext cx="1178345" cy="676871"/>
          </a:xfrm>
          <a:prstGeom prst="rect">
            <a:avLst/>
          </a:prstGeom>
        </p:spPr>
      </p:pic>
      <p:pic>
        <p:nvPicPr>
          <p:cNvPr id="13" name="Bild 10" descr="Graph1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3" y="3943690"/>
            <a:ext cx="2901193" cy="21942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72440" y="2792087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IR </a:t>
            </a:r>
            <a:r>
              <a:rPr lang="de-D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camera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92980" y="2811601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LDV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M.Tomut, GSI      </a:t>
            </a:r>
            <a:endParaRPr lang="de-DE" dirty="0" smtClean="0"/>
          </a:p>
        </p:txBody>
      </p:sp>
      <p:pic>
        <p:nvPicPr>
          <p:cNvPr id="17" name="Bild 4" descr="PG-thin 1E1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76" y="3938003"/>
            <a:ext cx="3097924" cy="2428814"/>
          </a:xfrm>
          <a:prstGeom prst="rect">
            <a:avLst/>
          </a:prstGeom>
        </p:spPr>
      </p:pic>
      <p:pic>
        <p:nvPicPr>
          <p:cNvPr id="18" name="Bild 5" descr="PG-thin 2E13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78" y="3938003"/>
            <a:ext cx="3048000" cy="2371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497021"/>
            <a:ext cx="8876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</a:t>
            </a:r>
            <a:r>
              <a:rPr lang="de-DE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</a:t>
            </a:r>
            <a:r>
              <a:rPr lang="de-DE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beam-</a:t>
            </a:r>
            <a:r>
              <a:rPr lang="de-DE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induced</a:t>
            </a:r>
            <a:r>
              <a:rPr lang="de-DE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de-DE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waves</a:t>
            </a:r>
            <a:r>
              <a:rPr lang="de-DE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de-DE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de-DE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accumulation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6124344"/>
            <a:ext cx="70739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sz="1600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Polycrystalline </a:t>
            </a:r>
            <a:r>
              <a:rPr lang="en-US" sz="1600" kern="0" dirty="0" smtClean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isotropic graphite </a:t>
            </a:r>
            <a:r>
              <a:rPr lang="de-DE" sz="1600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140 </a:t>
            </a:r>
            <a:r>
              <a:rPr lang="el-GR" sz="1600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μ</a:t>
            </a:r>
            <a:r>
              <a:rPr lang="de-DE" sz="1600" kern="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</a:t>
            </a:r>
            <a:endParaRPr lang="en-US" sz="1600" kern="0" dirty="0">
              <a:solidFill>
                <a:schemeClr val="tx2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51" y="5381373"/>
            <a:ext cx="2159758" cy="2427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 err="1" smtClean="0"/>
              <a:t>Temperature</a:t>
            </a:r>
            <a:r>
              <a:rPr lang="de-DE" sz="1500" dirty="0" smtClean="0"/>
              <a:t> - beam </a:t>
            </a:r>
            <a:r>
              <a:rPr lang="de-DE" sz="1500" dirty="0" err="1" smtClean="0"/>
              <a:t>spot</a:t>
            </a:r>
            <a:endParaRPr lang="en-US" sz="1500" dirty="0"/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b="1" dirty="0" err="1" smtClean="0">
                <a:solidFill>
                  <a:schemeClr val="tx2"/>
                </a:solidFill>
              </a:rPr>
              <a:t>Existing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facilities</a:t>
            </a:r>
            <a:endParaRPr lang="en-US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3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55638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de-DE" dirty="0">
                <a:solidFill>
                  <a:schemeClr val="accent1"/>
                </a:solidFill>
              </a:rPr>
              <a:t>E</a:t>
            </a:r>
            <a:r>
              <a:rPr lang="de-DE" dirty="0" smtClean="0">
                <a:solidFill>
                  <a:schemeClr val="accent1"/>
                </a:solidFill>
              </a:rPr>
              <a:t>xperimental </a:t>
            </a:r>
            <a:r>
              <a:rPr lang="de-DE" dirty="0" err="1" smtClean="0">
                <a:solidFill>
                  <a:schemeClr val="accent1"/>
                </a:solidFill>
              </a:rPr>
              <a:t>set-up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for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measuring</a:t>
            </a:r>
            <a:r>
              <a:rPr lang="de-DE" dirty="0" smtClean="0">
                <a:solidFill>
                  <a:schemeClr val="accent1"/>
                </a:solidFill>
              </a:rPr>
              <a:t> </a:t>
            </a:r>
            <a:r>
              <a:rPr lang="de-DE" dirty="0" err="1" smtClean="0">
                <a:solidFill>
                  <a:schemeClr val="accent1"/>
                </a:solidFill>
              </a:rPr>
              <a:t>proton</a:t>
            </a:r>
            <a:r>
              <a:rPr lang="de-DE" dirty="0" smtClean="0">
                <a:solidFill>
                  <a:schemeClr val="accent1"/>
                </a:solidFill>
              </a:rPr>
              <a:t> beam </a:t>
            </a:r>
            <a:r>
              <a:rPr lang="de-DE" dirty="0" err="1" smtClean="0">
                <a:solidFill>
                  <a:schemeClr val="accent1"/>
                </a:solidFill>
              </a:rPr>
              <a:t>induced</a:t>
            </a:r>
            <a:r>
              <a:rPr lang="de-DE" dirty="0" smtClean="0">
                <a:solidFill>
                  <a:schemeClr val="accent1"/>
                </a:solidFill>
              </a:rPr>
              <a:t> stress </a:t>
            </a:r>
            <a:r>
              <a:rPr lang="de-DE" dirty="0" err="1" smtClean="0">
                <a:solidFill>
                  <a:schemeClr val="accent1"/>
                </a:solidFill>
              </a:rPr>
              <a:t>waves</a:t>
            </a:r>
            <a:r>
              <a:rPr lang="de-DE" dirty="0" smtClean="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22" y="1752600"/>
            <a:ext cx="6628478" cy="475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Microsoft Office PowerPoint</Application>
  <PresentationFormat>On-screen Show (4:3)</PresentationFormat>
  <Paragraphs>129</Paragraphs>
  <Slides>15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Chart</vt:lpstr>
      <vt:lpstr>Materials research applications with high intensity laser driven proton beams </vt:lpstr>
      <vt:lpstr>PowerPoint Presentation</vt:lpstr>
      <vt:lpstr>Accelerator components exposed to  high intensity ion beams</vt:lpstr>
      <vt:lpstr>Novel composite materials solution with improved thermal conductivity and mechanical robustness</vt:lpstr>
      <vt:lpstr>Designing and testing new materials  for high power targetry applications</vt:lpstr>
      <vt:lpstr>Existing facilities</vt:lpstr>
      <vt:lpstr>HiRadMat- CERN: High Intensity Tests</vt:lpstr>
      <vt:lpstr> UNILAC, GSI- short pulse 4.8 MeV/u U beams</vt:lpstr>
      <vt:lpstr>Experimental set-up for measuring proton beam induced stress waves  </vt:lpstr>
      <vt:lpstr>Response of accelerator target materials to short, intense proton beam pulses</vt:lpstr>
      <vt:lpstr>PowerPoint Presentation</vt:lpstr>
      <vt:lpstr>Ground testing of space components</vt:lpstr>
      <vt:lpstr>Ground testing of space components</vt:lpstr>
      <vt:lpstr>Dynamics of radiation induced defects in materials</vt:lpstr>
      <vt:lpstr>Conclusions and outlook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Materials research applications   with high intensity laser driven proton beams</dc:title>
  <dc:creator>Tomut, Marilena Dr.</dc:creator>
  <cp:lastModifiedBy>Tomut, Marilena Dr.</cp:lastModifiedBy>
  <cp:revision>61</cp:revision>
  <dcterms:created xsi:type="dcterms:W3CDTF">2015-01-11T22:34:35Z</dcterms:created>
  <dcterms:modified xsi:type="dcterms:W3CDTF">2016-09-26T11:07:16Z</dcterms:modified>
</cp:coreProperties>
</file>