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5"/>
  </p:notesMasterIdLst>
  <p:sldIdLst>
    <p:sldId id="262" r:id="rId2"/>
    <p:sldId id="263" r:id="rId3"/>
    <p:sldId id="275" r:id="rId4"/>
    <p:sldId id="274" r:id="rId5"/>
    <p:sldId id="256" r:id="rId6"/>
    <p:sldId id="272" r:id="rId7"/>
    <p:sldId id="271" r:id="rId8"/>
    <p:sldId id="264" r:id="rId9"/>
    <p:sldId id="265" r:id="rId10"/>
    <p:sldId id="266" r:id="rId11"/>
    <p:sldId id="268" r:id="rId12"/>
    <p:sldId id="269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BD421-6376-A24D-9106-D1DF1C9EACF3}" type="datetimeFigureOut">
              <a:rPr/>
              <a:pPr/>
              <a:t>3/2/09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1DEE-2FAE-B348-8D86-AE934DDC2ED7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71DEE-2FAE-B348-8D86-AE934DDC2ED7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EBAE3-1451-894B-A349-D427E168FED9}" type="datetimeFigureOut">
              <a:rPr/>
              <a:pPr/>
              <a:t>12/8/08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BC8B-8B1F-B44B-9F95-A68016731FD4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df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df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Target Working Group</a:t>
            </a:r>
            <a:br>
              <a:rPr lang="en-US"/>
            </a:br>
            <a:endParaRPr lang="en-US"/>
          </a:p>
        </p:txBody>
      </p:sp>
      <p:pic>
        <p:nvPicPr>
          <p:cNvPr id="6" name="Content Placeholder 5" descr="Target session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0" y="1219200"/>
            <a:ext cx="6943090" cy="5364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New Genova/GSI/SMI Cluster-Jet – Back View</a:t>
            </a:r>
          </a:p>
        </p:txBody>
      </p:sp>
      <p:pic>
        <p:nvPicPr>
          <p:cNvPr id="4" name="Content Placeholder 3" descr="IMG_09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Genova Catcher</a:t>
            </a:r>
          </a:p>
        </p:txBody>
      </p:sp>
      <p:pic>
        <p:nvPicPr>
          <p:cNvPr id="4" name="Content Placeholder 3" descr="DSC_0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519" y="1330513"/>
            <a:ext cx="8143281" cy="54512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Vacuum VS gas load</a:t>
            </a:r>
          </a:p>
        </p:txBody>
      </p:sp>
      <p:pic>
        <p:nvPicPr>
          <p:cNvPr id="4" name="Content Placeholder 3" descr="catcher_gas_load.xl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11200" y="0"/>
            <a:ext cx="10693400" cy="7556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New Genova/GSI/SMI Cluster-Jet </a:t>
            </a:r>
            <a:br>
              <a:rPr lang="en-US" sz="3200"/>
            </a:br>
            <a:r>
              <a:rPr lang="en-US" sz="3200"/>
              <a:t>time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/>
              <a:t>Completion of mechanics for vacuum chamber		4/09</a:t>
            </a:r>
          </a:p>
          <a:p>
            <a:pPr>
              <a:buNone/>
            </a:pPr>
            <a:r>
              <a:rPr lang="en-US" sz="2400"/>
              <a:t>Pumping with roughing and roots (10</a:t>
            </a:r>
            <a:r>
              <a:rPr lang="en-US" sz="2400" baseline="30000"/>
              <a:t>-5</a:t>
            </a:r>
            <a:r>
              <a:rPr lang="en-US" sz="2400"/>
              <a:t> mbar)		4-5/09 </a:t>
            </a:r>
          </a:p>
          <a:p>
            <a:pPr>
              <a:buNone/>
            </a:pPr>
            <a:r>
              <a:rPr lang="en-US" sz="2400"/>
              <a:t>Pumping with all turbos down to 10</a:t>
            </a:r>
            <a:r>
              <a:rPr lang="en-US" sz="2400" baseline="30000"/>
              <a:t>-8</a:t>
            </a:r>
            <a:r>
              <a:rPr lang="en-US" sz="2400"/>
              <a:t> mbar			5/09</a:t>
            </a:r>
          </a:p>
          <a:p>
            <a:pPr>
              <a:buNone/>
            </a:pPr>
            <a:r>
              <a:rPr lang="en-US" sz="2400"/>
              <a:t>Setting up hardware for control and interlock		5/09</a:t>
            </a:r>
          </a:p>
          <a:p>
            <a:pPr>
              <a:buNone/>
            </a:pPr>
            <a:r>
              <a:rPr lang="en-US" sz="2400"/>
              <a:t>Jet-head and hydrogen system hook-up				6/09</a:t>
            </a:r>
          </a:p>
          <a:p>
            <a:pPr>
              <a:buNone/>
            </a:pPr>
            <a:r>
              <a:rPr lang="en-US" sz="2400"/>
              <a:t>LabView (CompctRio) slow controle					6/09</a:t>
            </a:r>
          </a:p>
          <a:p>
            <a:pPr>
              <a:buNone/>
            </a:pPr>
            <a:r>
              <a:rPr lang="en-US" sz="2400"/>
              <a:t>Stepping motors and general data acquisition		7/09</a:t>
            </a:r>
          </a:p>
          <a:p>
            <a:pPr>
              <a:buNone/>
            </a:pPr>
            <a:r>
              <a:rPr lang="en-US" sz="2400"/>
              <a:t>Start producing cluster-jet beam						7/09</a:t>
            </a:r>
          </a:p>
          <a:p>
            <a:pPr>
              <a:buNone/>
            </a:pPr>
            <a:r>
              <a:rPr lang="en-US" sz="2400"/>
              <a:t>Experiments beginning in August 09		</a:t>
            </a:r>
          </a:p>
          <a:p>
            <a:pPr>
              <a:buNone/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in PANDA</a:t>
            </a:r>
          </a:p>
        </p:txBody>
      </p:sp>
      <p:pic>
        <p:nvPicPr>
          <p:cNvPr id="4" name="Content Placeholder 3" descr="Panda_V712_TPR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" y="-228600"/>
            <a:ext cx="9089390" cy="6423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A. Gruber, H. Orth           XXVIII. PANDA meeting GSI           05.03.2009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39EAFD-92AA-604B-94A4-5EC1344F0808}" type="slidenum">
              <a:rPr lang="de-AT"/>
              <a:pPr>
                <a:defRPr/>
              </a:pPr>
              <a:t>3</a:t>
            </a:fld>
            <a:endParaRPr lang="de-AT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ea typeface="ＭＳ Ｐゴシック" charset="-128"/>
                <a:cs typeface="ＭＳ Ｐゴシック" charset="-128"/>
              </a:rPr>
              <a:t>pressure along pbar-line</a:t>
            </a:r>
          </a:p>
        </p:txBody>
      </p:sp>
      <p:pic>
        <p:nvPicPr>
          <p:cNvPr id="23557" name="Picture 5" descr="H2-tot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57200"/>
            <a:ext cx="8137525" cy="5686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Residual Gas</a:t>
            </a:r>
          </a:p>
        </p:txBody>
      </p:sp>
      <p:pic>
        <p:nvPicPr>
          <p:cNvPr id="4" name="Content Placeholder 3" descr="Restgasdicht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19187"/>
            <a:ext cx="9477375" cy="51911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/>
              <a:t>Progress on Genvova-GSI-SMI</a:t>
            </a:r>
            <a:br>
              <a:rPr lang="en-US"/>
            </a:br>
            <a:r>
              <a:rPr lang="en-US"/>
              <a:t>Cluster-Jet 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20980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FNAL/Genova cluster-jet target </a:t>
            </a:r>
            <a:br>
              <a:rPr lang="en-US" sz="3200"/>
            </a:br>
            <a:r>
              <a:rPr lang="en-US" sz="3200"/>
              <a:t>picture taken at Fermilab</a:t>
            </a:r>
          </a:p>
        </p:txBody>
      </p:sp>
      <p:pic>
        <p:nvPicPr>
          <p:cNvPr id="4" name="Content Placeholder 3" descr="Target_atFNAL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samt_Mann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66800"/>
            <a:ext cx="8903027" cy="58276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200"/>
              <a:t>View on the drawing board with </a:t>
            </a:r>
            <a:br>
              <a:rPr lang="en-US" sz="3200"/>
            </a:br>
            <a:r>
              <a:rPr lang="en-US" sz="3200"/>
              <a:t>standardized european Man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New Genova/GSI/SMI Cluster-Jet – Front View</a:t>
            </a:r>
          </a:p>
        </p:txBody>
      </p:sp>
      <p:pic>
        <p:nvPicPr>
          <p:cNvPr id="4" name="Content Placeholder 3" descr="IMG_09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New Genova/GSI/SMI Cluster-Jet – Dump-Roots</a:t>
            </a:r>
          </a:p>
        </p:txBody>
      </p:sp>
      <p:pic>
        <p:nvPicPr>
          <p:cNvPr id="4" name="Content Placeholder 3" descr="IMG_09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238</Words>
  <Application>Microsoft Macintosh PowerPoint</Application>
  <PresentationFormat>On-screen Show (4:3)</PresentationFormat>
  <Paragraphs>27</Paragraphs>
  <Slides>13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Target Working Group </vt:lpstr>
      <vt:lpstr>Vacuum in PANDA</vt:lpstr>
      <vt:lpstr>pressure along pbar-line</vt:lpstr>
      <vt:lpstr>Residual Gas</vt:lpstr>
      <vt:lpstr>Progress on Genvova-GSI-SMI Cluster-Jet Target</vt:lpstr>
      <vt:lpstr>FNAL/Genova cluster-jet target  picture taken at Fermilab</vt:lpstr>
      <vt:lpstr>View on the drawing board with  standardized european Man</vt:lpstr>
      <vt:lpstr>New Genova/GSI/SMI Cluster-Jet – Front View</vt:lpstr>
      <vt:lpstr>New Genova/GSI/SMI Cluster-Jet – Dump-Roots</vt:lpstr>
      <vt:lpstr>New Genova/GSI/SMI Cluster-Jet – Back View</vt:lpstr>
      <vt:lpstr>Genova Catcher</vt:lpstr>
      <vt:lpstr>Vacuum VS gas load</vt:lpstr>
      <vt:lpstr>New Genova/GSI/SMI Cluster-Jet  time lines</vt:lpstr>
    </vt:vector>
  </TitlesOfParts>
  <Company>GSI</Company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Glueing the Beam pipe</dc:title>
  <dc:creator>Herbert Orth</dc:creator>
  <cp:lastModifiedBy>Herbert Orth</cp:lastModifiedBy>
  <cp:revision>37</cp:revision>
  <dcterms:created xsi:type="dcterms:W3CDTF">2009-03-09T11:32:35Z</dcterms:created>
  <dcterms:modified xsi:type="dcterms:W3CDTF">2009-03-09T11:38:53Z</dcterms:modified>
</cp:coreProperties>
</file>