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B47D"/>
    <a:srgbClr val="99CCFF"/>
    <a:srgbClr val="66FFFF"/>
    <a:srgbClr val="515355"/>
    <a:srgbClr val="FFCCFF"/>
    <a:srgbClr val="3136FF"/>
    <a:srgbClr val="005B82"/>
    <a:srgbClr val="8D8F94"/>
    <a:srgbClr val="3A6F8A"/>
    <a:srgbClr val="DB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9" autoAdjust="0"/>
    <p:restoredTop sz="82122" autoAdjust="0"/>
  </p:normalViewPr>
  <p:slideViewPr>
    <p:cSldViewPr>
      <p:cViewPr varScale="1">
        <p:scale>
          <a:sx n="146" d="100"/>
          <a:sy n="146" d="100"/>
        </p:scale>
        <p:origin x="-1264" y="-104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März 22, 2016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05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März 22, 2016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29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Online Event Selection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4149452"/>
            <a:ext cx="8173342" cy="647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1830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</a:t>
            </a:r>
            <a:endParaRPr lang="de-DE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Event Selection</a:t>
            </a:r>
            <a:endParaRPr lang="en-US" dirty="0"/>
          </a:p>
        </p:txBody>
      </p:sp>
      <p:pic>
        <p:nvPicPr>
          <p:cNvPr id="4" name="Inhaltsplatzhalter 3" descr="Bildschirmfoto 2016-03-22 um 16.41.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" b="6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1517273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TOF - Barrel</a:t>
            </a:r>
            <a:endParaRPr lang="en-US" dirty="0"/>
          </a:p>
        </p:txBody>
      </p:sp>
      <p:pic>
        <p:nvPicPr>
          <p:cNvPr id="5" name="Bild 4" descr="Mvd_ToF_0_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3888328" cy="2636912"/>
          </a:xfrm>
          <a:prstGeom prst="rect">
            <a:avLst/>
          </a:prstGeom>
        </p:spPr>
      </p:pic>
      <p:pic>
        <p:nvPicPr>
          <p:cNvPr id="6" name="Bild 5" descr="Stt_ToF_0_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52736"/>
            <a:ext cx="3928708" cy="2664296"/>
          </a:xfrm>
          <a:prstGeom prst="rect">
            <a:avLst/>
          </a:prstGeom>
        </p:spPr>
      </p:pic>
      <p:pic>
        <p:nvPicPr>
          <p:cNvPr id="7" name="Bild 6" descr="Gem_ToF_0_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429000"/>
            <a:ext cx="4207603" cy="2853432"/>
          </a:xfrm>
          <a:prstGeom prst="rect">
            <a:avLst/>
          </a:prstGeom>
        </p:spPr>
      </p:pic>
      <p:pic>
        <p:nvPicPr>
          <p:cNvPr id="8" name="Bild 7" descr="SciT_ToF_0_5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01008"/>
            <a:ext cx="4419966" cy="299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4014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TOF – Forward (+ EMC)</a:t>
            </a:r>
            <a:endParaRPr lang="en-US" dirty="0"/>
          </a:p>
        </p:txBody>
      </p:sp>
      <p:pic>
        <p:nvPicPr>
          <p:cNvPr id="3" name="Bild 2" descr="Fts_ToF_0_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124744"/>
            <a:ext cx="3816424" cy="2588149"/>
          </a:xfrm>
          <a:prstGeom prst="rect">
            <a:avLst/>
          </a:prstGeom>
        </p:spPr>
      </p:pic>
      <p:pic>
        <p:nvPicPr>
          <p:cNvPr id="4" name="Bild 3" descr="Ftof_ToF_0_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908720"/>
            <a:ext cx="4195192" cy="2845015"/>
          </a:xfrm>
          <a:prstGeom prst="rect">
            <a:avLst/>
          </a:prstGeom>
        </p:spPr>
      </p:pic>
      <p:pic>
        <p:nvPicPr>
          <p:cNvPr id="5" name="Bild 4" descr="Emc_ToF_0_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861048"/>
            <a:ext cx="3889059" cy="26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94502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TOF Correction</a:t>
            </a:r>
            <a:endParaRPr lang="en-US" dirty="0"/>
          </a:p>
        </p:txBody>
      </p:sp>
      <p:pic>
        <p:nvPicPr>
          <p:cNvPr id="3" name="Bild 2" descr="Gem_ToFCorr_0_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96752"/>
            <a:ext cx="3629502" cy="2461387"/>
          </a:xfrm>
          <a:prstGeom prst="rect">
            <a:avLst/>
          </a:prstGeom>
        </p:spPr>
      </p:pic>
      <p:pic>
        <p:nvPicPr>
          <p:cNvPr id="4" name="Bild 3" descr="SciT_ToFCorr_0_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45024"/>
            <a:ext cx="4101422" cy="2781424"/>
          </a:xfrm>
          <a:prstGeom prst="rect">
            <a:avLst/>
          </a:prstGeom>
        </p:spPr>
      </p:pic>
      <p:pic>
        <p:nvPicPr>
          <p:cNvPr id="5" name="Bild 4" descr="Ftof_ToFCorr_0_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789040"/>
            <a:ext cx="3889059" cy="2637408"/>
          </a:xfrm>
          <a:prstGeom prst="rect">
            <a:avLst/>
          </a:prstGeom>
        </p:spPr>
      </p:pic>
      <p:pic>
        <p:nvPicPr>
          <p:cNvPr id="6" name="Bild 5" descr="Mvd_ToFCorr_0_5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361016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23369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US" dirty="0"/>
          </a:p>
        </p:txBody>
      </p:sp>
      <p:sp>
        <p:nvSpPr>
          <p:cNvPr id="3" name="Abgerundetes Rechteck 2"/>
          <p:cNvSpPr/>
          <p:nvPr/>
        </p:nvSpPr>
        <p:spPr>
          <a:xfrm>
            <a:off x="827584" y="3212976"/>
            <a:ext cx="91440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Burst</a:t>
            </a:r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2132112" y="2348880"/>
            <a:ext cx="91440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Barrel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2132112" y="4077072"/>
            <a:ext cx="1071736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</a:t>
            </a:r>
            <a:endParaRPr lang="en-US" dirty="0"/>
          </a:p>
        </p:txBody>
      </p:sp>
      <p:sp>
        <p:nvSpPr>
          <p:cNvPr id="6" name="Abgerundetes Rechteck 5"/>
          <p:cNvSpPr/>
          <p:nvPr/>
        </p:nvSpPr>
        <p:spPr>
          <a:xfrm>
            <a:off x="3491880" y="1988840"/>
            <a:ext cx="1080120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Tracking</a:t>
            </a:r>
            <a:endParaRPr lang="en-US" sz="1600" dirty="0"/>
          </a:p>
        </p:txBody>
      </p:sp>
      <p:sp>
        <p:nvSpPr>
          <p:cNvPr id="7" name="Abgerundetes Rechteck 6"/>
          <p:cNvSpPr/>
          <p:nvPr/>
        </p:nvSpPr>
        <p:spPr>
          <a:xfrm>
            <a:off x="3491880" y="2420888"/>
            <a:ext cx="1080120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Calor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Abgerundetes Rechteck 7"/>
          <p:cNvSpPr/>
          <p:nvPr/>
        </p:nvSpPr>
        <p:spPr>
          <a:xfrm>
            <a:off x="3491880" y="2852936"/>
            <a:ext cx="1080120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Cher.</a:t>
            </a:r>
            <a:endParaRPr lang="en-US" sz="16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491880" y="3717032"/>
            <a:ext cx="1080120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Tracking</a:t>
            </a:r>
            <a:endParaRPr lang="en-US" sz="16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3491880" y="4149080"/>
            <a:ext cx="1080120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Calor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491880" y="4581128"/>
            <a:ext cx="1080120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Cher.</a:t>
            </a:r>
            <a:endParaRPr lang="en-US" sz="16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5076056" y="2204864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Charged </a:t>
            </a:r>
            <a:r>
              <a:rPr lang="en-US" sz="1600" dirty="0" err="1" smtClean="0"/>
              <a:t>Cand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5076056" y="2708920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Neutral </a:t>
            </a:r>
            <a:r>
              <a:rPr lang="en-US" sz="1600" dirty="0" err="1" smtClean="0"/>
              <a:t>Cand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5076056" y="386104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Charged </a:t>
            </a:r>
            <a:r>
              <a:rPr lang="en-US" sz="1600" dirty="0" err="1" smtClean="0"/>
              <a:t>Cand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5" name="Abgerundetes Rechteck 14"/>
          <p:cNvSpPr/>
          <p:nvPr/>
        </p:nvSpPr>
        <p:spPr>
          <a:xfrm>
            <a:off x="5076056" y="4365104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Neutral </a:t>
            </a:r>
            <a:r>
              <a:rPr lang="en-US" sz="1600" dirty="0" err="1" smtClean="0"/>
              <a:t>Cand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7236296" y="3212976"/>
            <a:ext cx="108012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Events</a:t>
            </a:r>
            <a:endParaRPr lang="en-US" dirty="0"/>
          </a:p>
        </p:txBody>
      </p:sp>
      <p:cxnSp>
        <p:nvCxnSpPr>
          <p:cNvPr id="18" name="Gewinkelte Verbindung 17"/>
          <p:cNvCxnSpPr>
            <a:stCxn id="3" idx="3"/>
            <a:endCxn id="4" idx="1"/>
          </p:cNvCxnSpPr>
          <p:nvPr/>
        </p:nvCxnSpPr>
        <p:spPr>
          <a:xfrm flipV="1">
            <a:off x="1741984" y="2600908"/>
            <a:ext cx="390128" cy="86409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3" idx="3"/>
            <a:endCxn id="5" idx="1"/>
          </p:cNvCxnSpPr>
          <p:nvPr/>
        </p:nvCxnSpPr>
        <p:spPr>
          <a:xfrm>
            <a:off x="1741984" y="3465004"/>
            <a:ext cx="390128" cy="8640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4" idx="3"/>
            <a:endCxn id="6" idx="1"/>
          </p:cNvCxnSpPr>
          <p:nvPr/>
        </p:nvCxnSpPr>
        <p:spPr>
          <a:xfrm flipV="1">
            <a:off x="3046512" y="2168860"/>
            <a:ext cx="445368" cy="4320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>
            <a:stCxn id="4" idx="3"/>
            <a:endCxn id="7" idx="1"/>
          </p:cNvCxnSpPr>
          <p:nvPr/>
        </p:nvCxnSpPr>
        <p:spPr>
          <a:xfrm>
            <a:off x="3046512" y="2600908"/>
            <a:ext cx="445368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winkelte Verbindung 27"/>
          <p:cNvCxnSpPr>
            <a:stCxn id="4" idx="3"/>
            <a:endCxn id="8" idx="1"/>
          </p:cNvCxnSpPr>
          <p:nvPr/>
        </p:nvCxnSpPr>
        <p:spPr>
          <a:xfrm>
            <a:off x="3046512" y="2600908"/>
            <a:ext cx="445368" cy="4320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winkelte Verbindung 30"/>
          <p:cNvCxnSpPr>
            <a:stCxn id="5" idx="3"/>
            <a:endCxn id="9" idx="1"/>
          </p:cNvCxnSpPr>
          <p:nvPr/>
        </p:nvCxnSpPr>
        <p:spPr>
          <a:xfrm flipV="1">
            <a:off x="3203848" y="3897052"/>
            <a:ext cx="288032" cy="4320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winkelte Verbindung 31"/>
          <p:cNvCxnSpPr>
            <a:stCxn id="5" idx="3"/>
            <a:endCxn id="10" idx="1"/>
          </p:cNvCxnSpPr>
          <p:nvPr/>
        </p:nvCxnSpPr>
        <p:spPr>
          <a:xfrm>
            <a:off x="3203848" y="4329100"/>
            <a:ext cx="288032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winkelte Verbindung 32"/>
          <p:cNvCxnSpPr>
            <a:stCxn id="5" idx="3"/>
            <a:endCxn id="11" idx="1"/>
          </p:cNvCxnSpPr>
          <p:nvPr/>
        </p:nvCxnSpPr>
        <p:spPr>
          <a:xfrm>
            <a:off x="3203848" y="4329100"/>
            <a:ext cx="288032" cy="4320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winkelte Verbindung 47"/>
          <p:cNvCxnSpPr>
            <a:stCxn id="7" idx="3"/>
            <a:endCxn id="12" idx="1"/>
          </p:cNvCxnSpPr>
          <p:nvPr/>
        </p:nvCxnSpPr>
        <p:spPr>
          <a:xfrm flipV="1">
            <a:off x="4572000" y="2384884"/>
            <a:ext cx="504056" cy="2160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/>
          <p:cNvCxnSpPr>
            <a:stCxn id="7" idx="3"/>
            <a:endCxn id="13" idx="1"/>
          </p:cNvCxnSpPr>
          <p:nvPr/>
        </p:nvCxnSpPr>
        <p:spPr>
          <a:xfrm>
            <a:off x="4572000" y="2600908"/>
            <a:ext cx="504056" cy="2880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stCxn id="6" idx="3"/>
            <a:endCxn id="12" idx="1"/>
          </p:cNvCxnSpPr>
          <p:nvPr/>
        </p:nvCxnSpPr>
        <p:spPr>
          <a:xfrm>
            <a:off x="4572000" y="2168860"/>
            <a:ext cx="504056" cy="2160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winkelte Verbindung 56"/>
          <p:cNvCxnSpPr>
            <a:stCxn id="8" idx="3"/>
            <a:endCxn id="12" idx="1"/>
          </p:cNvCxnSpPr>
          <p:nvPr/>
        </p:nvCxnSpPr>
        <p:spPr>
          <a:xfrm flipV="1">
            <a:off x="4572000" y="2384884"/>
            <a:ext cx="504056" cy="6480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 Verbindung 59"/>
          <p:cNvCxnSpPr>
            <a:stCxn id="10" idx="3"/>
            <a:endCxn id="14" idx="1"/>
          </p:cNvCxnSpPr>
          <p:nvPr/>
        </p:nvCxnSpPr>
        <p:spPr>
          <a:xfrm flipV="1">
            <a:off x="4572000" y="4041068"/>
            <a:ext cx="504056" cy="2880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winkelte Verbindung 60"/>
          <p:cNvCxnSpPr>
            <a:stCxn id="10" idx="3"/>
            <a:endCxn id="15" idx="1"/>
          </p:cNvCxnSpPr>
          <p:nvPr/>
        </p:nvCxnSpPr>
        <p:spPr>
          <a:xfrm>
            <a:off x="4572000" y="4329100"/>
            <a:ext cx="504056" cy="2160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winkelte Verbindung 61"/>
          <p:cNvCxnSpPr>
            <a:stCxn id="9" idx="3"/>
            <a:endCxn id="14" idx="1"/>
          </p:cNvCxnSpPr>
          <p:nvPr/>
        </p:nvCxnSpPr>
        <p:spPr>
          <a:xfrm>
            <a:off x="4572000" y="3897052"/>
            <a:ext cx="504056" cy="1440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winkelte Verbindung 62"/>
          <p:cNvCxnSpPr>
            <a:stCxn id="11" idx="3"/>
            <a:endCxn id="14" idx="1"/>
          </p:cNvCxnSpPr>
          <p:nvPr/>
        </p:nvCxnSpPr>
        <p:spPr>
          <a:xfrm flipV="1">
            <a:off x="4572000" y="4041068"/>
            <a:ext cx="504056" cy="7200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winkelte Verbindung 75"/>
          <p:cNvCxnSpPr>
            <a:stCxn id="13" idx="3"/>
            <a:endCxn id="16" idx="1"/>
          </p:cNvCxnSpPr>
          <p:nvPr/>
        </p:nvCxnSpPr>
        <p:spPr>
          <a:xfrm>
            <a:off x="6804248" y="2888940"/>
            <a:ext cx="432048" cy="5760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Gewinkelte Verbindung 76"/>
          <p:cNvCxnSpPr>
            <a:stCxn id="14" idx="3"/>
            <a:endCxn id="16" idx="1"/>
          </p:cNvCxnSpPr>
          <p:nvPr/>
        </p:nvCxnSpPr>
        <p:spPr>
          <a:xfrm flipV="1">
            <a:off x="6804248" y="3465004"/>
            <a:ext cx="432048" cy="5760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winkelte Verbindung 78"/>
          <p:cNvCxnSpPr>
            <a:stCxn id="12" idx="3"/>
            <a:endCxn id="16" idx="1"/>
          </p:cNvCxnSpPr>
          <p:nvPr/>
        </p:nvCxnSpPr>
        <p:spPr>
          <a:xfrm>
            <a:off x="6804248" y="2384884"/>
            <a:ext cx="432048" cy="10801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winkelte Verbindung 88"/>
          <p:cNvCxnSpPr>
            <a:stCxn id="15" idx="3"/>
            <a:endCxn id="16" idx="1"/>
          </p:cNvCxnSpPr>
          <p:nvPr/>
        </p:nvCxnSpPr>
        <p:spPr>
          <a:xfrm flipV="1">
            <a:off x="6804248" y="3465004"/>
            <a:ext cx="432048" cy="10801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12901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PANDA_Meeting_Vorlag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PANDA_Meeting_Vorlage.potx</Template>
  <TotalTime>0</TotalTime>
  <Words>50</Words>
  <Application>Microsoft Macintosh PowerPoint</Application>
  <PresentationFormat>Bildschirmpräsentation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PANDA_Meeting_Vorlage</vt:lpstr>
      <vt:lpstr>Bitmap</vt:lpstr>
      <vt:lpstr>Online Event Selection</vt:lpstr>
      <vt:lpstr>Online Event Selection</vt:lpstr>
      <vt:lpstr>TOF - Barrel</vt:lpstr>
      <vt:lpstr>TOF – Forward (+ EMC)</vt:lpstr>
      <vt:lpstr>TOF Correction</vt:lpstr>
      <vt:lpstr>Data Flow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1447</cp:revision>
  <cp:lastPrinted>2014-09-02T12:21:31Z</cp:lastPrinted>
  <dcterms:created xsi:type="dcterms:W3CDTF">2006-01-19T12:56:44Z</dcterms:created>
  <dcterms:modified xsi:type="dcterms:W3CDTF">2016-03-22T16:03:04Z</dcterms:modified>
</cp:coreProperties>
</file>