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0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8928" autoAdjust="0"/>
  </p:normalViewPr>
  <p:slideViewPr>
    <p:cSldViewPr snapToGrid="0" snapToObjects="1">
      <p:cViewPr varScale="1">
        <p:scale>
          <a:sx n="116" d="100"/>
          <a:sy n="116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81B11-1B1F-1749-B7FC-8A6FE8B8AC6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69A4F-A7A1-224B-98AA-E976F69136A1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B35AA95A-0A1D-2C4E-8201-77BAEFDF1D0A}" type="parTrans" cxnId="{6CA6EADB-8C15-214D-A374-7A1B7A9528C3}">
      <dgm:prSet/>
      <dgm:spPr/>
      <dgm:t>
        <a:bodyPr/>
        <a:lstStyle/>
        <a:p>
          <a:endParaRPr lang="en-US"/>
        </a:p>
      </dgm:t>
    </dgm:pt>
    <dgm:pt modelId="{FDC1DEAB-EE02-1644-9EC5-099504D50EA1}" type="sibTrans" cxnId="{6CA6EADB-8C15-214D-A374-7A1B7A9528C3}">
      <dgm:prSet/>
      <dgm:spPr/>
      <dgm:t>
        <a:bodyPr/>
        <a:lstStyle/>
        <a:p>
          <a:endParaRPr lang="en-US"/>
        </a:p>
      </dgm:t>
    </dgm:pt>
    <dgm:pt modelId="{694F6C36-34C3-5149-9EE3-444DC45B6D49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D75790D6-11E2-A940-9B40-9C08B6562BB0}" type="parTrans" cxnId="{D009FADF-282B-564C-86A9-13A2AD5914F1}">
      <dgm:prSet/>
      <dgm:spPr/>
      <dgm:t>
        <a:bodyPr/>
        <a:lstStyle/>
        <a:p>
          <a:endParaRPr lang="en-US"/>
        </a:p>
      </dgm:t>
    </dgm:pt>
    <dgm:pt modelId="{5FF798FD-0478-F449-86DC-1EC2FD36686D}" type="sibTrans" cxnId="{D009FADF-282B-564C-86A9-13A2AD5914F1}">
      <dgm:prSet/>
      <dgm:spPr/>
      <dgm:t>
        <a:bodyPr/>
        <a:lstStyle/>
        <a:p>
          <a:endParaRPr lang="en-US"/>
        </a:p>
      </dgm:t>
    </dgm:pt>
    <dgm:pt modelId="{372CFC7F-AF09-DC41-968D-2B786C91403A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186DCB3B-7F41-5D48-9B25-B73F3A99572B}" type="parTrans" cxnId="{9470DFD4-9D51-304C-A77D-543DFBC41674}">
      <dgm:prSet/>
      <dgm:spPr/>
      <dgm:t>
        <a:bodyPr/>
        <a:lstStyle/>
        <a:p>
          <a:endParaRPr lang="en-US"/>
        </a:p>
      </dgm:t>
    </dgm:pt>
    <dgm:pt modelId="{560AFCA0-240D-8543-9B7F-1FA11ED2CB1D}" type="sibTrans" cxnId="{9470DFD4-9D51-304C-A77D-543DFBC41674}">
      <dgm:prSet/>
      <dgm:spPr/>
      <dgm:t>
        <a:bodyPr/>
        <a:lstStyle/>
        <a:p>
          <a:endParaRPr lang="en-US"/>
        </a:p>
      </dgm:t>
    </dgm:pt>
    <dgm:pt modelId="{0BBEE671-2BD7-E44A-ACB6-D6AE151B56EA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D9C25220-F543-0E4B-AA5C-142381D9F88F}" type="parTrans" cxnId="{BF2BA290-478A-3746-A4E2-BADBD2673D02}">
      <dgm:prSet/>
      <dgm:spPr/>
      <dgm:t>
        <a:bodyPr/>
        <a:lstStyle/>
        <a:p>
          <a:endParaRPr lang="en-US"/>
        </a:p>
      </dgm:t>
    </dgm:pt>
    <dgm:pt modelId="{CA1EAA4F-F7C8-B14F-A7ED-3EE49B40C1A0}" type="sibTrans" cxnId="{BF2BA290-478A-3746-A4E2-BADBD2673D02}">
      <dgm:prSet/>
      <dgm:spPr/>
      <dgm:t>
        <a:bodyPr/>
        <a:lstStyle/>
        <a:p>
          <a:endParaRPr lang="en-US"/>
        </a:p>
      </dgm:t>
    </dgm:pt>
    <dgm:pt modelId="{47EDC823-A190-A84C-B007-712F8DD79830}" type="pres">
      <dgm:prSet presAssocID="{FEE81B11-1B1F-1749-B7FC-8A6FE8B8AC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7D1D27-90C2-B44E-9E76-B8AD4E7F0D2E}" type="pres">
      <dgm:prSet presAssocID="{03069A4F-A7A1-224B-98AA-E976F69136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F98B-0492-7843-A2CA-5481B9797E76}" type="pres">
      <dgm:prSet presAssocID="{FDC1DEAB-EE02-1644-9EC5-099504D50EA1}" presName="sibTrans" presStyleCnt="0"/>
      <dgm:spPr/>
    </dgm:pt>
    <dgm:pt modelId="{DE6FD65C-91BD-3547-9327-D0FBF096B459}" type="pres">
      <dgm:prSet presAssocID="{694F6C36-34C3-5149-9EE3-444DC45B6D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4CFE-1BCD-A54A-9B61-209464A69219}" type="pres">
      <dgm:prSet presAssocID="{5FF798FD-0478-F449-86DC-1EC2FD36686D}" presName="sibTrans" presStyleCnt="0"/>
      <dgm:spPr/>
    </dgm:pt>
    <dgm:pt modelId="{E77A2DF1-6EF8-F64F-8E71-D30424BD7C59}" type="pres">
      <dgm:prSet presAssocID="{372CFC7F-AF09-DC41-968D-2B786C9140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D944D-EF09-D646-8EEE-837115F65D18}" type="pres">
      <dgm:prSet presAssocID="{560AFCA0-240D-8543-9B7F-1FA11ED2CB1D}" presName="sibTrans" presStyleCnt="0"/>
      <dgm:spPr/>
    </dgm:pt>
    <dgm:pt modelId="{155F29F1-64CE-7848-A445-4F8C9DAD6C1B}" type="pres">
      <dgm:prSet presAssocID="{0BBEE671-2BD7-E44A-ACB6-D6AE151B56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84209-3118-AB4D-B843-AAD4B2743542}" type="presOf" srcId="{03069A4F-A7A1-224B-98AA-E976F69136A1}" destId="{807D1D27-90C2-B44E-9E76-B8AD4E7F0D2E}" srcOrd="0" destOrd="0" presId="urn:microsoft.com/office/officeart/2005/8/layout/default"/>
    <dgm:cxn modelId="{128CA901-F90A-7745-BF6E-D8A79270F078}" type="presOf" srcId="{0BBEE671-2BD7-E44A-ACB6-D6AE151B56EA}" destId="{155F29F1-64CE-7848-A445-4F8C9DAD6C1B}" srcOrd="0" destOrd="0" presId="urn:microsoft.com/office/officeart/2005/8/layout/default"/>
    <dgm:cxn modelId="{CFC75FB6-3207-1E4F-BB43-142127BE9D59}" type="presOf" srcId="{372CFC7F-AF09-DC41-968D-2B786C91403A}" destId="{E77A2DF1-6EF8-F64F-8E71-D30424BD7C59}" srcOrd="0" destOrd="0" presId="urn:microsoft.com/office/officeart/2005/8/layout/default"/>
    <dgm:cxn modelId="{9470DFD4-9D51-304C-A77D-543DFBC41674}" srcId="{FEE81B11-1B1F-1749-B7FC-8A6FE8B8AC6E}" destId="{372CFC7F-AF09-DC41-968D-2B786C91403A}" srcOrd="2" destOrd="0" parTransId="{186DCB3B-7F41-5D48-9B25-B73F3A99572B}" sibTransId="{560AFCA0-240D-8543-9B7F-1FA11ED2CB1D}"/>
    <dgm:cxn modelId="{31156111-1BBE-A248-9E79-D597736F845B}" type="presOf" srcId="{FEE81B11-1B1F-1749-B7FC-8A6FE8B8AC6E}" destId="{47EDC823-A190-A84C-B007-712F8DD79830}" srcOrd="0" destOrd="0" presId="urn:microsoft.com/office/officeart/2005/8/layout/default"/>
    <dgm:cxn modelId="{D009FADF-282B-564C-86A9-13A2AD5914F1}" srcId="{FEE81B11-1B1F-1749-B7FC-8A6FE8B8AC6E}" destId="{694F6C36-34C3-5149-9EE3-444DC45B6D49}" srcOrd="1" destOrd="0" parTransId="{D75790D6-11E2-A940-9B40-9C08B6562BB0}" sibTransId="{5FF798FD-0478-F449-86DC-1EC2FD36686D}"/>
    <dgm:cxn modelId="{6CA6EADB-8C15-214D-A374-7A1B7A9528C3}" srcId="{FEE81B11-1B1F-1749-B7FC-8A6FE8B8AC6E}" destId="{03069A4F-A7A1-224B-98AA-E976F69136A1}" srcOrd="0" destOrd="0" parTransId="{B35AA95A-0A1D-2C4E-8201-77BAEFDF1D0A}" sibTransId="{FDC1DEAB-EE02-1644-9EC5-099504D50EA1}"/>
    <dgm:cxn modelId="{8CF6108F-7BF7-3F46-83AD-4D8F3DD92C18}" type="presOf" srcId="{694F6C36-34C3-5149-9EE3-444DC45B6D49}" destId="{DE6FD65C-91BD-3547-9327-D0FBF096B459}" srcOrd="0" destOrd="0" presId="urn:microsoft.com/office/officeart/2005/8/layout/default"/>
    <dgm:cxn modelId="{BF2BA290-478A-3746-A4E2-BADBD2673D02}" srcId="{FEE81B11-1B1F-1749-B7FC-8A6FE8B8AC6E}" destId="{0BBEE671-2BD7-E44A-ACB6-D6AE151B56EA}" srcOrd="3" destOrd="0" parTransId="{D9C25220-F543-0E4B-AA5C-142381D9F88F}" sibTransId="{CA1EAA4F-F7C8-B14F-A7ED-3EE49B40C1A0}"/>
    <dgm:cxn modelId="{018D63BE-03D3-9D48-BD62-1EB4CDA0E505}" type="presParOf" srcId="{47EDC823-A190-A84C-B007-712F8DD79830}" destId="{807D1D27-90C2-B44E-9E76-B8AD4E7F0D2E}" srcOrd="0" destOrd="0" presId="urn:microsoft.com/office/officeart/2005/8/layout/default"/>
    <dgm:cxn modelId="{5EACFBCB-0260-D24A-9C25-F08BF8C6B93F}" type="presParOf" srcId="{47EDC823-A190-A84C-B007-712F8DD79830}" destId="{4C07F98B-0492-7843-A2CA-5481B9797E76}" srcOrd="1" destOrd="0" presId="urn:microsoft.com/office/officeart/2005/8/layout/default"/>
    <dgm:cxn modelId="{E0A1274A-10AD-0941-BF85-2B0CC2F62D2A}" type="presParOf" srcId="{47EDC823-A190-A84C-B007-712F8DD79830}" destId="{DE6FD65C-91BD-3547-9327-D0FBF096B459}" srcOrd="2" destOrd="0" presId="urn:microsoft.com/office/officeart/2005/8/layout/default"/>
    <dgm:cxn modelId="{345E89D0-3D5B-1042-AE52-48514486D2B2}" type="presParOf" srcId="{47EDC823-A190-A84C-B007-712F8DD79830}" destId="{46944CFE-1BCD-A54A-9B61-209464A69219}" srcOrd="3" destOrd="0" presId="urn:microsoft.com/office/officeart/2005/8/layout/default"/>
    <dgm:cxn modelId="{EB162BC5-DFDC-3341-B300-FBCB8C372411}" type="presParOf" srcId="{47EDC823-A190-A84C-B007-712F8DD79830}" destId="{E77A2DF1-6EF8-F64F-8E71-D30424BD7C59}" srcOrd="4" destOrd="0" presId="urn:microsoft.com/office/officeart/2005/8/layout/default"/>
    <dgm:cxn modelId="{6CF5157A-BDF5-0E46-9F84-19A9DC2B4CF9}" type="presParOf" srcId="{47EDC823-A190-A84C-B007-712F8DD79830}" destId="{151D944D-EF09-D646-8EEE-837115F65D18}" srcOrd="5" destOrd="0" presId="urn:microsoft.com/office/officeart/2005/8/layout/default"/>
    <dgm:cxn modelId="{900F113A-854E-5140-BC58-66DF26506A28}" type="presParOf" srcId="{47EDC823-A190-A84C-B007-712F8DD79830}" destId="{155F29F1-64CE-7848-A445-4F8C9DAD6C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81B11-1B1F-1749-B7FC-8A6FE8B8AC6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69A4F-A7A1-224B-98AA-E976F69136A1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B35AA95A-0A1D-2C4E-8201-77BAEFDF1D0A}" type="parTrans" cxnId="{6CA6EADB-8C15-214D-A374-7A1B7A9528C3}">
      <dgm:prSet/>
      <dgm:spPr/>
      <dgm:t>
        <a:bodyPr/>
        <a:lstStyle/>
        <a:p>
          <a:endParaRPr lang="en-US"/>
        </a:p>
      </dgm:t>
    </dgm:pt>
    <dgm:pt modelId="{FDC1DEAB-EE02-1644-9EC5-099504D50EA1}" type="sibTrans" cxnId="{6CA6EADB-8C15-214D-A374-7A1B7A9528C3}">
      <dgm:prSet/>
      <dgm:spPr/>
      <dgm:t>
        <a:bodyPr/>
        <a:lstStyle/>
        <a:p>
          <a:endParaRPr lang="en-US"/>
        </a:p>
      </dgm:t>
    </dgm:pt>
    <dgm:pt modelId="{694F6C36-34C3-5149-9EE3-444DC45B6D49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D75790D6-11E2-A940-9B40-9C08B6562BB0}" type="parTrans" cxnId="{D009FADF-282B-564C-86A9-13A2AD5914F1}">
      <dgm:prSet/>
      <dgm:spPr/>
      <dgm:t>
        <a:bodyPr/>
        <a:lstStyle/>
        <a:p>
          <a:endParaRPr lang="en-US"/>
        </a:p>
      </dgm:t>
    </dgm:pt>
    <dgm:pt modelId="{5FF798FD-0478-F449-86DC-1EC2FD36686D}" type="sibTrans" cxnId="{D009FADF-282B-564C-86A9-13A2AD5914F1}">
      <dgm:prSet/>
      <dgm:spPr/>
      <dgm:t>
        <a:bodyPr/>
        <a:lstStyle/>
        <a:p>
          <a:endParaRPr lang="en-US"/>
        </a:p>
      </dgm:t>
    </dgm:pt>
    <dgm:pt modelId="{372CFC7F-AF09-DC41-968D-2B786C91403A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186DCB3B-7F41-5D48-9B25-B73F3A99572B}" type="parTrans" cxnId="{9470DFD4-9D51-304C-A77D-543DFBC41674}">
      <dgm:prSet/>
      <dgm:spPr/>
      <dgm:t>
        <a:bodyPr/>
        <a:lstStyle/>
        <a:p>
          <a:endParaRPr lang="en-US"/>
        </a:p>
      </dgm:t>
    </dgm:pt>
    <dgm:pt modelId="{560AFCA0-240D-8543-9B7F-1FA11ED2CB1D}" type="sibTrans" cxnId="{9470DFD4-9D51-304C-A77D-543DFBC41674}">
      <dgm:prSet/>
      <dgm:spPr/>
      <dgm:t>
        <a:bodyPr/>
        <a:lstStyle/>
        <a:p>
          <a:endParaRPr lang="en-US"/>
        </a:p>
      </dgm:t>
    </dgm:pt>
    <dgm:pt modelId="{0BBEE671-2BD7-E44A-ACB6-D6AE151B56EA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D9C25220-F543-0E4B-AA5C-142381D9F88F}" type="parTrans" cxnId="{BF2BA290-478A-3746-A4E2-BADBD2673D02}">
      <dgm:prSet/>
      <dgm:spPr/>
      <dgm:t>
        <a:bodyPr/>
        <a:lstStyle/>
        <a:p>
          <a:endParaRPr lang="en-US"/>
        </a:p>
      </dgm:t>
    </dgm:pt>
    <dgm:pt modelId="{CA1EAA4F-F7C8-B14F-A7ED-3EE49B40C1A0}" type="sibTrans" cxnId="{BF2BA290-478A-3746-A4E2-BADBD2673D02}">
      <dgm:prSet/>
      <dgm:spPr/>
      <dgm:t>
        <a:bodyPr/>
        <a:lstStyle/>
        <a:p>
          <a:endParaRPr lang="en-US"/>
        </a:p>
      </dgm:t>
    </dgm:pt>
    <dgm:pt modelId="{47EDC823-A190-A84C-B007-712F8DD79830}" type="pres">
      <dgm:prSet presAssocID="{FEE81B11-1B1F-1749-B7FC-8A6FE8B8AC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7D1D27-90C2-B44E-9E76-B8AD4E7F0D2E}" type="pres">
      <dgm:prSet presAssocID="{03069A4F-A7A1-224B-98AA-E976F69136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F98B-0492-7843-A2CA-5481B9797E76}" type="pres">
      <dgm:prSet presAssocID="{FDC1DEAB-EE02-1644-9EC5-099504D50EA1}" presName="sibTrans" presStyleCnt="0"/>
      <dgm:spPr/>
    </dgm:pt>
    <dgm:pt modelId="{DE6FD65C-91BD-3547-9327-D0FBF096B459}" type="pres">
      <dgm:prSet presAssocID="{694F6C36-34C3-5149-9EE3-444DC45B6D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4CFE-1BCD-A54A-9B61-209464A69219}" type="pres">
      <dgm:prSet presAssocID="{5FF798FD-0478-F449-86DC-1EC2FD36686D}" presName="sibTrans" presStyleCnt="0"/>
      <dgm:spPr/>
    </dgm:pt>
    <dgm:pt modelId="{E77A2DF1-6EF8-F64F-8E71-D30424BD7C59}" type="pres">
      <dgm:prSet presAssocID="{372CFC7F-AF09-DC41-968D-2B786C9140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D944D-EF09-D646-8EEE-837115F65D18}" type="pres">
      <dgm:prSet presAssocID="{560AFCA0-240D-8543-9B7F-1FA11ED2CB1D}" presName="sibTrans" presStyleCnt="0"/>
      <dgm:spPr/>
    </dgm:pt>
    <dgm:pt modelId="{155F29F1-64CE-7848-A445-4F8C9DAD6C1B}" type="pres">
      <dgm:prSet presAssocID="{0BBEE671-2BD7-E44A-ACB6-D6AE151B56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1B44C-22F0-6149-AC06-0E7127D9B48C}" type="presOf" srcId="{372CFC7F-AF09-DC41-968D-2B786C91403A}" destId="{E77A2DF1-6EF8-F64F-8E71-D30424BD7C59}" srcOrd="0" destOrd="0" presId="urn:microsoft.com/office/officeart/2005/8/layout/default"/>
    <dgm:cxn modelId="{9470DFD4-9D51-304C-A77D-543DFBC41674}" srcId="{FEE81B11-1B1F-1749-B7FC-8A6FE8B8AC6E}" destId="{372CFC7F-AF09-DC41-968D-2B786C91403A}" srcOrd="2" destOrd="0" parTransId="{186DCB3B-7F41-5D48-9B25-B73F3A99572B}" sibTransId="{560AFCA0-240D-8543-9B7F-1FA11ED2CB1D}"/>
    <dgm:cxn modelId="{5CBC065A-B2EC-754B-B108-800ECA34ACA5}" type="presOf" srcId="{FEE81B11-1B1F-1749-B7FC-8A6FE8B8AC6E}" destId="{47EDC823-A190-A84C-B007-712F8DD79830}" srcOrd="0" destOrd="0" presId="urn:microsoft.com/office/officeart/2005/8/layout/default"/>
    <dgm:cxn modelId="{1533F3B4-2646-8142-A5A9-07AAC21359F4}" type="presOf" srcId="{03069A4F-A7A1-224B-98AA-E976F69136A1}" destId="{807D1D27-90C2-B44E-9E76-B8AD4E7F0D2E}" srcOrd="0" destOrd="0" presId="urn:microsoft.com/office/officeart/2005/8/layout/default"/>
    <dgm:cxn modelId="{2F4D7830-0721-5945-B98F-05BA58556ABD}" type="presOf" srcId="{694F6C36-34C3-5149-9EE3-444DC45B6D49}" destId="{DE6FD65C-91BD-3547-9327-D0FBF096B459}" srcOrd="0" destOrd="0" presId="urn:microsoft.com/office/officeart/2005/8/layout/default"/>
    <dgm:cxn modelId="{D009FADF-282B-564C-86A9-13A2AD5914F1}" srcId="{FEE81B11-1B1F-1749-B7FC-8A6FE8B8AC6E}" destId="{694F6C36-34C3-5149-9EE3-444DC45B6D49}" srcOrd="1" destOrd="0" parTransId="{D75790D6-11E2-A940-9B40-9C08B6562BB0}" sibTransId="{5FF798FD-0478-F449-86DC-1EC2FD36686D}"/>
    <dgm:cxn modelId="{6CA6EADB-8C15-214D-A374-7A1B7A9528C3}" srcId="{FEE81B11-1B1F-1749-B7FC-8A6FE8B8AC6E}" destId="{03069A4F-A7A1-224B-98AA-E976F69136A1}" srcOrd="0" destOrd="0" parTransId="{B35AA95A-0A1D-2C4E-8201-77BAEFDF1D0A}" sibTransId="{FDC1DEAB-EE02-1644-9EC5-099504D50EA1}"/>
    <dgm:cxn modelId="{BF2BA290-478A-3746-A4E2-BADBD2673D02}" srcId="{FEE81B11-1B1F-1749-B7FC-8A6FE8B8AC6E}" destId="{0BBEE671-2BD7-E44A-ACB6-D6AE151B56EA}" srcOrd="3" destOrd="0" parTransId="{D9C25220-F543-0E4B-AA5C-142381D9F88F}" sibTransId="{CA1EAA4F-F7C8-B14F-A7ED-3EE49B40C1A0}"/>
    <dgm:cxn modelId="{DF91B6BA-7FCF-C247-BBBB-9F517C56732D}" type="presOf" srcId="{0BBEE671-2BD7-E44A-ACB6-D6AE151B56EA}" destId="{155F29F1-64CE-7848-A445-4F8C9DAD6C1B}" srcOrd="0" destOrd="0" presId="urn:microsoft.com/office/officeart/2005/8/layout/default"/>
    <dgm:cxn modelId="{CE93A33F-B5DC-4040-A169-0192FF51A9EA}" type="presParOf" srcId="{47EDC823-A190-A84C-B007-712F8DD79830}" destId="{807D1D27-90C2-B44E-9E76-B8AD4E7F0D2E}" srcOrd="0" destOrd="0" presId="urn:microsoft.com/office/officeart/2005/8/layout/default"/>
    <dgm:cxn modelId="{BC6E9566-1654-5549-AB23-E93B199D00AF}" type="presParOf" srcId="{47EDC823-A190-A84C-B007-712F8DD79830}" destId="{4C07F98B-0492-7843-A2CA-5481B9797E76}" srcOrd="1" destOrd="0" presId="urn:microsoft.com/office/officeart/2005/8/layout/default"/>
    <dgm:cxn modelId="{DE90E65A-BA46-0745-80B8-92E727A95CC7}" type="presParOf" srcId="{47EDC823-A190-A84C-B007-712F8DD79830}" destId="{DE6FD65C-91BD-3547-9327-D0FBF096B459}" srcOrd="2" destOrd="0" presId="urn:microsoft.com/office/officeart/2005/8/layout/default"/>
    <dgm:cxn modelId="{235B0CCE-9CE8-B645-BCB7-F36287CDC0A9}" type="presParOf" srcId="{47EDC823-A190-A84C-B007-712F8DD79830}" destId="{46944CFE-1BCD-A54A-9B61-209464A69219}" srcOrd="3" destOrd="0" presId="urn:microsoft.com/office/officeart/2005/8/layout/default"/>
    <dgm:cxn modelId="{4F8DD315-6F31-AF43-80EC-C715B7C5804F}" type="presParOf" srcId="{47EDC823-A190-A84C-B007-712F8DD79830}" destId="{E77A2DF1-6EF8-F64F-8E71-D30424BD7C59}" srcOrd="4" destOrd="0" presId="urn:microsoft.com/office/officeart/2005/8/layout/default"/>
    <dgm:cxn modelId="{636D6209-7DBE-4948-A196-77BE17E06325}" type="presParOf" srcId="{47EDC823-A190-A84C-B007-712F8DD79830}" destId="{151D944D-EF09-D646-8EEE-837115F65D18}" srcOrd="5" destOrd="0" presId="urn:microsoft.com/office/officeart/2005/8/layout/default"/>
    <dgm:cxn modelId="{FAB75B8B-3C2C-B649-9220-3177F751420C}" type="presParOf" srcId="{47EDC823-A190-A84C-B007-712F8DD79830}" destId="{155F29F1-64CE-7848-A445-4F8C9DAD6C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81B11-1B1F-1749-B7FC-8A6FE8B8AC6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069A4F-A7A1-224B-98AA-E976F69136A1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B35AA95A-0A1D-2C4E-8201-77BAEFDF1D0A}" type="parTrans" cxnId="{6CA6EADB-8C15-214D-A374-7A1B7A9528C3}">
      <dgm:prSet/>
      <dgm:spPr/>
      <dgm:t>
        <a:bodyPr/>
        <a:lstStyle/>
        <a:p>
          <a:endParaRPr lang="en-US"/>
        </a:p>
      </dgm:t>
    </dgm:pt>
    <dgm:pt modelId="{FDC1DEAB-EE02-1644-9EC5-099504D50EA1}" type="sibTrans" cxnId="{6CA6EADB-8C15-214D-A374-7A1B7A9528C3}">
      <dgm:prSet/>
      <dgm:spPr/>
      <dgm:t>
        <a:bodyPr/>
        <a:lstStyle/>
        <a:p>
          <a:endParaRPr lang="en-US"/>
        </a:p>
      </dgm:t>
    </dgm:pt>
    <dgm:pt modelId="{694F6C36-34C3-5149-9EE3-444DC45B6D49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D75790D6-11E2-A940-9B40-9C08B6562BB0}" type="parTrans" cxnId="{D009FADF-282B-564C-86A9-13A2AD5914F1}">
      <dgm:prSet/>
      <dgm:spPr/>
      <dgm:t>
        <a:bodyPr/>
        <a:lstStyle/>
        <a:p>
          <a:endParaRPr lang="en-US"/>
        </a:p>
      </dgm:t>
    </dgm:pt>
    <dgm:pt modelId="{5FF798FD-0478-F449-86DC-1EC2FD36686D}" type="sibTrans" cxnId="{D009FADF-282B-564C-86A9-13A2AD5914F1}">
      <dgm:prSet/>
      <dgm:spPr/>
      <dgm:t>
        <a:bodyPr/>
        <a:lstStyle/>
        <a:p>
          <a:endParaRPr lang="en-US"/>
        </a:p>
      </dgm:t>
    </dgm:pt>
    <dgm:pt modelId="{372CFC7F-AF09-DC41-968D-2B786C91403A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186DCB3B-7F41-5D48-9B25-B73F3A99572B}" type="parTrans" cxnId="{9470DFD4-9D51-304C-A77D-543DFBC41674}">
      <dgm:prSet/>
      <dgm:spPr/>
      <dgm:t>
        <a:bodyPr/>
        <a:lstStyle/>
        <a:p>
          <a:endParaRPr lang="en-US"/>
        </a:p>
      </dgm:t>
    </dgm:pt>
    <dgm:pt modelId="{560AFCA0-240D-8543-9B7F-1FA11ED2CB1D}" type="sibTrans" cxnId="{9470DFD4-9D51-304C-A77D-543DFBC41674}">
      <dgm:prSet/>
      <dgm:spPr/>
      <dgm:t>
        <a:bodyPr/>
        <a:lstStyle/>
        <a:p>
          <a:endParaRPr lang="en-US"/>
        </a:p>
      </dgm:t>
    </dgm:pt>
    <dgm:pt modelId="{0BBEE671-2BD7-E44A-ACB6-D6AE151B56EA}">
      <dgm:prSet phldrT="[Text]"/>
      <dgm:spPr/>
      <dgm:t>
        <a:bodyPr/>
        <a:lstStyle/>
        <a:p>
          <a:r>
            <a:rPr lang="en-US" dirty="0" smtClean="0"/>
            <a:t>CN</a:t>
          </a:r>
          <a:endParaRPr lang="en-US" dirty="0"/>
        </a:p>
      </dgm:t>
    </dgm:pt>
    <dgm:pt modelId="{D9C25220-F543-0E4B-AA5C-142381D9F88F}" type="parTrans" cxnId="{BF2BA290-478A-3746-A4E2-BADBD2673D02}">
      <dgm:prSet/>
      <dgm:spPr/>
      <dgm:t>
        <a:bodyPr/>
        <a:lstStyle/>
        <a:p>
          <a:endParaRPr lang="en-US"/>
        </a:p>
      </dgm:t>
    </dgm:pt>
    <dgm:pt modelId="{CA1EAA4F-F7C8-B14F-A7ED-3EE49B40C1A0}" type="sibTrans" cxnId="{BF2BA290-478A-3746-A4E2-BADBD2673D02}">
      <dgm:prSet/>
      <dgm:spPr/>
      <dgm:t>
        <a:bodyPr/>
        <a:lstStyle/>
        <a:p>
          <a:endParaRPr lang="en-US"/>
        </a:p>
      </dgm:t>
    </dgm:pt>
    <dgm:pt modelId="{47EDC823-A190-A84C-B007-712F8DD79830}" type="pres">
      <dgm:prSet presAssocID="{FEE81B11-1B1F-1749-B7FC-8A6FE8B8AC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7D1D27-90C2-B44E-9E76-B8AD4E7F0D2E}" type="pres">
      <dgm:prSet presAssocID="{03069A4F-A7A1-224B-98AA-E976F69136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F98B-0492-7843-A2CA-5481B9797E76}" type="pres">
      <dgm:prSet presAssocID="{FDC1DEAB-EE02-1644-9EC5-099504D50EA1}" presName="sibTrans" presStyleCnt="0"/>
      <dgm:spPr/>
    </dgm:pt>
    <dgm:pt modelId="{DE6FD65C-91BD-3547-9327-D0FBF096B459}" type="pres">
      <dgm:prSet presAssocID="{694F6C36-34C3-5149-9EE3-444DC45B6D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4CFE-1BCD-A54A-9B61-209464A69219}" type="pres">
      <dgm:prSet presAssocID="{5FF798FD-0478-F449-86DC-1EC2FD36686D}" presName="sibTrans" presStyleCnt="0"/>
      <dgm:spPr/>
    </dgm:pt>
    <dgm:pt modelId="{E77A2DF1-6EF8-F64F-8E71-D30424BD7C59}" type="pres">
      <dgm:prSet presAssocID="{372CFC7F-AF09-DC41-968D-2B786C9140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D944D-EF09-D646-8EEE-837115F65D18}" type="pres">
      <dgm:prSet presAssocID="{560AFCA0-240D-8543-9B7F-1FA11ED2CB1D}" presName="sibTrans" presStyleCnt="0"/>
      <dgm:spPr/>
    </dgm:pt>
    <dgm:pt modelId="{155F29F1-64CE-7848-A445-4F8C9DAD6C1B}" type="pres">
      <dgm:prSet presAssocID="{0BBEE671-2BD7-E44A-ACB6-D6AE151B56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77CDE0-978D-2844-8913-AE3EC0464509}" type="presOf" srcId="{372CFC7F-AF09-DC41-968D-2B786C91403A}" destId="{E77A2DF1-6EF8-F64F-8E71-D30424BD7C59}" srcOrd="0" destOrd="0" presId="urn:microsoft.com/office/officeart/2005/8/layout/default"/>
    <dgm:cxn modelId="{E1AE7BB7-5D00-5943-9969-CFBF7E877C4F}" type="presOf" srcId="{0BBEE671-2BD7-E44A-ACB6-D6AE151B56EA}" destId="{155F29F1-64CE-7848-A445-4F8C9DAD6C1B}" srcOrd="0" destOrd="0" presId="urn:microsoft.com/office/officeart/2005/8/layout/default"/>
    <dgm:cxn modelId="{69B3DAEC-837B-6C44-A7AE-A628BFC4E2FC}" type="presOf" srcId="{03069A4F-A7A1-224B-98AA-E976F69136A1}" destId="{807D1D27-90C2-B44E-9E76-B8AD4E7F0D2E}" srcOrd="0" destOrd="0" presId="urn:microsoft.com/office/officeart/2005/8/layout/default"/>
    <dgm:cxn modelId="{040846A7-00C3-EC4A-9C17-6A12A68BF84A}" type="presOf" srcId="{694F6C36-34C3-5149-9EE3-444DC45B6D49}" destId="{DE6FD65C-91BD-3547-9327-D0FBF096B459}" srcOrd="0" destOrd="0" presId="urn:microsoft.com/office/officeart/2005/8/layout/default"/>
    <dgm:cxn modelId="{9470DFD4-9D51-304C-A77D-543DFBC41674}" srcId="{FEE81B11-1B1F-1749-B7FC-8A6FE8B8AC6E}" destId="{372CFC7F-AF09-DC41-968D-2B786C91403A}" srcOrd="2" destOrd="0" parTransId="{186DCB3B-7F41-5D48-9B25-B73F3A99572B}" sibTransId="{560AFCA0-240D-8543-9B7F-1FA11ED2CB1D}"/>
    <dgm:cxn modelId="{F6B5D8D1-B4B2-6041-B866-9882FC8C00D3}" type="presOf" srcId="{FEE81B11-1B1F-1749-B7FC-8A6FE8B8AC6E}" destId="{47EDC823-A190-A84C-B007-712F8DD79830}" srcOrd="0" destOrd="0" presId="urn:microsoft.com/office/officeart/2005/8/layout/default"/>
    <dgm:cxn modelId="{D009FADF-282B-564C-86A9-13A2AD5914F1}" srcId="{FEE81B11-1B1F-1749-B7FC-8A6FE8B8AC6E}" destId="{694F6C36-34C3-5149-9EE3-444DC45B6D49}" srcOrd="1" destOrd="0" parTransId="{D75790D6-11E2-A940-9B40-9C08B6562BB0}" sibTransId="{5FF798FD-0478-F449-86DC-1EC2FD36686D}"/>
    <dgm:cxn modelId="{6CA6EADB-8C15-214D-A374-7A1B7A9528C3}" srcId="{FEE81B11-1B1F-1749-B7FC-8A6FE8B8AC6E}" destId="{03069A4F-A7A1-224B-98AA-E976F69136A1}" srcOrd="0" destOrd="0" parTransId="{B35AA95A-0A1D-2C4E-8201-77BAEFDF1D0A}" sibTransId="{FDC1DEAB-EE02-1644-9EC5-099504D50EA1}"/>
    <dgm:cxn modelId="{BF2BA290-478A-3746-A4E2-BADBD2673D02}" srcId="{FEE81B11-1B1F-1749-B7FC-8A6FE8B8AC6E}" destId="{0BBEE671-2BD7-E44A-ACB6-D6AE151B56EA}" srcOrd="3" destOrd="0" parTransId="{D9C25220-F543-0E4B-AA5C-142381D9F88F}" sibTransId="{CA1EAA4F-F7C8-B14F-A7ED-3EE49B40C1A0}"/>
    <dgm:cxn modelId="{0F0EDD6B-D0FB-2444-958E-49210E6FA606}" type="presParOf" srcId="{47EDC823-A190-A84C-B007-712F8DD79830}" destId="{807D1D27-90C2-B44E-9E76-B8AD4E7F0D2E}" srcOrd="0" destOrd="0" presId="urn:microsoft.com/office/officeart/2005/8/layout/default"/>
    <dgm:cxn modelId="{B2BB5552-9322-1443-B9F0-2E309D40B972}" type="presParOf" srcId="{47EDC823-A190-A84C-B007-712F8DD79830}" destId="{4C07F98B-0492-7843-A2CA-5481B9797E76}" srcOrd="1" destOrd="0" presId="urn:microsoft.com/office/officeart/2005/8/layout/default"/>
    <dgm:cxn modelId="{4C01B9CE-6446-074D-9948-84C34B38BF66}" type="presParOf" srcId="{47EDC823-A190-A84C-B007-712F8DD79830}" destId="{DE6FD65C-91BD-3547-9327-D0FBF096B459}" srcOrd="2" destOrd="0" presId="urn:microsoft.com/office/officeart/2005/8/layout/default"/>
    <dgm:cxn modelId="{E9DE9D73-EC79-1C48-A33B-9FBF99235D81}" type="presParOf" srcId="{47EDC823-A190-A84C-B007-712F8DD79830}" destId="{46944CFE-1BCD-A54A-9B61-209464A69219}" srcOrd="3" destOrd="0" presId="urn:microsoft.com/office/officeart/2005/8/layout/default"/>
    <dgm:cxn modelId="{10FE4C05-16DA-8F4A-9E33-3591CC2CAE3B}" type="presParOf" srcId="{47EDC823-A190-A84C-B007-712F8DD79830}" destId="{E77A2DF1-6EF8-F64F-8E71-D30424BD7C59}" srcOrd="4" destOrd="0" presId="urn:microsoft.com/office/officeart/2005/8/layout/default"/>
    <dgm:cxn modelId="{4A2F8058-AFAD-3249-BA2C-B1581DEA4B0A}" type="presParOf" srcId="{47EDC823-A190-A84C-B007-712F8DD79830}" destId="{151D944D-EF09-D646-8EEE-837115F65D18}" srcOrd="5" destOrd="0" presId="urn:microsoft.com/office/officeart/2005/8/layout/default"/>
    <dgm:cxn modelId="{C7871A76-B027-E74B-9804-57F545E2C7C2}" type="presParOf" srcId="{47EDC823-A190-A84C-B007-712F8DD79830}" destId="{155F29F1-64CE-7848-A445-4F8C9DAD6C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7CC743-118C-F545-B1B7-C262AC1DA1B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161B4-C354-3D45-913A-95C198C3B9C8}">
      <dgm:prSet phldrT="[Text]"/>
      <dgm:spPr/>
      <dgm:t>
        <a:bodyPr/>
        <a:lstStyle/>
        <a:p>
          <a:r>
            <a:rPr lang="en-US" dirty="0" smtClean="0"/>
            <a:t>CRORC</a:t>
          </a:r>
          <a:endParaRPr lang="en-US" dirty="0"/>
        </a:p>
      </dgm:t>
    </dgm:pt>
    <dgm:pt modelId="{88172B72-7067-2541-9351-DE13F0B63E34}" type="parTrans" cxnId="{B42744F9-772C-4440-972E-6FDB1FBB6AF6}">
      <dgm:prSet/>
      <dgm:spPr/>
      <dgm:t>
        <a:bodyPr/>
        <a:lstStyle/>
        <a:p>
          <a:endParaRPr lang="en-US"/>
        </a:p>
      </dgm:t>
    </dgm:pt>
    <dgm:pt modelId="{4807F02F-D4E9-FC4E-A99B-9A2EF7F8E7FE}" type="sibTrans" cxnId="{B42744F9-772C-4440-972E-6FDB1FBB6AF6}">
      <dgm:prSet/>
      <dgm:spPr/>
      <dgm:t>
        <a:bodyPr/>
        <a:lstStyle/>
        <a:p>
          <a:endParaRPr lang="en-US"/>
        </a:p>
      </dgm:t>
    </dgm:pt>
    <dgm:pt modelId="{1EF68ADB-B4D1-3640-91B0-7F98A2A48D3E}" type="pres">
      <dgm:prSet presAssocID="{397CC743-118C-F545-B1B7-C262AC1DA1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E1779-84A1-B743-9021-D433531C84CE}" type="pres">
      <dgm:prSet presAssocID="{3CC161B4-C354-3D45-913A-95C198C3B9C8}" presName="node" presStyleLbl="node1" presStyleIdx="0" presStyleCnt="1" custLinFactNeighborY="2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3E53E-C223-B542-9245-5421D240E450}" type="presOf" srcId="{397CC743-118C-F545-B1B7-C262AC1DA1BF}" destId="{1EF68ADB-B4D1-3640-91B0-7F98A2A48D3E}" srcOrd="0" destOrd="0" presId="urn:microsoft.com/office/officeart/2005/8/layout/default"/>
    <dgm:cxn modelId="{B42744F9-772C-4440-972E-6FDB1FBB6AF6}" srcId="{397CC743-118C-F545-B1B7-C262AC1DA1BF}" destId="{3CC161B4-C354-3D45-913A-95C198C3B9C8}" srcOrd="0" destOrd="0" parTransId="{88172B72-7067-2541-9351-DE13F0B63E34}" sibTransId="{4807F02F-D4E9-FC4E-A99B-9A2EF7F8E7FE}"/>
    <dgm:cxn modelId="{A4238B68-3AED-374E-B319-0B4CADFDF753}" type="presOf" srcId="{3CC161B4-C354-3D45-913A-95C198C3B9C8}" destId="{92DE1779-84A1-B743-9021-D433531C84CE}" srcOrd="0" destOrd="0" presId="urn:microsoft.com/office/officeart/2005/8/layout/default"/>
    <dgm:cxn modelId="{E0F740A1-4DCD-F84B-80C8-01D3996EDB77}" type="presParOf" srcId="{1EF68ADB-B4D1-3640-91B0-7F98A2A48D3E}" destId="{92DE1779-84A1-B743-9021-D433531C84C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7CC743-118C-F545-B1B7-C262AC1DA1B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161B4-C354-3D45-913A-95C198C3B9C8}">
      <dgm:prSet phldrT="[Text]"/>
      <dgm:spPr/>
      <dgm:t>
        <a:bodyPr/>
        <a:lstStyle/>
        <a:p>
          <a:r>
            <a:rPr lang="en-US" dirty="0" smtClean="0"/>
            <a:t>FEE</a:t>
          </a:r>
          <a:endParaRPr lang="en-US" dirty="0"/>
        </a:p>
      </dgm:t>
    </dgm:pt>
    <dgm:pt modelId="{88172B72-7067-2541-9351-DE13F0B63E34}" type="parTrans" cxnId="{B42744F9-772C-4440-972E-6FDB1FBB6AF6}">
      <dgm:prSet/>
      <dgm:spPr/>
      <dgm:t>
        <a:bodyPr/>
        <a:lstStyle/>
        <a:p>
          <a:endParaRPr lang="en-US"/>
        </a:p>
      </dgm:t>
    </dgm:pt>
    <dgm:pt modelId="{4807F02F-D4E9-FC4E-A99B-9A2EF7F8E7FE}" type="sibTrans" cxnId="{B42744F9-772C-4440-972E-6FDB1FBB6AF6}">
      <dgm:prSet/>
      <dgm:spPr/>
      <dgm:t>
        <a:bodyPr/>
        <a:lstStyle/>
        <a:p>
          <a:endParaRPr lang="en-US"/>
        </a:p>
      </dgm:t>
    </dgm:pt>
    <dgm:pt modelId="{1EF68ADB-B4D1-3640-91B0-7F98A2A48D3E}" type="pres">
      <dgm:prSet presAssocID="{397CC743-118C-F545-B1B7-C262AC1DA1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E1779-84A1-B743-9021-D433531C84CE}" type="pres">
      <dgm:prSet presAssocID="{3CC161B4-C354-3D45-913A-95C198C3B9C8}" presName="node" presStyleLbl="node1" presStyleIdx="0" presStyleCnt="1" custScaleY="1633867" custLinFactNeighborY="2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744F9-772C-4440-972E-6FDB1FBB6AF6}" srcId="{397CC743-118C-F545-B1B7-C262AC1DA1BF}" destId="{3CC161B4-C354-3D45-913A-95C198C3B9C8}" srcOrd="0" destOrd="0" parTransId="{88172B72-7067-2541-9351-DE13F0B63E34}" sibTransId="{4807F02F-D4E9-FC4E-A99B-9A2EF7F8E7FE}"/>
    <dgm:cxn modelId="{20DD952E-4FFC-D040-94B1-E8CF3B79EE5F}" type="presOf" srcId="{397CC743-118C-F545-B1B7-C262AC1DA1BF}" destId="{1EF68ADB-B4D1-3640-91B0-7F98A2A48D3E}" srcOrd="0" destOrd="0" presId="urn:microsoft.com/office/officeart/2005/8/layout/default"/>
    <dgm:cxn modelId="{FC384239-3DBE-6842-9A6C-7253147C4482}" type="presOf" srcId="{3CC161B4-C354-3D45-913A-95C198C3B9C8}" destId="{92DE1779-84A1-B743-9021-D433531C84CE}" srcOrd="0" destOrd="0" presId="urn:microsoft.com/office/officeart/2005/8/layout/default"/>
    <dgm:cxn modelId="{77A50106-9442-F24E-A220-219E566B3A7D}" type="presParOf" srcId="{1EF68ADB-B4D1-3640-91B0-7F98A2A48D3E}" destId="{92DE1779-84A1-B743-9021-D433531C84C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7CC743-118C-F545-B1B7-C262AC1DA1B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161B4-C354-3D45-913A-95C198C3B9C8}">
      <dgm:prSet phldrT="[Text]"/>
      <dgm:spPr/>
      <dgm:t>
        <a:bodyPr/>
        <a:lstStyle/>
        <a:p>
          <a:r>
            <a:rPr lang="en-US" dirty="0" smtClean="0"/>
            <a:t>DC</a:t>
          </a:r>
          <a:endParaRPr lang="en-US" dirty="0"/>
        </a:p>
      </dgm:t>
    </dgm:pt>
    <dgm:pt modelId="{88172B72-7067-2541-9351-DE13F0B63E34}" type="parTrans" cxnId="{B42744F9-772C-4440-972E-6FDB1FBB6AF6}">
      <dgm:prSet/>
      <dgm:spPr/>
      <dgm:t>
        <a:bodyPr/>
        <a:lstStyle/>
        <a:p>
          <a:endParaRPr lang="en-US"/>
        </a:p>
      </dgm:t>
    </dgm:pt>
    <dgm:pt modelId="{4807F02F-D4E9-FC4E-A99B-9A2EF7F8E7FE}" type="sibTrans" cxnId="{B42744F9-772C-4440-972E-6FDB1FBB6AF6}">
      <dgm:prSet/>
      <dgm:spPr/>
      <dgm:t>
        <a:bodyPr/>
        <a:lstStyle/>
        <a:p>
          <a:endParaRPr lang="en-US"/>
        </a:p>
      </dgm:t>
    </dgm:pt>
    <dgm:pt modelId="{1EF68ADB-B4D1-3640-91B0-7F98A2A48D3E}" type="pres">
      <dgm:prSet presAssocID="{397CC743-118C-F545-B1B7-C262AC1DA1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E1779-84A1-B743-9021-D433531C84CE}" type="pres">
      <dgm:prSet presAssocID="{3CC161B4-C354-3D45-913A-95C198C3B9C8}" presName="node" presStyleLbl="node1" presStyleIdx="0" presStyleCnt="1" custScaleY="1633867" custLinFactNeighborY="2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FE31A-2F22-144A-955B-57C8410501DC}" type="presOf" srcId="{3CC161B4-C354-3D45-913A-95C198C3B9C8}" destId="{92DE1779-84A1-B743-9021-D433531C84CE}" srcOrd="0" destOrd="0" presId="urn:microsoft.com/office/officeart/2005/8/layout/default"/>
    <dgm:cxn modelId="{B42744F9-772C-4440-972E-6FDB1FBB6AF6}" srcId="{397CC743-118C-F545-B1B7-C262AC1DA1BF}" destId="{3CC161B4-C354-3D45-913A-95C198C3B9C8}" srcOrd="0" destOrd="0" parTransId="{88172B72-7067-2541-9351-DE13F0B63E34}" sibTransId="{4807F02F-D4E9-FC4E-A99B-9A2EF7F8E7FE}"/>
    <dgm:cxn modelId="{FEA86EBF-430D-0543-B425-B5466CD8FDCF}" type="presOf" srcId="{397CC743-118C-F545-B1B7-C262AC1DA1BF}" destId="{1EF68ADB-B4D1-3640-91B0-7F98A2A48D3E}" srcOrd="0" destOrd="0" presId="urn:microsoft.com/office/officeart/2005/8/layout/default"/>
    <dgm:cxn modelId="{FD1A4D7B-7015-E042-A583-78BFD0E0028D}" type="presParOf" srcId="{1EF68ADB-B4D1-3640-91B0-7F98A2A48D3E}" destId="{92DE1779-84A1-B743-9021-D433531C84C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D1D27-90C2-B44E-9E76-B8AD4E7F0D2E}">
      <dsp:nvSpPr>
        <dsp:cNvPr id="0" name=""/>
        <dsp:cNvSpPr/>
      </dsp:nvSpPr>
      <dsp:spPr>
        <a:xfrm>
          <a:off x="58124" y="478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58124" y="478"/>
        <a:ext cx="1222782" cy="733669"/>
      </dsp:txXfrm>
    </dsp:sp>
    <dsp:sp modelId="{DE6FD65C-91BD-3547-9327-D0FBF096B459}">
      <dsp:nvSpPr>
        <dsp:cNvPr id="0" name=""/>
        <dsp:cNvSpPr/>
      </dsp:nvSpPr>
      <dsp:spPr>
        <a:xfrm>
          <a:off x="1403185" y="478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1403185" y="478"/>
        <a:ext cx="1222782" cy="733669"/>
      </dsp:txXfrm>
    </dsp:sp>
    <dsp:sp modelId="{E77A2DF1-6EF8-F64F-8E71-D30424BD7C59}">
      <dsp:nvSpPr>
        <dsp:cNvPr id="0" name=""/>
        <dsp:cNvSpPr/>
      </dsp:nvSpPr>
      <dsp:spPr>
        <a:xfrm>
          <a:off x="58124" y="856425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58124" y="856425"/>
        <a:ext cx="1222782" cy="733669"/>
      </dsp:txXfrm>
    </dsp:sp>
    <dsp:sp modelId="{155F29F1-64CE-7848-A445-4F8C9DAD6C1B}">
      <dsp:nvSpPr>
        <dsp:cNvPr id="0" name=""/>
        <dsp:cNvSpPr/>
      </dsp:nvSpPr>
      <dsp:spPr>
        <a:xfrm>
          <a:off x="1403185" y="856425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1403185" y="856425"/>
        <a:ext cx="1222782" cy="733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D1D27-90C2-B44E-9E76-B8AD4E7F0D2E}">
      <dsp:nvSpPr>
        <dsp:cNvPr id="0" name=""/>
        <dsp:cNvSpPr/>
      </dsp:nvSpPr>
      <dsp:spPr>
        <a:xfrm>
          <a:off x="58124" y="478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58124" y="478"/>
        <a:ext cx="1222782" cy="733669"/>
      </dsp:txXfrm>
    </dsp:sp>
    <dsp:sp modelId="{DE6FD65C-91BD-3547-9327-D0FBF096B459}">
      <dsp:nvSpPr>
        <dsp:cNvPr id="0" name=""/>
        <dsp:cNvSpPr/>
      </dsp:nvSpPr>
      <dsp:spPr>
        <a:xfrm>
          <a:off x="1403185" y="478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1403185" y="478"/>
        <a:ext cx="1222782" cy="733669"/>
      </dsp:txXfrm>
    </dsp:sp>
    <dsp:sp modelId="{E77A2DF1-6EF8-F64F-8E71-D30424BD7C59}">
      <dsp:nvSpPr>
        <dsp:cNvPr id="0" name=""/>
        <dsp:cNvSpPr/>
      </dsp:nvSpPr>
      <dsp:spPr>
        <a:xfrm>
          <a:off x="58124" y="856425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58124" y="856425"/>
        <a:ext cx="1222782" cy="733669"/>
      </dsp:txXfrm>
    </dsp:sp>
    <dsp:sp modelId="{155F29F1-64CE-7848-A445-4F8C9DAD6C1B}">
      <dsp:nvSpPr>
        <dsp:cNvPr id="0" name=""/>
        <dsp:cNvSpPr/>
      </dsp:nvSpPr>
      <dsp:spPr>
        <a:xfrm>
          <a:off x="1403185" y="856425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1403185" y="856425"/>
        <a:ext cx="1222782" cy="733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D1D27-90C2-B44E-9E76-B8AD4E7F0D2E}">
      <dsp:nvSpPr>
        <dsp:cNvPr id="0" name=""/>
        <dsp:cNvSpPr/>
      </dsp:nvSpPr>
      <dsp:spPr>
        <a:xfrm>
          <a:off x="58124" y="478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58124" y="478"/>
        <a:ext cx="1222782" cy="733669"/>
      </dsp:txXfrm>
    </dsp:sp>
    <dsp:sp modelId="{DE6FD65C-91BD-3547-9327-D0FBF096B459}">
      <dsp:nvSpPr>
        <dsp:cNvPr id="0" name=""/>
        <dsp:cNvSpPr/>
      </dsp:nvSpPr>
      <dsp:spPr>
        <a:xfrm>
          <a:off x="1403185" y="478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1403185" y="478"/>
        <a:ext cx="1222782" cy="733669"/>
      </dsp:txXfrm>
    </dsp:sp>
    <dsp:sp modelId="{E77A2DF1-6EF8-F64F-8E71-D30424BD7C59}">
      <dsp:nvSpPr>
        <dsp:cNvPr id="0" name=""/>
        <dsp:cNvSpPr/>
      </dsp:nvSpPr>
      <dsp:spPr>
        <a:xfrm>
          <a:off x="58124" y="856425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58124" y="856425"/>
        <a:ext cx="1222782" cy="733669"/>
      </dsp:txXfrm>
    </dsp:sp>
    <dsp:sp modelId="{155F29F1-64CE-7848-A445-4F8C9DAD6C1B}">
      <dsp:nvSpPr>
        <dsp:cNvPr id="0" name=""/>
        <dsp:cNvSpPr/>
      </dsp:nvSpPr>
      <dsp:spPr>
        <a:xfrm>
          <a:off x="1403185" y="856425"/>
          <a:ext cx="1222782" cy="733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CN</a:t>
          </a:r>
          <a:endParaRPr lang="en-US" sz="3300" kern="1200" dirty="0"/>
        </a:p>
      </dsp:txBody>
      <dsp:txXfrm>
        <a:off x="1403185" y="856425"/>
        <a:ext cx="1222782" cy="733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1779-84A1-B743-9021-D433531C84CE}">
      <dsp:nvSpPr>
        <dsp:cNvPr id="0" name=""/>
        <dsp:cNvSpPr/>
      </dsp:nvSpPr>
      <dsp:spPr>
        <a:xfrm>
          <a:off x="0" y="160247"/>
          <a:ext cx="3101954" cy="1861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CRORC</a:t>
          </a:r>
          <a:endParaRPr lang="en-US" sz="5700" kern="1200" dirty="0"/>
        </a:p>
      </dsp:txBody>
      <dsp:txXfrm>
        <a:off x="0" y="160247"/>
        <a:ext cx="3101954" cy="1861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1779-84A1-B743-9021-D433531C84CE}">
      <dsp:nvSpPr>
        <dsp:cNvPr id="0" name=""/>
        <dsp:cNvSpPr/>
      </dsp:nvSpPr>
      <dsp:spPr>
        <a:xfrm>
          <a:off x="0" y="18311"/>
          <a:ext cx="519169" cy="5089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FEE</a:t>
          </a:r>
          <a:endParaRPr lang="en-US" sz="1600" kern="1200" dirty="0"/>
        </a:p>
      </dsp:txBody>
      <dsp:txXfrm>
        <a:off x="0" y="18311"/>
        <a:ext cx="519169" cy="50895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1779-84A1-B743-9021-D433531C84CE}">
      <dsp:nvSpPr>
        <dsp:cNvPr id="0" name=""/>
        <dsp:cNvSpPr/>
      </dsp:nvSpPr>
      <dsp:spPr>
        <a:xfrm>
          <a:off x="0" y="18311"/>
          <a:ext cx="519169" cy="5089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DC</a:t>
          </a:r>
          <a:endParaRPr lang="en-US" sz="2000" kern="1200" dirty="0"/>
        </a:p>
      </dsp:txBody>
      <dsp:txXfrm>
        <a:off x="0" y="18311"/>
        <a:ext cx="519169" cy="508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134D3-CC86-2A4F-B28E-56DA28F0FAAF}" type="datetime1">
              <a:rPr lang="en-US" smtClean="0"/>
              <a:t>11/27/15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090BA-7E10-E942-A112-A554E03D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2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D87A-11CE-2C46-9710-0189B181EE6F}" type="datetime1">
              <a:rPr lang="en-US" smtClean="0"/>
              <a:t>11/27/15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7BDE3-9960-A548-B66B-E900BBF1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7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7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7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9257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257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7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926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4926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62926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24926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349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7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9861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97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17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12912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1200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531200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31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22" Type="http://schemas.openxmlformats.org/officeDocument/2006/relationships/diagramData" Target="../diagrams/data5.xml"/><Relationship Id="rId23" Type="http://schemas.openxmlformats.org/officeDocument/2006/relationships/diagramLayout" Target="../diagrams/layout5.xml"/><Relationship Id="rId24" Type="http://schemas.openxmlformats.org/officeDocument/2006/relationships/diagramQuickStyle" Target="../diagrams/quickStyle5.xml"/><Relationship Id="rId25" Type="http://schemas.openxmlformats.org/officeDocument/2006/relationships/diagramColors" Target="../diagrams/colors5.xml"/><Relationship Id="rId26" Type="http://schemas.microsoft.com/office/2007/relationships/diagramDrawing" Target="../diagrams/drawing5.xml"/><Relationship Id="rId27" Type="http://schemas.openxmlformats.org/officeDocument/2006/relationships/diagramData" Target="../diagrams/data6.xml"/><Relationship Id="rId28" Type="http://schemas.openxmlformats.org/officeDocument/2006/relationships/diagramLayout" Target="../diagrams/layout6.xml"/><Relationship Id="rId29" Type="http://schemas.openxmlformats.org/officeDocument/2006/relationships/diagramQuickStyle" Target="../diagrams/quickStyle6.xml"/><Relationship Id="rId30" Type="http://schemas.openxmlformats.org/officeDocument/2006/relationships/diagramColors" Target="../diagrams/colors6.xml"/><Relationship Id="rId31" Type="http://schemas.microsoft.com/office/2007/relationships/diagramDrawing" Target="../diagrams/drawing6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UPDAte</a:t>
            </a:r>
            <a:r>
              <a:rPr lang="en-US" dirty="0" smtClean="0"/>
              <a:t> on C-RORC   FOR PANDA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Common Read-Out Receiver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4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optical </a:t>
            </a:r>
            <a:r>
              <a:rPr lang="en-US" dirty="0" smtClean="0"/>
              <a:t>cables</a:t>
            </a:r>
            <a:endParaRPr lang="en-US" dirty="0" smtClean="0"/>
          </a:p>
          <a:p>
            <a:r>
              <a:rPr lang="en-US" dirty="0" smtClean="0"/>
              <a:t>Higher bandwidth to storage</a:t>
            </a:r>
          </a:p>
          <a:p>
            <a:r>
              <a:rPr lang="en-US" dirty="0" smtClean="0"/>
              <a:t>Possible processing on GPU</a:t>
            </a:r>
          </a:p>
          <a:p>
            <a:r>
              <a:rPr lang="en-US" dirty="0" smtClean="0"/>
              <a:t>Used by ALICE DAQ &amp; HLT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4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ROR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23509" r="9752" b="18483"/>
          <a:stretch/>
        </p:blipFill>
        <p:spPr>
          <a:xfrm rot="10800000">
            <a:off x="1882990" y="2918317"/>
            <a:ext cx="6803809" cy="3243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C-RORC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Xilinx Virtex-6 FPGA</a:t>
            </a:r>
          </a:p>
          <a:p>
            <a:pPr lvl="1"/>
            <a:r>
              <a:rPr lang="en-US" dirty="0" smtClean="0"/>
              <a:t>12 optical links </a:t>
            </a:r>
          </a:p>
          <a:p>
            <a:pPr lvl="1"/>
            <a:r>
              <a:rPr lang="en-US" dirty="0" smtClean="0"/>
              <a:t>Gen2 x8 </a:t>
            </a:r>
            <a:r>
              <a:rPr lang="en-US" dirty="0" smtClean="0"/>
              <a:t>PCI Express</a:t>
            </a:r>
            <a:endParaRPr lang="en-US" dirty="0" smtClean="0"/>
          </a:p>
          <a:p>
            <a:pPr lvl="1"/>
            <a:r>
              <a:rPr lang="en-US" dirty="0" smtClean="0"/>
              <a:t>2 DDR3 </a:t>
            </a:r>
            <a:r>
              <a:rPr lang="en-US" dirty="0"/>
              <a:t>SO-</a:t>
            </a:r>
            <a:r>
              <a:rPr lang="en-US" dirty="0" smtClean="0"/>
              <a:t>DIMMs</a:t>
            </a:r>
          </a:p>
          <a:p>
            <a:pPr lvl="1"/>
            <a:r>
              <a:rPr lang="en-US" dirty="0" smtClean="0"/>
              <a:t>Total Bandwidth up to 4000MB/s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Read-Out Chain</a:t>
            </a:r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2779181" y="4261723"/>
            <a:ext cx="3030247" cy="818632"/>
          </a:xfrm>
          <a:prstGeom prst="bentConnector3">
            <a:avLst>
              <a:gd name="adj1" fmla="val 7235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>
            <a:off x="2779181" y="3260022"/>
            <a:ext cx="3030247" cy="514151"/>
          </a:xfrm>
          <a:prstGeom prst="bentConnector3">
            <a:avLst>
              <a:gd name="adj1" fmla="val 611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2779181" y="3926573"/>
            <a:ext cx="3030247" cy="335150"/>
          </a:xfrm>
          <a:prstGeom prst="bentConnector3">
            <a:avLst>
              <a:gd name="adj1" fmla="val 611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2779181" y="4532656"/>
            <a:ext cx="3030247" cy="1500199"/>
          </a:xfrm>
          <a:prstGeom prst="bentConnector3">
            <a:avLst>
              <a:gd name="adj1" fmla="val 807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2779181" y="2336097"/>
            <a:ext cx="3030247" cy="1040342"/>
          </a:xfrm>
          <a:prstGeom prst="bentConnector3">
            <a:avLst>
              <a:gd name="adj1" fmla="val 6955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2779181" y="1549755"/>
            <a:ext cx="3030247" cy="1572684"/>
          </a:xfrm>
          <a:prstGeom prst="bentConnector3">
            <a:avLst>
              <a:gd name="adj1" fmla="val 779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447817"/>
              </p:ext>
            </p:extLst>
          </p:nvPr>
        </p:nvGraphicFramePr>
        <p:xfrm>
          <a:off x="1487855" y="1208972"/>
          <a:ext cx="2684092" cy="159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35663"/>
              </p:ext>
            </p:extLst>
          </p:nvPr>
        </p:nvGraphicFramePr>
        <p:xfrm>
          <a:off x="1487855" y="2983256"/>
          <a:ext cx="2684092" cy="159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978784"/>
              </p:ext>
            </p:extLst>
          </p:nvPr>
        </p:nvGraphicFramePr>
        <p:xfrm>
          <a:off x="1487855" y="4726229"/>
          <a:ext cx="2684092" cy="159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92818996"/>
              </p:ext>
            </p:extLst>
          </p:nvPr>
        </p:nvGraphicFramePr>
        <p:xfrm>
          <a:off x="5809427" y="2733831"/>
          <a:ext cx="3101954" cy="207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4" name="Elbow Connector 13"/>
          <p:cNvCxnSpPr/>
          <p:nvPr/>
        </p:nvCxnSpPr>
        <p:spPr>
          <a:xfrm>
            <a:off x="4089238" y="1460855"/>
            <a:ext cx="1720190" cy="1522401"/>
          </a:xfrm>
          <a:prstGeom prst="bentConnector3">
            <a:avLst>
              <a:gd name="adj1" fmla="val 684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089238" y="2222055"/>
            <a:ext cx="1720190" cy="1037967"/>
          </a:xfrm>
          <a:prstGeom prst="bentConnector3">
            <a:avLst>
              <a:gd name="adj1" fmla="val 5430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4089238" y="4658057"/>
            <a:ext cx="1720190" cy="1459465"/>
          </a:xfrm>
          <a:prstGeom prst="bentConnector3">
            <a:avLst>
              <a:gd name="adj1" fmla="val 727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4089238" y="4397708"/>
            <a:ext cx="1720190" cy="767314"/>
          </a:xfrm>
          <a:prstGeom prst="bentConnector3">
            <a:avLst>
              <a:gd name="adj1" fmla="val 5861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4089238" y="3122439"/>
            <a:ext cx="1720190" cy="518983"/>
          </a:xfrm>
          <a:prstGeom prst="bentConnector3">
            <a:avLst>
              <a:gd name="adj1" fmla="val 3769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4090487" y="4053314"/>
            <a:ext cx="1718941" cy="280602"/>
          </a:xfrm>
          <a:prstGeom prst="bentConnector3">
            <a:avLst>
              <a:gd name="adj1" fmla="val 383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0756" y="67594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09428" y="2387470"/>
            <a:ext cx="258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x Quad SFP</a:t>
            </a:r>
            <a:endParaRPr lang="en-US" dirty="0"/>
          </a:p>
        </p:txBody>
      </p:sp>
      <p:sp>
        <p:nvSpPr>
          <p:cNvPr id="25" name="Donut 24"/>
          <p:cNvSpPr/>
          <p:nvPr/>
        </p:nvSpPr>
        <p:spPr>
          <a:xfrm>
            <a:off x="5568087" y="2799545"/>
            <a:ext cx="358487" cy="723549"/>
          </a:xfrm>
          <a:prstGeom prst="donut">
            <a:avLst>
              <a:gd name="adj" fmla="val 16429"/>
            </a:avLst>
          </a:prstGeom>
          <a:gradFill flip="none" rotWithShape="1">
            <a:gsLst>
              <a:gs pos="0">
                <a:schemeClr val="accent2">
                  <a:shade val="70000"/>
                  <a:satMod val="150000"/>
                  <a:alpha val="80000"/>
                </a:schemeClr>
              </a:gs>
              <a:gs pos="34000">
                <a:schemeClr val="accent2">
                  <a:shade val="70000"/>
                  <a:satMod val="140000"/>
                  <a:alpha val="80000"/>
                </a:schemeClr>
              </a:gs>
              <a:gs pos="70000">
                <a:schemeClr val="accent2">
                  <a:tint val="100000"/>
                  <a:shade val="90000"/>
                  <a:satMod val="140000"/>
                  <a:alpha val="80000"/>
                </a:schemeClr>
              </a:gs>
              <a:gs pos="100000">
                <a:schemeClr val="accent2">
                  <a:tint val="100000"/>
                  <a:shade val="100000"/>
                  <a:satMod val="100000"/>
                  <a:alpha val="80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5568087" y="3492367"/>
            <a:ext cx="358487" cy="684000"/>
          </a:xfrm>
          <a:prstGeom prst="donut">
            <a:avLst>
              <a:gd name="adj" fmla="val 15589"/>
            </a:avLst>
          </a:prstGeom>
          <a:gradFill flip="none" rotWithShape="1">
            <a:gsLst>
              <a:gs pos="0">
                <a:schemeClr val="accent2">
                  <a:shade val="70000"/>
                  <a:satMod val="150000"/>
                  <a:alpha val="80000"/>
                </a:schemeClr>
              </a:gs>
              <a:gs pos="34000">
                <a:schemeClr val="accent2">
                  <a:shade val="70000"/>
                  <a:satMod val="140000"/>
                  <a:alpha val="80000"/>
                </a:schemeClr>
              </a:gs>
              <a:gs pos="70000">
                <a:schemeClr val="accent2">
                  <a:tint val="100000"/>
                  <a:shade val="90000"/>
                  <a:satMod val="140000"/>
                  <a:alpha val="80000"/>
                </a:schemeClr>
              </a:gs>
              <a:gs pos="100000">
                <a:schemeClr val="accent2">
                  <a:tint val="100000"/>
                  <a:shade val="100000"/>
                  <a:satMod val="100000"/>
                  <a:alpha val="80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5568087" y="4102997"/>
            <a:ext cx="358487" cy="687549"/>
          </a:xfrm>
          <a:prstGeom prst="donut">
            <a:avLst>
              <a:gd name="adj" fmla="val 15589"/>
            </a:avLst>
          </a:prstGeom>
          <a:gradFill flip="none" rotWithShape="1">
            <a:gsLst>
              <a:gs pos="0">
                <a:schemeClr val="accent2">
                  <a:shade val="70000"/>
                  <a:satMod val="150000"/>
                  <a:alpha val="80000"/>
                </a:schemeClr>
              </a:gs>
              <a:gs pos="34000">
                <a:schemeClr val="accent2">
                  <a:shade val="70000"/>
                  <a:satMod val="140000"/>
                  <a:alpha val="80000"/>
                </a:schemeClr>
              </a:gs>
              <a:gs pos="70000">
                <a:schemeClr val="accent2">
                  <a:tint val="100000"/>
                  <a:shade val="90000"/>
                  <a:satMod val="140000"/>
                  <a:alpha val="80000"/>
                </a:schemeClr>
              </a:gs>
              <a:gs pos="100000">
                <a:schemeClr val="accent2">
                  <a:tint val="100000"/>
                  <a:shade val="100000"/>
                  <a:satMod val="100000"/>
                  <a:alpha val="80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2016" y="5132175"/>
            <a:ext cx="1439998" cy="8678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PC</a:t>
            </a:r>
            <a:endParaRPr lang="en-US" sz="32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502015" y="4762266"/>
            <a:ext cx="0" cy="358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62359" y="4806062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86879" y="1340416"/>
            <a:ext cx="2815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ComputeNodes</a:t>
            </a:r>
            <a:r>
              <a:rPr lang="en-US" dirty="0" smtClean="0"/>
              <a:t> borrowed</a:t>
            </a:r>
          </a:p>
          <a:p>
            <a:r>
              <a:rPr lang="en-US" dirty="0" smtClean="0"/>
              <a:t>From Belle II</a:t>
            </a:r>
            <a:endParaRPr lang="en-US" dirty="0"/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652207580"/>
              </p:ext>
            </p:extLst>
          </p:nvPr>
        </p:nvGraphicFramePr>
        <p:xfrm>
          <a:off x="120982" y="1208973"/>
          <a:ext cx="519169" cy="510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706801600"/>
              </p:ext>
            </p:extLst>
          </p:nvPr>
        </p:nvGraphicFramePr>
        <p:xfrm>
          <a:off x="742135" y="1227545"/>
          <a:ext cx="519169" cy="510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218268" y="6032855"/>
            <a:ext cx="246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 instead of CN?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3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Drivers installed and self test passed</a:t>
            </a:r>
          </a:p>
          <a:p>
            <a:pPr lvl="1"/>
            <a:r>
              <a:rPr lang="en-US" dirty="0" smtClean="0"/>
              <a:t>Core and drivers provided by H. Engel</a:t>
            </a:r>
          </a:p>
          <a:p>
            <a:endParaRPr lang="en-US" dirty="0"/>
          </a:p>
          <a:p>
            <a:r>
              <a:rPr lang="en-US" dirty="0" smtClean="0"/>
              <a:t>Implemented to existing core:</a:t>
            </a:r>
          </a:p>
          <a:p>
            <a:pPr lvl="1"/>
            <a:r>
              <a:rPr lang="en-US" dirty="0" smtClean="0"/>
              <a:t>Pattern generator</a:t>
            </a:r>
            <a:endParaRPr lang="en-US" dirty="0" smtClean="0"/>
          </a:p>
          <a:p>
            <a:pPr lvl="1"/>
            <a:r>
              <a:rPr lang="en-US" dirty="0" smtClean="0"/>
              <a:t>Output send via PCIe to </a:t>
            </a:r>
            <a:r>
              <a:rPr lang="en-US" dirty="0" smtClean="0"/>
              <a:t>HDD</a:t>
            </a:r>
          </a:p>
          <a:p>
            <a:pPr lvl="2"/>
            <a:r>
              <a:rPr lang="en-US" dirty="0" smtClean="0"/>
              <a:t>Reached up to 400 MB/s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on one channel</a:t>
            </a:r>
            <a:br>
              <a:rPr lang="en-US" dirty="0" smtClean="0"/>
            </a:br>
            <a:r>
              <a:rPr lang="en-US" dirty="0" smtClean="0"/>
              <a:t>limited by SSD write speed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IMG_11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10" y="3407379"/>
            <a:ext cx="3672790" cy="27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4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of usability of SFP lanes</a:t>
            </a:r>
          </a:p>
          <a:p>
            <a:pPr lvl="1"/>
            <a:r>
              <a:rPr lang="en-US" dirty="0"/>
              <a:t>Adapting clocks, </a:t>
            </a:r>
            <a:r>
              <a:rPr lang="en-US" dirty="0" smtClean="0"/>
              <a:t>Line Rate, </a:t>
            </a:r>
            <a:endParaRPr lang="en-US" dirty="0"/>
          </a:p>
          <a:p>
            <a:r>
              <a:rPr lang="en-US" dirty="0"/>
              <a:t>Possible protocol between CNs and </a:t>
            </a:r>
            <a:r>
              <a:rPr lang="en-US" dirty="0" smtClean="0"/>
              <a:t>CRORC:</a:t>
            </a:r>
            <a:endParaRPr lang="en-US" dirty="0"/>
          </a:p>
          <a:p>
            <a:pPr lvl="1"/>
            <a:r>
              <a:rPr lang="en-US" dirty="0" smtClean="0"/>
              <a:t>Aurora</a:t>
            </a:r>
          </a:p>
          <a:p>
            <a:pPr lvl="1"/>
            <a:r>
              <a:rPr lang="en-US" dirty="0" smtClean="0"/>
              <a:t>Same like Data Concentrators (push forward)</a:t>
            </a:r>
            <a:endParaRPr lang="en-US" dirty="0" smtClean="0"/>
          </a:p>
          <a:p>
            <a:r>
              <a:rPr lang="en-US" dirty="0" smtClean="0"/>
              <a:t>Connection test</a:t>
            </a:r>
          </a:p>
          <a:p>
            <a:r>
              <a:rPr lang="en-US" dirty="0" smtClean="0"/>
              <a:t>Beam test in </a:t>
            </a:r>
            <a:r>
              <a:rPr lang="en-US" dirty="0" smtClean="0"/>
              <a:t>Mainz 10.-14. December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Simon Reiter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5097</TotalTime>
  <Words>197</Words>
  <Application>Microsoft Macintosh PowerPoint</Application>
  <PresentationFormat>On-screen Show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UPDAte on C-RORC   FOR PANDA</vt:lpstr>
      <vt:lpstr>Introduction</vt:lpstr>
      <vt:lpstr>C-RORC Board</vt:lpstr>
      <vt:lpstr>Possible Read-Out Chain</vt:lpstr>
      <vt:lpstr>Development Status</vt:lpstr>
      <vt:lpstr>Outlook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on CRORC   FOR PANDA</dc:title>
  <dc:creator>Simon Reiter</dc:creator>
  <cp:lastModifiedBy>Simon Reiter</cp:lastModifiedBy>
  <cp:revision>23</cp:revision>
  <dcterms:created xsi:type="dcterms:W3CDTF">2015-10-30T09:32:11Z</dcterms:created>
  <dcterms:modified xsi:type="dcterms:W3CDTF">2015-11-28T13:15:49Z</dcterms:modified>
</cp:coreProperties>
</file>