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1" r:id="rId2"/>
    <p:sldId id="283" r:id="rId3"/>
    <p:sldId id="263" r:id="rId4"/>
    <p:sldId id="264" r:id="rId5"/>
    <p:sldId id="265" r:id="rId6"/>
    <p:sldId id="268" r:id="rId7"/>
    <p:sldId id="269" r:id="rId8"/>
    <p:sldId id="270" r:id="rId9"/>
    <p:sldId id="271" r:id="rId10"/>
    <p:sldId id="280" r:id="rId11"/>
    <p:sldId id="266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4" r:id="rId21"/>
    <p:sldId id="267" r:id="rId22"/>
    <p:sldId id="285" r:id="rId23"/>
    <p:sldId id="282" r:id="rId24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80"/>
    <a:srgbClr val="FF00FF"/>
    <a:srgbClr val="8000FF"/>
    <a:srgbClr val="0000FF"/>
    <a:srgbClr val="0080FF"/>
    <a:srgbClr val="00FFFF"/>
    <a:srgbClr val="00FF80"/>
    <a:srgbClr val="80FF00"/>
    <a:srgbClr val="FFFF0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3" autoAdjust="0"/>
    <p:restoredTop sz="82122" autoAdjust="0"/>
  </p:normalViewPr>
  <p:slideViewPr>
    <p:cSldViewPr>
      <p:cViewPr varScale="1">
        <p:scale>
          <a:sx n="75" d="100"/>
          <a:sy n="75" d="100"/>
        </p:scale>
        <p:origin x="-2048" y="-112"/>
      </p:cViewPr>
      <p:guideLst>
        <p:guide orient="horz" pos="4176"/>
        <p:guide orient="horz" pos="1392"/>
        <p:guide orient="horz" pos="144"/>
        <p:guide orient="horz"/>
        <p:guide orient="horz" pos="672"/>
        <p:guide pos="5759"/>
        <p:guide pos="480"/>
        <p:guide pos="470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16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Arbeitsmappe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Arbeitsmappe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Arbeitsmappe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Arbeitsmappe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ockmanns:Documents:Documents:Vortra&#776;ge:2015-12_MQTBAna:TimeSer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Blatt1!$A$800:$A$1200</c:f>
              <c:numCache>
                <c:formatCode>General</c:formatCode>
                <c:ptCount val="401"/>
                <c:pt idx="0">
                  <c:v>799.0</c:v>
                </c:pt>
                <c:pt idx="1">
                  <c:v>800.0</c:v>
                </c:pt>
                <c:pt idx="2">
                  <c:v>801.0</c:v>
                </c:pt>
                <c:pt idx="3">
                  <c:v>802.0</c:v>
                </c:pt>
                <c:pt idx="4">
                  <c:v>803.0</c:v>
                </c:pt>
                <c:pt idx="5">
                  <c:v>804.0</c:v>
                </c:pt>
                <c:pt idx="6">
                  <c:v>805.0</c:v>
                </c:pt>
                <c:pt idx="7">
                  <c:v>806.0</c:v>
                </c:pt>
                <c:pt idx="8">
                  <c:v>807.0</c:v>
                </c:pt>
                <c:pt idx="9">
                  <c:v>808.0</c:v>
                </c:pt>
                <c:pt idx="10">
                  <c:v>809.0</c:v>
                </c:pt>
                <c:pt idx="11">
                  <c:v>810.0</c:v>
                </c:pt>
                <c:pt idx="12">
                  <c:v>811.0</c:v>
                </c:pt>
                <c:pt idx="13">
                  <c:v>812.0</c:v>
                </c:pt>
                <c:pt idx="14">
                  <c:v>813.0</c:v>
                </c:pt>
                <c:pt idx="15">
                  <c:v>814.0</c:v>
                </c:pt>
                <c:pt idx="16">
                  <c:v>815.0</c:v>
                </c:pt>
                <c:pt idx="17">
                  <c:v>816.0</c:v>
                </c:pt>
                <c:pt idx="18">
                  <c:v>817.0</c:v>
                </c:pt>
                <c:pt idx="19">
                  <c:v>818.0</c:v>
                </c:pt>
                <c:pt idx="20">
                  <c:v>819.0</c:v>
                </c:pt>
                <c:pt idx="21">
                  <c:v>820.0</c:v>
                </c:pt>
                <c:pt idx="22">
                  <c:v>821.0</c:v>
                </c:pt>
                <c:pt idx="23">
                  <c:v>822.0</c:v>
                </c:pt>
                <c:pt idx="24">
                  <c:v>823.0</c:v>
                </c:pt>
                <c:pt idx="25">
                  <c:v>824.0</c:v>
                </c:pt>
                <c:pt idx="26">
                  <c:v>825.0</c:v>
                </c:pt>
                <c:pt idx="27">
                  <c:v>826.0</c:v>
                </c:pt>
                <c:pt idx="28">
                  <c:v>827.0</c:v>
                </c:pt>
                <c:pt idx="29">
                  <c:v>828.0</c:v>
                </c:pt>
                <c:pt idx="30">
                  <c:v>829.0</c:v>
                </c:pt>
                <c:pt idx="31">
                  <c:v>830.0</c:v>
                </c:pt>
                <c:pt idx="32">
                  <c:v>831.0</c:v>
                </c:pt>
                <c:pt idx="33">
                  <c:v>832.0</c:v>
                </c:pt>
                <c:pt idx="34">
                  <c:v>833.0</c:v>
                </c:pt>
                <c:pt idx="35">
                  <c:v>834.0</c:v>
                </c:pt>
                <c:pt idx="36">
                  <c:v>835.0</c:v>
                </c:pt>
                <c:pt idx="37">
                  <c:v>836.0</c:v>
                </c:pt>
                <c:pt idx="38">
                  <c:v>837.0</c:v>
                </c:pt>
                <c:pt idx="39">
                  <c:v>838.0</c:v>
                </c:pt>
                <c:pt idx="40">
                  <c:v>839.0</c:v>
                </c:pt>
                <c:pt idx="41">
                  <c:v>840.0</c:v>
                </c:pt>
                <c:pt idx="42">
                  <c:v>841.0</c:v>
                </c:pt>
                <c:pt idx="43">
                  <c:v>842.0</c:v>
                </c:pt>
                <c:pt idx="44">
                  <c:v>843.0</c:v>
                </c:pt>
                <c:pt idx="45">
                  <c:v>844.0</c:v>
                </c:pt>
                <c:pt idx="46">
                  <c:v>845.0</c:v>
                </c:pt>
                <c:pt idx="47">
                  <c:v>846.0</c:v>
                </c:pt>
                <c:pt idx="48">
                  <c:v>847.0</c:v>
                </c:pt>
                <c:pt idx="49">
                  <c:v>848.0</c:v>
                </c:pt>
                <c:pt idx="50">
                  <c:v>849.0</c:v>
                </c:pt>
                <c:pt idx="51">
                  <c:v>850.0</c:v>
                </c:pt>
                <c:pt idx="52">
                  <c:v>851.0</c:v>
                </c:pt>
                <c:pt idx="53">
                  <c:v>852.0</c:v>
                </c:pt>
                <c:pt idx="54">
                  <c:v>853.0</c:v>
                </c:pt>
                <c:pt idx="55">
                  <c:v>854.0</c:v>
                </c:pt>
                <c:pt idx="56">
                  <c:v>855.0</c:v>
                </c:pt>
                <c:pt idx="57">
                  <c:v>856.0</c:v>
                </c:pt>
                <c:pt idx="58">
                  <c:v>857.0</c:v>
                </c:pt>
                <c:pt idx="59">
                  <c:v>858.0</c:v>
                </c:pt>
                <c:pt idx="60">
                  <c:v>859.0</c:v>
                </c:pt>
                <c:pt idx="61">
                  <c:v>860.0</c:v>
                </c:pt>
                <c:pt idx="62">
                  <c:v>861.0</c:v>
                </c:pt>
                <c:pt idx="63">
                  <c:v>862.0</c:v>
                </c:pt>
                <c:pt idx="64">
                  <c:v>863.0</c:v>
                </c:pt>
                <c:pt idx="65">
                  <c:v>864.0</c:v>
                </c:pt>
                <c:pt idx="66">
                  <c:v>865.0</c:v>
                </c:pt>
                <c:pt idx="67">
                  <c:v>866.0</c:v>
                </c:pt>
                <c:pt idx="68">
                  <c:v>867.0</c:v>
                </c:pt>
                <c:pt idx="69">
                  <c:v>868.0</c:v>
                </c:pt>
                <c:pt idx="70">
                  <c:v>869.0</c:v>
                </c:pt>
                <c:pt idx="71">
                  <c:v>870.0</c:v>
                </c:pt>
                <c:pt idx="72">
                  <c:v>871.0</c:v>
                </c:pt>
                <c:pt idx="73">
                  <c:v>872.0</c:v>
                </c:pt>
                <c:pt idx="74">
                  <c:v>873.0</c:v>
                </c:pt>
                <c:pt idx="75">
                  <c:v>874.0</c:v>
                </c:pt>
                <c:pt idx="76">
                  <c:v>875.0</c:v>
                </c:pt>
                <c:pt idx="77">
                  <c:v>876.0</c:v>
                </c:pt>
                <c:pt idx="78">
                  <c:v>877.0</c:v>
                </c:pt>
                <c:pt idx="79">
                  <c:v>878.0</c:v>
                </c:pt>
                <c:pt idx="80">
                  <c:v>879.0</c:v>
                </c:pt>
                <c:pt idx="81">
                  <c:v>880.0</c:v>
                </c:pt>
                <c:pt idx="82">
                  <c:v>881.0</c:v>
                </c:pt>
                <c:pt idx="83">
                  <c:v>882.0</c:v>
                </c:pt>
                <c:pt idx="84">
                  <c:v>883.0</c:v>
                </c:pt>
                <c:pt idx="85">
                  <c:v>884.0</c:v>
                </c:pt>
                <c:pt idx="86">
                  <c:v>885.0</c:v>
                </c:pt>
                <c:pt idx="87">
                  <c:v>886.0</c:v>
                </c:pt>
                <c:pt idx="88">
                  <c:v>887.0</c:v>
                </c:pt>
                <c:pt idx="89">
                  <c:v>888.0</c:v>
                </c:pt>
                <c:pt idx="90">
                  <c:v>889.0</c:v>
                </c:pt>
                <c:pt idx="91">
                  <c:v>890.0</c:v>
                </c:pt>
                <c:pt idx="92">
                  <c:v>891.0</c:v>
                </c:pt>
                <c:pt idx="93">
                  <c:v>892.0</c:v>
                </c:pt>
                <c:pt idx="94">
                  <c:v>893.0</c:v>
                </c:pt>
                <c:pt idx="95">
                  <c:v>894.0</c:v>
                </c:pt>
                <c:pt idx="96">
                  <c:v>895.0</c:v>
                </c:pt>
                <c:pt idx="97">
                  <c:v>896.0</c:v>
                </c:pt>
                <c:pt idx="98">
                  <c:v>897.0</c:v>
                </c:pt>
                <c:pt idx="99">
                  <c:v>898.0</c:v>
                </c:pt>
                <c:pt idx="100">
                  <c:v>899.0</c:v>
                </c:pt>
                <c:pt idx="101">
                  <c:v>900.0</c:v>
                </c:pt>
                <c:pt idx="102">
                  <c:v>901.0</c:v>
                </c:pt>
                <c:pt idx="103">
                  <c:v>902.0</c:v>
                </c:pt>
                <c:pt idx="104">
                  <c:v>903.0</c:v>
                </c:pt>
                <c:pt idx="105">
                  <c:v>904.0</c:v>
                </c:pt>
                <c:pt idx="106">
                  <c:v>905.0</c:v>
                </c:pt>
                <c:pt idx="107">
                  <c:v>906.0</c:v>
                </c:pt>
                <c:pt idx="108">
                  <c:v>907.0</c:v>
                </c:pt>
                <c:pt idx="109">
                  <c:v>908.0</c:v>
                </c:pt>
                <c:pt idx="110">
                  <c:v>909.0</c:v>
                </c:pt>
                <c:pt idx="111">
                  <c:v>910.0</c:v>
                </c:pt>
                <c:pt idx="112">
                  <c:v>911.0</c:v>
                </c:pt>
                <c:pt idx="113">
                  <c:v>912.0</c:v>
                </c:pt>
                <c:pt idx="114">
                  <c:v>913.0</c:v>
                </c:pt>
                <c:pt idx="115">
                  <c:v>914.0</c:v>
                </c:pt>
                <c:pt idx="116">
                  <c:v>915.0</c:v>
                </c:pt>
                <c:pt idx="117">
                  <c:v>916.0</c:v>
                </c:pt>
                <c:pt idx="118">
                  <c:v>917.0</c:v>
                </c:pt>
                <c:pt idx="119">
                  <c:v>918.0</c:v>
                </c:pt>
                <c:pt idx="120">
                  <c:v>919.0</c:v>
                </c:pt>
                <c:pt idx="121">
                  <c:v>920.0</c:v>
                </c:pt>
                <c:pt idx="122">
                  <c:v>921.0</c:v>
                </c:pt>
                <c:pt idx="123">
                  <c:v>922.0</c:v>
                </c:pt>
                <c:pt idx="124">
                  <c:v>923.0</c:v>
                </c:pt>
                <c:pt idx="125">
                  <c:v>924.0</c:v>
                </c:pt>
                <c:pt idx="126">
                  <c:v>925.0</c:v>
                </c:pt>
                <c:pt idx="127">
                  <c:v>926.0</c:v>
                </c:pt>
                <c:pt idx="128">
                  <c:v>927.0</c:v>
                </c:pt>
                <c:pt idx="129">
                  <c:v>928.0</c:v>
                </c:pt>
                <c:pt idx="130">
                  <c:v>929.0</c:v>
                </c:pt>
                <c:pt idx="131">
                  <c:v>930.0</c:v>
                </c:pt>
                <c:pt idx="132">
                  <c:v>931.0</c:v>
                </c:pt>
                <c:pt idx="133">
                  <c:v>932.0</c:v>
                </c:pt>
                <c:pt idx="134">
                  <c:v>933.0</c:v>
                </c:pt>
                <c:pt idx="135">
                  <c:v>934.0</c:v>
                </c:pt>
                <c:pt idx="136">
                  <c:v>935.0</c:v>
                </c:pt>
                <c:pt idx="137">
                  <c:v>936.0</c:v>
                </c:pt>
                <c:pt idx="138">
                  <c:v>937.0</c:v>
                </c:pt>
                <c:pt idx="139">
                  <c:v>938.0</c:v>
                </c:pt>
                <c:pt idx="140">
                  <c:v>939.0</c:v>
                </c:pt>
                <c:pt idx="141">
                  <c:v>940.0</c:v>
                </c:pt>
                <c:pt idx="142">
                  <c:v>941.0</c:v>
                </c:pt>
                <c:pt idx="143">
                  <c:v>942.0</c:v>
                </c:pt>
                <c:pt idx="144">
                  <c:v>943.0</c:v>
                </c:pt>
                <c:pt idx="145">
                  <c:v>944.0</c:v>
                </c:pt>
                <c:pt idx="146">
                  <c:v>945.0</c:v>
                </c:pt>
                <c:pt idx="147">
                  <c:v>946.0</c:v>
                </c:pt>
                <c:pt idx="148">
                  <c:v>947.0</c:v>
                </c:pt>
                <c:pt idx="149">
                  <c:v>948.0</c:v>
                </c:pt>
                <c:pt idx="150">
                  <c:v>949.0</c:v>
                </c:pt>
                <c:pt idx="151">
                  <c:v>950.0</c:v>
                </c:pt>
                <c:pt idx="152">
                  <c:v>951.0</c:v>
                </c:pt>
                <c:pt idx="153">
                  <c:v>952.0</c:v>
                </c:pt>
                <c:pt idx="154">
                  <c:v>953.0</c:v>
                </c:pt>
                <c:pt idx="155">
                  <c:v>954.0</c:v>
                </c:pt>
                <c:pt idx="156">
                  <c:v>955.0</c:v>
                </c:pt>
                <c:pt idx="157">
                  <c:v>956.0</c:v>
                </c:pt>
                <c:pt idx="158">
                  <c:v>957.0</c:v>
                </c:pt>
                <c:pt idx="159">
                  <c:v>958.0</c:v>
                </c:pt>
                <c:pt idx="160">
                  <c:v>959.0</c:v>
                </c:pt>
                <c:pt idx="161">
                  <c:v>960.0</c:v>
                </c:pt>
                <c:pt idx="162">
                  <c:v>961.0</c:v>
                </c:pt>
                <c:pt idx="163">
                  <c:v>962.0</c:v>
                </c:pt>
                <c:pt idx="164">
                  <c:v>963.0</c:v>
                </c:pt>
                <c:pt idx="165">
                  <c:v>964.0</c:v>
                </c:pt>
                <c:pt idx="166">
                  <c:v>965.0</c:v>
                </c:pt>
                <c:pt idx="167">
                  <c:v>966.0</c:v>
                </c:pt>
                <c:pt idx="168">
                  <c:v>967.0</c:v>
                </c:pt>
                <c:pt idx="169">
                  <c:v>968.0</c:v>
                </c:pt>
                <c:pt idx="170">
                  <c:v>969.0</c:v>
                </c:pt>
                <c:pt idx="171">
                  <c:v>970.0</c:v>
                </c:pt>
                <c:pt idx="172">
                  <c:v>971.0</c:v>
                </c:pt>
                <c:pt idx="173">
                  <c:v>972.0</c:v>
                </c:pt>
                <c:pt idx="174">
                  <c:v>973.0</c:v>
                </c:pt>
                <c:pt idx="175">
                  <c:v>974.0</c:v>
                </c:pt>
                <c:pt idx="176">
                  <c:v>975.0</c:v>
                </c:pt>
                <c:pt idx="177">
                  <c:v>976.0</c:v>
                </c:pt>
                <c:pt idx="178">
                  <c:v>977.0</c:v>
                </c:pt>
                <c:pt idx="179">
                  <c:v>978.0</c:v>
                </c:pt>
                <c:pt idx="180">
                  <c:v>979.0</c:v>
                </c:pt>
                <c:pt idx="181">
                  <c:v>980.0</c:v>
                </c:pt>
                <c:pt idx="182">
                  <c:v>981.0</c:v>
                </c:pt>
                <c:pt idx="183">
                  <c:v>982.0</c:v>
                </c:pt>
                <c:pt idx="184">
                  <c:v>983.0</c:v>
                </c:pt>
                <c:pt idx="185">
                  <c:v>984.0</c:v>
                </c:pt>
                <c:pt idx="186">
                  <c:v>985.0</c:v>
                </c:pt>
                <c:pt idx="187">
                  <c:v>986.0</c:v>
                </c:pt>
                <c:pt idx="188">
                  <c:v>987.0</c:v>
                </c:pt>
                <c:pt idx="189">
                  <c:v>988.0</c:v>
                </c:pt>
                <c:pt idx="190">
                  <c:v>989.0</c:v>
                </c:pt>
                <c:pt idx="191">
                  <c:v>990.0</c:v>
                </c:pt>
                <c:pt idx="192">
                  <c:v>991.0</c:v>
                </c:pt>
                <c:pt idx="193">
                  <c:v>992.0</c:v>
                </c:pt>
                <c:pt idx="194">
                  <c:v>993.0</c:v>
                </c:pt>
                <c:pt idx="195">
                  <c:v>994.0</c:v>
                </c:pt>
                <c:pt idx="196">
                  <c:v>995.0</c:v>
                </c:pt>
                <c:pt idx="197">
                  <c:v>996.0</c:v>
                </c:pt>
                <c:pt idx="198">
                  <c:v>997.0</c:v>
                </c:pt>
                <c:pt idx="199">
                  <c:v>998.0</c:v>
                </c:pt>
                <c:pt idx="200">
                  <c:v>999.0</c:v>
                </c:pt>
                <c:pt idx="201">
                  <c:v>1000.0</c:v>
                </c:pt>
                <c:pt idx="202">
                  <c:v>1001.0</c:v>
                </c:pt>
                <c:pt idx="203">
                  <c:v>1002.0</c:v>
                </c:pt>
                <c:pt idx="204">
                  <c:v>1003.0</c:v>
                </c:pt>
                <c:pt idx="205">
                  <c:v>1004.0</c:v>
                </c:pt>
                <c:pt idx="206">
                  <c:v>1005.0</c:v>
                </c:pt>
                <c:pt idx="207">
                  <c:v>1006.0</c:v>
                </c:pt>
                <c:pt idx="208">
                  <c:v>1007.0</c:v>
                </c:pt>
                <c:pt idx="209">
                  <c:v>1008.0</c:v>
                </c:pt>
                <c:pt idx="210">
                  <c:v>1009.0</c:v>
                </c:pt>
                <c:pt idx="211">
                  <c:v>1010.0</c:v>
                </c:pt>
                <c:pt idx="212">
                  <c:v>1011.0</c:v>
                </c:pt>
                <c:pt idx="213">
                  <c:v>1012.0</c:v>
                </c:pt>
                <c:pt idx="214">
                  <c:v>1013.0</c:v>
                </c:pt>
                <c:pt idx="215">
                  <c:v>1014.0</c:v>
                </c:pt>
                <c:pt idx="216">
                  <c:v>1015.0</c:v>
                </c:pt>
                <c:pt idx="217">
                  <c:v>1016.0</c:v>
                </c:pt>
                <c:pt idx="218">
                  <c:v>1017.0</c:v>
                </c:pt>
                <c:pt idx="219">
                  <c:v>1018.0</c:v>
                </c:pt>
                <c:pt idx="220">
                  <c:v>1019.0</c:v>
                </c:pt>
                <c:pt idx="221">
                  <c:v>1020.0</c:v>
                </c:pt>
                <c:pt idx="222">
                  <c:v>1021.0</c:v>
                </c:pt>
                <c:pt idx="223">
                  <c:v>1022.0</c:v>
                </c:pt>
                <c:pt idx="224">
                  <c:v>1023.0</c:v>
                </c:pt>
                <c:pt idx="225">
                  <c:v>1024.0</c:v>
                </c:pt>
                <c:pt idx="226">
                  <c:v>1025.0</c:v>
                </c:pt>
                <c:pt idx="227">
                  <c:v>1026.0</c:v>
                </c:pt>
                <c:pt idx="228">
                  <c:v>1027.0</c:v>
                </c:pt>
                <c:pt idx="229">
                  <c:v>1028.0</c:v>
                </c:pt>
                <c:pt idx="230">
                  <c:v>1029.0</c:v>
                </c:pt>
                <c:pt idx="231">
                  <c:v>1030.0</c:v>
                </c:pt>
                <c:pt idx="232">
                  <c:v>1031.0</c:v>
                </c:pt>
                <c:pt idx="233">
                  <c:v>1032.0</c:v>
                </c:pt>
                <c:pt idx="234">
                  <c:v>1033.0</c:v>
                </c:pt>
                <c:pt idx="235">
                  <c:v>1034.0</c:v>
                </c:pt>
                <c:pt idx="236">
                  <c:v>1035.0</c:v>
                </c:pt>
                <c:pt idx="237">
                  <c:v>1036.0</c:v>
                </c:pt>
                <c:pt idx="238">
                  <c:v>1037.0</c:v>
                </c:pt>
                <c:pt idx="239">
                  <c:v>1038.0</c:v>
                </c:pt>
                <c:pt idx="240">
                  <c:v>1039.0</c:v>
                </c:pt>
                <c:pt idx="241">
                  <c:v>1040.0</c:v>
                </c:pt>
                <c:pt idx="242">
                  <c:v>1041.0</c:v>
                </c:pt>
                <c:pt idx="243">
                  <c:v>1042.0</c:v>
                </c:pt>
                <c:pt idx="244">
                  <c:v>1043.0</c:v>
                </c:pt>
                <c:pt idx="245">
                  <c:v>1044.0</c:v>
                </c:pt>
                <c:pt idx="246">
                  <c:v>1045.0</c:v>
                </c:pt>
                <c:pt idx="247">
                  <c:v>1046.0</c:v>
                </c:pt>
                <c:pt idx="248">
                  <c:v>1047.0</c:v>
                </c:pt>
                <c:pt idx="249">
                  <c:v>1048.0</c:v>
                </c:pt>
                <c:pt idx="250">
                  <c:v>1049.0</c:v>
                </c:pt>
                <c:pt idx="251">
                  <c:v>1050.0</c:v>
                </c:pt>
                <c:pt idx="252">
                  <c:v>1051.0</c:v>
                </c:pt>
                <c:pt idx="253">
                  <c:v>1052.0</c:v>
                </c:pt>
                <c:pt idx="254">
                  <c:v>1053.0</c:v>
                </c:pt>
                <c:pt idx="255">
                  <c:v>1054.0</c:v>
                </c:pt>
                <c:pt idx="256">
                  <c:v>1055.0</c:v>
                </c:pt>
                <c:pt idx="257">
                  <c:v>1056.0</c:v>
                </c:pt>
                <c:pt idx="258">
                  <c:v>1057.0</c:v>
                </c:pt>
                <c:pt idx="259">
                  <c:v>1058.0</c:v>
                </c:pt>
                <c:pt idx="260">
                  <c:v>1059.0</c:v>
                </c:pt>
                <c:pt idx="261">
                  <c:v>1060.0</c:v>
                </c:pt>
                <c:pt idx="262">
                  <c:v>1061.0</c:v>
                </c:pt>
                <c:pt idx="263">
                  <c:v>1062.0</c:v>
                </c:pt>
                <c:pt idx="264">
                  <c:v>1063.0</c:v>
                </c:pt>
                <c:pt idx="265">
                  <c:v>1064.0</c:v>
                </c:pt>
                <c:pt idx="266">
                  <c:v>1065.0</c:v>
                </c:pt>
                <c:pt idx="267">
                  <c:v>1066.0</c:v>
                </c:pt>
                <c:pt idx="268">
                  <c:v>1067.0</c:v>
                </c:pt>
                <c:pt idx="269">
                  <c:v>1068.0</c:v>
                </c:pt>
                <c:pt idx="270">
                  <c:v>1069.0</c:v>
                </c:pt>
                <c:pt idx="271">
                  <c:v>1070.0</c:v>
                </c:pt>
                <c:pt idx="272">
                  <c:v>1071.0</c:v>
                </c:pt>
                <c:pt idx="273">
                  <c:v>1072.0</c:v>
                </c:pt>
                <c:pt idx="274">
                  <c:v>1073.0</c:v>
                </c:pt>
                <c:pt idx="275">
                  <c:v>1074.0</c:v>
                </c:pt>
                <c:pt idx="276">
                  <c:v>1075.0</c:v>
                </c:pt>
                <c:pt idx="277">
                  <c:v>1076.0</c:v>
                </c:pt>
                <c:pt idx="278">
                  <c:v>1077.0</c:v>
                </c:pt>
                <c:pt idx="279">
                  <c:v>1078.0</c:v>
                </c:pt>
                <c:pt idx="280">
                  <c:v>1079.0</c:v>
                </c:pt>
                <c:pt idx="281">
                  <c:v>1080.0</c:v>
                </c:pt>
                <c:pt idx="282">
                  <c:v>1081.0</c:v>
                </c:pt>
                <c:pt idx="283">
                  <c:v>1082.0</c:v>
                </c:pt>
                <c:pt idx="284">
                  <c:v>1083.0</c:v>
                </c:pt>
                <c:pt idx="285">
                  <c:v>1084.0</c:v>
                </c:pt>
                <c:pt idx="286">
                  <c:v>1085.0</c:v>
                </c:pt>
                <c:pt idx="287">
                  <c:v>1086.0</c:v>
                </c:pt>
                <c:pt idx="288">
                  <c:v>1087.0</c:v>
                </c:pt>
                <c:pt idx="289">
                  <c:v>1088.0</c:v>
                </c:pt>
                <c:pt idx="290">
                  <c:v>1089.0</c:v>
                </c:pt>
                <c:pt idx="291">
                  <c:v>1090.0</c:v>
                </c:pt>
                <c:pt idx="292">
                  <c:v>1091.0</c:v>
                </c:pt>
                <c:pt idx="293">
                  <c:v>1092.0</c:v>
                </c:pt>
                <c:pt idx="294">
                  <c:v>1093.0</c:v>
                </c:pt>
                <c:pt idx="295">
                  <c:v>1094.0</c:v>
                </c:pt>
                <c:pt idx="296">
                  <c:v>1095.0</c:v>
                </c:pt>
                <c:pt idx="297">
                  <c:v>1096.0</c:v>
                </c:pt>
                <c:pt idx="298">
                  <c:v>1097.0</c:v>
                </c:pt>
                <c:pt idx="299">
                  <c:v>1098.0</c:v>
                </c:pt>
                <c:pt idx="300">
                  <c:v>1099.0</c:v>
                </c:pt>
                <c:pt idx="301">
                  <c:v>1100.0</c:v>
                </c:pt>
                <c:pt idx="302">
                  <c:v>1101.0</c:v>
                </c:pt>
                <c:pt idx="303">
                  <c:v>1102.0</c:v>
                </c:pt>
                <c:pt idx="304">
                  <c:v>1103.0</c:v>
                </c:pt>
                <c:pt idx="305">
                  <c:v>1104.0</c:v>
                </c:pt>
                <c:pt idx="306">
                  <c:v>1105.0</c:v>
                </c:pt>
                <c:pt idx="307">
                  <c:v>1106.0</c:v>
                </c:pt>
                <c:pt idx="308">
                  <c:v>1107.0</c:v>
                </c:pt>
                <c:pt idx="309">
                  <c:v>1108.0</c:v>
                </c:pt>
                <c:pt idx="310">
                  <c:v>1109.0</c:v>
                </c:pt>
                <c:pt idx="311">
                  <c:v>1110.0</c:v>
                </c:pt>
                <c:pt idx="312">
                  <c:v>1111.0</c:v>
                </c:pt>
                <c:pt idx="313">
                  <c:v>1112.0</c:v>
                </c:pt>
                <c:pt idx="314">
                  <c:v>1113.0</c:v>
                </c:pt>
                <c:pt idx="315">
                  <c:v>1114.0</c:v>
                </c:pt>
                <c:pt idx="316">
                  <c:v>1115.0</c:v>
                </c:pt>
                <c:pt idx="317">
                  <c:v>1116.0</c:v>
                </c:pt>
                <c:pt idx="318">
                  <c:v>1117.0</c:v>
                </c:pt>
                <c:pt idx="319">
                  <c:v>1118.0</c:v>
                </c:pt>
                <c:pt idx="320">
                  <c:v>1119.0</c:v>
                </c:pt>
                <c:pt idx="321">
                  <c:v>1120.0</c:v>
                </c:pt>
                <c:pt idx="322">
                  <c:v>1121.0</c:v>
                </c:pt>
                <c:pt idx="323">
                  <c:v>1122.0</c:v>
                </c:pt>
                <c:pt idx="324">
                  <c:v>1123.0</c:v>
                </c:pt>
                <c:pt idx="325">
                  <c:v>1124.0</c:v>
                </c:pt>
                <c:pt idx="326">
                  <c:v>1125.0</c:v>
                </c:pt>
                <c:pt idx="327">
                  <c:v>1126.0</c:v>
                </c:pt>
                <c:pt idx="328">
                  <c:v>1127.0</c:v>
                </c:pt>
                <c:pt idx="329">
                  <c:v>1128.0</c:v>
                </c:pt>
                <c:pt idx="330">
                  <c:v>1129.0</c:v>
                </c:pt>
                <c:pt idx="331">
                  <c:v>1130.0</c:v>
                </c:pt>
                <c:pt idx="332">
                  <c:v>1131.0</c:v>
                </c:pt>
                <c:pt idx="333">
                  <c:v>1132.0</c:v>
                </c:pt>
                <c:pt idx="334">
                  <c:v>1133.0</c:v>
                </c:pt>
                <c:pt idx="335">
                  <c:v>1134.0</c:v>
                </c:pt>
                <c:pt idx="336">
                  <c:v>1135.0</c:v>
                </c:pt>
                <c:pt idx="337">
                  <c:v>1136.0</c:v>
                </c:pt>
                <c:pt idx="338">
                  <c:v>1137.0</c:v>
                </c:pt>
                <c:pt idx="339">
                  <c:v>1138.0</c:v>
                </c:pt>
                <c:pt idx="340">
                  <c:v>1139.0</c:v>
                </c:pt>
                <c:pt idx="341">
                  <c:v>1140.0</c:v>
                </c:pt>
                <c:pt idx="342">
                  <c:v>1141.0</c:v>
                </c:pt>
                <c:pt idx="343">
                  <c:v>1142.0</c:v>
                </c:pt>
                <c:pt idx="344">
                  <c:v>1143.0</c:v>
                </c:pt>
                <c:pt idx="345">
                  <c:v>1144.0</c:v>
                </c:pt>
                <c:pt idx="346">
                  <c:v>1145.0</c:v>
                </c:pt>
                <c:pt idx="347">
                  <c:v>1146.0</c:v>
                </c:pt>
                <c:pt idx="348">
                  <c:v>1147.0</c:v>
                </c:pt>
                <c:pt idx="349">
                  <c:v>1148.0</c:v>
                </c:pt>
                <c:pt idx="350">
                  <c:v>1149.0</c:v>
                </c:pt>
                <c:pt idx="351">
                  <c:v>1150.0</c:v>
                </c:pt>
                <c:pt idx="352">
                  <c:v>1151.0</c:v>
                </c:pt>
                <c:pt idx="353">
                  <c:v>1152.0</c:v>
                </c:pt>
                <c:pt idx="354">
                  <c:v>1153.0</c:v>
                </c:pt>
                <c:pt idx="355">
                  <c:v>1154.0</c:v>
                </c:pt>
                <c:pt idx="356">
                  <c:v>1155.0</c:v>
                </c:pt>
                <c:pt idx="357">
                  <c:v>1156.0</c:v>
                </c:pt>
                <c:pt idx="358">
                  <c:v>1157.0</c:v>
                </c:pt>
                <c:pt idx="359">
                  <c:v>1158.0</c:v>
                </c:pt>
                <c:pt idx="360">
                  <c:v>1159.0</c:v>
                </c:pt>
                <c:pt idx="361">
                  <c:v>1160.0</c:v>
                </c:pt>
                <c:pt idx="362">
                  <c:v>1161.0</c:v>
                </c:pt>
                <c:pt idx="363">
                  <c:v>1162.0</c:v>
                </c:pt>
                <c:pt idx="364">
                  <c:v>1163.0</c:v>
                </c:pt>
                <c:pt idx="365">
                  <c:v>1164.0</c:v>
                </c:pt>
                <c:pt idx="366">
                  <c:v>1165.0</c:v>
                </c:pt>
                <c:pt idx="367">
                  <c:v>1166.0</c:v>
                </c:pt>
                <c:pt idx="368">
                  <c:v>1167.0</c:v>
                </c:pt>
                <c:pt idx="369">
                  <c:v>1168.0</c:v>
                </c:pt>
                <c:pt idx="370">
                  <c:v>1169.0</c:v>
                </c:pt>
                <c:pt idx="371">
                  <c:v>1170.0</c:v>
                </c:pt>
                <c:pt idx="372">
                  <c:v>1171.0</c:v>
                </c:pt>
                <c:pt idx="373">
                  <c:v>1172.0</c:v>
                </c:pt>
                <c:pt idx="374">
                  <c:v>1173.0</c:v>
                </c:pt>
                <c:pt idx="375">
                  <c:v>1174.0</c:v>
                </c:pt>
                <c:pt idx="376">
                  <c:v>1175.0</c:v>
                </c:pt>
                <c:pt idx="377">
                  <c:v>1176.0</c:v>
                </c:pt>
                <c:pt idx="378">
                  <c:v>1177.0</c:v>
                </c:pt>
                <c:pt idx="379">
                  <c:v>1178.0</c:v>
                </c:pt>
                <c:pt idx="380">
                  <c:v>1179.0</c:v>
                </c:pt>
                <c:pt idx="381">
                  <c:v>1180.0</c:v>
                </c:pt>
                <c:pt idx="382">
                  <c:v>1181.0</c:v>
                </c:pt>
                <c:pt idx="383">
                  <c:v>1182.0</c:v>
                </c:pt>
                <c:pt idx="384">
                  <c:v>1183.0</c:v>
                </c:pt>
                <c:pt idx="385">
                  <c:v>1184.0</c:v>
                </c:pt>
                <c:pt idx="386">
                  <c:v>1185.0</c:v>
                </c:pt>
                <c:pt idx="387">
                  <c:v>1186.0</c:v>
                </c:pt>
                <c:pt idx="388">
                  <c:v>1187.0</c:v>
                </c:pt>
                <c:pt idx="389">
                  <c:v>1188.0</c:v>
                </c:pt>
                <c:pt idx="390">
                  <c:v>1189.0</c:v>
                </c:pt>
                <c:pt idx="391">
                  <c:v>1190.0</c:v>
                </c:pt>
                <c:pt idx="392">
                  <c:v>1191.0</c:v>
                </c:pt>
                <c:pt idx="393">
                  <c:v>1192.0</c:v>
                </c:pt>
                <c:pt idx="394">
                  <c:v>1193.0</c:v>
                </c:pt>
                <c:pt idx="395">
                  <c:v>1194.0</c:v>
                </c:pt>
                <c:pt idx="396">
                  <c:v>1195.0</c:v>
                </c:pt>
                <c:pt idx="397">
                  <c:v>1196.0</c:v>
                </c:pt>
                <c:pt idx="398">
                  <c:v>1197.0</c:v>
                </c:pt>
                <c:pt idx="399">
                  <c:v>1198.0</c:v>
                </c:pt>
                <c:pt idx="400">
                  <c:v>1199.0</c:v>
                </c:pt>
              </c:numCache>
            </c:numRef>
          </c:xVal>
          <c:yVal>
            <c:numRef>
              <c:f>Blatt1!$C$800:$C$1200</c:f>
              <c:numCache>
                <c:formatCode>General</c:formatCode>
                <c:ptCount val="401"/>
                <c:pt idx="0">
                  <c:v>3.001869808E10</c:v>
                </c:pt>
                <c:pt idx="1">
                  <c:v>3.001871322E10</c:v>
                </c:pt>
                <c:pt idx="2">
                  <c:v>3.001870888E10</c:v>
                </c:pt>
                <c:pt idx="3">
                  <c:v>3.001869082E10</c:v>
                </c:pt>
                <c:pt idx="4">
                  <c:v>3.001872304E10</c:v>
                </c:pt>
                <c:pt idx="5">
                  <c:v>3.001870704E10</c:v>
                </c:pt>
                <c:pt idx="6">
                  <c:v>3.001870374E10</c:v>
                </c:pt>
                <c:pt idx="7">
                  <c:v>3.001870552E10</c:v>
                </c:pt>
                <c:pt idx="8">
                  <c:v>3.001870496E10</c:v>
                </c:pt>
                <c:pt idx="9">
                  <c:v>3.001869336E10</c:v>
                </c:pt>
                <c:pt idx="10">
                  <c:v>3.00187095E10</c:v>
                </c:pt>
                <c:pt idx="11">
                  <c:v>3.001870176E10</c:v>
                </c:pt>
                <c:pt idx="12">
                  <c:v>3.001868772E10</c:v>
                </c:pt>
                <c:pt idx="13">
                  <c:v>3.001870252E10</c:v>
                </c:pt>
                <c:pt idx="14">
                  <c:v>3.00186992E10</c:v>
                </c:pt>
                <c:pt idx="15">
                  <c:v>3.001869784E10</c:v>
                </c:pt>
                <c:pt idx="16">
                  <c:v>3.001870308E10</c:v>
                </c:pt>
                <c:pt idx="17">
                  <c:v>3.001872552E10</c:v>
                </c:pt>
                <c:pt idx="18">
                  <c:v>3.001871912E10</c:v>
                </c:pt>
                <c:pt idx="19">
                  <c:v>3.001870368E10</c:v>
                </c:pt>
                <c:pt idx="20">
                  <c:v>3.001872876E10</c:v>
                </c:pt>
                <c:pt idx="21">
                  <c:v>3.001871086E10</c:v>
                </c:pt>
                <c:pt idx="22">
                  <c:v>3.001870504E10</c:v>
                </c:pt>
                <c:pt idx="23">
                  <c:v>3.001873908E10</c:v>
                </c:pt>
                <c:pt idx="24">
                  <c:v>3.001870956E10</c:v>
                </c:pt>
                <c:pt idx="25">
                  <c:v>3.001872232E10</c:v>
                </c:pt>
                <c:pt idx="26">
                  <c:v>3.001874086E10</c:v>
                </c:pt>
                <c:pt idx="27">
                  <c:v>3.001871258E10</c:v>
                </c:pt>
                <c:pt idx="28">
                  <c:v>3.001868894E10</c:v>
                </c:pt>
                <c:pt idx="29">
                  <c:v>3.001875134E10</c:v>
                </c:pt>
                <c:pt idx="30">
                  <c:v>3.001869336E10</c:v>
                </c:pt>
                <c:pt idx="31">
                  <c:v>3.001869718E10</c:v>
                </c:pt>
                <c:pt idx="32">
                  <c:v>3.00187513E10</c:v>
                </c:pt>
                <c:pt idx="33">
                  <c:v>3.001871216E10</c:v>
                </c:pt>
                <c:pt idx="34">
                  <c:v>3.001870108E10</c:v>
                </c:pt>
                <c:pt idx="35">
                  <c:v>3.001875128E10</c:v>
                </c:pt>
                <c:pt idx="36">
                  <c:v>3.001871142E10</c:v>
                </c:pt>
                <c:pt idx="37">
                  <c:v>3.001871786E10</c:v>
                </c:pt>
                <c:pt idx="38">
                  <c:v>3.001875512E10</c:v>
                </c:pt>
                <c:pt idx="39">
                  <c:v>3.001871008E10</c:v>
                </c:pt>
                <c:pt idx="40">
                  <c:v>3.00187069E10</c:v>
                </c:pt>
                <c:pt idx="41">
                  <c:v>3.001875128E10</c:v>
                </c:pt>
                <c:pt idx="42">
                  <c:v>3.001869218E10</c:v>
                </c:pt>
                <c:pt idx="43">
                  <c:v>3.001870958E10</c:v>
                </c:pt>
                <c:pt idx="44">
                  <c:v>3.001875782E10</c:v>
                </c:pt>
                <c:pt idx="45">
                  <c:v>3.00187057E10</c:v>
                </c:pt>
                <c:pt idx="46">
                  <c:v>3.0018714E10</c:v>
                </c:pt>
                <c:pt idx="47">
                  <c:v>3.00187584E10</c:v>
                </c:pt>
                <c:pt idx="48">
                  <c:v>3.00186947E10</c:v>
                </c:pt>
                <c:pt idx="49">
                  <c:v>3.001869204E10</c:v>
                </c:pt>
                <c:pt idx="50">
                  <c:v>3.001875128E10</c:v>
                </c:pt>
                <c:pt idx="51">
                  <c:v>3.001869734E10</c:v>
                </c:pt>
                <c:pt idx="52">
                  <c:v>3.001868586E10</c:v>
                </c:pt>
                <c:pt idx="53">
                  <c:v>3.001873084E10</c:v>
                </c:pt>
                <c:pt idx="54">
                  <c:v>3.001870814E10</c:v>
                </c:pt>
                <c:pt idx="55">
                  <c:v>3.001872932E10</c:v>
                </c:pt>
                <c:pt idx="56">
                  <c:v>3.00187076E10</c:v>
                </c:pt>
                <c:pt idx="57">
                  <c:v>3.001873582E10</c:v>
                </c:pt>
                <c:pt idx="58">
                  <c:v>3.001869854E10</c:v>
                </c:pt>
                <c:pt idx="59">
                  <c:v>3.001874028E10</c:v>
                </c:pt>
                <c:pt idx="60">
                  <c:v>3.001872684E10</c:v>
                </c:pt>
                <c:pt idx="61">
                  <c:v>3.00187435E10</c:v>
                </c:pt>
                <c:pt idx="62">
                  <c:v>3.001870174E10</c:v>
                </c:pt>
                <c:pt idx="63">
                  <c:v>3.001874876E10</c:v>
                </c:pt>
                <c:pt idx="64">
                  <c:v>3.001868444E10</c:v>
                </c:pt>
                <c:pt idx="65">
                  <c:v>3.00187488E10</c:v>
                </c:pt>
                <c:pt idx="66">
                  <c:v>3.001872044E10</c:v>
                </c:pt>
                <c:pt idx="67">
                  <c:v>3.001874992E10</c:v>
                </c:pt>
                <c:pt idx="68">
                  <c:v>3.00187166E10</c:v>
                </c:pt>
                <c:pt idx="69">
                  <c:v>3.001874992E10</c:v>
                </c:pt>
                <c:pt idx="70">
                  <c:v>3.00186883E10</c:v>
                </c:pt>
                <c:pt idx="71">
                  <c:v>3.001874998E10</c:v>
                </c:pt>
                <c:pt idx="72">
                  <c:v>3.00187108E10</c:v>
                </c:pt>
                <c:pt idx="73">
                  <c:v>3.001873748E10</c:v>
                </c:pt>
                <c:pt idx="74">
                  <c:v>3.001871134E10</c:v>
                </c:pt>
                <c:pt idx="75">
                  <c:v>3.001875248E10</c:v>
                </c:pt>
                <c:pt idx="76">
                  <c:v>3.001868508E10</c:v>
                </c:pt>
                <c:pt idx="77">
                  <c:v>3.00187525E10</c:v>
                </c:pt>
                <c:pt idx="78">
                  <c:v>3.001873072E10</c:v>
                </c:pt>
                <c:pt idx="79">
                  <c:v>3.001875382E10</c:v>
                </c:pt>
                <c:pt idx="80">
                  <c:v>3.001872816E10</c:v>
                </c:pt>
                <c:pt idx="81">
                  <c:v>3.001875832E10</c:v>
                </c:pt>
                <c:pt idx="82">
                  <c:v>3.00187314E10</c:v>
                </c:pt>
                <c:pt idx="83">
                  <c:v>3.001873748E10</c:v>
                </c:pt>
                <c:pt idx="84">
                  <c:v>3.001874492E10</c:v>
                </c:pt>
                <c:pt idx="85">
                  <c:v>3.00187462E10</c:v>
                </c:pt>
                <c:pt idx="86">
                  <c:v>3.001874684E10</c:v>
                </c:pt>
                <c:pt idx="87">
                  <c:v>3.001874872E10</c:v>
                </c:pt>
                <c:pt idx="88">
                  <c:v>3.001874994E10</c:v>
                </c:pt>
                <c:pt idx="89">
                  <c:v>3.00187513E10</c:v>
                </c:pt>
                <c:pt idx="90">
                  <c:v>3.001875776E10</c:v>
                </c:pt>
                <c:pt idx="91">
                  <c:v>3.001875964E10</c:v>
                </c:pt>
                <c:pt idx="92">
                  <c:v>3.001876278E10</c:v>
                </c:pt>
                <c:pt idx="93">
                  <c:v>3.00187641E10</c:v>
                </c:pt>
                <c:pt idx="94">
                  <c:v>3.001876472E10</c:v>
                </c:pt>
                <c:pt idx="95">
                  <c:v>3.001876786E10</c:v>
                </c:pt>
                <c:pt idx="96">
                  <c:v>3.001876534E10</c:v>
                </c:pt>
                <c:pt idx="97">
                  <c:v>3.001879618E10</c:v>
                </c:pt>
                <c:pt idx="98">
                  <c:v>3.001878342E10</c:v>
                </c:pt>
                <c:pt idx="99">
                  <c:v>3.001880654E10</c:v>
                </c:pt>
                <c:pt idx="100">
                  <c:v>3.001877698E10</c:v>
                </c:pt>
                <c:pt idx="101">
                  <c:v>3.001879616E10</c:v>
                </c:pt>
                <c:pt idx="102">
                  <c:v>3.001880266E10</c:v>
                </c:pt>
                <c:pt idx="103">
                  <c:v>3.00188085E10</c:v>
                </c:pt>
                <c:pt idx="104">
                  <c:v>3.001876664E10</c:v>
                </c:pt>
                <c:pt idx="105">
                  <c:v>3.001876602E10</c:v>
                </c:pt>
                <c:pt idx="106">
                  <c:v>3.001879366E10</c:v>
                </c:pt>
                <c:pt idx="107">
                  <c:v>3.001882644E10</c:v>
                </c:pt>
                <c:pt idx="108">
                  <c:v>3.001879554E10</c:v>
                </c:pt>
                <c:pt idx="109">
                  <c:v>3.001880258E10</c:v>
                </c:pt>
                <c:pt idx="110">
                  <c:v>3.001879682E10</c:v>
                </c:pt>
                <c:pt idx="111">
                  <c:v>3.001879108E10</c:v>
                </c:pt>
                <c:pt idx="112">
                  <c:v>3.0018775E10</c:v>
                </c:pt>
                <c:pt idx="113">
                  <c:v>3.001876606E10</c:v>
                </c:pt>
                <c:pt idx="114">
                  <c:v>3.001878206E10</c:v>
                </c:pt>
                <c:pt idx="115">
                  <c:v>3.001877112E10</c:v>
                </c:pt>
                <c:pt idx="116">
                  <c:v>3.001881222E10</c:v>
                </c:pt>
                <c:pt idx="117">
                  <c:v>3.001877504E10</c:v>
                </c:pt>
                <c:pt idx="118">
                  <c:v>3.001878078E10</c:v>
                </c:pt>
                <c:pt idx="119">
                  <c:v>3.001881308E10</c:v>
                </c:pt>
                <c:pt idx="120">
                  <c:v>3.001884636E10</c:v>
                </c:pt>
                <c:pt idx="121">
                  <c:v>3.001879878E10</c:v>
                </c:pt>
                <c:pt idx="122">
                  <c:v>3.001876546E10</c:v>
                </c:pt>
                <c:pt idx="123">
                  <c:v>3.00188142E10</c:v>
                </c:pt>
                <c:pt idx="124">
                  <c:v>3.00188047E10</c:v>
                </c:pt>
                <c:pt idx="125">
                  <c:v>3.001877956E10</c:v>
                </c:pt>
                <c:pt idx="126">
                  <c:v>3.001882076E10</c:v>
                </c:pt>
                <c:pt idx="127">
                  <c:v>3.001879036E10</c:v>
                </c:pt>
                <c:pt idx="128">
                  <c:v>3.001877756E10</c:v>
                </c:pt>
                <c:pt idx="129">
                  <c:v>3.00188258E10</c:v>
                </c:pt>
                <c:pt idx="130">
                  <c:v>3.001877698E10</c:v>
                </c:pt>
                <c:pt idx="131">
                  <c:v>3.001879612E10</c:v>
                </c:pt>
                <c:pt idx="132">
                  <c:v>3.001882832E10</c:v>
                </c:pt>
                <c:pt idx="133">
                  <c:v>3.001877386E10</c:v>
                </c:pt>
                <c:pt idx="134">
                  <c:v>3.001879886E10</c:v>
                </c:pt>
                <c:pt idx="135">
                  <c:v>3.001882842E10</c:v>
                </c:pt>
                <c:pt idx="136">
                  <c:v>3.001878016E10</c:v>
                </c:pt>
                <c:pt idx="137">
                  <c:v>3.001877642E10</c:v>
                </c:pt>
                <c:pt idx="138">
                  <c:v>3.001883554E10</c:v>
                </c:pt>
                <c:pt idx="139">
                  <c:v>3.001878534E10</c:v>
                </c:pt>
                <c:pt idx="140">
                  <c:v>3.001877184E10</c:v>
                </c:pt>
                <c:pt idx="141">
                  <c:v>3.001884496E10</c:v>
                </c:pt>
                <c:pt idx="142">
                  <c:v>3.001878408E10</c:v>
                </c:pt>
                <c:pt idx="143">
                  <c:v>3.001879374E10</c:v>
                </c:pt>
                <c:pt idx="144">
                  <c:v>3.001876606E10</c:v>
                </c:pt>
                <c:pt idx="145">
                  <c:v>3.001878912E10</c:v>
                </c:pt>
                <c:pt idx="146">
                  <c:v>3.001878222E10</c:v>
                </c:pt>
                <c:pt idx="147">
                  <c:v>3.00187724E10</c:v>
                </c:pt>
                <c:pt idx="148">
                  <c:v>3.001880642E10</c:v>
                </c:pt>
                <c:pt idx="149">
                  <c:v>3.001878526E10</c:v>
                </c:pt>
                <c:pt idx="150">
                  <c:v>3.001880922E10</c:v>
                </c:pt>
                <c:pt idx="151">
                  <c:v>3.001877824E10</c:v>
                </c:pt>
                <c:pt idx="152">
                  <c:v>3.001880594E10</c:v>
                </c:pt>
                <c:pt idx="153">
                  <c:v>3.001884662E10</c:v>
                </c:pt>
                <c:pt idx="154">
                  <c:v>3.001881538E10</c:v>
                </c:pt>
                <c:pt idx="155">
                  <c:v>3.001879442E10</c:v>
                </c:pt>
                <c:pt idx="156">
                  <c:v>3.001881552E10</c:v>
                </c:pt>
                <c:pt idx="157">
                  <c:v>3.001877314E10</c:v>
                </c:pt>
                <c:pt idx="158">
                  <c:v>3.00188174E10</c:v>
                </c:pt>
                <c:pt idx="159">
                  <c:v>3.001878786E10</c:v>
                </c:pt>
                <c:pt idx="160">
                  <c:v>3.001881748E10</c:v>
                </c:pt>
                <c:pt idx="161">
                  <c:v>3.001879302E10</c:v>
                </c:pt>
                <c:pt idx="162">
                  <c:v>3.00188194E10</c:v>
                </c:pt>
                <c:pt idx="163">
                  <c:v>3.001877316E10</c:v>
                </c:pt>
                <c:pt idx="164">
                  <c:v>3.00188207E10</c:v>
                </c:pt>
                <c:pt idx="165">
                  <c:v>3.001876984E10</c:v>
                </c:pt>
                <c:pt idx="166">
                  <c:v>3.001882076E10</c:v>
                </c:pt>
                <c:pt idx="167">
                  <c:v>3.001877702E10</c:v>
                </c:pt>
                <c:pt idx="168">
                  <c:v>3.001882112E10</c:v>
                </c:pt>
                <c:pt idx="169">
                  <c:v>3.001879818E10</c:v>
                </c:pt>
                <c:pt idx="170">
                  <c:v>3.001882512E10</c:v>
                </c:pt>
                <c:pt idx="171">
                  <c:v>3.001880718E10</c:v>
                </c:pt>
                <c:pt idx="172">
                  <c:v>3.0018827E10</c:v>
                </c:pt>
                <c:pt idx="173">
                  <c:v>3.00188168E10</c:v>
                </c:pt>
                <c:pt idx="174">
                  <c:v>3.001882898E10</c:v>
                </c:pt>
                <c:pt idx="175">
                  <c:v>3.001880652E10</c:v>
                </c:pt>
                <c:pt idx="176">
                  <c:v>3.00188297E10</c:v>
                </c:pt>
                <c:pt idx="177">
                  <c:v>3.001881998E10</c:v>
                </c:pt>
                <c:pt idx="178">
                  <c:v>3.00188303E10</c:v>
                </c:pt>
                <c:pt idx="179">
                  <c:v>3.001881874E10</c:v>
                </c:pt>
                <c:pt idx="180">
                  <c:v>3.001883286E10</c:v>
                </c:pt>
                <c:pt idx="181">
                  <c:v>3.00188246E10</c:v>
                </c:pt>
                <c:pt idx="182">
                  <c:v>3.001883346E10</c:v>
                </c:pt>
                <c:pt idx="183">
                  <c:v>3.001883286E10</c:v>
                </c:pt>
                <c:pt idx="184">
                  <c:v>3.001883486E10</c:v>
                </c:pt>
                <c:pt idx="185">
                  <c:v>3.001883792E10</c:v>
                </c:pt>
                <c:pt idx="186">
                  <c:v>3.001883864E10</c:v>
                </c:pt>
                <c:pt idx="187">
                  <c:v>3.001883486E10</c:v>
                </c:pt>
                <c:pt idx="188">
                  <c:v>3.001884386E10</c:v>
                </c:pt>
                <c:pt idx="189">
                  <c:v>3.00188432E10</c:v>
                </c:pt>
                <c:pt idx="190">
                  <c:v>3.001884516E10</c:v>
                </c:pt>
                <c:pt idx="191">
                  <c:v>3.001884636E10</c:v>
                </c:pt>
                <c:pt idx="192">
                  <c:v>3.001886822E10</c:v>
                </c:pt>
                <c:pt idx="193">
                  <c:v>3.001888744E10</c:v>
                </c:pt>
                <c:pt idx="194">
                  <c:v>3.001887906E10</c:v>
                </c:pt>
                <c:pt idx="195">
                  <c:v>3.001886564E10</c:v>
                </c:pt>
                <c:pt idx="196">
                  <c:v>3.001886678E10</c:v>
                </c:pt>
                <c:pt idx="197">
                  <c:v>3.001886372E10</c:v>
                </c:pt>
                <c:pt idx="198">
                  <c:v>3.00188668E10</c:v>
                </c:pt>
                <c:pt idx="199">
                  <c:v>3.001886556E10</c:v>
                </c:pt>
                <c:pt idx="200">
                  <c:v>3.001886678E10</c:v>
                </c:pt>
                <c:pt idx="201">
                  <c:v>3.00188592E10</c:v>
                </c:pt>
                <c:pt idx="202">
                  <c:v>3.001885474E10</c:v>
                </c:pt>
                <c:pt idx="203">
                  <c:v>3.001887136E10</c:v>
                </c:pt>
                <c:pt idx="204">
                  <c:v>3.001887216E10</c:v>
                </c:pt>
                <c:pt idx="205">
                  <c:v>3.00188605E10</c:v>
                </c:pt>
                <c:pt idx="206">
                  <c:v>3.001885912E10</c:v>
                </c:pt>
                <c:pt idx="207">
                  <c:v>3.001886172E10</c:v>
                </c:pt>
                <c:pt idx="208">
                  <c:v>3.00188668E10</c:v>
                </c:pt>
                <c:pt idx="209">
                  <c:v>3.001888486E10</c:v>
                </c:pt>
                <c:pt idx="210">
                  <c:v>3.001888102E10</c:v>
                </c:pt>
                <c:pt idx="211">
                  <c:v>3.001885272E10</c:v>
                </c:pt>
                <c:pt idx="212">
                  <c:v>3.001886956E10</c:v>
                </c:pt>
                <c:pt idx="213">
                  <c:v>3.00188688E10</c:v>
                </c:pt>
                <c:pt idx="214">
                  <c:v>3.001884702E10</c:v>
                </c:pt>
                <c:pt idx="215">
                  <c:v>3.001886828E10</c:v>
                </c:pt>
                <c:pt idx="216">
                  <c:v>3.001890612E10</c:v>
                </c:pt>
                <c:pt idx="217">
                  <c:v>3.0018872E10</c:v>
                </c:pt>
                <c:pt idx="218">
                  <c:v>3.001885088E10</c:v>
                </c:pt>
                <c:pt idx="219">
                  <c:v>3.001886818E10</c:v>
                </c:pt>
                <c:pt idx="220">
                  <c:v>3.001891516E10</c:v>
                </c:pt>
                <c:pt idx="221">
                  <c:v>3.001886696E10</c:v>
                </c:pt>
                <c:pt idx="222">
                  <c:v>3.001885408E10</c:v>
                </c:pt>
                <c:pt idx="223">
                  <c:v>3.001888552E10</c:v>
                </c:pt>
                <c:pt idx="224">
                  <c:v>3.001892224E10</c:v>
                </c:pt>
                <c:pt idx="225">
                  <c:v>3.001887194E10</c:v>
                </c:pt>
                <c:pt idx="226">
                  <c:v>3.00188668E10</c:v>
                </c:pt>
                <c:pt idx="227">
                  <c:v>3.001888096E10</c:v>
                </c:pt>
                <c:pt idx="228">
                  <c:v>3.001892538E10</c:v>
                </c:pt>
                <c:pt idx="229">
                  <c:v>3.001888038E10</c:v>
                </c:pt>
                <c:pt idx="230">
                  <c:v>3.001886678E10</c:v>
                </c:pt>
                <c:pt idx="231">
                  <c:v>3.001886564E10</c:v>
                </c:pt>
                <c:pt idx="232">
                  <c:v>3.001892616E10</c:v>
                </c:pt>
                <c:pt idx="233">
                  <c:v>3.001888176E10</c:v>
                </c:pt>
                <c:pt idx="234">
                  <c:v>3.001885204E10</c:v>
                </c:pt>
                <c:pt idx="235">
                  <c:v>3.001888108E10</c:v>
                </c:pt>
                <c:pt idx="236">
                  <c:v>3.0018856E10</c:v>
                </c:pt>
                <c:pt idx="237">
                  <c:v>3.001885974E10</c:v>
                </c:pt>
                <c:pt idx="238">
                  <c:v>3.001886944E10</c:v>
                </c:pt>
                <c:pt idx="239">
                  <c:v>3.001887024E10</c:v>
                </c:pt>
                <c:pt idx="240">
                  <c:v>3.001885078E10</c:v>
                </c:pt>
                <c:pt idx="241">
                  <c:v>3.001889202E10</c:v>
                </c:pt>
                <c:pt idx="242">
                  <c:v>3.001887846E10</c:v>
                </c:pt>
                <c:pt idx="243">
                  <c:v>3.001886678E10</c:v>
                </c:pt>
                <c:pt idx="244">
                  <c:v>3.001889776E10</c:v>
                </c:pt>
                <c:pt idx="245">
                  <c:v>3.001886374E10</c:v>
                </c:pt>
                <c:pt idx="246">
                  <c:v>3.001886678E10</c:v>
                </c:pt>
                <c:pt idx="247">
                  <c:v>3.00188998E10</c:v>
                </c:pt>
                <c:pt idx="248">
                  <c:v>3.001886678E10</c:v>
                </c:pt>
                <c:pt idx="249">
                  <c:v>3.001886042E10</c:v>
                </c:pt>
                <c:pt idx="250">
                  <c:v>3.001890928E10</c:v>
                </c:pt>
                <c:pt idx="251">
                  <c:v>3.001887016E10</c:v>
                </c:pt>
                <c:pt idx="252">
                  <c:v>3.001884952E10</c:v>
                </c:pt>
                <c:pt idx="253">
                  <c:v>3.001892534E10</c:v>
                </c:pt>
                <c:pt idx="254">
                  <c:v>3.001885282E10</c:v>
                </c:pt>
                <c:pt idx="255">
                  <c:v>3.001887202E10</c:v>
                </c:pt>
                <c:pt idx="256">
                  <c:v>3.001887716E10</c:v>
                </c:pt>
                <c:pt idx="257">
                  <c:v>3.001886678E10</c:v>
                </c:pt>
                <c:pt idx="258">
                  <c:v>3.001889142E10</c:v>
                </c:pt>
                <c:pt idx="259">
                  <c:v>3.001885976E10</c:v>
                </c:pt>
                <c:pt idx="260">
                  <c:v>3.001885912E10</c:v>
                </c:pt>
                <c:pt idx="261">
                  <c:v>3.00188728E10</c:v>
                </c:pt>
                <c:pt idx="262">
                  <c:v>3.001888872E10</c:v>
                </c:pt>
                <c:pt idx="263">
                  <c:v>3.001889264E10</c:v>
                </c:pt>
                <c:pt idx="264">
                  <c:v>3.001884892E10</c:v>
                </c:pt>
                <c:pt idx="265">
                  <c:v>3.001887384E10</c:v>
                </c:pt>
                <c:pt idx="266">
                  <c:v>3.001885478E10</c:v>
                </c:pt>
                <c:pt idx="267">
                  <c:v>3.00188651E10</c:v>
                </c:pt>
                <c:pt idx="268">
                  <c:v>3.001889202E10</c:v>
                </c:pt>
                <c:pt idx="269">
                  <c:v>3.00188938E10</c:v>
                </c:pt>
                <c:pt idx="270">
                  <c:v>3.001889646E10</c:v>
                </c:pt>
                <c:pt idx="271">
                  <c:v>3.001889258E10</c:v>
                </c:pt>
                <c:pt idx="272">
                  <c:v>3.001890296E10</c:v>
                </c:pt>
                <c:pt idx="273">
                  <c:v>3.001889524E10</c:v>
                </c:pt>
                <c:pt idx="274">
                  <c:v>3.001890358E10</c:v>
                </c:pt>
                <c:pt idx="275">
                  <c:v>3.00188991E10</c:v>
                </c:pt>
                <c:pt idx="276">
                  <c:v>3.001891132E10</c:v>
                </c:pt>
                <c:pt idx="277">
                  <c:v>3.00189106E10</c:v>
                </c:pt>
                <c:pt idx="278">
                  <c:v>3.001891184E10</c:v>
                </c:pt>
                <c:pt idx="279">
                  <c:v>3.001890866E10</c:v>
                </c:pt>
                <c:pt idx="280">
                  <c:v>3.001891568E10</c:v>
                </c:pt>
                <c:pt idx="281">
                  <c:v>3.001891054E10</c:v>
                </c:pt>
                <c:pt idx="282">
                  <c:v>3.00189013E10</c:v>
                </c:pt>
                <c:pt idx="283">
                  <c:v>3.001891378E10</c:v>
                </c:pt>
                <c:pt idx="284">
                  <c:v>3.001891704E10</c:v>
                </c:pt>
                <c:pt idx="285">
                  <c:v>3.00189152E10</c:v>
                </c:pt>
                <c:pt idx="286">
                  <c:v>3.00189182E10</c:v>
                </c:pt>
                <c:pt idx="287">
                  <c:v>3.001892016E10</c:v>
                </c:pt>
                <c:pt idx="288">
                  <c:v>3.001892294E10</c:v>
                </c:pt>
                <c:pt idx="289">
                  <c:v>3.001892358E10</c:v>
                </c:pt>
                <c:pt idx="290">
                  <c:v>3.001892464E10</c:v>
                </c:pt>
                <c:pt idx="291">
                  <c:v>3.001884672E10</c:v>
                </c:pt>
                <c:pt idx="292">
                  <c:v>3.001892798E10</c:v>
                </c:pt>
                <c:pt idx="293">
                  <c:v>3.001894534E10</c:v>
                </c:pt>
                <c:pt idx="294">
                  <c:v>3.001893762E10</c:v>
                </c:pt>
                <c:pt idx="295">
                  <c:v>3.001896004E10</c:v>
                </c:pt>
                <c:pt idx="296">
                  <c:v>3.001895498E10</c:v>
                </c:pt>
                <c:pt idx="297">
                  <c:v>3.001897806E10</c:v>
                </c:pt>
                <c:pt idx="298">
                  <c:v>3.001894604E10</c:v>
                </c:pt>
                <c:pt idx="299">
                  <c:v>3.001894458E10</c:v>
                </c:pt>
                <c:pt idx="300">
                  <c:v>3.00189363E10</c:v>
                </c:pt>
                <c:pt idx="301">
                  <c:v>3.001897742E10</c:v>
                </c:pt>
                <c:pt idx="302">
                  <c:v>3.001893432E10</c:v>
                </c:pt>
                <c:pt idx="303">
                  <c:v>3.001895944E10</c:v>
                </c:pt>
                <c:pt idx="304">
                  <c:v>3.00189607E10</c:v>
                </c:pt>
                <c:pt idx="305">
                  <c:v>3.001899552E10</c:v>
                </c:pt>
                <c:pt idx="306">
                  <c:v>3.001893238E10</c:v>
                </c:pt>
                <c:pt idx="307">
                  <c:v>3.001893118E10</c:v>
                </c:pt>
                <c:pt idx="308">
                  <c:v>3.001896648E10</c:v>
                </c:pt>
                <c:pt idx="309">
                  <c:v>3.00189377E10</c:v>
                </c:pt>
                <c:pt idx="310">
                  <c:v>3.00189324E10</c:v>
                </c:pt>
                <c:pt idx="311">
                  <c:v>3.001895044E10</c:v>
                </c:pt>
                <c:pt idx="312">
                  <c:v>3.001893762E10</c:v>
                </c:pt>
                <c:pt idx="313">
                  <c:v>3.001894592E10</c:v>
                </c:pt>
                <c:pt idx="314">
                  <c:v>3.001896016E10</c:v>
                </c:pt>
                <c:pt idx="315">
                  <c:v>3.001894666E10</c:v>
                </c:pt>
                <c:pt idx="316">
                  <c:v>3.001893374E10</c:v>
                </c:pt>
                <c:pt idx="317">
                  <c:v>3.001895942E10</c:v>
                </c:pt>
                <c:pt idx="318">
                  <c:v>3.001893818E10</c:v>
                </c:pt>
                <c:pt idx="319">
                  <c:v>3.001893638E10</c:v>
                </c:pt>
                <c:pt idx="320">
                  <c:v>3.001893232E10</c:v>
                </c:pt>
                <c:pt idx="321">
                  <c:v>3.001893434E10</c:v>
                </c:pt>
                <c:pt idx="322">
                  <c:v>3.001895498E10</c:v>
                </c:pt>
                <c:pt idx="323">
                  <c:v>3.00189728E10</c:v>
                </c:pt>
                <c:pt idx="324">
                  <c:v>3.001895544E10</c:v>
                </c:pt>
                <c:pt idx="325">
                  <c:v>3.00189632E10</c:v>
                </c:pt>
                <c:pt idx="326">
                  <c:v>3.001897538E10</c:v>
                </c:pt>
                <c:pt idx="327">
                  <c:v>3.001893382E10</c:v>
                </c:pt>
                <c:pt idx="328">
                  <c:v>3.001895174E10</c:v>
                </c:pt>
                <c:pt idx="329">
                  <c:v>3.001897868E10</c:v>
                </c:pt>
                <c:pt idx="330">
                  <c:v>3.001896072E10</c:v>
                </c:pt>
                <c:pt idx="331">
                  <c:v>3.001895502E10</c:v>
                </c:pt>
                <c:pt idx="332">
                  <c:v>3.001897996E10</c:v>
                </c:pt>
                <c:pt idx="333">
                  <c:v>3.001896462E10</c:v>
                </c:pt>
                <c:pt idx="334">
                  <c:v>3.001894398E10</c:v>
                </c:pt>
                <c:pt idx="335">
                  <c:v>3.001899618E10</c:v>
                </c:pt>
                <c:pt idx="336">
                  <c:v>3.00189736E10</c:v>
                </c:pt>
                <c:pt idx="337">
                  <c:v>3.001893234E10</c:v>
                </c:pt>
                <c:pt idx="338">
                  <c:v>3.0018998E10</c:v>
                </c:pt>
                <c:pt idx="339">
                  <c:v>3.001897284E10</c:v>
                </c:pt>
                <c:pt idx="340">
                  <c:v>3.001893696E10</c:v>
                </c:pt>
                <c:pt idx="341">
                  <c:v>3.00190051E10</c:v>
                </c:pt>
                <c:pt idx="342">
                  <c:v>3.001897748E10</c:v>
                </c:pt>
                <c:pt idx="343">
                  <c:v>3.00189421E10</c:v>
                </c:pt>
                <c:pt idx="344">
                  <c:v>3.001900766E10</c:v>
                </c:pt>
                <c:pt idx="345">
                  <c:v>3.00189819E10</c:v>
                </c:pt>
                <c:pt idx="346">
                  <c:v>3.001897414E10</c:v>
                </c:pt>
                <c:pt idx="347">
                  <c:v>3.001900894E10</c:v>
                </c:pt>
                <c:pt idx="348">
                  <c:v>3.001898456E10</c:v>
                </c:pt>
                <c:pt idx="349">
                  <c:v>3.001897486E10</c:v>
                </c:pt>
                <c:pt idx="350">
                  <c:v>3.001900764E10</c:v>
                </c:pt>
                <c:pt idx="351">
                  <c:v>3.001898902E10</c:v>
                </c:pt>
                <c:pt idx="352">
                  <c:v>3.001898264E10</c:v>
                </c:pt>
                <c:pt idx="353">
                  <c:v>3.001899548E10</c:v>
                </c:pt>
                <c:pt idx="354">
                  <c:v>3.001898318E10</c:v>
                </c:pt>
                <c:pt idx="355">
                  <c:v>3.001899554E10</c:v>
                </c:pt>
                <c:pt idx="356">
                  <c:v>3.001898706E10</c:v>
                </c:pt>
                <c:pt idx="357">
                  <c:v>3.001900768E10</c:v>
                </c:pt>
                <c:pt idx="358">
                  <c:v>3.001899074E10</c:v>
                </c:pt>
                <c:pt idx="359">
                  <c:v>3.001900816E10</c:v>
                </c:pt>
                <c:pt idx="360">
                  <c:v>3.00189941E10</c:v>
                </c:pt>
                <c:pt idx="361">
                  <c:v>3.001900892E10</c:v>
                </c:pt>
                <c:pt idx="362">
                  <c:v>3.00189948E10</c:v>
                </c:pt>
                <c:pt idx="363">
                  <c:v>3.0019009E10</c:v>
                </c:pt>
                <c:pt idx="364">
                  <c:v>3.001899526E10</c:v>
                </c:pt>
                <c:pt idx="365">
                  <c:v>3.00189986E10</c:v>
                </c:pt>
                <c:pt idx="366">
                  <c:v>3.001899932E10</c:v>
                </c:pt>
                <c:pt idx="367">
                  <c:v>3.001900058E10</c:v>
                </c:pt>
                <c:pt idx="368">
                  <c:v>3.001900118E10</c:v>
                </c:pt>
                <c:pt idx="369">
                  <c:v>3.001900562E10</c:v>
                </c:pt>
                <c:pt idx="370">
                  <c:v>3.001900766E10</c:v>
                </c:pt>
                <c:pt idx="371">
                  <c:v>3.001900822E10</c:v>
                </c:pt>
                <c:pt idx="372">
                  <c:v>3.00190442E10</c:v>
                </c:pt>
                <c:pt idx="373">
                  <c:v>3.001901726E10</c:v>
                </c:pt>
                <c:pt idx="374">
                  <c:v>3.001903584E10</c:v>
                </c:pt>
                <c:pt idx="375">
                  <c:v>3.001901976E10</c:v>
                </c:pt>
                <c:pt idx="376">
                  <c:v>3.001903138E10</c:v>
                </c:pt>
                <c:pt idx="377">
                  <c:v>3.001903146E10</c:v>
                </c:pt>
                <c:pt idx="378">
                  <c:v>3.001904486E10</c:v>
                </c:pt>
                <c:pt idx="379">
                  <c:v>3.00190211E10</c:v>
                </c:pt>
                <c:pt idx="380">
                  <c:v>3.001904558E10</c:v>
                </c:pt>
                <c:pt idx="381">
                  <c:v>3.001904938E10</c:v>
                </c:pt>
                <c:pt idx="382">
                  <c:v>3.001901536E10</c:v>
                </c:pt>
                <c:pt idx="383">
                  <c:v>3.001903214E10</c:v>
                </c:pt>
                <c:pt idx="384">
                  <c:v>3.00190147E10</c:v>
                </c:pt>
                <c:pt idx="385">
                  <c:v>3.00190371E10</c:v>
                </c:pt>
                <c:pt idx="386">
                  <c:v>3.001902182E10</c:v>
                </c:pt>
                <c:pt idx="387">
                  <c:v>3.001906476E10</c:v>
                </c:pt>
                <c:pt idx="388">
                  <c:v>3.001906738E10</c:v>
                </c:pt>
                <c:pt idx="389">
                  <c:v>3.001904938E10</c:v>
                </c:pt>
                <c:pt idx="390">
                  <c:v>3.001901412E10</c:v>
                </c:pt>
                <c:pt idx="391">
                  <c:v>3.001906678E10</c:v>
                </c:pt>
                <c:pt idx="392">
                  <c:v>3.001907266E10</c:v>
                </c:pt>
                <c:pt idx="393">
                  <c:v>3.001903206E10</c:v>
                </c:pt>
                <c:pt idx="394">
                  <c:v>3.001902818E10</c:v>
                </c:pt>
                <c:pt idx="395">
                  <c:v>3.001906936E10</c:v>
                </c:pt>
                <c:pt idx="396">
                  <c:v>3.001904176E10</c:v>
                </c:pt>
                <c:pt idx="397">
                  <c:v>3.001902432E10</c:v>
                </c:pt>
                <c:pt idx="398">
                  <c:v>3.001908036E10</c:v>
                </c:pt>
                <c:pt idx="399">
                  <c:v>3.001904032E10</c:v>
                </c:pt>
                <c:pt idx="400">
                  <c:v>3.001903974E10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6338488"/>
        <c:axId val="-2126331752"/>
      </c:scatterChart>
      <c:valAx>
        <c:axId val="-2126338488"/>
        <c:scaling>
          <c:orientation val="minMax"/>
          <c:max val="1200.0"/>
          <c:min val="8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/>
                  <a:t>Position </a:t>
                </a:r>
                <a:r>
                  <a:rPr lang="de-DE" dirty="0" smtClean="0"/>
                  <a:t>in</a:t>
                </a:r>
                <a:r>
                  <a:rPr lang="de-DE" baseline="0" dirty="0" smtClean="0"/>
                  <a:t> </a:t>
                </a:r>
                <a:r>
                  <a:rPr lang="de-DE" baseline="0" dirty="0" err="1"/>
                  <a:t>data</a:t>
                </a:r>
                <a:r>
                  <a:rPr lang="de-DE" baseline="0" dirty="0"/>
                  <a:t> </a:t>
                </a:r>
                <a:r>
                  <a:rPr lang="de-DE" baseline="0" dirty="0" err="1"/>
                  <a:t>stream</a:t>
                </a:r>
                <a:endParaRPr lang="de-DE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6331752"/>
        <c:crosses val="autoZero"/>
        <c:crossBetween val="midCat"/>
      </c:valAx>
      <c:valAx>
        <c:axId val="-21263317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Time Stamp / 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63384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Blatt1!$A$800:$A$1200</c:f>
              <c:numCache>
                <c:formatCode>General</c:formatCode>
                <c:ptCount val="401"/>
                <c:pt idx="0">
                  <c:v>799.0</c:v>
                </c:pt>
                <c:pt idx="1">
                  <c:v>800.0</c:v>
                </c:pt>
                <c:pt idx="2">
                  <c:v>801.0</c:v>
                </c:pt>
                <c:pt idx="3">
                  <c:v>802.0</c:v>
                </c:pt>
                <c:pt idx="4">
                  <c:v>803.0</c:v>
                </c:pt>
                <c:pt idx="5">
                  <c:v>804.0</c:v>
                </c:pt>
                <c:pt idx="6">
                  <c:v>805.0</c:v>
                </c:pt>
                <c:pt idx="7">
                  <c:v>806.0</c:v>
                </c:pt>
                <c:pt idx="8">
                  <c:v>807.0</c:v>
                </c:pt>
                <c:pt idx="9">
                  <c:v>808.0</c:v>
                </c:pt>
                <c:pt idx="10">
                  <c:v>809.0</c:v>
                </c:pt>
                <c:pt idx="11">
                  <c:v>810.0</c:v>
                </c:pt>
                <c:pt idx="12">
                  <c:v>811.0</c:v>
                </c:pt>
                <c:pt idx="13">
                  <c:v>812.0</c:v>
                </c:pt>
                <c:pt idx="14">
                  <c:v>813.0</c:v>
                </c:pt>
                <c:pt idx="15">
                  <c:v>814.0</c:v>
                </c:pt>
                <c:pt idx="16">
                  <c:v>815.0</c:v>
                </c:pt>
                <c:pt idx="17">
                  <c:v>816.0</c:v>
                </c:pt>
                <c:pt idx="18">
                  <c:v>817.0</c:v>
                </c:pt>
                <c:pt idx="19">
                  <c:v>818.0</c:v>
                </c:pt>
                <c:pt idx="20">
                  <c:v>819.0</c:v>
                </c:pt>
                <c:pt idx="21">
                  <c:v>820.0</c:v>
                </c:pt>
                <c:pt idx="22">
                  <c:v>821.0</c:v>
                </c:pt>
                <c:pt idx="23">
                  <c:v>822.0</c:v>
                </c:pt>
                <c:pt idx="24">
                  <c:v>823.0</c:v>
                </c:pt>
                <c:pt idx="25">
                  <c:v>824.0</c:v>
                </c:pt>
                <c:pt idx="26">
                  <c:v>825.0</c:v>
                </c:pt>
                <c:pt idx="27">
                  <c:v>826.0</c:v>
                </c:pt>
                <c:pt idx="28">
                  <c:v>827.0</c:v>
                </c:pt>
                <c:pt idx="29">
                  <c:v>828.0</c:v>
                </c:pt>
                <c:pt idx="30">
                  <c:v>829.0</c:v>
                </c:pt>
                <c:pt idx="31">
                  <c:v>830.0</c:v>
                </c:pt>
                <c:pt idx="32">
                  <c:v>831.0</c:v>
                </c:pt>
                <c:pt idx="33">
                  <c:v>832.0</c:v>
                </c:pt>
                <c:pt idx="34">
                  <c:v>833.0</c:v>
                </c:pt>
                <c:pt idx="35">
                  <c:v>834.0</c:v>
                </c:pt>
                <c:pt idx="36">
                  <c:v>835.0</c:v>
                </c:pt>
                <c:pt idx="37">
                  <c:v>836.0</c:v>
                </c:pt>
                <c:pt idx="38">
                  <c:v>837.0</c:v>
                </c:pt>
                <c:pt idx="39">
                  <c:v>838.0</c:v>
                </c:pt>
                <c:pt idx="40">
                  <c:v>839.0</c:v>
                </c:pt>
                <c:pt idx="41">
                  <c:v>840.0</c:v>
                </c:pt>
                <c:pt idx="42">
                  <c:v>841.0</c:v>
                </c:pt>
                <c:pt idx="43">
                  <c:v>842.0</c:v>
                </c:pt>
                <c:pt idx="44">
                  <c:v>843.0</c:v>
                </c:pt>
                <c:pt idx="45">
                  <c:v>844.0</c:v>
                </c:pt>
                <c:pt idx="46">
                  <c:v>845.0</c:v>
                </c:pt>
                <c:pt idx="47">
                  <c:v>846.0</c:v>
                </c:pt>
                <c:pt idx="48">
                  <c:v>847.0</c:v>
                </c:pt>
                <c:pt idx="49">
                  <c:v>848.0</c:v>
                </c:pt>
                <c:pt idx="50">
                  <c:v>849.0</c:v>
                </c:pt>
                <c:pt idx="51">
                  <c:v>850.0</c:v>
                </c:pt>
                <c:pt idx="52">
                  <c:v>851.0</c:v>
                </c:pt>
                <c:pt idx="53">
                  <c:v>852.0</c:v>
                </c:pt>
                <c:pt idx="54">
                  <c:v>853.0</c:v>
                </c:pt>
                <c:pt idx="55">
                  <c:v>854.0</c:v>
                </c:pt>
                <c:pt idx="56">
                  <c:v>855.0</c:v>
                </c:pt>
                <c:pt idx="57">
                  <c:v>856.0</c:v>
                </c:pt>
                <c:pt idx="58">
                  <c:v>857.0</c:v>
                </c:pt>
                <c:pt idx="59">
                  <c:v>858.0</c:v>
                </c:pt>
                <c:pt idx="60">
                  <c:v>859.0</c:v>
                </c:pt>
                <c:pt idx="61">
                  <c:v>860.0</c:v>
                </c:pt>
                <c:pt idx="62">
                  <c:v>861.0</c:v>
                </c:pt>
                <c:pt idx="63">
                  <c:v>862.0</c:v>
                </c:pt>
                <c:pt idx="64">
                  <c:v>863.0</c:v>
                </c:pt>
                <c:pt idx="65">
                  <c:v>864.0</c:v>
                </c:pt>
                <c:pt idx="66">
                  <c:v>865.0</c:v>
                </c:pt>
                <c:pt idx="67">
                  <c:v>866.0</c:v>
                </c:pt>
                <c:pt idx="68">
                  <c:v>867.0</c:v>
                </c:pt>
                <c:pt idx="69">
                  <c:v>868.0</c:v>
                </c:pt>
                <c:pt idx="70">
                  <c:v>869.0</c:v>
                </c:pt>
                <c:pt idx="71">
                  <c:v>870.0</c:v>
                </c:pt>
                <c:pt idx="72">
                  <c:v>871.0</c:v>
                </c:pt>
                <c:pt idx="73">
                  <c:v>872.0</c:v>
                </c:pt>
                <c:pt idx="74">
                  <c:v>873.0</c:v>
                </c:pt>
                <c:pt idx="75">
                  <c:v>874.0</c:v>
                </c:pt>
                <c:pt idx="76">
                  <c:v>875.0</c:v>
                </c:pt>
                <c:pt idx="77">
                  <c:v>876.0</c:v>
                </c:pt>
                <c:pt idx="78">
                  <c:v>877.0</c:v>
                </c:pt>
                <c:pt idx="79">
                  <c:v>878.0</c:v>
                </c:pt>
                <c:pt idx="80">
                  <c:v>879.0</c:v>
                </c:pt>
                <c:pt idx="81">
                  <c:v>880.0</c:v>
                </c:pt>
                <c:pt idx="82">
                  <c:v>881.0</c:v>
                </c:pt>
                <c:pt idx="83">
                  <c:v>882.0</c:v>
                </c:pt>
                <c:pt idx="84">
                  <c:v>883.0</c:v>
                </c:pt>
                <c:pt idx="85">
                  <c:v>884.0</c:v>
                </c:pt>
                <c:pt idx="86">
                  <c:v>885.0</c:v>
                </c:pt>
                <c:pt idx="87">
                  <c:v>886.0</c:v>
                </c:pt>
                <c:pt idx="88">
                  <c:v>887.0</c:v>
                </c:pt>
                <c:pt idx="89">
                  <c:v>888.0</c:v>
                </c:pt>
                <c:pt idx="90">
                  <c:v>889.0</c:v>
                </c:pt>
                <c:pt idx="91">
                  <c:v>890.0</c:v>
                </c:pt>
                <c:pt idx="92">
                  <c:v>891.0</c:v>
                </c:pt>
                <c:pt idx="93">
                  <c:v>892.0</c:v>
                </c:pt>
                <c:pt idx="94">
                  <c:v>893.0</c:v>
                </c:pt>
                <c:pt idx="95">
                  <c:v>894.0</c:v>
                </c:pt>
                <c:pt idx="96">
                  <c:v>895.0</c:v>
                </c:pt>
                <c:pt idx="97">
                  <c:v>896.0</c:v>
                </c:pt>
                <c:pt idx="98">
                  <c:v>897.0</c:v>
                </c:pt>
                <c:pt idx="99">
                  <c:v>898.0</c:v>
                </c:pt>
                <c:pt idx="100">
                  <c:v>899.0</c:v>
                </c:pt>
                <c:pt idx="101">
                  <c:v>900.0</c:v>
                </c:pt>
                <c:pt idx="102">
                  <c:v>901.0</c:v>
                </c:pt>
                <c:pt idx="103">
                  <c:v>902.0</c:v>
                </c:pt>
                <c:pt idx="104">
                  <c:v>903.0</c:v>
                </c:pt>
                <c:pt idx="105">
                  <c:v>904.0</c:v>
                </c:pt>
                <c:pt idx="106">
                  <c:v>905.0</c:v>
                </c:pt>
                <c:pt idx="107">
                  <c:v>906.0</c:v>
                </c:pt>
                <c:pt idx="108">
                  <c:v>907.0</c:v>
                </c:pt>
                <c:pt idx="109">
                  <c:v>908.0</c:v>
                </c:pt>
                <c:pt idx="110">
                  <c:v>909.0</c:v>
                </c:pt>
                <c:pt idx="111">
                  <c:v>910.0</c:v>
                </c:pt>
                <c:pt idx="112">
                  <c:v>911.0</c:v>
                </c:pt>
                <c:pt idx="113">
                  <c:v>912.0</c:v>
                </c:pt>
                <c:pt idx="114">
                  <c:v>913.0</c:v>
                </c:pt>
                <c:pt idx="115">
                  <c:v>914.0</c:v>
                </c:pt>
                <c:pt idx="116">
                  <c:v>915.0</c:v>
                </c:pt>
                <c:pt idx="117">
                  <c:v>916.0</c:v>
                </c:pt>
                <c:pt idx="118">
                  <c:v>917.0</c:v>
                </c:pt>
                <c:pt idx="119">
                  <c:v>918.0</c:v>
                </c:pt>
                <c:pt idx="120">
                  <c:v>919.0</c:v>
                </c:pt>
                <c:pt idx="121">
                  <c:v>920.0</c:v>
                </c:pt>
                <c:pt idx="122">
                  <c:v>921.0</c:v>
                </c:pt>
                <c:pt idx="123">
                  <c:v>922.0</c:v>
                </c:pt>
                <c:pt idx="124">
                  <c:v>923.0</c:v>
                </c:pt>
                <c:pt idx="125">
                  <c:v>924.0</c:v>
                </c:pt>
                <c:pt idx="126">
                  <c:v>925.0</c:v>
                </c:pt>
                <c:pt idx="127">
                  <c:v>926.0</c:v>
                </c:pt>
                <c:pt idx="128">
                  <c:v>927.0</c:v>
                </c:pt>
                <c:pt idx="129">
                  <c:v>928.0</c:v>
                </c:pt>
                <c:pt idx="130">
                  <c:v>929.0</c:v>
                </c:pt>
                <c:pt idx="131">
                  <c:v>930.0</c:v>
                </c:pt>
                <c:pt idx="132">
                  <c:v>931.0</c:v>
                </c:pt>
                <c:pt idx="133">
                  <c:v>932.0</c:v>
                </c:pt>
                <c:pt idx="134">
                  <c:v>933.0</c:v>
                </c:pt>
                <c:pt idx="135">
                  <c:v>934.0</c:v>
                </c:pt>
                <c:pt idx="136">
                  <c:v>935.0</c:v>
                </c:pt>
                <c:pt idx="137">
                  <c:v>936.0</c:v>
                </c:pt>
                <c:pt idx="138">
                  <c:v>937.0</c:v>
                </c:pt>
                <c:pt idx="139">
                  <c:v>938.0</c:v>
                </c:pt>
                <c:pt idx="140">
                  <c:v>939.0</c:v>
                </c:pt>
                <c:pt idx="141">
                  <c:v>940.0</c:v>
                </c:pt>
                <c:pt idx="142">
                  <c:v>941.0</c:v>
                </c:pt>
                <c:pt idx="143">
                  <c:v>942.0</c:v>
                </c:pt>
                <c:pt idx="144">
                  <c:v>943.0</c:v>
                </c:pt>
                <c:pt idx="145">
                  <c:v>944.0</c:v>
                </c:pt>
                <c:pt idx="146">
                  <c:v>945.0</c:v>
                </c:pt>
                <c:pt idx="147">
                  <c:v>946.0</c:v>
                </c:pt>
                <c:pt idx="148">
                  <c:v>947.0</c:v>
                </c:pt>
                <c:pt idx="149">
                  <c:v>948.0</c:v>
                </c:pt>
                <c:pt idx="150">
                  <c:v>949.0</c:v>
                </c:pt>
                <c:pt idx="151">
                  <c:v>950.0</c:v>
                </c:pt>
                <c:pt idx="152">
                  <c:v>951.0</c:v>
                </c:pt>
                <c:pt idx="153">
                  <c:v>952.0</c:v>
                </c:pt>
                <c:pt idx="154">
                  <c:v>953.0</c:v>
                </c:pt>
                <c:pt idx="155">
                  <c:v>954.0</c:v>
                </c:pt>
                <c:pt idx="156">
                  <c:v>955.0</c:v>
                </c:pt>
                <c:pt idx="157">
                  <c:v>956.0</c:v>
                </c:pt>
                <c:pt idx="158">
                  <c:v>957.0</c:v>
                </c:pt>
                <c:pt idx="159">
                  <c:v>958.0</c:v>
                </c:pt>
                <c:pt idx="160">
                  <c:v>959.0</c:v>
                </c:pt>
                <c:pt idx="161">
                  <c:v>960.0</c:v>
                </c:pt>
                <c:pt idx="162">
                  <c:v>961.0</c:v>
                </c:pt>
                <c:pt idx="163">
                  <c:v>962.0</c:v>
                </c:pt>
                <c:pt idx="164">
                  <c:v>963.0</c:v>
                </c:pt>
                <c:pt idx="165">
                  <c:v>964.0</c:v>
                </c:pt>
                <c:pt idx="166">
                  <c:v>965.0</c:v>
                </c:pt>
                <c:pt idx="167">
                  <c:v>966.0</c:v>
                </c:pt>
                <c:pt idx="168">
                  <c:v>967.0</c:v>
                </c:pt>
                <c:pt idx="169">
                  <c:v>968.0</c:v>
                </c:pt>
                <c:pt idx="170">
                  <c:v>969.0</c:v>
                </c:pt>
                <c:pt idx="171">
                  <c:v>970.0</c:v>
                </c:pt>
                <c:pt idx="172">
                  <c:v>971.0</c:v>
                </c:pt>
                <c:pt idx="173">
                  <c:v>972.0</c:v>
                </c:pt>
                <c:pt idx="174">
                  <c:v>973.0</c:v>
                </c:pt>
                <c:pt idx="175">
                  <c:v>974.0</c:v>
                </c:pt>
                <c:pt idx="176">
                  <c:v>975.0</c:v>
                </c:pt>
                <c:pt idx="177">
                  <c:v>976.0</c:v>
                </c:pt>
                <c:pt idx="178">
                  <c:v>977.0</c:v>
                </c:pt>
                <c:pt idx="179">
                  <c:v>978.0</c:v>
                </c:pt>
                <c:pt idx="180">
                  <c:v>979.0</c:v>
                </c:pt>
                <c:pt idx="181">
                  <c:v>980.0</c:v>
                </c:pt>
                <c:pt idx="182">
                  <c:v>981.0</c:v>
                </c:pt>
                <c:pt idx="183">
                  <c:v>982.0</c:v>
                </c:pt>
                <c:pt idx="184">
                  <c:v>983.0</c:v>
                </c:pt>
                <c:pt idx="185">
                  <c:v>984.0</c:v>
                </c:pt>
                <c:pt idx="186">
                  <c:v>985.0</c:v>
                </c:pt>
                <c:pt idx="187">
                  <c:v>986.0</c:v>
                </c:pt>
                <c:pt idx="188">
                  <c:v>987.0</c:v>
                </c:pt>
                <c:pt idx="189">
                  <c:v>988.0</c:v>
                </c:pt>
                <c:pt idx="190">
                  <c:v>989.0</c:v>
                </c:pt>
                <c:pt idx="191">
                  <c:v>990.0</c:v>
                </c:pt>
                <c:pt idx="192">
                  <c:v>991.0</c:v>
                </c:pt>
                <c:pt idx="193">
                  <c:v>992.0</c:v>
                </c:pt>
                <c:pt idx="194">
                  <c:v>993.0</c:v>
                </c:pt>
                <c:pt idx="195">
                  <c:v>994.0</c:v>
                </c:pt>
                <c:pt idx="196">
                  <c:v>995.0</c:v>
                </c:pt>
                <c:pt idx="197">
                  <c:v>996.0</c:v>
                </c:pt>
                <c:pt idx="198">
                  <c:v>997.0</c:v>
                </c:pt>
                <c:pt idx="199">
                  <c:v>998.0</c:v>
                </c:pt>
                <c:pt idx="200">
                  <c:v>999.0</c:v>
                </c:pt>
                <c:pt idx="201">
                  <c:v>1000.0</c:v>
                </c:pt>
                <c:pt idx="202">
                  <c:v>1001.0</c:v>
                </c:pt>
                <c:pt idx="203">
                  <c:v>1002.0</c:v>
                </c:pt>
                <c:pt idx="204">
                  <c:v>1003.0</c:v>
                </c:pt>
                <c:pt idx="205">
                  <c:v>1004.0</c:v>
                </c:pt>
                <c:pt idx="206">
                  <c:v>1005.0</c:v>
                </c:pt>
                <c:pt idx="207">
                  <c:v>1006.0</c:v>
                </c:pt>
                <c:pt idx="208">
                  <c:v>1007.0</c:v>
                </c:pt>
                <c:pt idx="209">
                  <c:v>1008.0</c:v>
                </c:pt>
                <c:pt idx="210">
                  <c:v>1009.0</c:v>
                </c:pt>
                <c:pt idx="211">
                  <c:v>1010.0</c:v>
                </c:pt>
                <c:pt idx="212">
                  <c:v>1011.0</c:v>
                </c:pt>
                <c:pt idx="213">
                  <c:v>1012.0</c:v>
                </c:pt>
                <c:pt idx="214">
                  <c:v>1013.0</c:v>
                </c:pt>
                <c:pt idx="215">
                  <c:v>1014.0</c:v>
                </c:pt>
                <c:pt idx="216">
                  <c:v>1015.0</c:v>
                </c:pt>
                <c:pt idx="217">
                  <c:v>1016.0</c:v>
                </c:pt>
                <c:pt idx="218">
                  <c:v>1017.0</c:v>
                </c:pt>
                <c:pt idx="219">
                  <c:v>1018.0</c:v>
                </c:pt>
                <c:pt idx="220">
                  <c:v>1019.0</c:v>
                </c:pt>
                <c:pt idx="221">
                  <c:v>1020.0</c:v>
                </c:pt>
                <c:pt idx="222">
                  <c:v>1021.0</c:v>
                </c:pt>
                <c:pt idx="223">
                  <c:v>1022.0</c:v>
                </c:pt>
                <c:pt idx="224">
                  <c:v>1023.0</c:v>
                </c:pt>
                <c:pt idx="225">
                  <c:v>1024.0</c:v>
                </c:pt>
                <c:pt idx="226">
                  <c:v>1025.0</c:v>
                </c:pt>
                <c:pt idx="227">
                  <c:v>1026.0</c:v>
                </c:pt>
                <c:pt idx="228">
                  <c:v>1027.0</c:v>
                </c:pt>
                <c:pt idx="229">
                  <c:v>1028.0</c:v>
                </c:pt>
                <c:pt idx="230">
                  <c:v>1029.0</c:v>
                </c:pt>
                <c:pt idx="231">
                  <c:v>1030.0</c:v>
                </c:pt>
                <c:pt idx="232">
                  <c:v>1031.0</c:v>
                </c:pt>
                <c:pt idx="233">
                  <c:v>1032.0</c:v>
                </c:pt>
                <c:pt idx="234">
                  <c:v>1033.0</c:v>
                </c:pt>
                <c:pt idx="235">
                  <c:v>1034.0</c:v>
                </c:pt>
                <c:pt idx="236">
                  <c:v>1035.0</c:v>
                </c:pt>
                <c:pt idx="237">
                  <c:v>1036.0</c:v>
                </c:pt>
                <c:pt idx="238">
                  <c:v>1037.0</c:v>
                </c:pt>
                <c:pt idx="239">
                  <c:v>1038.0</c:v>
                </c:pt>
                <c:pt idx="240">
                  <c:v>1039.0</c:v>
                </c:pt>
                <c:pt idx="241">
                  <c:v>1040.0</c:v>
                </c:pt>
                <c:pt idx="242">
                  <c:v>1041.0</c:v>
                </c:pt>
                <c:pt idx="243">
                  <c:v>1042.0</c:v>
                </c:pt>
                <c:pt idx="244">
                  <c:v>1043.0</c:v>
                </c:pt>
                <c:pt idx="245">
                  <c:v>1044.0</c:v>
                </c:pt>
                <c:pt idx="246">
                  <c:v>1045.0</c:v>
                </c:pt>
                <c:pt idx="247">
                  <c:v>1046.0</c:v>
                </c:pt>
                <c:pt idx="248">
                  <c:v>1047.0</c:v>
                </c:pt>
                <c:pt idx="249">
                  <c:v>1048.0</c:v>
                </c:pt>
                <c:pt idx="250">
                  <c:v>1049.0</c:v>
                </c:pt>
                <c:pt idx="251">
                  <c:v>1050.0</c:v>
                </c:pt>
                <c:pt idx="252">
                  <c:v>1051.0</c:v>
                </c:pt>
                <c:pt idx="253">
                  <c:v>1052.0</c:v>
                </c:pt>
                <c:pt idx="254">
                  <c:v>1053.0</c:v>
                </c:pt>
                <c:pt idx="255">
                  <c:v>1054.0</c:v>
                </c:pt>
                <c:pt idx="256">
                  <c:v>1055.0</c:v>
                </c:pt>
                <c:pt idx="257">
                  <c:v>1056.0</c:v>
                </c:pt>
                <c:pt idx="258">
                  <c:v>1057.0</c:v>
                </c:pt>
                <c:pt idx="259">
                  <c:v>1058.0</c:v>
                </c:pt>
                <c:pt idx="260">
                  <c:v>1059.0</c:v>
                </c:pt>
                <c:pt idx="261">
                  <c:v>1060.0</c:v>
                </c:pt>
                <c:pt idx="262">
                  <c:v>1061.0</c:v>
                </c:pt>
                <c:pt idx="263">
                  <c:v>1062.0</c:v>
                </c:pt>
                <c:pt idx="264">
                  <c:v>1063.0</c:v>
                </c:pt>
                <c:pt idx="265">
                  <c:v>1064.0</c:v>
                </c:pt>
                <c:pt idx="266">
                  <c:v>1065.0</c:v>
                </c:pt>
                <c:pt idx="267">
                  <c:v>1066.0</c:v>
                </c:pt>
                <c:pt idx="268">
                  <c:v>1067.0</c:v>
                </c:pt>
                <c:pt idx="269">
                  <c:v>1068.0</c:v>
                </c:pt>
                <c:pt idx="270">
                  <c:v>1069.0</c:v>
                </c:pt>
                <c:pt idx="271">
                  <c:v>1070.0</c:v>
                </c:pt>
                <c:pt idx="272">
                  <c:v>1071.0</c:v>
                </c:pt>
                <c:pt idx="273">
                  <c:v>1072.0</c:v>
                </c:pt>
                <c:pt idx="274">
                  <c:v>1073.0</c:v>
                </c:pt>
                <c:pt idx="275">
                  <c:v>1074.0</c:v>
                </c:pt>
                <c:pt idx="276">
                  <c:v>1075.0</c:v>
                </c:pt>
                <c:pt idx="277">
                  <c:v>1076.0</c:v>
                </c:pt>
                <c:pt idx="278">
                  <c:v>1077.0</c:v>
                </c:pt>
                <c:pt idx="279">
                  <c:v>1078.0</c:v>
                </c:pt>
                <c:pt idx="280">
                  <c:v>1079.0</c:v>
                </c:pt>
                <c:pt idx="281">
                  <c:v>1080.0</c:v>
                </c:pt>
                <c:pt idx="282">
                  <c:v>1081.0</c:v>
                </c:pt>
                <c:pt idx="283">
                  <c:v>1082.0</c:v>
                </c:pt>
                <c:pt idx="284">
                  <c:v>1083.0</c:v>
                </c:pt>
                <c:pt idx="285">
                  <c:v>1084.0</c:v>
                </c:pt>
                <c:pt idx="286">
                  <c:v>1085.0</c:v>
                </c:pt>
                <c:pt idx="287">
                  <c:v>1086.0</c:v>
                </c:pt>
                <c:pt idx="288">
                  <c:v>1087.0</c:v>
                </c:pt>
                <c:pt idx="289">
                  <c:v>1088.0</c:v>
                </c:pt>
                <c:pt idx="290">
                  <c:v>1089.0</c:v>
                </c:pt>
                <c:pt idx="291">
                  <c:v>1090.0</c:v>
                </c:pt>
                <c:pt idx="292">
                  <c:v>1091.0</c:v>
                </c:pt>
                <c:pt idx="293">
                  <c:v>1092.0</c:v>
                </c:pt>
                <c:pt idx="294">
                  <c:v>1093.0</c:v>
                </c:pt>
                <c:pt idx="295">
                  <c:v>1094.0</c:v>
                </c:pt>
                <c:pt idx="296">
                  <c:v>1095.0</c:v>
                </c:pt>
                <c:pt idx="297">
                  <c:v>1096.0</c:v>
                </c:pt>
                <c:pt idx="298">
                  <c:v>1097.0</c:v>
                </c:pt>
                <c:pt idx="299">
                  <c:v>1098.0</c:v>
                </c:pt>
                <c:pt idx="300">
                  <c:v>1099.0</c:v>
                </c:pt>
                <c:pt idx="301">
                  <c:v>1100.0</c:v>
                </c:pt>
                <c:pt idx="302">
                  <c:v>1101.0</c:v>
                </c:pt>
                <c:pt idx="303">
                  <c:v>1102.0</c:v>
                </c:pt>
                <c:pt idx="304">
                  <c:v>1103.0</c:v>
                </c:pt>
                <c:pt idx="305">
                  <c:v>1104.0</c:v>
                </c:pt>
                <c:pt idx="306">
                  <c:v>1105.0</c:v>
                </c:pt>
                <c:pt idx="307">
                  <c:v>1106.0</c:v>
                </c:pt>
                <c:pt idx="308">
                  <c:v>1107.0</c:v>
                </c:pt>
                <c:pt idx="309">
                  <c:v>1108.0</c:v>
                </c:pt>
                <c:pt idx="310">
                  <c:v>1109.0</c:v>
                </c:pt>
                <c:pt idx="311">
                  <c:v>1110.0</c:v>
                </c:pt>
                <c:pt idx="312">
                  <c:v>1111.0</c:v>
                </c:pt>
                <c:pt idx="313">
                  <c:v>1112.0</c:v>
                </c:pt>
                <c:pt idx="314">
                  <c:v>1113.0</c:v>
                </c:pt>
                <c:pt idx="315">
                  <c:v>1114.0</c:v>
                </c:pt>
                <c:pt idx="316">
                  <c:v>1115.0</c:v>
                </c:pt>
                <c:pt idx="317">
                  <c:v>1116.0</c:v>
                </c:pt>
                <c:pt idx="318">
                  <c:v>1117.0</c:v>
                </c:pt>
                <c:pt idx="319">
                  <c:v>1118.0</c:v>
                </c:pt>
                <c:pt idx="320">
                  <c:v>1119.0</c:v>
                </c:pt>
                <c:pt idx="321">
                  <c:v>1120.0</c:v>
                </c:pt>
                <c:pt idx="322">
                  <c:v>1121.0</c:v>
                </c:pt>
                <c:pt idx="323">
                  <c:v>1122.0</c:v>
                </c:pt>
                <c:pt idx="324">
                  <c:v>1123.0</c:v>
                </c:pt>
                <c:pt idx="325">
                  <c:v>1124.0</c:v>
                </c:pt>
                <c:pt idx="326">
                  <c:v>1125.0</c:v>
                </c:pt>
                <c:pt idx="327">
                  <c:v>1126.0</c:v>
                </c:pt>
                <c:pt idx="328">
                  <c:v>1127.0</c:v>
                </c:pt>
                <c:pt idx="329">
                  <c:v>1128.0</c:v>
                </c:pt>
                <c:pt idx="330">
                  <c:v>1129.0</c:v>
                </c:pt>
                <c:pt idx="331">
                  <c:v>1130.0</c:v>
                </c:pt>
                <c:pt idx="332">
                  <c:v>1131.0</c:v>
                </c:pt>
                <c:pt idx="333">
                  <c:v>1132.0</c:v>
                </c:pt>
                <c:pt idx="334">
                  <c:v>1133.0</c:v>
                </c:pt>
                <c:pt idx="335">
                  <c:v>1134.0</c:v>
                </c:pt>
                <c:pt idx="336">
                  <c:v>1135.0</c:v>
                </c:pt>
                <c:pt idx="337">
                  <c:v>1136.0</c:v>
                </c:pt>
                <c:pt idx="338">
                  <c:v>1137.0</c:v>
                </c:pt>
                <c:pt idx="339">
                  <c:v>1138.0</c:v>
                </c:pt>
                <c:pt idx="340">
                  <c:v>1139.0</c:v>
                </c:pt>
                <c:pt idx="341">
                  <c:v>1140.0</c:v>
                </c:pt>
                <c:pt idx="342">
                  <c:v>1141.0</c:v>
                </c:pt>
                <c:pt idx="343">
                  <c:v>1142.0</c:v>
                </c:pt>
                <c:pt idx="344">
                  <c:v>1143.0</c:v>
                </c:pt>
                <c:pt idx="345">
                  <c:v>1144.0</c:v>
                </c:pt>
                <c:pt idx="346">
                  <c:v>1145.0</c:v>
                </c:pt>
                <c:pt idx="347">
                  <c:v>1146.0</c:v>
                </c:pt>
                <c:pt idx="348">
                  <c:v>1147.0</c:v>
                </c:pt>
                <c:pt idx="349">
                  <c:v>1148.0</c:v>
                </c:pt>
                <c:pt idx="350">
                  <c:v>1149.0</c:v>
                </c:pt>
                <c:pt idx="351">
                  <c:v>1150.0</c:v>
                </c:pt>
                <c:pt idx="352">
                  <c:v>1151.0</c:v>
                </c:pt>
                <c:pt idx="353">
                  <c:v>1152.0</c:v>
                </c:pt>
                <c:pt idx="354">
                  <c:v>1153.0</c:v>
                </c:pt>
                <c:pt idx="355">
                  <c:v>1154.0</c:v>
                </c:pt>
                <c:pt idx="356">
                  <c:v>1155.0</c:v>
                </c:pt>
                <c:pt idx="357">
                  <c:v>1156.0</c:v>
                </c:pt>
                <c:pt idx="358">
                  <c:v>1157.0</c:v>
                </c:pt>
                <c:pt idx="359">
                  <c:v>1158.0</c:v>
                </c:pt>
                <c:pt idx="360">
                  <c:v>1159.0</c:v>
                </c:pt>
                <c:pt idx="361">
                  <c:v>1160.0</c:v>
                </c:pt>
                <c:pt idx="362">
                  <c:v>1161.0</c:v>
                </c:pt>
                <c:pt idx="363">
                  <c:v>1162.0</c:v>
                </c:pt>
                <c:pt idx="364">
                  <c:v>1163.0</c:v>
                </c:pt>
                <c:pt idx="365">
                  <c:v>1164.0</c:v>
                </c:pt>
                <c:pt idx="366">
                  <c:v>1165.0</c:v>
                </c:pt>
                <c:pt idx="367">
                  <c:v>1166.0</c:v>
                </c:pt>
                <c:pt idx="368">
                  <c:v>1167.0</c:v>
                </c:pt>
                <c:pt idx="369">
                  <c:v>1168.0</c:v>
                </c:pt>
                <c:pt idx="370">
                  <c:v>1169.0</c:v>
                </c:pt>
                <c:pt idx="371">
                  <c:v>1170.0</c:v>
                </c:pt>
                <c:pt idx="372">
                  <c:v>1171.0</c:v>
                </c:pt>
                <c:pt idx="373">
                  <c:v>1172.0</c:v>
                </c:pt>
                <c:pt idx="374">
                  <c:v>1173.0</c:v>
                </c:pt>
                <c:pt idx="375">
                  <c:v>1174.0</c:v>
                </c:pt>
                <c:pt idx="376">
                  <c:v>1175.0</c:v>
                </c:pt>
                <c:pt idx="377">
                  <c:v>1176.0</c:v>
                </c:pt>
                <c:pt idx="378">
                  <c:v>1177.0</c:v>
                </c:pt>
                <c:pt idx="379">
                  <c:v>1178.0</c:v>
                </c:pt>
                <c:pt idx="380">
                  <c:v>1179.0</c:v>
                </c:pt>
                <c:pt idx="381">
                  <c:v>1180.0</c:v>
                </c:pt>
                <c:pt idx="382">
                  <c:v>1181.0</c:v>
                </c:pt>
                <c:pt idx="383">
                  <c:v>1182.0</c:v>
                </c:pt>
                <c:pt idx="384">
                  <c:v>1183.0</c:v>
                </c:pt>
                <c:pt idx="385">
                  <c:v>1184.0</c:v>
                </c:pt>
                <c:pt idx="386">
                  <c:v>1185.0</c:v>
                </c:pt>
                <c:pt idx="387">
                  <c:v>1186.0</c:v>
                </c:pt>
                <c:pt idx="388">
                  <c:v>1187.0</c:v>
                </c:pt>
                <c:pt idx="389">
                  <c:v>1188.0</c:v>
                </c:pt>
                <c:pt idx="390">
                  <c:v>1189.0</c:v>
                </c:pt>
                <c:pt idx="391">
                  <c:v>1190.0</c:v>
                </c:pt>
                <c:pt idx="392">
                  <c:v>1191.0</c:v>
                </c:pt>
                <c:pt idx="393">
                  <c:v>1192.0</c:v>
                </c:pt>
                <c:pt idx="394">
                  <c:v>1193.0</c:v>
                </c:pt>
                <c:pt idx="395">
                  <c:v>1194.0</c:v>
                </c:pt>
                <c:pt idx="396">
                  <c:v>1195.0</c:v>
                </c:pt>
                <c:pt idx="397">
                  <c:v>1196.0</c:v>
                </c:pt>
                <c:pt idx="398">
                  <c:v>1197.0</c:v>
                </c:pt>
                <c:pt idx="399">
                  <c:v>1198.0</c:v>
                </c:pt>
                <c:pt idx="400">
                  <c:v>1199.0</c:v>
                </c:pt>
              </c:numCache>
            </c:numRef>
          </c:xVal>
          <c:yVal>
            <c:numRef>
              <c:f>Blatt1!$C$800:$C$1200</c:f>
              <c:numCache>
                <c:formatCode>General</c:formatCode>
                <c:ptCount val="401"/>
                <c:pt idx="0">
                  <c:v>3.001869808E10</c:v>
                </c:pt>
                <c:pt idx="1">
                  <c:v>3.001871322E10</c:v>
                </c:pt>
                <c:pt idx="2">
                  <c:v>3.001870888E10</c:v>
                </c:pt>
                <c:pt idx="3">
                  <c:v>3.001869082E10</c:v>
                </c:pt>
                <c:pt idx="4">
                  <c:v>3.001872304E10</c:v>
                </c:pt>
                <c:pt idx="5">
                  <c:v>3.001870704E10</c:v>
                </c:pt>
                <c:pt idx="6">
                  <c:v>3.001870374E10</c:v>
                </c:pt>
                <c:pt idx="7">
                  <c:v>3.001870552E10</c:v>
                </c:pt>
                <c:pt idx="8">
                  <c:v>3.001870496E10</c:v>
                </c:pt>
                <c:pt idx="9">
                  <c:v>3.001869336E10</c:v>
                </c:pt>
                <c:pt idx="10">
                  <c:v>3.00187095E10</c:v>
                </c:pt>
                <c:pt idx="11">
                  <c:v>3.001870176E10</c:v>
                </c:pt>
                <c:pt idx="12">
                  <c:v>3.001868772E10</c:v>
                </c:pt>
                <c:pt idx="13">
                  <c:v>3.001870252E10</c:v>
                </c:pt>
                <c:pt idx="14">
                  <c:v>3.00186992E10</c:v>
                </c:pt>
                <c:pt idx="15">
                  <c:v>3.001869784E10</c:v>
                </c:pt>
                <c:pt idx="16">
                  <c:v>3.001870308E10</c:v>
                </c:pt>
                <c:pt idx="17">
                  <c:v>3.001872552E10</c:v>
                </c:pt>
                <c:pt idx="18">
                  <c:v>3.001871912E10</c:v>
                </c:pt>
                <c:pt idx="19">
                  <c:v>3.001870368E10</c:v>
                </c:pt>
                <c:pt idx="20">
                  <c:v>3.001872876E10</c:v>
                </c:pt>
                <c:pt idx="21">
                  <c:v>3.001871086E10</c:v>
                </c:pt>
                <c:pt idx="22">
                  <c:v>3.001870504E10</c:v>
                </c:pt>
                <c:pt idx="23">
                  <c:v>3.001873908E10</c:v>
                </c:pt>
                <c:pt idx="24">
                  <c:v>3.001870956E10</c:v>
                </c:pt>
                <c:pt idx="25">
                  <c:v>3.001872232E10</c:v>
                </c:pt>
                <c:pt idx="26">
                  <c:v>3.001874086E10</c:v>
                </c:pt>
                <c:pt idx="27">
                  <c:v>3.001871258E10</c:v>
                </c:pt>
                <c:pt idx="28">
                  <c:v>3.001868894E10</c:v>
                </c:pt>
                <c:pt idx="29">
                  <c:v>3.001875134E10</c:v>
                </c:pt>
                <c:pt idx="30">
                  <c:v>3.001869336E10</c:v>
                </c:pt>
                <c:pt idx="31">
                  <c:v>3.001869718E10</c:v>
                </c:pt>
                <c:pt idx="32">
                  <c:v>3.00187513E10</c:v>
                </c:pt>
                <c:pt idx="33">
                  <c:v>3.001871216E10</c:v>
                </c:pt>
                <c:pt idx="34">
                  <c:v>3.001870108E10</c:v>
                </c:pt>
                <c:pt idx="35">
                  <c:v>3.001875128E10</c:v>
                </c:pt>
                <c:pt idx="36">
                  <c:v>3.001871142E10</c:v>
                </c:pt>
                <c:pt idx="37">
                  <c:v>3.001871786E10</c:v>
                </c:pt>
                <c:pt idx="38">
                  <c:v>3.001875512E10</c:v>
                </c:pt>
                <c:pt idx="39">
                  <c:v>3.001871008E10</c:v>
                </c:pt>
                <c:pt idx="40">
                  <c:v>3.00187069E10</c:v>
                </c:pt>
                <c:pt idx="41">
                  <c:v>3.001875128E10</c:v>
                </c:pt>
                <c:pt idx="42">
                  <c:v>3.001869218E10</c:v>
                </c:pt>
                <c:pt idx="43">
                  <c:v>3.001870958E10</c:v>
                </c:pt>
                <c:pt idx="44">
                  <c:v>3.001875782E10</c:v>
                </c:pt>
                <c:pt idx="45">
                  <c:v>3.00187057E10</c:v>
                </c:pt>
                <c:pt idx="46">
                  <c:v>3.0018714E10</c:v>
                </c:pt>
                <c:pt idx="47">
                  <c:v>3.00187584E10</c:v>
                </c:pt>
                <c:pt idx="48">
                  <c:v>3.00186947E10</c:v>
                </c:pt>
                <c:pt idx="49">
                  <c:v>3.001869204E10</c:v>
                </c:pt>
                <c:pt idx="50">
                  <c:v>3.001875128E10</c:v>
                </c:pt>
                <c:pt idx="51">
                  <c:v>3.001869734E10</c:v>
                </c:pt>
                <c:pt idx="52">
                  <c:v>3.001868586E10</c:v>
                </c:pt>
                <c:pt idx="53">
                  <c:v>3.001873084E10</c:v>
                </c:pt>
                <c:pt idx="54">
                  <c:v>3.001870814E10</c:v>
                </c:pt>
                <c:pt idx="55">
                  <c:v>3.001872932E10</c:v>
                </c:pt>
                <c:pt idx="56">
                  <c:v>3.00187076E10</c:v>
                </c:pt>
                <c:pt idx="57">
                  <c:v>3.001873582E10</c:v>
                </c:pt>
                <c:pt idx="58">
                  <c:v>3.001869854E10</c:v>
                </c:pt>
                <c:pt idx="59">
                  <c:v>3.001874028E10</c:v>
                </c:pt>
                <c:pt idx="60">
                  <c:v>3.001872684E10</c:v>
                </c:pt>
                <c:pt idx="61">
                  <c:v>3.00187435E10</c:v>
                </c:pt>
                <c:pt idx="62">
                  <c:v>3.001870174E10</c:v>
                </c:pt>
                <c:pt idx="63">
                  <c:v>3.001874876E10</c:v>
                </c:pt>
                <c:pt idx="64">
                  <c:v>3.001868444E10</c:v>
                </c:pt>
                <c:pt idx="65">
                  <c:v>3.00187488E10</c:v>
                </c:pt>
                <c:pt idx="66">
                  <c:v>3.001872044E10</c:v>
                </c:pt>
                <c:pt idx="67">
                  <c:v>3.001874992E10</c:v>
                </c:pt>
                <c:pt idx="68">
                  <c:v>3.00187166E10</c:v>
                </c:pt>
                <c:pt idx="69">
                  <c:v>3.001874992E10</c:v>
                </c:pt>
                <c:pt idx="70">
                  <c:v>3.00186883E10</c:v>
                </c:pt>
                <c:pt idx="71">
                  <c:v>3.001874998E10</c:v>
                </c:pt>
                <c:pt idx="72">
                  <c:v>3.00187108E10</c:v>
                </c:pt>
                <c:pt idx="73">
                  <c:v>3.001873748E10</c:v>
                </c:pt>
                <c:pt idx="74">
                  <c:v>3.001871134E10</c:v>
                </c:pt>
                <c:pt idx="75">
                  <c:v>3.001875248E10</c:v>
                </c:pt>
                <c:pt idx="76">
                  <c:v>3.001868508E10</c:v>
                </c:pt>
                <c:pt idx="77">
                  <c:v>3.00187525E10</c:v>
                </c:pt>
                <c:pt idx="78">
                  <c:v>3.001873072E10</c:v>
                </c:pt>
                <c:pt idx="79">
                  <c:v>3.001875382E10</c:v>
                </c:pt>
                <c:pt idx="80">
                  <c:v>3.001872816E10</c:v>
                </c:pt>
                <c:pt idx="81">
                  <c:v>3.001875832E10</c:v>
                </c:pt>
                <c:pt idx="82">
                  <c:v>3.00187314E10</c:v>
                </c:pt>
                <c:pt idx="83">
                  <c:v>3.001873748E10</c:v>
                </c:pt>
                <c:pt idx="84">
                  <c:v>3.001874492E10</c:v>
                </c:pt>
                <c:pt idx="85">
                  <c:v>3.00187462E10</c:v>
                </c:pt>
                <c:pt idx="86">
                  <c:v>3.001874684E10</c:v>
                </c:pt>
                <c:pt idx="87">
                  <c:v>3.001874872E10</c:v>
                </c:pt>
                <c:pt idx="88">
                  <c:v>3.001874994E10</c:v>
                </c:pt>
                <c:pt idx="89">
                  <c:v>3.00187513E10</c:v>
                </c:pt>
                <c:pt idx="90">
                  <c:v>3.001875776E10</c:v>
                </c:pt>
                <c:pt idx="91">
                  <c:v>3.001875964E10</c:v>
                </c:pt>
                <c:pt idx="92">
                  <c:v>3.001876278E10</c:v>
                </c:pt>
                <c:pt idx="93">
                  <c:v>3.00187641E10</c:v>
                </c:pt>
                <c:pt idx="94">
                  <c:v>3.001876472E10</c:v>
                </c:pt>
                <c:pt idx="95">
                  <c:v>3.001876786E10</c:v>
                </c:pt>
                <c:pt idx="96">
                  <c:v>3.001876534E10</c:v>
                </c:pt>
                <c:pt idx="97">
                  <c:v>3.001879618E10</c:v>
                </c:pt>
                <c:pt idx="98">
                  <c:v>3.001878342E10</c:v>
                </c:pt>
                <c:pt idx="99">
                  <c:v>3.001880654E10</c:v>
                </c:pt>
                <c:pt idx="100">
                  <c:v>3.001877698E10</c:v>
                </c:pt>
                <c:pt idx="101">
                  <c:v>3.001879616E10</c:v>
                </c:pt>
                <c:pt idx="102">
                  <c:v>3.001880266E10</c:v>
                </c:pt>
                <c:pt idx="103">
                  <c:v>3.00188085E10</c:v>
                </c:pt>
                <c:pt idx="104">
                  <c:v>3.001876664E10</c:v>
                </c:pt>
                <c:pt idx="105">
                  <c:v>3.001876602E10</c:v>
                </c:pt>
                <c:pt idx="106">
                  <c:v>3.001879366E10</c:v>
                </c:pt>
                <c:pt idx="107">
                  <c:v>3.001882644E10</c:v>
                </c:pt>
                <c:pt idx="108">
                  <c:v>3.001879554E10</c:v>
                </c:pt>
                <c:pt idx="109">
                  <c:v>3.001880258E10</c:v>
                </c:pt>
                <c:pt idx="110">
                  <c:v>3.001879682E10</c:v>
                </c:pt>
                <c:pt idx="111">
                  <c:v>3.001879108E10</c:v>
                </c:pt>
                <c:pt idx="112">
                  <c:v>3.0018775E10</c:v>
                </c:pt>
                <c:pt idx="113">
                  <c:v>3.001876606E10</c:v>
                </c:pt>
                <c:pt idx="114">
                  <c:v>3.001878206E10</c:v>
                </c:pt>
                <c:pt idx="115">
                  <c:v>3.001877112E10</c:v>
                </c:pt>
                <c:pt idx="116">
                  <c:v>3.001881222E10</c:v>
                </c:pt>
                <c:pt idx="117">
                  <c:v>3.001877504E10</c:v>
                </c:pt>
                <c:pt idx="118">
                  <c:v>3.001878078E10</c:v>
                </c:pt>
                <c:pt idx="119">
                  <c:v>3.001881308E10</c:v>
                </c:pt>
                <c:pt idx="120">
                  <c:v>3.001884636E10</c:v>
                </c:pt>
                <c:pt idx="121">
                  <c:v>3.001879878E10</c:v>
                </c:pt>
                <c:pt idx="122">
                  <c:v>3.001876546E10</c:v>
                </c:pt>
                <c:pt idx="123">
                  <c:v>3.00188142E10</c:v>
                </c:pt>
                <c:pt idx="124">
                  <c:v>3.00188047E10</c:v>
                </c:pt>
                <c:pt idx="125">
                  <c:v>3.001877956E10</c:v>
                </c:pt>
                <c:pt idx="126">
                  <c:v>3.001882076E10</c:v>
                </c:pt>
                <c:pt idx="127">
                  <c:v>3.001879036E10</c:v>
                </c:pt>
                <c:pt idx="128">
                  <c:v>3.001877756E10</c:v>
                </c:pt>
                <c:pt idx="129">
                  <c:v>3.00188258E10</c:v>
                </c:pt>
                <c:pt idx="130">
                  <c:v>3.001877698E10</c:v>
                </c:pt>
                <c:pt idx="131">
                  <c:v>3.001879612E10</c:v>
                </c:pt>
                <c:pt idx="132">
                  <c:v>3.001882832E10</c:v>
                </c:pt>
                <c:pt idx="133">
                  <c:v>3.001877386E10</c:v>
                </c:pt>
                <c:pt idx="134">
                  <c:v>3.001879886E10</c:v>
                </c:pt>
                <c:pt idx="135">
                  <c:v>3.001882842E10</c:v>
                </c:pt>
                <c:pt idx="136">
                  <c:v>3.001878016E10</c:v>
                </c:pt>
                <c:pt idx="137">
                  <c:v>3.001877642E10</c:v>
                </c:pt>
                <c:pt idx="138">
                  <c:v>3.001883554E10</c:v>
                </c:pt>
                <c:pt idx="139">
                  <c:v>3.001878534E10</c:v>
                </c:pt>
                <c:pt idx="140">
                  <c:v>3.001877184E10</c:v>
                </c:pt>
                <c:pt idx="141">
                  <c:v>3.001884496E10</c:v>
                </c:pt>
                <c:pt idx="142">
                  <c:v>3.001878408E10</c:v>
                </c:pt>
                <c:pt idx="143">
                  <c:v>3.001879374E10</c:v>
                </c:pt>
                <c:pt idx="144">
                  <c:v>3.001876606E10</c:v>
                </c:pt>
                <c:pt idx="145">
                  <c:v>3.001878912E10</c:v>
                </c:pt>
                <c:pt idx="146">
                  <c:v>3.001878222E10</c:v>
                </c:pt>
                <c:pt idx="147">
                  <c:v>3.00187724E10</c:v>
                </c:pt>
                <c:pt idx="148">
                  <c:v>3.001880642E10</c:v>
                </c:pt>
                <c:pt idx="149">
                  <c:v>3.001878526E10</c:v>
                </c:pt>
                <c:pt idx="150">
                  <c:v>3.001880922E10</c:v>
                </c:pt>
                <c:pt idx="151">
                  <c:v>3.001877824E10</c:v>
                </c:pt>
                <c:pt idx="152">
                  <c:v>3.001880594E10</c:v>
                </c:pt>
                <c:pt idx="153">
                  <c:v>3.001884662E10</c:v>
                </c:pt>
                <c:pt idx="154">
                  <c:v>3.001881538E10</c:v>
                </c:pt>
                <c:pt idx="155">
                  <c:v>3.001879442E10</c:v>
                </c:pt>
                <c:pt idx="156">
                  <c:v>3.001881552E10</c:v>
                </c:pt>
                <c:pt idx="157">
                  <c:v>3.001877314E10</c:v>
                </c:pt>
                <c:pt idx="158">
                  <c:v>3.00188174E10</c:v>
                </c:pt>
                <c:pt idx="159">
                  <c:v>3.001878786E10</c:v>
                </c:pt>
                <c:pt idx="160">
                  <c:v>3.001881748E10</c:v>
                </c:pt>
                <c:pt idx="161">
                  <c:v>3.001879302E10</c:v>
                </c:pt>
                <c:pt idx="162">
                  <c:v>3.00188194E10</c:v>
                </c:pt>
                <c:pt idx="163">
                  <c:v>3.001877316E10</c:v>
                </c:pt>
                <c:pt idx="164">
                  <c:v>3.00188207E10</c:v>
                </c:pt>
                <c:pt idx="165">
                  <c:v>3.001876984E10</c:v>
                </c:pt>
                <c:pt idx="166">
                  <c:v>3.001882076E10</c:v>
                </c:pt>
                <c:pt idx="167">
                  <c:v>3.001877702E10</c:v>
                </c:pt>
                <c:pt idx="168">
                  <c:v>3.001882112E10</c:v>
                </c:pt>
                <c:pt idx="169">
                  <c:v>3.001879818E10</c:v>
                </c:pt>
                <c:pt idx="170">
                  <c:v>3.001882512E10</c:v>
                </c:pt>
                <c:pt idx="171">
                  <c:v>3.001880718E10</c:v>
                </c:pt>
                <c:pt idx="172">
                  <c:v>3.0018827E10</c:v>
                </c:pt>
                <c:pt idx="173">
                  <c:v>3.00188168E10</c:v>
                </c:pt>
                <c:pt idx="174">
                  <c:v>3.001882898E10</c:v>
                </c:pt>
                <c:pt idx="175">
                  <c:v>3.001880652E10</c:v>
                </c:pt>
                <c:pt idx="176">
                  <c:v>3.00188297E10</c:v>
                </c:pt>
                <c:pt idx="177">
                  <c:v>3.001881998E10</c:v>
                </c:pt>
                <c:pt idx="178">
                  <c:v>3.00188303E10</c:v>
                </c:pt>
                <c:pt idx="179">
                  <c:v>3.001881874E10</c:v>
                </c:pt>
                <c:pt idx="180">
                  <c:v>3.001883286E10</c:v>
                </c:pt>
                <c:pt idx="181">
                  <c:v>3.00188246E10</c:v>
                </c:pt>
                <c:pt idx="182">
                  <c:v>3.001883346E10</c:v>
                </c:pt>
                <c:pt idx="183">
                  <c:v>3.001883286E10</c:v>
                </c:pt>
                <c:pt idx="184">
                  <c:v>3.001883486E10</c:v>
                </c:pt>
                <c:pt idx="185">
                  <c:v>3.001883792E10</c:v>
                </c:pt>
                <c:pt idx="186">
                  <c:v>3.001883864E10</c:v>
                </c:pt>
                <c:pt idx="187">
                  <c:v>3.001883486E10</c:v>
                </c:pt>
                <c:pt idx="188">
                  <c:v>3.001884386E10</c:v>
                </c:pt>
                <c:pt idx="189">
                  <c:v>3.00188432E10</c:v>
                </c:pt>
                <c:pt idx="190">
                  <c:v>3.001884516E10</c:v>
                </c:pt>
                <c:pt idx="191">
                  <c:v>3.001884636E10</c:v>
                </c:pt>
                <c:pt idx="192">
                  <c:v>3.001886822E10</c:v>
                </c:pt>
                <c:pt idx="193">
                  <c:v>3.001888744E10</c:v>
                </c:pt>
                <c:pt idx="194">
                  <c:v>3.001887906E10</c:v>
                </c:pt>
                <c:pt idx="195">
                  <c:v>3.001886564E10</c:v>
                </c:pt>
                <c:pt idx="196">
                  <c:v>3.001886678E10</c:v>
                </c:pt>
                <c:pt idx="197">
                  <c:v>3.001886372E10</c:v>
                </c:pt>
                <c:pt idx="198">
                  <c:v>3.00188668E10</c:v>
                </c:pt>
                <c:pt idx="199">
                  <c:v>3.001886556E10</c:v>
                </c:pt>
                <c:pt idx="200">
                  <c:v>3.001886678E10</c:v>
                </c:pt>
                <c:pt idx="201">
                  <c:v>3.00188592E10</c:v>
                </c:pt>
                <c:pt idx="202">
                  <c:v>3.001885474E10</c:v>
                </c:pt>
                <c:pt idx="203">
                  <c:v>3.001887136E10</c:v>
                </c:pt>
                <c:pt idx="204">
                  <c:v>3.001887216E10</c:v>
                </c:pt>
                <c:pt idx="205">
                  <c:v>3.00188605E10</c:v>
                </c:pt>
                <c:pt idx="206">
                  <c:v>3.001885912E10</c:v>
                </c:pt>
                <c:pt idx="207">
                  <c:v>3.001886172E10</c:v>
                </c:pt>
                <c:pt idx="208">
                  <c:v>3.00188668E10</c:v>
                </c:pt>
                <c:pt idx="209">
                  <c:v>3.001888486E10</c:v>
                </c:pt>
                <c:pt idx="210">
                  <c:v>3.001888102E10</c:v>
                </c:pt>
                <c:pt idx="211">
                  <c:v>3.001885272E10</c:v>
                </c:pt>
                <c:pt idx="212">
                  <c:v>3.001886956E10</c:v>
                </c:pt>
                <c:pt idx="213">
                  <c:v>3.00188688E10</c:v>
                </c:pt>
                <c:pt idx="214">
                  <c:v>3.001884702E10</c:v>
                </c:pt>
                <c:pt idx="215">
                  <c:v>3.001886828E10</c:v>
                </c:pt>
                <c:pt idx="216">
                  <c:v>3.001890612E10</c:v>
                </c:pt>
                <c:pt idx="217">
                  <c:v>3.0018872E10</c:v>
                </c:pt>
                <c:pt idx="218">
                  <c:v>3.001885088E10</c:v>
                </c:pt>
                <c:pt idx="219">
                  <c:v>3.001886818E10</c:v>
                </c:pt>
                <c:pt idx="220">
                  <c:v>3.001891516E10</c:v>
                </c:pt>
                <c:pt idx="221">
                  <c:v>3.001886696E10</c:v>
                </c:pt>
                <c:pt idx="222">
                  <c:v>3.001885408E10</c:v>
                </c:pt>
                <c:pt idx="223">
                  <c:v>3.001888552E10</c:v>
                </c:pt>
                <c:pt idx="224">
                  <c:v>3.001892224E10</c:v>
                </c:pt>
                <c:pt idx="225">
                  <c:v>3.001887194E10</c:v>
                </c:pt>
                <c:pt idx="226">
                  <c:v>3.00188668E10</c:v>
                </c:pt>
                <c:pt idx="227">
                  <c:v>3.001888096E10</c:v>
                </c:pt>
                <c:pt idx="228">
                  <c:v>3.001892538E10</c:v>
                </c:pt>
                <c:pt idx="229">
                  <c:v>3.001888038E10</c:v>
                </c:pt>
                <c:pt idx="230">
                  <c:v>3.001886678E10</c:v>
                </c:pt>
                <c:pt idx="231">
                  <c:v>3.001886564E10</c:v>
                </c:pt>
                <c:pt idx="232">
                  <c:v>3.001892616E10</c:v>
                </c:pt>
                <c:pt idx="233">
                  <c:v>3.001888176E10</c:v>
                </c:pt>
                <c:pt idx="234">
                  <c:v>3.001885204E10</c:v>
                </c:pt>
                <c:pt idx="235">
                  <c:v>3.001888108E10</c:v>
                </c:pt>
                <c:pt idx="236">
                  <c:v>3.0018856E10</c:v>
                </c:pt>
                <c:pt idx="237">
                  <c:v>3.001885974E10</c:v>
                </c:pt>
                <c:pt idx="238">
                  <c:v>3.001886944E10</c:v>
                </c:pt>
                <c:pt idx="239">
                  <c:v>3.001887024E10</c:v>
                </c:pt>
                <c:pt idx="240">
                  <c:v>3.001885078E10</c:v>
                </c:pt>
                <c:pt idx="241">
                  <c:v>3.001889202E10</c:v>
                </c:pt>
                <c:pt idx="242">
                  <c:v>3.001887846E10</c:v>
                </c:pt>
                <c:pt idx="243">
                  <c:v>3.001886678E10</c:v>
                </c:pt>
                <c:pt idx="244">
                  <c:v>3.001889776E10</c:v>
                </c:pt>
                <c:pt idx="245">
                  <c:v>3.001886374E10</c:v>
                </c:pt>
                <c:pt idx="246">
                  <c:v>3.001886678E10</c:v>
                </c:pt>
                <c:pt idx="247">
                  <c:v>3.00188998E10</c:v>
                </c:pt>
                <c:pt idx="248">
                  <c:v>3.001886678E10</c:v>
                </c:pt>
                <c:pt idx="249">
                  <c:v>3.001886042E10</c:v>
                </c:pt>
                <c:pt idx="250">
                  <c:v>3.001890928E10</c:v>
                </c:pt>
                <c:pt idx="251">
                  <c:v>3.001887016E10</c:v>
                </c:pt>
                <c:pt idx="252">
                  <c:v>3.001884952E10</c:v>
                </c:pt>
                <c:pt idx="253">
                  <c:v>3.001892534E10</c:v>
                </c:pt>
                <c:pt idx="254">
                  <c:v>3.001885282E10</c:v>
                </c:pt>
                <c:pt idx="255">
                  <c:v>3.001887202E10</c:v>
                </c:pt>
                <c:pt idx="256">
                  <c:v>3.001887716E10</c:v>
                </c:pt>
                <c:pt idx="257">
                  <c:v>3.001886678E10</c:v>
                </c:pt>
                <c:pt idx="258">
                  <c:v>3.001889142E10</c:v>
                </c:pt>
                <c:pt idx="259">
                  <c:v>3.001885976E10</c:v>
                </c:pt>
                <c:pt idx="260">
                  <c:v>3.001885912E10</c:v>
                </c:pt>
                <c:pt idx="261">
                  <c:v>3.00188728E10</c:v>
                </c:pt>
                <c:pt idx="262">
                  <c:v>3.001888872E10</c:v>
                </c:pt>
                <c:pt idx="263">
                  <c:v>3.001889264E10</c:v>
                </c:pt>
                <c:pt idx="264">
                  <c:v>3.001884892E10</c:v>
                </c:pt>
                <c:pt idx="265">
                  <c:v>3.001887384E10</c:v>
                </c:pt>
                <c:pt idx="266">
                  <c:v>3.001885478E10</c:v>
                </c:pt>
                <c:pt idx="267">
                  <c:v>3.00188651E10</c:v>
                </c:pt>
                <c:pt idx="268">
                  <c:v>3.001889202E10</c:v>
                </c:pt>
                <c:pt idx="269">
                  <c:v>3.00188938E10</c:v>
                </c:pt>
                <c:pt idx="270">
                  <c:v>3.001889646E10</c:v>
                </c:pt>
                <c:pt idx="271">
                  <c:v>3.001889258E10</c:v>
                </c:pt>
                <c:pt idx="272">
                  <c:v>3.001890296E10</c:v>
                </c:pt>
                <c:pt idx="273">
                  <c:v>3.001889524E10</c:v>
                </c:pt>
                <c:pt idx="274">
                  <c:v>3.001890358E10</c:v>
                </c:pt>
                <c:pt idx="275">
                  <c:v>3.00188991E10</c:v>
                </c:pt>
                <c:pt idx="276">
                  <c:v>3.001891132E10</c:v>
                </c:pt>
                <c:pt idx="277">
                  <c:v>3.00189106E10</c:v>
                </c:pt>
                <c:pt idx="278">
                  <c:v>3.001891184E10</c:v>
                </c:pt>
                <c:pt idx="279">
                  <c:v>3.001890866E10</c:v>
                </c:pt>
                <c:pt idx="280">
                  <c:v>3.001891568E10</c:v>
                </c:pt>
                <c:pt idx="281">
                  <c:v>3.001891054E10</c:v>
                </c:pt>
                <c:pt idx="282">
                  <c:v>3.00189013E10</c:v>
                </c:pt>
                <c:pt idx="283">
                  <c:v>3.001891378E10</c:v>
                </c:pt>
                <c:pt idx="284">
                  <c:v>3.001891704E10</c:v>
                </c:pt>
                <c:pt idx="285">
                  <c:v>3.00189152E10</c:v>
                </c:pt>
                <c:pt idx="286">
                  <c:v>3.00189182E10</c:v>
                </c:pt>
                <c:pt idx="287">
                  <c:v>3.001892016E10</c:v>
                </c:pt>
                <c:pt idx="288">
                  <c:v>3.001892294E10</c:v>
                </c:pt>
                <c:pt idx="289">
                  <c:v>3.001892358E10</c:v>
                </c:pt>
                <c:pt idx="290">
                  <c:v>3.001892464E10</c:v>
                </c:pt>
                <c:pt idx="291">
                  <c:v>3.001884672E10</c:v>
                </c:pt>
                <c:pt idx="292">
                  <c:v>3.001892798E10</c:v>
                </c:pt>
                <c:pt idx="293">
                  <c:v>3.001894534E10</c:v>
                </c:pt>
                <c:pt idx="294">
                  <c:v>3.001893762E10</c:v>
                </c:pt>
                <c:pt idx="295">
                  <c:v>3.001896004E10</c:v>
                </c:pt>
                <c:pt idx="296">
                  <c:v>3.001895498E10</c:v>
                </c:pt>
                <c:pt idx="297">
                  <c:v>3.001897806E10</c:v>
                </c:pt>
                <c:pt idx="298">
                  <c:v>3.001894604E10</c:v>
                </c:pt>
                <c:pt idx="299">
                  <c:v>3.001894458E10</c:v>
                </c:pt>
                <c:pt idx="300">
                  <c:v>3.00189363E10</c:v>
                </c:pt>
                <c:pt idx="301">
                  <c:v>3.001897742E10</c:v>
                </c:pt>
                <c:pt idx="302">
                  <c:v>3.001893432E10</c:v>
                </c:pt>
                <c:pt idx="303">
                  <c:v>3.001895944E10</c:v>
                </c:pt>
                <c:pt idx="304">
                  <c:v>3.00189607E10</c:v>
                </c:pt>
                <c:pt idx="305">
                  <c:v>3.001899552E10</c:v>
                </c:pt>
                <c:pt idx="306">
                  <c:v>3.001893238E10</c:v>
                </c:pt>
                <c:pt idx="307">
                  <c:v>3.001893118E10</c:v>
                </c:pt>
                <c:pt idx="308">
                  <c:v>3.001896648E10</c:v>
                </c:pt>
                <c:pt idx="309">
                  <c:v>3.00189377E10</c:v>
                </c:pt>
                <c:pt idx="310">
                  <c:v>3.00189324E10</c:v>
                </c:pt>
                <c:pt idx="311">
                  <c:v>3.001895044E10</c:v>
                </c:pt>
                <c:pt idx="312">
                  <c:v>3.001893762E10</c:v>
                </c:pt>
                <c:pt idx="313">
                  <c:v>3.001894592E10</c:v>
                </c:pt>
                <c:pt idx="314">
                  <c:v>3.001896016E10</c:v>
                </c:pt>
                <c:pt idx="315">
                  <c:v>3.001894666E10</c:v>
                </c:pt>
                <c:pt idx="316">
                  <c:v>3.001893374E10</c:v>
                </c:pt>
                <c:pt idx="317">
                  <c:v>3.001895942E10</c:v>
                </c:pt>
                <c:pt idx="318">
                  <c:v>3.001893818E10</c:v>
                </c:pt>
                <c:pt idx="319">
                  <c:v>3.001893638E10</c:v>
                </c:pt>
                <c:pt idx="320">
                  <c:v>3.001893232E10</c:v>
                </c:pt>
                <c:pt idx="321">
                  <c:v>3.001893434E10</c:v>
                </c:pt>
                <c:pt idx="322">
                  <c:v>3.001895498E10</c:v>
                </c:pt>
                <c:pt idx="323">
                  <c:v>3.00189728E10</c:v>
                </c:pt>
                <c:pt idx="324">
                  <c:v>3.001895544E10</c:v>
                </c:pt>
                <c:pt idx="325">
                  <c:v>3.00189632E10</c:v>
                </c:pt>
                <c:pt idx="326">
                  <c:v>3.001897538E10</c:v>
                </c:pt>
                <c:pt idx="327">
                  <c:v>3.001893382E10</c:v>
                </c:pt>
                <c:pt idx="328">
                  <c:v>3.001895174E10</c:v>
                </c:pt>
                <c:pt idx="329">
                  <c:v>3.001897868E10</c:v>
                </c:pt>
                <c:pt idx="330">
                  <c:v>3.001896072E10</c:v>
                </c:pt>
                <c:pt idx="331">
                  <c:v>3.001895502E10</c:v>
                </c:pt>
                <c:pt idx="332">
                  <c:v>3.001897996E10</c:v>
                </c:pt>
                <c:pt idx="333">
                  <c:v>3.001896462E10</c:v>
                </c:pt>
                <c:pt idx="334">
                  <c:v>3.001894398E10</c:v>
                </c:pt>
                <c:pt idx="335">
                  <c:v>3.001899618E10</c:v>
                </c:pt>
                <c:pt idx="336">
                  <c:v>3.00189736E10</c:v>
                </c:pt>
                <c:pt idx="337">
                  <c:v>3.001893234E10</c:v>
                </c:pt>
                <c:pt idx="338">
                  <c:v>3.0018998E10</c:v>
                </c:pt>
                <c:pt idx="339">
                  <c:v>3.001897284E10</c:v>
                </c:pt>
                <c:pt idx="340">
                  <c:v>3.001893696E10</c:v>
                </c:pt>
                <c:pt idx="341">
                  <c:v>3.00190051E10</c:v>
                </c:pt>
                <c:pt idx="342">
                  <c:v>3.001897748E10</c:v>
                </c:pt>
                <c:pt idx="343">
                  <c:v>3.00189421E10</c:v>
                </c:pt>
                <c:pt idx="344">
                  <c:v>3.001900766E10</c:v>
                </c:pt>
                <c:pt idx="345">
                  <c:v>3.00189819E10</c:v>
                </c:pt>
                <c:pt idx="346">
                  <c:v>3.001897414E10</c:v>
                </c:pt>
                <c:pt idx="347">
                  <c:v>3.001900894E10</c:v>
                </c:pt>
                <c:pt idx="348">
                  <c:v>3.001898456E10</c:v>
                </c:pt>
                <c:pt idx="349">
                  <c:v>3.001897486E10</c:v>
                </c:pt>
                <c:pt idx="350">
                  <c:v>3.001900764E10</c:v>
                </c:pt>
                <c:pt idx="351">
                  <c:v>3.001898902E10</c:v>
                </c:pt>
                <c:pt idx="352">
                  <c:v>3.001898264E10</c:v>
                </c:pt>
                <c:pt idx="353">
                  <c:v>3.001899548E10</c:v>
                </c:pt>
                <c:pt idx="354">
                  <c:v>3.001898318E10</c:v>
                </c:pt>
                <c:pt idx="355">
                  <c:v>3.001899554E10</c:v>
                </c:pt>
                <c:pt idx="356">
                  <c:v>3.001898706E10</c:v>
                </c:pt>
                <c:pt idx="357">
                  <c:v>3.001900768E10</c:v>
                </c:pt>
                <c:pt idx="358">
                  <c:v>3.001899074E10</c:v>
                </c:pt>
                <c:pt idx="359">
                  <c:v>3.001900816E10</c:v>
                </c:pt>
                <c:pt idx="360">
                  <c:v>3.00189941E10</c:v>
                </c:pt>
                <c:pt idx="361">
                  <c:v>3.001900892E10</c:v>
                </c:pt>
                <c:pt idx="362">
                  <c:v>3.00189948E10</c:v>
                </c:pt>
                <c:pt idx="363">
                  <c:v>3.0019009E10</c:v>
                </c:pt>
                <c:pt idx="364">
                  <c:v>3.001899526E10</c:v>
                </c:pt>
                <c:pt idx="365">
                  <c:v>3.00189986E10</c:v>
                </c:pt>
                <c:pt idx="366">
                  <c:v>3.001899932E10</c:v>
                </c:pt>
                <c:pt idx="367">
                  <c:v>3.001900058E10</c:v>
                </c:pt>
                <c:pt idx="368">
                  <c:v>3.001900118E10</c:v>
                </c:pt>
                <c:pt idx="369">
                  <c:v>3.001900562E10</c:v>
                </c:pt>
                <c:pt idx="370">
                  <c:v>3.001900766E10</c:v>
                </c:pt>
                <c:pt idx="371">
                  <c:v>3.001900822E10</c:v>
                </c:pt>
                <c:pt idx="372">
                  <c:v>3.00190442E10</c:v>
                </c:pt>
                <c:pt idx="373">
                  <c:v>3.001901726E10</c:v>
                </c:pt>
                <c:pt idx="374">
                  <c:v>3.001903584E10</c:v>
                </c:pt>
                <c:pt idx="375">
                  <c:v>3.001901976E10</c:v>
                </c:pt>
                <c:pt idx="376">
                  <c:v>3.001903138E10</c:v>
                </c:pt>
                <c:pt idx="377">
                  <c:v>3.001903146E10</c:v>
                </c:pt>
                <c:pt idx="378">
                  <c:v>3.001904486E10</c:v>
                </c:pt>
                <c:pt idx="379">
                  <c:v>3.00190211E10</c:v>
                </c:pt>
                <c:pt idx="380">
                  <c:v>3.001904558E10</c:v>
                </c:pt>
                <c:pt idx="381">
                  <c:v>3.001904938E10</c:v>
                </c:pt>
                <c:pt idx="382">
                  <c:v>3.001901536E10</c:v>
                </c:pt>
                <c:pt idx="383">
                  <c:v>3.001903214E10</c:v>
                </c:pt>
                <c:pt idx="384">
                  <c:v>3.00190147E10</c:v>
                </c:pt>
                <c:pt idx="385">
                  <c:v>3.00190371E10</c:v>
                </c:pt>
                <c:pt idx="386">
                  <c:v>3.001902182E10</c:v>
                </c:pt>
                <c:pt idx="387">
                  <c:v>3.001906476E10</c:v>
                </c:pt>
                <c:pt idx="388">
                  <c:v>3.001906738E10</c:v>
                </c:pt>
                <c:pt idx="389">
                  <c:v>3.001904938E10</c:v>
                </c:pt>
                <c:pt idx="390">
                  <c:v>3.001901412E10</c:v>
                </c:pt>
                <c:pt idx="391">
                  <c:v>3.001906678E10</c:v>
                </c:pt>
                <c:pt idx="392">
                  <c:v>3.001907266E10</c:v>
                </c:pt>
                <c:pt idx="393">
                  <c:v>3.001903206E10</c:v>
                </c:pt>
                <c:pt idx="394">
                  <c:v>3.001902818E10</c:v>
                </c:pt>
                <c:pt idx="395">
                  <c:v>3.001906936E10</c:v>
                </c:pt>
                <c:pt idx="396">
                  <c:v>3.001904176E10</c:v>
                </c:pt>
                <c:pt idx="397">
                  <c:v>3.001902432E10</c:v>
                </c:pt>
                <c:pt idx="398">
                  <c:v>3.001908036E10</c:v>
                </c:pt>
                <c:pt idx="399">
                  <c:v>3.001904032E10</c:v>
                </c:pt>
                <c:pt idx="400">
                  <c:v>3.001903974E10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6430088"/>
        <c:axId val="-2126436024"/>
      </c:scatterChart>
      <c:valAx>
        <c:axId val="-2126430088"/>
        <c:scaling>
          <c:orientation val="minMax"/>
          <c:max val="1200.0"/>
          <c:min val="8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/>
                  <a:t>Position </a:t>
                </a:r>
                <a:r>
                  <a:rPr lang="de-DE" dirty="0" smtClean="0"/>
                  <a:t>in</a:t>
                </a:r>
                <a:r>
                  <a:rPr lang="de-DE" baseline="0" dirty="0" smtClean="0"/>
                  <a:t> </a:t>
                </a:r>
                <a:r>
                  <a:rPr lang="de-DE" baseline="0" dirty="0" err="1"/>
                  <a:t>data</a:t>
                </a:r>
                <a:r>
                  <a:rPr lang="de-DE" baseline="0" dirty="0"/>
                  <a:t> </a:t>
                </a:r>
                <a:r>
                  <a:rPr lang="de-DE" baseline="0" dirty="0" err="1"/>
                  <a:t>stream</a:t>
                </a:r>
                <a:endParaRPr lang="de-DE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6436024"/>
        <c:crosses val="autoZero"/>
        <c:crossBetween val="midCat"/>
      </c:valAx>
      <c:valAx>
        <c:axId val="-2126436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Time Stamp / 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64300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Blatt1!$A$800:$A$1200</c:f>
              <c:numCache>
                <c:formatCode>General</c:formatCode>
                <c:ptCount val="401"/>
                <c:pt idx="0">
                  <c:v>799.0</c:v>
                </c:pt>
                <c:pt idx="1">
                  <c:v>800.0</c:v>
                </c:pt>
                <c:pt idx="2">
                  <c:v>801.0</c:v>
                </c:pt>
                <c:pt idx="3">
                  <c:v>802.0</c:v>
                </c:pt>
                <c:pt idx="4">
                  <c:v>803.0</c:v>
                </c:pt>
                <c:pt idx="5">
                  <c:v>804.0</c:v>
                </c:pt>
                <c:pt idx="6">
                  <c:v>805.0</c:v>
                </c:pt>
                <c:pt idx="7">
                  <c:v>806.0</c:v>
                </c:pt>
                <c:pt idx="8">
                  <c:v>807.0</c:v>
                </c:pt>
                <c:pt idx="9">
                  <c:v>808.0</c:v>
                </c:pt>
                <c:pt idx="10">
                  <c:v>809.0</c:v>
                </c:pt>
                <c:pt idx="11">
                  <c:v>810.0</c:v>
                </c:pt>
                <c:pt idx="12">
                  <c:v>811.0</c:v>
                </c:pt>
                <c:pt idx="13">
                  <c:v>812.0</c:v>
                </c:pt>
                <c:pt idx="14">
                  <c:v>813.0</c:v>
                </c:pt>
                <c:pt idx="15">
                  <c:v>814.0</c:v>
                </c:pt>
                <c:pt idx="16">
                  <c:v>815.0</c:v>
                </c:pt>
                <c:pt idx="17">
                  <c:v>816.0</c:v>
                </c:pt>
                <c:pt idx="18">
                  <c:v>817.0</c:v>
                </c:pt>
                <c:pt idx="19">
                  <c:v>818.0</c:v>
                </c:pt>
                <c:pt idx="20">
                  <c:v>819.0</c:v>
                </c:pt>
                <c:pt idx="21">
                  <c:v>820.0</c:v>
                </c:pt>
                <c:pt idx="22">
                  <c:v>821.0</c:v>
                </c:pt>
                <c:pt idx="23">
                  <c:v>822.0</c:v>
                </c:pt>
                <c:pt idx="24">
                  <c:v>823.0</c:v>
                </c:pt>
                <c:pt idx="25">
                  <c:v>824.0</c:v>
                </c:pt>
                <c:pt idx="26">
                  <c:v>825.0</c:v>
                </c:pt>
                <c:pt idx="27">
                  <c:v>826.0</c:v>
                </c:pt>
                <c:pt idx="28">
                  <c:v>827.0</c:v>
                </c:pt>
                <c:pt idx="29">
                  <c:v>828.0</c:v>
                </c:pt>
                <c:pt idx="30">
                  <c:v>829.0</c:v>
                </c:pt>
                <c:pt idx="31">
                  <c:v>830.0</c:v>
                </c:pt>
                <c:pt idx="32">
                  <c:v>831.0</c:v>
                </c:pt>
                <c:pt idx="33">
                  <c:v>832.0</c:v>
                </c:pt>
                <c:pt idx="34">
                  <c:v>833.0</c:v>
                </c:pt>
                <c:pt idx="35">
                  <c:v>834.0</c:v>
                </c:pt>
                <c:pt idx="36">
                  <c:v>835.0</c:v>
                </c:pt>
                <c:pt idx="37">
                  <c:v>836.0</c:v>
                </c:pt>
                <c:pt idx="38">
                  <c:v>837.0</c:v>
                </c:pt>
                <c:pt idx="39">
                  <c:v>838.0</c:v>
                </c:pt>
                <c:pt idx="40">
                  <c:v>839.0</c:v>
                </c:pt>
                <c:pt idx="41">
                  <c:v>840.0</c:v>
                </c:pt>
                <c:pt idx="42">
                  <c:v>841.0</c:v>
                </c:pt>
                <c:pt idx="43">
                  <c:v>842.0</c:v>
                </c:pt>
                <c:pt idx="44">
                  <c:v>843.0</c:v>
                </c:pt>
                <c:pt idx="45">
                  <c:v>844.0</c:v>
                </c:pt>
                <c:pt idx="46">
                  <c:v>845.0</c:v>
                </c:pt>
                <c:pt idx="47">
                  <c:v>846.0</c:v>
                </c:pt>
                <c:pt idx="48">
                  <c:v>847.0</c:v>
                </c:pt>
                <c:pt idx="49">
                  <c:v>848.0</c:v>
                </c:pt>
                <c:pt idx="50">
                  <c:v>849.0</c:v>
                </c:pt>
                <c:pt idx="51">
                  <c:v>850.0</c:v>
                </c:pt>
                <c:pt idx="52">
                  <c:v>851.0</c:v>
                </c:pt>
                <c:pt idx="53">
                  <c:v>852.0</c:v>
                </c:pt>
                <c:pt idx="54">
                  <c:v>853.0</c:v>
                </c:pt>
                <c:pt idx="55">
                  <c:v>854.0</c:v>
                </c:pt>
                <c:pt idx="56">
                  <c:v>855.0</c:v>
                </c:pt>
                <c:pt idx="57">
                  <c:v>856.0</c:v>
                </c:pt>
                <c:pt idx="58">
                  <c:v>857.0</c:v>
                </c:pt>
                <c:pt idx="59">
                  <c:v>858.0</c:v>
                </c:pt>
                <c:pt idx="60">
                  <c:v>859.0</c:v>
                </c:pt>
                <c:pt idx="61">
                  <c:v>860.0</c:v>
                </c:pt>
                <c:pt idx="62">
                  <c:v>861.0</c:v>
                </c:pt>
                <c:pt idx="63">
                  <c:v>862.0</c:v>
                </c:pt>
                <c:pt idx="64">
                  <c:v>863.0</c:v>
                </c:pt>
                <c:pt idx="65">
                  <c:v>864.0</c:v>
                </c:pt>
                <c:pt idx="66">
                  <c:v>865.0</c:v>
                </c:pt>
                <c:pt idx="67">
                  <c:v>866.0</c:v>
                </c:pt>
                <c:pt idx="68">
                  <c:v>867.0</c:v>
                </c:pt>
                <c:pt idx="69">
                  <c:v>868.0</c:v>
                </c:pt>
                <c:pt idx="70">
                  <c:v>869.0</c:v>
                </c:pt>
                <c:pt idx="71">
                  <c:v>870.0</c:v>
                </c:pt>
                <c:pt idx="72">
                  <c:v>871.0</c:v>
                </c:pt>
                <c:pt idx="73">
                  <c:v>872.0</c:v>
                </c:pt>
                <c:pt idx="74">
                  <c:v>873.0</c:v>
                </c:pt>
                <c:pt idx="75">
                  <c:v>874.0</c:v>
                </c:pt>
                <c:pt idx="76">
                  <c:v>875.0</c:v>
                </c:pt>
                <c:pt idx="77">
                  <c:v>876.0</c:v>
                </c:pt>
                <c:pt idx="78">
                  <c:v>877.0</c:v>
                </c:pt>
                <c:pt idx="79">
                  <c:v>878.0</c:v>
                </c:pt>
                <c:pt idx="80">
                  <c:v>879.0</c:v>
                </c:pt>
                <c:pt idx="81">
                  <c:v>880.0</c:v>
                </c:pt>
                <c:pt idx="82">
                  <c:v>881.0</c:v>
                </c:pt>
                <c:pt idx="83">
                  <c:v>882.0</c:v>
                </c:pt>
                <c:pt idx="84">
                  <c:v>883.0</c:v>
                </c:pt>
                <c:pt idx="85">
                  <c:v>884.0</c:v>
                </c:pt>
                <c:pt idx="86">
                  <c:v>885.0</c:v>
                </c:pt>
                <c:pt idx="87">
                  <c:v>886.0</c:v>
                </c:pt>
                <c:pt idx="88">
                  <c:v>887.0</c:v>
                </c:pt>
                <c:pt idx="89">
                  <c:v>888.0</c:v>
                </c:pt>
                <c:pt idx="90">
                  <c:v>889.0</c:v>
                </c:pt>
                <c:pt idx="91">
                  <c:v>890.0</c:v>
                </c:pt>
                <c:pt idx="92">
                  <c:v>891.0</c:v>
                </c:pt>
                <c:pt idx="93">
                  <c:v>892.0</c:v>
                </c:pt>
                <c:pt idx="94">
                  <c:v>893.0</c:v>
                </c:pt>
                <c:pt idx="95">
                  <c:v>894.0</c:v>
                </c:pt>
                <c:pt idx="96">
                  <c:v>895.0</c:v>
                </c:pt>
                <c:pt idx="97">
                  <c:v>896.0</c:v>
                </c:pt>
                <c:pt idx="98">
                  <c:v>897.0</c:v>
                </c:pt>
                <c:pt idx="99">
                  <c:v>898.0</c:v>
                </c:pt>
                <c:pt idx="100">
                  <c:v>899.0</c:v>
                </c:pt>
                <c:pt idx="101">
                  <c:v>900.0</c:v>
                </c:pt>
                <c:pt idx="102">
                  <c:v>901.0</c:v>
                </c:pt>
                <c:pt idx="103">
                  <c:v>902.0</c:v>
                </c:pt>
                <c:pt idx="104">
                  <c:v>903.0</c:v>
                </c:pt>
                <c:pt idx="105">
                  <c:v>904.0</c:v>
                </c:pt>
                <c:pt idx="106">
                  <c:v>905.0</c:v>
                </c:pt>
                <c:pt idx="107">
                  <c:v>906.0</c:v>
                </c:pt>
                <c:pt idx="108">
                  <c:v>907.0</c:v>
                </c:pt>
                <c:pt idx="109">
                  <c:v>908.0</c:v>
                </c:pt>
                <c:pt idx="110">
                  <c:v>909.0</c:v>
                </c:pt>
                <c:pt idx="111">
                  <c:v>910.0</c:v>
                </c:pt>
                <c:pt idx="112">
                  <c:v>911.0</c:v>
                </c:pt>
                <c:pt idx="113">
                  <c:v>912.0</c:v>
                </c:pt>
                <c:pt idx="114">
                  <c:v>913.0</c:v>
                </c:pt>
                <c:pt idx="115">
                  <c:v>914.0</c:v>
                </c:pt>
                <c:pt idx="116">
                  <c:v>915.0</c:v>
                </c:pt>
                <c:pt idx="117">
                  <c:v>916.0</c:v>
                </c:pt>
                <c:pt idx="118">
                  <c:v>917.0</c:v>
                </c:pt>
                <c:pt idx="119">
                  <c:v>918.0</c:v>
                </c:pt>
                <c:pt idx="120">
                  <c:v>919.0</c:v>
                </c:pt>
                <c:pt idx="121">
                  <c:v>920.0</c:v>
                </c:pt>
                <c:pt idx="122">
                  <c:v>921.0</c:v>
                </c:pt>
                <c:pt idx="123">
                  <c:v>922.0</c:v>
                </c:pt>
                <c:pt idx="124">
                  <c:v>923.0</c:v>
                </c:pt>
                <c:pt idx="125">
                  <c:v>924.0</c:v>
                </c:pt>
                <c:pt idx="126">
                  <c:v>925.0</c:v>
                </c:pt>
                <c:pt idx="127">
                  <c:v>926.0</c:v>
                </c:pt>
                <c:pt idx="128">
                  <c:v>927.0</c:v>
                </c:pt>
                <c:pt idx="129">
                  <c:v>928.0</c:v>
                </c:pt>
                <c:pt idx="130">
                  <c:v>929.0</c:v>
                </c:pt>
                <c:pt idx="131">
                  <c:v>930.0</c:v>
                </c:pt>
                <c:pt idx="132">
                  <c:v>931.0</c:v>
                </c:pt>
                <c:pt idx="133">
                  <c:v>932.0</c:v>
                </c:pt>
                <c:pt idx="134">
                  <c:v>933.0</c:v>
                </c:pt>
                <c:pt idx="135">
                  <c:v>934.0</c:v>
                </c:pt>
                <c:pt idx="136">
                  <c:v>935.0</c:v>
                </c:pt>
                <c:pt idx="137">
                  <c:v>936.0</c:v>
                </c:pt>
                <c:pt idx="138">
                  <c:v>937.0</c:v>
                </c:pt>
                <c:pt idx="139">
                  <c:v>938.0</c:v>
                </c:pt>
                <c:pt idx="140">
                  <c:v>939.0</c:v>
                </c:pt>
                <c:pt idx="141">
                  <c:v>940.0</c:v>
                </c:pt>
                <c:pt idx="142">
                  <c:v>941.0</c:v>
                </c:pt>
                <c:pt idx="143">
                  <c:v>942.0</c:v>
                </c:pt>
                <c:pt idx="144">
                  <c:v>943.0</c:v>
                </c:pt>
                <c:pt idx="145">
                  <c:v>944.0</c:v>
                </c:pt>
                <c:pt idx="146">
                  <c:v>945.0</c:v>
                </c:pt>
                <c:pt idx="147">
                  <c:v>946.0</c:v>
                </c:pt>
                <c:pt idx="148">
                  <c:v>947.0</c:v>
                </c:pt>
                <c:pt idx="149">
                  <c:v>948.0</c:v>
                </c:pt>
                <c:pt idx="150">
                  <c:v>949.0</c:v>
                </c:pt>
                <c:pt idx="151">
                  <c:v>950.0</c:v>
                </c:pt>
                <c:pt idx="152">
                  <c:v>951.0</c:v>
                </c:pt>
                <c:pt idx="153">
                  <c:v>952.0</c:v>
                </c:pt>
                <c:pt idx="154">
                  <c:v>953.0</c:v>
                </c:pt>
                <c:pt idx="155">
                  <c:v>954.0</c:v>
                </c:pt>
                <c:pt idx="156">
                  <c:v>955.0</c:v>
                </c:pt>
                <c:pt idx="157">
                  <c:v>956.0</c:v>
                </c:pt>
                <c:pt idx="158">
                  <c:v>957.0</c:v>
                </c:pt>
                <c:pt idx="159">
                  <c:v>958.0</c:v>
                </c:pt>
                <c:pt idx="160">
                  <c:v>959.0</c:v>
                </c:pt>
                <c:pt idx="161">
                  <c:v>960.0</c:v>
                </c:pt>
                <c:pt idx="162">
                  <c:v>961.0</c:v>
                </c:pt>
                <c:pt idx="163">
                  <c:v>962.0</c:v>
                </c:pt>
                <c:pt idx="164">
                  <c:v>963.0</c:v>
                </c:pt>
                <c:pt idx="165">
                  <c:v>964.0</c:v>
                </c:pt>
                <c:pt idx="166">
                  <c:v>965.0</c:v>
                </c:pt>
                <c:pt idx="167">
                  <c:v>966.0</c:v>
                </c:pt>
                <c:pt idx="168">
                  <c:v>967.0</c:v>
                </c:pt>
                <c:pt idx="169">
                  <c:v>968.0</c:v>
                </c:pt>
                <c:pt idx="170">
                  <c:v>969.0</c:v>
                </c:pt>
                <c:pt idx="171">
                  <c:v>970.0</c:v>
                </c:pt>
                <c:pt idx="172">
                  <c:v>971.0</c:v>
                </c:pt>
                <c:pt idx="173">
                  <c:v>972.0</c:v>
                </c:pt>
                <c:pt idx="174">
                  <c:v>973.0</c:v>
                </c:pt>
                <c:pt idx="175">
                  <c:v>974.0</c:v>
                </c:pt>
                <c:pt idx="176">
                  <c:v>975.0</c:v>
                </c:pt>
                <c:pt idx="177">
                  <c:v>976.0</c:v>
                </c:pt>
                <c:pt idx="178">
                  <c:v>977.0</c:v>
                </c:pt>
                <c:pt idx="179">
                  <c:v>978.0</c:v>
                </c:pt>
                <c:pt idx="180">
                  <c:v>979.0</c:v>
                </c:pt>
                <c:pt idx="181">
                  <c:v>980.0</c:v>
                </c:pt>
                <c:pt idx="182">
                  <c:v>981.0</c:v>
                </c:pt>
                <c:pt idx="183">
                  <c:v>982.0</c:v>
                </c:pt>
                <c:pt idx="184">
                  <c:v>983.0</c:v>
                </c:pt>
                <c:pt idx="185">
                  <c:v>984.0</c:v>
                </c:pt>
                <c:pt idx="186">
                  <c:v>985.0</c:v>
                </c:pt>
                <c:pt idx="187">
                  <c:v>986.0</c:v>
                </c:pt>
                <c:pt idx="188">
                  <c:v>987.0</c:v>
                </c:pt>
                <c:pt idx="189">
                  <c:v>988.0</c:v>
                </c:pt>
                <c:pt idx="190">
                  <c:v>989.0</c:v>
                </c:pt>
                <c:pt idx="191">
                  <c:v>990.0</c:v>
                </c:pt>
                <c:pt idx="192">
                  <c:v>991.0</c:v>
                </c:pt>
                <c:pt idx="193">
                  <c:v>992.0</c:v>
                </c:pt>
                <c:pt idx="194">
                  <c:v>993.0</c:v>
                </c:pt>
                <c:pt idx="195">
                  <c:v>994.0</c:v>
                </c:pt>
                <c:pt idx="196">
                  <c:v>995.0</c:v>
                </c:pt>
                <c:pt idx="197">
                  <c:v>996.0</c:v>
                </c:pt>
                <c:pt idx="198">
                  <c:v>997.0</c:v>
                </c:pt>
                <c:pt idx="199">
                  <c:v>998.0</c:v>
                </c:pt>
                <c:pt idx="200">
                  <c:v>999.0</c:v>
                </c:pt>
                <c:pt idx="201">
                  <c:v>1000.0</c:v>
                </c:pt>
                <c:pt idx="202">
                  <c:v>1001.0</c:v>
                </c:pt>
                <c:pt idx="203">
                  <c:v>1002.0</c:v>
                </c:pt>
                <c:pt idx="204">
                  <c:v>1003.0</c:v>
                </c:pt>
                <c:pt idx="205">
                  <c:v>1004.0</c:v>
                </c:pt>
                <c:pt idx="206">
                  <c:v>1005.0</c:v>
                </c:pt>
                <c:pt idx="207">
                  <c:v>1006.0</c:v>
                </c:pt>
                <c:pt idx="208">
                  <c:v>1007.0</c:v>
                </c:pt>
                <c:pt idx="209">
                  <c:v>1008.0</c:v>
                </c:pt>
                <c:pt idx="210">
                  <c:v>1009.0</c:v>
                </c:pt>
                <c:pt idx="211">
                  <c:v>1010.0</c:v>
                </c:pt>
                <c:pt idx="212">
                  <c:v>1011.0</c:v>
                </c:pt>
                <c:pt idx="213">
                  <c:v>1012.0</c:v>
                </c:pt>
                <c:pt idx="214">
                  <c:v>1013.0</c:v>
                </c:pt>
                <c:pt idx="215">
                  <c:v>1014.0</c:v>
                </c:pt>
                <c:pt idx="216">
                  <c:v>1015.0</c:v>
                </c:pt>
                <c:pt idx="217">
                  <c:v>1016.0</c:v>
                </c:pt>
                <c:pt idx="218">
                  <c:v>1017.0</c:v>
                </c:pt>
                <c:pt idx="219">
                  <c:v>1018.0</c:v>
                </c:pt>
                <c:pt idx="220">
                  <c:v>1019.0</c:v>
                </c:pt>
                <c:pt idx="221">
                  <c:v>1020.0</c:v>
                </c:pt>
                <c:pt idx="222">
                  <c:v>1021.0</c:v>
                </c:pt>
                <c:pt idx="223">
                  <c:v>1022.0</c:v>
                </c:pt>
                <c:pt idx="224">
                  <c:v>1023.0</c:v>
                </c:pt>
                <c:pt idx="225">
                  <c:v>1024.0</c:v>
                </c:pt>
                <c:pt idx="226">
                  <c:v>1025.0</c:v>
                </c:pt>
                <c:pt idx="227">
                  <c:v>1026.0</c:v>
                </c:pt>
                <c:pt idx="228">
                  <c:v>1027.0</c:v>
                </c:pt>
                <c:pt idx="229">
                  <c:v>1028.0</c:v>
                </c:pt>
                <c:pt idx="230">
                  <c:v>1029.0</c:v>
                </c:pt>
                <c:pt idx="231">
                  <c:v>1030.0</c:v>
                </c:pt>
                <c:pt idx="232">
                  <c:v>1031.0</c:v>
                </c:pt>
                <c:pt idx="233">
                  <c:v>1032.0</c:v>
                </c:pt>
                <c:pt idx="234">
                  <c:v>1033.0</c:v>
                </c:pt>
                <c:pt idx="235">
                  <c:v>1034.0</c:v>
                </c:pt>
                <c:pt idx="236">
                  <c:v>1035.0</c:v>
                </c:pt>
                <c:pt idx="237">
                  <c:v>1036.0</c:v>
                </c:pt>
                <c:pt idx="238">
                  <c:v>1037.0</c:v>
                </c:pt>
                <c:pt idx="239">
                  <c:v>1038.0</c:v>
                </c:pt>
                <c:pt idx="240">
                  <c:v>1039.0</c:v>
                </c:pt>
                <c:pt idx="241">
                  <c:v>1040.0</c:v>
                </c:pt>
                <c:pt idx="242">
                  <c:v>1041.0</c:v>
                </c:pt>
                <c:pt idx="243">
                  <c:v>1042.0</c:v>
                </c:pt>
                <c:pt idx="244">
                  <c:v>1043.0</c:v>
                </c:pt>
                <c:pt idx="245">
                  <c:v>1044.0</c:v>
                </c:pt>
                <c:pt idx="246">
                  <c:v>1045.0</c:v>
                </c:pt>
                <c:pt idx="247">
                  <c:v>1046.0</c:v>
                </c:pt>
                <c:pt idx="248">
                  <c:v>1047.0</c:v>
                </c:pt>
                <c:pt idx="249">
                  <c:v>1048.0</c:v>
                </c:pt>
                <c:pt idx="250">
                  <c:v>1049.0</c:v>
                </c:pt>
                <c:pt idx="251">
                  <c:v>1050.0</c:v>
                </c:pt>
                <c:pt idx="252">
                  <c:v>1051.0</c:v>
                </c:pt>
                <c:pt idx="253">
                  <c:v>1052.0</c:v>
                </c:pt>
                <c:pt idx="254">
                  <c:v>1053.0</c:v>
                </c:pt>
                <c:pt idx="255">
                  <c:v>1054.0</c:v>
                </c:pt>
                <c:pt idx="256">
                  <c:v>1055.0</c:v>
                </c:pt>
                <c:pt idx="257">
                  <c:v>1056.0</c:v>
                </c:pt>
                <c:pt idx="258">
                  <c:v>1057.0</c:v>
                </c:pt>
                <c:pt idx="259">
                  <c:v>1058.0</c:v>
                </c:pt>
                <c:pt idx="260">
                  <c:v>1059.0</c:v>
                </c:pt>
                <c:pt idx="261">
                  <c:v>1060.0</c:v>
                </c:pt>
                <c:pt idx="262">
                  <c:v>1061.0</c:v>
                </c:pt>
                <c:pt idx="263">
                  <c:v>1062.0</c:v>
                </c:pt>
                <c:pt idx="264">
                  <c:v>1063.0</c:v>
                </c:pt>
                <c:pt idx="265">
                  <c:v>1064.0</c:v>
                </c:pt>
                <c:pt idx="266">
                  <c:v>1065.0</c:v>
                </c:pt>
                <c:pt idx="267">
                  <c:v>1066.0</c:v>
                </c:pt>
                <c:pt idx="268">
                  <c:v>1067.0</c:v>
                </c:pt>
                <c:pt idx="269">
                  <c:v>1068.0</c:v>
                </c:pt>
                <c:pt idx="270">
                  <c:v>1069.0</c:v>
                </c:pt>
                <c:pt idx="271">
                  <c:v>1070.0</c:v>
                </c:pt>
                <c:pt idx="272">
                  <c:v>1071.0</c:v>
                </c:pt>
                <c:pt idx="273">
                  <c:v>1072.0</c:v>
                </c:pt>
                <c:pt idx="274">
                  <c:v>1073.0</c:v>
                </c:pt>
                <c:pt idx="275">
                  <c:v>1074.0</c:v>
                </c:pt>
                <c:pt idx="276">
                  <c:v>1075.0</c:v>
                </c:pt>
                <c:pt idx="277">
                  <c:v>1076.0</c:v>
                </c:pt>
                <c:pt idx="278">
                  <c:v>1077.0</c:v>
                </c:pt>
                <c:pt idx="279">
                  <c:v>1078.0</c:v>
                </c:pt>
                <c:pt idx="280">
                  <c:v>1079.0</c:v>
                </c:pt>
                <c:pt idx="281">
                  <c:v>1080.0</c:v>
                </c:pt>
                <c:pt idx="282">
                  <c:v>1081.0</c:v>
                </c:pt>
                <c:pt idx="283">
                  <c:v>1082.0</c:v>
                </c:pt>
                <c:pt idx="284">
                  <c:v>1083.0</c:v>
                </c:pt>
                <c:pt idx="285">
                  <c:v>1084.0</c:v>
                </c:pt>
                <c:pt idx="286">
                  <c:v>1085.0</c:v>
                </c:pt>
                <c:pt idx="287">
                  <c:v>1086.0</c:v>
                </c:pt>
                <c:pt idx="288">
                  <c:v>1087.0</c:v>
                </c:pt>
                <c:pt idx="289">
                  <c:v>1088.0</c:v>
                </c:pt>
                <c:pt idx="290">
                  <c:v>1089.0</c:v>
                </c:pt>
                <c:pt idx="291">
                  <c:v>1090.0</c:v>
                </c:pt>
                <c:pt idx="292">
                  <c:v>1091.0</c:v>
                </c:pt>
                <c:pt idx="293">
                  <c:v>1092.0</c:v>
                </c:pt>
                <c:pt idx="294">
                  <c:v>1093.0</c:v>
                </c:pt>
                <c:pt idx="295">
                  <c:v>1094.0</c:v>
                </c:pt>
                <c:pt idx="296">
                  <c:v>1095.0</c:v>
                </c:pt>
                <c:pt idx="297">
                  <c:v>1096.0</c:v>
                </c:pt>
                <c:pt idx="298">
                  <c:v>1097.0</c:v>
                </c:pt>
                <c:pt idx="299">
                  <c:v>1098.0</c:v>
                </c:pt>
                <c:pt idx="300">
                  <c:v>1099.0</c:v>
                </c:pt>
                <c:pt idx="301">
                  <c:v>1100.0</c:v>
                </c:pt>
                <c:pt idx="302">
                  <c:v>1101.0</c:v>
                </c:pt>
                <c:pt idx="303">
                  <c:v>1102.0</c:v>
                </c:pt>
                <c:pt idx="304">
                  <c:v>1103.0</c:v>
                </c:pt>
                <c:pt idx="305">
                  <c:v>1104.0</c:v>
                </c:pt>
                <c:pt idx="306">
                  <c:v>1105.0</c:v>
                </c:pt>
                <c:pt idx="307">
                  <c:v>1106.0</c:v>
                </c:pt>
                <c:pt idx="308">
                  <c:v>1107.0</c:v>
                </c:pt>
                <c:pt idx="309">
                  <c:v>1108.0</c:v>
                </c:pt>
                <c:pt idx="310">
                  <c:v>1109.0</c:v>
                </c:pt>
                <c:pt idx="311">
                  <c:v>1110.0</c:v>
                </c:pt>
                <c:pt idx="312">
                  <c:v>1111.0</c:v>
                </c:pt>
                <c:pt idx="313">
                  <c:v>1112.0</c:v>
                </c:pt>
                <c:pt idx="314">
                  <c:v>1113.0</c:v>
                </c:pt>
                <c:pt idx="315">
                  <c:v>1114.0</c:v>
                </c:pt>
                <c:pt idx="316">
                  <c:v>1115.0</c:v>
                </c:pt>
                <c:pt idx="317">
                  <c:v>1116.0</c:v>
                </c:pt>
                <c:pt idx="318">
                  <c:v>1117.0</c:v>
                </c:pt>
                <c:pt idx="319">
                  <c:v>1118.0</c:v>
                </c:pt>
                <c:pt idx="320">
                  <c:v>1119.0</c:v>
                </c:pt>
                <c:pt idx="321">
                  <c:v>1120.0</c:v>
                </c:pt>
                <c:pt idx="322">
                  <c:v>1121.0</c:v>
                </c:pt>
                <c:pt idx="323">
                  <c:v>1122.0</c:v>
                </c:pt>
                <c:pt idx="324">
                  <c:v>1123.0</c:v>
                </c:pt>
                <c:pt idx="325">
                  <c:v>1124.0</c:v>
                </c:pt>
                <c:pt idx="326">
                  <c:v>1125.0</c:v>
                </c:pt>
                <c:pt idx="327">
                  <c:v>1126.0</c:v>
                </c:pt>
                <c:pt idx="328">
                  <c:v>1127.0</c:v>
                </c:pt>
                <c:pt idx="329">
                  <c:v>1128.0</c:v>
                </c:pt>
                <c:pt idx="330">
                  <c:v>1129.0</c:v>
                </c:pt>
                <c:pt idx="331">
                  <c:v>1130.0</c:v>
                </c:pt>
                <c:pt idx="332">
                  <c:v>1131.0</c:v>
                </c:pt>
                <c:pt idx="333">
                  <c:v>1132.0</c:v>
                </c:pt>
                <c:pt idx="334">
                  <c:v>1133.0</c:v>
                </c:pt>
                <c:pt idx="335">
                  <c:v>1134.0</c:v>
                </c:pt>
                <c:pt idx="336">
                  <c:v>1135.0</c:v>
                </c:pt>
                <c:pt idx="337">
                  <c:v>1136.0</c:v>
                </c:pt>
                <c:pt idx="338">
                  <c:v>1137.0</c:v>
                </c:pt>
                <c:pt idx="339">
                  <c:v>1138.0</c:v>
                </c:pt>
                <c:pt idx="340">
                  <c:v>1139.0</c:v>
                </c:pt>
                <c:pt idx="341">
                  <c:v>1140.0</c:v>
                </c:pt>
                <c:pt idx="342">
                  <c:v>1141.0</c:v>
                </c:pt>
                <c:pt idx="343">
                  <c:v>1142.0</c:v>
                </c:pt>
                <c:pt idx="344">
                  <c:v>1143.0</c:v>
                </c:pt>
                <c:pt idx="345">
                  <c:v>1144.0</c:v>
                </c:pt>
                <c:pt idx="346">
                  <c:v>1145.0</c:v>
                </c:pt>
                <c:pt idx="347">
                  <c:v>1146.0</c:v>
                </c:pt>
                <c:pt idx="348">
                  <c:v>1147.0</c:v>
                </c:pt>
                <c:pt idx="349">
                  <c:v>1148.0</c:v>
                </c:pt>
                <c:pt idx="350">
                  <c:v>1149.0</c:v>
                </c:pt>
                <c:pt idx="351">
                  <c:v>1150.0</c:v>
                </c:pt>
                <c:pt idx="352">
                  <c:v>1151.0</c:v>
                </c:pt>
                <c:pt idx="353">
                  <c:v>1152.0</c:v>
                </c:pt>
                <c:pt idx="354">
                  <c:v>1153.0</c:v>
                </c:pt>
                <c:pt idx="355">
                  <c:v>1154.0</c:v>
                </c:pt>
                <c:pt idx="356">
                  <c:v>1155.0</c:v>
                </c:pt>
                <c:pt idx="357">
                  <c:v>1156.0</c:v>
                </c:pt>
                <c:pt idx="358">
                  <c:v>1157.0</c:v>
                </c:pt>
                <c:pt idx="359">
                  <c:v>1158.0</c:v>
                </c:pt>
                <c:pt idx="360">
                  <c:v>1159.0</c:v>
                </c:pt>
                <c:pt idx="361">
                  <c:v>1160.0</c:v>
                </c:pt>
                <c:pt idx="362">
                  <c:v>1161.0</c:v>
                </c:pt>
                <c:pt idx="363">
                  <c:v>1162.0</c:v>
                </c:pt>
                <c:pt idx="364">
                  <c:v>1163.0</c:v>
                </c:pt>
                <c:pt idx="365">
                  <c:v>1164.0</c:v>
                </c:pt>
                <c:pt idx="366">
                  <c:v>1165.0</c:v>
                </c:pt>
                <c:pt idx="367">
                  <c:v>1166.0</c:v>
                </c:pt>
                <c:pt idx="368">
                  <c:v>1167.0</c:v>
                </c:pt>
                <c:pt idx="369">
                  <c:v>1168.0</c:v>
                </c:pt>
                <c:pt idx="370">
                  <c:v>1169.0</c:v>
                </c:pt>
                <c:pt idx="371">
                  <c:v>1170.0</c:v>
                </c:pt>
                <c:pt idx="372">
                  <c:v>1171.0</c:v>
                </c:pt>
                <c:pt idx="373">
                  <c:v>1172.0</c:v>
                </c:pt>
                <c:pt idx="374">
                  <c:v>1173.0</c:v>
                </c:pt>
                <c:pt idx="375">
                  <c:v>1174.0</c:v>
                </c:pt>
                <c:pt idx="376">
                  <c:v>1175.0</c:v>
                </c:pt>
                <c:pt idx="377">
                  <c:v>1176.0</c:v>
                </c:pt>
                <c:pt idx="378">
                  <c:v>1177.0</c:v>
                </c:pt>
                <c:pt idx="379">
                  <c:v>1178.0</c:v>
                </c:pt>
                <c:pt idx="380">
                  <c:v>1179.0</c:v>
                </c:pt>
                <c:pt idx="381">
                  <c:v>1180.0</c:v>
                </c:pt>
                <c:pt idx="382">
                  <c:v>1181.0</c:v>
                </c:pt>
                <c:pt idx="383">
                  <c:v>1182.0</c:v>
                </c:pt>
                <c:pt idx="384">
                  <c:v>1183.0</c:v>
                </c:pt>
                <c:pt idx="385">
                  <c:v>1184.0</c:v>
                </c:pt>
                <c:pt idx="386">
                  <c:v>1185.0</c:v>
                </c:pt>
                <c:pt idx="387">
                  <c:v>1186.0</c:v>
                </c:pt>
                <c:pt idx="388">
                  <c:v>1187.0</c:v>
                </c:pt>
                <c:pt idx="389">
                  <c:v>1188.0</c:v>
                </c:pt>
                <c:pt idx="390">
                  <c:v>1189.0</c:v>
                </c:pt>
                <c:pt idx="391">
                  <c:v>1190.0</c:v>
                </c:pt>
                <c:pt idx="392">
                  <c:v>1191.0</c:v>
                </c:pt>
                <c:pt idx="393">
                  <c:v>1192.0</c:v>
                </c:pt>
                <c:pt idx="394">
                  <c:v>1193.0</c:v>
                </c:pt>
                <c:pt idx="395">
                  <c:v>1194.0</c:v>
                </c:pt>
                <c:pt idx="396">
                  <c:v>1195.0</c:v>
                </c:pt>
                <c:pt idx="397">
                  <c:v>1196.0</c:v>
                </c:pt>
                <c:pt idx="398">
                  <c:v>1197.0</c:v>
                </c:pt>
                <c:pt idx="399">
                  <c:v>1198.0</c:v>
                </c:pt>
                <c:pt idx="400">
                  <c:v>1199.0</c:v>
                </c:pt>
              </c:numCache>
            </c:numRef>
          </c:xVal>
          <c:yVal>
            <c:numRef>
              <c:f>Blatt1!$C$800:$C$1200</c:f>
              <c:numCache>
                <c:formatCode>General</c:formatCode>
                <c:ptCount val="401"/>
                <c:pt idx="0">
                  <c:v>3.001869808E10</c:v>
                </c:pt>
                <c:pt idx="1">
                  <c:v>3.001871322E10</c:v>
                </c:pt>
                <c:pt idx="2">
                  <c:v>3.001870888E10</c:v>
                </c:pt>
                <c:pt idx="3">
                  <c:v>3.001869082E10</c:v>
                </c:pt>
                <c:pt idx="4">
                  <c:v>3.001872304E10</c:v>
                </c:pt>
                <c:pt idx="5">
                  <c:v>3.001870704E10</c:v>
                </c:pt>
                <c:pt idx="6">
                  <c:v>3.001870374E10</c:v>
                </c:pt>
                <c:pt idx="7">
                  <c:v>3.001870552E10</c:v>
                </c:pt>
                <c:pt idx="8">
                  <c:v>3.001870496E10</c:v>
                </c:pt>
                <c:pt idx="9">
                  <c:v>3.001869336E10</c:v>
                </c:pt>
                <c:pt idx="10">
                  <c:v>3.00187095E10</c:v>
                </c:pt>
                <c:pt idx="11">
                  <c:v>3.001870176E10</c:v>
                </c:pt>
                <c:pt idx="12">
                  <c:v>3.001868772E10</c:v>
                </c:pt>
                <c:pt idx="13">
                  <c:v>3.001870252E10</c:v>
                </c:pt>
                <c:pt idx="14">
                  <c:v>3.00186992E10</c:v>
                </c:pt>
                <c:pt idx="15">
                  <c:v>3.001869784E10</c:v>
                </c:pt>
                <c:pt idx="16">
                  <c:v>3.001870308E10</c:v>
                </c:pt>
                <c:pt idx="17">
                  <c:v>3.001872552E10</c:v>
                </c:pt>
                <c:pt idx="18">
                  <c:v>3.001871912E10</c:v>
                </c:pt>
                <c:pt idx="19">
                  <c:v>3.001870368E10</c:v>
                </c:pt>
                <c:pt idx="20">
                  <c:v>3.001872876E10</c:v>
                </c:pt>
                <c:pt idx="21">
                  <c:v>3.001871086E10</c:v>
                </c:pt>
                <c:pt idx="22">
                  <c:v>3.001870504E10</c:v>
                </c:pt>
                <c:pt idx="23">
                  <c:v>3.001873908E10</c:v>
                </c:pt>
                <c:pt idx="24">
                  <c:v>3.001870956E10</c:v>
                </c:pt>
                <c:pt idx="25">
                  <c:v>3.001872232E10</c:v>
                </c:pt>
                <c:pt idx="26">
                  <c:v>3.001874086E10</c:v>
                </c:pt>
                <c:pt idx="27">
                  <c:v>3.001871258E10</c:v>
                </c:pt>
                <c:pt idx="28">
                  <c:v>3.001868894E10</c:v>
                </c:pt>
                <c:pt idx="29">
                  <c:v>3.001875134E10</c:v>
                </c:pt>
                <c:pt idx="30">
                  <c:v>3.001869336E10</c:v>
                </c:pt>
                <c:pt idx="31">
                  <c:v>3.001869718E10</c:v>
                </c:pt>
                <c:pt idx="32">
                  <c:v>3.00187513E10</c:v>
                </c:pt>
                <c:pt idx="33">
                  <c:v>3.001871216E10</c:v>
                </c:pt>
                <c:pt idx="34">
                  <c:v>3.001870108E10</c:v>
                </c:pt>
                <c:pt idx="35">
                  <c:v>3.001875128E10</c:v>
                </c:pt>
                <c:pt idx="36">
                  <c:v>3.001871142E10</c:v>
                </c:pt>
                <c:pt idx="37">
                  <c:v>3.001871786E10</c:v>
                </c:pt>
                <c:pt idx="38">
                  <c:v>3.001875512E10</c:v>
                </c:pt>
                <c:pt idx="39">
                  <c:v>3.001871008E10</c:v>
                </c:pt>
                <c:pt idx="40">
                  <c:v>3.00187069E10</c:v>
                </c:pt>
                <c:pt idx="41">
                  <c:v>3.001875128E10</c:v>
                </c:pt>
                <c:pt idx="42">
                  <c:v>3.001869218E10</c:v>
                </c:pt>
                <c:pt idx="43">
                  <c:v>3.001870958E10</c:v>
                </c:pt>
                <c:pt idx="44">
                  <c:v>3.001875782E10</c:v>
                </c:pt>
                <c:pt idx="45">
                  <c:v>3.00187057E10</c:v>
                </c:pt>
                <c:pt idx="46">
                  <c:v>3.0018714E10</c:v>
                </c:pt>
                <c:pt idx="47">
                  <c:v>3.00187584E10</c:v>
                </c:pt>
                <c:pt idx="48">
                  <c:v>3.00186947E10</c:v>
                </c:pt>
                <c:pt idx="49">
                  <c:v>3.001869204E10</c:v>
                </c:pt>
                <c:pt idx="50">
                  <c:v>3.001875128E10</c:v>
                </c:pt>
                <c:pt idx="51">
                  <c:v>3.001869734E10</c:v>
                </c:pt>
                <c:pt idx="52">
                  <c:v>3.001868586E10</c:v>
                </c:pt>
                <c:pt idx="53">
                  <c:v>3.001873084E10</c:v>
                </c:pt>
                <c:pt idx="54">
                  <c:v>3.001870814E10</c:v>
                </c:pt>
                <c:pt idx="55">
                  <c:v>3.001872932E10</c:v>
                </c:pt>
                <c:pt idx="56">
                  <c:v>3.00187076E10</c:v>
                </c:pt>
                <c:pt idx="57">
                  <c:v>3.001873582E10</c:v>
                </c:pt>
                <c:pt idx="58">
                  <c:v>3.001869854E10</c:v>
                </c:pt>
                <c:pt idx="59">
                  <c:v>3.001874028E10</c:v>
                </c:pt>
                <c:pt idx="60">
                  <c:v>3.001872684E10</c:v>
                </c:pt>
                <c:pt idx="61">
                  <c:v>3.00187435E10</c:v>
                </c:pt>
                <c:pt idx="62">
                  <c:v>3.001870174E10</c:v>
                </c:pt>
                <c:pt idx="63">
                  <c:v>3.001874876E10</c:v>
                </c:pt>
                <c:pt idx="64">
                  <c:v>3.001868444E10</c:v>
                </c:pt>
                <c:pt idx="65">
                  <c:v>3.00187488E10</c:v>
                </c:pt>
                <c:pt idx="66">
                  <c:v>3.001872044E10</c:v>
                </c:pt>
                <c:pt idx="67">
                  <c:v>3.001874992E10</c:v>
                </c:pt>
                <c:pt idx="68">
                  <c:v>3.00187166E10</c:v>
                </c:pt>
                <c:pt idx="69">
                  <c:v>3.001874992E10</c:v>
                </c:pt>
                <c:pt idx="70">
                  <c:v>3.00186883E10</c:v>
                </c:pt>
                <c:pt idx="71">
                  <c:v>3.001874998E10</c:v>
                </c:pt>
                <c:pt idx="72">
                  <c:v>3.00187108E10</c:v>
                </c:pt>
                <c:pt idx="73">
                  <c:v>3.001873748E10</c:v>
                </c:pt>
                <c:pt idx="74">
                  <c:v>3.001871134E10</c:v>
                </c:pt>
                <c:pt idx="75">
                  <c:v>3.001875248E10</c:v>
                </c:pt>
                <c:pt idx="76">
                  <c:v>3.001868508E10</c:v>
                </c:pt>
                <c:pt idx="77">
                  <c:v>3.00187525E10</c:v>
                </c:pt>
                <c:pt idx="78">
                  <c:v>3.001873072E10</c:v>
                </c:pt>
                <c:pt idx="79">
                  <c:v>3.001875382E10</c:v>
                </c:pt>
                <c:pt idx="80">
                  <c:v>3.001872816E10</c:v>
                </c:pt>
                <c:pt idx="81">
                  <c:v>3.001875832E10</c:v>
                </c:pt>
                <c:pt idx="82">
                  <c:v>3.00187314E10</c:v>
                </c:pt>
                <c:pt idx="83">
                  <c:v>3.001873748E10</c:v>
                </c:pt>
                <c:pt idx="84">
                  <c:v>3.001874492E10</c:v>
                </c:pt>
                <c:pt idx="85">
                  <c:v>3.00187462E10</c:v>
                </c:pt>
                <c:pt idx="86">
                  <c:v>3.001874684E10</c:v>
                </c:pt>
                <c:pt idx="87">
                  <c:v>3.001874872E10</c:v>
                </c:pt>
                <c:pt idx="88">
                  <c:v>3.001874994E10</c:v>
                </c:pt>
                <c:pt idx="89">
                  <c:v>3.00187513E10</c:v>
                </c:pt>
                <c:pt idx="90">
                  <c:v>3.001875776E10</c:v>
                </c:pt>
                <c:pt idx="91">
                  <c:v>3.001875964E10</c:v>
                </c:pt>
                <c:pt idx="92">
                  <c:v>3.001876278E10</c:v>
                </c:pt>
                <c:pt idx="93">
                  <c:v>3.00187641E10</c:v>
                </c:pt>
                <c:pt idx="94">
                  <c:v>3.001876472E10</c:v>
                </c:pt>
                <c:pt idx="95">
                  <c:v>3.001876786E10</c:v>
                </c:pt>
                <c:pt idx="96">
                  <c:v>3.001876534E10</c:v>
                </c:pt>
                <c:pt idx="97">
                  <c:v>3.001879618E10</c:v>
                </c:pt>
                <c:pt idx="98">
                  <c:v>3.001878342E10</c:v>
                </c:pt>
                <c:pt idx="99">
                  <c:v>3.001880654E10</c:v>
                </c:pt>
                <c:pt idx="100">
                  <c:v>3.001877698E10</c:v>
                </c:pt>
                <c:pt idx="101">
                  <c:v>3.001879616E10</c:v>
                </c:pt>
                <c:pt idx="102">
                  <c:v>3.001880266E10</c:v>
                </c:pt>
                <c:pt idx="103">
                  <c:v>3.00188085E10</c:v>
                </c:pt>
                <c:pt idx="104">
                  <c:v>3.001876664E10</c:v>
                </c:pt>
                <c:pt idx="105">
                  <c:v>3.001876602E10</c:v>
                </c:pt>
                <c:pt idx="106">
                  <c:v>3.001879366E10</c:v>
                </c:pt>
                <c:pt idx="107">
                  <c:v>3.001882644E10</c:v>
                </c:pt>
                <c:pt idx="108">
                  <c:v>3.001879554E10</c:v>
                </c:pt>
                <c:pt idx="109">
                  <c:v>3.001880258E10</c:v>
                </c:pt>
                <c:pt idx="110">
                  <c:v>3.001879682E10</c:v>
                </c:pt>
                <c:pt idx="111">
                  <c:v>3.001879108E10</c:v>
                </c:pt>
                <c:pt idx="112">
                  <c:v>3.0018775E10</c:v>
                </c:pt>
                <c:pt idx="113">
                  <c:v>3.001876606E10</c:v>
                </c:pt>
                <c:pt idx="114">
                  <c:v>3.001878206E10</c:v>
                </c:pt>
                <c:pt idx="115">
                  <c:v>3.001877112E10</c:v>
                </c:pt>
                <c:pt idx="116">
                  <c:v>3.001881222E10</c:v>
                </c:pt>
                <c:pt idx="117">
                  <c:v>3.001877504E10</c:v>
                </c:pt>
                <c:pt idx="118">
                  <c:v>3.001878078E10</c:v>
                </c:pt>
                <c:pt idx="119">
                  <c:v>3.001881308E10</c:v>
                </c:pt>
                <c:pt idx="120">
                  <c:v>3.001884636E10</c:v>
                </c:pt>
                <c:pt idx="121">
                  <c:v>3.001879878E10</c:v>
                </c:pt>
                <c:pt idx="122">
                  <c:v>3.001876546E10</c:v>
                </c:pt>
                <c:pt idx="123">
                  <c:v>3.00188142E10</c:v>
                </c:pt>
                <c:pt idx="124">
                  <c:v>3.00188047E10</c:v>
                </c:pt>
                <c:pt idx="125">
                  <c:v>3.001877956E10</c:v>
                </c:pt>
                <c:pt idx="126">
                  <c:v>3.001882076E10</c:v>
                </c:pt>
                <c:pt idx="127">
                  <c:v>3.001879036E10</c:v>
                </c:pt>
                <c:pt idx="128">
                  <c:v>3.001877756E10</c:v>
                </c:pt>
                <c:pt idx="129">
                  <c:v>3.00188258E10</c:v>
                </c:pt>
                <c:pt idx="130">
                  <c:v>3.001877698E10</c:v>
                </c:pt>
                <c:pt idx="131">
                  <c:v>3.001879612E10</c:v>
                </c:pt>
                <c:pt idx="132">
                  <c:v>3.001882832E10</c:v>
                </c:pt>
                <c:pt idx="133">
                  <c:v>3.001877386E10</c:v>
                </c:pt>
                <c:pt idx="134">
                  <c:v>3.001879886E10</c:v>
                </c:pt>
                <c:pt idx="135">
                  <c:v>3.001882842E10</c:v>
                </c:pt>
                <c:pt idx="136">
                  <c:v>3.001878016E10</c:v>
                </c:pt>
                <c:pt idx="137">
                  <c:v>3.001877642E10</c:v>
                </c:pt>
                <c:pt idx="138">
                  <c:v>3.001883554E10</c:v>
                </c:pt>
                <c:pt idx="139">
                  <c:v>3.001878534E10</c:v>
                </c:pt>
                <c:pt idx="140">
                  <c:v>3.001877184E10</c:v>
                </c:pt>
                <c:pt idx="141">
                  <c:v>3.001884496E10</c:v>
                </c:pt>
                <c:pt idx="142">
                  <c:v>3.001878408E10</c:v>
                </c:pt>
                <c:pt idx="143">
                  <c:v>3.001879374E10</c:v>
                </c:pt>
                <c:pt idx="144">
                  <c:v>3.001876606E10</c:v>
                </c:pt>
                <c:pt idx="145">
                  <c:v>3.001878912E10</c:v>
                </c:pt>
                <c:pt idx="146">
                  <c:v>3.001878222E10</c:v>
                </c:pt>
                <c:pt idx="147">
                  <c:v>3.00187724E10</c:v>
                </c:pt>
                <c:pt idx="148">
                  <c:v>3.001880642E10</c:v>
                </c:pt>
                <c:pt idx="149">
                  <c:v>3.001878526E10</c:v>
                </c:pt>
                <c:pt idx="150">
                  <c:v>3.001880922E10</c:v>
                </c:pt>
                <c:pt idx="151">
                  <c:v>3.001877824E10</c:v>
                </c:pt>
                <c:pt idx="152">
                  <c:v>3.001880594E10</c:v>
                </c:pt>
                <c:pt idx="153">
                  <c:v>3.001884662E10</c:v>
                </c:pt>
                <c:pt idx="154">
                  <c:v>3.001881538E10</c:v>
                </c:pt>
                <c:pt idx="155">
                  <c:v>3.001879442E10</c:v>
                </c:pt>
                <c:pt idx="156">
                  <c:v>3.001881552E10</c:v>
                </c:pt>
                <c:pt idx="157">
                  <c:v>3.001877314E10</c:v>
                </c:pt>
                <c:pt idx="158">
                  <c:v>3.00188174E10</c:v>
                </c:pt>
                <c:pt idx="159">
                  <c:v>3.001878786E10</c:v>
                </c:pt>
                <c:pt idx="160">
                  <c:v>3.001881748E10</c:v>
                </c:pt>
                <c:pt idx="161">
                  <c:v>3.001879302E10</c:v>
                </c:pt>
                <c:pt idx="162">
                  <c:v>3.00188194E10</c:v>
                </c:pt>
                <c:pt idx="163">
                  <c:v>3.001877316E10</c:v>
                </c:pt>
                <c:pt idx="164">
                  <c:v>3.00188207E10</c:v>
                </c:pt>
                <c:pt idx="165">
                  <c:v>3.001876984E10</c:v>
                </c:pt>
                <c:pt idx="166">
                  <c:v>3.001882076E10</c:v>
                </c:pt>
                <c:pt idx="167">
                  <c:v>3.001877702E10</c:v>
                </c:pt>
                <c:pt idx="168">
                  <c:v>3.001882112E10</c:v>
                </c:pt>
                <c:pt idx="169">
                  <c:v>3.001879818E10</c:v>
                </c:pt>
                <c:pt idx="170">
                  <c:v>3.001882512E10</c:v>
                </c:pt>
                <c:pt idx="171">
                  <c:v>3.001880718E10</c:v>
                </c:pt>
                <c:pt idx="172">
                  <c:v>3.0018827E10</c:v>
                </c:pt>
                <c:pt idx="173">
                  <c:v>3.00188168E10</c:v>
                </c:pt>
                <c:pt idx="174">
                  <c:v>3.001882898E10</c:v>
                </c:pt>
                <c:pt idx="175">
                  <c:v>3.001880652E10</c:v>
                </c:pt>
                <c:pt idx="176">
                  <c:v>3.00188297E10</c:v>
                </c:pt>
                <c:pt idx="177">
                  <c:v>3.001881998E10</c:v>
                </c:pt>
                <c:pt idx="178">
                  <c:v>3.00188303E10</c:v>
                </c:pt>
                <c:pt idx="179">
                  <c:v>3.001881874E10</c:v>
                </c:pt>
                <c:pt idx="180">
                  <c:v>3.001883286E10</c:v>
                </c:pt>
                <c:pt idx="181">
                  <c:v>3.00188246E10</c:v>
                </c:pt>
                <c:pt idx="182">
                  <c:v>3.001883346E10</c:v>
                </c:pt>
                <c:pt idx="183">
                  <c:v>3.001883286E10</c:v>
                </c:pt>
                <c:pt idx="184">
                  <c:v>3.001883486E10</c:v>
                </c:pt>
                <c:pt idx="185">
                  <c:v>3.001883792E10</c:v>
                </c:pt>
                <c:pt idx="186">
                  <c:v>3.001883864E10</c:v>
                </c:pt>
                <c:pt idx="187">
                  <c:v>3.001883486E10</c:v>
                </c:pt>
                <c:pt idx="188">
                  <c:v>3.001884386E10</c:v>
                </c:pt>
                <c:pt idx="189">
                  <c:v>3.00188432E10</c:v>
                </c:pt>
                <c:pt idx="190">
                  <c:v>3.001884516E10</c:v>
                </c:pt>
                <c:pt idx="191">
                  <c:v>3.001884636E10</c:v>
                </c:pt>
                <c:pt idx="192">
                  <c:v>3.001886822E10</c:v>
                </c:pt>
                <c:pt idx="193">
                  <c:v>3.001888744E10</c:v>
                </c:pt>
                <c:pt idx="194">
                  <c:v>3.001887906E10</c:v>
                </c:pt>
                <c:pt idx="195">
                  <c:v>3.001886564E10</c:v>
                </c:pt>
                <c:pt idx="196">
                  <c:v>3.001886678E10</c:v>
                </c:pt>
                <c:pt idx="197">
                  <c:v>3.001886372E10</c:v>
                </c:pt>
                <c:pt idx="198">
                  <c:v>3.00188668E10</c:v>
                </c:pt>
                <c:pt idx="199">
                  <c:v>3.001886556E10</c:v>
                </c:pt>
                <c:pt idx="200">
                  <c:v>3.001886678E10</c:v>
                </c:pt>
                <c:pt idx="201">
                  <c:v>3.00188592E10</c:v>
                </c:pt>
                <c:pt idx="202">
                  <c:v>3.001885474E10</c:v>
                </c:pt>
                <c:pt idx="203">
                  <c:v>3.001887136E10</c:v>
                </c:pt>
                <c:pt idx="204">
                  <c:v>3.001887216E10</c:v>
                </c:pt>
                <c:pt idx="205">
                  <c:v>3.00188605E10</c:v>
                </c:pt>
                <c:pt idx="206">
                  <c:v>3.001885912E10</c:v>
                </c:pt>
                <c:pt idx="207">
                  <c:v>3.001886172E10</c:v>
                </c:pt>
                <c:pt idx="208">
                  <c:v>3.00188668E10</c:v>
                </c:pt>
                <c:pt idx="209">
                  <c:v>3.001888486E10</c:v>
                </c:pt>
                <c:pt idx="210">
                  <c:v>3.001888102E10</c:v>
                </c:pt>
                <c:pt idx="211">
                  <c:v>3.001885272E10</c:v>
                </c:pt>
                <c:pt idx="212">
                  <c:v>3.001886956E10</c:v>
                </c:pt>
                <c:pt idx="213">
                  <c:v>3.00188688E10</c:v>
                </c:pt>
                <c:pt idx="214">
                  <c:v>3.001884702E10</c:v>
                </c:pt>
                <c:pt idx="215">
                  <c:v>3.001886828E10</c:v>
                </c:pt>
                <c:pt idx="216">
                  <c:v>3.001890612E10</c:v>
                </c:pt>
                <c:pt idx="217">
                  <c:v>3.0018872E10</c:v>
                </c:pt>
                <c:pt idx="218">
                  <c:v>3.001885088E10</c:v>
                </c:pt>
                <c:pt idx="219">
                  <c:v>3.001886818E10</c:v>
                </c:pt>
                <c:pt idx="220">
                  <c:v>3.001891516E10</c:v>
                </c:pt>
                <c:pt idx="221">
                  <c:v>3.001886696E10</c:v>
                </c:pt>
                <c:pt idx="222">
                  <c:v>3.001885408E10</c:v>
                </c:pt>
                <c:pt idx="223">
                  <c:v>3.001888552E10</c:v>
                </c:pt>
                <c:pt idx="224">
                  <c:v>3.001892224E10</c:v>
                </c:pt>
                <c:pt idx="225">
                  <c:v>3.001887194E10</c:v>
                </c:pt>
                <c:pt idx="226">
                  <c:v>3.00188668E10</c:v>
                </c:pt>
                <c:pt idx="227">
                  <c:v>3.001888096E10</c:v>
                </c:pt>
                <c:pt idx="228">
                  <c:v>3.001892538E10</c:v>
                </c:pt>
                <c:pt idx="229">
                  <c:v>3.001888038E10</c:v>
                </c:pt>
                <c:pt idx="230">
                  <c:v>3.001886678E10</c:v>
                </c:pt>
                <c:pt idx="231">
                  <c:v>3.001886564E10</c:v>
                </c:pt>
                <c:pt idx="232">
                  <c:v>3.001892616E10</c:v>
                </c:pt>
                <c:pt idx="233">
                  <c:v>3.001888176E10</c:v>
                </c:pt>
                <c:pt idx="234">
                  <c:v>3.001885204E10</c:v>
                </c:pt>
                <c:pt idx="235">
                  <c:v>3.001888108E10</c:v>
                </c:pt>
                <c:pt idx="236">
                  <c:v>3.0018856E10</c:v>
                </c:pt>
                <c:pt idx="237">
                  <c:v>3.001885974E10</c:v>
                </c:pt>
                <c:pt idx="238">
                  <c:v>3.001886944E10</c:v>
                </c:pt>
                <c:pt idx="239">
                  <c:v>3.001887024E10</c:v>
                </c:pt>
                <c:pt idx="240">
                  <c:v>3.001885078E10</c:v>
                </c:pt>
                <c:pt idx="241">
                  <c:v>3.001889202E10</c:v>
                </c:pt>
                <c:pt idx="242">
                  <c:v>3.001887846E10</c:v>
                </c:pt>
                <c:pt idx="243">
                  <c:v>3.001886678E10</c:v>
                </c:pt>
                <c:pt idx="244">
                  <c:v>3.001889776E10</c:v>
                </c:pt>
                <c:pt idx="245">
                  <c:v>3.001886374E10</c:v>
                </c:pt>
                <c:pt idx="246">
                  <c:v>3.001886678E10</c:v>
                </c:pt>
                <c:pt idx="247">
                  <c:v>3.00188998E10</c:v>
                </c:pt>
                <c:pt idx="248">
                  <c:v>3.001886678E10</c:v>
                </c:pt>
                <c:pt idx="249">
                  <c:v>3.001886042E10</c:v>
                </c:pt>
                <c:pt idx="250">
                  <c:v>3.001890928E10</c:v>
                </c:pt>
                <c:pt idx="251">
                  <c:v>3.001887016E10</c:v>
                </c:pt>
                <c:pt idx="252">
                  <c:v>3.001884952E10</c:v>
                </c:pt>
                <c:pt idx="253">
                  <c:v>3.001892534E10</c:v>
                </c:pt>
                <c:pt idx="254">
                  <c:v>3.001885282E10</c:v>
                </c:pt>
                <c:pt idx="255">
                  <c:v>3.001887202E10</c:v>
                </c:pt>
                <c:pt idx="256">
                  <c:v>3.001887716E10</c:v>
                </c:pt>
                <c:pt idx="257">
                  <c:v>3.001886678E10</c:v>
                </c:pt>
                <c:pt idx="258">
                  <c:v>3.001889142E10</c:v>
                </c:pt>
                <c:pt idx="259">
                  <c:v>3.001885976E10</c:v>
                </c:pt>
                <c:pt idx="260">
                  <c:v>3.001885912E10</c:v>
                </c:pt>
                <c:pt idx="261">
                  <c:v>3.00188728E10</c:v>
                </c:pt>
                <c:pt idx="262">
                  <c:v>3.001888872E10</c:v>
                </c:pt>
                <c:pt idx="263">
                  <c:v>3.001889264E10</c:v>
                </c:pt>
                <c:pt idx="264">
                  <c:v>3.001884892E10</c:v>
                </c:pt>
                <c:pt idx="265">
                  <c:v>3.001887384E10</c:v>
                </c:pt>
                <c:pt idx="266">
                  <c:v>3.001885478E10</c:v>
                </c:pt>
                <c:pt idx="267">
                  <c:v>3.00188651E10</c:v>
                </c:pt>
                <c:pt idx="268">
                  <c:v>3.001889202E10</c:v>
                </c:pt>
                <c:pt idx="269">
                  <c:v>3.00188938E10</c:v>
                </c:pt>
                <c:pt idx="270">
                  <c:v>3.001889646E10</c:v>
                </c:pt>
                <c:pt idx="271">
                  <c:v>3.001889258E10</c:v>
                </c:pt>
                <c:pt idx="272">
                  <c:v>3.001890296E10</c:v>
                </c:pt>
                <c:pt idx="273">
                  <c:v>3.001889524E10</c:v>
                </c:pt>
                <c:pt idx="274">
                  <c:v>3.001890358E10</c:v>
                </c:pt>
                <c:pt idx="275">
                  <c:v>3.00188991E10</c:v>
                </c:pt>
                <c:pt idx="276">
                  <c:v>3.001891132E10</c:v>
                </c:pt>
                <c:pt idx="277">
                  <c:v>3.00189106E10</c:v>
                </c:pt>
                <c:pt idx="278">
                  <c:v>3.001891184E10</c:v>
                </c:pt>
                <c:pt idx="279">
                  <c:v>3.001890866E10</c:v>
                </c:pt>
                <c:pt idx="280">
                  <c:v>3.001891568E10</c:v>
                </c:pt>
                <c:pt idx="281">
                  <c:v>3.001891054E10</c:v>
                </c:pt>
                <c:pt idx="282">
                  <c:v>3.00189013E10</c:v>
                </c:pt>
                <c:pt idx="283">
                  <c:v>3.001891378E10</c:v>
                </c:pt>
                <c:pt idx="284">
                  <c:v>3.001891704E10</c:v>
                </c:pt>
                <c:pt idx="285">
                  <c:v>3.00189152E10</c:v>
                </c:pt>
                <c:pt idx="286">
                  <c:v>3.00189182E10</c:v>
                </c:pt>
                <c:pt idx="287">
                  <c:v>3.001892016E10</c:v>
                </c:pt>
                <c:pt idx="288">
                  <c:v>3.001892294E10</c:v>
                </c:pt>
                <c:pt idx="289">
                  <c:v>3.001892358E10</c:v>
                </c:pt>
                <c:pt idx="290">
                  <c:v>3.001892464E10</c:v>
                </c:pt>
                <c:pt idx="291">
                  <c:v>3.001884672E10</c:v>
                </c:pt>
                <c:pt idx="292">
                  <c:v>3.001892798E10</c:v>
                </c:pt>
                <c:pt idx="293">
                  <c:v>3.001894534E10</c:v>
                </c:pt>
                <c:pt idx="294">
                  <c:v>3.001893762E10</c:v>
                </c:pt>
                <c:pt idx="295">
                  <c:v>3.001896004E10</c:v>
                </c:pt>
                <c:pt idx="296">
                  <c:v>3.001895498E10</c:v>
                </c:pt>
                <c:pt idx="297">
                  <c:v>3.001897806E10</c:v>
                </c:pt>
                <c:pt idx="298">
                  <c:v>3.001894604E10</c:v>
                </c:pt>
                <c:pt idx="299">
                  <c:v>3.001894458E10</c:v>
                </c:pt>
                <c:pt idx="300">
                  <c:v>3.00189363E10</c:v>
                </c:pt>
                <c:pt idx="301">
                  <c:v>3.001897742E10</c:v>
                </c:pt>
                <c:pt idx="302">
                  <c:v>3.001893432E10</c:v>
                </c:pt>
                <c:pt idx="303">
                  <c:v>3.001895944E10</c:v>
                </c:pt>
                <c:pt idx="304">
                  <c:v>3.00189607E10</c:v>
                </c:pt>
                <c:pt idx="305">
                  <c:v>3.001899552E10</c:v>
                </c:pt>
                <c:pt idx="306">
                  <c:v>3.001893238E10</c:v>
                </c:pt>
                <c:pt idx="307">
                  <c:v>3.001893118E10</c:v>
                </c:pt>
                <c:pt idx="308">
                  <c:v>3.001896648E10</c:v>
                </c:pt>
                <c:pt idx="309">
                  <c:v>3.00189377E10</c:v>
                </c:pt>
                <c:pt idx="310">
                  <c:v>3.00189324E10</c:v>
                </c:pt>
                <c:pt idx="311">
                  <c:v>3.001895044E10</c:v>
                </c:pt>
                <c:pt idx="312">
                  <c:v>3.001893762E10</c:v>
                </c:pt>
                <c:pt idx="313">
                  <c:v>3.001894592E10</c:v>
                </c:pt>
                <c:pt idx="314">
                  <c:v>3.001896016E10</c:v>
                </c:pt>
                <c:pt idx="315">
                  <c:v>3.001894666E10</c:v>
                </c:pt>
                <c:pt idx="316">
                  <c:v>3.001893374E10</c:v>
                </c:pt>
                <c:pt idx="317">
                  <c:v>3.001895942E10</c:v>
                </c:pt>
                <c:pt idx="318">
                  <c:v>3.001893818E10</c:v>
                </c:pt>
                <c:pt idx="319">
                  <c:v>3.001893638E10</c:v>
                </c:pt>
                <c:pt idx="320">
                  <c:v>3.001893232E10</c:v>
                </c:pt>
                <c:pt idx="321">
                  <c:v>3.001893434E10</c:v>
                </c:pt>
                <c:pt idx="322">
                  <c:v>3.001895498E10</c:v>
                </c:pt>
                <c:pt idx="323">
                  <c:v>3.00189728E10</c:v>
                </c:pt>
                <c:pt idx="324">
                  <c:v>3.001895544E10</c:v>
                </c:pt>
                <c:pt idx="325">
                  <c:v>3.00189632E10</c:v>
                </c:pt>
                <c:pt idx="326">
                  <c:v>3.001897538E10</c:v>
                </c:pt>
                <c:pt idx="327">
                  <c:v>3.001893382E10</c:v>
                </c:pt>
                <c:pt idx="328">
                  <c:v>3.001895174E10</c:v>
                </c:pt>
                <c:pt idx="329">
                  <c:v>3.001897868E10</c:v>
                </c:pt>
                <c:pt idx="330">
                  <c:v>3.001896072E10</c:v>
                </c:pt>
                <c:pt idx="331">
                  <c:v>3.001895502E10</c:v>
                </c:pt>
                <c:pt idx="332">
                  <c:v>3.001897996E10</c:v>
                </c:pt>
                <c:pt idx="333">
                  <c:v>3.001896462E10</c:v>
                </c:pt>
                <c:pt idx="334">
                  <c:v>3.001894398E10</c:v>
                </c:pt>
                <c:pt idx="335">
                  <c:v>3.001899618E10</c:v>
                </c:pt>
                <c:pt idx="336">
                  <c:v>3.00189736E10</c:v>
                </c:pt>
                <c:pt idx="337">
                  <c:v>3.001893234E10</c:v>
                </c:pt>
                <c:pt idx="338">
                  <c:v>3.0018998E10</c:v>
                </c:pt>
                <c:pt idx="339">
                  <c:v>3.001897284E10</c:v>
                </c:pt>
                <c:pt idx="340">
                  <c:v>3.001893696E10</c:v>
                </c:pt>
                <c:pt idx="341">
                  <c:v>3.00190051E10</c:v>
                </c:pt>
                <c:pt idx="342">
                  <c:v>3.001897748E10</c:v>
                </c:pt>
                <c:pt idx="343">
                  <c:v>3.00189421E10</c:v>
                </c:pt>
                <c:pt idx="344">
                  <c:v>3.001900766E10</c:v>
                </c:pt>
                <c:pt idx="345">
                  <c:v>3.00189819E10</c:v>
                </c:pt>
                <c:pt idx="346">
                  <c:v>3.001897414E10</c:v>
                </c:pt>
                <c:pt idx="347">
                  <c:v>3.001900894E10</c:v>
                </c:pt>
                <c:pt idx="348">
                  <c:v>3.001898456E10</c:v>
                </c:pt>
                <c:pt idx="349">
                  <c:v>3.001897486E10</c:v>
                </c:pt>
                <c:pt idx="350">
                  <c:v>3.001900764E10</c:v>
                </c:pt>
                <c:pt idx="351">
                  <c:v>3.001898902E10</c:v>
                </c:pt>
                <c:pt idx="352">
                  <c:v>3.001898264E10</c:v>
                </c:pt>
                <c:pt idx="353">
                  <c:v>3.001899548E10</c:v>
                </c:pt>
                <c:pt idx="354">
                  <c:v>3.001898318E10</c:v>
                </c:pt>
                <c:pt idx="355">
                  <c:v>3.001899554E10</c:v>
                </c:pt>
                <c:pt idx="356">
                  <c:v>3.001898706E10</c:v>
                </c:pt>
                <c:pt idx="357">
                  <c:v>3.001900768E10</c:v>
                </c:pt>
                <c:pt idx="358">
                  <c:v>3.001899074E10</c:v>
                </c:pt>
                <c:pt idx="359">
                  <c:v>3.001900816E10</c:v>
                </c:pt>
                <c:pt idx="360">
                  <c:v>3.00189941E10</c:v>
                </c:pt>
                <c:pt idx="361">
                  <c:v>3.001900892E10</c:v>
                </c:pt>
                <c:pt idx="362">
                  <c:v>3.00189948E10</c:v>
                </c:pt>
                <c:pt idx="363">
                  <c:v>3.0019009E10</c:v>
                </c:pt>
                <c:pt idx="364">
                  <c:v>3.001899526E10</c:v>
                </c:pt>
                <c:pt idx="365">
                  <c:v>3.00189986E10</c:v>
                </c:pt>
                <c:pt idx="366">
                  <c:v>3.001899932E10</c:v>
                </c:pt>
                <c:pt idx="367">
                  <c:v>3.001900058E10</c:v>
                </c:pt>
                <c:pt idx="368">
                  <c:v>3.001900118E10</c:v>
                </c:pt>
                <c:pt idx="369">
                  <c:v>3.001900562E10</c:v>
                </c:pt>
                <c:pt idx="370">
                  <c:v>3.001900766E10</c:v>
                </c:pt>
                <c:pt idx="371">
                  <c:v>3.001900822E10</c:v>
                </c:pt>
                <c:pt idx="372">
                  <c:v>3.00190442E10</c:v>
                </c:pt>
                <c:pt idx="373">
                  <c:v>3.001901726E10</c:v>
                </c:pt>
                <c:pt idx="374">
                  <c:v>3.001903584E10</c:v>
                </c:pt>
                <c:pt idx="375">
                  <c:v>3.001901976E10</c:v>
                </c:pt>
                <c:pt idx="376">
                  <c:v>3.001903138E10</c:v>
                </c:pt>
                <c:pt idx="377">
                  <c:v>3.001903146E10</c:v>
                </c:pt>
                <c:pt idx="378">
                  <c:v>3.001904486E10</c:v>
                </c:pt>
                <c:pt idx="379">
                  <c:v>3.00190211E10</c:v>
                </c:pt>
                <c:pt idx="380">
                  <c:v>3.001904558E10</c:v>
                </c:pt>
                <c:pt idx="381">
                  <c:v>3.001904938E10</c:v>
                </c:pt>
                <c:pt idx="382">
                  <c:v>3.001901536E10</c:v>
                </c:pt>
                <c:pt idx="383">
                  <c:v>3.001903214E10</c:v>
                </c:pt>
                <c:pt idx="384">
                  <c:v>3.00190147E10</c:v>
                </c:pt>
                <c:pt idx="385">
                  <c:v>3.00190371E10</c:v>
                </c:pt>
                <c:pt idx="386">
                  <c:v>3.001902182E10</c:v>
                </c:pt>
                <c:pt idx="387">
                  <c:v>3.001906476E10</c:v>
                </c:pt>
                <c:pt idx="388">
                  <c:v>3.001906738E10</c:v>
                </c:pt>
                <c:pt idx="389">
                  <c:v>3.001904938E10</c:v>
                </c:pt>
                <c:pt idx="390">
                  <c:v>3.001901412E10</c:v>
                </c:pt>
                <c:pt idx="391">
                  <c:v>3.001906678E10</c:v>
                </c:pt>
                <c:pt idx="392">
                  <c:v>3.001907266E10</c:v>
                </c:pt>
                <c:pt idx="393">
                  <c:v>3.001903206E10</c:v>
                </c:pt>
                <c:pt idx="394">
                  <c:v>3.001902818E10</c:v>
                </c:pt>
                <c:pt idx="395">
                  <c:v>3.001906936E10</c:v>
                </c:pt>
                <c:pt idx="396">
                  <c:v>3.001904176E10</c:v>
                </c:pt>
                <c:pt idx="397">
                  <c:v>3.001902432E10</c:v>
                </c:pt>
                <c:pt idx="398">
                  <c:v>3.001908036E10</c:v>
                </c:pt>
                <c:pt idx="399">
                  <c:v>3.001904032E10</c:v>
                </c:pt>
                <c:pt idx="400">
                  <c:v>3.001903974E10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6480776"/>
        <c:axId val="-2126486712"/>
      </c:scatterChart>
      <c:valAx>
        <c:axId val="-2126480776"/>
        <c:scaling>
          <c:orientation val="minMax"/>
          <c:max val="1200.0"/>
          <c:min val="8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/>
                  <a:t>Position </a:t>
                </a:r>
                <a:r>
                  <a:rPr lang="de-DE" dirty="0" smtClean="0"/>
                  <a:t>in</a:t>
                </a:r>
                <a:r>
                  <a:rPr lang="de-DE" baseline="0" dirty="0" smtClean="0"/>
                  <a:t> </a:t>
                </a:r>
                <a:r>
                  <a:rPr lang="de-DE" baseline="0" dirty="0" err="1"/>
                  <a:t>data</a:t>
                </a:r>
                <a:r>
                  <a:rPr lang="de-DE" baseline="0" dirty="0"/>
                  <a:t> </a:t>
                </a:r>
                <a:r>
                  <a:rPr lang="de-DE" baseline="0" dirty="0" err="1"/>
                  <a:t>stream</a:t>
                </a:r>
                <a:endParaRPr lang="de-DE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6486712"/>
        <c:crosses val="autoZero"/>
        <c:crossBetween val="midCat"/>
      </c:valAx>
      <c:valAx>
        <c:axId val="-2126486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Time Stamp / 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64807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Blatt1!$A$800:$A$1200</c:f>
              <c:numCache>
                <c:formatCode>General</c:formatCode>
                <c:ptCount val="401"/>
                <c:pt idx="0">
                  <c:v>799.0</c:v>
                </c:pt>
                <c:pt idx="1">
                  <c:v>800.0</c:v>
                </c:pt>
                <c:pt idx="2">
                  <c:v>801.0</c:v>
                </c:pt>
                <c:pt idx="3">
                  <c:v>802.0</c:v>
                </c:pt>
                <c:pt idx="4">
                  <c:v>803.0</c:v>
                </c:pt>
                <c:pt idx="5">
                  <c:v>804.0</c:v>
                </c:pt>
                <c:pt idx="6">
                  <c:v>805.0</c:v>
                </c:pt>
                <c:pt idx="7">
                  <c:v>806.0</c:v>
                </c:pt>
                <c:pt idx="8">
                  <c:v>807.0</c:v>
                </c:pt>
                <c:pt idx="9">
                  <c:v>808.0</c:v>
                </c:pt>
                <c:pt idx="10">
                  <c:v>809.0</c:v>
                </c:pt>
                <c:pt idx="11">
                  <c:v>810.0</c:v>
                </c:pt>
                <c:pt idx="12">
                  <c:v>811.0</c:v>
                </c:pt>
                <c:pt idx="13">
                  <c:v>812.0</c:v>
                </c:pt>
                <c:pt idx="14">
                  <c:v>813.0</c:v>
                </c:pt>
                <c:pt idx="15">
                  <c:v>814.0</c:v>
                </c:pt>
                <c:pt idx="16">
                  <c:v>815.0</c:v>
                </c:pt>
                <c:pt idx="17">
                  <c:v>816.0</c:v>
                </c:pt>
                <c:pt idx="18">
                  <c:v>817.0</c:v>
                </c:pt>
                <c:pt idx="19">
                  <c:v>818.0</c:v>
                </c:pt>
                <c:pt idx="20">
                  <c:v>819.0</c:v>
                </c:pt>
                <c:pt idx="21">
                  <c:v>820.0</c:v>
                </c:pt>
                <c:pt idx="22">
                  <c:v>821.0</c:v>
                </c:pt>
                <c:pt idx="23">
                  <c:v>822.0</c:v>
                </c:pt>
                <c:pt idx="24">
                  <c:v>823.0</c:v>
                </c:pt>
                <c:pt idx="25">
                  <c:v>824.0</c:v>
                </c:pt>
                <c:pt idx="26">
                  <c:v>825.0</c:v>
                </c:pt>
                <c:pt idx="27">
                  <c:v>826.0</c:v>
                </c:pt>
                <c:pt idx="28">
                  <c:v>827.0</c:v>
                </c:pt>
                <c:pt idx="29">
                  <c:v>828.0</c:v>
                </c:pt>
                <c:pt idx="30">
                  <c:v>829.0</c:v>
                </c:pt>
                <c:pt idx="31">
                  <c:v>830.0</c:v>
                </c:pt>
                <c:pt idx="32">
                  <c:v>831.0</c:v>
                </c:pt>
                <c:pt idx="33">
                  <c:v>832.0</c:v>
                </c:pt>
                <c:pt idx="34">
                  <c:v>833.0</c:v>
                </c:pt>
                <c:pt idx="35">
                  <c:v>834.0</c:v>
                </c:pt>
                <c:pt idx="36">
                  <c:v>835.0</c:v>
                </c:pt>
                <c:pt idx="37">
                  <c:v>836.0</c:v>
                </c:pt>
                <c:pt idx="38">
                  <c:v>837.0</c:v>
                </c:pt>
                <c:pt idx="39">
                  <c:v>838.0</c:v>
                </c:pt>
                <c:pt idx="40">
                  <c:v>839.0</c:v>
                </c:pt>
                <c:pt idx="41">
                  <c:v>840.0</c:v>
                </c:pt>
                <c:pt idx="42">
                  <c:v>841.0</c:v>
                </c:pt>
                <c:pt idx="43">
                  <c:v>842.0</c:v>
                </c:pt>
                <c:pt idx="44">
                  <c:v>843.0</c:v>
                </c:pt>
                <c:pt idx="45">
                  <c:v>844.0</c:v>
                </c:pt>
                <c:pt idx="46">
                  <c:v>845.0</c:v>
                </c:pt>
                <c:pt idx="47">
                  <c:v>846.0</c:v>
                </c:pt>
                <c:pt idx="48">
                  <c:v>847.0</c:v>
                </c:pt>
                <c:pt idx="49">
                  <c:v>848.0</c:v>
                </c:pt>
                <c:pt idx="50">
                  <c:v>849.0</c:v>
                </c:pt>
                <c:pt idx="51">
                  <c:v>850.0</c:v>
                </c:pt>
                <c:pt idx="52">
                  <c:v>851.0</c:v>
                </c:pt>
                <c:pt idx="53">
                  <c:v>852.0</c:v>
                </c:pt>
                <c:pt idx="54">
                  <c:v>853.0</c:v>
                </c:pt>
                <c:pt idx="55">
                  <c:v>854.0</c:v>
                </c:pt>
                <c:pt idx="56">
                  <c:v>855.0</c:v>
                </c:pt>
                <c:pt idx="57">
                  <c:v>856.0</c:v>
                </c:pt>
                <c:pt idx="58">
                  <c:v>857.0</c:v>
                </c:pt>
                <c:pt idx="59">
                  <c:v>858.0</c:v>
                </c:pt>
                <c:pt idx="60">
                  <c:v>859.0</c:v>
                </c:pt>
                <c:pt idx="61">
                  <c:v>860.0</c:v>
                </c:pt>
                <c:pt idx="62">
                  <c:v>861.0</c:v>
                </c:pt>
                <c:pt idx="63">
                  <c:v>862.0</c:v>
                </c:pt>
                <c:pt idx="64">
                  <c:v>863.0</c:v>
                </c:pt>
                <c:pt idx="65">
                  <c:v>864.0</c:v>
                </c:pt>
                <c:pt idx="66">
                  <c:v>865.0</c:v>
                </c:pt>
                <c:pt idx="67">
                  <c:v>866.0</c:v>
                </c:pt>
                <c:pt idx="68">
                  <c:v>867.0</c:v>
                </c:pt>
                <c:pt idx="69">
                  <c:v>868.0</c:v>
                </c:pt>
                <c:pt idx="70">
                  <c:v>869.0</c:v>
                </c:pt>
                <c:pt idx="71">
                  <c:v>870.0</c:v>
                </c:pt>
                <c:pt idx="72">
                  <c:v>871.0</c:v>
                </c:pt>
                <c:pt idx="73">
                  <c:v>872.0</c:v>
                </c:pt>
                <c:pt idx="74">
                  <c:v>873.0</c:v>
                </c:pt>
                <c:pt idx="75">
                  <c:v>874.0</c:v>
                </c:pt>
                <c:pt idx="76">
                  <c:v>875.0</c:v>
                </c:pt>
                <c:pt idx="77">
                  <c:v>876.0</c:v>
                </c:pt>
                <c:pt idx="78">
                  <c:v>877.0</c:v>
                </c:pt>
                <c:pt idx="79">
                  <c:v>878.0</c:v>
                </c:pt>
                <c:pt idx="80">
                  <c:v>879.0</c:v>
                </c:pt>
                <c:pt idx="81">
                  <c:v>880.0</c:v>
                </c:pt>
                <c:pt idx="82">
                  <c:v>881.0</c:v>
                </c:pt>
                <c:pt idx="83">
                  <c:v>882.0</c:v>
                </c:pt>
                <c:pt idx="84">
                  <c:v>883.0</c:v>
                </c:pt>
                <c:pt idx="85">
                  <c:v>884.0</c:v>
                </c:pt>
                <c:pt idx="86">
                  <c:v>885.0</c:v>
                </c:pt>
                <c:pt idx="87">
                  <c:v>886.0</c:v>
                </c:pt>
                <c:pt idx="88">
                  <c:v>887.0</c:v>
                </c:pt>
                <c:pt idx="89">
                  <c:v>888.0</c:v>
                </c:pt>
                <c:pt idx="90">
                  <c:v>889.0</c:v>
                </c:pt>
                <c:pt idx="91">
                  <c:v>890.0</c:v>
                </c:pt>
                <c:pt idx="92">
                  <c:v>891.0</c:v>
                </c:pt>
                <c:pt idx="93">
                  <c:v>892.0</c:v>
                </c:pt>
                <c:pt idx="94">
                  <c:v>893.0</c:v>
                </c:pt>
                <c:pt idx="95">
                  <c:v>894.0</c:v>
                </c:pt>
                <c:pt idx="96">
                  <c:v>895.0</c:v>
                </c:pt>
                <c:pt idx="97">
                  <c:v>896.0</c:v>
                </c:pt>
                <c:pt idx="98">
                  <c:v>897.0</c:v>
                </c:pt>
                <c:pt idx="99">
                  <c:v>898.0</c:v>
                </c:pt>
                <c:pt idx="100">
                  <c:v>899.0</c:v>
                </c:pt>
                <c:pt idx="101">
                  <c:v>900.0</c:v>
                </c:pt>
                <c:pt idx="102">
                  <c:v>901.0</c:v>
                </c:pt>
                <c:pt idx="103">
                  <c:v>902.0</c:v>
                </c:pt>
                <c:pt idx="104">
                  <c:v>903.0</c:v>
                </c:pt>
                <c:pt idx="105">
                  <c:v>904.0</c:v>
                </c:pt>
                <c:pt idx="106">
                  <c:v>905.0</c:v>
                </c:pt>
                <c:pt idx="107">
                  <c:v>906.0</c:v>
                </c:pt>
                <c:pt idx="108">
                  <c:v>907.0</c:v>
                </c:pt>
                <c:pt idx="109">
                  <c:v>908.0</c:v>
                </c:pt>
                <c:pt idx="110">
                  <c:v>909.0</c:v>
                </c:pt>
                <c:pt idx="111">
                  <c:v>910.0</c:v>
                </c:pt>
                <c:pt idx="112">
                  <c:v>911.0</c:v>
                </c:pt>
                <c:pt idx="113">
                  <c:v>912.0</c:v>
                </c:pt>
                <c:pt idx="114">
                  <c:v>913.0</c:v>
                </c:pt>
                <c:pt idx="115">
                  <c:v>914.0</c:v>
                </c:pt>
                <c:pt idx="116">
                  <c:v>915.0</c:v>
                </c:pt>
                <c:pt idx="117">
                  <c:v>916.0</c:v>
                </c:pt>
                <c:pt idx="118">
                  <c:v>917.0</c:v>
                </c:pt>
                <c:pt idx="119">
                  <c:v>918.0</c:v>
                </c:pt>
                <c:pt idx="120">
                  <c:v>919.0</c:v>
                </c:pt>
                <c:pt idx="121">
                  <c:v>920.0</c:v>
                </c:pt>
                <c:pt idx="122">
                  <c:v>921.0</c:v>
                </c:pt>
                <c:pt idx="123">
                  <c:v>922.0</c:v>
                </c:pt>
                <c:pt idx="124">
                  <c:v>923.0</c:v>
                </c:pt>
                <c:pt idx="125">
                  <c:v>924.0</c:v>
                </c:pt>
                <c:pt idx="126">
                  <c:v>925.0</c:v>
                </c:pt>
                <c:pt idx="127">
                  <c:v>926.0</c:v>
                </c:pt>
                <c:pt idx="128">
                  <c:v>927.0</c:v>
                </c:pt>
                <c:pt idx="129">
                  <c:v>928.0</c:v>
                </c:pt>
                <c:pt idx="130">
                  <c:v>929.0</c:v>
                </c:pt>
                <c:pt idx="131">
                  <c:v>930.0</c:v>
                </c:pt>
                <c:pt idx="132">
                  <c:v>931.0</c:v>
                </c:pt>
                <c:pt idx="133">
                  <c:v>932.0</c:v>
                </c:pt>
                <c:pt idx="134">
                  <c:v>933.0</c:v>
                </c:pt>
                <c:pt idx="135">
                  <c:v>934.0</c:v>
                </c:pt>
                <c:pt idx="136">
                  <c:v>935.0</c:v>
                </c:pt>
                <c:pt idx="137">
                  <c:v>936.0</c:v>
                </c:pt>
                <c:pt idx="138">
                  <c:v>937.0</c:v>
                </c:pt>
                <c:pt idx="139">
                  <c:v>938.0</c:v>
                </c:pt>
                <c:pt idx="140">
                  <c:v>939.0</c:v>
                </c:pt>
                <c:pt idx="141">
                  <c:v>940.0</c:v>
                </c:pt>
                <c:pt idx="142">
                  <c:v>941.0</c:v>
                </c:pt>
                <c:pt idx="143">
                  <c:v>942.0</c:v>
                </c:pt>
                <c:pt idx="144">
                  <c:v>943.0</c:v>
                </c:pt>
                <c:pt idx="145">
                  <c:v>944.0</c:v>
                </c:pt>
                <c:pt idx="146">
                  <c:v>945.0</c:v>
                </c:pt>
                <c:pt idx="147">
                  <c:v>946.0</c:v>
                </c:pt>
                <c:pt idx="148">
                  <c:v>947.0</c:v>
                </c:pt>
                <c:pt idx="149">
                  <c:v>948.0</c:v>
                </c:pt>
                <c:pt idx="150">
                  <c:v>949.0</c:v>
                </c:pt>
                <c:pt idx="151">
                  <c:v>950.0</c:v>
                </c:pt>
                <c:pt idx="152">
                  <c:v>951.0</c:v>
                </c:pt>
                <c:pt idx="153">
                  <c:v>952.0</c:v>
                </c:pt>
                <c:pt idx="154">
                  <c:v>953.0</c:v>
                </c:pt>
                <c:pt idx="155">
                  <c:v>954.0</c:v>
                </c:pt>
                <c:pt idx="156">
                  <c:v>955.0</c:v>
                </c:pt>
                <c:pt idx="157">
                  <c:v>956.0</c:v>
                </c:pt>
                <c:pt idx="158">
                  <c:v>957.0</c:v>
                </c:pt>
                <c:pt idx="159">
                  <c:v>958.0</c:v>
                </c:pt>
                <c:pt idx="160">
                  <c:v>959.0</c:v>
                </c:pt>
                <c:pt idx="161">
                  <c:v>960.0</c:v>
                </c:pt>
                <c:pt idx="162">
                  <c:v>961.0</c:v>
                </c:pt>
                <c:pt idx="163">
                  <c:v>962.0</c:v>
                </c:pt>
                <c:pt idx="164">
                  <c:v>963.0</c:v>
                </c:pt>
                <c:pt idx="165">
                  <c:v>964.0</c:v>
                </c:pt>
                <c:pt idx="166">
                  <c:v>965.0</c:v>
                </c:pt>
                <c:pt idx="167">
                  <c:v>966.0</c:v>
                </c:pt>
                <c:pt idx="168">
                  <c:v>967.0</c:v>
                </c:pt>
                <c:pt idx="169">
                  <c:v>968.0</c:v>
                </c:pt>
                <c:pt idx="170">
                  <c:v>969.0</c:v>
                </c:pt>
                <c:pt idx="171">
                  <c:v>970.0</c:v>
                </c:pt>
                <c:pt idx="172">
                  <c:v>971.0</c:v>
                </c:pt>
                <c:pt idx="173">
                  <c:v>972.0</c:v>
                </c:pt>
                <c:pt idx="174">
                  <c:v>973.0</c:v>
                </c:pt>
                <c:pt idx="175">
                  <c:v>974.0</c:v>
                </c:pt>
                <c:pt idx="176">
                  <c:v>975.0</c:v>
                </c:pt>
                <c:pt idx="177">
                  <c:v>976.0</c:v>
                </c:pt>
                <c:pt idx="178">
                  <c:v>977.0</c:v>
                </c:pt>
                <c:pt idx="179">
                  <c:v>978.0</c:v>
                </c:pt>
                <c:pt idx="180">
                  <c:v>979.0</c:v>
                </c:pt>
                <c:pt idx="181">
                  <c:v>980.0</c:v>
                </c:pt>
                <c:pt idx="182">
                  <c:v>981.0</c:v>
                </c:pt>
                <c:pt idx="183">
                  <c:v>982.0</c:v>
                </c:pt>
                <c:pt idx="184">
                  <c:v>983.0</c:v>
                </c:pt>
                <c:pt idx="185">
                  <c:v>984.0</c:v>
                </c:pt>
                <c:pt idx="186">
                  <c:v>985.0</c:v>
                </c:pt>
                <c:pt idx="187">
                  <c:v>986.0</c:v>
                </c:pt>
                <c:pt idx="188">
                  <c:v>987.0</c:v>
                </c:pt>
                <c:pt idx="189">
                  <c:v>988.0</c:v>
                </c:pt>
                <c:pt idx="190">
                  <c:v>989.0</c:v>
                </c:pt>
                <c:pt idx="191">
                  <c:v>990.0</c:v>
                </c:pt>
                <c:pt idx="192">
                  <c:v>991.0</c:v>
                </c:pt>
                <c:pt idx="193">
                  <c:v>992.0</c:v>
                </c:pt>
                <c:pt idx="194">
                  <c:v>993.0</c:v>
                </c:pt>
                <c:pt idx="195">
                  <c:v>994.0</c:v>
                </c:pt>
                <c:pt idx="196">
                  <c:v>995.0</c:v>
                </c:pt>
                <c:pt idx="197">
                  <c:v>996.0</c:v>
                </c:pt>
                <c:pt idx="198">
                  <c:v>997.0</c:v>
                </c:pt>
                <c:pt idx="199">
                  <c:v>998.0</c:v>
                </c:pt>
                <c:pt idx="200">
                  <c:v>999.0</c:v>
                </c:pt>
                <c:pt idx="201">
                  <c:v>1000.0</c:v>
                </c:pt>
                <c:pt idx="202">
                  <c:v>1001.0</c:v>
                </c:pt>
                <c:pt idx="203">
                  <c:v>1002.0</c:v>
                </c:pt>
                <c:pt idx="204">
                  <c:v>1003.0</c:v>
                </c:pt>
                <c:pt idx="205">
                  <c:v>1004.0</c:v>
                </c:pt>
                <c:pt idx="206">
                  <c:v>1005.0</c:v>
                </c:pt>
                <c:pt idx="207">
                  <c:v>1006.0</c:v>
                </c:pt>
                <c:pt idx="208">
                  <c:v>1007.0</c:v>
                </c:pt>
                <c:pt idx="209">
                  <c:v>1008.0</c:v>
                </c:pt>
                <c:pt idx="210">
                  <c:v>1009.0</c:v>
                </c:pt>
                <c:pt idx="211">
                  <c:v>1010.0</c:v>
                </c:pt>
                <c:pt idx="212">
                  <c:v>1011.0</c:v>
                </c:pt>
                <c:pt idx="213">
                  <c:v>1012.0</c:v>
                </c:pt>
                <c:pt idx="214">
                  <c:v>1013.0</c:v>
                </c:pt>
                <c:pt idx="215">
                  <c:v>1014.0</c:v>
                </c:pt>
                <c:pt idx="216">
                  <c:v>1015.0</c:v>
                </c:pt>
                <c:pt idx="217">
                  <c:v>1016.0</c:v>
                </c:pt>
                <c:pt idx="218">
                  <c:v>1017.0</c:v>
                </c:pt>
                <c:pt idx="219">
                  <c:v>1018.0</c:v>
                </c:pt>
                <c:pt idx="220">
                  <c:v>1019.0</c:v>
                </c:pt>
                <c:pt idx="221">
                  <c:v>1020.0</c:v>
                </c:pt>
                <c:pt idx="222">
                  <c:v>1021.0</c:v>
                </c:pt>
                <c:pt idx="223">
                  <c:v>1022.0</c:v>
                </c:pt>
                <c:pt idx="224">
                  <c:v>1023.0</c:v>
                </c:pt>
                <c:pt idx="225">
                  <c:v>1024.0</c:v>
                </c:pt>
                <c:pt idx="226">
                  <c:v>1025.0</c:v>
                </c:pt>
                <c:pt idx="227">
                  <c:v>1026.0</c:v>
                </c:pt>
                <c:pt idx="228">
                  <c:v>1027.0</c:v>
                </c:pt>
                <c:pt idx="229">
                  <c:v>1028.0</c:v>
                </c:pt>
                <c:pt idx="230">
                  <c:v>1029.0</c:v>
                </c:pt>
                <c:pt idx="231">
                  <c:v>1030.0</c:v>
                </c:pt>
                <c:pt idx="232">
                  <c:v>1031.0</c:v>
                </c:pt>
                <c:pt idx="233">
                  <c:v>1032.0</c:v>
                </c:pt>
                <c:pt idx="234">
                  <c:v>1033.0</c:v>
                </c:pt>
                <c:pt idx="235">
                  <c:v>1034.0</c:v>
                </c:pt>
                <c:pt idx="236">
                  <c:v>1035.0</c:v>
                </c:pt>
                <c:pt idx="237">
                  <c:v>1036.0</c:v>
                </c:pt>
                <c:pt idx="238">
                  <c:v>1037.0</c:v>
                </c:pt>
                <c:pt idx="239">
                  <c:v>1038.0</c:v>
                </c:pt>
                <c:pt idx="240">
                  <c:v>1039.0</c:v>
                </c:pt>
                <c:pt idx="241">
                  <c:v>1040.0</c:v>
                </c:pt>
                <c:pt idx="242">
                  <c:v>1041.0</c:v>
                </c:pt>
                <c:pt idx="243">
                  <c:v>1042.0</c:v>
                </c:pt>
                <c:pt idx="244">
                  <c:v>1043.0</c:v>
                </c:pt>
                <c:pt idx="245">
                  <c:v>1044.0</c:v>
                </c:pt>
                <c:pt idx="246">
                  <c:v>1045.0</c:v>
                </c:pt>
                <c:pt idx="247">
                  <c:v>1046.0</c:v>
                </c:pt>
                <c:pt idx="248">
                  <c:v>1047.0</c:v>
                </c:pt>
                <c:pt idx="249">
                  <c:v>1048.0</c:v>
                </c:pt>
                <c:pt idx="250">
                  <c:v>1049.0</c:v>
                </c:pt>
                <c:pt idx="251">
                  <c:v>1050.0</c:v>
                </c:pt>
                <c:pt idx="252">
                  <c:v>1051.0</c:v>
                </c:pt>
                <c:pt idx="253">
                  <c:v>1052.0</c:v>
                </c:pt>
                <c:pt idx="254">
                  <c:v>1053.0</c:v>
                </c:pt>
                <c:pt idx="255">
                  <c:v>1054.0</c:v>
                </c:pt>
                <c:pt idx="256">
                  <c:v>1055.0</c:v>
                </c:pt>
                <c:pt idx="257">
                  <c:v>1056.0</c:v>
                </c:pt>
                <c:pt idx="258">
                  <c:v>1057.0</c:v>
                </c:pt>
                <c:pt idx="259">
                  <c:v>1058.0</c:v>
                </c:pt>
                <c:pt idx="260">
                  <c:v>1059.0</c:v>
                </c:pt>
                <c:pt idx="261">
                  <c:v>1060.0</c:v>
                </c:pt>
                <c:pt idx="262">
                  <c:v>1061.0</c:v>
                </c:pt>
                <c:pt idx="263">
                  <c:v>1062.0</c:v>
                </c:pt>
                <c:pt idx="264">
                  <c:v>1063.0</c:v>
                </c:pt>
                <c:pt idx="265">
                  <c:v>1064.0</c:v>
                </c:pt>
                <c:pt idx="266">
                  <c:v>1065.0</c:v>
                </c:pt>
                <c:pt idx="267">
                  <c:v>1066.0</c:v>
                </c:pt>
                <c:pt idx="268">
                  <c:v>1067.0</c:v>
                </c:pt>
                <c:pt idx="269">
                  <c:v>1068.0</c:v>
                </c:pt>
                <c:pt idx="270">
                  <c:v>1069.0</c:v>
                </c:pt>
                <c:pt idx="271">
                  <c:v>1070.0</c:v>
                </c:pt>
                <c:pt idx="272">
                  <c:v>1071.0</c:v>
                </c:pt>
                <c:pt idx="273">
                  <c:v>1072.0</c:v>
                </c:pt>
                <c:pt idx="274">
                  <c:v>1073.0</c:v>
                </c:pt>
                <c:pt idx="275">
                  <c:v>1074.0</c:v>
                </c:pt>
                <c:pt idx="276">
                  <c:v>1075.0</c:v>
                </c:pt>
                <c:pt idx="277">
                  <c:v>1076.0</c:v>
                </c:pt>
                <c:pt idx="278">
                  <c:v>1077.0</c:v>
                </c:pt>
                <c:pt idx="279">
                  <c:v>1078.0</c:v>
                </c:pt>
                <c:pt idx="280">
                  <c:v>1079.0</c:v>
                </c:pt>
                <c:pt idx="281">
                  <c:v>1080.0</c:v>
                </c:pt>
                <c:pt idx="282">
                  <c:v>1081.0</c:v>
                </c:pt>
                <c:pt idx="283">
                  <c:v>1082.0</c:v>
                </c:pt>
                <c:pt idx="284">
                  <c:v>1083.0</c:v>
                </c:pt>
                <c:pt idx="285">
                  <c:v>1084.0</c:v>
                </c:pt>
                <c:pt idx="286">
                  <c:v>1085.0</c:v>
                </c:pt>
                <c:pt idx="287">
                  <c:v>1086.0</c:v>
                </c:pt>
                <c:pt idx="288">
                  <c:v>1087.0</c:v>
                </c:pt>
                <c:pt idx="289">
                  <c:v>1088.0</c:v>
                </c:pt>
                <c:pt idx="290">
                  <c:v>1089.0</c:v>
                </c:pt>
                <c:pt idx="291">
                  <c:v>1090.0</c:v>
                </c:pt>
                <c:pt idx="292">
                  <c:v>1091.0</c:v>
                </c:pt>
                <c:pt idx="293">
                  <c:v>1092.0</c:v>
                </c:pt>
                <c:pt idx="294">
                  <c:v>1093.0</c:v>
                </c:pt>
                <c:pt idx="295">
                  <c:v>1094.0</c:v>
                </c:pt>
                <c:pt idx="296">
                  <c:v>1095.0</c:v>
                </c:pt>
                <c:pt idx="297">
                  <c:v>1096.0</c:v>
                </c:pt>
                <c:pt idx="298">
                  <c:v>1097.0</c:v>
                </c:pt>
                <c:pt idx="299">
                  <c:v>1098.0</c:v>
                </c:pt>
                <c:pt idx="300">
                  <c:v>1099.0</c:v>
                </c:pt>
                <c:pt idx="301">
                  <c:v>1100.0</c:v>
                </c:pt>
                <c:pt idx="302">
                  <c:v>1101.0</c:v>
                </c:pt>
                <c:pt idx="303">
                  <c:v>1102.0</c:v>
                </c:pt>
                <c:pt idx="304">
                  <c:v>1103.0</c:v>
                </c:pt>
                <c:pt idx="305">
                  <c:v>1104.0</c:v>
                </c:pt>
                <c:pt idx="306">
                  <c:v>1105.0</c:v>
                </c:pt>
                <c:pt idx="307">
                  <c:v>1106.0</c:v>
                </c:pt>
                <c:pt idx="308">
                  <c:v>1107.0</c:v>
                </c:pt>
                <c:pt idx="309">
                  <c:v>1108.0</c:v>
                </c:pt>
                <c:pt idx="310">
                  <c:v>1109.0</c:v>
                </c:pt>
                <c:pt idx="311">
                  <c:v>1110.0</c:v>
                </c:pt>
                <c:pt idx="312">
                  <c:v>1111.0</c:v>
                </c:pt>
                <c:pt idx="313">
                  <c:v>1112.0</c:v>
                </c:pt>
                <c:pt idx="314">
                  <c:v>1113.0</c:v>
                </c:pt>
                <c:pt idx="315">
                  <c:v>1114.0</c:v>
                </c:pt>
                <c:pt idx="316">
                  <c:v>1115.0</c:v>
                </c:pt>
                <c:pt idx="317">
                  <c:v>1116.0</c:v>
                </c:pt>
                <c:pt idx="318">
                  <c:v>1117.0</c:v>
                </c:pt>
                <c:pt idx="319">
                  <c:v>1118.0</c:v>
                </c:pt>
                <c:pt idx="320">
                  <c:v>1119.0</c:v>
                </c:pt>
                <c:pt idx="321">
                  <c:v>1120.0</c:v>
                </c:pt>
                <c:pt idx="322">
                  <c:v>1121.0</c:v>
                </c:pt>
                <c:pt idx="323">
                  <c:v>1122.0</c:v>
                </c:pt>
                <c:pt idx="324">
                  <c:v>1123.0</c:v>
                </c:pt>
                <c:pt idx="325">
                  <c:v>1124.0</c:v>
                </c:pt>
                <c:pt idx="326">
                  <c:v>1125.0</c:v>
                </c:pt>
                <c:pt idx="327">
                  <c:v>1126.0</c:v>
                </c:pt>
                <c:pt idx="328">
                  <c:v>1127.0</c:v>
                </c:pt>
                <c:pt idx="329">
                  <c:v>1128.0</c:v>
                </c:pt>
                <c:pt idx="330">
                  <c:v>1129.0</c:v>
                </c:pt>
                <c:pt idx="331">
                  <c:v>1130.0</c:v>
                </c:pt>
                <c:pt idx="332">
                  <c:v>1131.0</c:v>
                </c:pt>
                <c:pt idx="333">
                  <c:v>1132.0</c:v>
                </c:pt>
                <c:pt idx="334">
                  <c:v>1133.0</c:v>
                </c:pt>
                <c:pt idx="335">
                  <c:v>1134.0</c:v>
                </c:pt>
                <c:pt idx="336">
                  <c:v>1135.0</c:v>
                </c:pt>
                <c:pt idx="337">
                  <c:v>1136.0</c:v>
                </c:pt>
                <c:pt idx="338">
                  <c:v>1137.0</c:v>
                </c:pt>
                <c:pt idx="339">
                  <c:v>1138.0</c:v>
                </c:pt>
                <c:pt idx="340">
                  <c:v>1139.0</c:v>
                </c:pt>
                <c:pt idx="341">
                  <c:v>1140.0</c:v>
                </c:pt>
                <c:pt idx="342">
                  <c:v>1141.0</c:v>
                </c:pt>
                <c:pt idx="343">
                  <c:v>1142.0</c:v>
                </c:pt>
                <c:pt idx="344">
                  <c:v>1143.0</c:v>
                </c:pt>
                <c:pt idx="345">
                  <c:v>1144.0</c:v>
                </c:pt>
                <c:pt idx="346">
                  <c:v>1145.0</c:v>
                </c:pt>
                <c:pt idx="347">
                  <c:v>1146.0</c:v>
                </c:pt>
                <c:pt idx="348">
                  <c:v>1147.0</c:v>
                </c:pt>
                <c:pt idx="349">
                  <c:v>1148.0</c:v>
                </c:pt>
                <c:pt idx="350">
                  <c:v>1149.0</c:v>
                </c:pt>
                <c:pt idx="351">
                  <c:v>1150.0</c:v>
                </c:pt>
                <c:pt idx="352">
                  <c:v>1151.0</c:v>
                </c:pt>
                <c:pt idx="353">
                  <c:v>1152.0</c:v>
                </c:pt>
                <c:pt idx="354">
                  <c:v>1153.0</c:v>
                </c:pt>
                <c:pt idx="355">
                  <c:v>1154.0</c:v>
                </c:pt>
                <c:pt idx="356">
                  <c:v>1155.0</c:v>
                </c:pt>
                <c:pt idx="357">
                  <c:v>1156.0</c:v>
                </c:pt>
                <c:pt idx="358">
                  <c:v>1157.0</c:v>
                </c:pt>
                <c:pt idx="359">
                  <c:v>1158.0</c:v>
                </c:pt>
                <c:pt idx="360">
                  <c:v>1159.0</c:v>
                </c:pt>
                <c:pt idx="361">
                  <c:v>1160.0</c:v>
                </c:pt>
                <c:pt idx="362">
                  <c:v>1161.0</c:v>
                </c:pt>
                <c:pt idx="363">
                  <c:v>1162.0</c:v>
                </c:pt>
                <c:pt idx="364">
                  <c:v>1163.0</c:v>
                </c:pt>
                <c:pt idx="365">
                  <c:v>1164.0</c:v>
                </c:pt>
                <c:pt idx="366">
                  <c:v>1165.0</c:v>
                </c:pt>
                <c:pt idx="367">
                  <c:v>1166.0</c:v>
                </c:pt>
                <c:pt idx="368">
                  <c:v>1167.0</c:v>
                </c:pt>
                <c:pt idx="369">
                  <c:v>1168.0</c:v>
                </c:pt>
                <c:pt idx="370">
                  <c:v>1169.0</c:v>
                </c:pt>
                <c:pt idx="371">
                  <c:v>1170.0</c:v>
                </c:pt>
                <c:pt idx="372">
                  <c:v>1171.0</c:v>
                </c:pt>
                <c:pt idx="373">
                  <c:v>1172.0</c:v>
                </c:pt>
                <c:pt idx="374">
                  <c:v>1173.0</c:v>
                </c:pt>
                <c:pt idx="375">
                  <c:v>1174.0</c:v>
                </c:pt>
                <c:pt idx="376">
                  <c:v>1175.0</c:v>
                </c:pt>
                <c:pt idx="377">
                  <c:v>1176.0</c:v>
                </c:pt>
                <c:pt idx="378">
                  <c:v>1177.0</c:v>
                </c:pt>
                <c:pt idx="379">
                  <c:v>1178.0</c:v>
                </c:pt>
                <c:pt idx="380">
                  <c:v>1179.0</c:v>
                </c:pt>
                <c:pt idx="381">
                  <c:v>1180.0</c:v>
                </c:pt>
                <c:pt idx="382">
                  <c:v>1181.0</c:v>
                </c:pt>
                <c:pt idx="383">
                  <c:v>1182.0</c:v>
                </c:pt>
                <c:pt idx="384">
                  <c:v>1183.0</c:v>
                </c:pt>
                <c:pt idx="385">
                  <c:v>1184.0</c:v>
                </c:pt>
                <c:pt idx="386">
                  <c:v>1185.0</c:v>
                </c:pt>
                <c:pt idx="387">
                  <c:v>1186.0</c:v>
                </c:pt>
                <c:pt idx="388">
                  <c:v>1187.0</c:v>
                </c:pt>
                <c:pt idx="389">
                  <c:v>1188.0</c:v>
                </c:pt>
                <c:pt idx="390">
                  <c:v>1189.0</c:v>
                </c:pt>
                <c:pt idx="391">
                  <c:v>1190.0</c:v>
                </c:pt>
                <c:pt idx="392">
                  <c:v>1191.0</c:v>
                </c:pt>
                <c:pt idx="393">
                  <c:v>1192.0</c:v>
                </c:pt>
                <c:pt idx="394">
                  <c:v>1193.0</c:v>
                </c:pt>
                <c:pt idx="395">
                  <c:v>1194.0</c:v>
                </c:pt>
                <c:pt idx="396">
                  <c:v>1195.0</c:v>
                </c:pt>
                <c:pt idx="397">
                  <c:v>1196.0</c:v>
                </c:pt>
                <c:pt idx="398">
                  <c:v>1197.0</c:v>
                </c:pt>
                <c:pt idx="399">
                  <c:v>1198.0</c:v>
                </c:pt>
                <c:pt idx="400">
                  <c:v>1199.0</c:v>
                </c:pt>
              </c:numCache>
            </c:numRef>
          </c:xVal>
          <c:yVal>
            <c:numRef>
              <c:f>Blatt1!$C$800:$C$1200</c:f>
              <c:numCache>
                <c:formatCode>General</c:formatCode>
                <c:ptCount val="401"/>
                <c:pt idx="0">
                  <c:v>3.001869808E10</c:v>
                </c:pt>
                <c:pt idx="1">
                  <c:v>3.001871322E10</c:v>
                </c:pt>
                <c:pt idx="2">
                  <c:v>3.001870888E10</c:v>
                </c:pt>
                <c:pt idx="3">
                  <c:v>3.001869082E10</c:v>
                </c:pt>
                <c:pt idx="4">
                  <c:v>3.001872304E10</c:v>
                </c:pt>
                <c:pt idx="5">
                  <c:v>3.001870704E10</c:v>
                </c:pt>
                <c:pt idx="6">
                  <c:v>3.001870374E10</c:v>
                </c:pt>
                <c:pt idx="7">
                  <c:v>3.001870552E10</c:v>
                </c:pt>
                <c:pt idx="8">
                  <c:v>3.001870496E10</c:v>
                </c:pt>
                <c:pt idx="9">
                  <c:v>3.001869336E10</c:v>
                </c:pt>
                <c:pt idx="10">
                  <c:v>3.00187095E10</c:v>
                </c:pt>
                <c:pt idx="11">
                  <c:v>3.001870176E10</c:v>
                </c:pt>
                <c:pt idx="12">
                  <c:v>3.001868772E10</c:v>
                </c:pt>
                <c:pt idx="13">
                  <c:v>3.001870252E10</c:v>
                </c:pt>
                <c:pt idx="14">
                  <c:v>3.00186992E10</c:v>
                </c:pt>
                <c:pt idx="15">
                  <c:v>3.001869784E10</c:v>
                </c:pt>
                <c:pt idx="16">
                  <c:v>3.001870308E10</c:v>
                </c:pt>
                <c:pt idx="17">
                  <c:v>3.001872552E10</c:v>
                </c:pt>
                <c:pt idx="18">
                  <c:v>3.001871912E10</c:v>
                </c:pt>
                <c:pt idx="19">
                  <c:v>3.001870368E10</c:v>
                </c:pt>
                <c:pt idx="20">
                  <c:v>3.001872876E10</c:v>
                </c:pt>
                <c:pt idx="21">
                  <c:v>3.001871086E10</c:v>
                </c:pt>
                <c:pt idx="22">
                  <c:v>3.001870504E10</c:v>
                </c:pt>
                <c:pt idx="23">
                  <c:v>3.001873908E10</c:v>
                </c:pt>
                <c:pt idx="24">
                  <c:v>3.001870956E10</c:v>
                </c:pt>
                <c:pt idx="25">
                  <c:v>3.001872232E10</c:v>
                </c:pt>
                <c:pt idx="26">
                  <c:v>3.001874086E10</c:v>
                </c:pt>
                <c:pt idx="27">
                  <c:v>3.001871258E10</c:v>
                </c:pt>
                <c:pt idx="28">
                  <c:v>3.001868894E10</c:v>
                </c:pt>
                <c:pt idx="29">
                  <c:v>3.001875134E10</c:v>
                </c:pt>
                <c:pt idx="30">
                  <c:v>3.001869336E10</c:v>
                </c:pt>
                <c:pt idx="31">
                  <c:v>3.001869718E10</c:v>
                </c:pt>
                <c:pt idx="32">
                  <c:v>3.00187513E10</c:v>
                </c:pt>
                <c:pt idx="33">
                  <c:v>3.001871216E10</c:v>
                </c:pt>
                <c:pt idx="34">
                  <c:v>3.001870108E10</c:v>
                </c:pt>
                <c:pt idx="35">
                  <c:v>3.001875128E10</c:v>
                </c:pt>
                <c:pt idx="36">
                  <c:v>3.001871142E10</c:v>
                </c:pt>
                <c:pt idx="37">
                  <c:v>3.001871786E10</c:v>
                </c:pt>
                <c:pt idx="38">
                  <c:v>3.001875512E10</c:v>
                </c:pt>
                <c:pt idx="39">
                  <c:v>3.001871008E10</c:v>
                </c:pt>
                <c:pt idx="40">
                  <c:v>3.00187069E10</c:v>
                </c:pt>
                <c:pt idx="41">
                  <c:v>3.001875128E10</c:v>
                </c:pt>
                <c:pt idx="42">
                  <c:v>3.001869218E10</c:v>
                </c:pt>
                <c:pt idx="43">
                  <c:v>3.001870958E10</c:v>
                </c:pt>
                <c:pt idx="44">
                  <c:v>3.001875782E10</c:v>
                </c:pt>
                <c:pt idx="45">
                  <c:v>3.00187057E10</c:v>
                </c:pt>
                <c:pt idx="46">
                  <c:v>3.0018714E10</c:v>
                </c:pt>
                <c:pt idx="47">
                  <c:v>3.00187584E10</c:v>
                </c:pt>
                <c:pt idx="48">
                  <c:v>3.00186947E10</c:v>
                </c:pt>
                <c:pt idx="49">
                  <c:v>3.001869204E10</c:v>
                </c:pt>
                <c:pt idx="50">
                  <c:v>3.001875128E10</c:v>
                </c:pt>
                <c:pt idx="51">
                  <c:v>3.001869734E10</c:v>
                </c:pt>
                <c:pt idx="52">
                  <c:v>3.001868586E10</c:v>
                </c:pt>
                <c:pt idx="53">
                  <c:v>3.001873084E10</c:v>
                </c:pt>
                <c:pt idx="54">
                  <c:v>3.001870814E10</c:v>
                </c:pt>
                <c:pt idx="55">
                  <c:v>3.001872932E10</c:v>
                </c:pt>
                <c:pt idx="56">
                  <c:v>3.00187076E10</c:v>
                </c:pt>
                <c:pt idx="57">
                  <c:v>3.001873582E10</c:v>
                </c:pt>
                <c:pt idx="58">
                  <c:v>3.001869854E10</c:v>
                </c:pt>
                <c:pt idx="59">
                  <c:v>3.001874028E10</c:v>
                </c:pt>
                <c:pt idx="60">
                  <c:v>3.001872684E10</c:v>
                </c:pt>
                <c:pt idx="61">
                  <c:v>3.00187435E10</c:v>
                </c:pt>
                <c:pt idx="62">
                  <c:v>3.001870174E10</c:v>
                </c:pt>
                <c:pt idx="63">
                  <c:v>3.001874876E10</c:v>
                </c:pt>
                <c:pt idx="64">
                  <c:v>3.001868444E10</c:v>
                </c:pt>
                <c:pt idx="65">
                  <c:v>3.00187488E10</c:v>
                </c:pt>
                <c:pt idx="66">
                  <c:v>3.001872044E10</c:v>
                </c:pt>
                <c:pt idx="67">
                  <c:v>3.001874992E10</c:v>
                </c:pt>
                <c:pt idx="68">
                  <c:v>3.00187166E10</c:v>
                </c:pt>
                <c:pt idx="69">
                  <c:v>3.001874992E10</c:v>
                </c:pt>
                <c:pt idx="70">
                  <c:v>3.00186883E10</c:v>
                </c:pt>
                <c:pt idx="71">
                  <c:v>3.001874998E10</c:v>
                </c:pt>
                <c:pt idx="72">
                  <c:v>3.00187108E10</c:v>
                </c:pt>
                <c:pt idx="73">
                  <c:v>3.001873748E10</c:v>
                </c:pt>
                <c:pt idx="74">
                  <c:v>3.001871134E10</c:v>
                </c:pt>
                <c:pt idx="75">
                  <c:v>3.001875248E10</c:v>
                </c:pt>
                <c:pt idx="76">
                  <c:v>3.001868508E10</c:v>
                </c:pt>
                <c:pt idx="77">
                  <c:v>3.00187525E10</c:v>
                </c:pt>
                <c:pt idx="78">
                  <c:v>3.001873072E10</c:v>
                </c:pt>
                <c:pt idx="79">
                  <c:v>3.001875382E10</c:v>
                </c:pt>
                <c:pt idx="80">
                  <c:v>3.001872816E10</c:v>
                </c:pt>
                <c:pt idx="81">
                  <c:v>3.001875832E10</c:v>
                </c:pt>
                <c:pt idx="82">
                  <c:v>3.00187314E10</c:v>
                </c:pt>
                <c:pt idx="83">
                  <c:v>3.001873748E10</c:v>
                </c:pt>
                <c:pt idx="84">
                  <c:v>3.001874492E10</c:v>
                </c:pt>
                <c:pt idx="85">
                  <c:v>3.00187462E10</c:v>
                </c:pt>
                <c:pt idx="86">
                  <c:v>3.001874684E10</c:v>
                </c:pt>
                <c:pt idx="87">
                  <c:v>3.001874872E10</c:v>
                </c:pt>
                <c:pt idx="88">
                  <c:v>3.001874994E10</c:v>
                </c:pt>
                <c:pt idx="89">
                  <c:v>3.00187513E10</c:v>
                </c:pt>
                <c:pt idx="90">
                  <c:v>3.001875776E10</c:v>
                </c:pt>
                <c:pt idx="91">
                  <c:v>3.001875964E10</c:v>
                </c:pt>
                <c:pt idx="92">
                  <c:v>3.001876278E10</c:v>
                </c:pt>
                <c:pt idx="93">
                  <c:v>3.00187641E10</c:v>
                </c:pt>
                <c:pt idx="94">
                  <c:v>3.001876472E10</c:v>
                </c:pt>
                <c:pt idx="95">
                  <c:v>3.001876786E10</c:v>
                </c:pt>
                <c:pt idx="96">
                  <c:v>3.001876534E10</c:v>
                </c:pt>
                <c:pt idx="97">
                  <c:v>3.001879618E10</c:v>
                </c:pt>
                <c:pt idx="98">
                  <c:v>3.001878342E10</c:v>
                </c:pt>
                <c:pt idx="99">
                  <c:v>3.001880654E10</c:v>
                </c:pt>
                <c:pt idx="100">
                  <c:v>3.001877698E10</c:v>
                </c:pt>
                <c:pt idx="101">
                  <c:v>3.001879616E10</c:v>
                </c:pt>
                <c:pt idx="102">
                  <c:v>3.001880266E10</c:v>
                </c:pt>
                <c:pt idx="103">
                  <c:v>3.00188085E10</c:v>
                </c:pt>
                <c:pt idx="104">
                  <c:v>3.001876664E10</c:v>
                </c:pt>
                <c:pt idx="105">
                  <c:v>3.001876602E10</c:v>
                </c:pt>
                <c:pt idx="106">
                  <c:v>3.001879366E10</c:v>
                </c:pt>
                <c:pt idx="107">
                  <c:v>3.001882644E10</c:v>
                </c:pt>
                <c:pt idx="108">
                  <c:v>3.001879554E10</c:v>
                </c:pt>
                <c:pt idx="109">
                  <c:v>3.001880258E10</c:v>
                </c:pt>
                <c:pt idx="110">
                  <c:v>3.001879682E10</c:v>
                </c:pt>
                <c:pt idx="111">
                  <c:v>3.001879108E10</c:v>
                </c:pt>
                <c:pt idx="112">
                  <c:v>3.0018775E10</c:v>
                </c:pt>
                <c:pt idx="113">
                  <c:v>3.001876606E10</c:v>
                </c:pt>
                <c:pt idx="114">
                  <c:v>3.001878206E10</c:v>
                </c:pt>
                <c:pt idx="115">
                  <c:v>3.001877112E10</c:v>
                </c:pt>
                <c:pt idx="116">
                  <c:v>3.001881222E10</c:v>
                </c:pt>
                <c:pt idx="117">
                  <c:v>3.001877504E10</c:v>
                </c:pt>
                <c:pt idx="118">
                  <c:v>3.001878078E10</c:v>
                </c:pt>
                <c:pt idx="119">
                  <c:v>3.001881308E10</c:v>
                </c:pt>
                <c:pt idx="120">
                  <c:v>3.001884636E10</c:v>
                </c:pt>
                <c:pt idx="121">
                  <c:v>3.001879878E10</c:v>
                </c:pt>
                <c:pt idx="122">
                  <c:v>3.001876546E10</c:v>
                </c:pt>
                <c:pt idx="123">
                  <c:v>3.00188142E10</c:v>
                </c:pt>
                <c:pt idx="124">
                  <c:v>3.00188047E10</c:v>
                </c:pt>
                <c:pt idx="125">
                  <c:v>3.001877956E10</c:v>
                </c:pt>
                <c:pt idx="126">
                  <c:v>3.001882076E10</c:v>
                </c:pt>
                <c:pt idx="127">
                  <c:v>3.001879036E10</c:v>
                </c:pt>
                <c:pt idx="128">
                  <c:v>3.001877756E10</c:v>
                </c:pt>
                <c:pt idx="129">
                  <c:v>3.00188258E10</c:v>
                </c:pt>
                <c:pt idx="130">
                  <c:v>3.001877698E10</c:v>
                </c:pt>
                <c:pt idx="131">
                  <c:v>3.001879612E10</c:v>
                </c:pt>
                <c:pt idx="132">
                  <c:v>3.001882832E10</c:v>
                </c:pt>
                <c:pt idx="133">
                  <c:v>3.001877386E10</c:v>
                </c:pt>
                <c:pt idx="134">
                  <c:v>3.001879886E10</c:v>
                </c:pt>
                <c:pt idx="135">
                  <c:v>3.001882842E10</c:v>
                </c:pt>
                <c:pt idx="136">
                  <c:v>3.001878016E10</c:v>
                </c:pt>
                <c:pt idx="137">
                  <c:v>3.001877642E10</c:v>
                </c:pt>
                <c:pt idx="138">
                  <c:v>3.001883554E10</c:v>
                </c:pt>
                <c:pt idx="139">
                  <c:v>3.001878534E10</c:v>
                </c:pt>
                <c:pt idx="140">
                  <c:v>3.001877184E10</c:v>
                </c:pt>
                <c:pt idx="141">
                  <c:v>3.001884496E10</c:v>
                </c:pt>
                <c:pt idx="142">
                  <c:v>3.001878408E10</c:v>
                </c:pt>
                <c:pt idx="143">
                  <c:v>3.001879374E10</c:v>
                </c:pt>
                <c:pt idx="144">
                  <c:v>3.001876606E10</c:v>
                </c:pt>
                <c:pt idx="145">
                  <c:v>3.001878912E10</c:v>
                </c:pt>
                <c:pt idx="146">
                  <c:v>3.001878222E10</c:v>
                </c:pt>
                <c:pt idx="147">
                  <c:v>3.00187724E10</c:v>
                </c:pt>
                <c:pt idx="148">
                  <c:v>3.001880642E10</c:v>
                </c:pt>
                <c:pt idx="149">
                  <c:v>3.001878526E10</c:v>
                </c:pt>
                <c:pt idx="150">
                  <c:v>3.001880922E10</c:v>
                </c:pt>
                <c:pt idx="151">
                  <c:v>3.001877824E10</c:v>
                </c:pt>
                <c:pt idx="152">
                  <c:v>3.001880594E10</c:v>
                </c:pt>
                <c:pt idx="153">
                  <c:v>3.001884662E10</c:v>
                </c:pt>
                <c:pt idx="154">
                  <c:v>3.001881538E10</c:v>
                </c:pt>
                <c:pt idx="155">
                  <c:v>3.001879442E10</c:v>
                </c:pt>
                <c:pt idx="156">
                  <c:v>3.001881552E10</c:v>
                </c:pt>
                <c:pt idx="157">
                  <c:v>3.001877314E10</c:v>
                </c:pt>
                <c:pt idx="158">
                  <c:v>3.00188174E10</c:v>
                </c:pt>
                <c:pt idx="159">
                  <c:v>3.001878786E10</c:v>
                </c:pt>
                <c:pt idx="160">
                  <c:v>3.001881748E10</c:v>
                </c:pt>
                <c:pt idx="161">
                  <c:v>3.001879302E10</c:v>
                </c:pt>
                <c:pt idx="162">
                  <c:v>3.00188194E10</c:v>
                </c:pt>
                <c:pt idx="163">
                  <c:v>3.001877316E10</c:v>
                </c:pt>
                <c:pt idx="164">
                  <c:v>3.00188207E10</c:v>
                </c:pt>
                <c:pt idx="165">
                  <c:v>3.001876984E10</c:v>
                </c:pt>
                <c:pt idx="166">
                  <c:v>3.001882076E10</c:v>
                </c:pt>
                <c:pt idx="167">
                  <c:v>3.001877702E10</c:v>
                </c:pt>
                <c:pt idx="168">
                  <c:v>3.001882112E10</c:v>
                </c:pt>
                <c:pt idx="169">
                  <c:v>3.001879818E10</c:v>
                </c:pt>
                <c:pt idx="170">
                  <c:v>3.001882512E10</c:v>
                </c:pt>
                <c:pt idx="171">
                  <c:v>3.001880718E10</c:v>
                </c:pt>
                <c:pt idx="172">
                  <c:v>3.0018827E10</c:v>
                </c:pt>
                <c:pt idx="173">
                  <c:v>3.00188168E10</c:v>
                </c:pt>
                <c:pt idx="174">
                  <c:v>3.001882898E10</c:v>
                </c:pt>
                <c:pt idx="175">
                  <c:v>3.001880652E10</c:v>
                </c:pt>
                <c:pt idx="176">
                  <c:v>3.00188297E10</c:v>
                </c:pt>
                <c:pt idx="177">
                  <c:v>3.001881998E10</c:v>
                </c:pt>
                <c:pt idx="178">
                  <c:v>3.00188303E10</c:v>
                </c:pt>
                <c:pt idx="179">
                  <c:v>3.001881874E10</c:v>
                </c:pt>
                <c:pt idx="180">
                  <c:v>3.001883286E10</c:v>
                </c:pt>
                <c:pt idx="181">
                  <c:v>3.00188246E10</c:v>
                </c:pt>
                <c:pt idx="182">
                  <c:v>3.001883346E10</c:v>
                </c:pt>
                <c:pt idx="183">
                  <c:v>3.001883286E10</c:v>
                </c:pt>
                <c:pt idx="184">
                  <c:v>3.001883486E10</c:v>
                </c:pt>
                <c:pt idx="185">
                  <c:v>3.001883792E10</c:v>
                </c:pt>
                <c:pt idx="186">
                  <c:v>3.001883864E10</c:v>
                </c:pt>
                <c:pt idx="187">
                  <c:v>3.001883486E10</c:v>
                </c:pt>
                <c:pt idx="188">
                  <c:v>3.001884386E10</c:v>
                </c:pt>
                <c:pt idx="189">
                  <c:v>3.00188432E10</c:v>
                </c:pt>
                <c:pt idx="190">
                  <c:v>3.001884516E10</c:v>
                </c:pt>
                <c:pt idx="191">
                  <c:v>3.001884636E10</c:v>
                </c:pt>
                <c:pt idx="192">
                  <c:v>3.001886822E10</c:v>
                </c:pt>
                <c:pt idx="193">
                  <c:v>3.001888744E10</c:v>
                </c:pt>
                <c:pt idx="194">
                  <c:v>3.001887906E10</c:v>
                </c:pt>
                <c:pt idx="195">
                  <c:v>3.001886564E10</c:v>
                </c:pt>
                <c:pt idx="196">
                  <c:v>3.001886678E10</c:v>
                </c:pt>
                <c:pt idx="197">
                  <c:v>3.001886372E10</c:v>
                </c:pt>
                <c:pt idx="198">
                  <c:v>3.00188668E10</c:v>
                </c:pt>
                <c:pt idx="199">
                  <c:v>3.001886556E10</c:v>
                </c:pt>
                <c:pt idx="200">
                  <c:v>3.001886678E10</c:v>
                </c:pt>
                <c:pt idx="201">
                  <c:v>3.00188592E10</c:v>
                </c:pt>
                <c:pt idx="202">
                  <c:v>3.001885474E10</c:v>
                </c:pt>
                <c:pt idx="203">
                  <c:v>3.001887136E10</c:v>
                </c:pt>
                <c:pt idx="204">
                  <c:v>3.001887216E10</c:v>
                </c:pt>
                <c:pt idx="205">
                  <c:v>3.00188605E10</c:v>
                </c:pt>
                <c:pt idx="206">
                  <c:v>3.001885912E10</c:v>
                </c:pt>
                <c:pt idx="207">
                  <c:v>3.001886172E10</c:v>
                </c:pt>
                <c:pt idx="208">
                  <c:v>3.00188668E10</c:v>
                </c:pt>
                <c:pt idx="209">
                  <c:v>3.001888486E10</c:v>
                </c:pt>
                <c:pt idx="210">
                  <c:v>3.001888102E10</c:v>
                </c:pt>
                <c:pt idx="211">
                  <c:v>3.001885272E10</c:v>
                </c:pt>
                <c:pt idx="212">
                  <c:v>3.001886956E10</c:v>
                </c:pt>
                <c:pt idx="213">
                  <c:v>3.00188688E10</c:v>
                </c:pt>
                <c:pt idx="214">
                  <c:v>3.001884702E10</c:v>
                </c:pt>
                <c:pt idx="215">
                  <c:v>3.001886828E10</c:v>
                </c:pt>
                <c:pt idx="216">
                  <c:v>3.001890612E10</c:v>
                </c:pt>
                <c:pt idx="217">
                  <c:v>3.0018872E10</c:v>
                </c:pt>
                <c:pt idx="218">
                  <c:v>3.001885088E10</c:v>
                </c:pt>
                <c:pt idx="219">
                  <c:v>3.001886818E10</c:v>
                </c:pt>
                <c:pt idx="220">
                  <c:v>3.001891516E10</c:v>
                </c:pt>
                <c:pt idx="221">
                  <c:v>3.001886696E10</c:v>
                </c:pt>
                <c:pt idx="222">
                  <c:v>3.001885408E10</c:v>
                </c:pt>
                <c:pt idx="223">
                  <c:v>3.001888552E10</c:v>
                </c:pt>
                <c:pt idx="224">
                  <c:v>3.001892224E10</c:v>
                </c:pt>
                <c:pt idx="225">
                  <c:v>3.001887194E10</c:v>
                </c:pt>
                <c:pt idx="226">
                  <c:v>3.00188668E10</c:v>
                </c:pt>
                <c:pt idx="227">
                  <c:v>3.001888096E10</c:v>
                </c:pt>
                <c:pt idx="228">
                  <c:v>3.001892538E10</c:v>
                </c:pt>
                <c:pt idx="229">
                  <c:v>3.001888038E10</c:v>
                </c:pt>
                <c:pt idx="230">
                  <c:v>3.001886678E10</c:v>
                </c:pt>
                <c:pt idx="231">
                  <c:v>3.001886564E10</c:v>
                </c:pt>
                <c:pt idx="232">
                  <c:v>3.001892616E10</c:v>
                </c:pt>
                <c:pt idx="233">
                  <c:v>3.001888176E10</c:v>
                </c:pt>
                <c:pt idx="234">
                  <c:v>3.001885204E10</c:v>
                </c:pt>
                <c:pt idx="235">
                  <c:v>3.001888108E10</c:v>
                </c:pt>
                <c:pt idx="236">
                  <c:v>3.0018856E10</c:v>
                </c:pt>
                <c:pt idx="237">
                  <c:v>3.001885974E10</c:v>
                </c:pt>
                <c:pt idx="238">
                  <c:v>3.001886944E10</c:v>
                </c:pt>
                <c:pt idx="239">
                  <c:v>3.001887024E10</c:v>
                </c:pt>
                <c:pt idx="240">
                  <c:v>3.001885078E10</c:v>
                </c:pt>
                <c:pt idx="241">
                  <c:v>3.001889202E10</c:v>
                </c:pt>
                <c:pt idx="242">
                  <c:v>3.001887846E10</c:v>
                </c:pt>
                <c:pt idx="243">
                  <c:v>3.001886678E10</c:v>
                </c:pt>
                <c:pt idx="244">
                  <c:v>3.001889776E10</c:v>
                </c:pt>
                <c:pt idx="245">
                  <c:v>3.001886374E10</c:v>
                </c:pt>
                <c:pt idx="246">
                  <c:v>3.001886678E10</c:v>
                </c:pt>
                <c:pt idx="247">
                  <c:v>3.00188998E10</c:v>
                </c:pt>
                <c:pt idx="248">
                  <c:v>3.001886678E10</c:v>
                </c:pt>
                <c:pt idx="249">
                  <c:v>3.001886042E10</c:v>
                </c:pt>
                <c:pt idx="250">
                  <c:v>3.001890928E10</c:v>
                </c:pt>
                <c:pt idx="251">
                  <c:v>3.001887016E10</c:v>
                </c:pt>
                <c:pt idx="252">
                  <c:v>3.001884952E10</c:v>
                </c:pt>
                <c:pt idx="253">
                  <c:v>3.001892534E10</c:v>
                </c:pt>
                <c:pt idx="254">
                  <c:v>3.001885282E10</c:v>
                </c:pt>
                <c:pt idx="255">
                  <c:v>3.001887202E10</c:v>
                </c:pt>
                <c:pt idx="256">
                  <c:v>3.001887716E10</c:v>
                </c:pt>
                <c:pt idx="257">
                  <c:v>3.001886678E10</c:v>
                </c:pt>
                <c:pt idx="258">
                  <c:v>3.001889142E10</c:v>
                </c:pt>
                <c:pt idx="259">
                  <c:v>3.001885976E10</c:v>
                </c:pt>
                <c:pt idx="260">
                  <c:v>3.001885912E10</c:v>
                </c:pt>
                <c:pt idx="261">
                  <c:v>3.00188728E10</c:v>
                </c:pt>
                <c:pt idx="262">
                  <c:v>3.001888872E10</c:v>
                </c:pt>
                <c:pt idx="263">
                  <c:v>3.001889264E10</c:v>
                </c:pt>
                <c:pt idx="264">
                  <c:v>3.001884892E10</c:v>
                </c:pt>
                <c:pt idx="265">
                  <c:v>3.001887384E10</c:v>
                </c:pt>
                <c:pt idx="266">
                  <c:v>3.001885478E10</c:v>
                </c:pt>
                <c:pt idx="267">
                  <c:v>3.00188651E10</c:v>
                </c:pt>
                <c:pt idx="268">
                  <c:v>3.001889202E10</c:v>
                </c:pt>
                <c:pt idx="269">
                  <c:v>3.00188938E10</c:v>
                </c:pt>
                <c:pt idx="270">
                  <c:v>3.001889646E10</c:v>
                </c:pt>
                <c:pt idx="271">
                  <c:v>3.001889258E10</c:v>
                </c:pt>
                <c:pt idx="272">
                  <c:v>3.001890296E10</c:v>
                </c:pt>
                <c:pt idx="273">
                  <c:v>3.001889524E10</c:v>
                </c:pt>
                <c:pt idx="274">
                  <c:v>3.001890358E10</c:v>
                </c:pt>
                <c:pt idx="275">
                  <c:v>3.00188991E10</c:v>
                </c:pt>
                <c:pt idx="276">
                  <c:v>3.001891132E10</c:v>
                </c:pt>
                <c:pt idx="277">
                  <c:v>3.00189106E10</c:v>
                </c:pt>
                <c:pt idx="278">
                  <c:v>3.001891184E10</c:v>
                </c:pt>
                <c:pt idx="279">
                  <c:v>3.001890866E10</c:v>
                </c:pt>
                <c:pt idx="280">
                  <c:v>3.001891568E10</c:v>
                </c:pt>
                <c:pt idx="281">
                  <c:v>3.001891054E10</c:v>
                </c:pt>
                <c:pt idx="282">
                  <c:v>3.00189013E10</c:v>
                </c:pt>
                <c:pt idx="283">
                  <c:v>3.001891378E10</c:v>
                </c:pt>
                <c:pt idx="284">
                  <c:v>3.001891704E10</c:v>
                </c:pt>
                <c:pt idx="285">
                  <c:v>3.00189152E10</c:v>
                </c:pt>
                <c:pt idx="286">
                  <c:v>3.00189182E10</c:v>
                </c:pt>
                <c:pt idx="287">
                  <c:v>3.001892016E10</c:v>
                </c:pt>
                <c:pt idx="288">
                  <c:v>3.001892294E10</c:v>
                </c:pt>
                <c:pt idx="289">
                  <c:v>3.001892358E10</c:v>
                </c:pt>
                <c:pt idx="290">
                  <c:v>3.001892464E10</c:v>
                </c:pt>
                <c:pt idx="291">
                  <c:v>3.001884672E10</c:v>
                </c:pt>
                <c:pt idx="292">
                  <c:v>3.001892798E10</c:v>
                </c:pt>
                <c:pt idx="293">
                  <c:v>3.001894534E10</c:v>
                </c:pt>
                <c:pt idx="294">
                  <c:v>3.001893762E10</c:v>
                </c:pt>
                <c:pt idx="295">
                  <c:v>3.001896004E10</c:v>
                </c:pt>
                <c:pt idx="296">
                  <c:v>3.001895498E10</c:v>
                </c:pt>
                <c:pt idx="297">
                  <c:v>3.001897806E10</c:v>
                </c:pt>
                <c:pt idx="298">
                  <c:v>3.001894604E10</c:v>
                </c:pt>
                <c:pt idx="299">
                  <c:v>3.001894458E10</c:v>
                </c:pt>
                <c:pt idx="300">
                  <c:v>3.00189363E10</c:v>
                </c:pt>
                <c:pt idx="301">
                  <c:v>3.001897742E10</c:v>
                </c:pt>
                <c:pt idx="302">
                  <c:v>3.001893432E10</c:v>
                </c:pt>
                <c:pt idx="303">
                  <c:v>3.001895944E10</c:v>
                </c:pt>
                <c:pt idx="304">
                  <c:v>3.00189607E10</c:v>
                </c:pt>
                <c:pt idx="305">
                  <c:v>3.001899552E10</c:v>
                </c:pt>
                <c:pt idx="306">
                  <c:v>3.001893238E10</c:v>
                </c:pt>
                <c:pt idx="307">
                  <c:v>3.001893118E10</c:v>
                </c:pt>
                <c:pt idx="308">
                  <c:v>3.001896648E10</c:v>
                </c:pt>
                <c:pt idx="309">
                  <c:v>3.00189377E10</c:v>
                </c:pt>
                <c:pt idx="310">
                  <c:v>3.00189324E10</c:v>
                </c:pt>
                <c:pt idx="311">
                  <c:v>3.001895044E10</c:v>
                </c:pt>
                <c:pt idx="312">
                  <c:v>3.001893762E10</c:v>
                </c:pt>
                <c:pt idx="313">
                  <c:v>3.001894592E10</c:v>
                </c:pt>
                <c:pt idx="314">
                  <c:v>3.001896016E10</c:v>
                </c:pt>
                <c:pt idx="315">
                  <c:v>3.001894666E10</c:v>
                </c:pt>
                <c:pt idx="316">
                  <c:v>3.001893374E10</c:v>
                </c:pt>
                <c:pt idx="317">
                  <c:v>3.001895942E10</c:v>
                </c:pt>
                <c:pt idx="318">
                  <c:v>3.001893818E10</c:v>
                </c:pt>
                <c:pt idx="319">
                  <c:v>3.001893638E10</c:v>
                </c:pt>
                <c:pt idx="320">
                  <c:v>3.001893232E10</c:v>
                </c:pt>
                <c:pt idx="321">
                  <c:v>3.001893434E10</c:v>
                </c:pt>
                <c:pt idx="322">
                  <c:v>3.001895498E10</c:v>
                </c:pt>
                <c:pt idx="323">
                  <c:v>3.00189728E10</c:v>
                </c:pt>
                <c:pt idx="324">
                  <c:v>3.001895544E10</c:v>
                </c:pt>
                <c:pt idx="325">
                  <c:v>3.00189632E10</c:v>
                </c:pt>
                <c:pt idx="326">
                  <c:v>3.001897538E10</c:v>
                </c:pt>
                <c:pt idx="327">
                  <c:v>3.001893382E10</c:v>
                </c:pt>
                <c:pt idx="328">
                  <c:v>3.001895174E10</c:v>
                </c:pt>
                <c:pt idx="329">
                  <c:v>3.001897868E10</c:v>
                </c:pt>
                <c:pt idx="330">
                  <c:v>3.001896072E10</c:v>
                </c:pt>
                <c:pt idx="331">
                  <c:v>3.001895502E10</c:v>
                </c:pt>
                <c:pt idx="332">
                  <c:v>3.001897996E10</c:v>
                </c:pt>
                <c:pt idx="333">
                  <c:v>3.001896462E10</c:v>
                </c:pt>
                <c:pt idx="334">
                  <c:v>3.001894398E10</c:v>
                </c:pt>
                <c:pt idx="335">
                  <c:v>3.001899618E10</c:v>
                </c:pt>
                <c:pt idx="336">
                  <c:v>3.00189736E10</c:v>
                </c:pt>
                <c:pt idx="337">
                  <c:v>3.001893234E10</c:v>
                </c:pt>
                <c:pt idx="338">
                  <c:v>3.0018998E10</c:v>
                </c:pt>
                <c:pt idx="339">
                  <c:v>3.001897284E10</c:v>
                </c:pt>
                <c:pt idx="340">
                  <c:v>3.001893696E10</c:v>
                </c:pt>
                <c:pt idx="341">
                  <c:v>3.00190051E10</c:v>
                </c:pt>
                <c:pt idx="342">
                  <c:v>3.001897748E10</c:v>
                </c:pt>
                <c:pt idx="343">
                  <c:v>3.00189421E10</c:v>
                </c:pt>
                <c:pt idx="344">
                  <c:v>3.001900766E10</c:v>
                </c:pt>
                <c:pt idx="345">
                  <c:v>3.00189819E10</c:v>
                </c:pt>
                <c:pt idx="346">
                  <c:v>3.001897414E10</c:v>
                </c:pt>
                <c:pt idx="347">
                  <c:v>3.001900894E10</c:v>
                </c:pt>
                <c:pt idx="348">
                  <c:v>3.001898456E10</c:v>
                </c:pt>
                <c:pt idx="349">
                  <c:v>3.001897486E10</c:v>
                </c:pt>
                <c:pt idx="350">
                  <c:v>3.001900764E10</c:v>
                </c:pt>
                <c:pt idx="351">
                  <c:v>3.001898902E10</c:v>
                </c:pt>
                <c:pt idx="352">
                  <c:v>3.001898264E10</c:v>
                </c:pt>
                <c:pt idx="353">
                  <c:v>3.001899548E10</c:v>
                </c:pt>
                <c:pt idx="354">
                  <c:v>3.001898318E10</c:v>
                </c:pt>
                <c:pt idx="355">
                  <c:v>3.001899554E10</c:v>
                </c:pt>
                <c:pt idx="356">
                  <c:v>3.001898706E10</c:v>
                </c:pt>
                <c:pt idx="357">
                  <c:v>3.001900768E10</c:v>
                </c:pt>
                <c:pt idx="358">
                  <c:v>3.001899074E10</c:v>
                </c:pt>
                <c:pt idx="359">
                  <c:v>3.001900816E10</c:v>
                </c:pt>
                <c:pt idx="360">
                  <c:v>3.00189941E10</c:v>
                </c:pt>
                <c:pt idx="361">
                  <c:v>3.001900892E10</c:v>
                </c:pt>
                <c:pt idx="362">
                  <c:v>3.00189948E10</c:v>
                </c:pt>
                <c:pt idx="363">
                  <c:v>3.0019009E10</c:v>
                </c:pt>
                <c:pt idx="364">
                  <c:v>3.001899526E10</c:v>
                </c:pt>
                <c:pt idx="365">
                  <c:v>3.00189986E10</c:v>
                </c:pt>
                <c:pt idx="366">
                  <c:v>3.001899932E10</c:v>
                </c:pt>
                <c:pt idx="367">
                  <c:v>3.001900058E10</c:v>
                </c:pt>
                <c:pt idx="368">
                  <c:v>3.001900118E10</c:v>
                </c:pt>
                <c:pt idx="369">
                  <c:v>3.001900562E10</c:v>
                </c:pt>
                <c:pt idx="370">
                  <c:v>3.001900766E10</c:v>
                </c:pt>
                <c:pt idx="371">
                  <c:v>3.001900822E10</c:v>
                </c:pt>
                <c:pt idx="372">
                  <c:v>3.00190442E10</c:v>
                </c:pt>
                <c:pt idx="373">
                  <c:v>3.001901726E10</c:v>
                </c:pt>
                <c:pt idx="374">
                  <c:v>3.001903584E10</c:v>
                </c:pt>
                <c:pt idx="375">
                  <c:v>3.001901976E10</c:v>
                </c:pt>
                <c:pt idx="376">
                  <c:v>3.001903138E10</c:v>
                </c:pt>
                <c:pt idx="377">
                  <c:v>3.001903146E10</c:v>
                </c:pt>
                <c:pt idx="378">
                  <c:v>3.001904486E10</c:v>
                </c:pt>
                <c:pt idx="379">
                  <c:v>3.00190211E10</c:v>
                </c:pt>
                <c:pt idx="380">
                  <c:v>3.001904558E10</c:v>
                </c:pt>
                <c:pt idx="381">
                  <c:v>3.001904938E10</c:v>
                </c:pt>
                <c:pt idx="382">
                  <c:v>3.001901536E10</c:v>
                </c:pt>
                <c:pt idx="383">
                  <c:v>3.001903214E10</c:v>
                </c:pt>
                <c:pt idx="384">
                  <c:v>3.00190147E10</c:v>
                </c:pt>
                <c:pt idx="385">
                  <c:v>3.00190371E10</c:v>
                </c:pt>
                <c:pt idx="386">
                  <c:v>3.001902182E10</c:v>
                </c:pt>
                <c:pt idx="387">
                  <c:v>3.001906476E10</c:v>
                </c:pt>
                <c:pt idx="388">
                  <c:v>3.001906738E10</c:v>
                </c:pt>
                <c:pt idx="389">
                  <c:v>3.001904938E10</c:v>
                </c:pt>
                <c:pt idx="390">
                  <c:v>3.001901412E10</c:v>
                </c:pt>
                <c:pt idx="391">
                  <c:v>3.001906678E10</c:v>
                </c:pt>
                <c:pt idx="392">
                  <c:v>3.001907266E10</c:v>
                </c:pt>
                <c:pt idx="393">
                  <c:v>3.001903206E10</c:v>
                </c:pt>
                <c:pt idx="394">
                  <c:v>3.001902818E10</c:v>
                </c:pt>
                <c:pt idx="395">
                  <c:v>3.001906936E10</c:v>
                </c:pt>
                <c:pt idx="396">
                  <c:v>3.001904176E10</c:v>
                </c:pt>
                <c:pt idx="397">
                  <c:v>3.001902432E10</c:v>
                </c:pt>
                <c:pt idx="398">
                  <c:v>3.001908036E10</c:v>
                </c:pt>
                <c:pt idx="399">
                  <c:v>3.001904032E10</c:v>
                </c:pt>
                <c:pt idx="400">
                  <c:v>3.001903974E10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5167912"/>
        <c:axId val="-2125161976"/>
      </c:scatterChart>
      <c:valAx>
        <c:axId val="-2125167912"/>
        <c:scaling>
          <c:orientation val="minMax"/>
          <c:max val="1200.0"/>
          <c:min val="8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/>
                  <a:t>Position </a:t>
                </a:r>
                <a:r>
                  <a:rPr lang="de-DE" dirty="0" smtClean="0"/>
                  <a:t>in</a:t>
                </a:r>
                <a:r>
                  <a:rPr lang="de-DE" baseline="0" dirty="0" smtClean="0"/>
                  <a:t> </a:t>
                </a:r>
                <a:r>
                  <a:rPr lang="de-DE" baseline="0" dirty="0" err="1"/>
                  <a:t>data</a:t>
                </a:r>
                <a:r>
                  <a:rPr lang="de-DE" baseline="0" dirty="0"/>
                  <a:t> </a:t>
                </a:r>
                <a:r>
                  <a:rPr lang="de-DE" baseline="0" dirty="0" err="1"/>
                  <a:t>stream</a:t>
                </a:r>
                <a:endParaRPr lang="de-DE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5161976"/>
        <c:crosses val="autoZero"/>
        <c:crossBetween val="midCat"/>
      </c:valAx>
      <c:valAx>
        <c:axId val="-2125161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Time Stamp / 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51679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Blatt1!$A$800:$A$1200</c:f>
              <c:numCache>
                <c:formatCode>General</c:formatCode>
                <c:ptCount val="401"/>
                <c:pt idx="0">
                  <c:v>799.0</c:v>
                </c:pt>
                <c:pt idx="1">
                  <c:v>800.0</c:v>
                </c:pt>
                <c:pt idx="2">
                  <c:v>801.0</c:v>
                </c:pt>
                <c:pt idx="3">
                  <c:v>802.0</c:v>
                </c:pt>
                <c:pt idx="4">
                  <c:v>803.0</c:v>
                </c:pt>
                <c:pt idx="5">
                  <c:v>804.0</c:v>
                </c:pt>
                <c:pt idx="6">
                  <c:v>805.0</c:v>
                </c:pt>
                <c:pt idx="7">
                  <c:v>806.0</c:v>
                </c:pt>
                <c:pt idx="8">
                  <c:v>807.0</c:v>
                </c:pt>
                <c:pt idx="9">
                  <c:v>808.0</c:v>
                </c:pt>
                <c:pt idx="10">
                  <c:v>809.0</c:v>
                </c:pt>
                <c:pt idx="11">
                  <c:v>810.0</c:v>
                </c:pt>
                <c:pt idx="12">
                  <c:v>811.0</c:v>
                </c:pt>
                <c:pt idx="13">
                  <c:v>812.0</c:v>
                </c:pt>
                <c:pt idx="14">
                  <c:v>813.0</c:v>
                </c:pt>
                <c:pt idx="15">
                  <c:v>814.0</c:v>
                </c:pt>
                <c:pt idx="16">
                  <c:v>815.0</c:v>
                </c:pt>
                <c:pt idx="17">
                  <c:v>816.0</c:v>
                </c:pt>
                <c:pt idx="18">
                  <c:v>817.0</c:v>
                </c:pt>
                <c:pt idx="19">
                  <c:v>818.0</c:v>
                </c:pt>
                <c:pt idx="20">
                  <c:v>819.0</c:v>
                </c:pt>
                <c:pt idx="21">
                  <c:v>820.0</c:v>
                </c:pt>
                <c:pt idx="22">
                  <c:v>821.0</c:v>
                </c:pt>
                <c:pt idx="23">
                  <c:v>822.0</c:v>
                </c:pt>
                <c:pt idx="24">
                  <c:v>823.0</c:v>
                </c:pt>
                <c:pt idx="25">
                  <c:v>824.0</c:v>
                </c:pt>
                <c:pt idx="26">
                  <c:v>825.0</c:v>
                </c:pt>
                <c:pt idx="27">
                  <c:v>826.0</c:v>
                </c:pt>
                <c:pt idx="28">
                  <c:v>827.0</c:v>
                </c:pt>
                <c:pt idx="29">
                  <c:v>828.0</c:v>
                </c:pt>
                <c:pt idx="30">
                  <c:v>829.0</c:v>
                </c:pt>
                <c:pt idx="31">
                  <c:v>830.0</c:v>
                </c:pt>
                <c:pt idx="32">
                  <c:v>831.0</c:v>
                </c:pt>
                <c:pt idx="33">
                  <c:v>832.0</c:v>
                </c:pt>
                <c:pt idx="34">
                  <c:v>833.0</c:v>
                </c:pt>
                <c:pt idx="35">
                  <c:v>834.0</c:v>
                </c:pt>
                <c:pt idx="36">
                  <c:v>835.0</c:v>
                </c:pt>
                <c:pt idx="37">
                  <c:v>836.0</c:v>
                </c:pt>
                <c:pt idx="38">
                  <c:v>837.0</c:v>
                </c:pt>
                <c:pt idx="39">
                  <c:v>838.0</c:v>
                </c:pt>
                <c:pt idx="40">
                  <c:v>839.0</c:v>
                </c:pt>
                <c:pt idx="41">
                  <c:v>840.0</c:v>
                </c:pt>
                <c:pt idx="42">
                  <c:v>841.0</c:v>
                </c:pt>
                <c:pt idx="43">
                  <c:v>842.0</c:v>
                </c:pt>
                <c:pt idx="44">
                  <c:v>843.0</c:v>
                </c:pt>
                <c:pt idx="45">
                  <c:v>844.0</c:v>
                </c:pt>
                <c:pt idx="46">
                  <c:v>845.0</c:v>
                </c:pt>
                <c:pt idx="47">
                  <c:v>846.0</c:v>
                </c:pt>
                <c:pt idx="48">
                  <c:v>847.0</c:v>
                </c:pt>
                <c:pt idx="49">
                  <c:v>848.0</c:v>
                </c:pt>
                <c:pt idx="50">
                  <c:v>849.0</c:v>
                </c:pt>
                <c:pt idx="51">
                  <c:v>850.0</c:v>
                </c:pt>
                <c:pt idx="52">
                  <c:v>851.0</c:v>
                </c:pt>
                <c:pt idx="53">
                  <c:v>852.0</c:v>
                </c:pt>
                <c:pt idx="54">
                  <c:v>853.0</c:v>
                </c:pt>
                <c:pt idx="55">
                  <c:v>854.0</c:v>
                </c:pt>
                <c:pt idx="56">
                  <c:v>855.0</c:v>
                </c:pt>
                <c:pt idx="57">
                  <c:v>856.0</c:v>
                </c:pt>
                <c:pt idx="58">
                  <c:v>857.0</c:v>
                </c:pt>
                <c:pt idx="59">
                  <c:v>858.0</c:v>
                </c:pt>
                <c:pt idx="60">
                  <c:v>859.0</c:v>
                </c:pt>
                <c:pt idx="61">
                  <c:v>860.0</c:v>
                </c:pt>
                <c:pt idx="62">
                  <c:v>861.0</c:v>
                </c:pt>
                <c:pt idx="63">
                  <c:v>862.0</c:v>
                </c:pt>
                <c:pt idx="64">
                  <c:v>863.0</c:v>
                </c:pt>
                <c:pt idx="65">
                  <c:v>864.0</c:v>
                </c:pt>
                <c:pt idx="66">
                  <c:v>865.0</c:v>
                </c:pt>
                <c:pt idx="67">
                  <c:v>866.0</c:v>
                </c:pt>
                <c:pt idx="68">
                  <c:v>867.0</c:v>
                </c:pt>
                <c:pt idx="69">
                  <c:v>868.0</c:v>
                </c:pt>
                <c:pt idx="70">
                  <c:v>869.0</c:v>
                </c:pt>
                <c:pt idx="71">
                  <c:v>870.0</c:v>
                </c:pt>
                <c:pt idx="72">
                  <c:v>871.0</c:v>
                </c:pt>
                <c:pt idx="73">
                  <c:v>872.0</c:v>
                </c:pt>
                <c:pt idx="74">
                  <c:v>873.0</c:v>
                </c:pt>
                <c:pt idx="75">
                  <c:v>874.0</c:v>
                </c:pt>
                <c:pt idx="76">
                  <c:v>875.0</c:v>
                </c:pt>
                <c:pt idx="77">
                  <c:v>876.0</c:v>
                </c:pt>
                <c:pt idx="78">
                  <c:v>877.0</c:v>
                </c:pt>
                <c:pt idx="79">
                  <c:v>878.0</c:v>
                </c:pt>
                <c:pt idx="80">
                  <c:v>879.0</c:v>
                </c:pt>
                <c:pt idx="81">
                  <c:v>880.0</c:v>
                </c:pt>
                <c:pt idx="82">
                  <c:v>881.0</c:v>
                </c:pt>
                <c:pt idx="83">
                  <c:v>882.0</c:v>
                </c:pt>
                <c:pt idx="84">
                  <c:v>883.0</c:v>
                </c:pt>
                <c:pt idx="85">
                  <c:v>884.0</c:v>
                </c:pt>
                <c:pt idx="86">
                  <c:v>885.0</c:v>
                </c:pt>
                <c:pt idx="87">
                  <c:v>886.0</c:v>
                </c:pt>
                <c:pt idx="88">
                  <c:v>887.0</c:v>
                </c:pt>
                <c:pt idx="89">
                  <c:v>888.0</c:v>
                </c:pt>
                <c:pt idx="90">
                  <c:v>889.0</c:v>
                </c:pt>
                <c:pt idx="91">
                  <c:v>890.0</c:v>
                </c:pt>
                <c:pt idx="92">
                  <c:v>891.0</c:v>
                </c:pt>
                <c:pt idx="93">
                  <c:v>892.0</c:v>
                </c:pt>
                <c:pt idx="94">
                  <c:v>893.0</c:v>
                </c:pt>
                <c:pt idx="95">
                  <c:v>894.0</c:v>
                </c:pt>
                <c:pt idx="96">
                  <c:v>895.0</c:v>
                </c:pt>
                <c:pt idx="97">
                  <c:v>896.0</c:v>
                </c:pt>
                <c:pt idx="98">
                  <c:v>897.0</c:v>
                </c:pt>
                <c:pt idx="99">
                  <c:v>898.0</c:v>
                </c:pt>
                <c:pt idx="100">
                  <c:v>899.0</c:v>
                </c:pt>
                <c:pt idx="101">
                  <c:v>900.0</c:v>
                </c:pt>
                <c:pt idx="102">
                  <c:v>901.0</c:v>
                </c:pt>
                <c:pt idx="103">
                  <c:v>902.0</c:v>
                </c:pt>
                <c:pt idx="104">
                  <c:v>903.0</c:v>
                </c:pt>
                <c:pt idx="105">
                  <c:v>904.0</c:v>
                </c:pt>
                <c:pt idx="106">
                  <c:v>905.0</c:v>
                </c:pt>
                <c:pt idx="107">
                  <c:v>906.0</c:v>
                </c:pt>
                <c:pt idx="108">
                  <c:v>907.0</c:v>
                </c:pt>
                <c:pt idx="109">
                  <c:v>908.0</c:v>
                </c:pt>
                <c:pt idx="110">
                  <c:v>909.0</c:v>
                </c:pt>
                <c:pt idx="111">
                  <c:v>910.0</c:v>
                </c:pt>
                <c:pt idx="112">
                  <c:v>911.0</c:v>
                </c:pt>
                <c:pt idx="113">
                  <c:v>912.0</c:v>
                </c:pt>
                <c:pt idx="114">
                  <c:v>913.0</c:v>
                </c:pt>
                <c:pt idx="115">
                  <c:v>914.0</c:v>
                </c:pt>
                <c:pt idx="116">
                  <c:v>915.0</c:v>
                </c:pt>
                <c:pt idx="117">
                  <c:v>916.0</c:v>
                </c:pt>
                <c:pt idx="118">
                  <c:v>917.0</c:v>
                </c:pt>
                <c:pt idx="119">
                  <c:v>918.0</c:v>
                </c:pt>
                <c:pt idx="120">
                  <c:v>919.0</c:v>
                </c:pt>
                <c:pt idx="121">
                  <c:v>920.0</c:v>
                </c:pt>
                <c:pt idx="122">
                  <c:v>921.0</c:v>
                </c:pt>
                <c:pt idx="123">
                  <c:v>922.0</c:v>
                </c:pt>
                <c:pt idx="124">
                  <c:v>923.0</c:v>
                </c:pt>
                <c:pt idx="125">
                  <c:v>924.0</c:v>
                </c:pt>
                <c:pt idx="126">
                  <c:v>925.0</c:v>
                </c:pt>
                <c:pt idx="127">
                  <c:v>926.0</c:v>
                </c:pt>
                <c:pt idx="128">
                  <c:v>927.0</c:v>
                </c:pt>
                <c:pt idx="129">
                  <c:v>928.0</c:v>
                </c:pt>
                <c:pt idx="130">
                  <c:v>929.0</c:v>
                </c:pt>
                <c:pt idx="131">
                  <c:v>930.0</c:v>
                </c:pt>
                <c:pt idx="132">
                  <c:v>931.0</c:v>
                </c:pt>
                <c:pt idx="133">
                  <c:v>932.0</c:v>
                </c:pt>
                <c:pt idx="134">
                  <c:v>933.0</c:v>
                </c:pt>
                <c:pt idx="135">
                  <c:v>934.0</c:v>
                </c:pt>
                <c:pt idx="136">
                  <c:v>935.0</c:v>
                </c:pt>
                <c:pt idx="137">
                  <c:v>936.0</c:v>
                </c:pt>
                <c:pt idx="138">
                  <c:v>937.0</c:v>
                </c:pt>
                <c:pt idx="139">
                  <c:v>938.0</c:v>
                </c:pt>
                <c:pt idx="140">
                  <c:v>939.0</c:v>
                </c:pt>
                <c:pt idx="141">
                  <c:v>940.0</c:v>
                </c:pt>
                <c:pt idx="142">
                  <c:v>941.0</c:v>
                </c:pt>
                <c:pt idx="143">
                  <c:v>942.0</c:v>
                </c:pt>
                <c:pt idx="144">
                  <c:v>943.0</c:v>
                </c:pt>
                <c:pt idx="145">
                  <c:v>944.0</c:v>
                </c:pt>
                <c:pt idx="146">
                  <c:v>945.0</c:v>
                </c:pt>
                <c:pt idx="147">
                  <c:v>946.0</c:v>
                </c:pt>
                <c:pt idx="148">
                  <c:v>947.0</c:v>
                </c:pt>
                <c:pt idx="149">
                  <c:v>948.0</c:v>
                </c:pt>
                <c:pt idx="150">
                  <c:v>949.0</c:v>
                </c:pt>
                <c:pt idx="151">
                  <c:v>950.0</c:v>
                </c:pt>
                <c:pt idx="152">
                  <c:v>951.0</c:v>
                </c:pt>
                <c:pt idx="153">
                  <c:v>952.0</c:v>
                </c:pt>
                <c:pt idx="154">
                  <c:v>953.0</c:v>
                </c:pt>
                <c:pt idx="155">
                  <c:v>954.0</c:v>
                </c:pt>
                <c:pt idx="156">
                  <c:v>955.0</c:v>
                </c:pt>
                <c:pt idx="157">
                  <c:v>956.0</c:v>
                </c:pt>
                <c:pt idx="158">
                  <c:v>957.0</c:v>
                </c:pt>
                <c:pt idx="159">
                  <c:v>958.0</c:v>
                </c:pt>
                <c:pt idx="160">
                  <c:v>959.0</c:v>
                </c:pt>
                <c:pt idx="161">
                  <c:v>960.0</c:v>
                </c:pt>
                <c:pt idx="162">
                  <c:v>961.0</c:v>
                </c:pt>
                <c:pt idx="163">
                  <c:v>962.0</c:v>
                </c:pt>
                <c:pt idx="164">
                  <c:v>963.0</c:v>
                </c:pt>
                <c:pt idx="165">
                  <c:v>964.0</c:v>
                </c:pt>
                <c:pt idx="166">
                  <c:v>965.0</c:v>
                </c:pt>
                <c:pt idx="167">
                  <c:v>966.0</c:v>
                </c:pt>
                <c:pt idx="168">
                  <c:v>967.0</c:v>
                </c:pt>
                <c:pt idx="169">
                  <c:v>968.0</c:v>
                </c:pt>
                <c:pt idx="170">
                  <c:v>969.0</c:v>
                </c:pt>
                <c:pt idx="171">
                  <c:v>970.0</c:v>
                </c:pt>
                <c:pt idx="172">
                  <c:v>971.0</c:v>
                </c:pt>
                <c:pt idx="173">
                  <c:v>972.0</c:v>
                </c:pt>
                <c:pt idx="174">
                  <c:v>973.0</c:v>
                </c:pt>
                <c:pt idx="175">
                  <c:v>974.0</c:v>
                </c:pt>
                <c:pt idx="176">
                  <c:v>975.0</c:v>
                </c:pt>
                <c:pt idx="177">
                  <c:v>976.0</c:v>
                </c:pt>
                <c:pt idx="178">
                  <c:v>977.0</c:v>
                </c:pt>
                <c:pt idx="179">
                  <c:v>978.0</c:v>
                </c:pt>
                <c:pt idx="180">
                  <c:v>979.0</c:v>
                </c:pt>
                <c:pt idx="181">
                  <c:v>980.0</c:v>
                </c:pt>
                <c:pt idx="182">
                  <c:v>981.0</c:v>
                </c:pt>
                <c:pt idx="183">
                  <c:v>982.0</c:v>
                </c:pt>
                <c:pt idx="184">
                  <c:v>983.0</c:v>
                </c:pt>
                <c:pt idx="185">
                  <c:v>984.0</c:v>
                </c:pt>
                <c:pt idx="186">
                  <c:v>985.0</c:v>
                </c:pt>
                <c:pt idx="187">
                  <c:v>986.0</c:v>
                </c:pt>
                <c:pt idx="188">
                  <c:v>987.0</c:v>
                </c:pt>
                <c:pt idx="189">
                  <c:v>988.0</c:v>
                </c:pt>
                <c:pt idx="190">
                  <c:v>989.0</c:v>
                </c:pt>
                <c:pt idx="191">
                  <c:v>990.0</c:v>
                </c:pt>
                <c:pt idx="192">
                  <c:v>991.0</c:v>
                </c:pt>
                <c:pt idx="193">
                  <c:v>992.0</c:v>
                </c:pt>
                <c:pt idx="194">
                  <c:v>993.0</c:v>
                </c:pt>
                <c:pt idx="195">
                  <c:v>994.0</c:v>
                </c:pt>
                <c:pt idx="196">
                  <c:v>995.0</c:v>
                </c:pt>
                <c:pt idx="197">
                  <c:v>996.0</c:v>
                </c:pt>
                <c:pt idx="198">
                  <c:v>997.0</c:v>
                </c:pt>
                <c:pt idx="199">
                  <c:v>998.0</c:v>
                </c:pt>
                <c:pt idx="200">
                  <c:v>999.0</c:v>
                </c:pt>
                <c:pt idx="201">
                  <c:v>1000.0</c:v>
                </c:pt>
                <c:pt idx="202">
                  <c:v>1001.0</c:v>
                </c:pt>
                <c:pt idx="203">
                  <c:v>1002.0</c:v>
                </c:pt>
                <c:pt idx="204">
                  <c:v>1003.0</c:v>
                </c:pt>
                <c:pt idx="205">
                  <c:v>1004.0</c:v>
                </c:pt>
                <c:pt idx="206">
                  <c:v>1005.0</c:v>
                </c:pt>
                <c:pt idx="207">
                  <c:v>1006.0</c:v>
                </c:pt>
                <c:pt idx="208">
                  <c:v>1007.0</c:v>
                </c:pt>
                <c:pt idx="209">
                  <c:v>1008.0</c:v>
                </c:pt>
                <c:pt idx="210">
                  <c:v>1009.0</c:v>
                </c:pt>
                <c:pt idx="211">
                  <c:v>1010.0</c:v>
                </c:pt>
                <c:pt idx="212">
                  <c:v>1011.0</c:v>
                </c:pt>
                <c:pt idx="213">
                  <c:v>1012.0</c:v>
                </c:pt>
                <c:pt idx="214">
                  <c:v>1013.0</c:v>
                </c:pt>
                <c:pt idx="215">
                  <c:v>1014.0</c:v>
                </c:pt>
                <c:pt idx="216">
                  <c:v>1015.0</c:v>
                </c:pt>
                <c:pt idx="217">
                  <c:v>1016.0</c:v>
                </c:pt>
                <c:pt idx="218">
                  <c:v>1017.0</c:v>
                </c:pt>
                <c:pt idx="219">
                  <c:v>1018.0</c:v>
                </c:pt>
                <c:pt idx="220">
                  <c:v>1019.0</c:v>
                </c:pt>
                <c:pt idx="221">
                  <c:v>1020.0</c:v>
                </c:pt>
                <c:pt idx="222">
                  <c:v>1021.0</c:v>
                </c:pt>
                <c:pt idx="223">
                  <c:v>1022.0</c:v>
                </c:pt>
                <c:pt idx="224">
                  <c:v>1023.0</c:v>
                </c:pt>
                <c:pt idx="225">
                  <c:v>1024.0</c:v>
                </c:pt>
                <c:pt idx="226">
                  <c:v>1025.0</c:v>
                </c:pt>
                <c:pt idx="227">
                  <c:v>1026.0</c:v>
                </c:pt>
                <c:pt idx="228">
                  <c:v>1027.0</c:v>
                </c:pt>
                <c:pt idx="229">
                  <c:v>1028.0</c:v>
                </c:pt>
                <c:pt idx="230">
                  <c:v>1029.0</c:v>
                </c:pt>
                <c:pt idx="231">
                  <c:v>1030.0</c:v>
                </c:pt>
                <c:pt idx="232">
                  <c:v>1031.0</c:v>
                </c:pt>
                <c:pt idx="233">
                  <c:v>1032.0</c:v>
                </c:pt>
                <c:pt idx="234">
                  <c:v>1033.0</c:v>
                </c:pt>
                <c:pt idx="235">
                  <c:v>1034.0</c:v>
                </c:pt>
                <c:pt idx="236">
                  <c:v>1035.0</c:v>
                </c:pt>
                <c:pt idx="237">
                  <c:v>1036.0</c:v>
                </c:pt>
                <c:pt idx="238">
                  <c:v>1037.0</c:v>
                </c:pt>
                <c:pt idx="239">
                  <c:v>1038.0</c:v>
                </c:pt>
                <c:pt idx="240">
                  <c:v>1039.0</c:v>
                </c:pt>
                <c:pt idx="241">
                  <c:v>1040.0</c:v>
                </c:pt>
                <c:pt idx="242">
                  <c:v>1041.0</c:v>
                </c:pt>
                <c:pt idx="243">
                  <c:v>1042.0</c:v>
                </c:pt>
                <c:pt idx="244">
                  <c:v>1043.0</c:v>
                </c:pt>
                <c:pt idx="245">
                  <c:v>1044.0</c:v>
                </c:pt>
                <c:pt idx="246">
                  <c:v>1045.0</c:v>
                </c:pt>
                <c:pt idx="247">
                  <c:v>1046.0</c:v>
                </c:pt>
                <c:pt idx="248">
                  <c:v>1047.0</c:v>
                </c:pt>
                <c:pt idx="249">
                  <c:v>1048.0</c:v>
                </c:pt>
                <c:pt idx="250">
                  <c:v>1049.0</c:v>
                </c:pt>
                <c:pt idx="251">
                  <c:v>1050.0</c:v>
                </c:pt>
                <c:pt idx="252">
                  <c:v>1051.0</c:v>
                </c:pt>
                <c:pt idx="253">
                  <c:v>1052.0</c:v>
                </c:pt>
                <c:pt idx="254">
                  <c:v>1053.0</c:v>
                </c:pt>
                <c:pt idx="255">
                  <c:v>1054.0</c:v>
                </c:pt>
                <c:pt idx="256">
                  <c:v>1055.0</c:v>
                </c:pt>
                <c:pt idx="257">
                  <c:v>1056.0</c:v>
                </c:pt>
                <c:pt idx="258">
                  <c:v>1057.0</c:v>
                </c:pt>
                <c:pt idx="259">
                  <c:v>1058.0</c:v>
                </c:pt>
                <c:pt idx="260">
                  <c:v>1059.0</c:v>
                </c:pt>
                <c:pt idx="261">
                  <c:v>1060.0</c:v>
                </c:pt>
                <c:pt idx="262">
                  <c:v>1061.0</c:v>
                </c:pt>
                <c:pt idx="263">
                  <c:v>1062.0</c:v>
                </c:pt>
                <c:pt idx="264">
                  <c:v>1063.0</c:v>
                </c:pt>
                <c:pt idx="265">
                  <c:v>1064.0</c:v>
                </c:pt>
                <c:pt idx="266">
                  <c:v>1065.0</c:v>
                </c:pt>
                <c:pt idx="267">
                  <c:v>1066.0</c:v>
                </c:pt>
                <c:pt idx="268">
                  <c:v>1067.0</c:v>
                </c:pt>
                <c:pt idx="269">
                  <c:v>1068.0</c:v>
                </c:pt>
                <c:pt idx="270">
                  <c:v>1069.0</c:v>
                </c:pt>
                <c:pt idx="271">
                  <c:v>1070.0</c:v>
                </c:pt>
                <c:pt idx="272">
                  <c:v>1071.0</c:v>
                </c:pt>
                <c:pt idx="273">
                  <c:v>1072.0</c:v>
                </c:pt>
                <c:pt idx="274">
                  <c:v>1073.0</c:v>
                </c:pt>
                <c:pt idx="275">
                  <c:v>1074.0</c:v>
                </c:pt>
                <c:pt idx="276">
                  <c:v>1075.0</c:v>
                </c:pt>
                <c:pt idx="277">
                  <c:v>1076.0</c:v>
                </c:pt>
                <c:pt idx="278">
                  <c:v>1077.0</c:v>
                </c:pt>
                <c:pt idx="279">
                  <c:v>1078.0</c:v>
                </c:pt>
                <c:pt idx="280">
                  <c:v>1079.0</c:v>
                </c:pt>
                <c:pt idx="281">
                  <c:v>1080.0</c:v>
                </c:pt>
                <c:pt idx="282">
                  <c:v>1081.0</c:v>
                </c:pt>
                <c:pt idx="283">
                  <c:v>1082.0</c:v>
                </c:pt>
                <c:pt idx="284">
                  <c:v>1083.0</c:v>
                </c:pt>
                <c:pt idx="285">
                  <c:v>1084.0</c:v>
                </c:pt>
                <c:pt idx="286">
                  <c:v>1085.0</c:v>
                </c:pt>
                <c:pt idx="287">
                  <c:v>1086.0</c:v>
                </c:pt>
                <c:pt idx="288">
                  <c:v>1087.0</c:v>
                </c:pt>
                <c:pt idx="289">
                  <c:v>1088.0</c:v>
                </c:pt>
                <c:pt idx="290">
                  <c:v>1089.0</c:v>
                </c:pt>
                <c:pt idx="291">
                  <c:v>1090.0</c:v>
                </c:pt>
                <c:pt idx="292">
                  <c:v>1091.0</c:v>
                </c:pt>
                <c:pt idx="293">
                  <c:v>1092.0</c:v>
                </c:pt>
                <c:pt idx="294">
                  <c:v>1093.0</c:v>
                </c:pt>
                <c:pt idx="295">
                  <c:v>1094.0</c:v>
                </c:pt>
                <c:pt idx="296">
                  <c:v>1095.0</c:v>
                </c:pt>
                <c:pt idx="297">
                  <c:v>1096.0</c:v>
                </c:pt>
                <c:pt idx="298">
                  <c:v>1097.0</c:v>
                </c:pt>
                <c:pt idx="299">
                  <c:v>1098.0</c:v>
                </c:pt>
                <c:pt idx="300">
                  <c:v>1099.0</c:v>
                </c:pt>
                <c:pt idx="301">
                  <c:v>1100.0</c:v>
                </c:pt>
                <c:pt idx="302">
                  <c:v>1101.0</c:v>
                </c:pt>
                <c:pt idx="303">
                  <c:v>1102.0</c:v>
                </c:pt>
                <c:pt idx="304">
                  <c:v>1103.0</c:v>
                </c:pt>
                <c:pt idx="305">
                  <c:v>1104.0</c:v>
                </c:pt>
                <c:pt idx="306">
                  <c:v>1105.0</c:v>
                </c:pt>
                <c:pt idx="307">
                  <c:v>1106.0</c:v>
                </c:pt>
                <c:pt idx="308">
                  <c:v>1107.0</c:v>
                </c:pt>
                <c:pt idx="309">
                  <c:v>1108.0</c:v>
                </c:pt>
                <c:pt idx="310">
                  <c:v>1109.0</c:v>
                </c:pt>
                <c:pt idx="311">
                  <c:v>1110.0</c:v>
                </c:pt>
                <c:pt idx="312">
                  <c:v>1111.0</c:v>
                </c:pt>
                <c:pt idx="313">
                  <c:v>1112.0</c:v>
                </c:pt>
                <c:pt idx="314">
                  <c:v>1113.0</c:v>
                </c:pt>
                <c:pt idx="315">
                  <c:v>1114.0</c:v>
                </c:pt>
                <c:pt idx="316">
                  <c:v>1115.0</c:v>
                </c:pt>
                <c:pt idx="317">
                  <c:v>1116.0</c:v>
                </c:pt>
                <c:pt idx="318">
                  <c:v>1117.0</c:v>
                </c:pt>
                <c:pt idx="319">
                  <c:v>1118.0</c:v>
                </c:pt>
                <c:pt idx="320">
                  <c:v>1119.0</c:v>
                </c:pt>
                <c:pt idx="321">
                  <c:v>1120.0</c:v>
                </c:pt>
                <c:pt idx="322">
                  <c:v>1121.0</c:v>
                </c:pt>
                <c:pt idx="323">
                  <c:v>1122.0</c:v>
                </c:pt>
                <c:pt idx="324">
                  <c:v>1123.0</c:v>
                </c:pt>
                <c:pt idx="325">
                  <c:v>1124.0</c:v>
                </c:pt>
                <c:pt idx="326">
                  <c:v>1125.0</c:v>
                </c:pt>
                <c:pt idx="327">
                  <c:v>1126.0</c:v>
                </c:pt>
                <c:pt idx="328">
                  <c:v>1127.0</c:v>
                </c:pt>
                <c:pt idx="329">
                  <c:v>1128.0</c:v>
                </c:pt>
                <c:pt idx="330">
                  <c:v>1129.0</c:v>
                </c:pt>
                <c:pt idx="331">
                  <c:v>1130.0</c:v>
                </c:pt>
                <c:pt idx="332">
                  <c:v>1131.0</c:v>
                </c:pt>
                <c:pt idx="333">
                  <c:v>1132.0</c:v>
                </c:pt>
                <c:pt idx="334">
                  <c:v>1133.0</c:v>
                </c:pt>
                <c:pt idx="335">
                  <c:v>1134.0</c:v>
                </c:pt>
                <c:pt idx="336">
                  <c:v>1135.0</c:v>
                </c:pt>
                <c:pt idx="337">
                  <c:v>1136.0</c:v>
                </c:pt>
                <c:pt idx="338">
                  <c:v>1137.0</c:v>
                </c:pt>
                <c:pt idx="339">
                  <c:v>1138.0</c:v>
                </c:pt>
                <c:pt idx="340">
                  <c:v>1139.0</c:v>
                </c:pt>
                <c:pt idx="341">
                  <c:v>1140.0</c:v>
                </c:pt>
                <c:pt idx="342">
                  <c:v>1141.0</c:v>
                </c:pt>
                <c:pt idx="343">
                  <c:v>1142.0</c:v>
                </c:pt>
                <c:pt idx="344">
                  <c:v>1143.0</c:v>
                </c:pt>
                <c:pt idx="345">
                  <c:v>1144.0</c:v>
                </c:pt>
                <c:pt idx="346">
                  <c:v>1145.0</c:v>
                </c:pt>
                <c:pt idx="347">
                  <c:v>1146.0</c:v>
                </c:pt>
                <c:pt idx="348">
                  <c:v>1147.0</c:v>
                </c:pt>
                <c:pt idx="349">
                  <c:v>1148.0</c:v>
                </c:pt>
                <c:pt idx="350">
                  <c:v>1149.0</c:v>
                </c:pt>
                <c:pt idx="351">
                  <c:v>1150.0</c:v>
                </c:pt>
                <c:pt idx="352">
                  <c:v>1151.0</c:v>
                </c:pt>
                <c:pt idx="353">
                  <c:v>1152.0</c:v>
                </c:pt>
                <c:pt idx="354">
                  <c:v>1153.0</c:v>
                </c:pt>
                <c:pt idx="355">
                  <c:v>1154.0</c:v>
                </c:pt>
                <c:pt idx="356">
                  <c:v>1155.0</c:v>
                </c:pt>
                <c:pt idx="357">
                  <c:v>1156.0</c:v>
                </c:pt>
                <c:pt idx="358">
                  <c:v>1157.0</c:v>
                </c:pt>
                <c:pt idx="359">
                  <c:v>1158.0</c:v>
                </c:pt>
                <c:pt idx="360">
                  <c:v>1159.0</c:v>
                </c:pt>
                <c:pt idx="361">
                  <c:v>1160.0</c:v>
                </c:pt>
                <c:pt idx="362">
                  <c:v>1161.0</c:v>
                </c:pt>
                <c:pt idx="363">
                  <c:v>1162.0</c:v>
                </c:pt>
                <c:pt idx="364">
                  <c:v>1163.0</c:v>
                </c:pt>
                <c:pt idx="365">
                  <c:v>1164.0</c:v>
                </c:pt>
                <c:pt idx="366">
                  <c:v>1165.0</c:v>
                </c:pt>
                <c:pt idx="367">
                  <c:v>1166.0</c:v>
                </c:pt>
                <c:pt idx="368">
                  <c:v>1167.0</c:v>
                </c:pt>
                <c:pt idx="369">
                  <c:v>1168.0</c:v>
                </c:pt>
                <c:pt idx="370">
                  <c:v>1169.0</c:v>
                </c:pt>
                <c:pt idx="371">
                  <c:v>1170.0</c:v>
                </c:pt>
                <c:pt idx="372">
                  <c:v>1171.0</c:v>
                </c:pt>
                <c:pt idx="373">
                  <c:v>1172.0</c:v>
                </c:pt>
                <c:pt idx="374">
                  <c:v>1173.0</c:v>
                </c:pt>
                <c:pt idx="375">
                  <c:v>1174.0</c:v>
                </c:pt>
                <c:pt idx="376">
                  <c:v>1175.0</c:v>
                </c:pt>
                <c:pt idx="377">
                  <c:v>1176.0</c:v>
                </c:pt>
                <c:pt idx="378">
                  <c:v>1177.0</c:v>
                </c:pt>
                <c:pt idx="379">
                  <c:v>1178.0</c:v>
                </c:pt>
                <c:pt idx="380">
                  <c:v>1179.0</c:v>
                </c:pt>
                <c:pt idx="381">
                  <c:v>1180.0</c:v>
                </c:pt>
                <c:pt idx="382">
                  <c:v>1181.0</c:v>
                </c:pt>
                <c:pt idx="383">
                  <c:v>1182.0</c:v>
                </c:pt>
                <c:pt idx="384">
                  <c:v>1183.0</c:v>
                </c:pt>
                <c:pt idx="385">
                  <c:v>1184.0</c:v>
                </c:pt>
                <c:pt idx="386">
                  <c:v>1185.0</c:v>
                </c:pt>
                <c:pt idx="387">
                  <c:v>1186.0</c:v>
                </c:pt>
                <c:pt idx="388">
                  <c:v>1187.0</c:v>
                </c:pt>
                <c:pt idx="389">
                  <c:v>1188.0</c:v>
                </c:pt>
                <c:pt idx="390">
                  <c:v>1189.0</c:v>
                </c:pt>
                <c:pt idx="391">
                  <c:v>1190.0</c:v>
                </c:pt>
                <c:pt idx="392">
                  <c:v>1191.0</c:v>
                </c:pt>
                <c:pt idx="393">
                  <c:v>1192.0</c:v>
                </c:pt>
                <c:pt idx="394">
                  <c:v>1193.0</c:v>
                </c:pt>
                <c:pt idx="395">
                  <c:v>1194.0</c:v>
                </c:pt>
                <c:pt idx="396">
                  <c:v>1195.0</c:v>
                </c:pt>
                <c:pt idx="397">
                  <c:v>1196.0</c:v>
                </c:pt>
                <c:pt idx="398">
                  <c:v>1197.0</c:v>
                </c:pt>
                <c:pt idx="399">
                  <c:v>1198.0</c:v>
                </c:pt>
                <c:pt idx="400">
                  <c:v>1199.0</c:v>
                </c:pt>
              </c:numCache>
            </c:numRef>
          </c:xVal>
          <c:yVal>
            <c:numRef>
              <c:f>Blatt1!$C$800:$C$1200</c:f>
              <c:numCache>
                <c:formatCode>General</c:formatCode>
                <c:ptCount val="401"/>
                <c:pt idx="0">
                  <c:v>3.001869808E10</c:v>
                </c:pt>
                <c:pt idx="1">
                  <c:v>3.001871322E10</c:v>
                </c:pt>
                <c:pt idx="2">
                  <c:v>3.001870888E10</c:v>
                </c:pt>
                <c:pt idx="3">
                  <c:v>3.001869082E10</c:v>
                </c:pt>
                <c:pt idx="4">
                  <c:v>3.001872304E10</c:v>
                </c:pt>
                <c:pt idx="5">
                  <c:v>3.001870704E10</c:v>
                </c:pt>
                <c:pt idx="6">
                  <c:v>3.001870374E10</c:v>
                </c:pt>
                <c:pt idx="7">
                  <c:v>3.001870552E10</c:v>
                </c:pt>
                <c:pt idx="8">
                  <c:v>3.001870496E10</c:v>
                </c:pt>
                <c:pt idx="9">
                  <c:v>3.001869336E10</c:v>
                </c:pt>
                <c:pt idx="10">
                  <c:v>3.00187095E10</c:v>
                </c:pt>
                <c:pt idx="11">
                  <c:v>3.001870176E10</c:v>
                </c:pt>
                <c:pt idx="12">
                  <c:v>3.001868772E10</c:v>
                </c:pt>
                <c:pt idx="13">
                  <c:v>3.001870252E10</c:v>
                </c:pt>
                <c:pt idx="14">
                  <c:v>3.00186992E10</c:v>
                </c:pt>
                <c:pt idx="15">
                  <c:v>3.001869784E10</c:v>
                </c:pt>
                <c:pt idx="16">
                  <c:v>3.001870308E10</c:v>
                </c:pt>
                <c:pt idx="17">
                  <c:v>3.001872552E10</c:v>
                </c:pt>
                <c:pt idx="18">
                  <c:v>3.001871912E10</c:v>
                </c:pt>
                <c:pt idx="19">
                  <c:v>3.001870368E10</c:v>
                </c:pt>
                <c:pt idx="20">
                  <c:v>3.001872876E10</c:v>
                </c:pt>
                <c:pt idx="21">
                  <c:v>3.001871086E10</c:v>
                </c:pt>
                <c:pt idx="22">
                  <c:v>3.001870504E10</c:v>
                </c:pt>
                <c:pt idx="23">
                  <c:v>3.001873908E10</c:v>
                </c:pt>
                <c:pt idx="24">
                  <c:v>3.001870956E10</c:v>
                </c:pt>
                <c:pt idx="25">
                  <c:v>3.001872232E10</c:v>
                </c:pt>
                <c:pt idx="26">
                  <c:v>3.001874086E10</c:v>
                </c:pt>
                <c:pt idx="27">
                  <c:v>3.001871258E10</c:v>
                </c:pt>
                <c:pt idx="28">
                  <c:v>3.001868894E10</c:v>
                </c:pt>
                <c:pt idx="29">
                  <c:v>3.001875134E10</c:v>
                </c:pt>
                <c:pt idx="30">
                  <c:v>3.001869336E10</c:v>
                </c:pt>
                <c:pt idx="31">
                  <c:v>3.001869718E10</c:v>
                </c:pt>
                <c:pt idx="32">
                  <c:v>3.00187513E10</c:v>
                </c:pt>
                <c:pt idx="33">
                  <c:v>3.001871216E10</c:v>
                </c:pt>
                <c:pt idx="34">
                  <c:v>3.001870108E10</c:v>
                </c:pt>
                <c:pt idx="35">
                  <c:v>3.001875128E10</c:v>
                </c:pt>
                <c:pt idx="36">
                  <c:v>3.001871142E10</c:v>
                </c:pt>
                <c:pt idx="37">
                  <c:v>3.001871786E10</c:v>
                </c:pt>
                <c:pt idx="38">
                  <c:v>3.001875512E10</c:v>
                </c:pt>
                <c:pt idx="39">
                  <c:v>3.001871008E10</c:v>
                </c:pt>
                <c:pt idx="40">
                  <c:v>3.00187069E10</c:v>
                </c:pt>
                <c:pt idx="41">
                  <c:v>3.001875128E10</c:v>
                </c:pt>
                <c:pt idx="42">
                  <c:v>3.001869218E10</c:v>
                </c:pt>
                <c:pt idx="43">
                  <c:v>3.001870958E10</c:v>
                </c:pt>
                <c:pt idx="44">
                  <c:v>3.001875782E10</c:v>
                </c:pt>
                <c:pt idx="45">
                  <c:v>3.00187057E10</c:v>
                </c:pt>
                <c:pt idx="46">
                  <c:v>3.0018714E10</c:v>
                </c:pt>
                <c:pt idx="47">
                  <c:v>3.00187584E10</c:v>
                </c:pt>
                <c:pt idx="48">
                  <c:v>3.00186947E10</c:v>
                </c:pt>
                <c:pt idx="49">
                  <c:v>3.001869204E10</c:v>
                </c:pt>
                <c:pt idx="50">
                  <c:v>3.001875128E10</c:v>
                </c:pt>
                <c:pt idx="51">
                  <c:v>3.001869734E10</c:v>
                </c:pt>
                <c:pt idx="52">
                  <c:v>3.001868586E10</c:v>
                </c:pt>
                <c:pt idx="53">
                  <c:v>3.001873084E10</c:v>
                </c:pt>
                <c:pt idx="54">
                  <c:v>3.001870814E10</c:v>
                </c:pt>
                <c:pt idx="55">
                  <c:v>3.001872932E10</c:v>
                </c:pt>
                <c:pt idx="56">
                  <c:v>3.00187076E10</c:v>
                </c:pt>
                <c:pt idx="57">
                  <c:v>3.001873582E10</c:v>
                </c:pt>
                <c:pt idx="58">
                  <c:v>3.001869854E10</c:v>
                </c:pt>
                <c:pt idx="59">
                  <c:v>3.001874028E10</c:v>
                </c:pt>
                <c:pt idx="60">
                  <c:v>3.001872684E10</c:v>
                </c:pt>
                <c:pt idx="61">
                  <c:v>3.00187435E10</c:v>
                </c:pt>
                <c:pt idx="62">
                  <c:v>3.001870174E10</c:v>
                </c:pt>
                <c:pt idx="63">
                  <c:v>3.001874876E10</c:v>
                </c:pt>
                <c:pt idx="64">
                  <c:v>3.001868444E10</c:v>
                </c:pt>
                <c:pt idx="65">
                  <c:v>3.00187488E10</c:v>
                </c:pt>
                <c:pt idx="66">
                  <c:v>3.001872044E10</c:v>
                </c:pt>
                <c:pt idx="67">
                  <c:v>3.001874992E10</c:v>
                </c:pt>
                <c:pt idx="68">
                  <c:v>3.00187166E10</c:v>
                </c:pt>
                <c:pt idx="69">
                  <c:v>3.001874992E10</c:v>
                </c:pt>
                <c:pt idx="70">
                  <c:v>3.00186883E10</c:v>
                </c:pt>
                <c:pt idx="71">
                  <c:v>3.001874998E10</c:v>
                </c:pt>
                <c:pt idx="72">
                  <c:v>3.00187108E10</c:v>
                </c:pt>
                <c:pt idx="73">
                  <c:v>3.001873748E10</c:v>
                </c:pt>
                <c:pt idx="74">
                  <c:v>3.001871134E10</c:v>
                </c:pt>
                <c:pt idx="75">
                  <c:v>3.001875248E10</c:v>
                </c:pt>
                <c:pt idx="76">
                  <c:v>3.001868508E10</c:v>
                </c:pt>
                <c:pt idx="77">
                  <c:v>3.00187525E10</c:v>
                </c:pt>
                <c:pt idx="78">
                  <c:v>3.001873072E10</c:v>
                </c:pt>
                <c:pt idx="79">
                  <c:v>3.001875382E10</c:v>
                </c:pt>
                <c:pt idx="80">
                  <c:v>3.001872816E10</c:v>
                </c:pt>
                <c:pt idx="81">
                  <c:v>3.001875832E10</c:v>
                </c:pt>
                <c:pt idx="82">
                  <c:v>3.00187314E10</c:v>
                </c:pt>
                <c:pt idx="83">
                  <c:v>3.001873748E10</c:v>
                </c:pt>
                <c:pt idx="84">
                  <c:v>3.001874492E10</c:v>
                </c:pt>
                <c:pt idx="85">
                  <c:v>3.00187462E10</c:v>
                </c:pt>
                <c:pt idx="86">
                  <c:v>3.001874684E10</c:v>
                </c:pt>
                <c:pt idx="87">
                  <c:v>3.001874872E10</c:v>
                </c:pt>
                <c:pt idx="88">
                  <c:v>3.001874994E10</c:v>
                </c:pt>
                <c:pt idx="89">
                  <c:v>3.00187513E10</c:v>
                </c:pt>
                <c:pt idx="90">
                  <c:v>3.001875776E10</c:v>
                </c:pt>
                <c:pt idx="91">
                  <c:v>3.001875964E10</c:v>
                </c:pt>
                <c:pt idx="92">
                  <c:v>3.001876278E10</c:v>
                </c:pt>
                <c:pt idx="93">
                  <c:v>3.00187641E10</c:v>
                </c:pt>
                <c:pt idx="94">
                  <c:v>3.001876472E10</c:v>
                </c:pt>
                <c:pt idx="95">
                  <c:v>3.001876786E10</c:v>
                </c:pt>
                <c:pt idx="96">
                  <c:v>3.001876534E10</c:v>
                </c:pt>
                <c:pt idx="97">
                  <c:v>3.001879618E10</c:v>
                </c:pt>
                <c:pt idx="98">
                  <c:v>3.001878342E10</c:v>
                </c:pt>
                <c:pt idx="99">
                  <c:v>3.001880654E10</c:v>
                </c:pt>
                <c:pt idx="100">
                  <c:v>3.001877698E10</c:v>
                </c:pt>
                <c:pt idx="101">
                  <c:v>3.001879616E10</c:v>
                </c:pt>
                <c:pt idx="102">
                  <c:v>3.001880266E10</c:v>
                </c:pt>
                <c:pt idx="103">
                  <c:v>3.00188085E10</c:v>
                </c:pt>
                <c:pt idx="104">
                  <c:v>3.001876664E10</c:v>
                </c:pt>
                <c:pt idx="105">
                  <c:v>3.001876602E10</c:v>
                </c:pt>
                <c:pt idx="106">
                  <c:v>3.001879366E10</c:v>
                </c:pt>
                <c:pt idx="107">
                  <c:v>3.001882644E10</c:v>
                </c:pt>
                <c:pt idx="108">
                  <c:v>3.001879554E10</c:v>
                </c:pt>
                <c:pt idx="109">
                  <c:v>3.001880258E10</c:v>
                </c:pt>
                <c:pt idx="110">
                  <c:v>3.001879682E10</c:v>
                </c:pt>
                <c:pt idx="111">
                  <c:v>3.001879108E10</c:v>
                </c:pt>
                <c:pt idx="112">
                  <c:v>3.0018775E10</c:v>
                </c:pt>
                <c:pt idx="113">
                  <c:v>3.001876606E10</c:v>
                </c:pt>
                <c:pt idx="114">
                  <c:v>3.001878206E10</c:v>
                </c:pt>
                <c:pt idx="115">
                  <c:v>3.001877112E10</c:v>
                </c:pt>
                <c:pt idx="116">
                  <c:v>3.001881222E10</c:v>
                </c:pt>
                <c:pt idx="117">
                  <c:v>3.001877504E10</c:v>
                </c:pt>
                <c:pt idx="118">
                  <c:v>3.001878078E10</c:v>
                </c:pt>
                <c:pt idx="119">
                  <c:v>3.001881308E10</c:v>
                </c:pt>
                <c:pt idx="120">
                  <c:v>3.001884636E10</c:v>
                </c:pt>
                <c:pt idx="121">
                  <c:v>3.001879878E10</c:v>
                </c:pt>
                <c:pt idx="122">
                  <c:v>3.001876546E10</c:v>
                </c:pt>
                <c:pt idx="123">
                  <c:v>3.00188142E10</c:v>
                </c:pt>
                <c:pt idx="124">
                  <c:v>3.00188047E10</c:v>
                </c:pt>
                <c:pt idx="125">
                  <c:v>3.001877956E10</c:v>
                </c:pt>
                <c:pt idx="126">
                  <c:v>3.001882076E10</c:v>
                </c:pt>
                <c:pt idx="127">
                  <c:v>3.001879036E10</c:v>
                </c:pt>
                <c:pt idx="128">
                  <c:v>3.001877756E10</c:v>
                </c:pt>
                <c:pt idx="129">
                  <c:v>3.00188258E10</c:v>
                </c:pt>
                <c:pt idx="130">
                  <c:v>3.001877698E10</c:v>
                </c:pt>
                <c:pt idx="131">
                  <c:v>3.001879612E10</c:v>
                </c:pt>
                <c:pt idx="132">
                  <c:v>3.001882832E10</c:v>
                </c:pt>
                <c:pt idx="133">
                  <c:v>3.001877386E10</c:v>
                </c:pt>
                <c:pt idx="134">
                  <c:v>3.001879886E10</c:v>
                </c:pt>
                <c:pt idx="135">
                  <c:v>3.001882842E10</c:v>
                </c:pt>
                <c:pt idx="136">
                  <c:v>3.001878016E10</c:v>
                </c:pt>
                <c:pt idx="137">
                  <c:v>3.001877642E10</c:v>
                </c:pt>
                <c:pt idx="138">
                  <c:v>3.001883554E10</c:v>
                </c:pt>
                <c:pt idx="139">
                  <c:v>3.001878534E10</c:v>
                </c:pt>
                <c:pt idx="140">
                  <c:v>3.001877184E10</c:v>
                </c:pt>
                <c:pt idx="141">
                  <c:v>3.001884496E10</c:v>
                </c:pt>
                <c:pt idx="142">
                  <c:v>3.001878408E10</c:v>
                </c:pt>
                <c:pt idx="143">
                  <c:v>3.001879374E10</c:v>
                </c:pt>
                <c:pt idx="144">
                  <c:v>3.001876606E10</c:v>
                </c:pt>
                <c:pt idx="145">
                  <c:v>3.001878912E10</c:v>
                </c:pt>
                <c:pt idx="146">
                  <c:v>3.001878222E10</c:v>
                </c:pt>
                <c:pt idx="147">
                  <c:v>3.00187724E10</c:v>
                </c:pt>
                <c:pt idx="148">
                  <c:v>3.001880642E10</c:v>
                </c:pt>
                <c:pt idx="149">
                  <c:v>3.001878526E10</c:v>
                </c:pt>
                <c:pt idx="150">
                  <c:v>3.001880922E10</c:v>
                </c:pt>
                <c:pt idx="151">
                  <c:v>3.001877824E10</c:v>
                </c:pt>
                <c:pt idx="152">
                  <c:v>3.001880594E10</c:v>
                </c:pt>
                <c:pt idx="153">
                  <c:v>3.001884662E10</c:v>
                </c:pt>
                <c:pt idx="154">
                  <c:v>3.001881538E10</c:v>
                </c:pt>
                <c:pt idx="155">
                  <c:v>3.001879442E10</c:v>
                </c:pt>
                <c:pt idx="156">
                  <c:v>3.001881552E10</c:v>
                </c:pt>
                <c:pt idx="157">
                  <c:v>3.001877314E10</c:v>
                </c:pt>
                <c:pt idx="158">
                  <c:v>3.00188174E10</c:v>
                </c:pt>
                <c:pt idx="159">
                  <c:v>3.001878786E10</c:v>
                </c:pt>
                <c:pt idx="160">
                  <c:v>3.001881748E10</c:v>
                </c:pt>
                <c:pt idx="161">
                  <c:v>3.001879302E10</c:v>
                </c:pt>
                <c:pt idx="162">
                  <c:v>3.00188194E10</c:v>
                </c:pt>
                <c:pt idx="163">
                  <c:v>3.001877316E10</c:v>
                </c:pt>
                <c:pt idx="164">
                  <c:v>3.00188207E10</c:v>
                </c:pt>
                <c:pt idx="165">
                  <c:v>3.001876984E10</c:v>
                </c:pt>
                <c:pt idx="166">
                  <c:v>3.001882076E10</c:v>
                </c:pt>
                <c:pt idx="167">
                  <c:v>3.001877702E10</c:v>
                </c:pt>
                <c:pt idx="168">
                  <c:v>3.001882112E10</c:v>
                </c:pt>
                <c:pt idx="169">
                  <c:v>3.001879818E10</c:v>
                </c:pt>
                <c:pt idx="170">
                  <c:v>3.001882512E10</c:v>
                </c:pt>
                <c:pt idx="171">
                  <c:v>3.001880718E10</c:v>
                </c:pt>
                <c:pt idx="172">
                  <c:v>3.0018827E10</c:v>
                </c:pt>
                <c:pt idx="173">
                  <c:v>3.00188168E10</c:v>
                </c:pt>
                <c:pt idx="174">
                  <c:v>3.001882898E10</c:v>
                </c:pt>
                <c:pt idx="175">
                  <c:v>3.001880652E10</c:v>
                </c:pt>
                <c:pt idx="176">
                  <c:v>3.00188297E10</c:v>
                </c:pt>
                <c:pt idx="177">
                  <c:v>3.001881998E10</c:v>
                </c:pt>
                <c:pt idx="178">
                  <c:v>3.00188303E10</c:v>
                </c:pt>
                <c:pt idx="179">
                  <c:v>3.001881874E10</c:v>
                </c:pt>
                <c:pt idx="180">
                  <c:v>3.001883286E10</c:v>
                </c:pt>
                <c:pt idx="181">
                  <c:v>3.00188246E10</c:v>
                </c:pt>
                <c:pt idx="182">
                  <c:v>3.001883346E10</c:v>
                </c:pt>
                <c:pt idx="183">
                  <c:v>3.001883286E10</c:v>
                </c:pt>
                <c:pt idx="184">
                  <c:v>3.001883486E10</c:v>
                </c:pt>
                <c:pt idx="185">
                  <c:v>3.001883792E10</c:v>
                </c:pt>
                <c:pt idx="186">
                  <c:v>3.001883864E10</c:v>
                </c:pt>
                <c:pt idx="187">
                  <c:v>3.001883486E10</c:v>
                </c:pt>
                <c:pt idx="188">
                  <c:v>3.001884386E10</c:v>
                </c:pt>
                <c:pt idx="189">
                  <c:v>3.00188432E10</c:v>
                </c:pt>
                <c:pt idx="190">
                  <c:v>3.001884516E10</c:v>
                </c:pt>
                <c:pt idx="191">
                  <c:v>3.001884636E10</c:v>
                </c:pt>
                <c:pt idx="192">
                  <c:v>3.001886822E10</c:v>
                </c:pt>
                <c:pt idx="193">
                  <c:v>3.001888744E10</c:v>
                </c:pt>
                <c:pt idx="194">
                  <c:v>3.001887906E10</c:v>
                </c:pt>
                <c:pt idx="195">
                  <c:v>3.001886564E10</c:v>
                </c:pt>
                <c:pt idx="196">
                  <c:v>3.001886678E10</c:v>
                </c:pt>
                <c:pt idx="197">
                  <c:v>3.001886372E10</c:v>
                </c:pt>
                <c:pt idx="198">
                  <c:v>3.00188668E10</c:v>
                </c:pt>
                <c:pt idx="199">
                  <c:v>3.001886556E10</c:v>
                </c:pt>
                <c:pt idx="200">
                  <c:v>3.001886678E10</c:v>
                </c:pt>
                <c:pt idx="201">
                  <c:v>3.00188592E10</c:v>
                </c:pt>
                <c:pt idx="202">
                  <c:v>3.001885474E10</c:v>
                </c:pt>
                <c:pt idx="203">
                  <c:v>3.001887136E10</c:v>
                </c:pt>
                <c:pt idx="204">
                  <c:v>3.001887216E10</c:v>
                </c:pt>
                <c:pt idx="205">
                  <c:v>3.00188605E10</c:v>
                </c:pt>
                <c:pt idx="206">
                  <c:v>3.001885912E10</c:v>
                </c:pt>
                <c:pt idx="207">
                  <c:v>3.001886172E10</c:v>
                </c:pt>
                <c:pt idx="208">
                  <c:v>3.00188668E10</c:v>
                </c:pt>
                <c:pt idx="209">
                  <c:v>3.001888486E10</c:v>
                </c:pt>
                <c:pt idx="210">
                  <c:v>3.001888102E10</c:v>
                </c:pt>
                <c:pt idx="211">
                  <c:v>3.001885272E10</c:v>
                </c:pt>
                <c:pt idx="212">
                  <c:v>3.001886956E10</c:v>
                </c:pt>
                <c:pt idx="213">
                  <c:v>3.00188688E10</c:v>
                </c:pt>
                <c:pt idx="214">
                  <c:v>3.001884702E10</c:v>
                </c:pt>
                <c:pt idx="215">
                  <c:v>3.001886828E10</c:v>
                </c:pt>
                <c:pt idx="216">
                  <c:v>3.001890612E10</c:v>
                </c:pt>
                <c:pt idx="217">
                  <c:v>3.0018872E10</c:v>
                </c:pt>
                <c:pt idx="218">
                  <c:v>3.001885088E10</c:v>
                </c:pt>
                <c:pt idx="219">
                  <c:v>3.001886818E10</c:v>
                </c:pt>
                <c:pt idx="220">
                  <c:v>3.001891516E10</c:v>
                </c:pt>
                <c:pt idx="221">
                  <c:v>3.001886696E10</c:v>
                </c:pt>
                <c:pt idx="222">
                  <c:v>3.001885408E10</c:v>
                </c:pt>
                <c:pt idx="223">
                  <c:v>3.001888552E10</c:v>
                </c:pt>
                <c:pt idx="224">
                  <c:v>3.001892224E10</c:v>
                </c:pt>
                <c:pt idx="225">
                  <c:v>3.001887194E10</c:v>
                </c:pt>
                <c:pt idx="226">
                  <c:v>3.00188668E10</c:v>
                </c:pt>
                <c:pt idx="227">
                  <c:v>3.001888096E10</c:v>
                </c:pt>
                <c:pt idx="228">
                  <c:v>3.001892538E10</c:v>
                </c:pt>
                <c:pt idx="229">
                  <c:v>3.001888038E10</c:v>
                </c:pt>
                <c:pt idx="230">
                  <c:v>3.001886678E10</c:v>
                </c:pt>
                <c:pt idx="231">
                  <c:v>3.001886564E10</c:v>
                </c:pt>
                <c:pt idx="232">
                  <c:v>3.001892616E10</c:v>
                </c:pt>
                <c:pt idx="233">
                  <c:v>3.001888176E10</c:v>
                </c:pt>
                <c:pt idx="234">
                  <c:v>3.001885204E10</c:v>
                </c:pt>
                <c:pt idx="235">
                  <c:v>3.001888108E10</c:v>
                </c:pt>
                <c:pt idx="236">
                  <c:v>3.0018856E10</c:v>
                </c:pt>
                <c:pt idx="237">
                  <c:v>3.001885974E10</c:v>
                </c:pt>
                <c:pt idx="238">
                  <c:v>3.001886944E10</c:v>
                </c:pt>
                <c:pt idx="239">
                  <c:v>3.001887024E10</c:v>
                </c:pt>
                <c:pt idx="240">
                  <c:v>3.001885078E10</c:v>
                </c:pt>
                <c:pt idx="241">
                  <c:v>3.001889202E10</c:v>
                </c:pt>
                <c:pt idx="242">
                  <c:v>3.001887846E10</c:v>
                </c:pt>
                <c:pt idx="243">
                  <c:v>3.001886678E10</c:v>
                </c:pt>
                <c:pt idx="244">
                  <c:v>3.001889776E10</c:v>
                </c:pt>
                <c:pt idx="245">
                  <c:v>3.001886374E10</c:v>
                </c:pt>
                <c:pt idx="246">
                  <c:v>3.001886678E10</c:v>
                </c:pt>
                <c:pt idx="247">
                  <c:v>3.00188998E10</c:v>
                </c:pt>
                <c:pt idx="248">
                  <c:v>3.001886678E10</c:v>
                </c:pt>
                <c:pt idx="249">
                  <c:v>3.001886042E10</c:v>
                </c:pt>
                <c:pt idx="250">
                  <c:v>3.001890928E10</c:v>
                </c:pt>
                <c:pt idx="251">
                  <c:v>3.001887016E10</c:v>
                </c:pt>
                <c:pt idx="252">
                  <c:v>3.001884952E10</c:v>
                </c:pt>
                <c:pt idx="253">
                  <c:v>3.001892534E10</c:v>
                </c:pt>
                <c:pt idx="254">
                  <c:v>3.001885282E10</c:v>
                </c:pt>
                <c:pt idx="255">
                  <c:v>3.001887202E10</c:v>
                </c:pt>
                <c:pt idx="256">
                  <c:v>3.001887716E10</c:v>
                </c:pt>
                <c:pt idx="257">
                  <c:v>3.001886678E10</c:v>
                </c:pt>
                <c:pt idx="258">
                  <c:v>3.001889142E10</c:v>
                </c:pt>
                <c:pt idx="259">
                  <c:v>3.001885976E10</c:v>
                </c:pt>
                <c:pt idx="260">
                  <c:v>3.001885912E10</c:v>
                </c:pt>
                <c:pt idx="261">
                  <c:v>3.00188728E10</c:v>
                </c:pt>
                <c:pt idx="262">
                  <c:v>3.001888872E10</c:v>
                </c:pt>
                <c:pt idx="263">
                  <c:v>3.001889264E10</c:v>
                </c:pt>
                <c:pt idx="264">
                  <c:v>3.001884892E10</c:v>
                </c:pt>
                <c:pt idx="265">
                  <c:v>3.001887384E10</c:v>
                </c:pt>
                <c:pt idx="266">
                  <c:v>3.001885478E10</c:v>
                </c:pt>
                <c:pt idx="267">
                  <c:v>3.00188651E10</c:v>
                </c:pt>
                <c:pt idx="268">
                  <c:v>3.001889202E10</c:v>
                </c:pt>
                <c:pt idx="269">
                  <c:v>3.00188938E10</c:v>
                </c:pt>
                <c:pt idx="270">
                  <c:v>3.001889646E10</c:v>
                </c:pt>
                <c:pt idx="271">
                  <c:v>3.001889258E10</c:v>
                </c:pt>
                <c:pt idx="272">
                  <c:v>3.001890296E10</c:v>
                </c:pt>
                <c:pt idx="273">
                  <c:v>3.001889524E10</c:v>
                </c:pt>
                <c:pt idx="274">
                  <c:v>3.001890358E10</c:v>
                </c:pt>
                <c:pt idx="275">
                  <c:v>3.00188991E10</c:v>
                </c:pt>
                <c:pt idx="276">
                  <c:v>3.001891132E10</c:v>
                </c:pt>
                <c:pt idx="277">
                  <c:v>3.00189106E10</c:v>
                </c:pt>
                <c:pt idx="278">
                  <c:v>3.001891184E10</c:v>
                </c:pt>
                <c:pt idx="279">
                  <c:v>3.001890866E10</c:v>
                </c:pt>
                <c:pt idx="280">
                  <c:v>3.001891568E10</c:v>
                </c:pt>
                <c:pt idx="281">
                  <c:v>3.001891054E10</c:v>
                </c:pt>
                <c:pt idx="282">
                  <c:v>3.00189013E10</c:v>
                </c:pt>
                <c:pt idx="283">
                  <c:v>3.001891378E10</c:v>
                </c:pt>
                <c:pt idx="284">
                  <c:v>3.001891704E10</c:v>
                </c:pt>
                <c:pt idx="285">
                  <c:v>3.00189152E10</c:v>
                </c:pt>
                <c:pt idx="286">
                  <c:v>3.00189182E10</c:v>
                </c:pt>
                <c:pt idx="287">
                  <c:v>3.001892016E10</c:v>
                </c:pt>
                <c:pt idx="288">
                  <c:v>3.001892294E10</c:v>
                </c:pt>
                <c:pt idx="289">
                  <c:v>3.001892358E10</c:v>
                </c:pt>
                <c:pt idx="290">
                  <c:v>3.001892464E10</c:v>
                </c:pt>
                <c:pt idx="291">
                  <c:v>3.001884672E10</c:v>
                </c:pt>
                <c:pt idx="292">
                  <c:v>3.001892798E10</c:v>
                </c:pt>
                <c:pt idx="293">
                  <c:v>3.001894534E10</c:v>
                </c:pt>
                <c:pt idx="294">
                  <c:v>3.001893762E10</c:v>
                </c:pt>
                <c:pt idx="295">
                  <c:v>3.001896004E10</c:v>
                </c:pt>
                <c:pt idx="296">
                  <c:v>3.001895498E10</c:v>
                </c:pt>
                <c:pt idx="297">
                  <c:v>3.001897806E10</c:v>
                </c:pt>
                <c:pt idx="298">
                  <c:v>3.001894604E10</c:v>
                </c:pt>
                <c:pt idx="299">
                  <c:v>3.001894458E10</c:v>
                </c:pt>
                <c:pt idx="300">
                  <c:v>3.00189363E10</c:v>
                </c:pt>
                <c:pt idx="301">
                  <c:v>3.001897742E10</c:v>
                </c:pt>
                <c:pt idx="302">
                  <c:v>3.001893432E10</c:v>
                </c:pt>
                <c:pt idx="303">
                  <c:v>3.001895944E10</c:v>
                </c:pt>
                <c:pt idx="304">
                  <c:v>3.00189607E10</c:v>
                </c:pt>
                <c:pt idx="305">
                  <c:v>3.001899552E10</c:v>
                </c:pt>
                <c:pt idx="306">
                  <c:v>3.001893238E10</c:v>
                </c:pt>
                <c:pt idx="307">
                  <c:v>3.001893118E10</c:v>
                </c:pt>
                <c:pt idx="308">
                  <c:v>3.001896648E10</c:v>
                </c:pt>
                <c:pt idx="309">
                  <c:v>3.00189377E10</c:v>
                </c:pt>
                <c:pt idx="310">
                  <c:v>3.00189324E10</c:v>
                </c:pt>
                <c:pt idx="311">
                  <c:v>3.001895044E10</c:v>
                </c:pt>
                <c:pt idx="312">
                  <c:v>3.001893762E10</c:v>
                </c:pt>
                <c:pt idx="313">
                  <c:v>3.001894592E10</c:v>
                </c:pt>
                <c:pt idx="314">
                  <c:v>3.001896016E10</c:v>
                </c:pt>
                <c:pt idx="315">
                  <c:v>3.001894666E10</c:v>
                </c:pt>
                <c:pt idx="316">
                  <c:v>3.001893374E10</c:v>
                </c:pt>
                <c:pt idx="317">
                  <c:v>3.001895942E10</c:v>
                </c:pt>
                <c:pt idx="318">
                  <c:v>3.001893818E10</c:v>
                </c:pt>
                <c:pt idx="319">
                  <c:v>3.001893638E10</c:v>
                </c:pt>
                <c:pt idx="320">
                  <c:v>3.001893232E10</c:v>
                </c:pt>
                <c:pt idx="321">
                  <c:v>3.001893434E10</c:v>
                </c:pt>
                <c:pt idx="322">
                  <c:v>3.001895498E10</c:v>
                </c:pt>
                <c:pt idx="323">
                  <c:v>3.00189728E10</c:v>
                </c:pt>
                <c:pt idx="324">
                  <c:v>3.001895544E10</c:v>
                </c:pt>
                <c:pt idx="325">
                  <c:v>3.00189632E10</c:v>
                </c:pt>
                <c:pt idx="326">
                  <c:v>3.001897538E10</c:v>
                </c:pt>
                <c:pt idx="327">
                  <c:v>3.001893382E10</c:v>
                </c:pt>
                <c:pt idx="328">
                  <c:v>3.001895174E10</c:v>
                </c:pt>
                <c:pt idx="329">
                  <c:v>3.001897868E10</c:v>
                </c:pt>
                <c:pt idx="330">
                  <c:v>3.001896072E10</c:v>
                </c:pt>
                <c:pt idx="331">
                  <c:v>3.001895502E10</c:v>
                </c:pt>
                <c:pt idx="332">
                  <c:v>3.001897996E10</c:v>
                </c:pt>
                <c:pt idx="333">
                  <c:v>3.001896462E10</c:v>
                </c:pt>
                <c:pt idx="334">
                  <c:v>3.001894398E10</c:v>
                </c:pt>
                <c:pt idx="335">
                  <c:v>3.001899618E10</c:v>
                </c:pt>
                <c:pt idx="336">
                  <c:v>3.00189736E10</c:v>
                </c:pt>
                <c:pt idx="337">
                  <c:v>3.001893234E10</c:v>
                </c:pt>
                <c:pt idx="338">
                  <c:v>3.0018998E10</c:v>
                </c:pt>
                <c:pt idx="339">
                  <c:v>3.001897284E10</c:v>
                </c:pt>
                <c:pt idx="340">
                  <c:v>3.001893696E10</c:v>
                </c:pt>
                <c:pt idx="341">
                  <c:v>3.00190051E10</c:v>
                </c:pt>
                <c:pt idx="342">
                  <c:v>3.001897748E10</c:v>
                </c:pt>
                <c:pt idx="343">
                  <c:v>3.00189421E10</c:v>
                </c:pt>
                <c:pt idx="344">
                  <c:v>3.001900766E10</c:v>
                </c:pt>
                <c:pt idx="345">
                  <c:v>3.00189819E10</c:v>
                </c:pt>
                <c:pt idx="346">
                  <c:v>3.001897414E10</c:v>
                </c:pt>
                <c:pt idx="347">
                  <c:v>3.001900894E10</c:v>
                </c:pt>
                <c:pt idx="348">
                  <c:v>3.001898456E10</c:v>
                </c:pt>
                <c:pt idx="349">
                  <c:v>3.001897486E10</c:v>
                </c:pt>
                <c:pt idx="350">
                  <c:v>3.001900764E10</c:v>
                </c:pt>
                <c:pt idx="351">
                  <c:v>3.001898902E10</c:v>
                </c:pt>
                <c:pt idx="352">
                  <c:v>3.001898264E10</c:v>
                </c:pt>
                <c:pt idx="353">
                  <c:v>3.001899548E10</c:v>
                </c:pt>
                <c:pt idx="354">
                  <c:v>3.001898318E10</c:v>
                </c:pt>
                <c:pt idx="355">
                  <c:v>3.001899554E10</c:v>
                </c:pt>
                <c:pt idx="356">
                  <c:v>3.001898706E10</c:v>
                </c:pt>
                <c:pt idx="357">
                  <c:v>3.001900768E10</c:v>
                </c:pt>
                <c:pt idx="358">
                  <c:v>3.001899074E10</c:v>
                </c:pt>
                <c:pt idx="359">
                  <c:v>3.001900816E10</c:v>
                </c:pt>
                <c:pt idx="360">
                  <c:v>3.00189941E10</c:v>
                </c:pt>
                <c:pt idx="361">
                  <c:v>3.001900892E10</c:v>
                </c:pt>
                <c:pt idx="362">
                  <c:v>3.00189948E10</c:v>
                </c:pt>
                <c:pt idx="363">
                  <c:v>3.0019009E10</c:v>
                </c:pt>
                <c:pt idx="364">
                  <c:v>3.001899526E10</c:v>
                </c:pt>
                <c:pt idx="365">
                  <c:v>3.00189986E10</c:v>
                </c:pt>
                <c:pt idx="366">
                  <c:v>3.001899932E10</c:v>
                </c:pt>
                <c:pt idx="367">
                  <c:v>3.001900058E10</c:v>
                </c:pt>
                <c:pt idx="368">
                  <c:v>3.001900118E10</c:v>
                </c:pt>
                <c:pt idx="369">
                  <c:v>3.001900562E10</c:v>
                </c:pt>
                <c:pt idx="370">
                  <c:v>3.001900766E10</c:v>
                </c:pt>
                <c:pt idx="371">
                  <c:v>3.001900822E10</c:v>
                </c:pt>
                <c:pt idx="372">
                  <c:v>3.00190442E10</c:v>
                </c:pt>
                <c:pt idx="373">
                  <c:v>3.001901726E10</c:v>
                </c:pt>
                <c:pt idx="374">
                  <c:v>3.001903584E10</c:v>
                </c:pt>
                <c:pt idx="375">
                  <c:v>3.001901976E10</c:v>
                </c:pt>
                <c:pt idx="376">
                  <c:v>3.001903138E10</c:v>
                </c:pt>
                <c:pt idx="377">
                  <c:v>3.001903146E10</c:v>
                </c:pt>
                <c:pt idx="378">
                  <c:v>3.001904486E10</c:v>
                </c:pt>
                <c:pt idx="379">
                  <c:v>3.00190211E10</c:v>
                </c:pt>
                <c:pt idx="380">
                  <c:v>3.001904558E10</c:v>
                </c:pt>
                <c:pt idx="381">
                  <c:v>3.001904938E10</c:v>
                </c:pt>
                <c:pt idx="382">
                  <c:v>3.001901536E10</c:v>
                </c:pt>
                <c:pt idx="383">
                  <c:v>3.001903214E10</c:v>
                </c:pt>
                <c:pt idx="384">
                  <c:v>3.00190147E10</c:v>
                </c:pt>
                <c:pt idx="385">
                  <c:v>3.00190371E10</c:v>
                </c:pt>
                <c:pt idx="386">
                  <c:v>3.001902182E10</c:v>
                </c:pt>
                <c:pt idx="387">
                  <c:v>3.001906476E10</c:v>
                </c:pt>
                <c:pt idx="388">
                  <c:v>3.001906738E10</c:v>
                </c:pt>
                <c:pt idx="389">
                  <c:v>3.001904938E10</c:v>
                </c:pt>
                <c:pt idx="390">
                  <c:v>3.001901412E10</c:v>
                </c:pt>
                <c:pt idx="391">
                  <c:v>3.001906678E10</c:v>
                </c:pt>
                <c:pt idx="392">
                  <c:v>3.001907266E10</c:v>
                </c:pt>
                <c:pt idx="393">
                  <c:v>3.001903206E10</c:v>
                </c:pt>
                <c:pt idx="394">
                  <c:v>3.001902818E10</c:v>
                </c:pt>
                <c:pt idx="395">
                  <c:v>3.001906936E10</c:v>
                </c:pt>
                <c:pt idx="396">
                  <c:v>3.001904176E10</c:v>
                </c:pt>
                <c:pt idx="397">
                  <c:v>3.001902432E10</c:v>
                </c:pt>
                <c:pt idx="398">
                  <c:v>3.001908036E10</c:v>
                </c:pt>
                <c:pt idx="399">
                  <c:v>3.001904032E10</c:v>
                </c:pt>
                <c:pt idx="400">
                  <c:v>3.001903974E10</c:v>
                </c:pt>
              </c:numCache>
            </c:numRef>
          </c:yVal>
          <c:smooth val="0"/>
        </c:ser>
        <c:ser>
          <c:idx val="1"/>
          <c:order val="1"/>
          <c:spPr>
            <a:ln w="47625">
              <a:noFill/>
            </a:ln>
          </c:spPr>
          <c:marker>
            <c:symbol val="square"/>
            <c:size val="3"/>
          </c:marker>
          <c:xVal>
            <c:numRef>
              <c:f>Blatt3!$A$800:$A$1200</c:f>
              <c:numCache>
                <c:formatCode>General</c:formatCode>
                <c:ptCount val="401"/>
                <c:pt idx="0">
                  <c:v>799.0</c:v>
                </c:pt>
                <c:pt idx="1">
                  <c:v>800.0</c:v>
                </c:pt>
                <c:pt idx="2">
                  <c:v>801.0</c:v>
                </c:pt>
                <c:pt idx="3">
                  <c:v>802.0</c:v>
                </c:pt>
                <c:pt idx="4">
                  <c:v>803.0</c:v>
                </c:pt>
                <c:pt idx="5">
                  <c:v>804.0</c:v>
                </c:pt>
                <c:pt idx="6">
                  <c:v>805.0</c:v>
                </c:pt>
                <c:pt idx="7">
                  <c:v>806.0</c:v>
                </c:pt>
                <c:pt idx="8">
                  <c:v>807.0</c:v>
                </c:pt>
                <c:pt idx="9">
                  <c:v>808.0</c:v>
                </c:pt>
                <c:pt idx="10">
                  <c:v>809.0</c:v>
                </c:pt>
                <c:pt idx="11">
                  <c:v>810.0</c:v>
                </c:pt>
                <c:pt idx="12">
                  <c:v>811.0</c:v>
                </c:pt>
                <c:pt idx="13">
                  <c:v>812.0</c:v>
                </c:pt>
                <c:pt idx="14">
                  <c:v>813.0</c:v>
                </c:pt>
                <c:pt idx="15">
                  <c:v>814.0</c:v>
                </c:pt>
                <c:pt idx="16">
                  <c:v>815.0</c:v>
                </c:pt>
                <c:pt idx="17">
                  <c:v>816.0</c:v>
                </c:pt>
                <c:pt idx="18">
                  <c:v>817.0</c:v>
                </c:pt>
                <c:pt idx="19">
                  <c:v>818.0</c:v>
                </c:pt>
                <c:pt idx="20">
                  <c:v>819.0</c:v>
                </c:pt>
                <c:pt idx="21">
                  <c:v>820.0</c:v>
                </c:pt>
                <c:pt idx="22">
                  <c:v>821.0</c:v>
                </c:pt>
                <c:pt idx="23">
                  <c:v>822.0</c:v>
                </c:pt>
                <c:pt idx="24">
                  <c:v>823.0</c:v>
                </c:pt>
                <c:pt idx="25">
                  <c:v>824.0</c:v>
                </c:pt>
                <c:pt idx="26">
                  <c:v>825.0</c:v>
                </c:pt>
                <c:pt idx="27">
                  <c:v>826.0</c:v>
                </c:pt>
                <c:pt idx="28">
                  <c:v>827.0</c:v>
                </c:pt>
                <c:pt idx="29">
                  <c:v>828.0</c:v>
                </c:pt>
                <c:pt idx="30">
                  <c:v>829.0</c:v>
                </c:pt>
                <c:pt idx="31">
                  <c:v>830.0</c:v>
                </c:pt>
                <c:pt idx="32">
                  <c:v>831.0</c:v>
                </c:pt>
                <c:pt idx="33">
                  <c:v>832.0</c:v>
                </c:pt>
                <c:pt idx="34">
                  <c:v>833.0</c:v>
                </c:pt>
                <c:pt idx="35">
                  <c:v>834.0</c:v>
                </c:pt>
                <c:pt idx="36">
                  <c:v>835.0</c:v>
                </c:pt>
                <c:pt idx="37">
                  <c:v>836.0</c:v>
                </c:pt>
                <c:pt idx="38">
                  <c:v>837.0</c:v>
                </c:pt>
                <c:pt idx="39">
                  <c:v>838.0</c:v>
                </c:pt>
                <c:pt idx="40">
                  <c:v>839.0</c:v>
                </c:pt>
                <c:pt idx="41">
                  <c:v>840.0</c:v>
                </c:pt>
                <c:pt idx="42">
                  <c:v>841.0</c:v>
                </c:pt>
                <c:pt idx="43">
                  <c:v>842.0</c:v>
                </c:pt>
                <c:pt idx="44">
                  <c:v>843.0</c:v>
                </c:pt>
                <c:pt idx="45">
                  <c:v>844.0</c:v>
                </c:pt>
                <c:pt idx="46">
                  <c:v>845.0</c:v>
                </c:pt>
                <c:pt idx="47">
                  <c:v>846.0</c:v>
                </c:pt>
                <c:pt idx="48">
                  <c:v>847.0</c:v>
                </c:pt>
                <c:pt idx="49">
                  <c:v>848.0</c:v>
                </c:pt>
                <c:pt idx="50">
                  <c:v>849.0</c:v>
                </c:pt>
                <c:pt idx="51">
                  <c:v>850.0</c:v>
                </c:pt>
                <c:pt idx="52">
                  <c:v>851.0</c:v>
                </c:pt>
                <c:pt idx="53">
                  <c:v>852.0</c:v>
                </c:pt>
                <c:pt idx="54">
                  <c:v>853.0</c:v>
                </c:pt>
                <c:pt idx="55">
                  <c:v>854.0</c:v>
                </c:pt>
                <c:pt idx="56">
                  <c:v>855.0</c:v>
                </c:pt>
                <c:pt idx="57">
                  <c:v>856.0</c:v>
                </c:pt>
                <c:pt idx="58">
                  <c:v>857.0</c:v>
                </c:pt>
                <c:pt idx="59">
                  <c:v>858.0</c:v>
                </c:pt>
                <c:pt idx="60">
                  <c:v>859.0</c:v>
                </c:pt>
                <c:pt idx="61">
                  <c:v>860.0</c:v>
                </c:pt>
                <c:pt idx="62">
                  <c:v>861.0</c:v>
                </c:pt>
                <c:pt idx="63">
                  <c:v>862.0</c:v>
                </c:pt>
                <c:pt idx="64">
                  <c:v>863.0</c:v>
                </c:pt>
                <c:pt idx="65">
                  <c:v>864.0</c:v>
                </c:pt>
                <c:pt idx="66">
                  <c:v>865.0</c:v>
                </c:pt>
                <c:pt idx="67">
                  <c:v>866.0</c:v>
                </c:pt>
                <c:pt idx="68">
                  <c:v>867.0</c:v>
                </c:pt>
                <c:pt idx="69">
                  <c:v>868.0</c:v>
                </c:pt>
                <c:pt idx="70">
                  <c:v>869.0</c:v>
                </c:pt>
                <c:pt idx="71">
                  <c:v>870.0</c:v>
                </c:pt>
                <c:pt idx="72">
                  <c:v>871.0</c:v>
                </c:pt>
                <c:pt idx="73">
                  <c:v>872.0</c:v>
                </c:pt>
                <c:pt idx="74">
                  <c:v>873.0</c:v>
                </c:pt>
                <c:pt idx="75">
                  <c:v>874.0</c:v>
                </c:pt>
                <c:pt idx="76">
                  <c:v>875.0</c:v>
                </c:pt>
                <c:pt idx="77">
                  <c:v>876.0</c:v>
                </c:pt>
                <c:pt idx="78">
                  <c:v>877.0</c:v>
                </c:pt>
                <c:pt idx="79">
                  <c:v>878.0</c:v>
                </c:pt>
                <c:pt idx="80">
                  <c:v>879.0</c:v>
                </c:pt>
                <c:pt idx="81">
                  <c:v>880.0</c:v>
                </c:pt>
                <c:pt idx="82">
                  <c:v>881.0</c:v>
                </c:pt>
                <c:pt idx="83">
                  <c:v>882.0</c:v>
                </c:pt>
                <c:pt idx="84">
                  <c:v>883.0</c:v>
                </c:pt>
                <c:pt idx="85">
                  <c:v>884.0</c:v>
                </c:pt>
                <c:pt idx="86">
                  <c:v>885.0</c:v>
                </c:pt>
                <c:pt idx="87">
                  <c:v>886.0</c:v>
                </c:pt>
                <c:pt idx="88">
                  <c:v>887.0</c:v>
                </c:pt>
                <c:pt idx="89">
                  <c:v>888.0</c:v>
                </c:pt>
                <c:pt idx="90">
                  <c:v>889.0</c:v>
                </c:pt>
                <c:pt idx="91">
                  <c:v>890.0</c:v>
                </c:pt>
                <c:pt idx="92">
                  <c:v>891.0</c:v>
                </c:pt>
                <c:pt idx="93">
                  <c:v>892.0</c:v>
                </c:pt>
                <c:pt idx="94">
                  <c:v>893.0</c:v>
                </c:pt>
                <c:pt idx="95">
                  <c:v>894.0</c:v>
                </c:pt>
                <c:pt idx="96">
                  <c:v>895.0</c:v>
                </c:pt>
                <c:pt idx="97">
                  <c:v>896.0</c:v>
                </c:pt>
                <c:pt idx="98">
                  <c:v>897.0</c:v>
                </c:pt>
                <c:pt idx="99">
                  <c:v>898.0</c:v>
                </c:pt>
                <c:pt idx="100">
                  <c:v>899.0</c:v>
                </c:pt>
                <c:pt idx="101">
                  <c:v>900.0</c:v>
                </c:pt>
                <c:pt idx="102">
                  <c:v>901.0</c:v>
                </c:pt>
                <c:pt idx="103">
                  <c:v>902.0</c:v>
                </c:pt>
                <c:pt idx="104">
                  <c:v>903.0</c:v>
                </c:pt>
                <c:pt idx="105">
                  <c:v>904.0</c:v>
                </c:pt>
                <c:pt idx="106">
                  <c:v>905.0</c:v>
                </c:pt>
                <c:pt idx="107">
                  <c:v>906.0</c:v>
                </c:pt>
                <c:pt idx="108">
                  <c:v>907.0</c:v>
                </c:pt>
                <c:pt idx="109">
                  <c:v>908.0</c:v>
                </c:pt>
                <c:pt idx="110">
                  <c:v>909.0</c:v>
                </c:pt>
                <c:pt idx="111">
                  <c:v>910.0</c:v>
                </c:pt>
                <c:pt idx="112">
                  <c:v>911.0</c:v>
                </c:pt>
                <c:pt idx="113">
                  <c:v>912.0</c:v>
                </c:pt>
                <c:pt idx="114">
                  <c:v>913.0</c:v>
                </c:pt>
                <c:pt idx="115">
                  <c:v>914.0</c:v>
                </c:pt>
                <c:pt idx="116">
                  <c:v>915.0</c:v>
                </c:pt>
                <c:pt idx="117">
                  <c:v>916.0</c:v>
                </c:pt>
                <c:pt idx="118">
                  <c:v>917.0</c:v>
                </c:pt>
                <c:pt idx="119">
                  <c:v>918.0</c:v>
                </c:pt>
                <c:pt idx="120">
                  <c:v>919.0</c:v>
                </c:pt>
                <c:pt idx="121">
                  <c:v>920.0</c:v>
                </c:pt>
                <c:pt idx="122">
                  <c:v>921.0</c:v>
                </c:pt>
                <c:pt idx="123">
                  <c:v>922.0</c:v>
                </c:pt>
                <c:pt idx="124">
                  <c:v>923.0</c:v>
                </c:pt>
                <c:pt idx="125">
                  <c:v>924.0</c:v>
                </c:pt>
                <c:pt idx="126">
                  <c:v>925.0</c:v>
                </c:pt>
                <c:pt idx="127">
                  <c:v>926.0</c:v>
                </c:pt>
                <c:pt idx="128">
                  <c:v>927.0</c:v>
                </c:pt>
                <c:pt idx="129">
                  <c:v>928.0</c:v>
                </c:pt>
                <c:pt idx="130">
                  <c:v>929.0</c:v>
                </c:pt>
                <c:pt idx="131">
                  <c:v>930.0</c:v>
                </c:pt>
                <c:pt idx="132">
                  <c:v>931.0</c:v>
                </c:pt>
                <c:pt idx="133">
                  <c:v>932.0</c:v>
                </c:pt>
                <c:pt idx="134">
                  <c:v>933.0</c:v>
                </c:pt>
                <c:pt idx="135">
                  <c:v>934.0</c:v>
                </c:pt>
                <c:pt idx="136">
                  <c:v>935.0</c:v>
                </c:pt>
                <c:pt idx="137">
                  <c:v>936.0</c:v>
                </c:pt>
                <c:pt idx="138">
                  <c:v>937.0</c:v>
                </c:pt>
                <c:pt idx="139">
                  <c:v>938.0</c:v>
                </c:pt>
                <c:pt idx="140">
                  <c:v>939.0</c:v>
                </c:pt>
                <c:pt idx="141">
                  <c:v>940.0</c:v>
                </c:pt>
                <c:pt idx="142">
                  <c:v>941.0</c:v>
                </c:pt>
                <c:pt idx="143">
                  <c:v>942.0</c:v>
                </c:pt>
                <c:pt idx="144">
                  <c:v>943.0</c:v>
                </c:pt>
                <c:pt idx="145">
                  <c:v>944.0</c:v>
                </c:pt>
                <c:pt idx="146">
                  <c:v>945.0</c:v>
                </c:pt>
                <c:pt idx="147">
                  <c:v>946.0</c:v>
                </c:pt>
                <c:pt idx="148">
                  <c:v>947.0</c:v>
                </c:pt>
                <c:pt idx="149">
                  <c:v>948.0</c:v>
                </c:pt>
                <c:pt idx="150">
                  <c:v>949.0</c:v>
                </c:pt>
                <c:pt idx="151">
                  <c:v>950.0</c:v>
                </c:pt>
                <c:pt idx="152">
                  <c:v>951.0</c:v>
                </c:pt>
                <c:pt idx="153">
                  <c:v>952.0</c:v>
                </c:pt>
                <c:pt idx="154">
                  <c:v>953.0</c:v>
                </c:pt>
                <c:pt idx="155">
                  <c:v>954.0</c:v>
                </c:pt>
                <c:pt idx="156">
                  <c:v>955.0</c:v>
                </c:pt>
                <c:pt idx="157">
                  <c:v>956.0</c:v>
                </c:pt>
                <c:pt idx="158">
                  <c:v>957.0</c:v>
                </c:pt>
                <c:pt idx="159">
                  <c:v>958.0</c:v>
                </c:pt>
                <c:pt idx="160">
                  <c:v>959.0</c:v>
                </c:pt>
                <c:pt idx="161">
                  <c:v>960.0</c:v>
                </c:pt>
                <c:pt idx="162">
                  <c:v>961.0</c:v>
                </c:pt>
                <c:pt idx="163">
                  <c:v>962.0</c:v>
                </c:pt>
                <c:pt idx="164">
                  <c:v>963.0</c:v>
                </c:pt>
                <c:pt idx="165">
                  <c:v>964.0</c:v>
                </c:pt>
                <c:pt idx="166">
                  <c:v>965.0</c:v>
                </c:pt>
                <c:pt idx="167">
                  <c:v>966.0</c:v>
                </c:pt>
                <c:pt idx="168">
                  <c:v>967.0</c:v>
                </c:pt>
                <c:pt idx="169">
                  <c:v>968.0</c:v>
                </c:pt>
                <c:pt idx="170">
                  <c:v>969.0</c:v>
                </c:pt>
                <c:pt idx="171">
                  <c:v>970.0</c:v>
                </c:pt>
                <c:pt idx="172">
                  <c:v>971.0</c:v>
                </c:pt>
                <c:pt idx="173">
                  <c:v>972.0</c:v>
                </c:pt>
                <c:pt idx="174">
                  <c:v>973.0</c:v>
                </c:pt>
                <c:pt idx="175">
                  <c:v>974.0</c:v>
                </c:pt>
                <c:pt idx="176">
                  <c:v>975.0</c:v>
                </c:pt>
                <c:pt idx="177">
                  <c:v>976.0</c:v>
                </c:pt>
                <c:pt idx="178">
                  <c:v>977.0</c:v>
                </c:pt>
                <c:pt idx="179">
                  <c:v>978.0</c:v>
                </c:pt>
                <c:pt idx="180">
                  <c:v>979.0</c:v>
                </c:pt>
                <c:pt idx="181">
                  <c:v>980.0</c:v>
                </c:pt>
                <c:pt idx="182">
                  <c:v>981.0</c:v>
                </c:pt>
                <c:pt idx="183">
                  <c:v>982.0</c:v>
                </c:pt>
                <c:pt idx="184">
                  <c:v>983.0</c:v>
                </c:pt>
                <c:pt idx="185">
                  <c:v>984.0</c:v>
                </c:pt>
                <c:pt idx="186">
                  <c:v>985.0</c:v>
                </c:pt>
                <c:pt idx="187">
                  <c:v>986.0</c:v>
                </c:pt>
                <c:pt idx="188">
                  <c:v>987.0</c:v>
                </c:pt>
                <c:pt idx="189">
                  <c:v>988.0</c:v>
                </c:pt>
                <c:pt idx="190">
                  <c:v>989.0</c:v>
                </c:pt>
                <c:pt idx="191">
                  <c:v>990.0</c:v>
                </c:pt>
                <c:pt idx="192">
                  <c:v>991.0</c:v>
                </c:pt>
                <c:pt idx="193">
                  <c:v>992.0</c:v>
                </c:pt>
                <c:pt idx="194">
                  <c:v>993.0</c:v>
                </c:pt>
                <c:pt idx="195">
                  <c:v>994.0</c:v>
                </c:pt>
                <c:pt idx="196">
                  <c:v>995.0</c:v>
                </c:pt>
                <c:pt idx="197">
                  <c:v>996.0</c:v>
                </c:pt>
                <c:pt idx="198">
                  <c:v>997.0</c:v>
                </c:pt>
                <c:pt idx="199">
                  <c:v>998.0</c:v>
                </c:pt>
                <c:pt idx="200">
                  <c:v>999.0</c:v>
                </c:pt>
                <c:pt idx="201">
                  <c:v>1000.0</c:v>
                </c:pt>
                <c:pt idx="202">
                  <c:v>1001.0</c:v>
                </c:pt>
                <c:pt idx="203">
                  <c:v>1002.0</c:v>
                </c:pt>
                <c:pt idx="204">
                  <c:v>1003.0</c:v>
                </c:pt>
                <c:pt idx="205">
                  <c:v>1004.0</c:v>
                </c:pt>
                <c:pt idx="206">
                  <c:v>1005.0</c:v>
                </c:pt>
                <c:pt idx="207">
                  <c:v>1006.0</c:v>
                </c:pt>
                <c:pt idx="208">
                  <c:v>1007.0</c:v>
                </c:pt>
                <c:pt idx="209">
                  <c:v>1008.0</c:v>
                </c:pt>
                <c:pt idx="210">
                  <c:v>1009.0</c:v>
                </c:pt>
                <c:pt idx="211">
                  <c:v>1010.0</c:v>
                </c:pt>
                <c:pt idx="212">
                  <c:v>1011.0</c:v>
                </c:pt>
                <c:pt idx="213">
                  <c:v>1012.0</c:v>
                </c:pt>
                <c:pt idx="214">
                  <c:v>1013.0</c:v>
                </c:pt>
                <c:pt idx="215">
                  <c:v>1014.0</c:v>
                </c:pt>
                <c:pt idx="216">
                  <c:v>1015.0</c:v>
                </c:pt>
                <c:pt idx="217">
                  <c:v>1016.0</c:v>
                </c:pt>
                <c:pt idx="218">
                  <c:v>1017.0</c:v>
                </c:pt>
                <c:pt idx="219">
                  <c:v>1018.0</c:v>
                </c:pt>
                <c:pt idx="220">
                  <c:v>1019.0</c:v>
                </c:pt>
                <c:pt idx="221">
                  <c:v>1020.0</c:v>
                </c:pt>
                <c:pt idx="222">
                  <c:v>1021.0</c:v>
                </c:pt>
                <c:pt idx="223">
                  <c:v>1022.0</c:v>
                </c:pt>
                <c:pt idx="224">
                  <c:v>1023.0</c:v>
                </c:pt>
                <c:pt idx="225">
                  <c:v>1024.0</c:v>
                </c:pt>
                <c:pt idx="226">
                  <c:v>1025.0</c:v>
                </c:pt>
                <c:pt idx="227">
                  <c:v>1026.0</c:v>
                </c:pt>
                <c:pt idx="228">
                  <c:v>1027.0</c:v>
                </c:pt>
                <c:pt idx="229">
                  <c:v>1028.0</c:v>
                </c:pt>
                <c:pt idx="230">
                  <c:v>1029.0</c:v>
                </c:pt>
                <c:pt idx="231">
                  <c:v>1030.0</c:v>
                </c:pt>
                <c:pt idx="232">
                  <c:v>1031.0</c:v>
                </c:pt>
                <c:pt idx="233">
                  <c:v>1032.0</c:v>
                </c:pt>
                <c:pt idx="234">
                  <c:v>1033.0</c:v>
                </c:pt>
                <c:pt idx="235">
                  <c:v>1034.0</c:v>
                </c:pt>
                <c:pt idx="236">
                  <c:v>1035.0</c:v>
                </c:pt>
                <c:pt idx="237">
                  <c:v>1036.0</c:v>
                </c:pt>
                <c:pt idx="238">
                  <c:v>1037.0</c:v>
                </c:pt>
                <c:pt idx="239">
                  <c:v>1038.0</c:v>
                </c:pt>
                <c:pt idx="240">
                  <c:v>1039.0</c:v>
                </c:pt>
                <c:pt idx="241">
                  <c:v>1040.0</c:v>
                </c:pt>
                <c:pt idx="242">
                  <c:v>1041.0</c:v>
                </c:pt>
                <c:pt idx="243">
                  <c:v>1042.0</c:v>
                </c:pt>
                <c:pt idx="244">
                  <c:v>1043.0</c:v>
                </c:pt>
                <c:pt idx="245">
                  <c:v>1044.0</c:v>
                </c:pt>
                <c:pt idx="246">
                  <c:v>1045.0</c:v>
                </c:pt>
                <c:pt idx="247">
                  <c:v>1046.0</c:v>
                </c:pt>
                <c:pt idx="248">
                  <c:v>1047.0</c:v>
                </c:pt>
                <c:pt idx="249">
                  <c:v>1048.0</c:v>
                </c:pt>
                <c:pt idx="250">
                  <c:v>1049.0</c:v>
                </c:pt>
                <c:pt idx="251">
                  <c:v>1050.0</c:v>
                </c:pt>
                <c:pt idx="252">
                  <c:v>1051.0</c:v>
                </c:pt>
                <c:pt idx="253">
                  <c:v>1052.0</c:v>
                </c:pt>
                <c:pt idx="254">
                  <c:v>1053.0</c:v>
                </c:pt>
                <c:pt idx="255">
                  <c:v>1054.0</c:v>
                </c:pt>
                <c:pt idx="256">
                  <c:v>1055.0</c:v>
                </c:pt>
                <c:pt idx="257">
                  <c:v>1056.0</c:v>
                </c:pt>
                <c:pt idx="258">
                  <c:v>1057.0</c:v>
                </c:pt>
                <c:pt idx="259">
                  <c:v>1058.0</c:v>
                </c:pt>
                <c:pt idx="260">
                  <c:v>1059.0</c:v>
                </c:pt>
                <c:pt idx="261">
                  <c:v>1060.0</c:v>
                </c:pt>
                <c:pt idx="262">
                  <c:v>1061.0</c:v>
                </c:pt>
                <c:pt idx="263">
                  <c:v>1062.0</c:v>
                </c:pt>
                <c:pt idx="264">
                  <c:v>1063.0</c:v>
                </c:pt>
                <c:pt idx="265">
                  <c:v>1064.0</c:v>
                </c:pt>
                <c:pt idx="266">
                  <c:v>1065.0</c:v>
                </c:pt>
                <c:pt idx="267">
                  <c:v>1066.0</c:v>
                </c:pt>
                <c:pt idx="268">
                  <c:v>1067.0</c:v>
                </c:pt>
                <c:pt idx="269">
                  <c:v>1068.0</c:v>
                </c:pt>
                <c:pt idx="270">
                  <c:v>1069.0</c:v>
                </c:pt>
                <c:pt idx="271">
                  <c:v>1070.0</c:v>
                </c:pt>
                <c:pt idx="272">
                  <c:v>1071.0</c:v>
                </c:pt>
                <c:pt idx="273">
                  <c:v>1072.0</c:v>
                </c:pt>
                <c:pt idx="274">
                  <c:v>1073.0</c:v>
                </c:pt>
                <c:pt idx="275">
                  <c:v>1074.0</c:v>
                </c:pt>
                <c:pt idx="276">
                  <c:v>1075.0</c:v>
                </c:pt>
                <c:pt idx="277">
                  <c:v>1076.0</c:v>
                </c:pt>
                <c:pt idx="278">
                  <c:v>1077.0</c:v>
                </c:pt>
                <c:pt idx="279">
                  <c:v>1078.0</c:v>
                </c:pt>
                <c:pt idx="280">
                  <c:v>1079.0</c:v>
                </c:pt>
                <c:pt idx="281">
                  <c:v>1080.0</c:v>
                </c:pt>
                <c:pt idx="282">
                  <c:v>1081.0</c:v>
                </c:pt>
                <c:pt idx="283">
                  <c:v>1082.0</c:v>
                </c:pt>
                <c:pt idx="284">
                  <c:v>1083.0</c:v>
                </c:pt>
                <c:pt idx="285">
                  <c:v>1084.0</c:v>
                </c:pt>
                <c:pt idx="286">
                  <c:v>1085.0</c:v>
                </c:pt>
                <c:pt idx="287">
                  <c:v>1086.0</c:v>
                </c:pt>
                <c:pt idx="288">
                  <c:v>1087.0</c:v>
                </c:pt>
                <c:pt idx="289">
                  <c:v>1088.0</c:v>
                </c:pt>
                <c:pt idx="290">
                  <c:v>1089.0</c:v>
                </c:pt>
                <c:pt idx="291">
                  <c:v>1090.0</c:v>
                </c:pt>
                <c:pt idx="292">
                  <c:v>1091.0</c:v>
                </c:pt>
                <c:pt idx="293">
                  <c:v>1092.0</c:v>
                </c:pt>
                <c:pt idx="294">
                  <c:v>1093.0</c:v>
                </c:pt>
                <c:pt idx="295">
                  <c:v>1094.0</c:v>
                </c:pt>
                <c:pt idx="296">
                  <c:v>1095.0</c:v>
                </c:pt>
                <c:pt idx="297">
                  <c:v>1096.0</c:v>
                </c:pt>
                <c:pt idx="298">
                  <c:v>1097.0</c:v>
                </c:pt>
                <c:pt idx="299">
                  <c:v>1098.0</c:v>
                </c:pt>
                <c:pt idx="300">
                  <c:v>1099.0</c:v>
                </c:pt>
                <c:pt idx="301">
                  <c:v>1100.0</c:v>
                </c:pt>
                <c:pt idx="302">
                  <c:v>1101.0</c:v>
                </c:pt>
                <c:pt idx="303">
                  <c:v>1102.0</c:v>
                </c:pt>
                <c:pt idx="304">
                  <c:v>1103.0</c:v>
                </c:pt>
                <c:pt idx="305">
                  <c:v>1104.0</c:v>
                </c:pt>
                <c:pt idx="306">
                  <c:v>1105.0</c:v>
                </c:pt>
                <c:pt idx="307">
                  <c:v>1106.0</c:v>
                </c:pt>
                <c:pt idx="308">
                  <c:v>1107.0</c:v>
                </c:pt>
                <c:pt idx="309">
                  <c:v>1108.0</c:v>
                </c:pt>
                <c:pt idx="310">
                  <c:v>1109.0</c:v>
                </c:pt>
                <c:pt idx="311">
                  <c:v>1110.0</c:v>
                </c:pt>
                <c:pt idx="312">
                  <c:v>1111.0</c:v>
                </c:pt>
                <c:pt idx="313">
                  <c:v>1112.0</c:v>
                </c:pt>
                <c:pt idx="314">
                  <c:v>1113.0</c:v>
                </c:pt>
                <c:pt idx="315">
                  <c:v>1114.0</c:v>
                </c:pt>
                <c:pt idx="316">
                  <c:v>1115.0</c:v>
                </c:pt>
                <c:pt idx="317">
                  <c:v>1116.0</c:v>
                </c:pt>
                <c:pt idx="318">
                  <c:v>1117.0</c:v>
                </c:pt>
                <c:pt idx="319">
                  <c:v>1118.0</c:v>
                </c:pt>
                <c:pt idx="320">
                  <c:v>1119.0</c:v>
                </c:pt>
                <c:pt idx="321">
                  <c:v>1120.0</c:v>
                </c:pt>
                <c:pt idx="322">
                  <c:v>1121.0</c:v>
                </c:pt>
                <c:pt idx="323">
                  <c:v>1122.0</c:v>
                </c:pt>
                <c:pt idx="324">
                  <c:v>1123.0</c:v>
                </c:pt>
                <c:pt idx="325">
                  <c:v>1124.0</c:v>
                </c:pt>
                <c:pt idx="326">
                  <c:v>1125.0</c:v>
                </c:pt>
                <c:pt idx="327">
                  <c:v>1126.0</c:v>
                </c:pt>
                <c:pt idx="328">
                  <c:v>1127.0</c:v>
                </c:pt>
                <c:pt idx="329">
                  <c:v>1128.0</c:v>
                </c:pt>
                <c:pt idx="330">
                  <c:v>1129.0</c:v>
                </c:pt>
                <c:pt idx="331">
                  <c:v>1130.0</c:v>
                </c:pt>
                <c:pt idx="332">
                  <c:v>1131.0</c:v>
                </c:pt>
                <c:pt idx="333">
                  <c:v>1132.0</c:v>
                </c:pt>
                <c:pt idx="334">
                  <c:v>1133.0</c:v>
                </c:pt>
                <c:pt idx="335">
                  <c:v>1134.0</c:v>
                </c:pt>
                <c:pt idx="336">
                  <c:v>1135.0</c:v>
                </c:pt>
                <c:pt idx="337">
                  <c:v>1136.0</c:v>
                </c:pt>
                <c:pt idx="338">
                  <c:v>1137.0</c:v>
                </c:pt>
                <c:pt idx="339">
                  <c:v>1138.0</c:v>
                </c:pt>
                <c:pt idx="340">
                  <c:v>1139.0</c:v>
                </c:pt>
                <c:pt idx="341">
                  <c:v>1140.0</c:v>
                </c:pt>
                <c:pt idx="342">
                  <c:v>1141.0</c:v>
                </c:pt>
                <c:pt idx="343">
                  <c:v>1142.0</c:v>
                </c:pt>
                <c:pt idx="344">
                  <c:v>1143.0</c:v>
                </c:pt>
                <c:pt idx="345">
                  <c:v>1144.0</c:v>
                </c:pt>
                <c:pt idx="346">
                  <c:v>1145.0</c:v>
                </c:pt>
                <c:pt idx="347">
                  <c:v>1146.0</c:v>
                </c:pt>
                <c:pt idx="348">
                  <c:v>1147.0</c:v>
                </c:pt>
                <c:pt idx="349">
                  <c:v>1148.0</c:v>
                </c:pt>
                <c:pt idx="350">
                  <c:v>1149.0</c:v>
                </c:pt>
                <c:pt idx="351">
                  <c:v>1150.0</c:v>
                </c:pt>
                <c:pt idx="352">
                  <c:v>1151.0</c:v>
                </c:pt>
                <c:pt idx="353">
                  <c:v>1152.0</c:v>
                </c:pt>
                <c:pt idx="354">
                  <c:v>1153.0</c:v>
                </c:pt>
                <c:pt idx="355">
                  <c:v>1154.0</c:v>
                </c:pt>
                <c:pt idx="356">
                  <c:v>1155.0</c:v>
                </c:pt>
                <c:pt idx="357">
                  <c:v>1156.0</c:v>
                </c:pt>
                <c:pt idx="358">
                  <c:v>1157.0</c:v>
                </c:pt>
                <c:pt idx="359">
                  <c:v>1158.0</c:v>
                </c:pt>
                <c:pt idx="360">
                  <c:v>1159.0</c:v>
                </c:pt>
                <c:pt idx="361">
                  <c:v>1160.0</c:v>
                </c:pt>
                <c:pt idx="362">
                  <c:v>1161.0</c:v>
                </c:pt>
                <c:pt idx="363">
                  <c:v>1162.0</c:v>
                </c:pt>
                <c:pt idx="364">
                  <c:v>1163.0</c:v>
                </c:pt>
                <c:pt idx="365">
                  <c:v>1164.0</c:v>
                </c:pt>
                <c:pt idx="366">
                  <c:v>1165.0</c:v>
                </c:pt>
                <c:pt idx="367">
                  <c:v>1166.0</c:v>
                </c:pt>
                <c:pt idx="368">
                  <c:v>1167.0</c:v>
                </c:pt>
                <c:pt idx="369">
                  <c:v>1168.0</c:v>
                </c:pt>
                <c:pt idx="370">
                  <c:v>1169.0</c:v>
                </c:pt>
                <c:pt idx="371">
                  <c:v>1170.0</c:v>
                </c:pt>
                <c:pt idx="372">
                  <c:v>1171.0</c:v>
                </c:pt>
                <c:pt idx="373">
                  <c:v>1172.0</c:v>
                </c:pt>
                <c:pt idx="374">
                  <c:v>1173.0</c:v>
                </c:pt>
                <c:pt idx="375">
                  <c:v>1174.0</c:v>
                </c:pt>
                <c:pt idx="376">
                  <c:v>1175.0</c:v>
                </c:pt>
                <c:pt idx="377">
                  <c:v>1176.0</c:v>
                </c:pt>
                <c:pt idx="378">
                  <c:v>1177.0</c:v>
                </c:pt>
                <c:pt idx="379">
                  <c:v>1178.0</c:v>
                </c:pt>
                <c:pt idx="380">
                  <c:v>1179.0</c:v>
                </c:pt>
                <c:pt idx="381">
                  <c:v>1180.0</c:v>
                </c:pt>
                <c:pt idx="382">
                  <c:v>1181.0</c:v>
                </c:pt>
                <c:pt idx="383">
                  <c:v>1182.0</c:v>
                </c:pt>
                <c:pt idx="384">
                  <c:v>1183.0</c:v>
                </c:pt>
                <c:pt idx="385">
                  <c:v>1184.0</c:v>
                </c:pt>
                <c:pt idx="386">
                  <c:v>1185.0</c:v>
                </c:pt>
                <c:pt idx="387">
                  <c:v>1186.0</c:v>
                </c:pt>
                <c:pt idx="388">
                  <c:v>1187.0</c:v>
                </c:pt>
                <c:pt idx="389">
                  <c:v>1188.0</c:v>
                </c:pt>
                <c:pt idx="390">
                  <c:v>1189.0</c:v>
                </c:pt>
                <c:pt idx="391">
                  <c:v>1190.0</c:v>
                </c:pt>
                <c:pt idx="392">
                  <c:v>1191.0</c:v>
                </c:pt>
                <c:pt idx="393">
                  <c:v>1192.0</c:v>
                </c:pt>
                <c:pt idx="394">
                  <c:v>1193.0</c:v>
                </c:pt>
                <c:pt idx="395">
                  <c:v>1194.0</c:v>
                </c:pt>
                <c:pt idx="396">
                  <c:v>1195.0</c:v>
                </c:pt>
                <c:pt idx="397">
                  <c:v>1196.0</c:v>
                </c:pt>
                <c:pt idx="398">
                  <c:v>1197.0</c:v>
                </c:pt>
                <c:pt idx="399">
                  <c:v>1198.0</c:v>
                </c:pt>
                <c:pt idx="400">
                  <c:v>1199.0</c:v>
                </c:pt>
              </c:numCache>
            </c:numRef>
          </c:xVal>
          <c:yVal>
            <c:numRef>
              <c:f>Blatt3!$B$800:$B$1200</c:f>
              <c:numCache>
                <c:formatCode>General</c:formatCode>
                <c:ptCount val="401"/>
                <c:pt idx="0">
                  <c:v>3.00186909E10</c:v>
                </c:pt>
                <c:pt idx="1">
                  <c:v>3.001869204E10</c:v>
                </c:pt>
                <c:pt idx="2">
                  <c:v>3.001869218E10</c:v>
                </c:pt>
                <c:pt idx="3">
                  <c:v>3.001869336E10</c:v>
                </c:pt>
                <c:pt idx="4">
                  <c:v>3.001869336E10</c:v>
                </c:pt>
                <c:pt idx="5">
                  <c:v>3.00186947E10</c:v>
                </c:pt>
                <c:pt idx="6">
                  <c:v>3.001869542E10</c:v>
                </c:pt>
                <c:pt idx="7">
                  <c:v>3.001869664E10</c:v>
                </c:pt>
                <c:pt idx="8">
                  <c:v>3.001869718E10</c:v>
                </c:pt>
                <c:pt idx="9">
                  <c:v>3.001869734E10</c:v>
                </c:pt>
                <c:pt idx="10">
                  <c:v>3.001869784E10</c:v>
                </c:pt>
                <c:pt idx="11">
                  <c:v>3.001869808E10</c:v>
                </c:pt>
                <c:pt idx="12">
                  <c:v>3.001869854E10</c:v>
                </c:pt>
                <c:pt idx="13">
                  <c:v>3.00186992E10</c:v>
                </c:pt>
                <c:pt idx="14">
                  <c:v>3.001870108E10</c:v>
                </c:pt>
                <c:pt idx="15">
                  <c:v>3.001870174E10</c:v>
                </c:pt>
                <c:pt idx="16">
                  <c:v>3.001870176E10</c:v>
                </c:pt>
                <c:pt idx="17">
                  <c:v>3.001870252E10</c:v>
                </c:pt>
                <c:pt idx="18">
                  <c:v>3.001870308E10</c:v>
                </c:pt>
                <c:pt idx="19">
                  <c:v>3.001870368E10</c:v>
                </c:pt>
                <c:pt idx="20">
                  <c:v>3.001870374E10</c:v>
                </c:pt>
                <c:pt idx="21">
                  <c:v>3.001870496E10</c:v>
                </c:pt>
                <c:pt idx="22">
                  <c:v>3.001870498E10</c:v>
                </c:pt>
                <c:pt idx="23">
                  <c:v>3.001870504E10</c:v>
                </c:pt>
                <c:pt idx="24">
                  <c:v>3.001870552E10</c:v>
                </c:pt>
                <c:pt idx="25">
                  <c:v>3.00187057E10</c:v>
                </c:pt>
                <c:pt idx="26">
                  <c:v>3.00187069E10</c:v>
                </c:pt>
                <c:pt idx="27">
                  <c:v>3.001870704E10</c:v>
                </c:pt>
                <c:pt idx="28">
                  <c:v>3.00187076E10</c:v>
                </c:pt>
                <c:pt idx="29">
                  <c:v>3.001870814E10</c:v>
                </c:pt>
                <c:pt idx="30">
                  <c:v>3.001870824E10</c:v>
                </c:pt>
                <c:pt idx="31">
                  <c:v>3.001870888E10</c:v>
                </c:pt>
                <c:pt idx="32">
                  <c:v>3.00187095E10</c:v>
                </c:pt>
                <c:pt idx="33">
                  <c:v>3.001870956E10</c:v>
                </c:pt>
                <c:pt idx="34">
                  <c:v>3.001870958E10</c:v>
                </c:pt>
                <c:pt idx="35">
                  <c:v>3.001871008E10</c:v>
                </c:pt>
                <c:pt idx="36">
                  <c:v>3.00187108E10</c:v>
                </c:pt>
                <c:pt idx="37">
                  <c:v>3.001871086E10</c:v>
                </c:pt>
                <c:pt idx="38">
                  <c:v>3.001871134E10</c:v>
                </c:pt>
                <c:pt idx="39">
                  <c:v>3.001871142E10</c:v>
                </c:pt>
                <c:pt idx="40">
                  <c:v>3.001871216E10</c:v>
                </c:pt>
                <c:pt idx="41">
                  <c:v>3.001871258E10</c:v>
                </c:pt>
                <c:pt idx="42">
                  <c:v>3.001871322E10</c:v>
                </c:pt>
                <c:pt idx="43">
                  <c:v>3.001871332E10</c:v>
                </c:pt>
                <c:pt idx="44">
                  <c:v>3.0018714E10</c:v>
                </c:pt>
                <c:pt idx="45">
                  <c:v>3.001871466E10</c:v>
                </c:pt>
                <c:pt idx="46">
                  <c:v>3.00187166E10</c:v>
                </c:pt>
                <c:pt idx="47">
                  <c:v>3.001871786E10</c:v>
                </c:pt>
                <c:pt idx="48">
                  <c:v>3.001871912E10</c:v>
                </c:pt>
                <c:pt idx="49">
                  <c:v>3.001872044E10</c:v>
                </c:pt>
                <c:pt idx="50">
                  <c:v>3.00187217E10</c:v>
                </c:pt>
                <c:pt idx="51">
                  <c:v>3.001872226E10</c:v>
                </c:pt>
                <c:pt idx="52">
                  <c:v>3.001872232E10</c:v>
                </c:pt>
                <c:pt idx="53">
                  <c:v>3.001872304E10</c:v>
                </c:pt>
                <c:pt idx="54">
                  <c:v>3.001872552E10</c:v>
                </c:pt>
                <c:pt idx="55">
                  <c:v>3.001872684E10</c:v>
                </c:pt>
                <c:pt idx="56">
                  <c:v>3.001872816E10</c:v>
                </c:pt>
                <c:pt idx="57">
                  <c:v>3.001872876E10</c:v>
                </c:pt>
                <c:pt idx="58">
                  <c:v>3.001872932E10</c:v>
                </c:pt>
                <c:pt idx="59">
                  <c:v>3.001873008E10</c:v>
                </c:pt>
                <c:pt idx="60">
                  <c:v>3.001873072E10</c:v>
                </c:pt>
                <c:pt idx="61">
                  <c:v>3.001873084E10</c:v>
                </c:pt>
                <c:pt idx="62">
                  <c:v>3.00187314E10</c:v>
                </c:pt>
                <c:pt idx="63">
                  <c:v>3.001873582E10</c:v>
                </c:pt>
                <c:pt idx="64">
                  <c:v>3.001873748E10</c:v>
                </c:pt>
                <c:pt idx="65">
                  <c:v>3.001873748E10</c:v>
                </c:pt>
                <c:pt idx="66">
                  <c:v>3.001873908E10</c:v>
                </c:pt>
                <c:pt idx="67">
                  <c:v>3.001874028E10</c:v>
                </c:pt>
                <c:pt idx="68">
                  <c:v>3.001874086E10</c:v>
                </c:pt>
                <c:pt idx="69">
                  <c:v>3.00187435E10</c:v>
                </c:pt>
                <c:pt idx="70">
                  <c:v>3.001874492E10</c:v>
                </c:pt>
                <c:pt idx="71">
                  <c:v>3.00187462E10</c:v>
                </c:pt>
                <c:pt idx="72">
                  <c:v>3.001874684E10</c:v>
                </c:pt>
                <c:pt idx="73">
                  <c:v>3.001874872E10</c:v>
                </c:pt>
                <c:pt idx="74">
                  <c:v>3.001874876E10</c:v>
                </c:pt>
                <c:pt idx="75">
                  <c:v>3.00187488E10</c:v>
                </c:pt>
                <c:pt idx="76">
                  <c:v>3.001874992E10</c:v>
                </c:pt>
                <c:pt idx="77">
                  <c:v>3.001874992E10</c:v>
                </c:pt>
                <c:pt idx="78">
                  <c:v>3.001874994E10</c:v>
                </c:pt>
                <c:pt idx="79">
                  <c:v>3.001874998E10</c:v>
                </c:pt>
                <c:pt idx="80">
                  <c:v>3.001875128E10</c:v>
                </c:pt>
                <c:pt idx="81">
                  <c:v>3.001875128E10</c:v>
                </c:pt>
                <c:pt idx="82">
                  <c:v>3.001875128E10</c:v>
                </c:pt>
                <c:pt idx="83">
                  <c:v>3.00187513E10</c:v>
                </c:pt>
                <c:pt idx="84">
                  <c:v>3.00187513E10</c:v>
                </c:pt>
                <c:pt idx="85">
                  <c:v>3.001875134E10</c:v>
                </c:pt>
                <c:pt idx="86">
                  <c:v>3.001875248E10</c:v>
                </c:pt>
                <c:pt idx="87">
                  <c:v>3.00187525E10</c:v>
                </c:pt>
                <c:pt idx="88">
                  <c:v>3.001875382E10</c:v>
                </c:pt>
                <c:pt idx="89">
                  <c:v>3.001875512E10</c:v>
                </c:pt>
                <c:pt idx="90">
                  <c:v>3.001875776E10</c:v>
                </c:pt>
                <c:pt idx="91">
                  <c:v>3.001875782E10</c:v>
                </c:pt>
                <c:pt idx="92">
                  <c:v>3.001875832E10</c:v>
                </c:pt>
                <c:pt idx="93">
                  <c:v>3.00187584E10</c:v>
                </c:pt>
                <c:pt idx="94">
                  <c:v>3.001875964E10</c:v>
                </c:pt>
                <c:pt idx="95">
                  <c:v>3.001876278E10</c:v>
                </c:pt>
                <c:pt idx="96">
                  <c:v>3.00187641E10</c:v>
                </c:pt>
                <c:pt idx="97">
                  <c:v>3.001876472E10</c:v>
                </c:pt>
                <c:pt idx="98">
                  <c:v>3.001876534E10</c:v>
                </c:pt>
                <c:pt idx="99">
                  <c:v>3.001876546E10</c:v>
                </c:pt>
                <c:pt idx="100">
                  <c:v>3.001876602E10</c:v>
                </c:pt>
                <c:pt idx="101">
                  <c:v>3.001876606E10</c:v>
                </c:pt>
                <c:pt idx="102">
                  <c:v>3.001876606E10</c:v>
                </c:pt>
                <c:pt idx="103">
                  <c:v>3.001876664E10</c:v>
                </c:pt>
                <c:pt idx="104">
                  <c:v>3.001876786E10</c:v>
                </c:pt>
                <c:pt idx="105">
                  <c:v>3.001876984E10</c:v>
                </c:pt>
                <c:pt idx="106">
                  <c:v>3.001877112E10</c:v>
                </c:pt>
                <c:pt idx="107">
                  <c:v>3.001877184E10</c:v>
                </c:pt>
                <c:pt idx="108">
                  <c:v>3.00187724E10</c:v>
                </c:pt>
                <c:pt idx="109">
                  <c:v>3.001877314E10</c:v>
                </c:pt>
                <c:pt idx="110">
                  <c:v>3.001877316E10</c:v>
                </c:pt>
                <c:pt idx="111">
                  <c:v>3.001877386E10</c:v>
                </c:pt>
                <c:pt idx="112">
                  <c:v>3.0018775E10</c:v>
                </c:pt>
                <c:pt idx="113">
                  <c:v>3.001877504E10</c:v>
                </c:pt>
                <c:pt idx="114">
                  <c:v>3.001877642E10</c:v>
                </c:pt>
                <c:pt idx="115">
                  <c:v>3.001877698E10</c:v>
                </c:pt>
                <c:pt idx="116">
                  <c:v>3.001877698E10</c:v>
                </c:pt>
                <c:pt idx="117">
                  <c:v>3.001877702E10</c:v>
                </c:pt>
                <c:pt idx="118">
                  <c:v>3.001877756E10</c:v>
                </c:pt>
                <c:pt idx="119">
                  <c:v>3.001877824E10</c:v>
                </c:pt>
                <c:pt idx="120">
                  <c:v>3.001877956E10</c:v>
                </c:pt>
                <c:pt idx="121">
                  <c:v>3.001878016E10</c:v>
                </c:pt>
                <c:pt idx="122">
                  <c:v>3.001878078E10</c:v>
                </c:pt>
                <c:pt idx="123">
                  <c:v>3.001878206E10</c:v>
                </c:pt>
                <c:pt idx="124">
                  <c:v>3.001878222E10</c:v>
                </c:pt>
                <c:pt idx="125">
                  <c:v>3.001878342E10</c:v>
                </c:pt>
                <c:pt idx="126">
                  <c:v>3.001878408E10</c:v>
                </c:pt>
                <c:pt idx="127">
                  <c:v>3.001878526E10</c:v>
                </c:pt>
                <c:pt idx="128">
                  <c:v>3.001878534E10</c:v>
                </c:pt>
                <c:pt idx="129">
                  <c:v>3.001878786E10</c:v>
                </c:pt>
                <c:pt idx="130">
                  <c:v>3.001878912E10</c:v>
                </c:pt>
                <c:pt idx="131">
                  <c:v>3.001879036E10</c:v>
                </c:pt>
                <c:pt idx="132">
                  <c:v>3.001879108E10</c:v>
                </c:pt>
                <c:pt idx="133">
                  <c:v>3.001879302E10</c:v>
                </c:pt>
                <c:pt idx="134">
                  <c:v>3.001879366E10</c:v>
                </c:pt>
                <c:pt idx="135">
                  <c:v>3.001879374E10</c:v>
                </c:pt>
                <c:pt idx="136">
                  <c:v>3.001879442E10</c:v>
                </c:pt>
                <c:pt idx="137">
                  <c:v>3.001879554E10</c:v>
                </c:pt>
                <c:pt idx="138">
                  <c:v>3.001879612E10</c:v>
                </c:pt>
                <c:pt idx="139">
                  <c:v>3.001879616E10</c:v>
                </c:pt>
                <c:pt idx="140">
                  <c:v>3.001879618E10</c:v>
                </c:pt>
                <c:pt idx="141">
                  <c:v>3.001879682E10</c:v>
                </c:pt>
                <c:pt idx="142">
                  <c:v>3.001879818E10</c:v>
                </c:pt>
                <c:pt idx="143">
                  <c:v>3.001879878E10</c:v>
                </c:pt>
                <c:pt idx="144">
                  <c:v>3.001879886E10</c:v>
                </c:pt>
                <c:pt idx="145">
                  <c:v>3.001880258E10</c:v>
                </c:pt>
                <c:pt idx="146">
                  <c:v>3.001880266E10</c:v>
                </c:pt>
                <c:pt idx="147">
                  <c:v>3.00188047E10</c:v>
                </c:pt>
                <c:pt idx="148">
                  <c:v>3.001880594E10</c:v>
                </c:pt>
                <c:pt idx="149">
                  <c:v>3.001880642E10</c:v>
                </c:pt>
                <c:pt idx="150">
                  <c:v>3.001880652E10</c:v>
                </c:pt>
                <c:pt idx="151">
                  <c:v>3.001880654E10</c:v>
                </c:pt>
                <c:pt idx="152">
                  <c:v>3.001880718E10</c:v>
                </c:pt>
                <c:pt idx="153">
                  <c:v>3.00188085E10</c:v>
                </c:pt>
                <c:pt idx="154">
                  <c:v>3.001880922E10</c:v>
                </c:pt>
                <c:pt idx="155">
                  <c:v>3.001881222E10</c:v>
                </c:pt>
                <c:pt idx="156">
                  <c:v>3.001881308E10</c:v>
                </c:pt>
                <c:pt idx="157">
                  <c:v>3.00188142E10</c:v>
                </c:pt>
                <c:pt idx="158">
                  <c:v>3.001881538E10</c:v>
                </c:pt>
                <c:pt idx="159">
                  <c:v>3.001881552E10</c:v>
                </c:pt>
                <c:pt idx="160">
                  <c:v>3.00188168E10</c:v>
                </c:pt>
                <c:pt idx="161">
                  <c:v>3.00188174E10</c:v>
                </c:pt>
                <c:pt idx="162">
                  <c:v>3.001881748E10</c:v>
                </c:pt>
                <c:pt idx="163">
                  <c:v>3.001881874E10</c:v>
                </c:pt>
                <c:pt idx="164">
                  <c:v>3.00188194E10</c:v>
                </c:pt>
                <c:pt idx="165">
                  <c:v>3.001881998E10</c:v>
                </c:pt>
                <c:pt idx="166">
                  <c:v>3.00188207E10</c:v>
                </c:pt>
                <c:pt idx="167">
                  <c:v>3.001882076E10</c:v>
                </c:pt>
                <c:pt idx="168">
                  <c:v>3.001882076E10</c:v>
                </c:pt>
                <c:pt idx="169">
                  <c:v>3.001882112E10</c:v>
                </c:pt>
                <c:pt idx="170">
                  <c:v>3.00188246E10</c:v>
                </c:pt>
                <c:pt idx="171">
                  <c:v>3.001882512E10</c:v>
                </c:pt>
                <c:pt idx="172">
                  <c:v>3.00188258E10</c:v>
                </c:pt>
                <c:pt idx="173">
                  <c:v>3.001882644E10</c:v>
                </c:pt>
                <c:pt idx="174">
                  <c:v>3.0018827E10</c:v>
                </c:pt>
                <c:pt idx="175">
                  <c:v>3.001882832E10</c:v>
                </c:pt>
                <c:pt idx="176">
                  <c:v>3.001882842E10</c:v>
                </c:pt>
                <c:pt idx="177">
                  <c:v>3.001882898E10</c:v>
                </c:pt>
                <c:pt idx="178">
                  <c:v>3.00188297E10</c:v>
                </c:pt>
                <c:pt idx="179">
                  <c:v>3.00188303E10</c:v>
                </c:pt>
                <c:pt idx="180">
                  <c:v>3.001883286E10</c:v>
                </c:pt>
                <c:pt idx="181">
                  <c:v>3.001883286E10</c:v>
                </c:pt>
                <c:pt idx="182">
                  <c:v>3.001883346E10</c:v>
                </c:pt>
                <c:pt idx="183">
                  <c:v>3.001883486E10</c:v>
                </c:pt>
                <c:pt idx="184">
                  <c:v>3.001883486E10</c:v>
                </c:pt>
                <c:pt idx="185">
                  <c:v>3.001883554E10</c:v>
                </c:pt>
                <c:pt idx="186">
                  <c:v>3.001883792E10</c:v>
                </c:pt>
                <c:pt idx="187">
                  <c:v>3.001883864E10</c:v>
                </c:pt>
                <c:pt idx="188">
                  <c:v>3.00188432E10</c:v>
                </c:pt>
                <c:pt idx="189">
                  <c:v>3.001884386E10</c:v>
                </c:pt>
                <c:pt idx="190">
                  <c:v>3.001884496E10</c:v>
                </c:pt>
                <c:pt idx="191">
                  <c:v>3.001884516E10</c:v>
                </c:pt>
                <c:pt idx="192">
                  <c:v>3.001884636E10</c:v>
                </c:pt>
                <c:pt idx="193">
                  <c:v>3.001884636E10</c:v>
                </c:pt>
                <c:pt idx="194">
                  <c:v>3.001884662E10</c:v>
                </c:pt>
                <c:pt idx="195">
                  <c:v>3.001884672E10</c:v>
                </c:pt>
                <c:pt idx="196">
                  <c:v>3.001884702E10</c:v>
                </c:pt>
                <c:pt idx="197">
                  <c:v>3.001884892E10</c:v>
                </c:pt>
                <c:pt idx="198">
                  <c:v>3.001884952E10</c:v>
                </c:pt>
                <c:pt idx="199">
                  <c:v>3.001885078E10</c:v>
                </c:pt>
                <c:pt idx="200">
                  <c:v>3.001885088E10</c:v>
                </c:pt>
                <c:pt idx="201">
                  <c:v>3.001885204E10</c:v>
                </c:pt>
                <c:pt idx="202">
                  <c:v>3.001885272E10</c:v>
                </c:pt>
                <c:pt idx="203">
                  <c:v>3.001885282E10</c:v>
                </c:pt>
                <c:pt idx="204">
                  <c:v>3.001885408E10</c:v>
                </c:pt>
                <c:pt idx="205">
                  <c:v>3.001885474E10</c:v>
                </c:pt>
                <c:pt idx="206">
                  <c:v>3.001885478E10</c:v>
                </c:pt>
                <c:pt idx="207">
                  <c:v>3.0018856E10</c:v>
                </c:pt>
                <c:pt idx="208">
                  <c:v>3.001885912E10</c:v>
                </c:pt>
                <c:pt idx="209">
                  <c:v>3.001885912E10</c:v>
                </c:pt>
                <c:pt idx="210">
                  <c:v>3.00188592E10</c:v>
                </c:pt>
                <c:pt idx="211">
                  <c:v>3.001885974E10</c:v>
                </c:pt>
                <c:pt idx="212">
                  <c:v>3.001885976E10</c:v>
                </c:pt>
                <c:pt idx="213">
                  <c:v>3.001886042E10</c:v>
                </c:pt>
                <c:pt idx="214">
                  <c:v>3.00188605E10</c:v>
                </c:pt>
                <c:pt idx="215">
                  <c:v>3.001886172E10</c:v>
                </c:pt>
                <c:pt idx="216">
                  <c:v>3.001886372E10</c:v>
                </c:pt>
                <c:pt idx="217">
                  <c:v>3.001886374E10</c:v>
                </c:pt>
                <c:pt idx="218">
                  <c:v>3.00188651E10</c:v>
                </c:pt>
                <c:pt idx="219">
                  <c:v>3.001886556E10</c:v>
                </c:pt>
                <c:pt idx="220">
                  <c:v>3.001886564E10</c:v>
                </c:pt>
                <c:pt idx="221">
                  <c:v>3.001886564E10</c:v>
                </c:pt>
                <c:pt idx="222">
                  <c:v>3.001886678E10</c:v>
                </c:pt>
                <c:pt idx="223">
                  <c:v>3.001886678E10</c:v>
                </c:pt>
                <c:pt idx="224">
                  <c:v>3.001886678E10</c:v>
                </c:pt>
                <c:pt idx="225">
                  <c:v>3.001886678E10</c:v>
                </c:pt>
                <c:pt idx="226">
                  <c:v>3.001886678E10</c:v>
                </c:pt>
                <c:pt idx="227">
                  <c:v>3.001886678E10</c:v>
                </c:pt>
                <c:pt idx="228">
                  <c:v>3.001886678E10</c:v>
                </c:pt>
                <c:pt idx="229">
                  <c:v>3.00188668E10</c:v>
                </c:pt>
                <c:pt idx="230">
                  <c:v>3.00188668E10</c:v>
                </c:pt>
                <c:pt idx="231">
                  <c:v>3.00188668E10</c:v>
                </c:pt>
                <c:pt idx="232">
                  <c:v>3.001886696E10</c:v>
                </c:pt>
                <c:pt idx="233">
                  <c:v>3.001886818E10</c:v>
                </c:pt>
                <c:pt idx="234">
                  <c:v>3.001886822E10</c:v>
                </c:pt>
                <c:pt idx="235">
                  <c:v>3.001886828E10</c:v>
                </c:pt>
                <c:pt idx="236">
                  <c:v>3.00188688E10</c:v>
                </c:pt>
                <c:pt idx="237">
                  <c:v>3.001886944E10</c:v>
                </c:pt>
                <c:pt idx="238">
                  <c:v>3.001886956E10</c:v>
                </c:pt>
                <c:pt idx="239">
                  <c:v>3.001887016E10</c:v>
                </c:pt>
                <c:pt idx="240">
                  <c:v>3.001887024E10</c:v>
                </c:pt>
                <c:pt idx="241">
                  <c:v>3.001887136E10</c:v>
                </c:pt>
                <c:pt idx="242">
                  <c:v>3.001887194E10</c:v>
                </c:pt>
                <c:pt idx="243">
                  <c:v>3.0018872E10</c:v>
                </c:pt>
                <c:pt idx="244">
                  <c:v>3.001887202E10</c:v>
                </c:pt>
                <c:pt idx="245">
                  <c:v>3.001887216E10</c:v>
                </c:pt>
                <c:pt idx="246">
                  <c:v>3.00188728E10</c:v>
                </c:pt>
                <c:pt idx="247">
                  <c:v>3.001887384E10</c:v>
                </c:pt>
                <c:pt idx="248">
                  <c:v>3.001887716E10</c:v>
                </c:pt>
                <c:pt idx="249">
                  <c:v>3.001887846E10</c:v>
                </c:pt>
                <c:pt idx="250">
                  <c:v>3.001887906E10</c:v>
                </c:pt>
                <c:pt idx="251">
                  <c:v>3.001888038E10</c:v>
                </c:pt>
                <c:pt idx="252">
                  <c:v>3.001888096E10</c:v>
                </c:pt>
                <c:pt idx="253">
                  <c:v>3.001888102E10</c:v>
                </c:pt>
                <c:pt idx="254">
                  <c:v>3.001888108E10</c:v>
                </c:pt>
                <c:pt idx="255">
                  <c:v>3.001888176E10</c:v>
                </c:pt>
                <c:pt idx="256">
                  <c:v>3.001888486E10</c:v>
                </c:pt>
                <c:pt idx="257">
                  <c:v>3.001888552E10</c:v>
                </c:pt>
                <c:pt idx="258">
                  <c:v>3.001888744E10</c:v>
                </c:pt>
                <c:pt idx="259">
                  <c:v>3.001888872E10</c:v>
                </c:pt>
                <c:pt idx="260">
                  <c:v>3.001889142E10</c:v>
                </c:pt>
                <c:pt idx="261">
                  <c:v>3.001889202E10</c:v>
                </c:pt>
                <c:pt idx="262">
                  <c:v>3.001889202E10</c:v>
                </c:pt>
                <c:pt idx="263">
                  <c:v>3.001889258E10</c:v>
                </c:pt>
                <c:pt idx="264">
                  <c:v>3.001889264E10</c:v>
                </c:pt>
                <c:pt idx="265">
                  <c:v>3.00188938E10</c:v>
                </c:pt>
                <c:pt idx="266">
                  <c:v>3.001889524E10</c:v>
                </c:pt>
                <c:pt idx="267">
                  <c:v>3.001889646E10</c:v>
                </c:pt>
                <c:pt idx="268">
                  <c:v>3.001889776E10</c:v>
                </c:pt>
                <c:pt idx="269">
                  <c:v>3.00188991E10</c:v>
                </c:pt>
                <c:pt idx="270">
                  <c:v>3.00188998E10</c:v>
                </c:pt>
                <c:pt idx="271">
                  <c:v>3.00189013E10</c:v>
                </c:pt>
                <c:pt idx="272">
                  <c:v>3.001890296E10</c:v>
                </c:pt>
                <c:pt idx="273">
                  <c:v>3.001890358E10</c:v>
                </c:pt>
                <c:pt idx="274">
                  <c:v>3.001890612E10</c:v>
                </c:pt>
                <c:pt idx="275">
                  <c:v>3.001890866E10</c:v>
                </c:pt>
                <c:pt idx="276">
                  <c:v>3.001890928E10</c:v>
                </c:pt>
                <c:pt idx="277">
                  <c:v>3.001891054E10</c:v>
                </c:pt>
                <c:pt idx="278">
                  <c:v>3.00189106E10</c:v>
                </c:pt>
                <c:pt idx="279">
                  <c:v>3.001891132E10</c:v>
                </c:pt>
                <c:pt idx="280">
                  <c:v>3.001891184E10</c:v>
                </c:pt>
                <c:pt idx="281">
                  <c:v>3.001891378E10</c:v>
                </c:pt>
                <c:pt idx="282">
                  <c:v>3.001891516E10</c:v>
                </c:pt>
                <c:pt idx="283">
                  <c:v>3.00189152E10</c:v>
                </c:pt>
                <c:pt idx="284">
                  <c:v>3.001891568E10</c:v>
                </c:pt>
                <c:pt idx="285">
                  <c:v>3.001891704E10</c:v>
                </c:pt>
                <c:pt idx="286">
                  <c:v>3.00189182E10</c:v>
                </c:pt>
                <c:pt idx="287">
                  <c:v>3.001892016E10</c:v>
                </c:pt>
                <c:pt idx="288">
                  <c:v>3.001892224E10</c:v>
                </c:pt>
                <c:pt idx="289">
                  <c:v>3.001892294E10</c:v>
                </c:pt>
                <c:pt idx="290">
                  <c:v>3.001892358E10</c:v>
                </c:pt>
                <c:pt idx="291">
                  <c:v>3.001892464E10</c:v>
                </c:pt>
                <c:pt idx="292">
                  <c:v>3.001892534E10</c:v>
                </c:pt>
                <c:pt idx="293">
                  <c:v>3.001892538E10</c:v>
                </c:pt>
                <c:pt idx="294">
                  <c:v>3.001892616E10</c:v>
                </c:pt>
                <c:pt idx="295">
                  <c:v>3.001892798E10</c:v>
                </c:pt>
                <c:pt idx="296">
                  <c:v>3.001893118E10</c:v>
                </c:pt>
                <c:pt idx="297">
                  <c:v>3.001893232E10</c:v>
                </c:pt>
                <c:pt idx="298">
                  <c:v>3.001893234E10</c:v>
                </c:pt>
                <c:pt idx="299">
                  <c:v>3.001893238E10</c:v>
                </c:pt>
                <c:pt idx="300">
                  <c:v>3.00189324E10</c:v>
                </c:pt>
                <c:pt idx="301">
                  <c:v>3.001893374E10</c:v>
                </c:pt>
                <c:pt idx="302">
                  <c:v>3.001893382E10</c:v>
                </c:pt>
                <c:pt idx="303">
                  <c:v>3.001893432E10</c:v>
                </c:pt>
                <c:pt idx="304">
                  <c:v>3.001893434E10</c:v>
                </c:pt>
                <c:pt idx="305">
                  <c:v>3.00189363E10</c:v>
                </c:pt>
                <c:pt idx="306">
                  <c:v>3.001893638E10</c:v>
                </c:pt>
                <c:pt idx="307">
                  <c:v>3.001893696E10</c:v>
                </c:pt>
                <c:pt idx="308">
                  <c:v>3.001893762E10</c:v>
                </c:pt>
                <c:pt idx="309">
                  <c:v>3.001893762E10</c:v>
                </c:pt>
                <c:pt idx="310">
                  <c:v>3.00189377E10</c:v>
                </c:pt>
                <c:pt idx="311">
                  <c:v>3.001893818E10</c:v>
                </c:pt>
                <c:pt idx="312">
                  <c:v>3.00189421E10</c:v>
                </c:pt>
                <c:pt idx="313">
                  <c:v>3.001894398E10</c:v>
                </c:pt>
                <c:pt idx="314">
                  <c:v>3.001894458E10</c:v>
                </c:pt>
                <c:pt idx="315">
                  <c:v>3.001894534E10</c:v>
                </c:pt>
                <c:pt idx="316">
                  <c:v>3.001894592E10</c:v>
                </c:pt>
                <c:pt idx="317">
                  <c:v>3.001894604E10</c:v>
                </c:pt>
                <c:pt idx="318">
                  <c:v>3.001894666E10</c:v>
                </c:pt>
                <c:pt idx="319">
                  <c:v>3.001895044E10</c:v>
                </c:pt>
                <c:pt idx="320">
                  <c:v>3.001895174E10</c:v>
                </c:pt>
                <c:pt idx="321">
                  <c:v>3.001895498E10</c:v>
                </c:pt>
                <c:pt idx="322">
                  <c:v>3.001895498E10</c:v>
                </c:pt>
                <c:pt idx="323">
                  <c:v>3.001895502E10</c:v>
                </c:pt>
                <c:pt idx="324">
                  <c:v>3.001895544E10</c:v>
                </c:pt>
                <c:pt idx="325">
                  <c:v>3.001895942E10</c:v>
                </c:pt>
                <c:pt idx="326">
                  <c:v>3.001895944E10</c:v>
                </c:pt>
                <c:pt idx="327">
                  <c:v>3.001896004E10</c:v>
                </c:pt>
                <c:pt idx="328">
                  <c:v>3.001896016E10</c:v>
                </c:pt>
                <c:pt idx="329">
                  <c:v>3.00189607E10</c:v>
                </c:pt>
                <c:pt idx="330">
                  <c:v>3.001896072E10</c:v>
                </c:pt>
                <c:pt idx="331">
                  <c:v>3.00189632E10</c:v>
                </c:pt>
                <c:pt idx="332">
                  <c:v>3.001896462E10</c:v>
                </c:pt>
                <c:pt idx="333">
                  <c:v>3.001896648E10</c:v>
                </c:pt>
                <c:pt idx="334">
                  <c:v>3.00189728E10</c:v>
                </c:pt>
                <c:pt idx="335">
                  <c:v>3.001897284E10</c:v>
                </c:pt>
                <c:pt idx="336">
                  <c:v>3.00189736E10</c:v>
                </c:pt>
                <c:pt idx="337">
                  <c:v>3.001897414E10</c:v>
                </c:pt>
                <c:pt idx="338">
                  <c:v>3.001897486E10</c:v>
                </c:pt>
                <c:pt idx="339">
                  <c:v>3.001897538E10</c:v>
                </c:pt>
                <c:pt idx="340">
                  <c:v>3.001897742E10</c:v>
                </c:pt>
                <c:pt idx="341">
                  <c:v>3.001897748E10</c:v>
                </c:pt>
                <c:pt idx="342">
                  <c:v>3.001897806E10</c:v>
                </c:pt>
                <c:pt idx="343">
                  <c:v>3.001897868E10</c:v>
                </c:pt>
                <c:pt idx="344">
                  <c:v>3.001897996E10</c:v>
                </c:pt>
                <c:pt idx="345">
                  <c:v>3.00189819E10</c:v>
                </c:pt>
                <c:pt idx="346">
                  <c:v>3.001898264E10</c:v>
                </c:pt>
                <c:pt idx="347">
                  <c:v>3.001898318E10</c:v>
                </c:pt>
                <c:pt idx="348">
                  <c:v>3.001898456E10</c:v>
                </c:pt>
                <c:pt idx="349">
                  <c:v>3.001898706E10</c:v>
                </c:pt>
                <c:pt idx="350">
                  <c:v>3.001898902E10</c:v>
                </c:pt>
                <c:pt idx="351">
                  <c:v>3.001899074E10</c:v>
                </c:pt>
                <c:pt idx="352">
                  <c:v>3.00189941E10</c:v>
                </c:pt>
                <c:pt idx="353">
                  <c:v>3.00189948E10</c:v>
                </c:pt>
                <c:pt idx="354">
                  <c:v>3.001899526E10</c:v>
                </c:pt>
                <c:pt idx="355">
                  <c:v>3.001899548E10</c:v>
                </c:pt>
                <c:pt idx="356">
                  <c:v>3.001899552E10</c:v>
                </c:pt>
                <c:pt idx="357">
                  <c:v>3.001899554E10</c:v>
                </c:pt>
                <c:pt idx="358">
                  <c:v>3.001899618E10</c:v>
                </c:pt>
                <c:pt idx="359">
                  <c:v>3.0018998E10</c:v>
                </c:pt>
                <c:pt idx="360">
                  <c:v>3.00189986E10</c:v>
                </c:pt>
                <c:pt idx="361">
                  <c:v>3.001899932E10</c:v>
                </c:pt>
                <c:pt idx="362">
                  <c:v>3.001900058E10</c:v>
                </c:pt>
                <c:pt idx="363">
                  <c:v>3.001900118E10</c:v>
                </c:pt>
                <c:pt idx="364">
                  <c:v>3.00190051E10</c:v>
                </c:pt>
                <c:pt idx="365">
                  <c:v>3.001900562E10</c:v>
                </c:pt>
                <c:pt idx="366">
                  <c:v>3.001900764E10</c:v>
                </c:pt>
                <c:pt idx="367">
                  <c:v>3.001900766E10</c:v>
                </c:pt>
                <c:pt idx="368">
                  <c:v>3.001900766E10</c:v>
                </c:pt>
                <c:pt idx="369">
                  <c:v>3.001900768E10</c:v>
                </c:pt>
                <c:pt idx="370">
                  <c:v>3.001900816E10</c:v>
                </c:pt>
                <c:pt idx="371">
                  <c:v>3.001900822E10</c:v>
                </c:pt>
                <c:pt idx="372">
                  <c:v>3.001900892E10</c:v>
                </c:pt>
                <c:pt idx="373">
                  <c:v>3.001900894E10</c:v>
                </c:pt>
                <c:pt idx="374">
                  <c:v>3.0019009E10</c:v>
                </c:pt>
                <c:pt idx="375">
                  <c:v>3.001901074E10</c:v>
                </c:pt>
                <c:pt idx="376">
                  <c:v>3.001901264E10</c:v>
                </c:pt>
                <c:pt idx="377">
                  <c:v>3.00190127E10</c:v>
                </c:pt>
                <c:pt idx="378">
                  <c:v>3.001901412E10</c:v>
                </c:pt>
                <c:pt idx="379">
                  <c:v>3.00190147E10</c:v>
                </c:pt>
                <c:pt idx="380">
                  <c:v>3.001901536E10</c:v>
                </c:pt>
                <c:pt idx="381">
                  <c:v>3.001901596E10</c:v>
                </c:pt>
                <c:pt idx="382">
                  <c:v>3.001901726E10</c:v>
                </c:pt>
                <c:pt idx="383">
                  <c:v>3.001901976E10</c:v>
                </c:pt>
                <c:pt idx="384">
                  <c:v>3.00190211E10</c:v>
                </c:pt>
                <c:pt idx="385">
                  <c:v>3.001902182E10</c:v>
                </c:pt>
                <c:pt idx="386">
                  <c:v>3.001902432E10</c:v>
                </c:pt>
                <c:pt idx="387">
                  <c:v>3.001902688E10</c:v>
                </c:pt>
                <c:pt idx="388">
                  <c:v>3.001902818E10</c:v>
                </c:pt>
                <c:pt idx="389">
                  <c:v>3.001902818E10</c:v>
                </c:pt>
                <c:pt idx="390">
                  <c:v>3.00190282E10</c:v>
                </c:pt>
                <c:pt idx="391">
                  <c:v>3.001903138E10</c:v>
                </c:pt>
                <c:pt idx="392">
                  <c:v>3.001903146E10</c:v>
                </c:pt>
                <c:pt idx="393">
                  <c:v>3.001903206E10</c:v>
                </c:pt>
                <c:pt idx="394">
                  <c:v>3.001903214E10</c:v>
                </c:pt>
                <c:pt idx="395">
                  <c:v>3.00190353E10</c:v>
                </c:pt>
                <c:pt idx="396">
                  <c:v>3.001903584E10</c:v>
                </c:pt>
                <c:pt idx="397">
                  <c:v>3.00190371E10</c:v>
                </c:pt>
                <c:pt idx="398">
                  <c:v>3.001903974E10</c:v>
                </c:pt>
                <c:pt idx="399">
                  <c:v>3.001904032E10</c:v>
                </c:pt>
                <c:pt idx="400">
                  <c:v>3.001904176E10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6949032"/>
        <c:axId val="-2126943512"/>
      </c:scatterChart>
      <c:valAx>
        <c:axId val="-2126949032"/>
        <c:scaling>
          <c:orientation val="minMax"/>
          <c:max val="1200.0"/>
          <c:min val="8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Position iin</a:t>
                </a:r>
                <a:r>
                  <a:rPr lang="de-DE" baseline="0"/>
                  <a:t> data stream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6943512"/>
        <c:crosses val="autoZero"/>
        <c:crossBetween val="midCat"/>
      </c:valAx>
      <c:valAx>
        <c:axId val="-2126943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Time Stamp / 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69490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BD4CAD-8F8A-4058-9B05-1B2390AB2EC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494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2950"/>
            <a:ext cx="495141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548"/>
            <a:ext cx="5435600" cy="445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92B8FC-7748-402F-93AD-E4B758DDD95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881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B8FC-7748-402F-93AD-E4B758DDD959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 userDrawn="1"/>
        </p:nvSpPr>
        <p:spPr bwMode="auto">
          <a:xfrm>
            <a:off x="-1588" y="2286000"/>
            <a:ext cx="9144001" cy="4572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3103" name="Rectangle 31"/>
          <p:cNvSpPr>
            <a:spLocks noChangeArrowheads="1"/>
          </p:cNvSpPr>
          <p:nvPr userDrawn="1"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04" name="Rectangle 32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15" name="Rectangle 43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16" name="Rectangle 44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17" name="Rectangle 45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23" name="Text Box 51"/>
          <p:cNvSpPr txBox="1">
            <a:spLocks noChangeArrowheads="1"/>
          </p:cNvSpPr>
          <p:nvPr userDrawn="1"/>
        </p:nvSpPr>
        <p:spPr bwMode="auto">
          <a:xfrm>
            <a:off x="719138" y="5048250"/>
            <a:ext cx="3810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fld id="{586F53E7-1F83-4E1F-818E-07A90382E93B}" type="datetime4">
              <a:rPr lang="de-DE" sz="1400">
                <a:solidFill>
                  <a:srgbClr val="F4F4F4"/>
                </a:solidFill>
                <a:ea typeface="ＭＳ Ｐゴシック" charset="-128"/>
              </a:rPr>
              <a:pPr>
                <a:spcBef>
                  <a:spcPct val="50000"/>
                </a:spcBef>
              </a:pPr>
              <a:t>Dezember 1, 2015</a:t>
            </a:fld>
            <a:endParaRPr lang="de-DE" sz="1400">
              <a:solidFill>
                <a:srgbClr val="F4F4F4"/>
              </a:solidFill>
              <a:ea typeface="ＭＳ Ｐゴシック" charset="-128"/>
            </a:endParaRPr>
          </a:p>
        </p:txBody>
      </p:sp>
      <p:pic>
        <p:nvPicPr>
          <p:cNvPr id="3126" name="Picture 54" descr="Logo_FZ_Jülich_NEU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</p:spPr>
      </p:pic>
      <p:sp>
        <p:nvSpPr>
          <p:cNvPr id="3128" name="Text Box 56"/>
          <p:cNvSpPr txBox="1">
            <a:spLocks noChangeArrowheads="1"/>
          </p:cNvSpPr>
          <p:nvPr userDrawn="1"/>
        </p:nvSpPr>
        <p:spPr bwMode="auto">
          <a:xfrm rot="-5400000">
            <a:off x="-1079500" y="933450"/>
            <a:ext cx="2476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3070225"/>
            <a:ext cx="7772400" cy="719138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3860800"/>
            <a:ext cx="7740650" cy="647700"/>
          </a:xfrm>
        </p:spPr>
        <p:txBody>
          <a:bodyPr/>
          <a:lstStyle>
            <a:lvl1pPr marL="0" indent="0">
              <a:defRPr sz="32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Master-Untertitelformat bearbeiten</a:t>
            </a:r>
            <a:endParaRPr lang="de-DE"/>
          </a:p>
        </p:txBody>
      </p:sp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642910" y="357166"/>
          <a:ext cx="2674992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20" name="Bitmap" r:id="rId4" imgW="1905266" imgH="457143" progId="PBrush">
                  <p:embed/>
                </p:oleObj>
              </mc:Choice>
              <mc:Fallback>
                <p:oleObj name="Bitmap" r:id="rId4" imgW="1905266" imgH="45714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357166"/>
                        <a:ext cx="2674992" cy="642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8438" y="609600"/>
            <a:ext cx="1943100" cy="5410200"/>
          </a:xfrm>
        </p:spPr>
        <p:txBody>
          <a:bodyPr vert="eaVert"/>
          <a:lstStyle/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609600"/>
            <a:ext cx="5676900" cy="5410200"/>
          </a:xfrm>
        </p:spPr>
        <p:txBody>
          <a:bodyPr vert="eaVert"/>
          <a:lstStyle/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28612"/>
            <a:ext cx="7772400" cy="1143000"/>
          </a:xfrm>
        </p:spPr>
        <p:txBody>
          <a:bodyPr/>
          <a:lstStyle/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153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Mastertitelformat bearbeiten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Bild auf Platzhalter ziehen oder durch Klicken auf Symbol hinzufügen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image" Target="../media/image2.png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71414"/>
            <a:ext cx="6643734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000108"/>
            <a:ext cx="7772400" cy="501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pic>
        <p:nvPicPr>
          <p:cNvPr id="1094" name="Picture 70" descr="Logo_FZ_Jülich_NEU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127000"/>
            <a:ext cx="1447800" cy="469900"/>
          </a:xfrm>
          <a:prstGeom prst="rect">
            <a:avLst/>
          </a:prstGeom>
          <a:noFill/>
        </p:spPr>
      </p:pic>
      <p:sp>
        <p:nvSpPr>
          <p:cNvPr id="1095" name="Text Box 71"/>
          <p:cNvSpPr txBox="1">
            <a:spLocks noChangeArrowheads="1"/>
          </p:cNvSpPr>
          <p:nvPr/>
        </p:nvSpPr>
        <p:spPr bwMode="auto">
          <a:xfrm>
            <a:off x="539750" y="6477000"/>
            <a:ext cx="777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fld id="{BD801DE1-14FA-4832-8C83-29B11DD43F9E}" type="datetime4">
              <a:rPr lang="de-DE" sz="1000">
                <a:solidFill>
                  <a:srgbClr val="005B82"/>
                </a:solidFill>
              </a:rPr>
              <a:pPr/>
              <a:t>Dezember 1, 2015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96" name="Text Box 72"/>
          <p:cNvSpPr txBox="1">
            <a:spLocks noChangeArrowheads="1"/>
          </p:cNvSpPr>
          <p:nvPr/>
        </p:nvSpPr>
        <p:spPr bwMode="auto">
          <a:xfrm>
            <a:off x="8328025" y="6477000"/>
            <a:ext cx="565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1000">
                <a:solidFill>
                  <a:srgbClr val="005B82"/>
                </a:solidFill>
              </a:rPr>
              <a:t>Folie </a:t>
            </a:r>
            <a:fld id="{F540E0C8-EA85-4EB4-B9EB-180779D59F0A}" type="slidenum">
              <a:rPr lang="de-DE" sz="1000">
                <a:solidFill>
                  <a:srgbClr val="005B82"/>
                </a:solidFill>
              </a:rPr>
              <a:pPr/>
              <a:t>‹Nr.›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4000496" y="6500834"/>
            <a:ext cx="11557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1000" dirty="0" smtClean="0">
                <a:solidFill>
                  <a:srgbClr val="005B82"/>
                </a:solidFill>
              </a:rPr>
              <a:t>Tobias Stockmanns </a:t>
            </a:r>
            <a:endParaRPr lang="de-DE" sz="1000" dirty="0">
              <a:solidFill>
                <a:srgbClr val="005B82"/>
              </a:solidFill>
            </a:endParaRPr>
          </a:p>
        </p:txBody>
      </p:sp>
      <p:graphicFrame>
        <p:nvGraphicFramePr>
          <p:cNvPr id="203777" name="Object 1"/>
          <p:cNvGraphicFramePr>
            <a:graphicFrameLocks noChangeAspect="1"/>
          </p:cNvGraphicFramePr>
          <p:nvPr/>
        </p:nvGraphicFramePr>
        <p:xfrm>
          <a:off x="7572396" y="6072206"/>
          <a:ext cx="143986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44" name="Bitmap" r:id="rId15" imgW="1905266" imgH="457143" progId="PBrush">
                  <p:embed/>
                </p:oleObj>
              </mc:Choice>
              <mc:Fallback>
                <p:oleObj name="Bitmap" r:id="rId15" imgW="1905266" imgH="457143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96" y="6072206"/>
                        <a:ext cx="143986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5B82"/>
        </a:buClr>
        <a:buFont typeface="Arial" pitchFamily="34" charset="0"/>
        <a:buChar char="•"/>
        <a:defRPr sz="2200" i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Parallel Processing of</a:t>
            </a:r>
            <a:br>
              <a:rPr lang="en-US" dirty="0" smtClean="0"/>
            </a:br>
            <a:r>
              <a:rPr lang="en-US" dirty="0" smtClean="0"/>
              <a:t>MVD Test Beam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81406"/>
      </p:ext>
    </p:extLst>
  </p:cSld>
  <p:clrMapOvr>
    <a:masterClrMapping/>
  </p:clrMapOvr>
  <p:transition xmlns:p14="http://schemas.microsoft.com/office/powerpoint/2010/main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after sorting</a:t>
            </a:r>
            <a:endParaRPr lang="en-US" dirty="0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994966"/>
              </p:ext>
            </p:extLst>
          </p:nvPr>
        </p:nvGraphicFramePr>
        <p:xfrm>
          <a:off x="756000" y="1123200"/>
          <a:ext cx="7704432" cy="4754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7456041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Front-Ends v1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2771800" y="2924944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Event Builder</a:t>
            </a:r>
            <a:endParaRPr lang="en-US" sz="1400" dirty="0"/>
          </a:p>
        </p:txBody>
      </p:sp>
      <p:sp>
        <p:nvSpPr>
          <p:cNvPr id="14" name="Rechteck 13"/>
          <p:cNvSpPr/>
          <p:nvPr/>
        </p:nvSpPr>
        <p:spPr>
          <a:xfrm>
            <a:off x="3923928" y="2924944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Track Finder</a:t>
            </a:r>
            <a:endParaRPr lang="en-US" sz="1400" dirty="0"/>
          </a:p>
        </p:txBody>
      </p:sp>
      <p:cxnSp>
        <p:nvCxnSpPr>
          <p:cNvPr id="20" name="Gerade Verbindung mit Pfeil 19"/>
          <p:cNvCxnSpPr>
            <a:stCxn id="11" idx="3"/>
            <a:endCxn id="14" idx="1"/>
          </p:cNvCxnSpPr>
          <p:nvPr/>
        </p:nvCxnSpPr>
        <p:spPr>
          <a:xfrm>
            <a:off x="3635896" y="3346140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winkelte Verbindung 24"/>
          <p:cNvCxnSpPr>
            <a:endCxn id="11" idx="1"/>
          </p:cNvCxnSpPr>
          <p:nvPr/>
        </p:nvCxnSpPr>
        <p:spPr>
          <a:xfrm>
            <a:off x="2267744" y="1833972"/>
            <a:ext cx="504056" cy="1512168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winkelte Verbindung 25"/>
          <p:cNvCxnSpPr>
            <a:endCxn id="11" idx="1"/>
          </p:cNvCxnSpPr>
          <p:nvPr/>
        </p:nvCxnSpPr>
        <p:spPr>
          <a:xfrm flipV="1">
            <a:off x="2267744" y="3346140"/>
            <a:ext cx="504056" cy="504056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28"/>
          <p:cNvCxnSpPr>
            <a:endCxn id="11" idx="1"/>
          </p:cNvCxnSpPr>
          <p:nvPr/>
        </p:nvCxnSpPr>
        <p:spPr>
          <a:xfrm flipV="1">
            <a:off x="2267744" y="3346140"/>
            <a:ext cx="504056" cy="1656184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>
            <a:endCxn id="11" idx="1"/>
          </p:cNvCxnSpPr>
          <p:nvPr/>
        </p:nvCxnSpPr>
        <p:spPr>
          <a:xfrm>
            <a:off x="2267744" y="2842084"/>
            <a:ext cx="504056" cy="504056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5076056" y="2924944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Track Fitter</a:t>
            </a:r>
            <a:endParaRPr lang="en-US" sz="1400" dirty="0"/>
          </a:p>
        </p:txBody>
      </p:sp>
      <p:cxnSp>
        <p:nvCxnSpPr>
          <p:cNvPr id="41" name="Gerade Verbindung mit Pfeil 40"/>
          <p:cNvCxnSpPr>
            <a:endCxn id="40" idx="1"/>
          </p:cNvCxnSpPr>
          <p:nvPr/>
        </p:nvCxnSpPr>
        <p:spPr>
          <a:xfrm>
            <a:off x="4788024" y="3346140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6228184" y="2924944"/>
            <a:ext cx="864096" cy="8423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File</a:t>
            </a:r>
          </a:p>
          <a:p>
            <a:pPr algn="ctr"/>
            <a:r>
              <a:rPr lang="en-US" sz="1400" dirty="0" smtClean="0"/>
              <a:t>Sink</a:t>
            </a:r>
            <a:endParaRPr lang="en-US" sz="1400" dirty="0"/>
          </a:p>
        </p:txBody>
      </p:sp>
      <p:cxnSp>
        <p:nvCxnSpPr>
          <p:cNvPr id="43" name="Gerade Verbindung mit Pfeil 42"/>
          <p:cNvCxnSpPr>
            <a:endCxn id="42" idx="1"/>
          </p:cNvCxnSpPr>
          <p:nvPr/>
        </p:nvCxnSpPr>
        <p:spPr>
          <a:xfrm>
            <a:off x="5940152" y="3346140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1403648" y="4581128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br>
              <a:rPr lang="en-US" sz="1400" dirty="0" smtClean="0"/>
            </a:br>
            <a:r>
              <a:rPr lang="en-US" sz="1400" dirty="0" smtClean="0"/>
              <a:t>FE 3</a:t>
            </a:r>
            <a:endParaRPr lang="en-US" sz="1400" dirty="0"/>
          </a:p>
        </p:txBody>
      </p:sp>
      <p:sp>
        <p:nvSpPr>
          <p:cNvPr id="21" name="Rechteck 20"/>
          <p:cNvSpPr/>
          <p:nvPr/>
        </p:nvSpPr>
        <p:spPr>
          <a:xfrm>
            <a:off x="1403648" y="3429000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br>
              <a:rPr lang="en-US" sz="1400" dirty="0" smtClean="0"/>
            </a:br>
            <a:r>
              <a:rPr lang="en-US" sz="1400" dirty="0" smtClean="0"/>
              <a:t>FE 3</a:t>
            </a:r>
            <a:endParaRPr lang="en-US" sz="1400" dirty="0"/>
          </a:p>
        </p:txBody>
      </p:sp>
      <p:sp>
        <p:nvSpPr>
          <p:cNvPr id="22" name="Rechteck 21"/>
          <p:cNvSpPr/>
          <p:nvPr/>
        </p:nvSpPr>
        <p:spPr>
          <a:xfrm>
            <a:off x="1403648" y="2420888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br>
              <a:rPr lang="en-US" sz="1400" dirty="0" smtClean="0"/>
            </a:br>
            <a:r>
              <a:rPr lang="en-US" sz="1400" dirty="0" smtClean="0"/>
              <a:t>FE 2</a:t>
            </a:r>
            <a:endParaRPr lang="en-US" sz="1400" dirty="0"/>
          </a:p>
        </p:txBody>
      </p:sp>
      <p:sp>
        <p:nvSpPr>
          <p:cNvPr id="23" name="Rechteck 22"/>
          <p:cNvSpPr/>
          <p:nvPr/>
        </p:nvSpPr>
        <p:spPr>
          <a:xfrm>
            <a:off x="1403648" y="1412776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br>
              <a:rPr lang="en-US" sz="1400" dirty="0" smtClean="0"/>
            </a:br>
            <a:r>
              <a:rPr lang="en-US" sz="1400" dirty="0" smtClean="0"/>
              <a:t>FE 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95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4572000" y="1772816"/>
            <a:ext cx="288032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4211960" y="1772816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3851920" y="1772816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491880" y="1772816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131840" y="1772816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2771800" y="1772816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2411760" y="1772816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2051720" y="1772816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1691680" y="1772816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1331640" y="1772816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4572000" y="2564904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211960" y="2564904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3851920" y="2564904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3491880" y="2564904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3131840" y="2564904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771800" y="2564904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411760" y="2564904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051720" y="2564904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1691680" y="2564904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1331640" y="2564904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eck 40"/>
          <p:cNvSpPr/>
          <p:nvPr/>
        </p:nvSpPr>
        <p:spPr>
          <a:xfrm>
            <a:off x="4572000" y="3356992"/>
            <a:ext cx="288032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4211960" y="3356992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3851920" y="3356992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3491880" y="3356992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3131840" y="3356992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2771800" y="3356992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2411760" y="3356992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2051720" y="3356992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1691680" y="3356992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4572000" y="4149080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4211960" y="4149080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3851920" y="4149080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3491880" y="4149080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3131840" y="4149080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2771800" y="4149080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2411760" y="4149080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2051720" y="4149080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1691680" y="4149080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1331640" y="4149080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/>
          <p:cNvSpPr txBox="1"/>
          <p:nvPr/>
        </p:nvSpPr>
        <p:spPr>
          <a:xfrm>
            <a:off x="539552" y="1772816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1</a:t>
            </a:r>
            <a:endParaRPr lang="en-US" sz="1600" dirty="0"/>
          </a:p>
        </p:txBody>
      </p:sp>
      <p:sp>
        <p:nvSpPr>
          <p:cNvPr id="64" name="Textfeld 63"/>
          <p:cNvSpPr txBox="1"/>
          <p:nvPr/>
        </p:nvSpPr>
        <p:spPr>
          <a:xfrm>
            <a:off x="539552" y="2564904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2</a:t>
            </a:r>
            <a:endParaRPr lang="en-US" sz="1600" dirty="0"/>
          </a:p>
        </p:txBody>
      </p:sp>
      <p:sp>
        <p:nvSpPr>
          <p:cNvPr id="65" name="Textfeld 64"/>
          <p:cNvSpPr txBox="1"/>
          <p:nvPr/>
        </p:nvSpPr>
        <p:spPr>
          <a:xfrm>
            <a:off x="539552" y="3356992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3</a:t>
            </a:r>
            <a:endParaRPr lang="en-US" sz="1600" dirty="0"/>
          </a:p>
        </p:txBody>
      </p:sp>
      <p:sp>
        <p:nvSpPr>
          <p:cNvPr id="66" name="Textfeld 65"/>
          <p:cNvSpPr txBox="1"/>
          <p:nvPr/>
        </p:nvSpPr>
        <p:spPr>
          <a:xfrm>
            <a:off x="539552" y="4149080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4</a:t>
            </a:r>
            <a:endParaRPr lang="en-US" sz="1600" dirty="0"/>
          </a:p>
        </p:txBody>
      </p:sp>
      <p:sp>
        <p:nvSpPr>
          <p:cNvPr id="67" name="Textfeld 66"/>
          <p:cNvSpPr txBox="1"/>
          <p:nvPr/>
        </p:nvSpPr>
        <p:spPr>
          <a:xfrm>
            <a:off x="539552" y="5301208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Data of each FE sorted in time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2123728" y="1268760"/>
            <a:ext cx="153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Stamps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221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4860032" y="1772816"/>
            <a:ext cx="288032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4211960" y="1772816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3851920" y="1772816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491880" y="1772816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131840" y="1772816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2771800" y="1772816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2411760" y="1772816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2051720" y="1772816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1691680" y="1772816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1331640" y="1772816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4860032" y="2564904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211960" y="2564904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3851920" y="2564904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3491880" y="2564904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3131840" y="2564904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771800" y="2564904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411760" y="2564904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051720" y="2564904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1691680" y="2564904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1331640" y="2564904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eck 40"/>
          <p:cNvSpPr/>
          <p:nvPr/>
        </p:nvSpPr>
        <p:spPr>
          <a:xfrm>
            <a:off x="4860032" y="3356992"/>
            <a:ext cx="288032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4211960" y="3356992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3851920" y="3356992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3491880" y="3356992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3131840" y="3356992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2771800" y="3356992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2411760" y="3356992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2051720" y="3356992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1691680" y="3356992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4860032" y="4149080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4211960" y="4149080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3851920" y="4149080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3491880" y="4149080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3131840" y="4149080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2771800" y="4149080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2411760" y="4149080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2051720" y="4149080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1691680" y="4149080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1331640" y="4149080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/>
          <p:cNvSpPr txBox="1"/>
          <p:nvPr/>
        </p:nvSpPr>
        <p:spPr>
          <a:xfrm>
            <a:off x="539552" y="1772816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1</a:t>
            </a:r>
            <a:endParaRPr lang="en-US" sz="1600" dirty="0"/>
          </a:p>
        </p:txBody>
      </p:sp>
      <p:sp>
        <p:nvSpPr>
          <p:cNvPr id="64" name="Textfeld 63"/>
          <p:cNvSpPr txBox="1"/>
          <p:nvPr/>
        </p:nvSpPr>
        <p:spPr>
          <a:xfrm>
            <a:off x="539552" y="2564904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2</a:t>
            </a:r>
            <a:endParaRPr lang="en-US" sz="1600" dirty="0"/>
          </a:p>
        </p:txBody>
      </p:sp>
      <p:sp>
        <p:nvSpPr>
          <p:cNvPr id="65" name="Textfeld 64"/>
          <p:cNvSpPr txBox="1"/>
          <p:nvPr/>
        </p:nvSpPr>
        <p:spPr>
          <a:xfrm>
            <a:off x="539552" y="3356992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3</a:t>
            </a:r>
            <a:endParaRPr lang="en-US" sz="1600" dirty="0"/>
          </a:p>
        </p:txBody>
      </p:sp>
      <p:sp>
        <p:nvSpPr>
          <p:cNvPr id="66" name="Textfeld 65"/>
          <p:cNvSpPr txBox="1"/>
          <p:nvPr/>
        </p:nvSpPr>
        <p:spPr>
          <a:xfrm>
            <a:off x="539552" y="4149080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4</a:t>
            </a:r>
            <a:endParaRPr lang="en-US" sz="1600" dirty="0"/>
          </a:p>
        </p:txBody>
      </p:sp>
      <p:sp>
        <p:nvSpPr>
          <p:cNvPr id="67" name="Textfeld 66"/>
          <p:cNvSpPr txBox="1"/>
          <p:nvPr/>
        </p:nvSpPr>
        <p:spPr>
          <a:xfrm>
            <a:off x="539552" y="530120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Take first in stack</a:t>
            </a:r>
          </a:p>
        </p:txBody>
      </p:sp>
      <p:sp>
        <p:nvSpPr>
          <p:cNvPr id="3" name="Rechteck 2"/>
          <p:cNvSpPr/>
          <p:nvPr/>
        </p:nvSpPr>
        <p:spPr>
          <a:xfrm>
            <a:off x="4788024" y="1700808"/>
            <a:ext cx="432048" cy="280831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687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4860032" y="1772816"/>
            <a:ext cx="288032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4211960" y="1772816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3851920" y="1772816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491880" y="1772816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131840" y="1772816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2771800" y="1772816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2411760" y="1772816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2051720" y="1772816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1691680" y="1772816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1331640" y="1772816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4860032" y="2564904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211960" y="2564904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3851920" y="2564904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3491880" y="2564904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3131840" y="2564904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771800" y="2564904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411760" y="2564904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051720" y="2564904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1691680" y="2564904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1331640" y="2564904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eck 40"/>
          <p:cNvSpPr/>
          <p:nvPr/>
        </p:nvSpPr>
        <p:spPr>
          <a:xfrm>
            <a:off x="4860032" y="3356992"/>
            <a:ext cx="288032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4211960" y="3356992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3851920" y="3356992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3491880" y="3356992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3131840" y="3356992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2771800" y="3356992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2411760" y="3356992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2051720" y="3356992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1691680" y="3356992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4860032" y="4149080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4211960" y="4149080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3851920" y="4149080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3491880" y="4149080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3131840" y="4149080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2771800" y="4149080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2411760" y="4149080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2051720" y="4149080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1691680" y="4149080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1331640" y="4149080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/>
          <p:cNvSpPr txBox="1"/>
          <p:nvPr/>
        </p:nvSpPr>
        <p:spPr>
          <a:xfrm>
            <a:off x="539552" y="1772816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1</a:t>
            </a:r>
            <a:endParaRPr lang="en-US" sz="1600" dirty="0"/>
          </a:p>
        </p:txBody>
      </p:sp>
      <p:sp>
        <p:nvSpPr>
          <p:cNvPr id="64" name="Textfeld 63"/>
          <p:cNvSpPr txBox="1"/>
          <p:nvPr/>
        </p:nvSpPr>
        <p:spPr>
          <a:xfrm>
            <a:off x="539552" y="2564904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2</a:t>
            </a:r>
            <a:endParaRPr lang="en-US" sz="1600" dirty="0"/>
          </a:p>
        </p:txBody>
      </p:sp>
      <p:sp>
        <p:nvSpPr>
          <p:cNvPr id="65" name="Textfeld 64"/>
          <p:cNvSpPr txBox="1"/>
          <p:nvPr/>
        </p:nvSpPr>
        <p:spPr>
          <a:xfrm>
            <a:off x="539552" y="3356992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3</a:t>
            </a:r>
            <a:endParaRPr lang="en-US" sz="1600" dirty="0"/>
          </a:p>
        </p:txBody>
      </p:sp>
      <p:sp>
        <p:nvSpPr>
          <p:cNvPr id="66" name="Textfeld 65"/>
          <p:cNvSpPr txBox="1"/>
          <p:nvPr/>
        </p:nvSpPr>
        <p:spPr>
          <a:xfrm>
            <a:off x="539552" y="4149080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4</a:t>
            </a:r>
            <a:endParaRPr lang="en-US" sz="1600" dirty="0"/>
          </a:p>
        </p:txBody>
      </p:sp>
      <p:sp>
        <p:nvSpPr>
          <p:cNvPr id="67" name="Textfeld 66"/>
          <p:cNvSpPr txBox="1"/>
          <p:nvPr/>
        </p:nvSpPr>
        <p:spPr>
          <a:xfrm>
            <a:off x="539552" y="5301208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Take first in stack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Take earliest</a:t>
            </a:r>
          </a:p>
        </p:txBody>
      </p:sp>
      <p:sp>
        <p:nvSpPr>
          <p:cNvPr id="3" name="Rechteck 2"/>
          <p:cNvSpPr/>
          <p:nvPr/>
        </p:nvSpPr>
        <p:spPr>
          <a:xfrm>
            <a:off x="4788024" y="1700808"/>
            <a:ext cx="432048" cy="280831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066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4860032" y="1772816"/>
            <a:ext cx="288032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4211960" y="1772816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3851920" y="1772816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491880" y="1772816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131840" y="1772816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2771800" y="1772816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2411760" y="1772816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2051720" y="1772816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1691680" y="1772816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1331640" y="1772816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4860032" y="2564904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211960" y="2564904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3851920" y="2564904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3491880" y="2564904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3131840" y="2564904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771800" y="2564904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411760" y="2564904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051720" y="2564904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1691680" y="2564904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1331640" y="2564904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eck 40"/>
          <p:cNvSpPr/>
          <p:nvPr/>
        </p:nvSpPr>
        <p:spPr>
          <a:xfrm>
            <a:off x="4860032" y="3356992"/>
            <a:ext cx="288032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3" name="Rechteck 42"/>
          <p:cNvSpPr/>
          <p:nvPr/>
        </p:nvSpPr>
        <p:spPr>
          <a:xfrm>
            <a:off x="4211960" y="3356992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3851920" y="3356992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3491880" y="3356992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3131840" y="3356992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2771800" y="3356992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2411760" y="3356992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2051720" y="3356992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1691680" y="3356992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4860032" y="4149080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4211960" y="4149080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3851920" y="4149080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3491880" y="4149080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3131840" y="4149080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2771800" y="4149080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2411760" y="4149080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2051720" y="4149080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1691680" y="4149080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1331640" y="4149080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/>
          <p:cNvSpPr txBox="1"/>
          <p:nvPr/>
        </p:nvSpPr>
        <p:spPr>
          <a:xfrm>
            <a:off x="539552" y="1772816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1</a:t>
            </a:r>
            <a:endParaRPr lang="en-US" sz="1600" dirty="0"/>
          </a:p>
        </p:txBody>
      </p:sp>
      <p:sp>
        <p:nvSpPr>
          <p:cNvPr id="64" name="Textfeld 63"/>
          <p:cNvSpPr txBox="1"/>
          <p:nvPr/>
        </p:nvSpPr>
        <p:spPr>
          <a:xfrm>
            <a:off x="539552" y="2564904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2</a:t>
            </a:r>
            <a:endParaRPr lang="en-US" sz="1600" dirty="0"/>
          </a:p>
        </p:txBody>
      </p:sp>
      <p:sp>
        <p:nvSpPr>
          <p:cNvPr id="65" name="Textfeld 64"/>
          <p:cNvSpPr txBox="1"/>
          <p:nvPr/>
        </p:nvSpPr>
        <p:spPr>
          <a:xfrm>
            <a:off x="539552" y="3356992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3</a:t>
            </a:r>
            <a:endParaRPr lang="en-US" sz="1600" dirty="0"/>
          </a:p>
        </p:txBody>
      </p:sp>
      <p:sp>
        <p:nvSpPr>
          <p:cNvPr id="66" name="Textfeld 65"/>
          <p:cNvSpPr txBox="1"/>
          <p:nvPr/>
        </p:nvSpPr>
        <p:spPr>
          <a:xfrm>
            <a:off x="539552" y="4149080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4</a:t>
            </a:r>
            <a:endParaRPr lang="en-US" sz="1600" dirty="0"/>
          </a:p>
        </p:txBody>
      </p:sp>
      <p:sp>
        <p:nvSpPr>
          <p:cNvPr id="67" name="Textfeld 66"/>
          <p:cNvSpPr txBox="1"/>
          <p:nvPr/>
        </p:nvSpPr>
        <p:spPr>
          <a:xfrm>
            <a:off x="539552" y="5301208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Take first in stack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Take earliest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Search for matching hits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4788024" y="1700808"/>
            <a:ext cx="432048" cy="280831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295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6156176" y="1772816"/>
            <a:ext cx="288032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4211960" y="1772816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3851920" y="1772816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491880" y="1772816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131840" y="1772816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2771800" y="1772816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2411760" y="1772816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2051720" y="1772816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1691680" y="1772816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1331640" y="1772816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4860032" y="2564904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211960" y="2564904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3851920" y="2564904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3491880" y="2564904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3131840" y="2564904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771800" y="2564904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411760" y="2564904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051720" y="2564904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1691680" y="2564904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1331640" y="2564904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eck 40"/>
          <p:cNvSpPr/>
          <p:nvPr/>
        </p:nvSpPr>
        <p:spPr>
          <a:xfrm>
            <a:off x="6156176" y="3356992"/>
            <a:ext cx="288032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3" name="Rechteck 42"/>
          <p:cNvSpPr/>
          <p:nvPr/>
        </p:nvSpPr>
        <p:spPr>
          <a:xfrm>
            <a:off x="4211960" y="3356992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3851920" y="3356992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3491880" y="3356992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3131840" y="3356992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2771800" y="3356992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2411760" y="3356992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2051720" y="3356992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1691680" y="3356992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4860032" y="4149080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4211960" y="4149080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3851920" y="4149080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3491880" y="4149080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3131840" y="4149080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2771800" y="4149080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2411760" y="4149080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2051720" y="4149080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1691680" y="4149080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1331640" y="4149080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/>
          <p:cNvSpPr txBox="1"/>
          <p:nvPr/>
        </p:nvSpPr>
        <p:spPr>
          <a:xfrm>
            <a:off x="539552" y="1772816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1</a:t>
            </a:r>
            <a:endParaRPr lang="en-US" sz="1600" dirty="0"/>
          </a:p>
        </p:txBody>
      </p:sp>
      <p:sp>
        <p:nvSpPr>
          <p:cNvPr id="64" name="Textfeld 63"/>
          <p:cNvSpPr txBox="1"/>
          <p:nvPr/>
        </p:nvSpPr>
        <p:spPr>
          <a:xfrm>
            <a:off x="539552" y="2564904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2</a:t>
            </a:r>
            <a:endParaRPr lang="en-US" sz="1600" dirty="0"/>
          </a:p>
        </p:txBody>
      </p:sp>
      <p:sp>
        <p:nvSpPr>
          <p:cNvPr id="65" name="Textfeld 64"/>
          <p:cNvSpPr txBox="1"/>
          <p:nvPr/>
        </p:nvSpPr>
        <p:spPr>
          <a:xfrm>
            <a:off x="539552" y="3356992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3</a:t>
            </a:r>
            <a:endParaRPr lang="en-US" sz="1600" dirty="0"/>
          </a:p>
        </p:txBody>
      </p:sp>
      <p:sp>
        <p:nvSpPr>
          <p:cNvPr id="66" name="Textfeld 65"/>
          <p:cNvSpPr txBox="1"/>
          <p:nvPr/>
        </p:nvSpPr>
        <p:spPr>
          <a:xfrm>
            <a:off x="539552" y="4149080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4</a:t>
            </a:r>
            <a:endParaRPr lang="en-US" sz="1600" dirty="0"/>
          </a:p>
        </p:txBody>
      </p:sp>
      <p:sp>
        <p:nvSpPr>
          <p:cNvPr id="67" name="Textfeld 66"/>
          <p:cNvSpPr txBox="1"/>
          <p:nvPr/>
        </p:nvSpPr>
        <p:spPr>
          <a:xfrm>
            <a:off x="539552" y="5301208"/>
            <a:ext cx="3326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Take first in stack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Take earliest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Search for matching hits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Write out those in one event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4788024" y="1700808"/>
            <a:ext cx="432048" cy="280831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5436096" y="1916832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5436096" y="3501008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3467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4860032" y="1772816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4211960" y="1772816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851920" y="1772816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491880" y="1772816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3131840" y="1772816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2771800" y="1772816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2411760" y="1772816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2051720" y="1772816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1691680" y="1772816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4860032" y="2564904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211960" y="2564904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3851920" y="2564904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3491880" y="2564904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3131840" y="2564904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771800" y="2564904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411760" y="2564904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051720" y="2564904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1691680" y="2564904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1331640" y="2564904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4860032" y="3356992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4211960" y="3356992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3851920" y="3356992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3491880" y="3356992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3131840" y="3356992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2771800" y="3356992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2411760" y="3356992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2051720" y="3356992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4860032" y="4149080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4211960" y="4149080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3851920" y="4149080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3491880" y="4149080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3131840" y="4149080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2771800" y="4149080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2411760" y="4149080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2051720" y="4149080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1691680" y="4149080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1331640" y="4149080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/>
          <p:cNvSpPr txBox="1"/>
          <p:nvPr/>
        </p:nvSpPr>
        <p:spPr>
          <a:xfrm>
            <a:off x="539552" y="1772816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1</a:t>
            </a:r>
            <a:endParaRPr lang="en-US" sz="1600" dirty="0"/>
          </a:p>
        </p:txBody>
      </p:sp>
      <p:sp>
        <p:nvSpPr>
          <p:cNvPr id="64" name="Textfeld 63"/>
          <p:cNvSpPr txBox="1"/>
          <p:nvPr/>
        </p:nvSpPr>
        <p:spPr>
          <a:xfrm>
            <a:off x="539552" y="2564904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2</a:t>
            </a:r>
            <a:endParaRPr lang="en-US" sz="1600" dirty="0"/>
          </a:p>
        </p:txBody>
      </p:sp>
      <p:sp>
        <p:nvSpPr>
          <p:cNvPr id="65" name="Textfeld 64"/>
          <p:cNvSpPr txBox="1"/>
          <p:nvPr/>
        </p:nvSpPr>
        <p:spPr>
          <a:xfrm>
            <a:off x="539552" y="3356992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3</a:t>
            </a:r>
            <a:endParaRPr lang="en-US" sz="1600" dirty="0"/>
          </a:p>
        </p:txBody>
      </p:sp>
      <p:sp>
        <p:nvSpPr>
          <p:cNvPr id="66" name="Textfeld 65"/>
          <p:cNvSpPr txBox="1"/>
          <p:nvPr/>
        </p:nvSpPr>
        <p:spPr>
          <a:xfrm>
            <a:off x="539552" y="4149080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4</a:t>
            </a:r>
            <a:endParaRPr lang="en-US" sz="1600" dirty="0"/>
          </a:p>
        </p:txBody>
      </p:sp>
      <p:sp>
        <p:nvSpPr>
          <p:cNvPr id="67" name="Textfeld 66"/>
          <p:cNvSpPr txBox="1"/>
          <p:nvPr/>
        </p:nvSpPr>
        <p:spPr>
          <a:xfrm>
            <a:off x="539552" y="5301208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Fill empty positions with next hits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4788024" y="1700808"/>
            <a:ext cx="432048" cy="280831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655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6084168" y="1772816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4211960" y="1772816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851920" y="1772816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491880" y="1772816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3131840" y="1772816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2771800" y="1772816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2411760" y="1772816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2051720" y="1772816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1691680" y="1772816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6084168" y="2564904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211960" y="2564904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3851920" y="2564904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3491880" y="2564904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3131840" y="2564904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771800" y="2564904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411760" y="2564904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051720" y="2564904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1691680" y="2564904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1331640" y="2564904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4860032" y="3356992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4211960" y="3356992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3851920" y="3356992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3491880" y="3356992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3131840" y="3356992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2771800" y="3356992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2411760" y="3356992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2051720" y="3356992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6084168" y="4149080"/>
            <a:ext cx="288032" cy="28803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4211960" y="4149080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3851920" y="4149080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3491880" y="4149080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3131840" y="4149080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2771800" y="4149080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2411760" y="4149080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2051720" y="4149080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1691680" y="4149080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1331640" y="4149080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/>
          <p:cNvSpPr txBox="1"/>
          <p:nvPr/>
        </p:nvSpPr>
        <p:spPr>
          <a:xfrm>
            <a:off x="539552" y="1772816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1</a:t>
            </a:r>
            <a:endParaRPr lang="en-US" sz="1600" dirty="0"/>
          </a:p>
        </p:txBody>
      </p:sp>
      <p:sp>
        <p:nvSpPr>
          <p:cNvPr id="64" name="Textfeld 63"/>
          <p:cNvSpPr txBox="1"/>
          <p:nvPr/>
        </p:nvSpPr>
        <p:spPr>
          <a:xfrm>
            <a:off x="539552" y="2564904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2</a:t>
            </a:r>
            <a:endParaRPr lang="en-US" sz="1600" dirty="0"/>
          </a:p>
        </p:txBody>
      </p:sp>
      <p:sp>
        <p:nvSpPr>
          <p:cNvPr id="65" name="Textfeld 64"/>
          <p:cNvSpPr txBox="1"/>
          <p:nvPr/>
        </p:nvSpPr>
        <p:spPr>
          <a:xfrm>
            <a:off x="539552" y="3356992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3</a:t>
            </a:r>
            <a:endParaRPr lang="en-US" sz="1600" dirty="0"/>
          </a:p>
        </p:txBody>
      </p:sp>
      <p:sp>
        <p:nvSpPr>
          <p:cNvPr id="66" name="Textfeld 65"/>
          <p:cNvSpPr txBox="1"/>
          <p:nvPr/>
        </p:nvSpPr>
        <p:spPr>
          <a:xfrm>
            <a:off x="539552" y="4149080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4</a:t>
            </a:r>
            <a:endParaRPr lang="en-US" sz="1600" dirty="0"/>
          </a:p>
        </p:txBody>
      </p:sp>
      <p:sp>
        <p:nvSpPr>
          <p:cNvPr id="67" name="Textfeld 66"/>
          <p:cNvSpPr txBox="1"/>
          <p:nvPr/>
        </p:nvSpPr>
        <p:spPr>
          <a:xfrm>
            <a:off x="539552" y="5301208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Fill empty positions with next hits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Repeat selection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4788024" y="1700808"/>
            <a:ext cx="432048" cy="280831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Gerade Verbindung mit Pfeil 51"/>
          <p:cNvCxnSpPr/>
          <p:nvPr/>
        </p:nvCxnSpPr>
        <p:spPr>
          <a:xfrm>
            <a:off x="5436096" y="1916832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>
            <a:off x="5436096" y="2708920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>
            <a:off x="5436096" y="4293096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2775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Builder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4860032" y="1772816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4211960" y="1772816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851920" y="1772816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3491880" y="1772816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3131840" y="1772816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2771800" y="1772816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2411760" y="1772816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2051720" y="1772816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860032" y="2564904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4211960" y="2564904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3851920" y="2564904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3491880" y="2564904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3131840" y="2564904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771800" y="2564904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411760" y="2564904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2051720" y="2564904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1691680" y="2564904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4860032" y="3356992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4211960" y="3356992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3851920" y="3356992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3491880" y="3356992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3131840" y="3356992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2771800" y="3356992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2411760" y="3356992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2051720" y="3356992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4860032" y="4149080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4211960" y="4149080"/>
            <a:ext cx="288032" cy="28803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3851920" y="4149080"/>
            <a:ext cx="288032" cy="288032"/>
          </a:xfrm>
          <a:prstGeom prst="rect">
            <a:avLst/>
          </a:prstGeom>
          <a:solidFill>
            <a:srgbClr val="00FF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3491880" y="4149080"/>
            <a:ext cx="288032" cy="2880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3131840" y="4149080"/>
            <a:ext cx="288032" cy="28803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2771800" y="4149080"/>
            <a:ext cx="288032" cy="2880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2411760" y="4149080"/>
            <a:ext cx="288032" cy="288032"/>
          </a:xfrm>
          <a:prstGeom prst="rect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2051720" y="4149080"/>
            <a:ext cx="288032" cy="2880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1691680" y="4149080"/>
            <a:ext cx="288032" cy="288032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/>
          <p:cNvSpPr txBox="1"/>
          <p:nvPr/>
        </p:nvSpPr>
        <p:spPr>
          <a:xfrm>
            <a:off x="539552" y="1772816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1</a:t>
            </a:r>
            <a:endParaRPr lang="en-US" sz="1600" dirty="0"/>
          </a:p>
        </p:txBody>
      </p:sp>
      <p:sp>
        <p:nvSpPr>
          <p:cNvPr id="64" name="Textfeld 63"/>
          <p:cNvSpPr txBox="1"/>
          <p:nvPr/>
        </p:nvSpPr>
        <p:spPr>
          <a:xfrm>
            <a:off x="539552" y="2564904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2</a:t>
            </a:r>
            <a:endParaRPr lang="en-US" sz="1600" dirty="0"/>
          </a:p>
        </p:txBody>
      </p:sp>
      <p:sp>
        <p:nvSpPr>
          <p:cNvPr id="65" name="Textfeld 64"/>
          <p:cNvSpPr txBox="1"/>
          <p:nvPr/>
        </p:nvSpPr>
        <p:spPr>
          <a:xfrm>
            <a:off x="539552" y="3356992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3</a:t>
            </a:r>
            <a:endParaRPr lang="en-US" sz="1600" dirty="0"/>
          </a:p>
        </p:txBody>
      </p:sp>
      <p:sp>
        <p:nvSpPr>
          <p:cNvPr id="66" name="Textfeld 65"/>
          <p:cNvSpPr txBox="1"/>
          <p:nvPr/>
        </p:nvSpPr>
        <p:spPr>
          <a:xfrm>
            <a:off x="539552" y="4149080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 4</a:t>
            </a:r>
            <a:endParaRPr lang="en-US" sz="1600" dirty="0"/>
          </a:p>
        </p:txBody>
      </p:sp>
      <p:sp>
        <p:nvSpPr>
          <p:cNvPr id="67" name="Textfeld 66"/>
          <p:cNvSpPr txBox="1"/>
          <p:nvPr/>
        </p:nvSpPr>
        <p:spPr>
          <a:xfrm>
            <a:off x="539552" y="5301208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Fill empty positions with next hits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Repeat selection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4788024" y="1700808"/>
            <a:ext cx="432048" cy="280831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1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FairMQ</a:t>
            </a:r>
            <a:endParaRPr lang="en-US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55824"/>
            <a:ext cx="8673586" cy="4721448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>
            <a:off x="2915816" y="587727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555776" y="5949280"/>
            <a:ext cx="187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Message Queue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9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Front-Ends v1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2771800" y="2924944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Event Builder</a:t>
            </a:r>
            <a:endParaRPr lang="en-US" sz="1400" dirty="0"/>
          </a:p>
        </p:txBody>
      </p:sp>
      <p:sp>
        <p:nvSpPr>
          <p:cNvPr id="14" name="Rechteck 13"/>
          <p:cNvSpPr/>
          <p:nvPr/>
        </p:nvSpPr>
        <p:spPr>
          <a:xfrm>
            <a:off x="3923928" y="2924944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Track Finder</a:t>
            </a:r>
            <a:endParaRPr lang="en-US" sz="1400" dirty="0"/>
          </a:p>
        </p:txBody>
      </p:sp>
      <p:cxnSp>
        <p:nvCxnSpPr>
          <p:cNvPr id="20" name="Gerade Verbindung mit Pfeil 19"/>
          <p:cNvCxnSpPr>
            <a:stCxn id="11" idx="3"/>
            <a:endCxn id="14" idx="1"/>
          </p:cNvCxnSpPr>
          <p:nvPr/>
        </p:nvCxnSpPr>
        <p:spPr>
          <a:xfrm>
            <a:off x="3635896" y="3346140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winkelte Verbindung 24"/>
          <p:cNvCxnSpPr>
            <a:endCxn id="11" idx="1"/>
          </p:cNvCxnSpPr>
          <p:nvPr/>
        </p:nvCxnSpPr>
        <p:spPr>
          <a:xfrm>
            <a:off x="2267744" y="1833972"/>
            <a:ext cx="504056" cy="1512168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winkelte Verbindung 25"/>
          <p:cNvCxnSpPr>
            <a:endCxn id="11" idx="1"/>
          </p:cNvCxnSpPr>
          <p:nvPr/>
        </p:nvCxnSpPr>
        <p:spPr>
          <a:xfrm flipV="1">
            <a:off x="2267744" y="3346140"/>
            <a:ext cx="504056" cy="504056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28"/>
          <p:cNvCxnSpPr>
            <a:endCxn id="11" idx="1"/>
          </p:cNvCxnSpPr>
          <p:nvPr/>
        </p:nvCxnSpPr>
        <p:spPr>
          <a:xfrm flipV="1">
            <a:off x="2267744" y="3346140"/>
            <a:ext cx="504056" cy="1656184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>
            <a:endCxn id="11" idx="1"/>
          </p:cNvCxnSpPr>
          <p:nvPr/>
        </p:nvCxnSpPr>
        <p:spPr>
          <a:xfrm>
            <a:off x="2267744" y="2842084"/>
            <a:ext cx="504056" cy="504056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5076056" y="2924944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Track Fitter</a:t>
            </a:r>
            <a:endParaRPr lang="en-US" sz="1400" dirty="0"/>
          </a:p>
        </p:txBody>
      </p:sp>
      <p:cxnSp>
        <p:nvCxnSpPr>
          <p:cNvPr id="41" name="Gerade Verbindung mit Pfeil 40"/>
          <p:cNvCxnSpPr>
            <a:endCxn id="40" idx="1"/>
          </p:cNvCxnSpPr>
          <p:nvPr/>
        </p:nvCxnSpPr>
        <p:spPr>
          <a:xfrm>
            <a:off x="4788024" y="3346140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6228184" y="2924944"/>
            <a:ext cx="864096" cy="8423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File</a:t>
            </a:r>
          </a:p>
          <a:p>
            <a:pPr algn="ctr"/>
            <a:r>
              <a:rPr lang="en-US" sz="1400" dirty="0" smtClean="0"/>
              <a:t>Sink</a:t>
            </a:r>
            <a:endParaRPr lang="en-US" sz="1400" dirty="0"/>
          </a:p>
        </p:txBody>
      </p:sp>
      <p:cxnSp>
        <p:nvCxnSpPr>
          <p:cNvPr id="43" name="Gerade Verbindung mit Pfeil 42"/>
          <p:cNvCxnSpPr>
            <a:endCxn id="42" idx="1"/>
          </p:cNvCxnSpPr>
          <p:nvPr/>
        </p:nvCxnSpPr>
        <p:spPr>
          <a:xfrm>
            <a:off x="5940152" y="3346140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1403648" y="4581128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br>
              <a:rPr lang="en-US" sz="1400" dirty="0" smtClean="0"/>
            </a:br>
            <a:r>
              <a:rPr lang="en-US" sz="1400" dirty="0" smtClean="0"/>
              <a:t>FE 3</a:t>
            </a:r>
            <a:endParaRPr lang="en-US" sz="1400" dirty="0"/>
          </a:p>
        </p:txBody>
      </p:sp>
      <p:sp>
        <p:nvSpPr>
          <p:cNvPr id="21" name="Rechteck 20"/>
          <p:cNvSpPr/>
          <p:nvPr/>
        </p:nvSpPr>
        <p:spPr>
          <a:xfrm>
            <a:off x="1403648" y="3429000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br>
              <a:rPr lang="en-US" sz="1400" dirty="0" smtClean="0"/>
            </a:br>
            <a:r>
              <a:rPr lang="en-US" sz="1400" dirty="0" smtClean="0"/>
              <a:t>FE 3</a:t>
            </a:r>
            <a:endParaRPr lang="en-US" sz="1400" dirty="0"/>
          </a:p>
        </p:txBody>
      </p:sp>
      <p:sp>
        <p:nvSpPr>
          <p:cNvPr id="22" name="Rechteck 21"/>
          <p:cNvSpPr/>
          <p:nvPr/>
        </p:nvSpPr>
        <p:spPr>
          <a:xfrm>
            <a:off x="1403648" y="2420888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br>
              <a:rPr lang="en-US" sz="1400" dirty="0" smtClean="0"/>
            </a:br>
            <a:r>
              <a:rPr lang="en-US" sz="1400" dirty="0" smtClean="0"/>
              <a:t>FE 2</a:t>
            </a:r>
            <a:endParaRPr lang="en-US" sz="1400" dirty="0"/>
          </a:p>
        </p:txBody>
      </p:sp>
      <p:sp>
        <p:nvSpPr>
          <p:cNvPr id="23" name="Rechteck 22"/>
          <p:cNvSpPr/>
          <p:nvPr/>
        </p:nvSpPr>
        <p:spPr>
          <a:xfrm>
            <a:off x="1403648" y="1412776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br>
              <a:rPr lang="en-US" sz="1400" dirty="0" smtClean="0"/>
            </a:br>
            <a:r>
              <a:rPr lang="en-US" sz="1400" dirty="0" smtClean="0"/>
              <a:t>FE 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767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Front-Ends v2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539552" y="1722512"/>
            <a:ext cx="864096" cy="842392"/>
          </a:xfrm>
          <a:prstGeom prst="rect">
            <a:avLst/>
          </a:prstGeom>
          <a:solidFill>
            <a:srgbClr val="008000"/>
          </a:solidFill>
          <a:ln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Distri-butor</a:t>
            </a:r>
            <a:endParaRPr lang="en-US" sz="1400" dirty="0"/>
          </a:p>
        </p:txBody>
      </p:sp>
      <p:sp>
        <p:nvSpPr>
          <p:cNvPr id="8" name="Rechteck 7"/>
          <p:cNvSpPr/>
          <p:nvPr/>
        </p:nvSpPr>
        <p:spPr>
          <a:xfrm>
            <a:off x="1835696" y="714400"/>
            <a:ext cx="864096" cy="8423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Sorter / </a:t>
            </a:r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endParaRPr lang="en-US" sz="1400" dirty="0"/>
          </a:p>
        </p:txBody>
      </p:sp>
      <p:sp>
        <p:nvSpPr>
          <p:cNvPr id="9" name="Rechteck 8"/>
          <p:cNvSpPr/>
          <p:nvPr/>
        </p:nvSpPr>
        <p:spPr>
          <a:xfrm>
            <a:off x="1835696" y="1722512"/>
            <a:ext cx="864096" cy="8423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Sorter / </a:t>
            </a:r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endParaRPr lang="en-US" sz="1400" dirty="0"/>
          </a:p>
        </p:txBody>
      </p:sp>
      <p:sp>
        <p:nvSpPr>
          <p:cNvPr id="10" name="Rechteck 9"/>
          <p:cNvSpPr/>
          <p:nvPr/>
        </p:nvSpPr>
        <p:spPr>
          <a:xfrm>
            <a:off x="1835696" y="2730624"/>
            <a:ext cx="864096" cy="8423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Sorter / </a:t>
            </a:r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endParaRPr lang="en-US" sz="1400" dirty="0"/>
          </a:p>
        </p:txBody>
      </p:sp>
      <p:cxnSp>
        <p:nvCxnSpPr>
          <p:cNvPr id="18" name="Gerade Verbindung mit Pfeil 17"/>
          <p:cNvCxnSpPr>
            <a:endCxn id="9" idx="1"/>
          </p:cNvCxnSpPr>
          <p:nvPr/>
        </p:nvCxnSpPr>
        <p:spPr>
          <a:xfrm flipV="1">
            <a:off x="1403648" y="2143708"/>
            <a:ext cx="432048" cy="10852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winkelte Verbindung 22"/>
          <p:cNvCxnSpPr>
            <a:stCxn id="7" idx="3"/>
            <a:endCxn id="10" idx="1"/>
          </p:cNvCxnSpPr>
          <p:nvPr/>
        </p:nvCxnSpPr>
        <p:spPr>
          <a:xfrm>
            <a:off x="1403648" y="2143708"/>
            <a:ext cx="432048" cy="1008112"/>
          </a:xfrm>
          <a:prstGeom prst="bentConnector3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23"/>
          <p:cNvCxnSpPr>
            <a:stCxn id="7" idx="3"/>
            <a:endCxn id="8" idx="1"/>
          </p:cNvCxnSpPr>
          <p:nvPr/>
        </p:nvCxnSpPr>
        <p:spPr>
          <a:xfrm flipV="1">
            <a:off x="1403648" y="1135596"/>
            <a:ext cx="432048" cy="1008112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winkelte Verbindung 24"/>
          <p:cNvCxnSpPr>
            <a:stCxn id="8" idx="3"/>
            <a:endCxn id="40" idx="1"/>
          </p:cNvCxnSpPr>
          <p:nvPr/>
        </p:nvCxnSpPr>
        <p:spPr>
          <a:xfrm flipV="1">
            <a:off x="2699792" y="1113892"/>
            <a:ext cx="720080" cy="21704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winkelte Verbindung 25"/>
          <p:cNvCxnSpPr>
            <a:stCxn id="10" idx="3"/>
            <a:endCxn id="62" idx="1"/>
          </p:cNvCxnSpPr>
          <p:nvPr/>
        </p:nvCxnSpPr>
        <p:spPr>
          <a:xfrm>
            <a:off x="2699792" y="3151820"/>
            <a:ext cx="720080" cy="221054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539552" y="4725144"/>
            <a:ext cx="864096" cy="842392"/>
          </a:xfrm>
          <a:prstGeom prst="rect">
            <a:avLst/>
          </a:prstGeom>
          <a:solidFill>
            <a:srgbClr val="008000"/>
          </a:solidFill>
          <a:ln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Distri-butor</a:t>
            </a:r>
            <a:endParaRPr lang="en-US" sz="1400" dirty="0"/>
          </a:p>
        </p:txBody>
      </p:sp>
      <p:sp>
        <p:nvSpPr>
          <p:cNvPr id="28" name="Rechteck 27"/>
          <p:cNvSpPr/>
          <p:nvPr/>
        </p:nvSpPr>
        <p:spPr>
          <a:xfrm>
            <a:off x="1835696" y="3717032"/>
            <a:ext cx="864096" cy="8423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Sorter / </a:t>
            </a:r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endParaRPr lang="en-US" sz="1400" dirty="0"/>
          </a:p>
        </p:txBody>
      </p:sp>
      <p:sp>
        <p:nvSpPr>
          <p:cNvPr id="29" name="Rechteck 28"/>
          <p:cNvSpPr/>
          <p:nvPr/>
        </p:nvSpPr>
        <p:spPr>
          <a:xfrm>
            <a:off x="1835696" y="4725144"/>
            <a:ext cx="864096" cy="8423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Sorter / </a:t>
            </a:r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endParaRPr lang="en-US" sz="1400" dirty="0"/>
          </a:p>
        </p:txBody>
      </p:sp>
      <p:sp>
        <p:nvSpPr>
          <p:cNvPr id="30" name="Rechteck 29"/>
          <p:cNvSpPr/>
          <p:nvPr/>
        </p:nvSpPr>
        <p:spPr>
          <a:xfrm>
            <a:off x="1835696" y="5733256"/>
            <a:ext cx="864096" cy="8423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Sorter / </a:t>
            </a:r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endParaRPr lang="en-US" sz="1400" dirty="0"/>
          </a:p>
        </p:txBody>
      </p:sp>
      <p:cxnSp>
        <p:nvCxnSpPr>
          <p:cNvPr id="33" name="Gerade Verbindung mit Pfeil 32"/>
          <p:cNvCxnSpPr>
            <a:endCxn id="29" idx="1"/>
          </p:cNvCxnSpPr>
          <p:nvPr/>
        </p:nvCxnSpPr>
        <p:spPr>
          <a:xfrm flipV="1">
            <a:off x="1403648" y="5146340"/>
            <a:ext cx="432048" cy="10852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>
            <a:stCxn id="27" idx="3"/>
            <a:endCxn id="30" idx="1"/>
          </p:cNvCxnSpPr>
          <p:nvPr/>
        </p:nvCxnSpPr>
        <p:spPr>
          <a:xfrm>
            <a:off x="1403648" y="5146340"/>
            <a:ext cx="432048" cy="1008112"/>
          </a:xfrm>
          <a:prstGeom prst="bentConnector3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>
            <a:stCxn id="27" idx="3"/>
            <a:endCxn id="28" idx="1"/>
          </p:cNvCxnSpPr>
          <p:nvPr/>
        </p:nvCxnSpPr>
        <p:spPr>
          <a:xfrm flipV="1">
            <a:off x="1403648" y="4138228"/>
            <a:ext cx="432048" cy="1008112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winkelte Verbindung 37"/>
          <p:cNvCxnSpPr>
            <a:stCxn id="28" idx="3"/>
            <a:endCxn id="40" idx="1"/>
          </p:cNvCxnSpPr>
          <p:nvPr/>
        </p:nvCxnSpPr>
        <p:spPr>
          <a:xfrm flipV="1">
            <a:off x="2699792" y="1113892"/>
            <a:ext cx="720080" cy="3024336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winkelte Verbindung 38"/>
          <p:cNvCxnSpPr>
            <a:stCxn id="30" idx="3"/>
            <a:endCxn id="62" idx="1"/>
          </p:cNvCxnSpPr>
          <p:nvPr/>
        </p:nvCxnSpPr>
        <p:spPr>
          <a:xfrm flipV="1">
            <a:off x="2699792" y="5362364"/>
            <a:ext cx="720080" cy="7920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3419872" y="692696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Event Builder</a:t>
            </a:r>
            <a:br>
              <a:rPr lang="en-US" sz="1400" dirty="0" smtClean="0"/>
            </a:br>
            <a:r>
              <a:rPr lang="en-US" sz="1100" dirty="0" smtClean="0"/>
              <a:t>Timeslot 1</a:t>
            </a:r>
            <a:endParaRPr lang="en-US" sz="1100" dirty="0"/>
          </a:p>
        </p:txBody>
      </p:sp>
      <p:sp>
        <p:nvSpPr>
          <p:cNvPr id="41" name="Rechteck 40"/>
          <p:cNvSpPr/>
          <p:nvPr/>
        </p:nvSpPr>
        <p:spPr>
          <a:xfrm>
            <a:off x="4572000" y="692696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Track Finder</a:t>
            </a:r>
            <a:endParaRPr lang="en-US" sz="1400" dirty="0"/>
          </a:p>
        </p:txBody>
      </p:sp>
      <p:cxnSp>
        <p:nvCxnSpPr>
          <p:cNvPr id="42" name="Gerade Verbindung mit Pfeil 41"/>
          <p:cNvCxnSpPr>
            <a:stCxn id="40" idx="3"/>
            <a:endCxn id="41" idx="1"/>
          </p:cNvCxnSpPr>
          <p:nvPr/>
        </p:nvCxnSpPr>
        <p:spPr>
          <a:xfrm>
            <a:off x="4283968" y="1113892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5724128" y="692696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Track Fitter</a:t>
            </a:r>
            <a:endParaRPr lang="en-US" sz="1400" dirty="0"/>
          </a:p>
        </p:txBody>
      </p:sp>
      <p:cxnSp>
        <p:nvCxnSpPr>
          <p:cNvPr id="44" name="Gerade Verbindung mit Pfeil 43"/>
          <p:cNvCxnSpPr>
            <a:endCxn id="43" idx="1"/>
          </p:cNvCxnSpPr>
          <p:nvPr/>
        </p:nvCxnSpPr>
        <p:spPr>
          <a:xfrm>
            <a:off x="5436096" y="1113892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hteck 46"/>
          <p:cNvSpPr/>
          <p:nvPr/>
        </p:nvSpPr>
        <p:spPr>
          <a:xfrm>
            <a:off x="7092280" y="2946648"/>
            <a:ext cx="864096" cy="84239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Merger</a:t>
            </a:r>
            <a:endParaRPr lang="en-US" sz="1400" dirty="0"/>
          </a:p>
        </p:txBody>
      </p:sp>
      <p:sp>
        <p:nvSpPr>
          <p:cNvPr id="48" name="Rechteck 47"/>
          <p:cNvSpPr/>
          <p:nvPr/>
        </p:nvSpPr>
        <p:spPr>
          <a:xfrm>
            <a:off x="8172400" y="2946648"/>
            <a:ext cx="864096" cy="8423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File Sink</a:t>
            </a:r>
            <a:endParaRPr lang="en-US" sz="1400" dirty="0"/>
          </a:p>
        </p:txBody>
      </p:sp>
      <p:cxnSp>
        <p:nvCxnSpPr>
          <p:cNvPr id="49" name="Gerade Verbindung mit Pfeil 48"/>
          <p:cNvCxnSpPr>
            <a:stCxn id="47" idx="3"/>
            <a:endCxn id="48" idx="1"/>
          </p:cNvCxnSpPr>
          <p:nvPr/>
        </p:nvCxnSpPr>
        <p:spPr>
          <a:xfrm>
            <a:off x="7956376" y="3367844"/>
            <a:ext cx="21602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/>
          <p:nvPr/>
        </p:nvSpPr>
        <p:spPr>
          <a:xfrm>
            <a:off x="3419872" y="2924944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Event Builder</a:t>
            </a:r>
          </a:p>
          <a:p>
            <a:pPr algn="ctr"/>
            <a:r>
              <a:rPr lang="en-US" sz="1100" dirty="0"/>
              <a:t>Timeslot 2</a:t>
            </a:r>
          </a:p>
        </p:txBody>
      </p:sp>
      <p:sp>
        <p:nvSpPr>
          <p:cNvPr id="58" name="Rechteck 57"/>
          <p:cNvSpPr/>
          <p:nvPr/>
        </p:nvSpPr>
        <p:spPr>
          <a:xfrm>
            <a:off x="4572000" y="2924944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Track Finder</a:t>
            </a:r>
            <a:endParaRPr lang="en-US" sz="1400" dirty="0"/>
          </a:p>
        </p:txBody>
      </p:sp>
      <p:cxnSp>
        <p:nvCxnSpPr>
          <p:cNvPr id="59" name="Gerade Verbindung mit Pfeil 58"/>
          <p:cNvCxnSpPr>
            <a:stCxn id="57" idx="3"/>
            <a:endCxn id="58" idx="1"/>
          </p:cNvCxnSpPr>
          <p:nvPr/>
        </p:nvCxnSpPr>
        <p:spPr>
          <a:xfrm>
            <a:off x="4283968" y="3346140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hteck 59"/>
          <p:cNvSpPr/>
          <p:nvPr/>
        </p:nvSpPr>
        <p:spPr>
          <a:xfrm>
            <a:off x="5724128" y="2924944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Track Fitter</a:t>
            </a:r>
            <a:endParaRPr lang="en-US" sz="1400" dirty="0"/>
          </a:p>
        </p:txBody>
      </p:sp>
      <p:cxnSp>
        <p:nvCxnSpPr>
          <p:cNvPr id="61" name="Gerade Verbindung mit Pfeil 60"/>
          <p:cNvCxnSpPr>
            <a:endCxn id="60" idx="1"/>
          </p:cNvCxnSpPr>
          <p:nvPr/>
        </p:nvCxnSpPr>
        <p:spPr>
          <a:xfrm>
            <a:off x="5436096" y="3346140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hteck 61"/>
          <p:cNvSpPr/>
          <p:nvPr/>
        </p:nvSpPr>
        <p:spPr>
          <a:xfrm>
            <a:off x="3419872" y="4941168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Event Builder</a:t>
            </a:r>
          </a:p>
          <a:p>
            <a:pPr algn="ctr"/>
            <a:r>
              <a:rPr lang="en-US" sz="1100" dirty="0" smtClean="0"/>
              <a:t>Timeslot 3</a:t>
            </a:r>
            <a:endParaRPr lang="en-US" sz="1100" dirty="0"/>
          </a:p>
        </p:txBody>
      </p:sp>
      <p:sp>
        <p:nvSpPr>
          <p:cNvPr id="63" name="Rechteck 62"/>
          <p:cNvSpPr/>
          <p:nvPr/>
        </p:nvSpPr>
        <p:spPr>
          <a:xfrm>
            <a:off x="4572000" y="4941168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Track Finder</a:t>
            </a:r>
            <a:endParaRPr lang="en-US" sz="1400" dirty="0"/>
          </a:p>
        </p:txBody>
      </p:sp>
      <p:cxnSp>
        <p:nvCxnSpPr>
          <p:cNvPr id="64" name="Gerade Verbindung mit Pfeil 63"/>
          <p:cNvCxnSpPr>
            <a:stCxn id="62" idx="3"/>
            <a:endCxn id="63" idx="1"/>
          </p:cNvCxnSpPr>
          <p:nvPr/>
        </p:nvCxnSpPr>
        <p:spPr>
          <a:xfrm>
            <a:off x="4283968" y="5362364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hteck 64"/>
          <p:cNvSpPr/>
          <p:nvPr/>
        </p:nvSpPr>
        <p:spPr>
          <a:xfrm>
            <a:off x="5724128" y="4941168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Track Fitter</a:t>
            </a:r>
            <a:endParaRPr lang="en-US" sz="1400" dirty="0"/>
          </a:p>
        </p:txBody>
      </p:sp>
      <p:cxnSp>
        <p:nvCxnSpPr>
          <p:cNvPr id="66" name="Gerade Verbindung mit Pfeil 65"/>
          <p:cNvCxnSpPr>
            <a:endCxn id="65" idx="1"/>
          </p:cNvCxnSpPr>
          <p:nvPr/>
        </p:nvCxnSpPr>
        <p:spPr>
          <a:xfrm>
            <a:off x="5436096" y="5362364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winkelte Verbindung 74"/>
          <p:cNvCxnSpPr>
            <a:stCxn id="9" idx="3"/>
            <a:endCxn id="57" idx="1"/>
          </p:cNvCxnSpPr>
          <p:nvPr/>
        </p:nvCxnSpPr>
        <p:spPr>
          <a:xfrm>
            <a:off x="2699792" y="2143708"/>
            <a:ext cx="720080" cy="1202432"/>
          </a:xfrm>
          <a:prstGeom prst="bent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Gewinkelte Verbindung 77"/>
          <p:cNvCxnSpPr>
            <a:endCxn id="57" idx="1"/>
          </p:cNvCxnSpPr>
          <p:nvPr/>
        </p:nvCxnSpPr>
        <p:spPr>
          <a:xfrm flipV="1">
            <a:off x="2699792" y="3346140"/>
            <a:ext cx="720080" cy="2592288"/>
          </a:xfrm>
          <a:prstGeom prst="bent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winkelte Verbindung 85"/>
          <p:cNvCxnSpPr>
            <a:stCxn id="43" idx="3"/>
            <a:endCxn id="47" idx="1"/>
          </p:cNvCxnSpPr>
          <p:nvPr/>
        </p:nvCxnSpPr>
        <p:spPr>
          <a:xfrm>
            <a:off x="6588224" y="1113892"/>
            <a:ext cx="504056" cy="2253952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Gewinkelte Verbindung 88"/>
          <p:cNvCxnSpPr>
            <a:stCxn id="60" idx="3"/>
            <a:endCxn id="47" idx="1"/>
          </p:cNvCxnSpPr>
          <p:nvPr/>
        </p:nvCxnSpPr>
        <p:spPr>
          <a:xfrm>
            <a:off x="6588224" y="3346140"/>
            <a:ext cx="504056" cy="21704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Gewinkelte Verbindung 91"/>
          <p:cNvCxnSpPr>
            <a:stCxn id="65" idx="3"/>
            <a:endCxn id="47" idx="1"/>
          </p:cNvCxnSpPr>
          <p:nvPr/>
        </p:nvCxnSpPr>
        <p:spPr>
          <a:xfrm flipV="1">
            <a:off x="6588224" y="3367844"/>
            <a:ext cx="504056" cy="1994520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Leaks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>
                <a:cs typeface="Microsoft Sans Serif"/>
              </a:rPr>
              <a:t>To empty a </a:t>
            </a:r>
            <a:r>
              <a:rPr lang="en-US" sz="2000" dirty="0" err="1" smtClean="0">
                <a:latin typeface="Courier New"/>
                <a:cs typeface="Courier New"/>
              </a:rPr>
              <a:t>TClonesArray</a:t>
            </a:r>
            <a:r>
              <a:rPr lang="en-US" sz="2000" dirty="0" smtClean="0">
                <a:cs typeface="Microsoft Sans Serif"/>
              </a:rPr>
              <a:t> with </a:t>
            </a:r>
            <a:r>
              <a:rPr lang="en-US" sz="2000" dirty="0" smtClean="0">
                <a:latin typeface="Courier New"/>
                <a:cs typeface="Courier New"/>
              </a:rPr>
              <a:t>Clear()</a:t>
            </a:r>
            <a:r>
              <a:rPr lang="en-US" sz="2000" dirty="0" smtClean="0">
                <a:cs typeface="Microsoft Sans Serif"/>
              </a:rPr>
              <a:t> is a memory leak in most </a:t>
            </a:r>
            <a:r>
              <a:rPr lang="en-US" sz="2000" dirty="0" err="1" smtClean="0">
                <a:cs typeface="Microsoft Sans Serif"/>
              </a:rPr>
              <a:t>PandaRoot</a:t>
            </a:r>
            <a:r>
              <a:rPr lang="en-US" sz="2000" dirty="0" smtClean="0">
                <a:cs typeface="Microsoft Sans Serif"/>
              </a:rPr>
              <a:t> cases. </a:t>
            </a:r>
            <a:r>
              <a:rPr lang="en-US" sz="2000" dirty="0" smtClean="0">
                <a:cs typeface="Microsoft Sans Serif"/>
                <a:sym typeface="Wingdings"/>
              </a:rPr>
              <a:t> Use </a:t>
            </a:r>
            <a:r>
              <a:rPr lang="en-US" sz="2000" dirty="0" smtClean="0">
                <a:latin typeface="Courier New"/>
                <a:cs typeface="Courier New"/>
                <a:sym typeface="Wingdings"/>
              </a:rPr>
              <a:t>Delete()</a:t>
            </a:r>
            <a:r>
              <a:rPr lang="en-US" sz="2000" dirty="0" smtClean="0">
                <a:cs typeface="Microsoft Sans Serif"/>
                <a:sym typeface="Wingdings"/>
              </a:rPr>
              <a:t> instead</a:t>
            </a:r>
          </a:p>
          <a:p>
            <a:pPr>
              <a:buFont typeface="Arial"/>
              <a:buChar char="•"/>
            </a:pPr>
            <a:endParaRPr lang="en-US" sz="2000" dirty="0" smtClean="0">
              <a:cs typeface="Microsoft Sans Serif"/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2000" dirty="0" err="1" smtClean="0">
                <a:latin typeface="Courier New"/>
                <a:cs typeface="Courier New"/>
                <a:sym typeface="Wingdings"/>
              </a:rPr>
              <a:t>TObject</a:t>
            </a:r>
            <a:r>
              <a:rPr lang="en-US" sz="2000" dirty="0" smtClean="0">
                <a:latin typeface="Courier New"/>
                <a:cs typeface="Courier New"/>
                <a:sym typeface="Wingdings"/>
              </a:rPr>
              <a:t>* </a:t>
            </a:r>
            <a:r>
              <a:rPr lang="en-US" sz="2000" dirty="0" err="1" smtClean="0">
                <a:latin typeface="Courier New"/>
                <a:cs typeface="Courier New"/>
                <a:sym typeface="Wingdings"/>
              </a:rPr>
              <a:t>myObject</a:t>
            </a:r>
            <a:r>
              <a:rPr lang="en-US" sz="2000" dirty="0" smtClean="0">
                <a:latin typeface="Courier New"/>
                <a:cs typeface="Courier New"/>
                <a:sym typeface="Wingdings"/>
              </a:rPr>
              <a:t> = new </a:t>
            </a:r>
            <a:r>
              <a:rPr lang="en-US" sz="2000" dirty="0" err="1" smtClean="0">
                <a:latin typeface="Courier New"/>
                <a:cs typeface="Courier New"/>
                <a:sym typeface="Wingdings"/>
              </a:rPr>
              <a:t>TObject</a:t>
            </a:r>
            <a:r>
              <a:rPr lang="en-US" sz="2000" dirty="0" smtClean="0">
                <a:latin typeface="Courier New"/>
                <a:cs typeface="Courier New"/>
                <a:sym typeface="Wingdings"/>
              </a:rPr>
              <a:t>();</a:t>
            </a:r>
            <a:br>
              <a:rPr lang="en-US" sz="2000" dirty="0" smtClean="0">
                <a:latin typeface="Courier New"/>
                <a:cs typeface="Courier New"/>
                <a:sym typeface="Wingdings"/>
              </a:rPr>
            </a:br>
            <a:r>
              <a:rPr lang="en-US" sz="2000" dirty="0" err="1" smtClean="0">
                <a:latin typeface="Courier New"/>
                <a:cs typeface="Courier New"/>
                <a:sym typeface="Wingdings"/>
              </a:rPr>
              <a:t>myObject</a:t>
            </a:r>
            <a:r>
              <a:rPr lang="en-US" sz="2000" dirty="0" smtClean="0">
                <a:latin typeface="Courier New"/>
                <a:cs typeface="Courier New"/>
                <a:sym typeface="Wingdings"/>
              </a:rPr>
              <a:t> = </a:t>
            </a:r>
            <a:r>
              <a:rPr lang="en-US" sz="2000" dirty="0" err="1" smtClean="0">
                <a:latin typeface="Courier New"/>
                <a:cs typeface="Courier New"/>
                <a:sym typeface="Wingdings"/>
              </a:rPr>
              <a:t>GetObjectFromSomewhereElse</a:t>
            </a:r>
            <a:r>
              <a:rPr lang="en-US" sz="2000" dirty="0" smtClean="0">
                <a:latin typeface="Courier New"/>
                <a:cs typeface="Courier New"/>
                <a:sym typeface="Wingdings"/>
              </a:rPr>
              <a:t>();</a:t>
            </a:r>
          </a:p>
          <a:p>
            <a:pPr marL="0" indent="0"/>
            <a:endParaRPr lang="en-US" sz="2000" dirty="0" smtClean="0">
              <a:cs typeface="Microsoft Sans Serif"/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1800" dirty="0" err="1" smtClean="0">
                <a:latin typeface="Courier New"/>
                <a:cs typeface="Courier New"/>
                <a:sym typeface="Wingdings"/>
              </a:rPr>
              <a:t>TCloneArray</a:t>
            </a:r>
            <a:r>
              <a:rPr lang="en-US" sz="1800" dirty="0" smtClean="0">
                <a:latin typeface="Courier New"/>
                <a:cs typeface="Courier New"/>
                <a:sym typeface="Wingdings"/>
              </a:rPr>
              <a:t>* </a:t>
            </a:r>
            <a:r>
              <a:rPr lang="en-US" sz="1800" dirty="0" err="1" smtClean="0">
                <a:latin typeface="Courier New"/>
                <a:cs typeface="Courier New"/>
                <a:sym typeface="Wingdings"/>
              </a:rPr>
              <a:t>myTCA</a:t>
            </a:r>
            <a:r>
              <a:rPr lang="en-US" sz="1800" dirty="0" smtClean="0">
                <a:latin typeface="Courier New"/>
                <a:cs typeface="Courier New"/>
                <a:sym typeface="Wingdings"/>
              </a:rPr>
              <a:t>(“</a:t>
            </a:r>
            <a:r>
              <a:rPr lang="en-US" sz="1800" dirty="0" err="1" smtClean="0">
                <a:latin typeface="Courier New"/>
                <a:cs typeface="Courier New"/>
                <a:sym typeface="Wingdings"/>
              </a:rPr>
              <a:t>MyObject</a:t>
            </a:r>
            <a:r>
              <a:rPr lang="en-US" sz="1800" dirty="0" smtClean="0">
                <a:latin typeface="Courier New"/>
                <a:cs typeface="Courier New"/>
                <a:sym typeface="Wingdings"/>
              </a:rPr>
              <a:t>”);</a:t>
            </a:r>
            <a:br>
              <a:rPr lang="en-US" sz="1800" dirty="0" smtClean="0">
                <a:latin typeface="Courier New"/>
                <a:cs typeface="Courier New"/>
                <a:sym typeface="Wingdings"/>
              </a:rPr>
            </a:br>
            <a:r>
              <a:rPr lang="en-US" sz="1800" dirty="0" err="1" smtClean="0">
                <a:latin typeface="Courier New"/>
                <a:cs typeface="Courier New"/>
                <a:sym typeface="Wingdings"/>
              </a:rPr>
              <a:t>TObject</a:t>
            </a:r>
            <a:r>
              <a:rPr lang="en-US" sz="1800" dirty="0" smtClean="0">
                <a:latin typeface="Courier New"/>
                <a:cs typeface="Courier New"/>
                <a:sym typeface="Wingdings"/>
              </a:rPr>
              <a:t>* </a:t>
            </a:r>
            <a:r>
              <a:rPr lang="en-US" sz="1800" dirty="0" err="1" smtClean="0">
                <a:latin typeface="Courier New"/>
                <a:cs typeface="Courier New"/>
                <a:sym typeface="Wingdings"/>
              </a:rPr>
              <a:t>myObject</a:t>
            </a:r>
            <a:r>
              <a:rPr lang="en-US" sz="1800" dirty="0" smtClean="0">
                <a:latin typeface="Courier New"/>
                <a:cs typeface="Courier New"/>
                <a:sym typeface="Wingdings"/>
              </a:rPr>
              <a:t> = new </a:t>
            </a:r>
            <a:r>
              <a:rPr lang="en-US" sz="1800" dirty="0" err="1" smtClean="0">
                <a:latin typeface="Courier New"/>
                <a:cs typeface="Courier New"/>
                <a:sym typeface="Wingdings"/>
              </a:rPr>
              <a:t>TObject</a:t>
            </a:r>
            <a:r>
              <a:rPr lang="en-US" sz="1800" dirty="0" smtClean="0">
                <a:latin typeface="Courier New"/>
                <a:cs typeface="Courier New"/>
                <a:sym typeface="Wingdings"/>
              </a:rPr>
              <a:t>();</a:t>
            </a:r>
            <a:br>
              <a:rPr lang="en-US" sz="1800" dirty="0" smtClean="0">
                <a:latin typeface="Courier New"/>
                <a:cs typeface="Courier New"/>
                <a:sym typeface="Wingdings"/>
              </a:rPr>
            </a:br>
            <a:r>
              <a:rPr lang="en-US" sz="1800" dirty="0" smtClean="0">
                <a:latin typeface="Courier New"/>
                <a:cs typeface="Courier New"/>
                <a:sym typeface="Wingdings"/>
              </a:rPr>
              <a:t>new (*(</a:t>
            </a:r>
            <a:r>
              <a:rPr lang="en-US" sz="1800" dirty="0" err="1" smtClean="0">
                <a:latin typeface="Courier New"/>
                <a:cs typeface="Courier New"/>
                <a:sym typeface="Wingdings"/>
              </a:rPr>
              <a:t>myTCA</a:t>
            </a:r>
            <a:r>
              <a:rPr lang="en-US" sz="1800" dirty="0" smtClean="0">
                <a:latin typeface="Courier New"/>
                <a:cs typeface="Courier New"/>
                <a:sym typeface="Wingdings"/>
              </a:rPr>
              <a:t>)[</a:t>
            </a:r>
            <a:r>
              <a:rPr lang="en-US" sz="1800" dirty="0" err="1" smtClean="0">
                <a:latin typeface="Courier New"/>
                <a:cs typeface="Courier New"/>
                <a:sym typeface="Wingdings"/>
              </a:rPr>
              <a:t>myTCA</a:t>
            </a:r>
            <a:r>
              <a:rPr lang="en-US" sz="1800" dirty="0" smtClean="0">
                <a:latin typeface="Courier New"/>
                <a:cs typeface="Courier New"/>
                <a:sym typeface="Wingdings"/>
              </a:rPr>
              <a:t>-&gt;</a:t>
            </a:r>
            <a:r>
              <a:rPr lang="en-US" sz="1800" dirty="0" err="1" smtClean="0">
                <a:latin typeface="Courier New"/>
                <a:cs typeface="Courier New"/>
                <a:sym typeface="Wingdings"/>
              </a:rPr>
              <a:t>GetEntries</a:t>
            </a:r>
            <a:r>
              <a:rPr lang="en-US" sz="1800" dirty="0" smtClean="0">
                <a:latin typeface="Courier New"/>
                <a:cs typeface="Courier New"/>
                <a:sym typeface="Wingdings"/>
              </a:rPr>
              <a:t>()) </a:t>
            </a:r>
            <a:r>
              <a:rPr lang="en-US" sz="1800" dirty="0" err="1" smtClean="0">
                <a:latin typeface="Courier New"/>
                <a:cs typeface="Courier New"/>
                <a:sym typeface="Wingdings"/>
              </a:rPr>
              <a:t>TObject</a:t>
            </a:r>
            <a:r>
              <a:rPr lang="en-US" sz="1800" dirty="0" smtClean="0">
                <a:latin typeface="Courier New"/>
                <a:cs typeface="Courier New"/>
                <a:sym typeface="Wingdings"/>
              </a:rPr>
              <a:t>(</a:t>
            </a:r>
            <a:r>
              <a:rPr lang="en-US" sz="1800" dirty="0" err="1" smtClean="0">
                <a:latin typeface="Courier New"/>
                <a:cs typeface="Courier New"/>
                <a:sym typeface="Wingdings"/>
              </a:rPr>
              <a:t>myObject</a:t>
            </a:r>
            <a:r>
              <a:rPr lang="en-US" sz="1800" dirty="0" smtClean="0">
                <a:latin typeface="Courier New"/>
                <a:cs typeface="Courier New"/>
                <a:sym typeface="Wingdings"/>
              </a:rPr>
              <a:t>);</a:t>
            </a:r>
            <a:br>
              <a:rPr lang="en-US" sz="1800" dirty="0" smtClean="0">
                <a:latin typeface="Courier New"/>
                <a:cs typeface="Courier New"/>
                <a:sym typeface="Wingdings"/>
              </a:rPr>
            </a:br>
            <a:endParaRPr lang="en-US" sz="1800" dirty="0" smtClean="0">
              <a:latin typeface="Courier New"/>
              <a:cs typeface="Courier New"/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cs typeface="Microsoft Sans Serif"/>
                <a:sym typeface="Wingdings"/>
              </a:rPr>
              <a:t>Whenever you have a new in your code you need to have a delete somewhere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cs typeface="Microsoft Sans Serif"/>
                <a:sym typeface="Wingdings"/>
              </a:rPr>
              <a:t>If you do not need to use pointers avoid them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cs typeface="Microsoft Sans Serif"/>
                <a:sym typeface="Wingdings"/>
              </a:rPr>
              <a:t>Most severe leak in </a:t>
            </a:r>
            <a:r>
              <a:rPr lang="en-US" sz="2000" dirty="0" err="1" smtClean="0">
                <a:latin typeface="Courier New"/>
                <a:cs typeface="Courier New"/>
                <a:sym typeface="Wingdings"/>
              </a:rPr>
              <a:t>PndStt</a:t>
            </a:r>
            <a:r>
              <a:rPr lang="en-US" sz="2000" dirty="0" smtClean="0">
                <a:latin typeface="Courier New"/>
                <a:cs typeface="Courier New"/>
                <a:sym typeface="Wingdings"/>
              </a:rPr>
              <a:t>/</a:t>
            </a:r>
            <a:r>
              <a:rPr lang="en-US" sz="2000" dirty="0" err="1" smtClean="0">
                <a:latin typeface="Courier New"/>
                <a:cs typeface="Courier New"/>
                <a:sym typeface="Wingdings"/>
              </a:rPr>
              <a:t>FTSStrawMap</a:t>
            </a:r>
            <a:endParaRPr lang="en-US" sz="2000" dirty="0" smtClean="0">
              <a:latin typeface="Courier New"/>
              <a:cs typeface="Courier New"/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cs typeface="Courier New"/>
                <a:sym typeface="Wingdings"/>
              </a:rPr>
              <a:t>Use tools like </a:t>
            </a:r>
            <a:r>
              <a:rPr lang="en-US" sz="2000" dirty="0" err="1" smtClean="0">
                <a:cs typeface="Courier New"/>
                <a:sym typeface="Wingdings"/>
              </a:rPr>
              <a:t>Valgrind</a:t>
            </a:r>
            <a:r>
              <a:rPr lang="en-US" sz="2000" dirty="0" smtClean="0">
                <a:cs typeface="Courier New"/>
                <a:sym typeface="Wingdings"/>
              </a:rPr>
              <a:t> or Instruments to find them</a:t>
            </a:r>
          </a:p>
        </p:txBody>
      </p:sp>
    </p:spTree>
    <p:extLst>
      <p:ext uri="{BB962C8B-B14F-4D97-AF65-F5344CB8AC3E}">
        <p14:creationId xmlns:p14="http://schemas.microsoft.com/office/powerpoint/2010/main" val="2108648246"/>
      </p:ext>
    </p:extLst>
  </p:cSld>
  <p:clrMapOvr>
    <a:masterClrMapping/>
  </p:clrMapOvr>
  <p:transition xmlns:p14="http://schemas.microsoft.com/office/powerpoint/2010/main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</a:t>
            </a:r>
            <a:r>
              <a:rPr lang="en-US" dirty="0"/>
              <a:t>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Message Queues offer an easy way to parallelize data processing</a:t>
            </a:r>
          </a:p>
          <a:p>
            <a:pPr>
              <a:buFont typeface="Arial"/>
              <a:buChar char="•"/>
            </a:pPr>
            <a:r>
              <a:rPr lang="en-US" dirty="0" smtClean="0"/>
              <a:t>Enables online data processing for MVD TB data</a:t>
            </a:r>
          </a:p>
          <a:p>
            <a:pPr>
              <a:buFont typeface="Arial"/>
              <a:buChar char="•"/>
            </a:pPr>
            <a:r>
              <a:rPr lang="en-US" dirty="0" smtClean="0"/>
              <a:t>Preparations for next TB ongoing</a:t>
            </a:r>
          </a:p>
          <a:p>
            <a:pPr>
              <a:buFont typeface="Arial"/>
              <a:buChar char="•"/>
            </a:pPr>
            <a:r>
              <a:rPr lang="en-US" dirty="0" smtClean="0"/>
              <a:t>Test of future </a:t>
            </a:r>
            <a:r>
              <a:rPr lang="en-US" smtClean="0"/>
              <a:t>DAQ for PANDA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22169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313127" y="4995863"/>
            <a:ext cx="18302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rgbClr val="F4F4F4"/>
                </a:solidFill>
              </a:rPr>
              <a:t>| </a:t>
            </a:r>
            <a:r>
              <a:rPr lang="de-DE" sz="1400" dirty="0" smtClean="0">
                <a:solidFill>
                  <a:srgbClr val="F4F4F4"/>
                </a:solidFill>
              </a:rPr>
              <a:t>Tobias Stockmanns</a:t>
            </a:r>
            <a:endParaRPr lang="de-DE" sz="1400" dirty="0"/>
          </a:p>
        </p:txBody>
      </p:sp>
      <p:sp>
        <p:nvSpPr>
          <p:cNvPr id="2" name="Textfeld 1"/>
          <p:cNvSpPr txBox="1"/>
          <p:nvPr/>
        </p:nvSpPr>
        <p:spPr>
          <a:xfrm>
            <a:off x="1907704" y="3140968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 smtClean="0">
                <a:solidFill>
                  <a:schemeClr val="bg1"/>
                </a:solidFill>
              </a:rPr>
              <a:t>   </a:t>
            </a:r>
            <a:endParaRPr lang="en-US" sz="2400" u="sng" dirty="0">
              <a:solidFill>
                <a:schemeClr val="bg1"/>
              </a:solidFill>
            </a:endParaRPr>
          </a:p>
        </p:txBody>
      </p:sp>
      <p:pic>
        <p:nvPicPr>
          <p:cNvPr id="8" name="Picture 1" descr="IMG_181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4" t="12636" r="10227" b="18955"/>
          <a:stretch/>
        </p:blipFill>
        <p:spPr>
          <a:xfrm>
            <a:off x="2555776" y="980728"/>
            <a:ext cx="3855313" cy="273630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03648" y="4221088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Parallel readout of 4 Topix4 front-end ASICs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Readout done by 4 FPGA boards sending their data to two PCs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On the PC </a:t>
            </a:r>
            <a:r>
              <a:rPr lang="en-US" dirty="0" err="1" smtClean="0"/>
              <a:t>bitstream</a:t>
            </a:r>
            <a:r>
              <a:rPr lang="en-US" dirty="0" smtClean="0"/>
              <a:t> converted into raw data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Raw data send via </a:t>
            </a:r>
            <a:r>
              <a:rPr lang="en-US" dirty="0" err="1" smtClean="0"/>
              <a:t>FairMQ</a:t>
            </a:r>
            <a:r>
              <a:rPr lang="en-US" dirty="0" smtClean="0"/>
              <a:t> to a </a:t>
            </a:r>
            <a:r>
              <a:rPr lang="en-US" dirty="0" err="1" smtClean="0"/>
              <a:t>FileSink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Use MQ to completely process TB data online</a:t>
            </a:r>
          </a:p>
          <a:p>
            <a:pPr>
              <a:buFont typeface="Arial"/>
              <a:buChar char="•"/>
            </a:pPr>
            <a:r>
              <a:rPr lang="en-US" dirty="0" smtClean="0"/>
              <a:t>Processing steps: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Convert raw data into </a:t>
            </a:r>
            <a:r>
              <a:rPr lang="en-US" dirty="0" err="1" smtClean="0">
                <a:solidFill>
                  <a:srgbClr val="000090"/>
                </a:solidFill>
              </a:rPr>
              <a:t>PndSdsDigi</a:t>
            </a:r>
            <a:endParaRPr lang="en-US" dirty="0" smtClean="0">
              <a:solidFill>
                <a:srgbClr val="000090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Sort by time stamp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rgbClr val="000090"/>
                </a:solidFill>
              </a:rPr>
              <a:t>Build “event</a:t>
            </a:r>
            <a:r>
              <a:rPr lang="en-US" dirty="0" smtClean="0">
                <a:solidFill>
                  <a:srgbClr val="000090"/>
                </a:solidFill>
              </a:rPr>
              <a:t>”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Find cluster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Convert </a:t>
            </a:r>
            <a:r>
              <a:rPr lang="en-US" dirty="0" err="1" smtClean="0">
                <a:solidFill>
                  <a:srgbClr val="000090"/>
                </a:solidFill>
              </a:rPr>
              <a:t>Digis</a:t>
            </a:r>
            <a:r>
              <a:rPr lang="en-US" dirty="0" smtClean="0">
                <a:solidFill>
                  <a:srgbClr val="000090"/>
                </a:solidFill>
              </a:rPr>
              <a:t> into Hits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Combine data stream of all four Topix4 ASICs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Build global event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Find Tracks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Fit Tracks</a:t>
            </a:r>
          </a:p>
        </p:txBody>
      </p:sp>
      <p:sp>
        <p:nvSpPr>
          <p:cNvPr id="2" name="Geschweifte Klammer rechts 1"/>
          <p:cNvSpPr/>
          <p:nvPr/>
        </p:nvSpPr>
        <p:spPr>
          <a:xfrm>
            <a:off x="6012160" y="1844824"/>
            <a:ext cx="504056" cy="187220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6948264" y="2564904"/>
            <a:ext cx="155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x Single 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4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Front-End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755576" y="2420888"/>
            <a:ext cx="864096" cy="8423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Raw Data Sampler</a:t>
            </a:r>
            <a:endParaRPr lang="en-US" sz="1400" dirty="0"/>
          </a:p>
        </p:txBody>
      </p:sp>
      <p:sp>
        <p:nvSpPr>
          <p:cNvPr id="12" name="Rechteck 11"/>
          <p:cNvSpPr/>
          <p:nvPr/>
        </p:nvSpPr>
        <p:spPr>
          <a:xfrm>
            <a:off x="1907704" y="2946648"/>
            <a:ext cx="864096" cy="8423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Raw to </a:t>
            </a:r>
            <a:r>
              <a:rPr lang="en-US" sz="1400" dirty="0" err="1" smtClean="0"/>
              <a:t>Digi</a:t>
            </a:r>
            <a:endParaRPr lang="en-US" sz="1400" dirty="0"/>
          </a:p>
        </p:txBody>
      </p:sp>
      <p:sp>
        <p:nvSpPr>
          <p:cNvPr id="13" name="Rechteck 12"/>
          <p:cNvSpPr/>
          <p:nvPr/>
        </p:nvSpPr>
        <p:spPr>
          <a:xfrm>
            <a:off x="2987824" y="2946648"/>
            <a:ext cx="864096" cy="84239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Dupli-cator</a:t>
            </a:r>
            <a:endParaRPr lang="en-US" sz="1400" dirty="0"/>
          </a:p>
        </p:txBody>
      </p:sp>
      <p:sp>
        <p:nvSpPr>
          <p:cNvPr id="14" name="Rechteck 13"/>
          <p:cNvSpPr/>
          <p:nvPr/>
        </p:nvSpPr>
        <p:spPr>
          <a:xfrm>
            <a:off x="4139952" y="2946648"/>
            <a:ext cx="864096" cy="84239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Distri-butor</a:t>
            </a:r>
            <a:endParaRPr lang="en-US" sz="1400" dirty="0"/>
          </a:p>
        </p:txBody>
      </p:sp>
      <p:sp>
        <p:nvSpPr>
          <p:cNvPr id="15" name="Rechteck 14"/>
          <p:cNvSpPr/>
          <p:nvPr/>
        </p:nvSpPr>
        <p:spPr>
          <a:xfrm>
            <a:off x="5436096" y="1938536"/>
            <a:ext cx="864096" cy="8423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Sorter</a:t>
            </a:r>
            <a:endParaRPr lang="en-US" sz="1400" dirty="0"/>
          </a:p>
        </p:txBody>
      </p:sp>
      <p:sp>
        <p:nvSpPr>
          <p:cNvPr id="16" name="Rechteck 15"/>
          <p:cNvSpPr/>
          <p:nvPr/>
        </p:nvSpPr>
        <p:spPr>
          <a:xfrm>
            <a:off x="5436096" y="2946648"/>
            <a:ext cx="864096" cy="8423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Sorter</a:t>
            </a:r>
            <a:endParaRPr lang="en-US" sz="1400" dirty="0"/>
          </a:p>
        </p:txBody>
      </p:sp>
      <p:sp>
        <p:nvSpPr>
          <p:cNvPr id="17" name="Rechteck 16"/>
          <p:cNvSpPr/>
          <p:nvPr/>
        </p:nvSpPr>
        <p:spPr>
          <a:xfrm>
            <a:off x="5436096" y="3954760"/>
            <a:ext cx="864096" cy="8423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Sorter</a:t>
            </a:r>
            <a:endParaRPr lang="en-US" sz="1400" dirty="0"/>
          </a:p>
        </p:txBody>
      </p:sp>
      <p:sp>
        <p:nvSpPr>
          <p:cNvPr id="18" name="Rechteck 17"/>
          <p:cNvSpPr/>
          <p:nvPr/>
        </p:nvSpPr>
        <p:spPr>
          <a:xfrm>
            <a:off x="6804248" y="2946648"/>
            <a:ext cx="864096" cy="84239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Merger</a:t>
            </a:r>
            <a:endParaRPr lang="en-US" sz="1400" dirty="0"/>
          </a:p>
        </p:txBody>
      </p:sp>
      <p:sp>
        <p:nvSpPr>
          <p:cNvPr id="19" name="Rechteck 18"/>
          <p:cNvSpPr/>
          <p:nvPr/>
        </p:nvSpPr>
        <p:spPr>
          <a:xfrm>
            <a:off x="2987824" y="4026768"/>
            <a:ext cx="864096" cy="8423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File Sink</a:t>
            </a:r>
            <a:endParaRPr lang="en-US" sz="1400" dirty="0"/>
          </a:p>
        </p:txBody>
      </p:sp>
      <p:sp>
        <p:nvSpPr>
          <p:cNvPr id="20" name="Rechteck 19"/>
          <p:cNvSpPr/>
          <p:nvPr/>
        </p:nvSpPr>
        <p:spPr>
          <a:xfrm>
            <a:off x="2987824" y="1866528"/>
            <a:ext cx="864096" cy="842392"/>
          </a:xfrm>
          <a:prstGeom prst="rect">
            <a:avLst/>
          </a:prstGeom>
          <a:solidFill>
            <a:srgbClr val="8000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Online</a:t>
            </a:r>
            <a:endParaRPr lang="en-US" sz="1400" dirty="0"/>
          </a:p>
        </p:txBody>
      </p:sp>
      <p:cxnSp>
        <p:nvCxnSpPr>
          <p:cNvPr id="35" name="Gerade Verbindung mit Pfeil 34"/>
          <p:cNvCxnSpPr>
            <a:stCxn id="4" idx="3"/>
            <a:endCxn id="12" idx="1"/>
          </p:cNvCxnSpPr>
          <p:nvPr/>
        </p:nvCxnSpPr>
        <p:spPr>
          <a:xfrm>
            <a:off x="1619672" y="2842084"/>
            <a:ext cx="288032" cy="52576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2771800" y="3378696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3851920" y="3378696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endCxn id="16" idx="1"/>
          </p:cNvCxnSpPr>
          <p:nvPr/>
        </p:nvCxnSpPr>
        <p:spPr>
          <a:xfrm flipV="1">
            <a:off x="5004048" y="3367844"/>
            <a:ext cx="432048" cy="1085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endCxn id="18" idx="1"/>
          </p:cNvCxnSpPr>
          <p:nvPr/>
        </p:nvCxnSpPr>
        <p:spPr>
          <a:xfrm flipV="1">
            <a:off x="6300192" y="3367844"/>
            <a:ext cx="504056" cy="1085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V="1">
            <a:off x="3419872" y="2730624"/>
            <a:ext cx="0" cy="2160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stCxn id="13" idx="2"/>
            <a:endCxn id="19" idx="0"/>
          </p:cNvCxnSpPr>
          <p:nvPr/>
        </p:nvCxnSpPr>
        <p:spPr>
          <a:xfrm>
            <a:off x="3419872" y="3789040"/>
            <a:ext cx="0" cy="23772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winkelte Verbindung 49"/>
          <p:cNvCxnSpPr>
            <a:stCxn id="14" idx="3"/>
            <a:endCxn id="17" idx="1"/>
          </p:cNvCxnSpPr>
          <p:nvPr/>
        </p:nvCxnSpPr>
        <p:spPr>
          <a:xfrm>
            <a:off x="5004048" y="3367844"/>
            <a:ext cx="432048" cy="1008112"/>
          </a:xfrm>
          <a:prstGeom prst="bentConnector3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winkelte Verbindung 51"/>
          <p:cNvCxnSpPr>
            <a:stCxn id="14" idx="3"/>
            <a:endCxn id="15" idx="1"/>
          </p:cNvCxnSpPr>
          <p:nvPr/>
        </p:nvCxnSpPr>
        <p:spPr>
          <a:xfrm flipV="1">
            <a:off x="5004048" y="2359732"/>
            <a:ext cx="432048" cy="1008112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winkelte Verbindung 54"/>
          <p:cNvCxnSpPr>
            <a:stCxn id="15" idx="3"/>
            <a:endCxn id="18" idx="1"/>
          </p:cNvCxnSpPr>
          <p:nvPr/>
        </p:nvCxnSpPr>
        <p:spPr>
          <a:xfrm>
            <a:off x="6300192" y="2359732"/>
            <a:ext cx="504056" cy="1008112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winkelte Verbindung 58"/>
          <p:cNvCxnSpPr>
            <a:stCxn id="17" idx="3"/>
            <a:endCxn id="18" idx="1"/>
          </p:cNvCxnSpPr>
          <p:nvPr/>
        </p:nvCxnSpPr>
        <p:spPr>
          <a:xfrm flipV="1">
            <a:off x="6300192" y="3367844"/>
            <a:ext cx="504056" cy="1008112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7956376" y="2946648"/>
            <a:ext cx="864096" cy="842392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Digi</a:t>
            </a:r>
            <a:r>
              <a:rPr lang="en-US" sz="1400" dirty="0" smtClean="0"/>
              <a:t> to Hit</a:t>
            </a:r>
            <a:endParaRPr lang="en-US" sz="1400" dirty="0"/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7668344" y="3367844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8855968" y="3356992"/>
            <a:ext cx="2880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755576" y="3501008"/>
            <a:ext cx="864096" cy="842392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TB Data</a:t>
            </a:r>
            <a:endParaRPr lang="en-US" sz="1400" dirty="0"/>
          </a:p>
        </p:txBody>
      </p:sp>
      <p:cxnSp>
        <p:nvCxnSpPr>
          <p:cNvPr id="32" name="Gerade Verbindung mit Pfeil 31"/>
          <p:cNvCxnSpPr>
            <a:stCxn id="31" idx="3"/>
            <a:endCxn id="12" idx="1"/>
          </p:cNvCxnSpPr>
          <p:nvPr/>
        </p:nvCxnSpPr>
        <p:spPr>
          <a:xfrm flipV="1">
            <a:off x="1619672" y="3367844"/>
            <a:ext cx="288032" cy="55436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23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Distributor</a:t>
            </a:r>
            <a:endParaRPr lang="en-US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255937"/>
              </p:ext>
            </p:extLst>
          </p:nvPr>
        </p:nvGraphicFramePr>
        <p:xfrm>
          <a:off x="755576" y="1124744"/>
          <a:ext cx="7776864" cy="4698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876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Distributor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203051"/>
              </p:ext>
            </p:extLst>
          </p:nvPr>
        </p:nvGraphicFramePr>
        <p:xfrm>
          <a:off x="755576" y="1124744"/>
          <a:ext cx="7776864" cy="4698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Gerade Verbindung 7"/>
          <p:cNvCxnSpPr/>
          <p:nvPr/>
        </p:nvCxnSpPr>
        <p:spPr>
          <a:xfrm>
            <a:off x="1848699" y="4031967"/>
            <a:ext cx="63957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1874104" y="4005064"/>
            <a:ext cx="6370304" cy="1224136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3347864" y="2857418"/>
            <a:ext cx="4896544" cy="1147645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7452320" y="3717032"/>
            <a:ext cx="817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threshold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8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Distributor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899202"/>
              </p:ext>
            </p:extLst>
          </p:nvPr>
        </p:nvGraphicFramePr>
        <p:xfrm>
          <a:off x="755576" y="1124744"/>
          <a:ext cx="7776864" cy="4698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Gerade Verbindung 5"/>
          <p:cNvCxnSpPr>
            <a:endCxn id="11" idx="3"/>
          </p:cNvCxnSpPr>
          <p:nvPr/>
        </p:nvCxnSpPr>
        <p:spPr>
          <a:xfrm>
            <a:off x="1858928" y="3429000"/>
            <a:ext cx="6385480" cy="224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1874104" y="4005064"/>
            <a:ext cx="3012505" cy="1224136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Gerade Verbindung 8"/>
          <p:cNvCxnSpPr/>
          <p:nvPr/>
        </p:nvCxnSpPr>
        <p:spPr>
          <a:xfrm>
            <a:off x="4860032" y="3501008"/>
            <a:ext cx="0" cy="172819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3347864" y="2857418"/>
            <a:ext cx="4896544" cy="1147645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7452320" y="3717032"/>
            <a:ext cx="817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threshold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1848699" y="4031967"/>
            <a:ext cx="63957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7452320" y="3140968"/>
            <a:ext cx="558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offset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3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Distributor</a:t>
            </a:r>
            <a:endParaRPr lang="en-US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033784"/>
              </p:ext>
            </p:extLst>
          </p:nvPr>
        </p:nvGraphicFramePr>
        <p:xfrm>
          <a:off x="755576" y="1124744"/>
          <a:ext cx="7776864" cy="4698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Gerade Verbindung 5"/>
          <p:cNvCxnSpPr/>
          <p:nvPr/>
        </p:nvCxnSpPr>
        <p:spPr>
          <a:xfrm>
            <a:off x="1858928" y="2249969"/>
            <a:ext cx="6385480" cy="224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3347864" y="2857418"/>
            <a:ext cx="4392488" cy="1147645"/>
          </a:xfrm>
          <a:prstGeom prst="rect">
            <a:avLst/>
          </a:prstGeom>
          <a:solidFill>
            <a:srgbClr val="FF66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7452320" y="2538001"/>
            <a:ext cx="817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threshold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1848699" y="2852936"/>
            <a:ext cx="63957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7452320" y="1961937"/>
            <a:ext cx="558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offset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444208" y="1700808"/>
            <a:ext cx="1800200" cy="1147645"/>
          </a:xfrm>
          <a:prstGeom prst="rect">
            <a:avLst/>
          </a:prstGeom>
          <a:solidFill>
            <a:srgbClr val="008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ANDA_Meeting_Vorlag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PANDA_Meeting_Vorlage.potx</Template>
  <TotalTime>0</TotalTime>
  <Words>511</Words>
  <Application>Microsoft Macintosh PowerPoint</Application>
  <PresentationFormat>Bildschirmpräsentation (4:3)</PresentationFormat>
  <Paragraphs>176</Paragraphs>
  <Slides>23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5" baseType="lpstr">
      <vt:lpstr>PANDA_Meeting_Vorlage</vt:lpstr>
      <vt:lpstr>Bitmap</vt:lpstr>
      <vt:lpstr>Parallel Processing of MVD Test Beam Data</vt:lpstr>
      <vt:lpstr>FairMQ</vt:lpstr>
      <vt:lpstr>Setup</vt:lpstr>
      <vt:lpstr>Idea</vt:lpstr>
      <vt:lpstr>Single Front-End</vt:lpstr>
      <vt:lpstr>Distributor</vt:lpstr>
      <vt:lpstr>Distributor</vt:lpstr>
      <vt:lpstr>Distributor</vt:lpstr>
      <vt:lpstr>Distributor</vt:lpstr>
      <vt:lpstr>Data after sorting</vt:lpstr>
      <vt:lpstr>Multiple Front-Ends v1</vt:lpstr>
      <vt:lpstr>Event Builder</vt:lpstr>
      <vt:lpstr>Event Builder</vt:lpstr>
      <vt:lpstr>Event Builder</vt:lpstr>
      <vt:lpstr>Event Builder</vt:lpstr>
      <vt:lpstr>Event Builder</vt:lpstr>
      <vt:lpstr>Event Builder</vt:lpstr>
      <vt:lpstr>Event Builder</vt:lpstr>
      <vt:lpstr>Event Builder</vt:lpstr>
      <vt:lpstr>Multiple Front-Ends v1</vt:lpstr>
      <vt:lpstr>Multiple Front-Ends v2</vt:lpstr>
      <vt:lpstr>Memory Leaks</vt:lpstr>
      <vt:lpstr>Summary</vt:lpstr>
    </vt:vector>
  </TitlesOfParts>
  <Company>Tema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dott</dc:creator>
  <cp:lastModifiedBy>Tobias Stockmanns</cp:lastModifiedBy>
  <cp:revision>1451</cp:revision>
  <cp:lastPrinted>2014-09-02T12:21:31Z</cp:lastPrinted>
  <dcterms:created xsi:type="dcterms:W3CDTF">2006-01-19T12:56:44Z</dcterms:created>
  <dcterms:modified xsi:type="dcterms:W3CDTF">2015-12-01T07:38:25Z</dcterms:modified>
</cp:coreProperties>
</file>