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9144000" cy="6858000" type="screen4x3"/>
  <p:notesSz cx="6669088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abriella Rolando" initials="GR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907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A412C9-8780-4CA8-A789-7C7FEC95F581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0" y="9428164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961BE3-7C95-48FB-A2A7-C9DE39B39F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257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1088F0-D738-4D45-B7CE-B444FEC1CA5A}" type="datetimeFigureOut">
              <a:rPr lang="en-US" smtClean="0"/>
              <a:t>9/19/2014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1" y="4714876"/>
            <a:ext cx="5335588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428164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555491-AAD7-4A91-A5AB-46A12C0BD0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3295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555491-AAD7-4A91-A5AB-46A12C0BD02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588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95466-8300-413D-B556-322410A97BCD}" type="datetime1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8D771-619A-4D97-BA46-8365111FB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228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ED72D-302E-48E7-A254-E0E6B473EF1D}" type="datetime1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8D771-619A-4D97-BA46-8365111FB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980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19E4A-AD5E-4651-9ACE-95E7E0241CA9}" type="datetime1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8D771-619A-4D97-BA46-8365111FB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3301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176815-EA0F-4A9F-9439-7EA0D203753A}" type="datetime1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8D771-619A-4D97-BA46-8365111FB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388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BB67B-D45F-4C66-B47C-F3953895C053}" type="datetime1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8D771-619A-4D97-BA46-8365111FB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478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084152-993B-4A19-876D-0ED5673CDCFF}" type="datetime1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8D771-619A-4D97-BA46-8365111FB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650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90B760-E953-48B9-BB27-0EF9FC1301C5}" type="datetime1">
              <a:rPr lang="en-US" smtClean="0"/>
              <a:t>9/19/2014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8D771-619A-4D97-BA46-8365111FB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1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0FA89-5F49-4568-A466-62E96E06D8FF}" type="datetime1">
              <a:rPr lang="en-US" smtClean="0"/>
              <a:t>9/19/2014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8D771-619A-4D97-BA46-8365111FB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274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9248D-CA77-4724-B948-8C712B52436B}" type="datetime1">
              <a:rPr lang="en-US" smtClean="0"/>
              <a:t>9/19/2014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8D771-619A-4D97-BA46-8365111FB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3038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498116-D8D5-4AB5-A2FC-E3F927904674}" type="datetime1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8D771-619A-4D97-BA46-8365111FB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02965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033D3-1DE5-47F3-958B-AE4B5C4675D6}" type="datetime1">
              <a:rPr lang="en-US" smtClean="0"/>
              <a:t>9/19/2014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18D771-619A-4D97-BA46-8365111FB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770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5F15D1-69E4-483F-85D8-DA55DE724B06}" type="datetime1">
              <a:rPr lang="en-US" smtClean="0"/>
              <a:t>9/19/2014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8D771-619A-4D97-BA46-8365111FB6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455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8248" y="1556792"/>
            <a:ext cx="7772400" cy="893961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Update on PANDA solenoid project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2636912"/>
            <a:ext cx="8208912" cy="3600400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chemeClr val="tx1"/>
                </a:solidFill>
              </a:rPr>
              <a:t>Panda Solenoid Meeting (PSM-6) on 19 September 2014 at CERN</a:t>
            </a: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CERN presentations:</a:t>
            </a:r>
          </a:p>
          <a:p>
            <a:pPr algn="l"/>
            <a:endParaRPr lang="en-US" sz="2000" b="1" dirty="0" smtClean="0">
              <a:solidFill>
                <a:schemeClr val="tx1"/>
              </a:solidFill>
            </a:endParaRPr>
          </a:p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1.     Conductor, Cold Mass Forces, Thermo-siphon – </a:t>
            </a:r>
            <a:r>
              <a:rPr lang="en-US" sz="2000" b="1" i="1" dirty="0" smtClean="0">
                <a:solidFill>
                  <a:schemeClr val="tx1"/>
                </a:solidFill>
              </a:rPr>
              <a:t>Gabriella Rolando</a:t>
            </a:r>
          </a:p>
          <a:p>
            <a:pPr marL="457200" indent="-457200" algn="l">
              <a:buAutoNum type="arabicPeriod" startAt="2"/>
            </a:pPr>
            <a:r>
              <a:rPr lang="en-US" sz="2000" b="1" dirty="0" smtClean="0">
                <a:solidFill>
                  <a:schemeClr val="tx1"/>
                </a:solidFill>
              </a:rPr>
              <a:t>Quench Analysis </a:t>
            </a:r>
            <a:r>
              <a:rPr lang="en-US" sz="2000" b="1" dirty="0" smtClean="0">
                <a:solidFill>
                  <a:schemeClr val="tx1"/>
                </a:solidFill>
              </a:rPr>
              <a:t>and Electrical Circuit – </a:t>
            </a:r>
            <a:r>
              <a:rPr lang="en-US" sz="2000" b="1" i="1" dirty="0" smtClean="0">
                <a:solidFill>
                  <a:schemeClr val="tx1"/>
                </a:solidFill>
              </a:rPr>
              <a:t>Nikkie Deelen</a:t>
            </a:r>
          </a:p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3.     Cryostat Turret and Cold Mass </a:t>
            </a:r>
            <a:r>
              <a:rPr lang="en-US" sz="2000" b="1" dirty="0">
                <a:solidFill>
                  <a:schemeClr val="tx1"/>
                </a:solidFill>
              </a:rPr>
              <a:t>d</a:t>
            </a:r>
            <a:r>
              <a:rPr lang="en-US" sz="2000" b="1" dirty="0" smtClean="0">
                <a:solidFill>
                  <a:schemeClr val="tx1"/>
                </a:solidFill>
              </a:rPr>
              <a:t>esign – </a:t>
            </a:r>
            <a:r>
              <a:rPr lang="en-US" sz="2000" b="1" i="1" dirty="0" smtClean="0">
                <a:solidFill>
                  <a:schemeClr val="tx1"/>
                </a:solidFill>
              </a:rPr>
              <a:t>Helder da Silva</a:t>
            </a:r>
            <a:endParaRPr lang="en-US" sz="2000" b="1" dirty="0">
              <a:solidFill>
                <a:schemeClr val="tx1"/>
              </a:solidFill>
            </a:endParaRPr>
          </a:p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3.     Cost efficient </a:t>
            </a:r>
            <a:r>
              <a:rPr lang="en-US" sz="2000" b="1" dirty="0">
                <a:solidFill>
                  <a:schemeClr val="tx1"/>
                </a:solidFill>
              </a:rPr>
              <a:t>C</a:t>
            </a:r>
            <a:r>
              <a:rPr lang="en-US" sz="2000" b="1" dirty="0" smtClean="0">
                <a:solidFill>
                  <a:schemeClr val="tx1"/>
                </a:solidFill>
              </a:rPr>
              <a:t>oil </a:t>
            </a:r>
            <a:r>
              <a:rPr lang="en-US" sz="2000" b="1" dirty="0">
                <a:solidFill>
                  <a:schemeClr val="tx1"/>
                </a:solidFill>
              </a:rPr>
              <a:t>W</a:t>
            </a:r>
            <a:r>
              <a:rPr lang="en-US" sz="2000" b="1" dirty="0" smtClean="0">
                <a:solidFill>
                  <a:schemeClr val="tx1"/>
                </a:solidFill>
              </a:rPr>
              <a:t>inding and Cold </a:t>
            </a:r>
            <a:r>
              <a:rPr lang="en-US" sz="2000" b="1" dirty="0">
                <a:solidFill>
                  <a:schemeClr val="tx1"/>
                </a:solidFill>
              </a:rPr>
              <a:t>M</a:t>
            </a:r>
            <a:r>
              <a:rPr lang="en-US" sz="2000" b="1" dirty="0" smtClean="0">
                <a:solidFill>
                  <a:schemeClr val="tx1"/>
                </a:solidFill>
              </a:rPr>
              <a:t>ass options – </a:t>
            </a:r>
            <a:r>
              <a:rPr lang="en-US" sz="2000" b="1" i="1" dirty="0" smtClean="0">
                <a:solidFill>
                  <a:schemeClr val="tx1"/>
                </a:solidFill>
              </a:rPr>
              <a:t>Alexey Dudarev</a:t>
            </a:r>
          </a:p>
          <a:p>
            <a:pPr algn="l"/>
            <a:r>
              <a:rPr lang="en-US" sz="2000" b="1" dirty="0" smtClean="0">
                <a:solidFill>
                  <a:schemeClr val="tx1"/>
                </a:solidFill>
              </a:rPr>
              <a:t>4.     Cryogenic Flow scheme – </a:t>
            </a:r>
            <a:r>
              <a:rPr lang="en-US" sz="2000" b="1" i="1" dirty="0" smtClean="0">
                <a:solidFill>
                  <a:schemeClr val="tx1"/>
                </a:solidFill>
              </a:rPr>
              <a:t>Udo Wagner</a:t>
            </a:r>
          </a:p>
          <a:p>
            <a:pPr algn="l"/>
            <a:endParaRPr lang="en-US" sz="2000" dirty="0">
              <a:solidFill>
                <a:schemeClr val="tx1"/>
              </a:solidFill>
            </a:endParaRP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 smtClean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  <a:p>
            <a:endParaRPr lang="en-US" sz="2000" dirty="0">
              <a:solidFill>
                <a:schemeClr val="tx1"/>
              </a:solidFill>
            </a:endParaRPr>
          </a:p>
        </p:txBody>
      </p:sp>
      <p:pic>
        <p:nvPicPr>
          <p:cNvPr id="5" name="Picture 9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56376" y="76200"/>
            <a:ext cx="1048544" cy="1048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rgbClr val="000000">
                <a:alpha val="74998"/>
              </a:srgbClr>
            </a:outerShdw>
          </a:effec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88493" y="6492875"/>
            <a:ext cx="2133600" cy="365125"/>
          </a:xfrm>
        </p:spPr>
        <p:txBody>
          <a:bodyPr/>
          <a:lstStyle/>
          <a:p>
            <a:fld id="{2E18D771-619A-4D97-BA46-8365111FB66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643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6405</TotalTime>
  <Words>75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Update on PANDA solenoid project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Cryostat for Ar-vessel and magnet</dc:title>
  <dc:creator>Herman Ten Kate</dc:creator>
  <cp:lastModifiedBy>Herman Ten Kate</cp:lastModifiedBy>
  <cp:revision>368</cp:revision>
  <cp:lastPrinted>2014-02-04T12:24:05Z</cp:lastPrinted>
  <dcterms:created xsi:type="dcterms:W3CDTF">2014-01-13T10:28:40Z</dcterms:created>
  <dcterms:modified xsi:type="dcterms:W3CDTF">2014-09-19T10:53:17Z</dcterms:modified>
</cp:coreProperties>
</file>