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35"/>
  </p:notesMasterIdLst>
  <p:handoutMasterIdLst>
    <p:handoutMasterId r:id="rId36"/>
  </p:handoutMasterIdLst>
  <p:sldIdLst>
    <p:sldId id="265" r:id="rId3"/>
    <p:sldId id="372" r:id="rId4"/>
    <p:sldId id="277" r:id="rId5"/>
    <p:sldId id="371" r:id="rId6"/>
    <p:sldId id="316" r:id="rId7"/>
    <p:sldId id="283" r:id="rId8"/>
    <p:sldId id="310" r:id="rId9"/>
    <p:sldId id="288" r:id="rId10"/>
    <p:sldId id="307" r:id="rId11"/>
    <p:sldId id="370" r:id="rId12"/>
    <p:sldId id="313" r:id="rId13"/>
    <p:sldId id="325" r:id="rId14"/>
    <p:sldId id="317" r:id="rId15"/>
    <p:sldId id="343" r:id="rId16"/>
    <p:sldId id="356" r:id="rId17"/>
    <p:sldId id="331" r:id="rId18"/>
    <p:sldId id="334" r:id="rId19"/>
    <p:sldId id="340" r:id="rId20"/>
    <p:sldId id="342" r:id="rId21"/>
    <p:sldId id="341" r:id="rId22"/>
    <p:sldId id="369" r:id="rId23"/>
    <p:sldId id="339" r:id="rId24"/>
    <p:sldId id="357" r:id="rId25"/>
    <p:sldId id="358" r:id="rId26"/>
    <p:sldId id="361" r:id="rId27"/>
    <p:sldId id="364" r:id="rId28"/>
    <p:sldId id="362" r:id="rId29"/>
    <p:sldId id="363" r:id="rId30"/>
    <p:sldId id="365" r:id="rId31"/>
    <p:sldId id="366" r:id="rId32"/>
    <p:sldId id="367" r:id="rId33"/>
    <p:sldId id="368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jhazelwood" initials="k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087"/>
    <a:srgbClr val="0F2D62"/>
    <a:srgbClr val="505050"/>
    <a:srgbClr val="808080"/>
    <a:srgbClr val="BD1F24"/>
    <a:srgbClr val="DA592A"/>
    <a:srgbClr val="154D81"/>
    <a:srgbClr val="DF65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16" autoAdjust="0"/>
    <p:restoredTop sz="76651" autoAdjust="0"/>
  </p:normalViewPr>
  <p:slideViewPr>
    <p:cSldViewPr snapToGrid="0" snapToObjects="1">
      <p:cViewPr varScale="1">
        <p:scale>
          <a:sx n="48" d="100"/>
          <a:sy n="48" d="100"/>
        </p:scale>
        <p:origin x="-7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5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beamssrv1\kjh$\Documents\Elog\ElogOldNewYear1Data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../embeddings/oleObject2.bin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../embeddings/oleObject3.bin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../embeddings/oleObject4.bin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../embeddings/oleObject5.bin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6.bin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7.bin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8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v>Old elog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0"/>
              <c:layout>
                <c:manualLayout>
                  <c:x val="0"/>
                  <c:y val="-0.395158708280497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Entries!$B$30:$B$46</c:f>
              <c:numCache>
                <c:formatCode>General</c:formatCode>
                <c:ptCount val="17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</c:numCache>
            </c:numRef>
          </c:cat>
          <c:val>
            <c:numRef>
              <c:f>Entries!$C$30:$C$46</c:f>
              <c:numCache>
                <c:formatCode>General</c:formatCode>
                <c:ptCount val="17"/>
                <c:pt idx="0">
                  <c:v>7818</c:v>
                </c:pt>
                <c:pt idx="1">
                  <c:v>21151</c:v>
                </c:pt>
                <c:pt idx="2">
                  <c:v>19166</c:v>
                </c:pt>
                <c:pt idx="3">
                  <c:v>22084</c:v>
                </c:pt>
                <c:pt idx="4">
                  <c:v>28634</c:v>
                </c:pt>
                <c:pt idx="5">
                  <c:v>25360</c:v>
                </c:pt>
                <c:pt idx="6">
                  <c:v>23504</c:v>
                </c:pt>
                <c:pt idx="7">
                  <c:v>28423</c:v>
                </c:pt>
                <c:pt idx="8">
                  <c:v>23271</c:v>
                </c:pt>
                <c:pt idx="9">
                  <c:v>25399</c:v>
                </c:pt>
                <c:pt idx="10">
                  <c:v>30376</c:v>
                </c:pt>
                <c:pt idx="11">
                  <c:v>23929</c:v>
                </c:pt>
                <c:pt idx="12">
                  <c:v>24378</c:v>
                </c:pt>
                <c:pt idx="13">
                  <c:v>25405</c:v>
                </c:pt>
                <c:pt idx="14">
                  <c:v>11258</c:v>
                </c:pt>
                <c:pt idx="15">
                  <c:v>5750</c:v>
                </c:pt>
                <c:pt idx="16">
                  <c:v>0</c:v>
                </c:pt>
              </c:numCache>
            </c:numRef>
          </c:val>
        </c:ser>
        <c:ser>
          <c:idx val="1"/>
          <c:order val="1"/>
          <c:tx>
            <c:v>New elog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Entries!$B$30:$B$46</c:f>
              <c:numCache>
                <c:formatCode>General</c:formatCode>
                <c:ptCount val="17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</c:numCache>
            </c:numRef>
          </c:cat>
          <c:val>
            <c:numRef>
              <c:f>Entries!$D$30:$D$46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10512</c:v>
                </c:pt>
                <c:pt idx="16">
                  <c:v>10857</c:v>
                </c:pt>
              </c:numCache>
            </c:numRef>
          </c:val>
        </c:ser>
        <c:ser>
          <c:idx val="2"/>
          <c:order val="2"/>
          <c:tx>
            <c:v>Projected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6"/>
              <c:layout>
                <c:manualLayout>
                  <c:x val="1.4643967671192882E-3"/>
                  <c:y val="-0.1676649107594841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23039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Entries!$B$30:$B$46</c:f>
              <c:numCache>
                <c:formatCode>General</c:formatCode>
                <c:ptCount val="17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</c:numCache>
            </c:numRef>
          </c:cat>
          <c:val>
            <c:numRef>
              <c:f>Entries!$E$30:$E$46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12182.56395348837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01166848"/>
        <c:axId val="201168384"/>
      </c:barChart>
      <c:catAx>
        <c:axId val="20116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168384"/>
        <c:crosses val="autoZero"/>
        <c:auto val="1"/>
        <c:lblAlgn val="ctr"/>
        <c:lblOffset val="100"/>
        <c:noMultiLvlLbl val="0"/>
      </c:catAx>
      <c:valAx>
        <c:axId val="201168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16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v>Start Date</c:v>
          </c:tx>
          <c:spPr>
            <a:noFill/>
            <a:ln>
              <a:noFill/>
            </a:ln>
          </c:spPr>
          <c:invertIfNegative val="0"/>
          <c:cat>
            <c:strRef>
              <c:f>Shutdowns!$A$26:$A$36</c:f>
              <c:strCache>
                <c:ptCount val="11"/>
                <c:pt idx="0">
                  <c:v>ANU Upgrade</c:v>
                </c:pt>
                <c:pt idx="1">
                  <c:v>Maintenance</c:v>
                </c:pt>
                <c:pt idx="2">
                  <c:v>Maintenance</c:v>
                </c:pt>
                <c:pt idx="3">
                  <c:v>Maintenance</c:v>
                </c:pt>
                <c:pt idx="4">
                  <c:v>Maintenance</c:v>
                </c:pt>
                <c:pt idx="5">
                  <c:v>Maintenance</c:v>
                </c:pt>
                <c:pt idx="6">
                  <c:v>Maintenance</c:v>
                </c:pt>
                <c:pt idx="7">
                  <c:v>Maintenance</c:v>
                </c:pt>
                <c:pt idx="8">
                  <c:v>Maintenance</c:v>
                </c:pt>
                <c:pt idx="9">
                  <c:v>Maintenance</c:v>
                </c:pt>
                <c:pt idx="10">
                  <c:v>MI Construction</c:v>
                </c:pt>
              </c:strCache>
            </c:strRef>
          </c:cat>
          <c:val>
            <c:numRef>
              <c:f>Shutdowns!$B$25:$B$36</c:f>
              <c:numCache>
                <c:formatCode>m/d/yyyy</c:formatCode>
                <c:ptCount val="12"/>
                <c:pt idx="0">
                  <c:v>41887</c:v>
                </c:pt>
                <c:pt idx="1">
                  <c:v>41406</c:v>
                </c:pt>
                <c:pt idx="2">
                  <c:v>40378</c:v>
                </c:pt>
                <c:pt idx="3">
                  <c:v>39978</c:v>
                </c:pt>
                <c:pt idx="4">
                  <c:v>39297</c:v>
                </c:pt>
                <c:pt idx="5">
                  <c:v>38775</c:v>
                </c:pt>
                <c:pt idx="6">
                  <c:v>38221</c:v>
                </c:pt>
                <c:pt idx="7">
                  <c:v>37871</c:v>
                </c:pt>
                <c:pt idx="8">
                  <c:v>37633</c:v>
                </c:pt>
                <c:pt idx="9">
                  <c:v>37536</c:v>
                </c:pt>
                <c:pt idx="10">
                  <c:v>37257</c:v>
                </c:pt>
                <c:pt idx="11">
                  <c:v>35947</c:v>
                </c:pt>
              </c:numCache>
            </c:numRef>
          </c:val>
        </c:ser>
        <c:ser>
          <c:idx val="1"/>
          <c:order val="1"/>
          <c:tx>
            <c:v>Duration</c:v>
          </c:tx>
          <c:spPr>
            <a:noFill/>
            <a:ln w="25400" cap="flat" cmpd="sng" algn="ctr">
              <a:solidFill>
                <a:schemeClr val="dk1"/>
              </a:solidFill>
              <a:prstDash val="solid"/>
            </a:ln>
            <a:effectLst/>
          </c:spPr>
          <c:invertIfNegative val="0"/>
          <c:dLbls>
            <c:dLbl>
              <c:idx val="11"/>
              <c:layout>
                <c:manualLayout>
                  <c:x val="-1.5432098765432098E-3"/>
                  <c:y val="5.816067550647873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Shutdowns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Shutdowns!$A$26:$A$36</c:f>
              <c:strCache>
                <c:ptCount val="11"/>
                <c:pt idx="0">
                  <c:v>ANU Upgrade</c:v>
                </c:pt>
                <c:pt idx="1">
                  <c:v>Maintenance</c:v>
                </c:pt>
                <c:pt idx="2">
                  <c:v>Maintenance</c:v>
                </c:pt>
                <c:pt idx="3">
                  <c:v>Maintenance</c:v>
                </c:pt>
                <c:pt idx="4">
                  <c:v>Maintenance</c:v>
                </c:pt>
                <c:pt idx="5">
                  <c:v>Maintenance</c:v>
                </c:pt>
                <c:pt idx="6">
                  <c:v>Maintenance</c:v>
                </c:pt>
                <c:pt idx="7">
                  <c:v>Maintenance</c:v>
                </c:pt>
                <c:pt idx="8">
                  <c:v>Maintenance</c:v>
                </c:pt>
                <c:pt idx="9">
                  <c:v>Maintenance</c:v>
                </c:pt>
                <c:pt idx="10">
                  <c:v>MI Construction</c:v>
                </c:pt>
              </c:strCache>
            </c:strRef>
          </c:cat>
          <c:val>
            <c:numRef>
              <c:f>Shutdowns!$D$25:$D$36</c:f>
              <c:numCache>
                <c:formatCode>General</c:formatCode>
                <c:ptCount val="12"/>
                <c:pt idx="0">
                  <c:v>56</c:v>
                </c:pt>
                <c:pt idx="1">
                  <c:v>435</c:v>
                </c:pt>
                <c:pt idx="2">
                  <c:v>42</c:v>
                </c:pt>
                <c:pt idx="3">
                  <c:v>86</c:v>
                </c:pt>
                <c:pt idx="4">
                  <c:v>70</c:v>
                </c:pt>
                <c:pt idx="5">
                  <c:v>91</c:v>
                </c:pt>
                <c:pt idx="6">
                  <c:v>92</c:v>
                </c:pt>
                <c:pt idx="7">
                  <c:v>68</c:v>
                </c:pt>
                <c:pt idx="8">
                  <c:v>20</c:v>
                </c:pt>
                <c:pt idx="9">
                  <c:v>50</c:v>
                </c:pt>
                <c:pt idx="10">
                  <c:v>80</c:v>
                </c:pt>
                <c:pt idx="11">
                  <c:v>1096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01067136"/>
        <c:axId val="201073024"/>
      </c:barChart>
      <c:catAx>
        <c:axId val="201067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1073024"/>
        <c:crosses val="autoZero"/>
        <c:auto val="1"/>
        <c:lblAlgn val="ctr"/>
        <c:lblOffset val="100"/>
        <c:noMultiLvlLbl val="0"/>
      </c:catAx>
      <c:valAx>
        <c:axId val="201073024"/>
        <c:scaling>
          <c:orientation val="minMax"/>
          <c:max val="42005"/>
          <c:min val="35796"/>
        </c:scaling>
        <c:delete val="1"/>
        <c:axPos val="b"/>
        <c:numFmt formatCode="yyyy" sourceLinked="0"/>
        <c:majorTickMark val="out"/>
        <c:minorTickMark val="none"/>
        <c:tickLblPos val="nextTo"/>
        <c:crossAx val="2010671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1"/>
          <c:order val="0"/>
          <c:tx>
            <c:v>ANU Shutdown</c:v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Sheet1!$A$43:$A$408</c:f>
              <c:numCache>
                <c:formatCode>m/d/yyyy</c:formatCode>
                <c:ptCount val="366"/>
                <c:pt idx="0">
                  <c:v>41446</c:v>
                </c:pt>
                <c:pt idx="1">
                  <c:v>41447</c:v>
                </c:pt>
                <c:pt idx="2">
                  <c:v>41448</c:v>
                </c:pt>
                <c:pt idx="3">
                  <c:v>41449</c:v>
                </c:pt>
                <c:pt idx="4">
                  <c:v>41450</c:v>
                </c:pt>
                <c:pt idx="5">
                  <c:v>41451</c:v>
                </c:pt>
                <c:pt idx="6">
                  <c:v>41452</c:v>
                </c:pt>
                <c:pt idx="7">
                  <c:v>41453</c:v>
                </c:pt>
                <c:pt idx="8">
                  <c:v>41454</c:v>
                </c:pt>
                <c:pt idx="9">
                  <c:v>41455</c:v>
                </c:pt>
                <c:pt idx="10">
                  <c:v>41456</c:v>
                </c:pt>
                <c:pt idx="11">
                  <c:v>41457</c:v>
                </c:pt>
                <c:pt idx="12">
                  <c:v>41458</c:v>
                </c:pt>
                <c:pt idx="13">
                  <c:v>41459</c:v>
                </c:pt>
                <c:pt idx="14">
                  <c:v>41460</c:v>
                </c:pt>
                <c:pt idx="15">
                  <c:v>41461</c:v>
                </c:pt>
                <c:pt idx="16">
                  <c:v>41462</c:v>
                </c:pt>
                <c:pt idx="17">
                  <c:v>41463</c:v>
                </c:pt>
                <c:pt idx="18">
                  <c:v>41464</c:v>
                </c:pt>
                <c:pt idx="19">
                  <c:v>41465</c:v>
                </c:pt>
                <c:pt idx="20">
                  <c:v>41466</c:v>
                </c:pt>
                <c:pt idx="21">
                  <c:v>41467</c:v>
                </c:pt>
                <c:pt idx="22">
                  <c:v>41468</c:v>
                </c:pt>
                <c:pt idx="23">
                  <c:v>41469</c:v>
                </c:pt>
                <c:pt idx="24">
                  <c:v>41470</c:v>
                </c:pt>
                <c:pt idx="25">
                  <c:v>41471</c:v>
                </c:pt>
                <c:pt idx="26">
                  <c:v>41472</c:v>
                </c:pt>
                <c:pt idx="27">
                  <c:v>41473</c:v>
                </c:pt>
                <c:pt idx="28">
                  <c:v>41474</c:v>
                </c:pt>
                <c:pt idx="29">
                  <c:v>41475</c:v>
                </c:pt>
                <c:pt idx="30">
                  <c:v>41476</c:v>
                </c:pt>
                <c:pt idx="31">
                  <c:v>41477</c:v>
                </c:pt>
                <c:pt idx="32">
                  <c:v>41478</c:v>
                </c:pt>
                <c:pt idx="33">
                  <c:v>41479</c:v>
                </c:pt>
                <c:pt idx="34">
                  <c:v>41480</c:v>
                </c:pt>
                <c:pt idx="35">
                  <c:v>41481</c:v>
                </c:pt>
                <c:pt idx="36">
                  <c:v>41482</c:v>
                </c:pt>
                <c:pt idx="37">
                  <c:v>41483</c:v>
                </c:pt>
                <c:pt idx="38">
                  <c:v>41484</c:v>
                </c:pt>
                <c:pt idx="39">
                  <c:v>41485</c:v>
                </c:pt>
                <c:pt idx="40">
                  <c:v>41486</c:v>
                </c:pt>
                <c:pt idx="41">
                  <c:v>41487</c:v>
                </c:pt>
                <c:pt idx="42">
                  <c:v>41488</c:v>
                </c:pt>
                <c:pt idx="43">
                  <c:v>41489</c:v>
                </c:pt>
                <c:pt idx="44">
                  <c:v>41490</c:v>
                </c:pt>
                <c:pt idx="45">
                  <c:v>41491</c:v>
                </c:pt>
                <c:pt idx="46">
                  <c:v>41492</c:v>
                </c:pt>
                <c:pt idx="47">
                  <c:v>41493</c:v>
                </c:pt>
                <c:pt idx="48">
                  <c:v>41494</c:v>
                </c:pt>
                <c:pt idx="49">
                  <c:v>41495</c:v>
                </c:pt>
                <c:pt idx="50">
                  <c:v>41496</c:v>
                </c:pt>
                <c:pt idx="51">
                  <c:v>41497</c:v>
                </c:pt>
                <c:pt idx="52">
                  <c:v>41498</c:v>
                </c:pt>
                <c:pt idx="53">
                  <c:v>41499</c:v>
                </c:pt>
                <c:pt idx="54">
                  <c:v>41500</c:v>
                </c:pt>
                <c:pt idx="55">
                  <c:v>41501</c:v>
                </c:pt>
                <c:pt idx="56">
                  <c:v>41502</c:v>
                </c:pt>
                <c:pt idx="57">
                  <c:v>41503</c:v>
                </c:pt>
                <c:pt idx="58">
                  <c:v>41504</c:v>
                </c:pt>
                <c:pt idx="59">
                  <c:v>41505</c:v>
                </c:pt>
                <c:pt idx="60">
                  <c:v>41506</c:v>
                </c:pt>
                <c:pt idx="61">
                  <c:v>41507</c:v>
                </c:pt>
                <c:pt idx="62">
                  <c:v>41508</c:v>
                </c:pt>
                <c:pt idx="63">
                  <c:v>41509</c:v>
                </c:pt>
                <c:pt idx="64">
                  <c:v>41510</c:v>
                </c:pt>
                <c:pt idx="65">
                  <c:v>41511</c:v>
                </c:pt>
                <c:pt idx="66">
                  <c:v>41512</c:v>
                </c:pt>
                <c:pt idx="67">
                  <c:v>41513</c:v>
                </c:pt>
                <c:pt idx="68">
                  <c:v>41514</c:v>
                </c:pt>
                <c:pt idx="69">
                  <c:v>41515</c:v>
                </c:pt>
                <c:pt idx="70">
                  <c:v>41516</c:v>
                </c:pt>
                <c:pt idx="71">
                  <c:v>41517</c:v>
                </c:pt>
                <c:pt idx="72">
                  <c:v>41518</c:v>
                </c:pt>
                <c:pt idx="73">
                  <c:v>41519</c:v>
                </c:pt>
                <c:pt idx="74">
                  <c:v>41520</c:v>
                </c:pt>
                <c:pt idx="75">
                  <c:v>41521</c:v>
                </c:pt>
                <c:pt idx="76">
                  <c:v>41522</c:v>
                </c:pt>
                <c:pt idx="77">
                  <c:v>41523</c:v>
                </c:pt>
                <c:pt idx="78">
                  <c:v>41524</c:v>
                </c:pt>
                <c:pt idx="79">
                  <c:v>41525</c:v>
                </c:pt>
                <c:pt idx="80">
                  <c:v>41526</c:v>
                </c:pt>
                <c:pt idx="81">
                  <c:v>41527</c:v>
                </c:pt>
                <c:pt idx="82">
                  <c:v>41528</c:v>
                </c:pt>
                <c:pt idx="83">
                  <c:v>41529</c:v>
                </c:pt>
                <c:pt idx="84">
                  <c:v>41530</c:v>
                </c:pt>
                <c:pt idx="85">
                  <c:v>41531</c:v>
                </c:pt>
                <c:pt idx="86">
                  <c:v>41532</c:v>
                </c:pt>
                <c:pt idx="87">
                  <c:v>41533</c:v>
                </c:pt>
                <c:pt idx="88">
                  <c:v>41534</c:v>
                </c:pt>
                <c:pt idx="89">
                  <c:v>41535</c:v>
                </c:pt>
                <c:pt idx="90">
                  <c:v>41536</c:v>
                </c:pt>
                <c:pt idx="91">
                  <c:v>41537</c:v>
                </c:pt>
                <c:pt idx="92">
                  <c:v>41538</c:v>
                </c:pt>
                <c:pt idx="93">
                  <c:v>41539</c:v>
                </c:pt>
                <c:pt idx="94">
                  <c:v>41540</c:v>
                </c:pt>
                <c:pt idx="95">
                  <c:v>41541</c:v>
                </c:pt>
                <c:pt idx="96">
                  <c:v>41542</c:v>
                </c:pt>
                <c:pt idx="97">
                  <c:v>41543</c:v>
                </c:pt>
                <c:pt idx="98">
                  <c:v>41544</c:v>
                </c:pt>
                <c:pt idx="99">
                  <c:v>41545</c:v>
                </c:pt>
                <c:pt idx="100">
                  <c:v>41546</c:v>
                </c:pt>
                <c:pt idx="101">
                  <c:v>41547</c:v>
                </c:pt>
                <c:pt idx="102">
                  <c:v>41548</c:v>
                </c:pt>
                <c:pt idx="103">
                  <c:v>41549</c:v>
                </c:pt>
                <c:pt idx="104">
                  <c:v>41550</c:v>
                </c:pt>
                <c:pt idx="105">
                  <c:v>41551</c:v>
                </c:pt>
                <c:pt idx="106">
                  <c:v>41552</c:v>
                </c:pt>
                <c:pt idx="107">
                  <c:v>41553</c:v>
                </c:pt>
                <c:pt idx="108">
                  <c:v>41554</c:v>
                </c:pt>
                <c:pt idx="109">
                  <c:v>41555</c:v>
                </c:pt>
                <c:pt idx="110">
                  <c:v>41556</c:v>
                </c:pt>
                <c:pt idx="111">
                  <c:v>41557</c:v>
                </c:pt>
                <c:pt idx="112">
                  <c:v>41558</c:v>
                </c:pt>
                <c:pt idx="113">
                  <c:v>41559</c:v>
                </c:pt>
                <c:pt idx="114">
                  <c:v>41560</c:v>
                </c:pt>
                <c:pt idx="115">
                  <c:v>41561</c:v>
                </c:pt>
                <c:pt idx="116">
                  <c:v>41562</c:v>
                </c:pt>
                <c:pt idx="117">
                  <c:v>41563</c:v>
                </c:pt>
                <c:pt idx="118">
                  <c:v>41564</c:v>
                </c:pt>
                <c:pt idx="119">
                  <c:v>41565</c:v>
                </c:pt>
                <c:pt idx="120">
                  <c:v>41566</c:v>
                </c:pt>
                <c:pt idx="121">
                  <c:v>41567</c:v>
                </c:pt>
                <c:pt idx="122">
                  <c:v>41568</c:v>
                </c:pt>
                <c:pt idx="123">
                  <c:v>41569</c:v>
                </c:pt>
                <c:pt idx="124">
                  <c:v>41570</c:v>
                </c:pt>
                <c:pt idx="125">
                  <c:v>41571</c:v>
                </c:pt>
                <c:pt idx="126">
                  <c:v>41572</c:v>
                </c:pt>
                <c:pt idx="127">
                  <c:v>41573</c:v>
                </c:pt>
                <c:pt idx="128">
                  <c:v>41574</c:v>
                </c:pt>
                <c:pt idx="129">
                  <c:v>41575</c:v>
                </c:pt>
                <c:pt idx="130">
                  <c:v>41576</c:v>
                </c:pt>
                <c:pt idx="131">
                  <c:v>41577</c:v>
                </c:pt>
                <c:pt idx="132">
                  <c:v>41578</c:v>
                </c:pt>
                <c:pt idx="133">
                  <c:v>41579</c:v>
                </c:pt>
                <c:pt idx="134">
                  <c:v>41580</c:v>
                </c:pt>
                <c:pt idx="135">
                  <c:v>41581</c:v>
                </c:pt>
                <c:pt idx="136">
                  <c:v>41582</c:v>
                </c:pt>
                <c:pt idx="137">
                  <c:v>41583</c:v>
                </c:pt>
                <c:pt idx="138">
                  <c:v>41584</c:v>
                </c:pt>
                <c:pt idx="139">
                  <c:v>41585</c:v>
                </c:pt>
                <c:pt idx="140">
                  <c:v>41586</c:v>
                </c:pt>
                <c:pt idx="141">
                  <c:v>41587</c:v>
                </c:pt>
                <c:pt idx="142">
                  <c:v>41588</c:v>
                </c:pt>
                <c:pt idx="143">
                  <c:v>41589</c:v>
                </c:pt>
                <c:pt idx="144">
                  <c:v>41590</c:v>
                </c:pt>
                <c:pt idx="145">
                  <c:v>41591</c:v>
                </c:pt>
                <c:pt idx="146">
                  <c:v>41592</c:v>
                </c:pt>
                <c:pt idx="147">
                  <c:v>41593</c:v>
                </c:pt>
                <c:pt idx="148">
                  <c:v>41594</c:v>
                </c:pt>
                <c:pt idx="149">
                  <c:v>41595</c:v>
                </c:pt>
                <c:pt idx="150">
                  <c:v>41596</c:v>
                </c:pt>
                <c:pt idx="151">
                  <c:v>41597</c:v>
                </c:pt>
                <c:pt idx="152">
                  <c:v>41598</c:v>
                </c:pt>
                <c:pt idx="153">
                  <c:v>41599</c:v>
                </c:pt>
                <c:pt idx="154">
                  <c:v>41600</c:v>
                </c:pt>
                <c:pt idx="155">
                  <c:v>41601</c:v>
                </c:pt>
                <c:pt idx="156">
                  <c:v>41602</c:v>
                </c:pt>
                <c:pt idx="157">
                  <c:v>41603</c:v>
                </c:pt>
                <c:pt idx="158">
                  <c:v>41604</c:v>
                </c:pt>
                <c:pt idx="159">
                  <c:v>41605</c:v>
                </c:pt>
                <c:pt idx="160">
                  <c:v>41606</c:v>
                </c:pt>
                <c:pt idx="161">
                  <c:v>41607</c:v>
                </c:pt>
                <c:pt idx="162">
                  <c:v>41608</c:v>
                </c:pt>
                <c:pt idx="163">
                  <c:v>41609</c:v>
                </c:pt>
                <c:pt idx="164">
                  <c:v>41610</c:v>
                </c:pt>
                <c:pt idx="165">
                  <c:v>41611</c:v>
                </c:pt>
                <c:pt idx="166">
                  <c:v>41612</c:v>
                </c:pt>
                <c:pt idx="167">
                  <c:v>41613</c:v>
                </c:pt>
                <c:pt idx="168">
                  <c:v>41614</c:v>
                </c:pt>
                <c:pt idx="169">
                  <c:v>41615</c:v>
                </c:pt>
                <c:pt idx="170">
                  <c:v>41616</c:v>
                </c:pt>
                <c:pt idx="171">
                  <c:v>41617</c:v>
                </c:pt>
                <c:pt idx="172">
                  <c:v>41618</c:v>
                </c:pt>
                <c:pt idx="173">
                  <c:v>41619</c:v>
                </c:pt>
                <c:pt idx="174">
                  <c:v>41620</c:v>
                </c:pt>
                <c:pt idx="175">
                  <c:v>41621</c:v>
                </c:pt>
                <c:pt idx="176">
                  <c:v>41622</c:v>
                </c:pt>
                <c:pt idx="177">
                  <c:v>41623</c:v>
                </c:pt>
                <c:pt idx="178">
                  <c:v>41624</c:v>
                </c:pt>
                <c:pt idx="179">
                  <c:v>41625</c:v>
                </c:pt>
                <c:pt idx="180">
                  <c:v>41626</c:v>
                </c:pt>
                <c:pt idx="181">
                  <c:v>41627</c:v>
                </c:pt>
                <c:pt idx="182">
                  <c:v>41628</c:v>
                </c:pt>
                <c:pt idx="183">
                  <c:v>41629</c:v>
                </c:pt>
                <c:pt idx="184">
                  <c:v>41630</c:v>
                </c:pt>
                <c:pt idx="185">
                  <c:v>41631</c:v>
                </c:pt>
                <c:pt idx="186">
                  <c:v>41632</c:v>
                </c:pt>
                <c:pt idx="187">
                  <c:v>41633</c:v>
                </c:pt>
                <c:pt idx="188">
                  <c:v>41634</c:v>
                </c:pt>
                <c:pt idx="189">
                  <c:v>41635</c:v>
                </c:pt>
                <c:pt idx="190">
                  <c:v>41636</c:v>
                </c:pt>
                <c:pt idx="191">
                  <c:v>41637</c:v>
                </c:pt>
                <c:pt idx="192">
                  <c:v>41638</c:v>
                </c:pt>
                <c:pt idx="193">
                  <c:v>41639</c:v>
                </c:pt>
                <c:pt idx="194">
                  <c:v>41640</c:v>
                </c:pt>
                <c:pt idx="195">
                  <c:v>41641</c:v>
                </c:pt>
                <c:pt idx="196">
                  <c:v>41642</c:v>
                </c:pt>
                <c:pt idx="197">
                  <c:v>41643</c:v>
                </c:pt>
                <c:pt idx="198">
                  <c:v>41644</c:v>
                </c:pt>
                <c:pt idx="199">
                  <c:v>41645</c:v>
                </c:pt>
                <c:pt idx="200">
                  <c:v>41646</c:v>
                </c:pt>
                <c:pt idx="201">
                  <c:v>41647</c:v>
                </c:pt>
                <c:pt idx="202">
                  <c:v>41648</c:v>
                </c:pt>
                <c:pt idx="203">
                  <c:v>41649</c:v>
                </c:pt>
                <c:pt idx="204">
                  <c:v>41650</c:v>
                </c:pt>
                <c:pt idx="205">
                  <c:v>41651</c:v>
                </c:pt>
                <c:pt idx="206">
                  <c:v>41652</c:v>
                </c:pt>
                <c:pt idx="207">
                  <c:v>41653</c:v>
                </c:pt>
                <c:pt idx="208">
                  <c:v>41654</c:v>
                </c:pt>
                <c:pt idx="209">
                  <c:v>41655</c:v>
                </c:pt>
                <c:pt idx="210">
                  <c:v>41656</c:v>
                </c:pt>
                <c:pt idx="211">
                  <c:v>41657</c:v>
                </c:pt>
                <c:pt idx="212">
                  <c:v>41658</c:v>
                </c:pt>
                <c:pt idx="213">
                  <c:v>41659</c:v>
                </c:pt>
                <c:pt idx="214">
                  <c:v>41660</c:v>
                </c:pt>
                <c:pt idx="215">
                  <c:v>41661</c:v>
                </c:pt>
                <c:pt idx="216">
                  <c:v>41662</c:v>
                </c:pt>
                <c:pt idx="217">
                  <c:v>41663</c:v>
                </c:pt>
                <c:pt idx="218">
                  <c:v>41664</c:v>
                </c:pt>
                <c:pt idx="219">
                  <c:v>41665</c:v>
                </c:pt>
                <c:pt idx="220">
                  <c:v>41666</c:v>
                </c:pt>
                <c:pt idx="221">
                  <c:v>41667</c:v>
                </c:pt>
                <c:pt idx="222">
                  <c:v>41668</c:v>
                </c:pt>
                <c:pt idx="223">
                  <c:v>41669</c:v>
                </c:pt>
                <c:pt idx="224">
                  <c:v>41670</c:v>
                </c:pt>
                <c:pt idx="225">
                  <c:v>41671</c:v>
                </c:pt>
                <c:pt idx="226">
                  <c:v>41672</c:v>
                </c:pt>
                <c:pt idx="227">
                  <c:v>41673</c:v>
                </c:pt>
                <c:pt idx="228">
                  <c:v>41674</c:v>
                </c:pt>
                <c:pt idx="229">
                  <c:v>41675</c:v>
                </c:pt>
                <c:pt idx="230">
                  <c:v>41676</c:v>
                </c:pt>
                <c:pt idx="231">
                  <c:v>41677</c:v>
                </c:pt>
                <c:pt idx="232">
                  <c:v>41678</c:v>
                </c:pt>
                <c:pt idx="233">
                  <c:v>41679</c:v>
                </c:pt>
                <c:pt idx="234">
                  <c:v>41680</c:v>
                </c:pt>
                <c:pt idx="235">
                  <c:v>41681</c:v>
                </c:pt>
                <c:pt idx="236">
                  <c:v>41682</c:v>
                </c:pt>
                <c:pt idx="237">
                  <c:v>41683</c:v>
                </c:pt>
                <c:pt idx="238">
                  <c:v>41684</c:v>
                </c:pt>
                <c:pt idx="239">
                  <c:v>41685</c:v>
                </c:pt>
                <c:pt idx="240">
                  <c:v>41686</c:v>
                </c:pt>
                <c:pt idx="241">
                  <c:v>41687</c:v>
                </c:pt>
                <c:pt idx="242">
                  <c:v>41688</c:v>
                </c:pt>
                <c:pt idx="243">
                  <c:v>41689</c:v>
                </c:pt>
                <c:pt idx="244">
                  <c:v>41690</c:v>
                </c:pt>
                <c:pt idx="245">
                  <c:v>41691</c:v>
                </c:pt>
                <c:pt idx="246">
                  <c:v>41692</c:v>
                </c:pt>
                <c:pt idx="247">
                  <c:v>41693</c:v>
                </c:pt>
                <c:pt idx="248">
                  <c:v>41694</c:v>
                </c:pt>
                <c:pt idx="249">
                  <c:v>41695</c:v>
                </c:pt>
                <c:pt idx="250">
                  <c:v>41696</c:v>
                </c:pt>
                <c:pt idx="251">
                  <c:v>41697</c:v>
                </c:pt>
                <c:pt idx="252">
                  <c:v>41698</c:v>
                </c:pt>
                <c:pt idx="253">
                  <c:v>41699</c:v>
                </c:pt>
                <c:pt idx="254">
                  <c:v>41700</c:v>
                </c:pt>
                <c:pt idx="255">
                  <c:v>41701</c:v>
                </c:pt>
                <c:pt idx="256">
                  <c:v>41702</c:v>
                </c:pt>
                <c:pt idx="257">
                  <c:v>41703</c:v>
                </c:pt>
                <c:pt idx="258">
                  <c:v>41704</c:v>
                </c:pt>
                <c:pt idx="259">
                  <c:v>41705</c:v>
                </c:pt>
                <c:pt idx="260">
                  <c:v>41706</c:v>
                </c:pt>
                <c:pt idx="261">
                  <c:v>41707</c:v>
                </c:pt>
                <c:pt idx="262">
                  <c:v>41708</c:v>
                </c:pt>
                <c:pt idx="263">
                  <c:v>41709</c:v>
                </c:pt>
                <c:pt idx="264">
                  <c:v>41710</c:v>
                </c:pt>
                <c:pt idx="265">
                  <c:v>41711</c:v>
                </c:pt>
                <c:pt idx="266">
                  <c:v>41712</c:v>
                </c:pt>
                <c:pt idx="267">
                  <c:v>41713</c:v>
                </c:pt>
                <c:pt idx="268">
                  <c:v>41714</c:v>
                </c:pt>
                <c:pt idx="269">
                  <c:v>41715</c:v>
                </c:pt>
                <c:pt idx="270">
                  <c:v>41716</c:v>
                </c:pt>
                <c:pt idx="271">
                  <c:v>41717</c:v>
                </c:pt>
                <c:pt idx="272">
                  <c:v>41718</c:v>
                </c:pt>
                <c:pt idx="273">
                  <c:v>41719</c:v>
                </c:pt>
                <c:pt idx="274">
                  <c:v>41720</c:v>
                </c:pt>
                <c:pt idx="275">
                  <c:v>41721</c:v>
                </c:pt>
                <c:pt idx="276">
                  <c:v>41722</c:v>
                </c:pt>
                <c:pt idx="277">
                  <c:v>41723</c:v>
                </c:pt>
                <c:pt idx="278">
                  <c:v>41724</c:v>
                </c:pt>
                <c:pt idx="279">
                  <c:v>41725</c:v>
                </c:pt>
                <c:pt idx="280">
                  <c:v>41726</c:v>
                </c:pt>
                <c:pt idx="281">
                  <c:v>41727</c:v>
                </c:pt>
                <c:pt idx="282">
                  <c:v>41728</c:v>
                </c:pt>
                <c:pt idx="283">
                  <c:v>41729</c:v>
                </c:pt>
                <c:pt idx="284">
                  <c:v>41730</c:v>
                </c:pt>
                <c:pt idx="285">
                  <c:v>41731</c:v>
                </c:pt>
                <c:pt idx="286">
                  <c:v>41732</c:v>
                </c:pt>
                <c:pt idx="287">
                  <c:v>41733</c:v>
                </c:pt>
                <c:pt idx="288">
                  <c:v>41734</c:v>
                </c:pt>
                <c:pt idx="289">
                  <c:v>41735</c:v>
                </c:pt>
                <c:pt idx="290">
                  <c:v>41736</c:v>
                </c:pt>
                <c:pt idx="291">
                  <c:v>41737</c:v>
                </c:pt>
                <c:pt idx="292">
                  <c:v>41738</c:v>
                </c:pt>
                <c:pt idx="293">
                  <c:v>41739</c:v>
                </c:pt>
                <c:pt idx="294">
                  <c:v>41740</c:v>
                </c:pt>
                <c:pt idx="295">
                  <c:v>41741</c:v>
                </c:pt>
                <c:pt idx="296">
                  <c:v>41742</c:v>
                </c:pt>
                <c:pt idx="297">
                  <c:v>41743</c:v>
                </c:pt>
                <c:pt idx="298">
                  <c:v>41744</c:v>
                </c:pt>
                <c:pt idx="299">
                  <c:v>41745</c:v>
                </c:pt>
                <c:pt idx="300">
                  <c:v>41746</c:v>
                </c:pt>
                <c:pt idx="301">
                  <c:v>41747</c:v>
                </c:pt>
                <c:pt idx="302">
                  <c:v>41748</c:v>
                </c:pt>
                <c:pt idx="303">
                  <c:v>41749</c:v>
                </c:pt>
                <c:pt idx="304">
                  <c:v>41750</c:v>
                </c:pt>
                <c:pt idx="305">
                  <c:v>41751</c:v>
                </c:pt>
                <c:pt idx="306">
                  <c:v>41752</c:v>
                </c:pt>
                <c:pt idx="307">
                  <c:v>41753</c:v>
                </c:pt>
                <c:pt idx="308">
                  <c:v>41754</c:v>
                </c:pt>
                <c:pt idx="309">
                  <c:v>41755</c:v>
                </c:pt>
                <c:pt idx="310">
                  <c:v>41756</c:v>
                </c:pt>
                <c:pt idx="311">
                  <c:v>41757</c:v>
                </c:pt>
                <c:pt idx="312">
                  <c:v>41758</c:v>
                </c:pt>
                <c:pt idx="313">
                  <c:v>41759</c:v>
                </c:pt>
                <c:pt idx="314">
                  <c:v>41760</c:v>
                </c:pt>
                <c:pt idx="315">
                  <c:v>41761</c:v>
                </c:pt>
                <c:pt idx="316">
                  <c:v>41762</c:v>
                </c:pt>
                <c:pt idx="317">
                  <c:v>41763</c:v>
                </c:pt>
                <c:pt idx="318">
                  <c:v>41764</c:v>
                </c:pt>
                <c:pt idx="319">
                  <c:v>41765</c:v>
                </c:pt>
                <c:pt idx="320">
                  <c:v>41766</c:v>
                </c:pt>
                <c:pt idx="321">
                  <c:v>41767</c:v>
                </c:pt>
                <c:pt idx="322">
                  <c:v>41768</c:v>
                </c:pt>
                <c:pt idx="323">
                  <c:v>41769</c:v>
                </c:pt>
                <c:pt idx="324">
                  <c:v>41770</c:v>
                </c:pt>
                <c:pt idx="325">
                  <c:v>41771</c:v>
                </c:pt>
                <c:pt idx="326">
                  <c:v>41772</c:v>
                </c:pt>
                <c:pt idx="327">
                  <c:v>41773</c:v>
                </c:pt>
                <c:pt idx="328">
                  <c:v>41774</c:v>
                </c:pt>
                <c:pt idx="329">
                  <c:v>41775</c:v>
                </c:pt>
                <c:pt idx="330">
                  <c:v>41776</c:v>
                </c:pt>
                <c:pt idx="331">
                  <c:v>41777</c:v>
                </c:pt>
                <c:pt idx="332">
                  <c:v>41778</c:v>
                </c:pt>
                <c:pt idx="333">
                  <c:v>41779</c:v>
                </c:pt>
                <c:pt idx="334">
                  <c:v>41780</c:v>
                </c:pt>
                <c:pt idx="335">
                  <c:v>41781</c:v>
                </c:pt>
                <c:pt idx="336">
                  <c:v>41782</c:v>
                </c:pt>
                <c:pt idx="337">
                  <c:v>41783</c:v>
                </c:pt>
                <c:pt idx="338">
                  <c:v>41784</c:v>
                </c:pt>
                <c:pt idx="339">
                  <c:v>41785</c:v>
                </c:pt>
                <c:pt idx="340">
                  <c:v>41786</c:v>
                </c:pt>
                <c:pt idx="341">
                  <c:v>41787</c:v>
                </c:pt>
                <c:pt idx="342">
                  <c:v>41788</c:v>
                </c:pt>
                <c:pt idx="343">
                  <c:v>41789</c:v>
                </c:pt>
                <c:pt idx="344">
                  <c:v>41790</c:v>
                </c:pt>
                <c:pt idx="345">
                  <c:v>41791</c:v>
                </c:pt>
                <c:pt idx="346">
                  <c:v>41792</c:v>
                </c:pt>
                <c:pt idx="347">
                  <c:v>41793</c:v>
                </c:pt>
                <c:pt idx="348">
                  <c:v>41794</c:v>
                </c:pt>
                <c:pt idx="349">
                  <c:v>41795</c:v>
                </c:pt>
                <c:pt idx="350">
                  <c:v>41796</c:v>
                </c:pt>
                <c:pt idx="351">
                  <c:v>41797</c:v>
                </c:pt>
                <c:pt idx="352">
                  <c:v>41798</c:v>
                </c:pt>
                <c:pt idx="353">
                  <c:v>41799</c:v>
                </c:pt>
                <c:pt idx="354">
                  <c:v>41800</c:v>
                </c:pt>
                <c:pt idx="355">
                  <c:v>41801</c:v>
                </c:pt>
                <c:pt idx="356">
                  <c:v>41802</c:v>
                </c:pt>
                <c:pt idx="357">
                  <c:v>41803</c:v>
                </c:pt>
                <c:pt idx="358">
                  <c:v>41804</c:v>
                </c:pt>
                <c:pt idx="359">
                  <c:v>41805</c:v>
                </c:pt>
                <c:pt idx="360">
                  <c:v>41806</c:v>
                </c:pt>
                <c:pt idx="361">
                  <c:v>41807</c:v>
                </c:pt>
                <c:pt idx="362">
                  <c:v>41808</c:v>
                </c:pt>
                <c:pt idx="363">
                  <c:v>41809</c:v>
                </c:pt>
                <c:pt idx="364">
                  <c:v>41810</c:v>
                </c:pt>
                <c:pt idx="365">
                  <c:v>41811</c:v>
                </c:pt>
              </c:numCache>
            </c:numRef>
          </c:cat>
          <c:val>
            <c:numRef>
              <c:f>Sheet1!$B$43:$B$408</c:f>
              <c:numCache>
                <c:formatCode>General</c:formatCode>
                <c:ptCount val="366"/>
                <c:pt idx="0" formatCode="0.00">
                  <c:v>1</c:v>
                </c:pt>
              </c:numCache>
            </c:numRef>
          </c:val>
        </c:ser>
        <c:ser>
          <c:idx val="2"/>
          <c:order val="1"/>
          <c:tx>
            <c:v>Thanksgiving</c:v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Sheet1!$A$43:$A$408</c:f>
              <c:numCache>
                <c:formatCode>m/d/yyyy</c:formatCode>
                <c:ptCount val="366"/>
                <c:pt idx="0">
                  <c:v>41446</c:v>
                </c:pt>
                <c:pt idx="1">
                  <c:v>41447</c:v>
                </c:pt>
                <c:pt idx="2">
                  <c:v>41448</c:v>
                </c:pt>
                <c:pt idx="3">
                  <c:v>41449</c:v>
                </c:pt>
                <c:pt idx="4">
                  <c:v>41450</c:v>
                </c:pt>
                <c:pt idx="5">
                  <c:v>41451</c:v>
                </c:pt>
                <c:pt idx="6">
                  <c:v>41452</c:v>
                </c:pt>
                <c:pt idx="7">
                  <c:v>41453</c:v>
                </c:pt>
                <c:pt idx="8">
                  <c:v>41454</c:v>
                </c:pt>
                <c:pt idx="9">
                  <c:v>41455</c:v>
                </c:pt>
                <c:pt idx="10">
                  <c:v>41456</c:v>
                </c:pt>
                <c:pt idx="11">
                  <c:v>41457</c:v>
                </c:pt>
                <c:pt idx="12">
                  <c:v>41458</c:v>
                </c:pt>
                <c:pt idx="13">
                  <c:v>41459</c:v>
                </c:pt>
                <c:pt idx="14">
                  <c:v>41460</c:v>
                </c:pt>
                <c:pt idx="15">
                  <c:v>41461</c:v>
                </c:pt>
                <c:pt idx="16">
                  <c:v>41462</c:v>
                </c:pt>
                <c:pt idx="17">
                  <c:v>41463</c:v>
                </c:pt>
                <c:pt idx="18">
                  <c:v>41464</c:v>
                </c:pt>
                <c:pt idx="19">
                  <c:v>41465</c:v>
                </c:pt>
                <c:pt idx="20">
                  <c:v>41466</c:v>
                </c:pt>
                <c:pt idx="21">
                  <c:v>41467</c:v>
                </c:pt>
                <c:pt idx="22">
                  <c:v>41468</c:v>
                </c:pt>
                <c:pt idx="23">
                  <c:v>41469</c:v>
                </c:pt>
                <c:pt idx="24">
                  <c:v>41470</c:v>
                </c:pt>
                <c:pt idx="25">
                  <c:v>41471</c:v>
                </c:pt>
                <c:pt idx="26">
                  <c:v>41472</c:v>
                </c:pt>
                <c:pt idx="27">
                  <c:v>41473</c:v>
                </c:pt>
                <c:pt idx="28">
                  <c:v>41474</c:v>
                </c:pt>
                <c:pt idx="29">
                  <c:v>41475</c:v>
                </c:pt>
                <c:pt idx="30">
                  <c:v>41476</c:v>
                </c:pt>
                <c:pt idx="31">
                  <c:v>41477</c:v>
                </c:pt>
                <c:pt idx="32">
                  <c:v>41478</c:v>
                </c:pt>
                <c:pt idx="33">
                  <c:v>41479</c:v>
                </c:pt>
                <c:pt idx="34">
                  <c:v>41480</c:v>
                </c:pt>
                <c:pt idx="35">
                  <c:v>41481</c:v>
                </c:pt>
                <c:pt idx="36">
                  <c:v>41482</c:v>
                </c:pt>
                <c:pt idx="37">
                  <c:v>41483</c:v>
                </c:pt>
                <c:pt idx="38">
                  <c:v>41484</c:v>
                </c:pt>
                <c:pt idx="39">
                  <c:v>41485</c:v>
                </c:pt>
                <c:pt idx="40">
                  <c:v>41486</c:v>
                </c:pt>
                <c:pt idx="41">
                  <c:v>41487</c:v>
                </c:pt>
                <c:pt idx="42">
                  <c:v>41488</c:v>
                </c:pt>
                <c:pt idx="43">
                  <c:v>41489</c:v>
                </c:pt>
                <c:pt idx="44">
                  <c:v>41490</c:v>
                </c:pt>
                <c:pt idx="45">
                  <c:v>41491</c:v>
                </c:pt>
                <c:pt idx="46">
                  <c:v>41492</c:v>
                </c:pt>
                <c:pt idx="47">
                  <c:v>41493</c:v>
                </c:pt>
                <c:pt idx="48">
                  <c:v>41494</c:v>
                </c:pt>
                <c:pt idx="49">
                  <c:v>41495</c:v>
                </c:pt>
                <c:pt idx="50">
                  <c:v>41496</c:v>
                </c:pt>
                <c:pt idx="51">
                  <c:v>41497</c:v>
                </c:pt>
                <c:pt idx="52">
                  <c:v>41498</c:v>
                </c:pt>
                <c:pt idx="53">
                  <c:v>41499</c:v>
                </c:pt>
                <c:pt idx="54">
                  <c:v>41500</c:v>
                </c:pt>
                <c:pt idx="55">
                  <c:v>41501</c:v>
                </c:pt>
                <c:pt idx="56">
                  <c:v>41502</c:v>
                </c:pt>
                <c:pt idx="57">
                  <c:v>41503</c:v>
                </c:pt>
                <c:pt idx="58">
                  <c:v>41504</c:v>
                </c:pt>
                <c:pt idx="59">
                  <c:v>41505</c:v>
                </c:pt>
                <c:pt idx="60">
                  <c:v>41506</c:v>
                </c:pt>
                <c:pt idx="61">
                  <c:v>41507</c:v>
                </c:pt>
                <c:pt idx="62">
                  <c:v>41508</c:v>
                </c:pt>
                <c:pt idx="63">
                  <c:v>41509</c:v>
                </c:pt>
                <c:pt idx="64">
                  <c:v>41510</c:v>
                </c:pt>
                <c:pt idx="65">
                  <c:v>41511</c:v>
                </c:pt>
                <c:pt idx="66">
                  <c:v>41512</c:v>
                </c:pt>
                <c:pt idx="67">
                  <c:v>41513</c:v>
                </c:pt>
                <c:pt idx="68">
                  <c:v>41514</c:v>
                </c:pt>
                <c:pt idx="69">
                  <c:v>41515</c:v>
                </c:pt>
                <c:pt idx="70">
                  <c:v>41516</c:v>
                </c:pt>
                <c:pt idx="71">
                  <c:v>41517</c:v>
                </c:pt>
                <c:pt idx="72">
                  <c:v>41518</c:v>
                </c:pt>
                <c:pt idx="73">
                  <c:v>41519</c:v>
                </c:pt>
                <c:pt idx="74">
                  <c:v>41520</c:v>
                </c:pt>
                <c:pt idx="75">
                  <c:v>41521</c:v>
                </c:pt>
                <c:pt idx="76">
                  <c:v>41522</c:v>
                </c:pt>
                <c:pt idx="77">
                  <c:v>41523</c:v>
                </c:pt>
                <c:pt idx="78">
                  <c:v>41524</c:v>
                </c:pt>
                <c:pt idx="79">
                  <c:v>41525</c:v>
                </c:pt>
                <c:pt idx="80">
                  <c:v>41526</c:v>
                </c:pt>
                <c:pt idx="81">
                  <c:v>41527</c:v>
                </c:pt>
                <c:pt idx="82">
                  <c:v>41528</c:v>
                </c:pt>
                <c:pt idx="83">
                  <c:v>41529</c:v>
                </c:pt>
                <c:pt idx="84">
                  <c:v>41530</c:v>
                </c:pt>
                <c:pt idx="85">
                  <c:v>41531</c:v>
                </c:pt>
                <c:pt idx="86">
                  <c:v>41532</c:v>
                </c:pt>
                <c:pt idx="87">
                  <c:v>41533</c:v>
                </c:pt>
                <c:pt idx="88">
                  <c:v>41534</c:v>
                </c:pt>
                <c:pt idx="89">
                  <c:v>41535</c:v>
                </c:pt>
                <c:pt idx="90">
                  <c:v>41536</c:v>
                </c:pt>
                <c:pt idx="91">
                  <c:v>41537</c:v>
                </c:pt>
                <c:pt idx="92">
                  <c:v>41538</c:v>
                </c:pt>
                <c:pt idx="93">
                  <c:v>41539</c:v>
                </c:pt>
                <c:pt idx="94">
                  <c:v>41540</c:v>
                </c:pt>
                <c:pt idx="95">
                  <c:v>41541</c:v>
                </c:pt>
                <c:pt idx="96">
                  <c:v>41542</c:v>
                </c:pt>
                <c:pt idx="97">
                  <c:v>41543</c:v>
                </c:pt>
                <c:pt idx="98">
                  <c:v>41544</c:v>
                </c:pt>
                <c:pt idx="99">
                  <c:v>41545</c:v>
                </c:pt>
                <c:pt idx="100">
                  <c:v>41546</c:v>
                </c:pt>
                <c:pt idx="101">
                  <c:v>41547</c:v>
                </c:pt>
                <c:pt idx="102">
                  <c:v>41548</c:v>
                </c:pt>
                <c:pt idx="103">
                  <c:v>41549</c:v>
                </c:pt>
                <c:pt idx="104">
                  <c:v>41550</c:v>
                </c:pt>
                <c:pt idx="105">
                  <c:v>41551</c:v>
                </c:pt>
                <c:pt idx="106">
                  <c:v>41552</c:v>
                </c:pt>
                <c:pt idx="107">
                  <c:v>41553</c:v>
                </c:pt>
                <c:pt idx="108">
                  <c:v>41554</c:v>
                </c:pt>
                <c:pt idx="109">
                  <c:v>41555</c:v>
                </c:pt>
                <c:pt idx="110">
                  <c:v>41556</c:v>
                </c:pt>
                <c:pt idx="111">
                  <c:v>41557</c:v>
                </c:pt>
                <c:pt idx="112">
                  <c:v>41558</c:v>
                </c:pt>
                <c:pt idx="113">
                  <c:v>41559</c:v>
                </c:pt>
                <c:pt idx="114">
                  <c:v>41560</c:v>
                </c:pt>
                <c:pt idx="115">
                  <c:v>41561</c:v>
                </c:pt>
                <c:pt idx="116">
                  <c:v>41562</c:v>
                </c:pt>
                <c:pt idx="117">
                  <c:v>41563</c:v>
                </c:pt>
                <c:pt idx="118">
                  <c:v>41564</c:v>
                </c:pt>
                <c:pt idx="119">
                  <c:v>41565</c:v>
                </c:pt>
                <c:pt idx="120">
                  <c:v>41566</c:v>
                </c:pt>
                <c:pt idx="121">
                  <c:v>41567</c:v>
                </c:pt>
                <c:pt idx="122">
                  <c:v>41568</c:v>
                </c:pt>
                <c:pt idx="123">
                  <c:v>41569</c:v>
                </c:pt>
                <c:pt idx="124">
                  <c:v>41570</c:v>
                </c:pt>
                <c:pt idx="125">
                  <c:v>41571</c:v>
                </c:pt>
                <c:pt idx="126">
                  <c:v>41572</c:v>
                </c:pt>
                <c:pt idx="127">
                  <c:v>41573</c:v>
                </c:pt>
                <c:pt idx="128">
                  <c:v>41574</c:v>
                </c:pt>
                <c:pt idx="129">
                  <c:v>41575</c:v>
                </c:pt>
                <c:pt idx="130">
                  <c:v>41576</c:v>
                </c:pt>
                <c:pt idx="131">
                  <c:v>41577</c:v>
                </c:pt>
                <c:pt idx="132">
                  <c:v>41578</c:v>
                </c:pt>
                <c:pt idx="133">
                  <c:v>41579</c:v>
                </c:pt>
                <c:pt idx="134">
                  <c:v>41580</c:v>
                </c:pt>
                <c:pt idx="135">
                  <c:v>41581</c:v>
                </c:pt>
                <c:pt idx="136">
                  <c:v>41582</c:v>
                </c:pt>
                <c:pt idx="137">
                  <c:v>41583</c:v>
                </c:pt>
                <c:pt idx="138">
                  <c:v>41584</c:v>
                </c:pt>
                <c:pt idx="139">
                  <c:v>41585</c:v>
                </c:pt>
                <c:pt idx="140">
                  <c:v>41586</c:v>
                </c:pt>
                <c:pt idx="141">
                  <c:v>41587</c:v>
                </c:pt>
                <c:pt idx="142">
                  <c:v>41588</c:v>
                </c:pt>
                <c:pt idx="143">
                  <c:v>41589</c:v>
                </c:pt>
                <c:pt idx="144">
                  <c:v>41590</c:v>
                </c:pt>
                <c:pt idx="145">
                  <c:v>41591</c:v>
                </c:pt>
                <c:pt idx="146">
                  <c:v>41592</c:v>
                </c:pt>
                <c:pt idx="147">
                  <c:v>41593</c:v>
                </c:pt>
                <c:pt idx="148">
                  <c:v>41594</c:v>
                </c:pt>
                <c:pt idx="149">
                  <c:v>41595</c:v>
                </c:pt>
                <c:pt idx="150">
                  <c:v>41596</c:v>
                </c:pt>
                <c:pt idx="151">
                  <c:v>41597</c:v>
                </c:pt>
                <c:pt idx="152">
                  <c:v>41598</c:v>
                </c:pt>
                <c:pt idx="153">
                  <c:v>41599</c:v>
                </c:pt>
                <c:pt idx="154">
                  <c:v>41600</c:v>
                </c:pt>
                <c:pt idx="155">
                  <c:v>41601</c:v>
                </c:pt>
                <c:pt idx="156">
                  <c:v>41602</c:v>
                </c:pt>
                <c:pt idx="157">
                  <c:v>41603</c:v>
                </c:pt>
                <c:pt idx="158">
                  <c:v>41604</c:v>
                </c:pt>
                <c:pt idx="159">
                  <c:v>41605</c:v>
                </c:pt>
                <c:pt idx="160">
                  <c:v>41606</c:v>
                </c:pt>
                <c:pt idx="161">
                  <c:v>41607</c:v>
                </c:pt>
                <c:pt idx="162">
                  <c:v>41608</c:v>
                </c:pt>
                <c:pt idx="163">
                  <c:v>41609</c:v>
                </c:pt>
                <c:pt idx="164">
                  <c:v>41610</c:v>
                </c:pt>
                <c:pt idx="165">
                  <c:v>41611</c:v>
                </c:pt>
                <c:pt idx="166">
                  <c:v>41612</c:v>
                </c:pt>
                <c:pt idx="167">
                  <c:v>41613</c:v>
                </c:pt>
                <c:pt idx="168">
                  <c:v>41614</c:v>
                </c:pt>
                <c:pt idx="169">
                  <c:v>41615</c:v>
                </c:pt>
                <c:pt idx="170">
                  <c:v>41616</c:v>
                </c:pt>
                <c:pt idx="171">
                  <c:v>41617</c:v>
                </c:pt>
                <c:pt idx="172">
                  <c:v>41618</c:v>
                </c:pt>
                <c:pt idx="173">
                  <c:v>41619</c:v>
                </c:pt>
                <c:pt idx="174">
                  <c:v>41620</c:v>
                </c:pt>
                <c:pt idx="175">
                  <c:v>41621</c:v>
                </c:pt>
                <c:pt idx="176">
                  <c:v>41622</c:v>
                </c:pt>
                <c:pt idx="177">
                  <c:v>41623</c:v>
                </c:pt>
                <c:pt idx="178">
                  <c:v>41624</c:v>
                </c:pt>
                <c:pt idx="179">
                  <c:v>41625</c:v>
                </c:pt>
                <c:pt idx="180">
                  <c:v>41626</c:v>
                </c:pt>
                <c:pt idx="181">
                  <c:v>41627</c:v>
                </c:pt>
                <c:pt idx="182">
                  <c:v>41628</c:v>
                </c:pt>
                <c:pt idx="183">
                  <c:v>41629</c:v>
                </c:pt>
                <c:pt idx="184">
                  <c:v>41630</c:v>
                </c:pt>
                <c:pt idx="185">
                  <c:v>41631</c:v>
                </c:pt>
                <c:pt idx="186">
                  <c:v>41632</c:v>
                </c:pt>
                <c:pt idx="187">
                  <c:v>41633</c:v>
                </c:pt>
                <c:pt idx="188">
                  <c:v>41634</c:v>
                </c:pt>
                <c:pt idx="189">
                  <c:v>41635</c:v>
                </c:pt>
                <c:pt idx="190">
                  <c:v>41636</c:v>
                </c:pt>
                <c:pt idx="191">
                  <c:v>41637</c:v>
                </c:pt>
                <c:pt idx="192">
                  <c:v>41638</c:v>
                </c:pt>
                <c:pt idx="193">
                  <c:v>41639</c:v>
                </c:pt>
                <c:pt idx="194">
                  <c:v>41640</c:v>
                </c:pt>
                <c:pt idx="195">
                  <c:v>41641</c:v>
                </c:pt>
                <c:pt idx="196">
                  <c:v>41642</c:v>
                </c:pt>
                <c:pt idx="197">
                  <c:v>41643</c:v>
                </c:pt>
                <c:pt idx="198">
                  <c:v>41644</c:v>
                </c:pt>
                <c:pt idx="199">
                  <c:v>41645</c:v>
                </c:pt>
                <c:pt idx="200">
                  <c:v>41646</c:v>
                </c:pt>
                <c:pt idx="201">
                  <c:v>41647</c:v>
                </c:pt>
                <c:pt idx="202">
                  <c:v>41648</c:v>
                </c:pt>
                <c:pt idx="203">
                  <c:v>41649</c:v>
                </c:pt>
                <c:pt idx="204">
                  <c:v>41650</c:v>
                </c:pt>
                <c:pt idx="205">
                  <c:v>41651</c:v>
                </c:pt>
                <c:pt idx="206">
                  <c:v>41652</c:v>
                </c:pt>
                <c:pt idx="207">
                  <c:v>41653</c:v>
                </c:pt>
                <c:pt idx="208">
                  <c:v>41654</c:v>
                </c:pt>
                <c:pt idx="209">
                  <c:v>41655</c:v>
                </c:pt>
                <c:pt idx="210">
                  <c:v>41656</c:v>
                </c:pt>
                <c:pt idx="211">
                  <c:v>41657</c:v>
                </c:pt>
                <c:pt idx="212">
                  <c:v>41658</c:v>
                </c:pt>
                <c:pt idx="213">
                  <c:v>41659</c:v>
                </c:pt>
                <c:pt idx="214">
                  <c:v>41660</c:v>
                </c:pt>
                <c:pt idx="215">
                  <c:v>41661</c:v>
                </c:pt>
                <c:pt idx="216">
                  <c:v>41662</c:v>
                </c:pt>
                <c:pt idx="217">
                  <c:v>41663</c:v>
                </c:pt>
                <c:pt idx="218">
                  <c:v>41664</c:v>
                </c:pt>
                <c:pt idx="219">
                  <c:v>41665</c:v>
                </c:pt>
                <c:pt idx="220">
                  <c:v>41666</c:v>
                </c:pt>
                <c:pt idx="221">
                  <c:v>41667</c:v>
                </c:pt>
                <c:pt idx="222">
                  <c:v>41668</c:v>
                </c:pt>
                <c:pt idx="223">
                  <c:v>41669</c:v>
                </c:pt>
                <c:pt idx="224">
                  <c:v>41670</c:v>
                </c:pt>
                <c:pt idx="225">
                  <c:v>41671</c:v>
                </c:pt>
                <c:pt idx="226">
                  <c:v>41672</c:v>
                </c:pt>
                <c:pt idx="227">
                  <c:v>41673</c:v>
                </c:pt>
                <c:pt idx="228">
                  <c:v>41674</c:v>
                </c:pt>
                <c:pt idx="229">
                  <c:v>41675</c:v>
                </c:pt>
                <c:pt idx="230">
                  <c:v>41676</c:v>
                </c:pt>
                <c:pt idx="231">
                  <c:v>41677</c:v>
                </c:pt>
                <c:pt idx="232">
                  <c:v>41678</c:v>
                </c:pt>
                <c:pt idx="233">
                  <c:v>41679</c:v>
                </c:pt>
                <c:pt idx="234">
                  <c:v>41680</c:v>
                </c:pt>
                <c:pt idx="235">
                  <c:v>41681</c:v>
                </c:pt>
                <c:pt idx="236">
                  <c:v>41682</c:v>
                </c:pt>
                <c:pt idx="237">
                  <c:v>41683</c:v>
                </c:pt>
                <c:pt idx="238">
                  <c:v>41684</c:v>
                </c:pt>
                <c:pt idx="239">
                  <c:v>41685</c:v>
                </c:pt>
                <c:pt idx="240">
                  <c:v>41686</c:v>
                </c:pt>
                <c:pt idx="241">
                  <c:v>41687</c:v>
                </c:pt>
                <c:pt idx="242">
                  <c:v>41688</c:v>
                </c:pt>
                <c:pt idx="243">
                  <c:v>41689</c:v>
                </c:pt>
                <c:pt idx="244">
                  <c:v>41690</c:v>
                </c:pt>
                <c:pt idx="245">
                  <c:v>41691</c:v>
                </c:pt>
                <c:pt idx="246">
                  <c:v>41692</c:v>
                </c:pt>
                <c:pt idx="247">
                  <c:v>41693</c:v>
                </c:pt>
                <c:pt idx="248">
                  <c:v>41694</c:v>
                </c:pt>
                <c:pt idx="249">
                  <c:v>41695</c:v>
                </c:pt>
                <c:pt idx="250">
                  <c:v>41696</c:v>
                </c:pt>
                <c:pt idx="251">
                  <c:v>41697</c:v>
                </c:pt>
                <c:pt idx="252">
                  <c:v>41698</c:v>
                </c:pt>
                <c:pt idx="253">
                  <c:v>41699</c:v>
                </c:pt>
                <c:pt idx="254">
                  <c:v>41700</c:v>
                </c:pt>
                <c:pt idx="255">
                  <c:v>41701</c:v>
                </c:pt>
                <c:pt idx="256">
                  <c:v>41702</c:v>
                </c:pt>
                <c:pt idx="257">
                  <c:v>41703</c:v>
                </c:pt>
                <c:pt idx="258">
                  <c:v>41704</c:v>
                </c:pt>
                <c:pt idx="259">
                  <c:v>41705</c:v>
                </c:pt>
                <c:pt idx="260">
                  <c:v>41706</c:v>
                </c:pt>
                <c:pt idx="261">
                  <c:v>41707</c:v>
                </c:pt>
                <c:pt idx="262">
                  <c:v>41708</c:v>
                </c:pt>
                <c:pt idx="263">
                  <c:v>41709</c:v>
                </c:pt>
                <c:pt idx="264">
                  <c:v>41710</c:v>
                </c:pt>
                <c:pt idx="265">
                  <c:v>41711</c:v>
                </c:pt>
                <c:pt idx="266">
                  <c:v>41712</c:v>
                </c:pt>
                <c:pt idx="267">
                  <c:v>41713</c:v>
                </c:pt>
                <c:pt idx="268">
                  <c:v>41714</c:v>
                </c:pt>
                <c:pt idx="269">
                  <c:v>41715</c:v>
                </c:pt>
                <c:pt idx="270">
                  <c:v>41716</c:v>
                </c:pt>
                <c:pt idx="271">
                  <c:v>41717</c:v>
                </c:pt>
                <c:pt idx="272">
                  <c:v>41718</c:v>
                </c:pt>
                <c:pt idx="273">
                  <c:v>41719</c:v>
                </c:pt>
                <c:pt idx="274">
                  <c:v>41720</c:v>
                </c:pt>
                <c:pt idx="275">
                  <c:v>41721</c:v>
                </c:pt>
                <c:pt idx="276">
                  <c:v>41722</c:v>
                </c:pt>
                <c:pt idx="277">
                  <c:v>41723</c:v>
                </c:pt>
                <c:pt idx="278">
                  <c:v>41724</c:v>
                </c:pt>
                <c:pt idx="279">
                  <c:v>41725</c:v>
                </c:pt>
                <c:pt idx="280">
                  <c:v>41726</c:v>
                </c:pt>
                <c:pt idx="281">
                  <c:v>41727</c:v>
                </c:pt>
                <c:pt idx="282">
                  <c:v>41728</c:v>
                </c:pt>
                <c:pt idx="283">
                  <c:v>41729</c:v>
                </c:pt>
                <c:pt idx="284">
                  <c:v>41730</c:v>
                </c:pt>
                <c:pt idx="285">
                  <c:v>41731</c:v>
                </c:pt>
                <c:pt idx="286">
                  <c:v>41732</c:v>
                </c:pt>
                <c:pt idx="287">
                  <c:v>41733</c:v>
                </c:pt>
                <c:pt idx="288">
                  <c:v>41734</c:v>
                </c:pt>
                <c:pt idx="289">
                  <c:v>41735</c:v>
                </c:pt>
                <c:pt idx="290">
                  <c:v>41736</c:v>
                </c:pt>
                <c:pt idx="291">
                  <c:v>41737</c:v>
                </c:pt>
                <c:pt idx="292">
                  <c:v>41738</c:v>
                </c:pt>
                <c:pt idx="293">
                  <c:v>41739</c:v>
                </c:pt>
                <c:pt idx="294">
                  <c:v>41740</c:v>
                </c:pt>
                <c:pt idx="295">
                  <c:v>41741</c:v>
                </c:pt>
                <c:pt idx="296">
                  <c:v>41742</c:v>
                </c:pt>
                <c:pt idx="297">
                  <c:v>41743</c:v>
                </c:pt>
                <c:pt idx="298">
                  <c:v>41744</c:v>
                </c:pt>
                <c:pt idx="299">
                  <c:v>41745</c:v>
                </c:pt>
                <c:pt idx="300">
                  <c:v>41746</c:v>
                </c:pt>
                <c:pt idx="301">
                  <c:v>41747</c:v>
                </c:pt>
                <c:pt idx="302">
                  <c:v>41748</c:v>
                </c:pt>
                <c:pt idx="303">
                  <c:v>41749</c:v>
                </c:pt>
                <c:pt idx="304">
                  <c:v>41750</c:v>
                </c:pt>
                <c:pt idx="305">
                  <c:v>41751</c:v>
                </c:pt>
                <c:pt idx="306">
                  <c:v>41752</c:v>
                </c:pt>
                <c:pt idx="307">
                  <c:v>41753</c:v>
                </c:pt>
                <c:pt idx="308">
                  <c:v>41754</c:v>
                </c:pt>
                <c:pt idx="309">
                  <c:v>41755</c:v>
                </c:pt>
                <c:pt idx="310">
                  <c:v>41756</c:v>
                </c:pt>
                <c:pt idx="311">
                  <c:v>41757</c:v>
                </c:pt>
                <c:pt idx="312">
                  <c:v>41758</c:v>
                </c:pt>
                <c:pt idx="313">
                  <c:v>41759</c:v>
                </c:pt>
                <c:pt idx="314">
                  <c:v>41760</c:v>
                </c:pt>
                <c:pt idx="315">
                  <c:v>41761</c:v>
                </c:pt>
                <c:pt idx="316">
                  <c:v>41762</c:v>
                </c:pt>
                <c:pt idx="317">
                  <c:v>41763</c:v>
                </c:pt>
                <c:pt idx="318">
                  <c:v>41764</c:v>
                </c:pt>
                <c:pt idx="319">
                  <c:v>41765</c:v>
                </c:pt>
                <c:pt idx="320">
                  <c:v>41766</c:v>
                </c:pt>
                <c:pt idx="321">
                  <c:v>41767</c:v>
                </c:pt>
                <c:pt idx="322">
                  <c:v>41768</c:v>
                </c:pt>
                <c:pt idx="323">
                  <c:v>41769</c:v>
                </c:pt>
                <c:pt idx="324">
                  <c:v>41770</c:v>
                </c:pt>
                <c:pt idx="325">
                  <c:v>41771</c:v>
                </c:pt>
                <c:pt idx="326">
                  <c:v>41772</c:v>
                </c:pt>
                <c:pt idx="327">
                  <c:v>41773</c:v>
                </c:pt>
                <c:pt idx="328">
                  <c:v>41774</c:v>
                </c:pt>
                <c:pt idx="329">
                  <c:v>41775</c:v>
                </c:pt>
                <c:pt idx="330">
                  <c:v>41776</c:v>
                </c:pt>
                <c:pt idx="331">
                  <c:v>41777</c:v>
                </c:pt>
                <c:pt idx="332">
                  <c:v>41778</c:v>
                </c:pt>
                <c:pt idx="333">
                  <c:v>41779</c:v>
                </c:pt>
                <c:pt idx="334">
                  <c:v>41780</c:v>
                </c:pt>
                <c:pt idx="335">
                  <c:v>41781</c:v>
                </c:pt>
                <c:pt idx="336">
                  <c:v>41782</c:v>
                </c:pt>
                <c:pt idx="337">
                  <c:v>41783</c:v>
                </c:pt>
                <c:pt idx="338">
                  <c:v>41784</c:v>
                </c:pt>
                <c:pt idx="339">
                  <c:v>41785</c:v>
                </c:pt>
                <c:pt idx="340">
                  <c:v>41786</c:v>
                </c:pt>
                <c:pt idx="341">
                  <c:v>41787</c:v>
                </c:pt>
                <c:pt idx="342">
                  <c:v>41788</c:v>
                </c:pt>
                <c:pt idx="343">
                  <c:v>41789</c:v>
                </c:pt>
                <c:pt idx="344">
                  <c:v>41790</c:v>
                </c:pt>
                <c:pt idx="345">
                  <c:v>41791</c:v>
                </c:pt>
                <c:pt idx="346">
                  <c:v>41792</c:v>
                </c:pt>
                <c:pt idx="347">
                  <c:v>41793</c:v>
                </c:pt>
                <c:pt idx="348">
                  <c:v>41794</c:v>
                </c:pt>
                <c:pt idx="349">
                  <c:v>41795</c:v>
                </c:pt>
                <c:pt idx="350">
                  <c:v>41796</c:v>
                </c:pt>
                <c:pt idx="351">
                  <c:v>41797</c:v>
                </c:pt>
                <c:pt idx="352">
                  <c:v>41798</c:v>
                </c:pt>
                <c:pt idx="353">
                  <c:v>41799</c:v>
                </c:pt>
                <c:pt idx="354">
                  <c:v>41800</c:v>
                </c:pt>
                <c:pt idx="355">
                  <c:v>41801</c:v>
                </c:pt>
                <c:pt idx="356">
                  <c:v>41802</c:v>
                </c:pt>
                <c:pt idx="357">
                  <c:v>41803</c:v>
                </c:pt>
                <c:pt idx="358">
                  <c:v>41804</c:v>
                </c:pt>
                <c:pt idx="359">
                  <c:v>41805</c:v>
                </c:pt>
                <c:pt idx="360">
                  <c:v>41806</c:v>
                </c:pt>
                <c:pt idx="361">
                  <c:v>41807</c:v>
                </c:pt>
                <c:pt idx="362">
                  <c:v>41808</c:v>
                </c:pt>
                <c:pt idx="363">
                  <c:v>41809</c:v>
                </c:pt>
                <c:pt idx="364">
                  <c:v>41810</c:v>
                </c:pt>
                <c:pt idx="365">
                  <c:v>41811</c:v>
                </c:pt>
              </c:numCache>
            </c:numRef>
          </c:cat>
          <c:val>
            <c:numRef>
              <c:f>Sheet1!$C$43:$C$408</c:f>
              <c:numCache>
                <c:formatCode>General</c:formatCode>
                <c:ptCount val="366"/>
                <c:pt idx="160" formatCode="0.00">
                  <c:v>1</c:v>
                </c:pt>
                <c:pt idx="161" formatCode="0.00">
                  <c:v>1</c:v>
                </c:pt>
                <c:pt idx="162" formatCode="0.00">
                  <c:v>1</c:v>
                </c:pt>
                <c:pt idx="163" formatCode="0.00">
                  <c:v>1</c:v>
                </c:pt>
              </c:numCache>
            </c:numRef>
          </c:val>
        </c:ser>
        <c:ser>
          <c:idx val="3"/>
          <c:order val="2"/>
          <c:tx>
            <c:v>Christmas/New Years</c:v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Sheet1!$A$43:$A$408</c:f>
              <c:numCache>
                <c:formatCode>m/d/yyyy</c:formatCode>
                <c:ptCount val="366"/>
                <c:pt idx="0">
                  <c:v>41446</c:v>
                </c:pt>
                <c:pt idx="1">
                  <c:v>41447</c:v>
                </c:pt>
                <c:pt idx="2">
                  <c:v>41448</c:v>
                </c:pt>
                <c:pt idx="3">
                  <c:v>41449</c:v>
                </c:pt>
                <c:pt idx="4">
                  <c:v>41450</c:v>
                </c:pt>
                <c:pt idx="5">
                  <c:v>41451</c:v>
                </c:pt>
                <c:pt idx="6">
                  <c:v>41452</c:v>
                </c:pt>
                <c:pt idx="7">
                  <c:v>41453</c:v>
                </c:pt>
                <c:pt idx="8">
                  <c:v>41454</c:v>
                </c:pt>
                <c:pt idx="9">
                  <c:v>41455</c:v>
                </c:pt>
                <c:pt idx="10">
                  <c:v>41456</c:v>
                </c:pt>
                <c:pt idx="11">
                  <c:v>41457</c:v>
                </c:pt>
                <c:pt idx="12">
                  <c:v>41458</c:v>
                </c:pt>
                <c:pt idx="13">
                  <c:v>41459</c:v>
                </c:pt>
                <c:pt idx="14">
                  <c:v>41460</c:v>
                </c:pt>
                <c:pt idx="15">
                  <c:v>41461</c:v>
                </c:pt>
                <c:pt idx="16">
                  <c:v>41462</c:v>
                </c:pt>
                <c:pt idx="17">
                  <c:v>41463</c:v>
                </c:pt>
                <c:pt idx="18">
                  <c:v>41464</c:v>
                </c:pt>
                <c:pt idx="19">
                  <c:v>41465</c:v>
                </c:pt>
                <c:pt idx="20">
                  <c:v>41466</c:v>
                </c:pt>
                <c:pt idx="21">
                  <c:v>41467</c:v>
                </c:pt>
                <c:pt idx="22">
                  <c:v>41468</c:v>
                </c:pt>
                <c:pt idx="23">
                  <c:v>41469</c:v>
                </c:pt>
                <c:pt idx="24">
                  <c:v>41470</c:v>
                </c:pt>
                <c:pt idx="25">
                  <c:v>41471</c:v>
                </c:pt>
                <c:pt idx="26">
                  <c:v>41472</c:v>
                </c:pt>
                <c:pt idx="27">
                  <c:v>41473</c:v>
                </c:pt>
                <c:pt idx="28">
                  <c:v>41474</c:v>
                </c:pt>
                <c:pt idx="29">
                  <c:v>41475</c:v>
                </c:pt>
                <c:pt idx="30">
                  <c:v>41476</c:v>
                </c:pt>
                <c:pt idx="31">
                  <c:v>41477</c:v>
                </c:pt>
                <c:pt idx="32">
                  <c:v>41478</c:v>
                </c:pt>
                <c:pt idx="33">
                  <c:v>41479</c:v>
                </c:pt>
                <c:pt idx="34">
                  <c:v>41480</c:v>
                </c:pt>
                <c:pt idx="35">
                  <c:v>41481</c:v>
                </c:pt>
                <c:pt idx="36">
                  <c:v>41482</c:v>
                </c:pt>
                <c:pt idx="37">
                  <c:v>41483</c:v>
                </c:pt>
                <c:pt idx="38">
                  <c:v>41484</c:v>
                </c:pt>
                <c:pt idx="39">
                  <c:v>41485</c:v>
                </c:pt>
                <c:pt idx="40">
                  <c:v>41486</c:v>
                </c:pt>
                <c:pt idx="41">
                  <c:v>41487</c:v>
                </c:pt>
                <c:pt idx="42">
                  <c:v>41488</c:v>
                </c:pt>
                <c:pt idx="43">
                  <c:v>41489</c:v>
                </c:pt>
                <c:pt idx="44">
                  <c:v>41490</c:v>
                </c:pt>
                <c:pt idx="45">
                  <c:v>41491</c:v>
                </c:pt>
                <c:pt idx="46">
                  <c:v>41492</c:v>
                </c:pt>
                <c:pt idx="47">
                  <c:v>41493</c:v>
                </c:pt>
                <c:pt idx="48">
                  <c:v>41494</c:v>
                </c:pt>
                <c:pt idx="49">
                  <c:v>41495</c:v>
                </c:pt>
                <c:pt idx="50">
                  <c:v>41496</c:v>
                </c:pt>
                <c:pt idx="51">
                  <c:v>41497</c:v>
                </c:pt>
                <c:pt idx="52">
                  <c:v>41498</c:v>
                </c:pt>
                <c:pt idx="53">
                  <c:v>41499</c:v>
                </c:pt>
                <c:pt idx="54">
                  <c:v>41500</c:v>
                </c:pt>
                <c:pt idx="55">
                  <c:v>41501</c:v>
                </c:pt>
                <c:pt idx="56">
                  <c:v>41502</c:v>
                </c:pt>
                <c:pt idx="57">
                  <c:v>41503</c:v>
                </c:pt>
                <c:pt idx="58">
                  <c:v>41504</c:v>
                </c:pt>
                <c:pt idx="59">
                  <c:v>41505</c:v>
                </c:pt>
                <c:pt idx="60">
                  <c:v>41506</c:v>
                </c:pt>
                <c:pt idx="61">
                  <c:v>41507</c:v>
                </c:pt>
                <c:pt idx="62">
                  <c:v>41508</c:v>
                </c:pt>
                <c:pt idx="63">
                  <c:v>41509</c:v>
                </c:pt>
                <c:pt idx="64">
                  <c:v>41510</c:v>
                </c:pt>
                <c:pt idx="65">
                  <c:v>41511</c:v>
                </c:pt>
                <c:pt idx="66">
                  <c:v>41512</c:v>
                </c:pt>
                <c:pt idx="67">
                  <c:v>41513</c:v>
                </c:pt>
                <c:pt idx="68">
                  <c:v>41514</c:v>
                </c:pt>
                <c:pt idx="69">
                  <c:v>41515</c:v>
                </c:pt>
                <c:pt idx="70">
                  <c:v>41516</c:v>
                </c:pt>
                <c:pt idx="71">
                  <c:v>41517</c:v>
                </c:pt>
                <c:pt idx="72">
                  <c:v>41518</c:v>
                </c:pt>
                <c:pt idx="73">
                  <c:v>41519</c:v>
                </c:pt>
                <c:pt idx="74">
                  <c:v>41520</c:v>
                </c:pt>
                <c:pt idx="75">
                  <c:v>41521</c:v>
                </c:pt>
                <c:pt idx="76">
                  <c:v>41522</c:v>
                </c:pt>
                <c:pt idx="77">
                  <c:v>41523</c:v>
                </c:pt>
                <c:pt idx="78">
                  <c:v>41524</c:v>
                </c:pt>
                <c:pt idx="79">
                  <c:v>41525</c:v>
                </c:pt>
                <c:pt idx="80">
                  <c:v>41526</c:v>
                </c:pt>
                <c:pt idx="81">
                  <c:v>41527</c:v>
                </c:pt>
                <c:pt idx="82">
                  <c:v>41528</c:v>
                </c:pt>
                <c:pt idx="83">
                  <c:v>41529</c:v>
                </c:pt>
                <c:pt idx="84">
                  <c:v>41530</c:v>
                </c:pt>
                <c:pt idx="85">
                  <c:v>41531</c:v>
                </c:pt>
                <c:pt idx="86">
                  <c:v>41532</c:v>
                </c:pt>
                <c:pt idx="87">
                  <c:v>41533</c:v>
                </c:pt>
                <c:pt idx="88">
                  <c:v>41534</c:v>
                </c:pt>
                <c:pt idx="89">
                  <c:v>41535</c:v>
                </c:pt>
                <c:pt idx="90">
                  <c:v>41536</c:v>
                </c:pt>
                <c:pt idx="91">
                  <c:v>41537</c:v>
                </c:pt>
                <c:pt idx="92">
                  <c:v>41538</c:v>
                </c:pt>
                <c:pt idx="93">
                  <c:v>41539</c:v>
                </c:pt>
                <c:pt idx="94">
                  <c:v>41540</c:v>
                </c:pt>
                <c:pt idx="95">
                  <c:v>41541</c:v>
                </c:pt>
                <c:pt idx="96">
                  <c:v>41542</c:v>
                </c:pt>
                <c:pt idx="97">
                  <c:v>41543</c:v>
                </c:pt>
                <c:pt idx="98">
                  <c:v>41544</c:v>
                </c:pt>
                <c:pt idx="99">
                  <c:v>41545</c:v>
                </c:pt>
                <c:pt idx="100">
                  <c:v>41546</c:v>
                </c:pt>
                <c:pt idx="101">
                  <c:v>41547</c:v>
                </c:pt>
                <c:pt idx="102">
                  <c:v>41548</c:v>
                </c:pt>
                <c:pt idx="103">
                  <c:v>41549</c:v>
                </c:pt>
                <c:pt idx="104">
                  <c:v>41550</c:v>
                </c:pt>
                <c:pt idx="105">
                  <c:v>41551</c:v>
                </c:pt>
                <c:pt idx="106">
                  <c:v>41552</c:v>
                </c:pt>
                <c:pt idx="107">
                  <c:v>41553</c:v>
                </c:pt>
                <c:pt idx="108">
                  <c:v>41554</c:v>
                </c:pt>
                <c:pt idx="109">
                  <c:v>41555</c:v>
                </c:pt>
                <c:pt idx="110">
                  <c:v>41556</c:v>
                </c:pt>
                <c:pt idx="111">
                  <c:v>41557</c:v>
                </c:pt>
                <c:pt idx="112">
                  <c:v>41558</c:v>
                </c:pt>
                <c:pt idx="113">
                  <c:v>41559</c:v>
                </c:pt>
                <c:pt idx="114">
                  <c:v>41560</c:v>
                </c:pt>
                <c:pt idx="115">
                  <c:v>41561</c:v>
                </c:pt>
                <c:pt idx="116">
                  <c:v>41562</c:v>
                </c:pt>
                <c:pt idx="117">
                  <c:v>41563</c:v>
                </c:pt>
                <c:pt idx="118">
                  <c:v>41564</c:v>
                </c:pt>
                <c:pt idx="119">
                  <c:v>41565</c:v>
                </c:pt>
                <c:pt idx="120">
                  <c:v>41566</c:v>
                </c:pt>
                <c:pt idx="121">
                  <c:v>41567</c:v>
                </c:pt>
                <c:pt idx="122">
                  <c:v>41568</c:v>
                </c:pt>
                <c:pt idx="123">
                  <c:v>41569</c:v>
                </c:pt>
                <c:pt idx="124">
                  <c:v>41570</c:v>
                </c:pt>
                <c:pt idx="125">
                  <c:v>41571</c:v>
                </c:pt>
                <c:pt idx="126">
                  <c:v>41572</c:v>
                </c:pt>
                <c:pt idx="127">
                  <c:v>41573</c:v>
                </c:pt>
                <c:pt idx="128">
                  <c:v>41574</c:v>
                </c:pt>
                <c:pt idx="129">
                  <c:v>41575</c:v>
                </c:pt>
                <c:pt idx="130">
                  <c:v>41576</c:v>
                </c:pt>
                <c:pt idx="131">
                  <c:v>41577</c:v>
                </c:pt>
                <c:pt idx="132">
                  <c:v>41578</c:v>
                </c:pt>
                <c:pt idx="133">
                  <c:v>41579</c:v>
                </c:pt>
                <c:pt idx="134">
                  <c:v>41580</c:v>
                </c:pt>
                <c:pt idx="135">
                  <c:v>41581</c:v>
                </c:pt>
                <c:pt idx="136">
                  <c:v>41582</c:v>
                </c:pt>
                <c:pt idx="137">
                  <c:v>41583</c:v>
                </c:pt>
                <c:pt idx="138">
                  <c:v>41584</c:v>
                </c:pt>
                <c:pt idx="139">
                  <c:v>41585</c:v>
                </c:pt>
                <c:pt idx="140">
                  <c:v>41586</c:v>
                </c:pt>
                <c:pt idx="141">
                  <c:v>41587</c:v>
                </c:pt>
                <c:pt idx="142">
                  <c:v>41588</c:v>
                </c:pt>
                <c:pt idx="143">
                  <c:v>41589</c:v>
                </c:pt>
                <c:pt idx="144">
                  <c:v>41590</c:v>
                </c:pt>
                <c:pt idx="145">
                  <c:v>41591</c:v>
                </c:pt>
                <c:pt idx="146">
                  <c:v>41592</c:v>
                </c:pt>
                <c:pt idx="147">
                  <c:v>41593</c:v>
                </c:pt>
                <c:pt idx="148">
                  <c:v>41594</c:v>
                </c:pt>
                <c:pt idx="149">
                  <c:v>41595</c:v>
                </c:pt>
                <c:pt idx="150">
                  <c:v>41596</c:v>
                </c:pt>
                <c:pt idx="151">
                  <c:v>41597</c:v>
                </c:pt>
                <c:pt idx="152">
                  <c:v>41598</c:v>
                </c:pt>
                <c:pt idx="153">
                  <c:v>41599</c:v>
                </c:pt>
                <c:pt idx="154">
                  <c:v>41600</c:v>
                </c:pt>
                <c:pt idx="155">
                  <c:v>41601</c:v>
                </c:pt>
                <c:pt idx="156">
                  <c:v>41602</c:v>
                </c:pt>
                <c:pt idx="157">
                  <c:v>41603</c:v>
                </c:pt>
                <c:pt idx="158">
                  <c:v>41604</c:v>
                </c:pt>
                <c:pt idx="159">
                  <c:v>41605</c:v>
                </c:pt>
                <c:pt idx="160">
                  <c:v>41606</c:v>
                </c:pt>
                <c:pt idx="161">
                  <c:v>41607</c:v>
                </c:pt>
                <c:pt idx="162">
                  <c:v>41608</c:v>
                </c:pt>
                <c:pt idx="163">
                  <c:v>41609</c:v>
                </c:pt>
                <c:pt idx="164">
                  <c:v>41610</c:v>
                </c:pt>
                <c:pt idx="165">
                  <c:v>41611</c:v>
                </c:pt>
                <c:pt idx="166">
                  <c:v>41612</c:v>
                </c:pt>
                <c:pt idx="167">
                  <c:v>41613</c:v>
                </c:pt>
                <c:pt idx="168">
                  <c:v>41614</c:v>
                </c:pt>
                <c:pt idx="169">
                  <c:v>41615</c:v>
                </c:pt>
                <c:pt idx="170">
                  <c:v>41616</c:v>
                </c:pt>
                <c:pt idx="171">
                  <c:v>41617</c:v>
                </c:pt>
                <c:pt idx="172">
                  <c:v>41618</c:v>
                </c:pt>
                <c:pt idx="173">
                  <c:v>41619</c:v>
                </c:pt>
                <c:pt idx="174">
                  <c:v>41620</c:v>
                </c:pt>
                <c:pt idx="175">
                  <c:v>41621</c:v>
                </c:pt>
                <c:pt idx="176">
                  <c:v>41622</c:v>
                </c:pt>
                <c:pt idx="177">
                  <c:v>41623</c:v>
                </c:pt>
                <c:pt idx="178">
                  <c:v>41624</c:v>
                </c:pt>
                <c:pt idx="179">
                  <c:v>41625</c:v>
                </c:pt>
                <c:pt idx="180">
                  <c:v>41626</c:v>
                </c:pt>
                <c:pt idx="181">
                  <c:v>41627</c:v>
                </c:pt>
                <c:pt idx="182">
                  <c:v>41628</c:v>
                </c:pt>
                <c:pt idx="183">
                  <c:v>41629</c:v>
                </c:pt>
                <c:pt idx="184">
                  <c:v>41630</c:v>
                </c:pt>
                <c:pt idx="185">
                  <c:v>41631</c:v>
                </c:pt>
                <c:pt idx="186">
                  <c:v>41632</c:v>
                </c:pt>
                <c:pt idx="187">
                  <c:v>41633</c:v>
                </c:pt>
                <c:pt idx="188">
                  <c:v>41634</c:v>
                </c:pt>
                <c:pt idx="189">
                  <c:v>41635</c:v>
                </c:pt>
                <c:pt idx="190">
                  <c:v>41636</c:v>
                </c:pt>
                <c:pt idx="191">
                  <c:v>41637</c:v>
                </c:pt>
                <c:pt idx="192">
                  <c:v>41638</c:v>
                </c:pt>
                <c:pt idx="193">
                  <c:v>41639</c:v>
                </c:pt>
                <c:pt idx="194">
                  <c:v>41640</c:v>
                </c:pt>
                <c:pt idx="195">
                  <c:v>41641</c:v>
                </c:pt>
                <c:pt idx="196">
                  <c:v>41642</c:v>
                </c:pt>
                <c:pt idx="197">
                  <c:v>41643</c:v>
                </c:pt>
                <c:pt idx="198">
                  <c:v>41644</c:v>
                </c:pt>
                <c:pt idx="199">
                  <c:v>41645</c:v>
                </c:pt>
                <c:pt idx="200">
                  <c:v>41646</c:v>
                </c:pt>
                <c:pt idx="201">
                  <c:v>41647</c:v>
                </c:pt>
                <c:pt idx="202">
                  <c:v>41648</c:v>
                </c:pt>
                <c:pt idx="203">
                  <c:v>41649</c:v>
                </c:pt>
                <c:pt idx="204">
                  <c:v>41650</c:v>
                </c:pt>
                <c:pt idx="205">
                  <c:v>41651</c:v>
                </c:pt>
                <c:pt idx="206">
                  <c:v>41652</c:v>
                </c:pt>
                <c:pt idx="207">
                  <c:v>41653</c:v>
                </c:pt>
                <c:pt idx="208">
                  <c:v>41654</c:v>
                </c:pt>
                <c:pt idx="209">
                  <c:v>41655</c:v>
                </c:pt>
                <c:pt idx="210">
                  <c:v>41656</c:v>
                </c:pt>
                <c:pt idx="211">
                  <c:v>41657</c:v>
                </c:pt>
                <c:pt idx="212">
                  <c:v>41658</c:v>
                </c:pt>
                <c:pt idx="213">
                  <c:v>41659</c:v>
                </c:pt>
                <c:pt idx="214">
                  <c:v>41660</c:v>
                </c:pt>
                <c:pt idx="215">
                  <c:v>41661</c:v>
                </c:pt>
                <c:pt idx="216">
                  <c:v>41662</c:v>
                </c:pt>
                <c:pt idx="217">
                  <c:v>41663</c:v>
                </c:pt>
                <c:pt idx="218">
                  <c:v>41664</c:v>
                </c:pt>
                <c:pt idx="219">
                  <c:v>41665</c:v>
                </c:pt>
                <c:pt idx="220">
                  <c:v>41666</c:v>
                </c:pt>
                <c:pt idx="221">
                  <c:v>41667</c:v>
                </c:pt>
                <c:pt idx="222">
                  <c:v>41668</c:v>
                </c:pt>
                <c:pt idx="223">
                  <c:v>41669</c:v>
                </c:pt>
                <c:pt idx="224">
                  <c:v>41670</c:v>
                </c:pt>
                <c:pt idx="225">
                  <c:v>41671</c:v>
                </c:pt>
                <c:pt idx="226">
                  <c:v>41672</c:v>
                </c:pt>
                <c:pt idx="227">
                  <c:v>41673</c:v>
                </c:pt>
                <c:pt idx="228">
                  <c:v>41674</c:v>
                </c:pt>
                <c:pt idx="229">
                  <c:v>41675</c:v>
                </c:pt>
                <c:pt idx="230">
                  <c:v>41676</c:v>
                </c:pt>
                <c:pt idx="231">
                  <c:v>41677</c:v>
                </c:pt>
                <c:pt idx="232">
                  <c:v>41678</c:v>
                </c:pt>
                <c:pt idx="233">
                  <c:v>41679</c:v>
                </c:pt>
                <c:pt idx="234">
                  <c:v>41680</c:v>
                </c:pt>
                <c:pt idx="235">
                  <c:v>41681</c:v>
                </c:pt>
                <c:pt idx="236">
                  <c:v>41682</c:v>
                </c:pt>
                <c:pt idx="237">
                  <c:v>41683</c:v>
                </c:pt>
                <c:pt idx="238">
                  <c:v>41684</c:v>
                </c:pt>
                <c:pt idx="239">
                  <c:v>41685</c:v>
                </c:pt>
                <c:pt idx="240">
                  <c:v>41686</c:v>
                </c:pt>
                <c:pt idx="241">
                  <c:v>41687</c:v>
                </c:pt>
                <c:pt idx="242">
                  <c:v>41688</c:v>
                </c:pt>
                <c:pt idx="243">
                  <c:v>41689</c:v>
                </c:pt>
                <c:pt idx="244">
                  <c:v>41690</c:v>
                </c:pt>
                <c:pt idx="245">
                  <c:v>41691</c:v>
                </c:pt>
                <c:pt idx="246">
                  <c:v>41692</c:v>
                </c:pt>
                <c:pt idx="247">
                  <c:v>41693</c:v>
                </c:pt>
                <c:pt idx="248">
                  <c:v>41694</c:v>
                </c:pt>
                <c:pt idx="249">
                  <c:v>41695</c:v>
                </c:pt>
                <c:pt idx="250">
                  <c:v>41696</c:v>
                </c:pt>
                <c:pt idx="251">
                  <c:v>41697</c:v>
                </c:pt>
                <c:pt idx="252">
                  <c:v>41698</c:v>
                </c:pt>
                <c:pt idx="253">
                  <c:v>41699</c:v>
                </c:pt>
                <c:pt idx="254">
                  <c:v>41700</c:v>
                </c:pt>
                <c:pt idx="255">
                  <c:v>41701</c:v>
                </c:pt>
                <c:pt idx="256">
                  <c:v>41702</c:v>
                </c:pt>
                <c:pt idx="257">
                  <c:v>41703</c:v>
                </c:pt>
                <c:pt idx="258">
                  <c:v>41704</c:v>
                </c:pt>
                <c:pt idx="259">
                  <c:v>41705</c:v>
                </c:pt>
                <c:pt idx="260">
                  <c:v>41706</c:v>
                </c:pt>
                <c:pt idx="261">
                  <c:v>41707</c:v>
                </c:pt>
                <c:pt idx="262">
                  <c:v>41708</c:v>
                </c:pt>
                <c:pt idx="263">
                  <c:v>41709</c:v>
                </c:pt>
                <c:pt idx="264">
                  <c:v>41710</c:v>
                </c:pt>
                <c:pt idx="265">
                  <c:v>41711</c:v>
                </c:pt>
                <c:pt idx="266">
                  <c:v>41712</c:v>
                </c:pt>
                <c:pt idx="267">
                  <c:v>41713</c:v>
                </c:pt>
                <c:pt idx="268">
                  <c:v>41714</c:v>
                </c:pt>
                <c:pt idx="269">
                  <c:v>41715</c:v>
                </c:pt>
                <c:pt idx="270">
                  <c:v>41716</c:v>
                </c:pt>
                <c:pt idx="271">
                  <c:v>41717</c:v>
                </c:pt>
                <c:pt idx="272">
                  <c:v>41718</c:v>
                </c:pt>
                <c:pt idx="273">
                  <c:v>41719</c:v>
                </c:pt>
                <c:pt idx="274">
                  <c:v>41720</c:v>
                </c:pt>
                <c:pt idx="275">
                  <c:v>41721</c:v>
                </c:pt>
                <c:pt idx="276">
                  <c:v>41722</c:v>
                </c:pt>
                <c:pt idx="277">
                  <c:v>41723</c:v>
                </c:pt>
                <c:pt idx="278">
                  <c:v>41724</c:v>
                </c:pt>
                <c:pt idx="279">
                  <c:v>41725</c:v>
                </c:pt>
                <c:pt idx="280">
                  <c:v>41726</c:v>
                </c:pt>
                <c:pt idx="281">
                  <c:v>41727</c:v>
                </c:pt>
                <c:pt idx="282">
                  <c:v>41728</c:v>
                </c:pt>
                <c:pt idx="283">
                  <c:v>41729</c:v>
                </c:pt>
                <c:pt idx="284">
                  <c:v>41730</c:v>
                </c:pt>
                <c:pt idx="285">
                  <c:v>41731</c:v>
                </c:pt>
                <c:pt idx="286">
                  <c:v>41732</c:v>
                </c:pt>
                <c:pt idx="287">
                  <c:v>41733</c:v>
                </c:pt>
                <c:pt idx="288">
                  <c:v>41734</c:v>
                </c:pt>
                <c:pt idx="289">
                  <c:v>41735</c:v>
                </c:pt>
                <c:pt idx="290">
                  <c:v>41736</c:v>
                </c:pt>
                <c:pt idx="291">
                  <c:v>41737</c:v>
                </c:pt>
                <c:pt idx="292">
                  <c:v>41738</c:v>
                </c:pt>
                <c:pt idx="293">
                  <c:v>41739</c:v>
                </c:pt>
                <c:pt idx="294">
                  <c:v>41740</c:v>
                </c:pt>
                <c:pt idx="295">
                  <c:v>41741</c:v>
                </c:pt>
                <c:pt idx="296">
                  <c:v>41742</c:v>
                </c:pt>
                <c:pt idx="297">
                  <c:v>41743</c:v>
                </c:pt>
                <c:pt idx="298">
                  <c:v>41744</c:v>
                </c:pt>
                <c:pt idx="299">
                  <c:v>41745</c:v>
                </c:pt>
                <c:pt idx="300">
                  <c:v>41746</c:v>
                </c:pt>
                <c:pt idx="301">
                  <c:v>41747</c:v>
                </c:pt>
                <c:pt idx="302">
                  <c:v>41748</c:v>
                </c:pt>
                <c:pt idx="303">
                  <c:v>41749</c:v>
                </c:pt>
                <c:pt idx="304">
                  <c:v>41750</c:v>
                </c:pt>
                <c:pt idx="305">
                  <c:v>41751</c:v>
                </c:pt>
                <c:pt idx="306">
                  <c:v>41752</c:v>
                </c:pt>
                <c:pt idx="307">
                  <c:v>41753</c:v>
                </c:pt>
                <c:pt idx="308">
                  <c:v>41754</c:v>
                </c:pt>
                <c:pt idx="309">
                  <c:v>41755</c:v>
                </c:pt>
                <c:pt idx="310">
                  <c:v>41756</c:v>
                </c:pt>
                <c:pt idx="311">
                  <c:v>41757</c:v>
                </c:pt>
                <c:pt idx="312">
                  <c:v>41758</c:v>
                </c:pt>
                <c:pt idx="313">
                  <c:v>41759</c:v>
                </c:pt>
                <c:pt idx="314">
                  <c:v>41760</c:v>
                </c:pt>
                <c:pt idx="315">
                  <c:v>41761</c:v>
                </c:pt>
                <c:pt idx="316">
                  <c:v>41762</c:v>
                </c:pt>
                <c:pt idx="317">
                  <c:v>41763</c:v>
                </c:pt>
                <c:pt idx="318">
                  <c:v>41764</c:v>
                </c:pt>
                <c:pt idx="319">
                  <c:v>41765</c:v>
                </c:pt>
                <c:pt idx="320">
                  <c:v>41766</c:v>
                </c:pt>
                <c:pt idx="321">
                  <c:v>41767</c:v>
                </c:pt>
                <c:pt idx="322">
                  <c:v>41768</c:v>
                </c:pt>
                <c:pt idx="323">
                  <c:v>41769</c:v>
                </c:pt>
                <c:pt idx="324">
                  <c:v>41770</c:v>
                </c:pt>
                <c:pt idx="325">
                  <c:v>41771</c:v>
                </c:pt>
                <c:pt idx="326">
                  <c:v>41772</c:v>
                </c:pt>
                <c:pt idx="327">
                  <c:v>41773</c:v>
                </c:pt>
                <c:pt idx="328">
                  <c:v>41774</c:v>
                </c:pt>
                <c:pt idx="329">
                  <c:v>41775</c:v>
                </c:pt>
                <c:pt idx="330">
                  <c:v>41776</c:v>
                </c:pt>
                <c:pt idx="331">
                  <c:v>41777</c:v>
                </c:pt>
                <c:pt idx="332">
                  <c:v>41778</c:v>
                </c:pt>
                <c:pt idx="333">
                  <c:v>41779</c:v>
                </c:pt>
                <c:pt idx="334">
                  <c:v>41780</c:v>
                </c:pt>
                <c:pt idx="335">
                  <c:v>41781</c:v>
                </c:pt>
                <c:pt idx="336">
                  <c:v>41782</c:v>
                </c:pt>
                <c:pt idx="337">
                  <c:v>41783</c:v>
                </c:pt>
                <c:pt idx="338">
                  <c:v>41784</c:v>
                </c:pt>
                <c:pt idx="339">
                  <c:v>41785</c:v>
                </c:pt>
                <c:pt idx="340">
                  <c:v>41786</c:v>
                </c:pt>
                <c:pt idx="341">
                  <c:v>41787</c:v>
                </c:pt>
                <c:pt idx="342">
                  <c:v>41788</c:v>
                </c:pt>
                <c:pt idx="343">
                  <c:v>41789</c:v>
                </c:pt>
                <c:pt idx="344">
                  <c:v>41790</c:v>
                </c:pt>
                <c:pt idx="345">
                  <c:v>41791</c:v>
                </c:pt>
                <c:pt idx="346">
                  <c:v>41792</c:v>
                </c:pt>
                <c:pt idx="347">
                  <c:v>41793</c:v>
                </c:pt>
                <c:pt idx="348">
                  <c:v>41794</c:v>
                </c:pt>
                <c:pt idx="349">
                  <c:v>41795</c:v>
                </c:pt>
                <c:pt idx="350">
                  <c:v>41796</c:v>
                </c:pt>
                <c:pt idx="351">
                  <c:v>41797</c:v>
                </c:pt>
                <c:pt idx="352">
                  <c:v>41798</c:v>
                </c:pt>
                <c:pt idx="353">
                  <c:v>41799</c:v>
                </c:pt>
                <c:pt idx="354">
                  <c:v>41800</c:v>
                </c:pt>
                <c:pt idx="355">
                  <c:v>41801</c:v>
                </c:pt>
                <c:pt idx="356">
                  <c:v>41802</c:v>
                </c:pt>
                <c:pt idx="357">
                  <c:v>41803</c:v>
                </c:pt>
                <c:pt idx="358">
                  <c:v>41804</c:v>
                </c:pt>
                <c:pt idx="359">
                  <c:v>41805</c:v>
                </c:pt>
                <c:pt idx="360">
                  <c:v>41806</c:v>
                </c:pt>
                <c:pt idx="361">
                  <c:v>41807</c:v>
                </c:pt>
                <c:pt idx="362">
                  <c:v>41808</c:v>
                </c:pt>
                <c:pt idx="363">
                  <c:v>41809</c:v>
                </c:pt>
                <c:pt idx="364">
                  <c:v>41810</c:v>
                </c:pt>
                <c:pt idx="365">
                  <c:v>41811</c:v>
                </c:pt>
              </c:numCache>
            </c:numRef>
          </c:cat>
          <c:val>
            <c:numRef>
              <c:f>Sheet1!$D$43:$D$408</c:f>
              <c:numCache>
                <c:formatCode>General</c:formatCode>
                <c:ptCount val="366"/>
                <c:pt idx="183" formatCode="0.00">
                  <c:v>1</c:v>
                </c:pt>
                <c:pt idx="184" formatCode="0.00">
                  <c:v>1</c:v>
                </c:pt>
                <c:pt idx="185" formatCode="0.00">
                  <c:v>1</c:v>
                </c:pt>
                <c:pt idx="186" formatCode="0.00">
                  <c:v>1</c:v>
                </c:pt>
                <c:pt idx="187" formatCode="0.00">
                  <c:v>1</c:v>
                </c:pt>
                <c:pt idx="188" formatCode="0.00">
                  <c:v>1</c:v>
                </c:pt>
                <c:pt idx="189" formatCode="0.00">
                  <c:v>1</c:v>
                </c:pt>
                <c:pt idx="190" formatCode="0.00">
                  <c:v>1</c:v>
                </c:pt>
                <c:pt idx="191" formatCode="0.00">
                  <c:v>1</c:v>
                </c:pt>
                <c:pt idx="192" formatCode="0.00">
                  <c:v>1</c:v>
                </c:pt>
                <c:pt idx="193" formatCode="0.00">
                  <c:v>1</c:v>
                </c:pt>
                <c:pt idx="194" formatCode="0.0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1330048"/>
        <c:axId val="261320064"/>
      </c:areaChart>
      <c:barChart>
        <c:barDir val="col"/>
        <c:grouping val="clustered"/>
        <c:varyColors val="0"/>
        <c:ser>
          <c:idx val="0"/>
          <c:order val="3"/>
          <c:tx>
            <c:v>HTTP requests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52"/>
              <c:layout/>
              <c:tx>
                <c:rich>
                  <a:bodyPr/>
                  <a:lstStyle/>
                  <a:p>
                    <a:r>
                      <a:rPr lang="en-US"/>
                      <a:t>165547 (8/12/2013)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42"/>
              <c:layout>
                <c:manualLayout>
                  <c:x val="-1.0403097694981834E-2"/>
                  <c:y val="0.4338026333595633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Average: 67000 requests/day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9525" cap="rnd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  <c:trendlineType val="movingAvg"/>
            <c:period val="7"/>
            <c:dispRSqr val="0"/>
            <c:dispEq val="0"/>
          </c:trendline>
          <c:cat>
            <c:numRef>
              <c:f>Sheet1!$A$43:$A$408</c:f>
              <c:numCache>
                <c:formatCode>m/d/yyyy</c:formatCode>
                <c:ptCount val="366"/>
                <c:pt idx="0">
                  <c:v>41446</c:v>
                </c:pt>
                <c:pt idx="1">
                  <c:v>41447</c:v>
                </c:pt>
                <c:pt idx="2">
                  <c:v>41448</c:v>
                </c:pt>
                <c:pt idx="3">
                  <c:v>41449</c:v>
                </c:pt>
                <c:pt idx="4">
                  <c:v>41450</c:v>
                </c:pt>
                <c:pt idx="5">
                  <c:v>41451</c:v>
                </c:pt>
                <c:pt idx="6">
                  <c:v>41452</c:v>
                </c:pt>
                <c:pt idx="7">
                  <c:v>41453</c:v>
                </c:pt>
                <c:pt idx="8">
                  <c:v>41454</c:v>
                </c:pt>
                <c:pt idx="9">
                  <c:v>41455</c:v>
                </c:pt>
                <c:pt idx="10">
                  <c:v>41456</c:v>
                </c:pt>
                <c:pt idx="11">
                  <c:v>41457</c:v>
                </c:pt>
                <c:pt idx="12">
                  <c:v>41458</c:v>
                </c:pt>
                <c:pt idx="13">
                  <c:v>41459</c:v>
                </c:pt>
                <c:pt idx="14">
                  <c:v>41460</c:v>
                </c:pt>
                <c:pt idx="15">
                  <c:v>41461</c:v>
                </c:pt>
                <c:pt idx="16">
                  <c:v>41462</c:v>
                </c:pt>
                <c:pt idx="17">
                  <c:v>41463</c:v>
                </c:pt>
                <c:pt idx="18">
                  <c:v>41464</c:v>
                </c:pt>
                <c:pt idx="19">
                  <c:v>41465</c:v>
                </c:pt>
                <c:pt idx="20">
                  <c:v>41466</c:v>
                </c:pt>
                <c:pt idx="21">
                  <c:v>41467</c:v>
                </c:pt>
                <c:pt idx="22">
                  <c:v>41468</c:v>
                </c:pt>
                <c:pt idx="23">
                  <c:v>41469</c:v>
                </c:pt>
                <c:pt idx="24">
                  <c:v>41470</c:v>
                </c:pt>
                <c:pt idx="25">
                  <c:v>41471</c:v>
                </c:pt>
                <c:pt idx="26">
                  <c:v>41472</c:v>
                </c:pt>
                <c:pt idx="27">
                  <c:v>41473</c:v>
                </c:pt>
                <c:pt idx="28">
                  <c:v>41474</c:v>
                </c:pt>
                <c:pt idx="29">
                  <c:v>41475</c:v>
                </c:pt>
                <c:pt idx="30">
                  <c:v>41476</c:v>
                </c:pt>
                <c:pt idx="31">
                  <c:v>41477</c:v>
                </c:pt>
                <c:pt idx="32">
                  <c:v>41478</c:v>
                </c:pt>
                <c:pt idx="33">
                  <c:v>41479</c:v>
                </c:pt>
                <c:pt idx="34">
                  <c:v>41480</c:v>
                </c:pt>
                <c:pt idx="35">
                  <c:v>41481</c:v>
                </c:pt>
                <c:pt idx="36">
                  <c:v>41482</c:v>
                </c:pt>
                <c:pt idx="37">
                  <c:v>41483</c:v>
                </c:pt>
                <c:pt idx="38">
                  <c:v>41484</c:v>
                </c:pt>
                <c:pt idx="39">
                  <c:v>41485</c:v>
                </c:pt>
                <c:pt idx="40">
                  <c:v>41486</c:v>
                </c:pt>
                <c:pt idx="41">
                  <c:v>41487</c:v>
                </c:pt>
                <c:pt idx="42">
                  <c:v>41488</c:v>
                </c:pt>
                <c:pt idx="43">
                  <c:v>41489</c:v>
                </c:pt>
                <c:pt idx="44">
                  <c:v>41490</c:v>
                </c:pt>
                <c:pt idx="45">
                  <c:v>41491</c:v>
                </c:pt>
                <c:pt idx="46">
                  <c:v>41492</c:v>
                </c:pt>
                <c:pt idx="47">
                  <c:v>41493</c:v>
                </c:pt>
                <c:pt idx="48">
                  <c:v>41494</c:v>
                </c:pt>
                <c:pt idx="49">
                  <c:v>41495</c:v>
                </c:pt>
                <c:pt idx="50">
                  <c:v>41496</c:v>
                </c:pt>
                <c:pt idx="51">
                  <c:v>41497</c:v>
                </c:pt>
                <c:pt idx="52">
                  <c:v>41498</c:v>
                </c:pt>
                <c:pt idx="53">
                  <c:v>41499</c:v>
                </c:pt>
                <c:pt idx="54">
                  <c:v>41500</c:v>
                </c:pt>
                <c:pt idx="55">
                  <c:v>41501</c:v>
                </c:pt>
                <c:pt idx="56">
                  <c:v>41502</c:v>
                </c:pt>
                <c:pt idx="57">
                  <c:v>41503</c:v>
                </c:pt>
                <c:pt idx="58">
                  <c:v>41504</c:v>
                </c:pt>
                <c:pt idx="59">
                  <c:v>41505</c:v>
                </c:pt>
                <c:pt idx="60">
                  <c:v>41506</c:v>
                </c:pt>
                <c:pt idx="61">
                  <c:v>41507</c:v>
                </c:pt>
                <c:pt idx="62">
                  <c:v>41508</c:v>
                </c:pt>
                <c:pt idx="63">
                  <c:v>41509</c:v>
                </c:pt>
                <c:pt idx="64">
                  <c:v>41510</c:v>
                </c:pt>
                <c:pt idx="65">
                  <c:v>41511</c:v>
                </c:pt>
                <c:pt idx="66">
                  <c:v>41512</c:v>
                </c:pt>
                <c:pt idx="67">
                  <c:v>41513</c:v>
                </c:pt>
                <c:pt idx="68">
                  <c:v>41514</c:v>
                </c:pt>
                <c:pt idx="69">
                  <c:v>41515</c:v>
                </c:pt>
                <c:pt idx="70">
                  <c:v>41516</c:v>
                </c:pt>
                <c:pt idx="71">
                  <c:v>41517</c:v>
                </c:pt>
                <c:pt idx="72">
                  <c:v>41518</c:v>
                </c:pt>
                <c:pt idx="73">
                  <c:v>41519</c:v>
                </c:pt>
                <c:pt idx="74">
                  <c:v>41520</c:v>
                </c:pt>
                <c:pt idx="75">
                  <c:v>41521</c:v>
                </c:pt>
                <c:pt idx="76">
                  <c:v>41522</c:v>
                </c:pt>
                <c:pt idx="77">
                  <c:v>41523</c:v>
                </c:pt>
                <c:pt idx="78">
                  <c:v>41524</c:v>
                </c:pt>
                <c:pt idx="79">
                  <c:v>41525</c:v>
                </c:pt>
                <c:pt idx="80">
                  <c:v>41526</c:v>
                </c:pt>
                <c:pt idx="81">
                  <c:v>41527</c:v>
                </c:pt>
                <c:pt idx="82">
                  <c:v>41528</c:v>
                </c:pt>
                <c:pt idx="83">
                  <c:v>41529</c:v>
                </c:pt>
                <c:pt idx="84">
                  <c:v>41530</c:v>
                </c:pt>
                <c:pt idx="85">
                  <c:v>41531</c:v>
                </c:pt>
                <c:pt idx="86">
                  <c:v>41532</c:v>
                </c:pt>
                <c:pt idx="87">
                  <c:v>41533</c:v>
                </c:pt>
                <c:pt idx="88">
                  <c:v>41534</c:v>
                </c:pt>
                <c:pt idx="89">
                  <c:v>41535</c:v>
                </c:pt>
                <c:pt idx="90">
                  <c:v>41536</c:v>
                </c:pt>
                <c:pt idx="91">
                  <c:v>41537</c:v>
                </c:pt>
                <c:pt idx="92">
                  <c:v>41538</c:v>
                </c:pt>
                <c:pt idx="93">
                  <c:v>41539</c:v>
                </c:pt>
                <c:pt idx="94">
                  <c:v>41540</c:v>
                </c:pt>
                <c:pt idx="95">
                  <c:v>41541</c:v>
                </c:pt>
                <c:pt idx="96">
                  <c:v>41542</c:v>
                </c:pt>
                <c:pt idx="97">
                  <c:v>41543</c:v>
                </c:pt>
                <c:pt idx="98">
                  <c:v>41544</c:v>
                </c:pt>
                <c:pt idx="99">
                  <c:v>41545</c:v>
                </c:pt>
                <c:pt idx="100">
                  <c:v>41546</c:v>
                </c:pt>
                <c:pt idx="101">
                  <c:v>41547</c:v>
                </c:pt>
                <c:pt idx="102">
                  <c:v>41548</c:v>
                </c:pt>
                <c:pt idx="103">
                  <c:v>41549</c:v>
                </c:pt>
                <c:pt idx="104">
                  <c:v>41550</c:v>
                </c:pt>
                <c:pt idx="105">
                  <c:v>41551</c:v>
                </c:pt>
                <c:pt idx="106">
                  <c:v>41552</c:v>
                </c:pt>
                <c:pt idx="107">
                  <c:v>41553</c:v>
                </c:pt>
                <c:pt idx="108">
                  <c:v>41554</c:v>
                </c:pt>
                <c:pt idx="109">
                  <c:v>41555</c:v>
                </c:pt>
                <c:pt idx="110">
                  <c:v>41556</c:v>
                </c:pt>
                <c:pt idx="111">
                  <c:v>41557</c:v>
                </c:pt>
                <c:pt idx="112">
                  <c:v>41558</c:v>
                </c:pt>
                <c:pt idx="113">
                  <c:v>41559</c:v>
                </c:pt>
                <c:pt idx="114">
                  <c:v>41560</c:v>
                </c:pt>
                <c:pt idx="115">
                  <c:v>41561</c:v>
                </c:pt>
                <c:pt idx="116">
                  <c:v>41562</c:v>
                </c:pt>
                <c:pt idx="117">
                  <c:v>41563</c:v>
                </c:pt>
                <c:pt idx="118">
                  <c:v>41564</c:v>
                </c:pt>
                <c:pt idx="119">
                  <c:v>41565</c:v>
                </c:pt>
                <c:pt idx="120">
                  <c:v>41566</c:v>
                </c:pt>
                <c:pt idx="121">
                  <c:v>41567</c:v>
                </c:pt>
                <c:pt idx="122">
                  <c:v>41568</c:v>
                </c:pt>
                <c:pt idx="123">
                  <c:v>41569</c:v>
                </c:pt>
                <c:pt idx="124">
                  <c:v>41570</c:v>
                </c:pt>
                <c:pt idx="125">
                  <c:v>41571</c:v>
                </c:pt>
                <c:pt idx="126">
                  <c:v>41572</c:v>
                </c:pt>
                <c:pt idx="127">
                  <c:v>41573</c:v>
                </c:pt>
                <c:pt idx="128">
                  <c:v>41574</c:v>
                </c:pt>
                <c:pt idx="129">
                  <c:v>41575</c:v>
                </c:pt>
                <c:pt idx="130">
                  <c:v>41576</c:v>
                </c:pt>
                <c:pt idx="131">
                  <c:v>41577</c:v>
                </c:pt>
                <c:pt idx="132">
                  <c:v>41578</c:v>
                </c:pt>
                <c:pt idx="133">
                  <c:v>41579</c:v>
                </c:pt>
                <c:pt idx="134">
                  <c:v>41580</c:v>
                </c:pt>
                <c:pt idx="135">
                  <c:v>41581</c:v>
                </c:pt>
                <c:pt idx="136">
                  <c:v>41582</c:v>
                </c:pt>
                <c:pt idx="137">
                  <c:v>41583</c:v>
                </c:pt>
                <c:pt idx="138">
                  <c:v>41584</c:v>
                </c:pt>
                <c:pt idx="139">
                  <c:v>41585</c:v>
                </c:pt>
                <c:pt idx="140">
                  <c:v>41586</c:v>
                </c:pt>
                <c:pt idx="141">
                  <c:v>41587</c:v>
                </c:pt>
                <c:pt idx="142">
                  <c:v>41588</c:v>
                </c:pt>
                <c:pt idx="143">
                  <c:v>41589</c:v>
                </c:pt>
                <c:pt idx="144">
                  <c:v>41590</c:v>
                </c:pt>
                <c:pt idx="145">
                  <c:v>41591</c:v>
                </c:pt>
                <c:pt idx="146">
                  <c:v>41592</c:v>
                </c:pt>
                <c:pt idx="147">
                  <c:v>41593</c:v>
                </c:pt>
                <c:pt idx="148">
                  <c:v>41594</c:v>
                </c:pt>
                <c:pt idx="149">
                  <c:v>41595</c:v>
                </c:pt>
                <c:pt idx="150">
                  <c:v>41596</c:v>
                </c:pt>
                <c:pt idx="151">
                  <c:v>41597</c:v>
                </c:pt>
                <c:pt idx="152">
                  <c:v>41598</c:v>
                </c:pt>
                <c:pt idx="153">
                  <c:v>41599</c:v>
                </c:pt>
                <c:pt idx="154">
                  <c:v>41600</c:v>
                </c:pt>
                <c:pt idx="155">
                  <c:v>41601</c:v>
                </c:pt>
                <c:pt idx="156">
                  <c:v>41602</c:v>
                </c:pt>
                <c:pt idx="157">
                  <c:v>41603</c:v>
                </c:pt>
                <c:pt idx="158">
                  <c:v>41604</c:v>
                </c:pt>
                <c:pt idx="159">
                  <c:v>41605</c:v>
                </c:pt>
                <c:pt idx="160">
                  <c:v>41606</c:v>
                </c:pt>
                <c:pt idx="161">
                  <c:v>41607</c:v>
                </c:pt>
                <c:pt idx="162">
                  <c:v>41608</c:v>
                </c:pt>
                <c:pt idx="163">
                  <c:v>41609</c:v>
                </c:pt>
                <c:pt idx="164">
                  <c:v>41610</c:v>
                </c:pt>
                <c:pt idx="165">
                  <c:v>41611</c:v>
                </c:pt>
                <c:pt idx="166">
                  <c:v>41612</c:v>
                </c:pt>
                <c:pt idx="167">
                  <c:v>41613</c:v>
                </c:pt>
                <c:pt idx="168">
                  <c:v>41614</c:v>
                </c:pt>
                <c:pt idx="169">
                  <c:v>41615</c:v>
                </c:pt>
                <c:pt idx="170">
                  <c:v>41616</c:v>
                </c:pt>
                <c:pt idx="171">
                  <c:v>41617</c:v>
                </c:pt>
                <c:pt idx="172">
                  <c:v>41618</c:v>
                </c:pt>
                <c:pt idx="173">
                  <c:v>41619</c:v>
                </c:pt>
                <c:pt idx="174">
                  <c:v>41620</c:v>
                </c:pt>
                <c:pt idx="175">
                  <c:v>41621</c:v>
                </c:pt>
                <c:pt idx="176">
                  <c:v>41622</c:v>
                </c:pt>
                <c:pt idx="177">
                  <c:v>41623</c:v>
                </c:pt>
                <c:pt idx="178">
                  <c:v>41624</c:v>
                </c:pt>
                <c:pt idx="179">
                  <c:v>41625</c:v>
                </c:pt>
                <c:pt idx="180">
                  <c:v>41626</c:v>
                </c:pt>
                <c:pt idx="181">
                  <c:v>41627</c:v>
                </c:pt>
                <c:pt idx="182">
                  <c:v>41628</c:v>
                </c:pt>
                <c:pt idx="183">
                  <c:v>41629</c:v>
                </c:pt>
                <c:pt idx="184">
                  <c:v>41630</c:v>
                </c:pt>
                <c:pt idx="185">
                  <c:v>41631</c:v>
                </c:pt>
                <c:pt idx="186">
                  <c:v>41632</c:v>
                </c:pt>
                <c:pt idx="187">
                  <c:v>41633</c:v>
                </c:pt>
                <c:pt idx="188">
                  <c:v>41634</c:v>
                </c:pt>
                <c:pt idx="189">
                  <c:v>41635</c:v>
                </c:pt>
                <c:pt idx="190">
                  <c:v>41636</c:v>
                </c:pt>
                <c:pt idx="191">
                  <c:v>41637</c:v>
                </c:pt>
                <c:pt idx="192">
                  <c:v>41638</c:v>
                </c:pt>
                <c:pt idx="193">
                  <c:v>41639</c:v>
                </c:pt>
                <c:pt idx="194">
                  <c:v>41640</c:v>
                </c:pt>
                <c:pt idx="195">
                  <c:v>41641</c:v>
                </c:pt>
                <c:pt idx="196">
                  <c:v>41642</c:v>
                </c:pt>
                <c:pt idx="197">
                  <c:v>41643</c:v>
                </c:pt>
                <c:pt idx="198">
                  <c:v>41644</c:v>
                </c:pt>
                <c:pt idx="199">
                  <c:v>41645</c:v>
                </c:pt>
                <c:pt idx="200">
                  <c:v>41646</c:v>
                </c:pt>
                <c:pt idx="201">
                  <c:v>41647</c:v>
                </c:pt>
                <c:pt idx="202">
                  <c:v>41648</c:v>
                </c:pt>
                <c:pt idx="203">
                  <c:v>41649</c:v>
                </c:pt>
                <c:pt idx="204">
                  <c:v>41650</c:v>
                </c:pt>
                <c:pt idx="205">
                  <c:v>41651</c:v>
                </c:pt>
                <c:pt idx="206">
                  <c:v>41652</c:v>
                </c:pt>
                <c:pt idx="207">
                  <c:v>41653</c:v>
                </c:pt>
                <c:pt idx="208">
                  <c:v>41654</c:v>
                </c:pt>
                <c:pt idx="209">
                  <c:v>41655</c:v>
                </c:pt>
                <c:pt idx="210">
                  <c:v>41656</c:v>
                </c:pt>
                <c:pt idx="211">
                  <c:v>41657</c:v>
                </c:pt>
                <c:pt idx="212">
                  <c:v>41658</c:v>
                </c:pt>
                <c:pt idx="213">
                  <c:v>41659</c:v>
                </c:pt>
                <c:pt idx="214">
                  <c:v>41660</c:v>
                </c:pt>
                <c:pt idx="215">
                  <c:v>41661</c:v>
                </c:pt>
                <c:pt idx="216">
                  <c:v>41662</c:v>
                </c:pt>
                <c:pt idx="217">
                  <c:v>41663</c:v>
                </c:pt>
                <c:pt idx="218">
                  <c:v>41664</c:v>
                </c:pt>
                <c:pt idx="219">
                  <c:v>41665</c:v>
                </c:pt>
                <c:pt idx="220">
                  <c:v>41666</c:v>
                </c:pt>
                <c:pt idx="221">
                  <c:v>41667</c:v>
                </c:pt>
                <c:pt idx="222">
                  <c:v>41668</c:v>
                </c:pt>
                <c:pt idx="223">
                  <c:v>41669</c:v>
                </c:pt>
                <c:pt idx="224">
                  <c:v>41670</c:v>
                </c:pt>
                <c:pt idx="225">
                  <c:v>41671</c:v>
                </c:pt>
                <c:pt idx="226">
                  <c:v>41672</c:v>
                </c:pt>
                <c:pt idx="227">
                  <c:v>41673</c:v>
                </c:pt>
                <c:pt idx="228">
                  <c:v>41674</c:v>
                </c:pt>
                <c:pt idx="229">
                  <c:v>41675</c:v>
                </c:pt>
                <c:pt idx="230">
                  <c:v>41676</c:v>
                </c:pt>
                <c:pt idx="231">
                  <c:v>41677</c:v>
                </c:pt>
                <c:pt idx="232">
                  <c:v>41678</c:v>
                </c:pt>
                <c:pt idx="233">
                  <c:v>41679</c:v>
                </c:pt>
                <c:pt idx="234">
                  <c:v>41680</c:v>
                </c:pt>
                <c:pt idx="235">
                  <c:v>41681</c:v>
                </c:pt>
                <c:pt idx="236">
                  <c:v>41682</c:v>
                </c:pt>
                <c:pt idx="237">
                  <c:v>41683</c:v>
                </c:pt>
                <c:pt idx="238">
                  <c:v>41684</c:v>
                </c:pt>
                <c:pt idx="239">
                  <c:v>41685</c:v>
                </c:pt>
                <c:pt idx="240">
                  <c:v>41686</c:v>
                </c:pt>
                <c:pt idx="241">
                  <c:v>41687</c:v>
                </c:pt>
                <c:pt idx="242">
                  <c:v>41688</c:v>
                </c:pt>
                <c:pt idx="243">
                  <c:v>41689</c:v>
                </c:pt>
                <c:pt idx="244">
                  <c:v>41690</c:v>
                </c:pt>
                <c:pt idx="245">
                  <c:v>41691</c:v>
                </c:pt>
                <c:pt idx="246">
                  <c:v>41692</c:v>
                </c:pt>
                <c:pt idx="247">
                  <c:v>41693</c:v>
                </c:pt>
                <c:pt idx="248">
                  <c:v>41694</c:v>
                </c:pt>
                <c:pt idx="249">
                  <c:v>41695</c:v>
                </c:pt>
                <c:pt idx="250">
                  <c:v>41696</c:v>
                </c:pt>
                <c:pt idx="251">
                  <c:v>41697</c:v>
                </c:pt>
                <c:pt idx="252">
                  <c:v>41698</c:v>
                </c:pt>
                <c:pt idx="253">
                  <c:v>41699</c:v>
                </c:pt>
                <c:pt idx="254">
                  <c:v>41700</c:v>
                </c:pt>
                <c:pt idx="255">
                  <c:v>41701</c:v>
                </c:pt>
                <c:pt idx="256">
                  <c:v>41702</c:v>
                </c:pt>
                <c:pt idx="257">
                  <c:v>41703</c:v>
                </c:pt>
                <c:pt idx="258">
                  <c:v>41704</c:v>
                </c:pt>
                <c:pt idx="259">
                  <c:v>41705</c:v>
                </c:pt>
                <c:pt idx="260">
                  <c:v>41706</c:v>
                </c:pt>
                <c:pt idx="261">
                  <c:v>41707</c:v>
                </c:pt>
                <c:pt idx="262">
                  <c:v>41708</c:v>
                </c:pt>
                <c:pt idx="263">
                  <c:v>41709</c:v>
                </c:pt>
                <c:pt idx="264">
                  <c:v>41710</c:v>
                </c:pt>
                <c:pt idx="265">
                  <c:v>41711</c:v>
                </c:pt>
                <c:pt idx="266">
                  <c:v>41712</c:v>
                </c:pt>
                <c:pt idx="267">
                  <c:v>41713</c:v>
                </c:pt>
                <c:pt idx="268">
                  <c:v>41714</c:v>
                </c:pt>
                <c:pt idx="269">
                  <c:v>41715</c:v>
                </c:pt>
                <c:pt idx="270">
                  <c:v>41716</c:v>
                </c:pt>
                <c:pt idx="271">
                  <c:v>41717</c:v>
                </c:pt>
                <c:pt idx="272">
                  <c:v>41718</c:v>
                </c:pt>
                <c:pt idx="273">
                  <c:v>41719</c:v>
                </c:pt>
                <c:pt idx="274">
                  <c:v>41720</c:v>
                </c:pt>
                <c:pt idx="275">
                  <c:v>41721</c:v>
                </c:pt>
                <c:pt idx="276">
                  <c:v>41722</c:v>
                </c:pt>
                <c:pt idx="277">
                  <c:v>41723</c:v>
                </c:pt>
                <c:pt idx="278">
                  <c:v>41724</c:v>
                </c:pt>
                <c:pt idx="279">
                  <c:v>41725</c:v>
                </c:pt>
                <c:pt idx="280">
                  <c:v>41726</c:v>
                </c:pt>
                <c:pt idx="281">
                  <c:v>41727</c:v>
                </c:pt>
                <c:pt idx="282">
                  <c:v>41728</c:v>
                </c:pt>
                <c:pt idx="283">
                  <c:v>41729</c:v>
                </c:pt>
                <c:pt idx="284">
                  <c:v>41730</c:v>
                </c:pt>
                <c:pt idx="285">
                  <c:v>41731</c:v>
                </c:pt>
                <c:pt idx="286">
                  <c:v>41732</c:v>
                </c:pt>
                <c:pt idx="287">
                  <c:v>41733</c:v>
                </c:pt>
                <c:pt idx="288">
                  <c:v>41734</c:v>
                </c:pt>
                <c:pt idx="289">
                  <c:v>41735</c:v>
                </c:pt>
                <c:pt idx="290">
                  <c:v>41736</c:v>
                </c:pt>
                <c:pt idx="291">
                  <c:v>41737</c:v>
                </c:pt>
                <c:pt idx="292">
                  <c:v>41738</c:v>
                </c:pt>
                <c:pt idx="293">
                  <c:v>41739</c:v>
                </c:pt>
                <c:pt idx="294">
                  <c:v>41740</c:v>
                </c:pt>
                <c:pt idx="295">
                  <c:v>41741</c:v>
                </c:pt>
                <c:pt idx="296">
                  <c:v>41742</c:v>
                </c:pt>
                <c:pt idx="297">
                  <c:v>41743</c:v>
                </c:pt>
                <c:pt idx="298">
                  <c:v>41744</c:v>
                </c:pt>
                <c:pt idx="299">
                  <c:v>41745</c:v>
                </c:pt>
                <c:pt idx="300">
                  <c:v>41746</c:v>
                </c:pt>
                <c:pt idx="301">
                  <c:v>41747</c:v>
                </c:pt>
                <c:pt idx="302">
                  <c:v>41748</c:v>
                </c:pt>
                <c:pt idx="303">
                  <c:v>41749</c:v>
                </c:pt>
                <c:pt idx="304">
                  <c:v>41750</c:v>
                </c:pt>
                <c:pt idx="305">
                  <c:v>41751</c:v>
                </c:pt>
                <c:pt idx="306">
                  <c:v>41752</c:v>
                </c:pt>
                <c:pt idx="307">
                  <c:v>41753</c:v>
                </c:pt>
                <c:pt idx="308">
                  <c:v>41754</c:v>
                </c:pt>
                <c:pt idx="309">
                  <c:v>41755</c:v>
                </c:pt>
                <c:pt idx="310">
                  <c:v>41756</c:v>
                </c:pt>
                <c:pt idx="311">
                  <c:v>41757</c:v>
                </c:pt>
                <c:pt idx="312">
                  <c:v>41758</c:v>
                </c:pt>
                <c:pt idx="313">
                  <c:v>41759</c:v>
                </c:pt>
                <c:pt idx="314">
                  <c:v>41760</c:v>
                </c:pt>
                <c:pt idx="315">
                  <c:v>41761</c:v>
                </c:pt>
                <c:pt idx="316">
                  <c:v>41762</c:v>
                </c:pt>
                <c:pt idx="317">
                  <c:v>41763</c:v>
                </c:pt>
                <c:pt idx="318">
                  <c:v>41764</c:v>
                </c:pt>
                <c:pt idx="319">
                  <c:v>41765</c:v>
                </c:pt>
                <c:pt idx="320">
                  <c:v>41766</c:v>
                </c:pt>
                <c:pt idx="321">
                  <c:v>41767</c:v>
                </c:pt>
                <c:pt idx="322">
                  <c:v>41768</c:v>
                </c:pt>
                <c:pt idx="323">
                  <c:v>41769</c:v>
                </c:pt>
                <c:pt idx="324">
                  <c:v>41770</c:v>
                </c:pt>
                <c:pt idx="325">
                  <c:v>41771</c:v>
                </c:pt>
                <c:pt idx="326">
                  <c:v>41772</c:v>
                </c:pt>
                <c:pt idx="327">
                  <c:v>41773</c:v>
                </c:pt>
                <c:pt idx="328">
                  <c:v>41774</c:v>
                </c:pt>
                <c:pt idx="329">
                  <c:v>41775</c:v>
                </c:pt>
                <c:pt idx="330">
                  <c:v>41776</c:v>
                </c:pt>
                <c:pt idx="331">
                  <c:v>41777</c:v>
                </c:pt>
                <c:pt idx="332">
                  <c:v>41778</c:v>
                </c:pt>
                <c:pt idx="333">
                  <c:v>41779</c:v>
                </c:pt>
                <c:pt idx="334">
                  <c:v>41780</c:v>
                </c:pt>
                <c:pt idx="335">
                  <c:v>41781</c:v>
                </c:pt>
                <c:pt idx="336">
                  <c:v>41782</c:v>
                </c:pt>
                <c:pt idx="337">
                  <c:v>41783</c:v>
                </c:pt>
                <c:pt idx="338">
                  <c:v>41784</c:v>
                </c:pt>
                <c:pt idx="339">
                  <c:v>41785</c:v>
                </c:pt>
                <c:pt idx="340">
                  <c:v>41786</c:v>
                </c:pt>
                <c:pt idx="341">
                  <c:v>41787</c:v>
                </c:pt>
                <c:pt idx="342">
                  <c:v>41788</c:v>
                </c:pt>
                <c:pt idx="343">
                  <c:v>41789</c:v>
                </c:pt>
                <c:pt idx="344">
                  <c:v>41790</c:v>
                </c:pt>
                <c:pt idx="345">
                  <c:v>41791</c:v>
                </c:pt>
                <c:pt idx="346">
                  <c:v>41792</c:v>
                </c:pt>
                <c:pt idx="347">
                  <c:v>41793</c:v>
                </c:pt>
                <c:pt idx="348">
                  <c:v>41794</c:v>
                </c:pt>
                <c:pt idx="349">
                  <c:v>41795</c:v>
                </c:pt>
                <c:pt idx="350">
                  <c:v>41796</c:v>
                </c:pt>
                <c:pt idx="351">
                  <c:v>41797</c:v>
                </c:pt>
                <c:pt idx="352">
                  <c:v>41798</c:v>
                </c:pt>
                <c:pt idx="353">
                  <c:v>41799</c:v>
                </c:pt>
                <c:pt idx="354">
                  <c:v>41800</c:v>
                </c:pt>
                <c:pt idx="355">
                  <c:v>41801</c:v>
                </c:pt>
                <c:pt idx="356">
                  <c:v>41802</c:v>
                </c:pt>
                <c:pt idx="357">
                  <c:v>41803</c:v>
                </c:pt>
                <c:pt idx="358">
                  <c:v>41804</c:v>
                </c:pt>
                <c:pt idx="359">
                  <c:v>41805</c:v>
                </c:pt>
                <c:pt idx="360">
                  <c:v>41806</c:v>
                </c:pt>
                <c:pt idx="361">
                  <c:v>41807</c:v>
                </c:pt>
                <c:pt idx="362">
                  <c:v>41808</c:v>
                </c:pt>
                <c:pt idx="363">
                  <c:v>41809</c:v>
                </c:pt>
                <c:pt idx="364">
                  <c:v>41810</c:v>
                </c:pt>
                <c:pt idx="365">
                  <c:v>41811</c:v>
                </c:pt>
              </c:numCache>
            </c:numRef>
          </c:cat>
          <c:val>
            <c:numRef>
              <c:f>Sheet1!$F$43:$F$408</c:f>
              <c:numCache>
                <c:formatCode>General</c:formatCode>
                <c:ptCount val="366"/>
                <c:pt idx="0">
                  <c:v>19156</c:v>
                </c:pt>
                <c:pt idx="1">
                  <c:v>12532</c:v>
                </c:pt>
                <c:pt idx="2">
                  <c:v>12558</c:v>
                </c:pt>
                <c:pt idx="3">
                  <c:v>42872</c:v>
                </c:pt>
                <c:pt idx="4">
                  <c:v>36452</c:v>
                </c:pt>
                <c:pt idx="5">
                  <c:v>40310</c:v>
                </c:pt>
                <c:pt idx="6">
                  <c:v>37130</c:v>
                </c:pt>
                <c:pt idx="7">
                  <c:v>40982</c:v>
                </c:pt>
                <c:pt idx="8">
                  <c:v>13188</c:v>
                </c:pt>
                <c:pt idx="9">
                  <c:v>10816</c:v>
                </c:pt>
                <c:pt idx="10">
                  <c:v>40821</c:v>
                </c:pt>
                <c:pt idx="11">
                  <c:v>37143</c:v>
                </c:pt>
                <c:pt idx="12">
                  <c:v>35916</c:v>
                </c:pt>
                <c:pt idx="13">
                  <c:v>17926</c:v>
                </c:pt>
                <c:pt idx="14">
                  <c:v>28205</c:v>
                </c:pt>
                <c:pt idx="15">
                  <c:v>21393</c:v>
                </c:pt>
                <c:pt idx="16">
                  <c:v>22134</c:v>
                </c:pt>
                <c:pt idx="17">
                  <c:v>74568</c:v>
                </c:pt>
                <c:pt idx="18">
                  <c:v>57564</c:v>
                </c:pt>
                <c:pt idx="19">
                  <c:v>53773</c:v>
                </c:pt>
                <c:pt idx="20">
                  <c:v>53237</c:v>
                </c:pt>
                <c:pt idx="21">
                  <c:v>46824</c:v>
                </c:pt>
                <c:pt idx="22">
                  <c:v>16228</c:v>
                </c:pt>
                <c:pt idx="23">
                  <c:v>18189</c:v>
                </c:pt>
                <c:pt idx="24">
                  <c:v>49969</c:v>
                </c:pt>
                <c:pt idx="25">
                  <c:v>54148</c:v>
                </c:pt>
                <c:pt idx="26">
                  <c:v>50065</c:v>
                </c:pt>
                <c:pt idx="27">
                  <c:v>53960</c:v>
                </c:pt>
                <c:pt idx="28">
                  <c:v>60383</c:v>
                </c:pt>
                <c:pt idx="29">
                  <c:v>23599</c:v>
                </c:pt>
                <c:pt idx="30">
                  <c:v>21485</c:v>
                </c:pt>
                <c:pt idx="31">
                  <c:v>89416</c:v>
                </c:pt>
                <c:pt idx="32">
                  <c:v>56758</c:v>
                </c:pt>
                <c:pt idx="33">
                  <c:v>72509</c:v>
                </c:pt>
                <c:pt idx="34">
                  <c:v>67891</c:v>
                </c:pt>
                <c:pt idx="35">
                  <c:v>58898</c:v>
                </c:pt>
                <c:pt idx="36">
                  <c:v>18870</c:v>
                </c:pt>
                <c:pt idx="37">
                  <c:v>16233</c:v>
                </c:pt>
                <c:pt idx="38">
                  <c:v>73050</c:v>
                </c:pt>
                <c:pt idx="39">
                  <c:v>83326</c:v>
                </c:pt>
                <c:pt idx="40">
                  <c:v>91234</c:v>
                </c:pt>
                <c:pt idx="41">
                  <c:v>74799</c:v>
                </c:pt>
                <c:pt idx="42">
                  <c:v>69267</c:v>
                </c:pt>
                <c:pt idx="43">
                  <c:v>40433</c:v>
                </c:pt>
                <c:pt idx="44">
                  <c:v>37181</c:v>
                </c:pt>
                <c:pt idx="45">
                  <c:v>123703</c:v>
                </c:pt>
                <c:pt idx="46">
                  <c:v>77274</c:v>
                </c:pt>
                <c:pt idx="47">
                  <c:v>85622</c:v>
                </c:pt>
                <c:pt idx="48">
                  <c:v>65342</c:v>
                </c:pt>
                <c:pt idx="49">
                  <c:v>61002</c:v>
                </c:pt>
                <c:pt idx="50">
                  <c:v>21782</c:v>
                </c:pt>
                <c:pt idx="51">
                  <c:v>27020</c:v>
                </c:pt>
                <c:pt idx="52">
                  <c:v>165547</c:v>
                </c:pt>
                <c:pt idx="53">
                  <c:v>119742</c:v>
                </c:pt>
                <c:pt idx="54">
                  <c:v>63551</c:v>
                </c:pt>
                <c:pt idx="55">
                  <c:v>56006</c:v>
                </c:pt>
                <c:pt idx="56">
                  <c:v>45482</c:v>
                </c:pt>
                <c:pt idx="57">
                  <c:v>15371</c:v>
                </c:pt>
                <c:pt idx="58">
                  <c:v>12853</c:v>
                </c:pt>
                <c:pt idx="59">
                  <c:v>72810</c:v>
                </c:pt>
                <c:pt idx="60">
                  <c:v>70514</c:v>
                </c:pt>
                <c:pt idx="61">
                  <c:v>61471</c:v>
                </c:pt>
                <c:pt idx="62">
                  <c:v>63863</c:v>
                </c:pt>
                <c:pt idx="63">
                  <c:v>42833</c:v>
                </c:pt>
                <c:pt idx="64">
                  <c:v>11301</c:v>
                </c:pt>
                <c:pt idx="65">
                  <c:v>9248</c:v>
                </c:pt>
                <c:pt idx="66">
                  <c:v>49852</c:v>
                </c:pt>
                <c:pt idx="67">
                  <c:v>53078</c:v>
                </c:pt>
                <c:pt idx="68">
                  <c:v>73871</c:v>
                </c:pt>
                <c:pt idx="69">
                  <c:v>130082</c:v>
                </c:pt>
                <c:pt idx="70">
                  <c:v>87884</c:v>
                </c:pt>
                <c:pt idx="71">
                  <c:v>28742</c:v>
                </c:pt>
                <c:pt idx="72">
                  <c:v>49872</c:v>
                </c:pt>
                <c:pt idx="73">
                  <c:v>36189</c:v>
                </c:pt>
                <c:pt idx="74">
                  <c:v>108344</c:v>
                </c:pt>
                <c:pt idx="75">
                  <c:v>106849</c:v>
                </c:pt>
                <c:pt idx="76">
                  <c:v>121405</c:v>
                </c:pt>
                <c:pt idx="77">
                  <c:v>93961</c:v>
                </c:pt>
                <c:pt idx="78">
                  <c:v>33129</c:v>
                </c:pt>
                <c:pt idx="79">
                  <c:v>39255</c:v>
                </c:pt>
                <c:pt idx="80">
                  <c:v>127668</c:v>
                </c:pt>
                <c:pt idx="81">
                  <c:v>91835</c:v>
                </c:pt>
                <c:pt idx="82">
                  <c:v>70852</c:v>
                </c:pt>
                <c:pt idx="83">
                  <c:v>98776</c:v>
                </c:pt>
                <c:pt idx="84">
                  <c:v>81106</c:v>
                </c:pt>
                <c:pt idx="85">
                  <c:v>31595</c:v>
                </c:pt>
                <c:pt idx="86">
                  <c:v>31095</c:v>
                </c:pt>
                <c:pt idx="87">
                  <c:v>95044</c:v>
                </c:pt>
                <c:pt idx="88">
                  <c:v>75651</c:v>
                </c:pt>
                <c:pt idx="89">
                  <c:v>85604</c:v>
                </c:pt>
                <c:pt idx="90">
                  <c:v>76825</c:v>
                </c:pt>
                <c:pt idx="91">
                  <c:v>67810</c:v>
                </c:pt>
                <c:pt idx="92">
                  <c:v>27935</c:v>
                </c:pt>
                <c:pt idx="93">
                  <c:v>29391</c:v>
                </c:pt>
                <c:pt idx="94">
                  <c:v>72742</c:v>
                </c:pt>
                <c:pt idx="95">
                  <c:v>65910</c:v>
                </c:pt>
                <c:pt idx="96">
                  <c:v>65243</c:v>
                </c:pt>
                <c:pt idx="97">
                  <c:v>65441</c:v>
                </c:pt>
                <c:pt idx="98">
                  <c:v>66759</c:v>
                </c:pt>
                <c:pt idx="99">
                  <c:v>18101</c:v>
                </c:pt>
                <c:pt idx="100">
                  <c:v>16213</c:v>
                </c:pt>
                <c:pt idx="101">
                  <c:v>65568</c:v>
                </c:pt>
                <c:pt idx="102">
                  <c:v>58403</c:v>
                </c:pt>
                <c:pt idx="103">
                  <c:v>54264</c:v>
                </c:pt>
                <c:pt idx="104">
                  <c:v>62108</c:v>
                </c:pt>
                <c:pt idx="105">
                  <c:v>71696</c:v>
                </c:pt>
                <c:pt idx="106">
                  <c:v>31666</c:v>
                </c:pt>
                <c:pt idx="107">
                  <c:v>22326</c:v>
                </c:pt>
                <c:pt idx="108">
                  <c:v>74557</c:v>
                </c:pt>
                <c:pt idx="109">
                  <c:v>62731</c:v>
                </c:pt>
                <c:pt idx="110">
                  <c:v>54451</c:v>
                </c:pt>
                <c:pt idx="111">
                  <c:v>59152</c:v>
                </c:pt>
                <c:pt idx="112">
                  <c:v>70200</c:v>
                </c:pt>
                <c:pt idx="113">
                  <c:v>39647</c:v>
                </c:pt>
                <c:pt idx="114">
                  <c:v>29193</c:v>
                </c:pt>
                <c:pt idx="115">
                  <c:v>81102</c:v>
                </c:pt>
                <c:pt idx="116">
                  <c:v>82873</c:v>
                </c:pt>
                <c:pt idx="117">
                  <c:v>77789</c:v>
                </c:pt>
                <c:pt idx="118">
                  <c:v>77050</c:v>
                </c:pt>
                <c:pt idx="119">
                  <c:v>65894</c:v>
                </c:pt>
                <c:pt idx="120">
                  <c:v>29154</c:v>
                </c:pt>
                <c:pt idx="121">
                  <c:v>28290</c:v>
                </c:pt>
                <c:pt idx="122">
                  <c:v>89158</c:v>
                </c:pt>
                <c:pt idx="123">
                  <c:v>82098</c:v>
                </c:pt>
                <c:pt idx="124">
                  <c:v>61396</c:v>
                </c:pt>
                <c:pt idx="125">
                  <c:v>69750</c:v>
                </c:pt>
                <c:pt idx="126">
                  <c:v>83651</c:v>
                </c:pt>
                <c:pt idx="127">
                  <c:v>30857</c:v>
                </c:pt>
                <c:pt idx="128">
                  <c:v>28464</c:v>
                </c:pt>
                <c:pt idx="129">
                  <c:v>78208</c:v>
                </c:pt>
                <c:pt idx="130">
                  <c:v>88559</c:v>
                </c:pt>
                <c:pt idx="131">
                  <c:v>71377</c:v>
                </c:pt>
                <c:pt idx="132">
                  <c:v>76174</c:v>
                </c:pt>
                <c:pt idx="133">
                  <c:v>66414</c:v>
                </c:pt>
                <c:pt idx="134">
                  <c:v>32697</c:v>
                </c:pt>
                <c:pt idx="135">
                  <c:v>33147</c:v>
                </c:pt>
                <c:pt idx="136">
                  <c:v>100250</c:v>
                </c:pt>
                <c:pt idx="137">
                  <c:v>92262</c:v>
                </c:pt>
                <c:pt idx="138">
                  <c:v>85496</c:v>
                </c:pt>
                <c:pt idx="139">
                  <c:v>93108</c:v>
                </c:pt>
                <c:pt idx="140">
                  <c:v>111068</c:v>
                </c:pt>
                <c:pt idx="141">
                  <c:v>38926</c:v>
                </c:pt>
                <c:pt idx="142">
                  <c:v>42796</c:v>
                </c:pt>
                <c:pt idx="143">
                  <c:v>94075</c:v>
                </c:pt>
                <c:pt idx="144">
                  <c:v>78444</c:v>
                </c:pt>
                <c:pt idx="145">
                  <c:v>92885</c:v>
                </c:pt>
                <c:pt idx="146">
                  <c:v>90849</c:v>
                </c:pt>
                <c:pt idx="147">
                  <c:v>72854</c:v>
                </c:pt>
                <c:pt idx="148">
                  <c:v>36612</c:v>
                </c:pt>
                <c:pt idx="149">
                  <c:v>47801</c:v>
                </c:pt>
                <c:pt idx="150">
                  <c:v>80070</c:v>
                </c:pt>
                <c:pt idx="151">
                  <c:v>74961</c:v>
                </c:pt>
                <c:pt idx="152">
                  <c:v>66305</c:v>
                </c:pt>
                <c:pt idx="153">
                  <c:v>69822</c:v>
                </c:pt>
                <c:pt idx="154">
                  <c:v>75111</c:v>
                </c:pt>
                <c:pt idx="155">
                  <c:v>33040</c:v>
                </c:pt>
                <c:pt idx="156">
                  <c:v>34217</c:v>
                </c:pt>
                <c:pt idx="157">
                  <c:v>74447</c:v>
                </c:pt>
                <c:pt idx="158">
                  <c:v>73094</c:v>
                </c:pt>
                <c:pt idx="159">
                  <c:v>64250</c:v>
                </c:pt>
                <c:pt idx="160">
                  <c:v>26894</c:v>
                </c:pt>
                <c:pt idx="161">
                  <c:v>30556</c:v>
                </c:pt>
                <c:pt idx="162">
                  <c:v>25629</c:v>
                </c:pt>
                <c:pt idx="163">
                  <c:v>25264</c:v>
                </c:pt>
                <c:pt idx="164">
                  <c:v>72657</c:v>
                </c:pt>
                <c:pt idx="165">
                  <c:v>57418</c:v>
                </c:pt>
                <c:pt idx="166">
                  <c:v>60553</c:v>
                </c:pt>
                <c:pt idx="167">
                  <c:v>63565</c:v>
                </c:pt>
                <c:pt idx="168">
                  <c:v>78585</c:v>
                </c:pt>
                <c:pt idx="169">
                  <c:v>44936</c:v>
                </c:pt>
                <c:pt idx="170">
                  <c:v>39685</c:v>
                </c:pt>
                <c:pt idx="171">
                  <c:v>92655</c:v>
                </c:pt>
                <c:pt idx="172">
                  <c:v>85829</c:v>
                </c:pt>
                <c:pt idx="173">
                  <c:v>74427</c:v>
                </c:pt>
                <c:pt idx="174">
                  <c:v>78303</c:v>
                </c:pt>
                <c:pt idx="175">
                  <c:v>69429</c:v>
                </c:pt>
                <c:pt idx="176">
                  <c:v>33166</c:v>
                </c:pt>
                <c:pt idx="177">
                  <c:v>26065</c:v>
                </c:pt>
                <c:pt idx="178">
                  <c:v>76684</c:v>
                </c:pt>
                <c:pt idx="179">
                  <c:v>66988</c:v>
                </c:pt>
                <c:pt idx="180">
                  <c:v>61664</c:v>
                </c:pt>
                <c:pt idx="181">
                  <c:v>56651</c:v>
                </c:pt>
                <c:pt idx="182">
                  <c:v>57601</c:v>
                </c:pt>
                <c:pt idx="183">
                  <c:v>38833</c:v>
                </c:pt>
                <c:pt idx="184">
                  <c:v>20995</c:v>
                </c:pt>
                <c:pt idx="185">
                  <c:v>56518</c:v>
                </c:pt>
                <c:pt idx="186">
                  <c:v>41740</c:v>
                </c:pt>
                <c:pt idx="187">
                  <c:v>32370</c:v>
                </c:pt>
                <c:pt idx="188">
                  <c:v>57033</c:v>
                </c:pt>
                <c:pt idx="189">
                  <c:v>52970</c:v>
                </c:pt>
                <c:pt idx="190">
                  <c:v>24596</c:v>
                </c:pt>
                <c:pt idx="191">
                  <c:v>24566</c:v>
                </c:pt>
                <c:pt idx="192">
                  <c:v>52510</c:v>
                </c:pt>
                <c:pt idx="193">
                  <c:v>37936</c:v>
                </c:pt>
                <c:pt idx="194">
                  <c:v>22922</c:v>
                </c:pt>
                <c:pt idx="195">
                  <c:v>61054</c:v>
                </c:pt>
                <c:pt idx="196">
                  <c:v>72089</c:v>
                </c:pt>
                <c:pt idx="197">
                  <c:v>26557</c:v>
                </c:pt>
                <c:pt idx="198">
                  <c:v>25726</c:v>
                </c:pt>
                <c:pt idx="199">
                  <c:v>77058</c:v>
                </c:pt>
                <c:pt idx="200">
                  <c:v>89750</c:v>
                </c:pt>
                <c:pt idx="201">
                  <c:v>76977</c:v>
                </c:pt>
                <c:pt idx="202">
                  <c:v>72003</c:v>
                </c:pt>
                <c:pt idx="203">
                  <c:v>67954</c:v>
                </c:pt>
                <c:pt idx="204">
                  <c:v>44688</c:v>
                </c:pt>
                <c:pt idx="205">
                  <c:v>38384</c:v>
                </c:pt>
                <c:pt idx="206">
                  <c:v>87382</c:v>
                </c:pt>
                <c:pt idx="207">
                  <c:v>81159</c:v>
                </c:pt>
                <c:pt idx="208">
                  <c:v>64881</c:v>
                </c:pt>
                <c:pt idx="209">
                  <c:v>95967</c:v>
                </c:pt>
                <c:pt idx="210">
                  <c:v>75663</c:v>
                </c:pt>
                <c:pt idx="211">
                  <c:v>36272</c:v>
                </c:pt>
                <c:pt idx="212">
                  <c:v>32609</c:v>
                </c:pt>
                <c:pt idx="213">
                  <c:v>33261</c:v>
                </c:pt>
                <c:pt idx="214">
                  <c:v>88701</c:v>
                </c:pt>
                <c:pt idx="215">
                  <c:v>77260</c:v>
                </c:pt>
                <c:pt idx="216">
                  <c:v>87551</c:v>
                </c:pt>
                <c:pt idx="217">
                  <c:v>72912</c:v>
                </c:pt>
                <c:pt idx="218">
                  <c:v>30829</c:v>
                </c:pt>
                <c:pt idx="219">
                  <c:v>30704</c:v>
                </c:pt>
                <c:pt idx="220">
                  <c:v>81083</c:v>
                </c:pt>
                <c:pt idx="221">
                  <c:v>82576</c:v>
                </c:pt>
                <c:pt idx="222">
                  <c:v>72129</c:v>
                </c:pt>
                <c:pt idx="223">
                  <c:v>76149</c:v>
                </c:pt>
                <c:pt idx="224">
                  <c:v>72616</c:v>
                </c:pt>
                <c:pt idx="225">
                  <c:v>36364</c:v>
                </c:pt>
                <c:pt idx="226">
                  <c:v>25896</c:v>
                </c:pt>
                <c:pt idx="227">
                  <c:v>71083</c:v>
                </c:pt>
                <c:pt idx="228">
                  <c:v>92587</c:v>
                </c:pt>
                <c:pt idx="229">
                  <c:v>93134</c:v>
                </c:pt>
                <c:pt idx="230">
                  <c:v>88790</c:v>
                </c:pt>
                <c:pt idx="231">
                  <c:v>71221</c:v>
                </c:pt>
                <c:pt idx="232">
                  <c:v>24505</c:v>
                </c:pt>
                <c:pt idx="233">
                  <c:v>27393</c:v>
                </c:pt>
                <c:pt idx="234">
                  <c:v>72425</c:v>
                </c:pt>
                <c:pt idx="235">
                  <c:v>67281</c:v>
                </c:pt>
                <c:pt idx="236">
                  <c:v>74271</c:v>
                </c:pt>
                <c:pt idx="237">
                  <c:v>84377</c:v>
                </c:pt>
                <c:pt idx="238">
                  <c:v>90514</c:v>
                </c:pt>
                <c:pt idx="239">
                  <c:v>39305</c:v>
                </c:pt>
                <c:pt idx="240">
                  <c:v>39069</c:v>
                </c:pt>
                <c:pt idx="241">
                  <c:v>82486</c:v>
                </c:pt>
                <c:pt idx="242">
                  <c:v>68852</c:v>
                </c:pt>
                <c:pt idx="243">
                  <c:v>63437</c:v>
                </c:pt>
                <c:pt idx="244">
                  <c:v>73090</c:v>
                </c:pt>
                <c:pt idx="245">
                  <c:v>89738</c:v>
                </c:pt>
                <c:pt idx="246">
                  <c:v>34031</c:v>
                </c:pt>
                <c:pt idx="247">
                  <c:v>24558</c:v>
                </c:pt>
                <c:pt idx="248">
                  <c:v>96483</c:v>
                </c:pt>
                <c:pt idx="249">
                  <c:v>87814</c:v>
                </c:pt>
                <c:pt idx="250">
                  <c:v>74664</c:v>
                </c:pt>
                <c:pt idx="251">
                  <c:v>67870</c:v>
                </c:pt>
                <c:pt idx="252">
                  <c:v>68132</c:v>
                </c:pt>
                <c:pt idx="253">
                  <c:v>35792</c:v>
                </c:pt>
                <c:pt idx="254">
                  <c:v>40812</c:v>
                </c:pt>
                <c:pt idx="255">
                  <c:v>89646</c:v>
                </c:pt>
                <c:pt idx="256">
                  <c:v>76571</c:v>
                </c:pt>
                <c:pt idx="257">
                  <c:v>89918</c:v>
                </c:pt>
                <c:pt idx="258">
                  <c:v>87493</c:v>
                </c:pt>
                <c:pt idx="259">
                  <c:v>86487</c:v>
                </c:pt>
                <c:pt idx="260">
                  <c:v>33048</c:v>
                </c:pt>
                <c:pt idx="261">
                  <c:v>29571</c:v>
                </c:pt>
                <c:pt idx="262">
                  <c:v>102795</c:v>
                </c:pt>
                <c:pt idx="263">
                  <c:v>104256</c:v>
                </c:pt>
                <c:pt idx="264">
                  <c:v>91127</c:v>
                </c:pt>
                <c:pt idx="265">
                  <c:v>79672</c:v>
                </c:pt>
                <c:pt idx="266">
                  <c:v>92109</c:v>
                </c:pt>
                <c:pt idx="267">
                  <c:v>45430</c:v>
                </c:pt>
                <c:pt idx="268">
                  <c:v>40127</c:v>
                </c:pt>
                <c:pt idx="269">
                  <c:v>89859</c:v>
                </c:pt>
                <c:pt idx="270">
                  <c:v>81277</c:v>
                </c:pt>
                <c:pt idx="271">
                  <c:v>76175</c:v>
                </c:pt>
                <c:pt idx="272">
                  <c:v>85561</c:v>
                </c:pt>
                <c:pt idx="273">
                  <c:v>71707</c:v>
                </c:pt>
                <c:pt idx="274">
                  <c:v>41898</c:v>
                </c:pt>
                <c:pt idx="275">
                  <c:v>39282</c:v>
                </c:pt>
                <c:pt idx="276">
                  <c:v>90320</c:v>
                </c:pt>
                <c:pt idx="277">
                  <c:v>75028</c:v>
                </c:pt>
                <c:pt idx="278">
                  <c:v>65173</c:v>
                </c:pt>
                <c:pt idx="279">
                  <c:v>59834</c:v>
                </c:pt>
                <c:pt idx="280">
                  <c:v>88122</c:v>
                </c:pt>
                <c:pt idx="281">
                  <c:v>37709</c:v>
                </c:pt>
                <c:pt idx="282">
                  <c:v>31700</c:v>
                </c:pt>
                <c:pt idx="283">
                  <c:v>104109</c:v>
                </c:pt>
                <c:pt idx="284">
                  <c:v>95944</c:v>
                </c:pt>
                <c:pt idx="285">
                  <c:v>83273</c:v>
                </c:pt>
                <c:pt idx="286">
                  <c:v>81737</c:v>
                </c:pt>
                <c:pt idx="287">
                  <c:v>83994</c:v>
                </c:pt>
                <c:pt idx="288">
                  <c:v>34861</c:v>
                </c:pt>
                <c:pt idx="289">
                  <c:v>30735</c:v>
                </c:pt>
                <c:pt idx="290">
                  <c:v>87886</c:v>
                </c:pt>
                <c:pt idx="291">
                  <c:v>104708</c:v>
                </c:pt>
                <c:pt idx="292">
                  <c:v>84259</c:v>
                </c:pt>
                <c:pt idx="293">
                  <c:v>71611</c:v>
                </c:pt>
                <c:pt idx="294">
                  <c:v>60375</c:v>
                </c:pt>
                <c:pt idx="295">
                  <c:v>27951</c:v>
                </c:pt>
                <c:pt idx="296">
                  <c:v>26628</c:v>
                </c:pt>
                <c:pt idx="297">
                  <c:v>80594</c:v>
                </c:pt>
                <c:pt idx="298">
                  <c:v>86468</c:v>
                </c:pt>
                <c:pt idx="299">
                  <c:v>79951</c:v>
                </c:pt>
                <c:pt idx="300">
                  <c:v>76068</c:v>
                </c:pt>
                <c:pt idx="301">
                  <c:v>71147</c:v>
                </c:pt>
                <c:pt idx="302">
                  <c:v>35465</c:v>
                </c:pt>
                <c:pt idx="303">
                  <c:v>37013</c:v>
                </c:pt>
                <c:pt idx="304">
                  <c:v>81992</c:v>
                </c:pt>
                <c:pt idx="305">
                  <c:v>81490</c:v>
                </c:pt>
                <c:pt idx="306">
                  <c:v>83615</c:v>
                </c:pt>
                <c:pt idx="307">
                  <c:v>96634</c:v>
                </c:pt>
                <c:pt idx="308">
                  <c:v>84168</c:v>
                </c:pt>
                <c:pt idx="309">
                  <c:v>41404</c:v>
                </c:pt>
                <c:pt idx="310">
                  <c:v>47456</c:v>
                </c:pt>
                <c:pt idx="311">
                  <c:v>139386</c:v>
                </c:pt>
                <c:pt idx="312">
                  <c:v>123396</c:v>
                </c:pt>
                <c:pt idx="313">
                  <c:v>133639</c:v>
                </c:pt>
                <c:pt idx="314">
                  <c:v>143992</c:v>
                </c:pt>
                <c:pt idx="315">
                  <c:v>131620</c:v>
                </c:pt>
                <c:pt idx="316">
                  <c:v>48426</c:v>
                </c:pt>
                <c:pt idx="317">
                  <c:v>52366</c:v>
                </c:pt>
                <c:pt idx="318">
                  <c:v>132280</c:v>
                </c:pt>
                <c:pt idx="319">
                  <c:v>134920</c:v>
                </c:pt>
                <c:pt idx="320">
                  <c:v>132802</c:v>
                </c:pt>
                <c:pt idx="321">
                  <c:v>128351</c:v>
                </c:pt>
                <c:pt idx="322">
                  <c:v>126709</c:v>
                </c:pt>
                <c:pt idx="323">
                  <c:v>49164</c:v>
                </c:pt>
                <c:pt idx="324">
                  <c:v>45331</c:v>
                </c:pt>
                <c:pt idx="325">
                  <c:v>149048</c:v>
                </c:pt>
                <c:pt idx="326">
                  <c:v>117210</c:v>
                </c:pt>
                <c:pt idx="327">
                  <c:v>97746</c:v>
                </c:pt>
                <c:pt idx="328">
                  <c:v>114270</c:v>
                </c:pt>
                <c:pt idx="329">
                  <c:v>139510</c:v>
                </c:pt>
                <c:pt idx="330">
                  <c:v>74311</c:v>
                </c:pt>
                <c:pt idx="331">
                  <c:v>36749</c:v>
                </c:pt>
                <c:pt idx="332">
                  <c:v>122790</c:v>
                </c:pt>
                <c:pt idx="333">
                  <c:v>135779</c:v>
                </c:pt>
                <c:pt idx="334">
                  <c:v>127592</c:v>
                </c:pt>
                <c:pt idx="335">
                  <c:v>118456</c:v>
                </c:pt>
                <c:pt idx="336">
                  <c:v>103653</c:v>
                </c:pt>
                <c:pt idx="337">
                  <c:v>45263</c:v>
                </c:pt>
                <c:pt idx="338">
                  <c:v>43768</c:v>
                </c:pt>
                <c:pt idx="339">
                  <c:v>52828</c:v>
                </c:pt>
                <c:pt idx="340">
                  <c:v>123665</c:v>
                </c:pt>
                <c:pt idx="341">
                  <c:v>112191</c:v>
                </c:pt>
                <c:pt idx="342">
                  <c:v>165443</c:v>
                </c:pt>
                <c:pt idx="343">
                  <c:v>127189</c:v>
                </c:pt>
                <c:pt idx="344">
                  <c:v>58022</c:v>
                </c:pt>
                <c:pt idx="345">
                  <c:v>57079</c:v>
                </c:pt>
                <c:pt idx="346">
                  <c:v>116701</c:v>
                </c:pt>
                <c:pt idx="347">
                  <c:v>113501</c:v>
                </c:pt>
                <c:pt idx="348">
                  <c:v>117802</c:v>
                </c:pt>
                <c:pt idx="349">
                  <c:v>88955</c:v>
                </c:pt>
                <c:pt idx="350">
                  <c:v>83786</c:v>
                </c:pt>
                <c:pt idx="351">
                  <c:v>53113</c:v>
                </c:pt>
                <c:pt idx="352">
                  <c:v>39010</c:v>
                </c:pt>
                <c:pt idx="353">
                  <c:v>135387</c:v>
                </c:pt>
                <c:pt idx="354">
                  <c:v>146454</c:v>
                </c:pt>
                <c:pt idx="355">
                  <c:v>91120</c:v>
                </c:pt>
                <c:pt idx="356">
                  <c:v>117592</c:v>
                </c:pt>
                <c:pt idx="357">
                  <c:v>108940</c:v>
                </c:pt>
                <c:pt idx="358">
                  <c:v>38381</c:v>
                </c:pt>
                <c:pt idx="359">
                  <c:v>45527</c:v>
                </c:pt>
                <c:pt idx="360">
                  <c:v>160192</c:v>
                </c:pt>
                <c:pt idx="361">
                  <c:v>92734</c:v>
                </c:pt>
                <c:pt idx="362">
                  <c:v>129138</c:v>
                </c:pt>
                <c:pt idx="363">
                  <c:v>105062</c:v>
                </c:pt>
                <c:pt idx="364">
                  <c:v>76694</c:v>
                </c:pt>
                <c:pt idx="365">
                  <c:v>28458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1307776"/>
        <c:axId val="261318144"/>
      </c:barChart>
      <c:dateAx>
        <c:axId val="261307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318144"/>
        <c:crosses val="autoZero"/>
        <c:auto val="1"/>
        <c:lblOffset val="100"/>
        <c:baseTimeUnit val="days"/>
      </c:dateAx>
      <c:valAx>
        <c:axId val="261318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Requests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307776"/>
        <c:crosses val="autoZero"/>
        <c:crossBetween val="between"/>
      </c:valAx>
      <c:valAx>
        <c:axId val="261320064"/>
        <c:scaling>
          <c:orientation val="minMax"/>
          <c:max val="1"/>
        </c:scaling>
        <c:delete val="0"/>
        <c:axPos val="r"/>
        <c:numFmt formatCode="0.0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330048"/>
        <c:crosses val="max"/>
        <c:crossBetween val="between"/>
      </c:valAx>
      <c:dateAx>
        <c:axId val="261330048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261320064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HTTP requests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87303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31612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Sheet1!$I$32:$I$38</c:f>
              <c:strCache>
                <c:ptCount val="7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  <c:pt idx="5">
                  <c:v>Saturday</c:v>
                </c:pt>
                <c:pt idx="6">
                  <c:v>Sunday</c:v>
                </c:pt>
              </c:strCache>
            </c:strRef>
          </c:cat>
          <c:val>
            <c:numRef>
              <c:f>Sheet1!$K$32:$K$38</c:f>
              <c:numCache>
                <c:formatCode>General</c:formatCode>
                <c:ptCount val="7"/>
                <c:pt idx="0">
                  <c:v>87303.538461538468</c:v>
                </c:pt>
                <c:pt idx="1">
                  <c:v>83138.38461538461</c:v>
                </c:pt>
                <c:pt idx="2">
                  <c:v>77486.403846153844</c:v>
                </c:pt>
                <c:pt idx="3">
                  <c:v>80590.846153846156</c:v>
                </c:pt>
                <c:pt idx="4">
                  <c:v>76432.192307692312</c:v>
                </c:pt>
                <c:pt idx="5">
                  <c:v>33494.433962264149</c:v>
                </c:pt>
                <c:pt idx="6">
                  <c:v>31612.403846153848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1351680"/>
        <c:axId val="258277760"/>
      </c:barChart>
      <c:catAx>
        <c:axId val="2613516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Day</a:t>
                </a:r>
                <a:r>
                  <a:rPr lang="en-US" baseline="0"/>
                  <a:t> of week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8277760"/>
        <c:crosses val="autoZero"/>
        <c:auto val="1"/>
        <c:lblAlgn val="ctr"/>
        <c:lblOffset val="100"/>
        <c:noMultiLvlLbl val="0"/>
      </c:catAx>
      <c:valAx>
        <c:axId val="258277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Requests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351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0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Lbls>
            <c:dLbl>
              <c:idx val="101"/>
              <c:layout/>
              <c:tx>
                <c:rich>
                  <a:bodyPr/>
                  <a:lstStyle/>
                  <a:p>
                    <a:r>
                      <a:rPr lang="en-US"/>
                      <a:t>153 (9/30/2013)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78"/>
              <c:layout>
                <c:manualLayout>
                  <c:x val="0.14369249143817944"/>
                  <c:y val="0.3800143346181027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Average: 77/day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9525" cap="rnd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  <c:trendlineType val="movingAvg"/>
            <c:period val="21"/>
            <c:dispRSqr val="0"/>
            <c:dispEq val="0"/>
          </c:trendline>
          <c:cat>
            <c:numRef>
              <c:f>'Sums days'!$A$31:$A$396</c:f>
              <c:numCache>
                <c:formatCode>m/d/yyyy\ h:mm</c:formatCode>
                <c:ptCount val="366"/>
                <c:pt idx="0" formatCode="m/d/yyyy">
                  <c:v>41446</c:v>
                </c:pt>
                <c:pt idx="1">
                  <c:v>41447</c:v>
                </c:pt>
                <c:pt idx="2">
                  <c:v>41448</c:v>
                </c:pt>
                <c:pt idx="3">
                  <c:v>41449</c:v>
                </c:pt>
                <c:pt idx="4">
                  <c:v>41450</c:v>
                </c:pt>
                <c:pt idx="5">
                  <c:v>41451</c:v>
                </c:pt>
                <c:pt idx="6">
                  <c:v>41452</c:v>
                </c:pt>
                <c:pt idx="7">
                  <c:v>41453</c:v>
                </c:pt>
                <c:pt idx="8">
                  <c:v>41454</c:v>
                </c:pt>
                <c:pt idx="9">
                  <c:v>41455</c:v>
                </c:pt>
                <c:pt idx="10">
                  <c:v>41456</c:v>
                </c:pt>
                <c:pt idx="11">
                  <c:v>41457</c:v>
                </c:pt>
                <c:pt idx="12">
                  <c:v>41458</c:v>
                </c:pt>
                <c:pt idx="13">
                  <c:v>41459</c:v>
                </c:pt>
                <c:pt idx="14">
                  <c:v>41460</c:v>
                </c:pt>
                <c:pt idx="15">
                  <c:v>41461</c:v>
                </c:pt>
                <c:pt idx="16">
                  <c:v>41462</c:v>
                </c:pt>
                <c:pt idx="17">
                  <c:v>41463</c:v>
                </c:pt>
                <c:pt idx="18">
                  <c:v>41464</c:v>
                </c:pt>
                <c:pt idx="19">
                  <c:v>41465</c:v>
                </c:pt>
                <c:pt idx="20">
                  <c:v>41466</c:v>
                </c:pt>
                <c:pt idx="21">
                  <c:v>41467</c:v>
                </c:pt>
                <c:pt idx="22">
                  <c:v>41468</c:v>
                </c:pt>
                <c:pt idx="23">
                  <c:v>41469</c:v>
                </c:pt>
                <c:pt idx="24">
                  <c:v>41470</c:v>
                </c:pt>
                <c:pt idx="25">
                  <c:v>41471</c:v>
                </c:pt>
                <c:pt idx="26">
                  <c:v>41472</c:v>
                </c:pt>
                <c:pt idx="27">
                  <c:v>41473</c:v>
                </c:pt>
                <c:pt idx="28">
                  <c:v>41474</c:v>
                </c:pt>
                <c:pt idx="29">
                  <c:v>41475</c:v>
                </c:pt>
                <c:pt idx="30">
                  <c:v>41476</c:v>
                </c:pt>
                <c:pt idx="31">
                  <c:v>41477</c:v>
                </c:pt>
                <c:pt idx="32">
                  <c:v>41478</c:v>
                </c:pt>
                <c:pt idx="33">
                  <c:v>41479</c:v>
                </c:pt>
                <c:pt idx="34">
                  <c:v>41480</c:v>
                </c:pt>
                <c:pt idx="35">
                  <c:v>41481</c:v>
                </c:pt>
                <c:pt idx="36">
                  <c:v>41482</c:v>
                </c:pt>
                <c:pt idx="37">
                  <c:v>41483</c:v>
                </c:pt>
                <c:pt idx="38">
                  <c:v>41484</c:v>
                </c:pt>
                <c:pt idx="39">
                  <c:v>41485</c:v>
                </c:pt>
                <c:pt idx="40">
                  <c:v>41486</c:v>
                </c:pt>
                <c:pt idx="41">
                  <c:v>41487</c:v>
                </c:pt>
                <c:pt idx="42">
                  <c:v>41488</c:v>
                </c:pt>
                <c:pt idx="43">
                  <c:v>41489</c:v>
                </c:pt>
                <c:pt idx="44">
                  <c:v>41490</c:v>
                </c:pt>
                <c:pt idx="45">
                  <c:v>41491</c:v>
                </c:pt>
                <c:pt idx="46">
                  <c:v>41492</c:v>
                </c:pt>
                <c:pt idx="47">
                  <c:v>41493</c:v>
                </c:pt>
                <c:pt idx="48">
                  <c:v>41494</c:v>
                </c:pt>
                <c:pt idx="49">
                  <c:v>41495</c:v>
                </c:pt>
                <c:pt idx="50">
                  <c:v>41496</c:v>
                </c:pt>
                <c:pt idx="51">
                  <c:v>41497</c:v>
                </c:pt>
                <c:pt idx="52">
                  <c:v>41498</c:v>
                </c:pt>
                <c:pt idx="53">
                  <c:v>41499</c:v>
                </c:pt>
                <c:pt idx="54">
                  <c:v>41500</c:v>
                </c:pt>
                <c:pt idx="55">
                  <c:v>41501</c:v>
                </c:pt>
                <c:pt idx="56">
                  <c:v>41502</c:v>
                </c:pt>
                <c:pt idx="57">
                  <c:v>41503</c:v>
                </c:pt>
                <c:pt idx="58">
                  <c:v>41504</c:v>
                </c:pt>
                <c:pt idx="59">
                  <c:v>41505</c:v>
                </c:pt>
                <c:pt idx="60">
                  <c:v>41506</c:v>
                </c:pt>
                <c:pt idx="61">
                  <c:v>41507</c:v>
                </c:pt>
                <c:pt idx="62">
                  <c:v>41508</c:v>
                </c:pt>
                <c:pt idx="63">
                  <c:v>41509</c:v>
                </c:pt>
                <c:pt idx="64">
                  <c:v>41510</c:v>
                </c:pt>
                <c:pt idx="65">
                  <c:v>41511</c:v>
                </c:pt>
                <c:pt idx="66">
                  <c:v>41512</c:v>
                </c:pt>
                <c:pt idx="67">
                  <c:v>41513</c:v>
                </c:pt>
                <c:pt idx="68">
                  <c:v>41514</c:v>
                </c:pt>
                <c:pt idx="69">
                  <c:v>41515</c:v>
                </c:pt>
                <c:pt idx="70">
                  <c:v>41516</c:v>
                </c:pt>
                <c:pt idx="71">
                  <c:v>41517</c:v>
                </c:pt>
                <c:pt idx="72">
                  <c:v>41518</c:v>
                </c:pt>
                <c:pt idx="73">
                  <c:v>41519</c:v>
                </c:pt>
                <c:pt idx="74">
                  <c:v>41520</c:v>
                </c:pt>
                <c:pt idx="75">
                  <c:v>41521</c:v>
                </c:pt>
                <c:pt idx="76">
                  <c:v>41522</c:v>
                </c:pt>
                <c:pt idx="77">
                  <c:v>41523</c:v>
                </c:pt>
                <c:pt idx="78">
                  <c:v>41524</c:v>
                </c:pt>
                <c:pt idx="79">
                  <c:v>41525</c:v>
                </c:pt>
                <c:pt idx="80">
                  <c:v>41526</c:v>
                </c:pt>
                <c:pt idx="81">
                  <c:v>41527</c:v>
                </c:pt>
                <c:pt idx="82">
                  <c:v>41528</c:v>
                </c:pt>
                <c:pt idx="83">
                  <c:v>41529</c:v>
                </c:pt>
                <c:pt idx="84">
                  <c:v>41530</c:v>
                </c:pt>
                <c:pt idx="85">
                  <c:v>41531</c:v>
                </c:pt>
                <c:pt idx="86">
                  <c:v>41532</c:v>
                </c:pt>
                <c:pt idx="87">
                  <c:v>41533</c:v>
                </c:pt>
                <c:pt idx="88">
                  <c:v>41534</c:v>
                </c:pt>
                <c:pt idx="89">
                  <c:v>41535</c:v>
                </c:pt>
                <c:pt idx="90">
                  <c:v>41536</c:v>
                </c:pt>
                <c:pt idx="91">
                  <c:v>41537</c:v>
                </c:pt>
                <c:pt idx="92">
                  <c:v>41538</c:v>
                </c:pt>
                <c:pt idx="93">
                  <c:v>41539</c:v>
                </c:pt>
                <c:pt idx="94">
                  <c:v>41540</c:v>
                </c:pt>
                <c:pt idx="95">
                  <c:v>41541</c:v>
                </c:pt>
                <c:pt idx="96">
                  <c:v>41542</c:v>
                </c:pt>
                <c:pt idx="97">
                  <c:v>41543</c:v>
                </c:pt>
                <c:pt idx="98">
                  <c:v>41544</c:v>
                </c:pt>
                <c:pt idx="99">
                  <c:v>41545</c:v>
                </c:pt>
                <c:pt idx="100">
                  <c:v>41546</c:v>
                </c:pt>
                <c:pt idx="101">
                  <c:v>41547</c:v>
                </c:pt>
                <c:pt idx="102">
                  <c:v>41548</c:v>
                </c:pt>
                <c:pt idx="103">
                  <c:v>41549</c:v>
                </c:pt>
                <c:pt idx="104">
                  <c:v>41550</c:v>
                </c:pt>
                <c:pt idx="105">
                  <c:v>41551</c:v>
                </c:pt>
                <c:pt idx="106">
                  <c:v>41552</c:v>
                </c:pt>
                <c:pt idx="107">
                  <c:v>41553</c:v>
                </c:pt>
                <c:pt idx="108">
                  <c:v>41554</c:v>
                </c:pt>
                <c:pt idx="109">
                  <c:v>41555</c:v>
                </c:pt>
                <c:pt idx="110">
                  <c:v>41556</c:v>
                </c:pt>
                <c:pt idx="111">
                  <c:v>41557</c:v>
                </c:pt>
                <c:pt idx="112">
                  <c:v>41558</c:v>
                </c:pt>
                <c:pt idx="113">
                  <c:v>41559</c:v>
                </c:pt>
                <c:pt idx="114">
                  <c:v>41560</c:v>
                </c:pt>
                <c:pt idx="115">
                  <c:v>41561</c:v>
                </c:pt>
                <c:pt idx="116">
                  <c:v>41562</c:v>
                </c:pt>
                <c:pt idx="117">
                  <c:v>41563</c:v>
                </c:pt>
                <c:pt idx="118">
                  <c:v>41564</c:v>
                </c:pt>
                <c:pt idx="119">
                  <c:v>41565</c:v>
                </c:pt>
                <c:pt idx="120">
                  <c:v>41566</c:v>
                </c:pt>
                <c:pt idx="121">
                  <c:v>41567</c:v>
                </c:pt>
                <c:pt idx="122">
                  <c:v>41568</c:v>
                </c:pt>
                <c:pt idx="123">
                  <c:v>41569</c:v>
                </c:pt>
                <c:pt idx="124">
                  <c:v>41570</c:v>
                </c:pt>
                <c:pt idx="125">
                  <c:v>41571</c:v>
                </c:pt>
                <c:pt idx="126">
                  <c:v>41572</c:v>
                </c:pt>
                <c:pt idx="127">
                  <c:v>41573</c:v>
                </c:pt>
                <c:pt idx="128">
                  <c:v>41574</c:v>
                </c:pt>
                <c:pt idx="129">
                  <c:v>41575</c:v>
                </c:pt>
                <c:pt idx="130">
                  <c:v>41576</c:v>
                </c:pt>
                <c:pt idx="131">
                  <c:v>41577</c:v>
                </c:pt>
                <c:pt idx="132">
                  <c:v>41578</c:v>
                </c:pt>
                <c:pt idx="133">
                  <c:v>41579</c:v>
                </c:pt>
                <c:pt idx="134">
                  <c:v>41580</c:v>
                </c:pt>
                <c:pt idx="135">
                  <c:v>41581</c:v>
                </c:pt>
                <c:pt idx="136">
                  <c:v>41582</c:v>
                </c:pt>
                <c:pt idx="137">
                  <c:v>41583</c:v>
                </c:pt>
                <c:pt idx="138">
                  <c:v>41584</c:v>
                </c:pt>
                <c:pt idx="139">
                  <c:v>41585</c:v>
                </c:pt>
                <c:pt idx="140">
                  <c:v>41586</c:v>
                </c:pt>
                <c:pt idx="141">
                  <c:v>41587</c:v>
                </c:pt>
                <c:pt idx="142">
                  <c:v>41588</c:v>
                </c:pt>
                <c:pt idx="143">
                  <c:v>41589</c:v>
                </c:pt>
                <c:pt idx="144">
                  <c:v>41590</c:v>
                </c:pt>
                <c:pt idx="145">
                  <c:v>41591</c:v>
                </c:pt>
                <c:pt idx="146">
                  <c:v>41592</c:v>
                </c:pt>
                <c:pt idx="147">
                  <c:v>41593</c:v>
                </c:pt>
                <c:pt idx="148">
                  <c:v>41594</c:v>
                </c:pt>
                <c:pt idx="149">
                  <c:v>41595</c:v>
                </c:pt>
                <c:pt idx="150">
                  <c:v>41596</c:v>
                </c:pt>
                <c:pt idx="151">
                  <c:v>41597</c:v>
                </c:pt>
                <c:pt idx="152">
                  <c:v>41598</c:v>
                </c:pt>
                <c:pt idx="153">
                  <c:v>41599</c:v>
                </c:pt>
                <c:pt idx="154">
                  <c:v>41600</c:v>
                </c:pt>
                <c:pt idx="155">
                  <c:v>41601</c:v>
                </c:pt>
                <c:pt idx="156">
                  <c:v>41602</c:v>
                </c:pt>
                <c:pt idx="157">
                  <c:v>41603</c:v>
                </c:pt>
                <c:pt idx="158">
                  <c:v>41604</c:v>
                </c:pt>
                <c:pt idx="159">
                  <c:v>41605</c:v>
                </c:pt>
                <c:pt idx="160">
                  <c:v>41606</c:v>
                </c:pt>
                <c:pt idx="161">
                  <c:v>41607</c:v>
                </c:pt>
                <c:pt idx="162">
                  <c:v>41608</c:v>
                </c:pt>
                <c:pt idx="163">
                  <c:v>41609</c:v>
                </c:pt>
                <c:pt idx="164">
                  <c:v>41610</c:v>
                </c:pt>
                <c:pt idx="165">
                  <c:v>41611</c:v>
                </c:pt>
                <c:pt idx="166">
                  <c:v>41612</c:v>
                </c:pt>
                <c:pt idx="167">
                  <c:v>41613</c:v>
                </c:pt>
                <c:pt idx="168">
                  <c:v>41614</c:v>
                </c:pt>
                <c:pt idx="169">
                  <c:v>41615</c:v>
                </c:pt>
                <c:pt idx="170">
                  <c:v>41616</c:v>
                </c:pt>
                <c:pt idx="171">
                  <c:v>41617</c:v>
                </c:pt>
                <c:pt idx="172">
                  <c:v>41618</c:v>
                </c:pt>
                <c:pt idx="173">
                  <c:v>41619</c:v>
                </c:pt>
                <c:pt idx="174">
                  <c:v>41620</c:v>
                </c:pt>
                <c:pt idx="175">
                  <c:v>41621</c:v>
                </c:pt>
                <c:pt idx="176">
                  <c:v>41622</c:v>
                </c:pt>
                <c:pt idx="177">
                  <c:v>41623</c:v>
                </c:pt>
                <c:pt idx="178">
                  <c:v>41624</c:v>
                </c:pt>
                <c:pt idx="179">
                  <c:v>41625</c:v>
                </c:pt>
                <c:pt idx="180">
                  <c:v>41626</c:v>
                </c:pt>
                <c:pt idx="181">
                  <c:v>41627</c:v>
                </c:pt>
                <c:pt idx="182">
                  <c:v>41628</c:v>
                </c:pt>
                <c:pt idx="183">
                  <c:v>41629</c:v>
                </c:pt>
                <c:pt idx="184">
                  <c:v>41630</c:v>
                </c:pt>
                <c:pt idx="185">
                  <c:v>41631</c:v>
                </c:pt>
                <c:pt idx="186">
                  <c:v>41632</c:v>
                </c:pt>
                <c:pt idx="187">
                  <c:v>41633</c:v>
                </c:pt>
                <c:pt idx="188">
                  <c:v>41634</c:v>
                </c:pt>
                <c:pt idx="189">
                  <c:v>41635</c:v>
                </c:pt>
                <c:pt idx="190">
                  <c:v>41636</c:v>
                </c:pt>
                <c:pt idx="191">
                  <c:v>41637</c:v>
                </c:pt>
                <c:pt idx="192">
                  <c:v>41638</c:v>
                </c:pt>
                <c:pt idx="193">
                  <c:v>41639</c:v>
                </c:pt>
                <c:pt idx="194">
                  <c:v>41640</c:v>
                </c:pt>
                <c:pt idx="195">
                  <c:v>41641</c:v>
                </c:pt>
                <c:pt idx="196">
                  <c:v>41642</c:v>
                </c:pt>
                <c:pt idx="197">
                  <c:v>41643</c:v>
                </c:pt>
                <c:pt idx="198">
                  <c:v>41644</c:v>
                </c:pt>
                <c:pt idx="199">
                  <c:v>41645</c:v>
                </c:pt>
                <c:pt idx="200">
                  <c:v>41646</c:v>
                </c:pt>
                <c:pt idx="201">
                  <c:v>41647</c:v>
                </c:pt>
                <c:pt idx="202">
                  <c:v>41648</c:v>
                </c:pt>
                <c:pt idx="203">
                  <c:v>41649</c:v>
                </c:pt>
                <c:pt idx="204">
                  <c:v>41650</c:v>
                </c:pt>
                <c:pt idx="205">
                  <c:v>41651</c:v>
                </c:pt>
                <c:pt idx="206">
                  <c:v>41652</c:v>
                </c:pt>
                <c:pt idx="207">
                  <c:v>41653</c:v>
                </c:pt>
                <c:pt idx="208">
                  <c:v>41654</c:v>
                </c:pt>
                <c:pt idx="209">
                  <c:v>41655</c:v>
                </c:pt>
                <c:pt idx="210">
                  <c:v>41656</c:v>
                </c:pt>
                <c:pt idx="211">
                  <c:v>41657</c:v>
                </c:pt>
                <c:pt idx="212">
                  <c:v>41658</c:v>
                </c:pt>
                <c:pt idx="213">
                  <c:v>41659</c:v>
                </c:pt>
                <c:pt idx="214">
                  <c:v>41660</c:v>
                </c:pt>
                <c:pt idx="215">
                  <c:v>41661</c:v>
                </c:pt>
                <c:pt idx="216">
                  <c:v>41662</c:v>
                </c:pt>
                <c:pt idx="217">
                  <c:v>41663</c:v>
                </c:pt>
                <c:pt idx="218">
                  <c:v>41664</c:v>
                </c:pt>
                <c:pt idx="219">
                  <c:v>41665</c:v>
                </c:pt>
                <c:pt idx="220">
                  <c:v>41666</c:v>
                </c:pt>
                <c:pt idx="221">
                  <c:v>41667</c:v>
                </c:pt>
                <c:pt idx="222">
                  <c:v>41668</c:v>
                </c:pt>
                <c:pt idx="223">
                  <c:v>41669</c:v>
                </c:pt>
                <c:pt idx="224">
                  <c:v>41670</c:v>
                </c:pt>
                <c:pt idx="225">
                  <c:v>41671</c:v>
                </c:pt>
                <c:pt idx="226">
                  <c:v>41672</c:v>
                </c:pt>
                <c:pt idx="227">
                  <c:v>41673</c:v>
                </c:pt>
                <c:pt idx="228">
                  <c:v>41674</c:v>
                </c:pt>
                <c:pt idx="229">
                  <c:v>41675</c:v>
                </c:pt>
                <c:pt idx="230">
                  <c:v>41676</c:v>
                </c:pt>
                <c:pt idx="231">
                  <c:v>41677</c:v>
                </c:pt>
                <c:pt idx="232">
                  <c:v>41678</c:v>
                </c:pt>
                <c:pt idx="233">
                  <c:v>41679</c:v>
                </c:pt>
                <c:pt idx="234">
                  <c:v>41680</c:v>
                </c:pt>
                <c:pt idx="235">
                  <c:v>41681</c:v>
                </c:pt>
                <c:pt idx="236">
                  <c:v>41682</c:v>
                </c:pt>
                <c:pt idx="237">
                  <c:v>41683</c:v>
                </c:pt>
                <c:pt idx="238">
                  <c:v>41684</c:v>
                </c:pt>
                <c:pt idx="239">
                  <c:v>41685</c:v>
                </c:pt>
                <c:pt idx="240">
                  <c:v>41686</c:v>
                </c:pt>
                <c:pt idx="241">
                  <c:v>41687</c:v>
                </c:pt>
                <c:pt idx="242">
                  <c:v>41688</c:v>
                </c:pt>
                <c:pt idx="243">
                  <c:v>41689</c:v>
                </c:pt>
                <c:pt idx="244">
                  <c:v>41690</c:v>
                </c:pt>
                <c:pt idx="245">
                  <c:v>41691</c:v>
                </c:pt>
                <c:pt idx="246">
                  <c:v>41692</c:v>
                </c:pt>
                <c:pt idx="247">
                  <c:v>41693</c:v>
                </c:pt>
                <c:pt idx="248">
                  <c:v>41694</c:v>
                </c:pt>
                <c:pt idx="249">
                  <c:v>41695</c:v>
                </c:pt>
                <c:pt idx="250">
                  <c:v>41696</c:v>
                </c:pt>
                <c:pt idx="251">
                  <c:v>41697</c:v>
                </c:pt>
                <c:pt idx="252">
                  <c:v>41698</c:v>
                </c:pt>
                <c:pt idx="253">
                  <c:v>41699</c:v>
                </c:pt>
                <c:pt idx="254">
                  <c:v>41700</c:v>
                </c:pt>
                <c:pt idx="255">
                  <c:v>41701</c:v>
                </c:pt>
                <c:pt idx="256">
                  <c:v>41702</c:v>
                </c:pt>
                <c:pt idx="257">
                  <c:v>41703</c:v>
                </c:pt>
                <c:pt idx="258">
                  <c:v>41704</c:v>
                </c:pt>
                <c:pt idx="259">
                  <c:v>41705</c:v>
                </c:pt>
                <c:pt idx="260">
                  <c:v>41706</c:v>
                </c:pt>
                <c:pt idx="261">
                  <c:v>41707</c:v>
                </c:pt>
                <c:pt idx="262">
                  <c:v>41708</c:v>
                </c:pt>
                <c:pt idx="263">
                  <c:v>41709</c:v>
                </c:pt>
                <c:pt idx="264">
                  <c:v>41710</c:v>
                </c:pt>
                <c:pt idx="265">
                  <c:v>41711</c:v>
                </c:pt>
                <c:pt idx="266">
                  <c:v>41712</c:v>
                </c:pt>
                <c:pt idx="267">
                  <c:v>41713</c:v>
                </c:pt>
                <c:pt idx="268">
                  <c:v>41714</c:v>
                </c:pt>
                <c:pt idx="269">
                  <c:v>41715</c:v>
                </c:pt>
                <c:pt idx="270">
                  <c:v>41716</c:v>
                </c:pt>
                <c:pt idx="271">
                  <c:v>41717</c:v>
                </c:pt>
                <c:pt idx="272">
                  <c:v>41718</c:v>
                </c:pt>
                <c:pt idx="273">
                  <c:v>41719</c:v>
                </c:pt>
                <c:pt idx="274">
                  <c:v>41720</c:v>
                </c:pt>
                <c:pt idx="275">
                  <c:v>41721</c:v>
                </c:pt>
                <c:pt idx="276">
                  <c:v>41722</c:v>
                </c:pt>
                <c:pt idx="277">
                  <c:v>41723</c:v>
                </c:pt>
                <c:pt idx="278">
                  <c:v>41724</c:v>
                </c:pt>
                <c:pt idx="279">
                  <c:v>41725</c:v>
                </c:pt>
                <c:pt idx="280">
                  <c:v>41726</c:v>
                </c:pt>
                <c:pt idx="281">
                  <c:v>41727</c:v>
                </c:pt>
                <c:pt idx="282">
                  <c:v>41728</c:v>
                </c:pt>
                <c:pt idx="283">
                  <c:v>41729</c:v>
                </c:pt>
                <c:pt idx="284">
                  <c:v>41730</c:v>
                </c:pt>
                <c:pt idx="285">
                  <c:v>41731</c:v>
                </c:pt>
                <c:pt idx="286">
                  <c:v>41732</c:v>
                </c:pt>
                <c:pt idx="287">
                  <c:v>41733</c:v>
                </c:pt>
                <c:pt idx="288">
                  <c:v>41734</c:v>
                </c:pt>
                <c:pt idx="289">
                  <c:v>41735</c:v>
                </c:pt>
                <c:pt idx="290">
                  <c:v>41736</c:v>
                </c:pt>
                <c:pt idx="291">
                  <c:v>41737</c:v>
                </c:pt>
                <c:pt idx="292">
                  <c:v>41738</c:v>
                </c:pt>
                <c:pt idx="293">
                  <c:v>41739</c:v>
                </c:pt>
                <c:pt idx="294">
                  <c:v>41740</c:v>
                </c:pt>
                <c:pt idx="295">
                  <c:v>41741</c:v>
                </c:pt>
                <c:pt idx="296">
                  <c:v>41742</c:v>
                </c:pt>
                <c:pt idx="297">
                  <c:v>41743</c:v>
                </c:pt>
                <c:pt idx="298">
                  <c:v>41744</c:v>
                </c:pt>
                <c:pt idx="299">
                  <c:v>41745</c:v>
                </c:pt>
                <c:pt idx="300">
                  <c:v>41746</c:v>
                </c:pt>
                <c:pt idx="301">
                  <c:v>41747</c:v>
                </c:pt>
                <c:pt idx="302">
                  <c:v>41748</c:v>
                </c:pt>
                <c:pt idx="303">
                  <c:v>41749</c:v>
                </c:pt>
                <c:pt idx="304">
                  <c:v>41750</c:v>
                </c:pt>
                <c:pt idx="305">
                  <c:v>41751</c:v>
                </c:pt>
                <c:pt idx="306">
                  <c:v>41752</c:v>
                </c:pt>
                <c:pt idx="307">
                  <c:v>41753</c:v>
                </c:pt>
                <c:pt idx="308">
                  <c:v>41754</c:v>
                </c:pt>
                <c:pt idx="309">
                  <c:v>41755</c:v>
                </c:pt>
                <c:pt idx="310">
                  <c:v>41756</c:v>
                </c:pt>
                <c:pt idx="311">
                  <c:v>41757</c:v>
                </c:pt>
                <c:pt idx="312">
                  <c:v>41758</c:v>
                </c:pt>
                <c:pt idx="313">
                  <c:v>41759</c:v>
                </c:pt>
                <c:pt idx="314">
                  <c:v>41760</c:v>
                </c:pt>
                <c:pt idx="315">
                  <c:v>41761</c:v>
                </c:pt>
                <c:pt idx="316">
                  <c:v>41762</c:v>
                </c:pt>
                <c:pt idx="317">
                  <c:v>41763</c:v>
                </c:pt>
                <c:pt idx="318">
                  <c:v>41764</c:v>
                </c:pt>
                <c:pt idx="319">
                  <c:v>41765</c:v>
                </c:pt>
                <c:pt idx="320">
                  <c:v>41766</c:v>
                </c:pt>
                <c:pt idx="321">
                  <c:v>41767</c:v>
                </c:pt>
                <c:pt idx="322">
                  <c:v>41768</c:v>
                </c:pt>
                <c:pt idx="323">
                  <c:v>41769</c:v>
                </c:pt>
                <c:pt idx="324">
                  <c:v>41770</c:v>
                </c:pt>
                <c:pt idx="325">
                  <c:v>41771</c:v>
                </c:pt>
                <c:pt idx="326">
                  <c:v>41772</c:v>
                </c:pt>
                <c:pt idx="327">
                  <c:v>41773</c:v>
                </c:pt>
                <c:pt idx="328">
                  <c:v>41774</c:v>
                </c:pt>
                <c:pt idx="329">
                  <c:v>41775</c:v>
                </c:pt>
                <c:pt idx="330">
                  <c:v>41776</c:v>
                </c:pt>
                <c:pt idx="331">
                  <c:v>41777</c:v>
                </c:pt>
                <c:pt idx="332">
                  <c:v>41778</c:v>
                </c:pt>
                <c:pt idx="333">
                  <c:v>41779</c:v>
                </c:pt>
                <c:pt idx="334">
                  <c:v>41780</c:v>
                </c:pt>
                <c:pt idx="335">
                  <c:v>41781</c:v>
                </c:pt>
                <c:pt idx="336">
                  <c:v>41782</c:v>
                </c:pt>
                <c:pt idx="337">
                  <c:v>41783</c:v>
                </c:pt>
                <c:pt idx="338">
                  <c:v>41784</c:v>
                </c:pt>
                <c:pt idx="339">
                  <c:v>41785</c:v>
                </c:pt>
                <c:pt idx="340">
                  <c:v>41786</c:v>
                </c:pt>
                <c:pt idx="341">
                  <c:v>41787</c:v>
                </c:pt>
                <c:pt idx="342">
                  <c:v>41788</c:v>
                </c:pt>
                <c:pt idx="343">
                  <c:v>41789</c:v>
                </c:pt>
                <c:pt idx="344">
                  <c:v>41790</c:v>
                </c:pt>
                <c:pt idx="345">
                  <c:v>41791</c:v>
                </c:pt>
                <c:pt idx="346">
                  <c:v>41792</c:v>
                </c:pt>
                <c:pt idx="347">
                  <c:v>41793</c:v>
                </c:pt>
                <c:pt idx="348">
                  <c:v>41794</c:v>
                </c:pt>
                <c:pt idx="349">
                  <c:v>41795</c:v>
                </c:pt>
                <c:pt idx="350">
                  <c:v>41796</c:v>
                </c:pt>
                <c:pt idx="351">
                  <c:v>41797</c:v>
                </c:pt>
                <c:pt idx="352">
                  <c:v>41798</c:v>
                </c:pt>
                <c:pt idx="353">
                  <c:v>41799</c:v>
                </c:pt>
                <c:pt idx="354">
                  <c:v>41800</c:v>
                </c:pt>
                <c:pt idx="355">
                  <c:v>41801</c:v>
                </c:pt>
                <c:pt idx="356">
                  <c:v>41802</c:v>
                </c:pt>
                <c:pt idx="357">
                  <c:v>41803</c:v>
                </c:pt>
                <c:pt idx="358">
                  <c:v>41804</c:v>
                </c:pt>
                <c:pt idx="359">
                  <c:v>41805</c:v>
                </c:pt>
                <c:pt idx="360">
                  <c:v>41806</c:v>
                </c:pt>
                <c:pt idx="361">
                  <c:v>41807</c:v>
                </c:pt>
                <c:pt idx="362">
                  <c:v>41808</c:v>
                </c:pt>
                <c:pt idx="363">
                  <c:v>41809</c:v>
                </c:pt>
                <c:pt idx="364">
                  <c:v>41810</c:v>
                </c:pt>
                <c:pt idx="365">
                  <c:v>41811</c:v>
                </c:pt>
              </c:numCache>
            </c:numRef>
          </c:cat>
          <c:val>
            <c:numRef>
              <c:f>'Sums days'!$B$31:$B$396</c:f>
              <c:numCache>
                <c:formatCode>General</c:formatCode>
                <c:ptCount val="366"/>
                <c:pt idx="0">
                  <c:v>41</c:v>
                </c:pt>
                <c:pt idx="1">
                  <c:v>26</c:v>
                </c:pt>
                <c:pt idx="2">
                  <c:v>32</c:v>
                </c:pt>
                <c:pt idx="3">
                  <c:v>78</c:v>
                </c:pt>
                <c:pt idx="4">
                  <c:v>63</c:v>
                </c:pt>
                <c:pt idx="5">
                  <c:v>87</c:v>
                </c:pt>
                <c:pt idx="6">
                  <c:v>68</c:v>
                </c:pt>
                <c:pt idx="7">
                  <c:v>64</c:v>
                </c:pt>
                <c:pt idx="8">
                  <c:v>26</c:v>
                </c:pt>
                <c:pt idx="9">
                  <c:v>17</c:v>
                </c:pt>
                <c:pt idx="10">
                  <c:v>67</c:v>
                </c:pt>
                <c:pt idx="11">
                  <c:v>48</c:v>
                </c:pt>
                <c:pt idx="12">
                  <c:v>62</c:v>
                </c:pt>
                <c:pt idx="13">
                  <c:v>34</c:v>
                </c:pt>
                <c:pt idx="14">
                  <c:v>50</c:v>
                </c:pt>
                <c:pt idx="15">
                  <c:v>49</c:v>
                </c:pt>
                <c:pt idx="16">
                  <c:v>42</c:v>
                </c:pt>
                <c:pt idx="17">
                  <c:v>61</c:v>
                </c:pt>
                <c:pt idx="18">
                  <c:v>62</c:v>
                </c:pt>
                <c:pt idx="19">
                  <c:v>62</c:v>
                </c:pt>
                <c:pt idx="20">
                  <c:v>74</c:v>
                </c:pt>
                <c:pt idx="21">
                  <c:v>61</c:v>
                </c:pt>
                <c:pt idx="22">
                  <c:v>16</c:v>
                </c:pt>
                <c:pt idx="23">
                  <c:v>31</c:v>
                </c:pt>
                <c:pt idx="24">
                  <c:v>59</c:v>
                </c:pt>
                <c:pt idx="25">
                  <c:v>60</c:v>
                </c:pt>
                <c:pt idx="26">
                  <c:v>46</c:v>
                </c:pt>
                <c:pt idx="27">
                  <c:v>62</c:v>
                </c:pt>
                <c:pt idx="28">
                  <c:v>74</c:v>
                </c:pt>
                <c:pt idx="29">
                  <c:v>45</c:v>
                </c:pt>
                <c:pt idx="30">
                  <c:v>24</c:v>
                </c:pt>
                <c:pt idx="31">
                  <c:v>83</c:v>
                </c:pt>
                <c:pt idx="32">
                  <c:v>71</c:v>
                </c:pt>
                <c:pt idx="33">
                  <c:v>65</c:v>
                </c:pt>
                <c:pt idx="34">
                  <c:v>68</c:v>
                </c:pt>
                <c:pt idx="35">
                  <c:v>55</c:v>
                </c:pt>
                <c:pt idx="36">
                  <c:v>33</c:v>
                </c:pt>
                <c:pt idx="37">
                  <c:v>18</c:v>
                </c:pt>
                <c:pt idx="38">
                  <c:v>61</c:v>
                </c:pt>
                <c:pt idx="39">
                  <c:v>85</c:v>
                </c:pt>
                <c:pt idx="40">
                  <c:v>82</c:v>
                </c:pt>
                <c:pt idx="41">
                  <c:v>72</c:v>
                </c:pt>
                <c:pt idx="42">
                  <c:v>81</c:v>
                </c:pt>
                <c:pt idx="43">
                  <c:v>57</c:v>
                </c:pt>
                <c:pt idx="44">
                  <c:v>44</c:v>
                </c:pt>
                <c:pt idx="45">
                  <c:v>94</c:v>
                </c:pt>
                <c:pt idx="46">
                  <c:v>81</c:v>
                </c:pt>
                <c:pt idx="47">
                  <c:v>58</c:v>
                </c:pt>
                <c:pt idx="48">
                  <c:v>52</c:v>
                </c:pt>
                <c:pt idx="49">
                  <c:v>39</c:v>
                </c:pt>
                <c:pt idx="50">
                  <c:v>32</c:v>
                </c:pt>
                <c:pt idx="51">
                  <c:v>38</c:v>
                </c:pt>
                <c:pt idx="52">
                  <c:v>47</c:v>
                </c:pt>
                <c:pt idx="53">
                  <c:v>43</c:v>
                </c:pt>
                <c:pt idx="54">
                  <c:v>70</c:v>
                </c:pt>
                <c:pt idx="55">
                  <c:v>74</c:v>
                </c:pt>
                <c:pt idx="56">
                  <c:v>59</c:v>
                </c:pt>
                <c:pt idx="57">
                  <c:v>7</c:v>
                </c:pt>
                <c:pt idx="58">
                  <c:v>15</c:v>
                </c:pt>
                <c:pt idx="59">
                  <c:v>52</c:v>
                </c:pt>
                <c:pt idx="60">
                  <c:v>45</c:v>
                </c:pt>
                <c:pt idx="61">
                  <c:v>62</c:v>
                </c:pt>
                <c:pt idx="62">
                  <c:v>63</c:v>
                </c:pt>
                <c:pt idx="63">
                  <c:v>42</c:v>
                </c:pt>
                <c:pt idx="64">
                  <c:v>13</c:v>
                </c:pt>
                <c:pt idx="65">
                  <c:v>8</c:v>
                </c:pt>
                <c:pt idx="66">
                  <c:v>55</c:v>
                </c:pt>
                <c:pt idx="67">
                  <c:v>64</c:v>
                </c:pt>
                <c:pt idx="68">
                  <c:v>69</c:v>
                </c:pt>
                <c:pt idx="69">
                  <c:v>119</c:v>
                </c:pt>
                <c:pt idx="70">
                  <c:v>92</c:v>
                </c:pt>
                <c:pt idx="71">
                  <c:v>40</c:v>
                </c:pt>
                <c:pt idx="72">
                  <c:v>66</c:v>
                </c:pt>
                <c:pt idx="73">
                  <c:v>49</c:v>
                </c:pt>
                <c:pt idx="74">
                  <c:v>81</c:v>
                </c:pt>
                <c:pt idx="75">
                  <c:v>93</c:v>
                </c:pt>
                <c:pt idx="76">
                  <c:v>101</c:v>
                </c:pt>
                <c:pt idx="77">
                  <c:v>119</c:v>
                </c:pt>
                <c:pt idx="78">
                  <c:v>59</c:v>
                </c:pt>
                <c:pt idx="79">
                  <c:v>46</c:v>
                </c:pt>
                <c:pt idx="80">
                  <c:v>105</c:v>
                </c:pt>
                <c:pt idx="81">
                  <c:v>107</c:v>
                </c:pt>
                <c:pt idx="82">
                  <c:v>79</c:v>
                </c:pt>
                <c:pt idx="83">
                  <c:v>99</c:v>
                </c:pt>
                <c:pt idx="84">
                  <c:v>122</c:v>
                </c:pt>
                <c:pt idx="85">
                  <c:v>53</c:v>
                </c:pt>
                <c:pt idx="86">
                  <c:v>39</c:v>
                </c:pt>
                <c:pt idx="87">
                  <c:v>107</c:v>
                </c:pt>
                <c:pt idx="88">
                  <c:v>112</c:v>
                </c:pt>
                <c:pt idx="89">
                  <c:v>124</c:v>
                </c:pt>
                <c:pt idx="90">
                  <c:v>144</c:v>
                </c:pt>
                <c:pt idx="91">
                  <c:v>135</c:v>
                </c:pt>
                <c:pt idx="92">
                  <c:v>70</c:v>
                </c:pt>
                <c:pt idx="93">
                  <c:v>74</c:v>
                </c:pt>
                <c:pt idx="94">
                  <c:v>98</c:v>
                </c:pt>
                <c:pt idx="95">
                  <c:v>119</c:v>
                </c:pt>
                <c:pt idx="96">
                  <c:v>127</c:v>
                </c:pt>
                <c:pt idx="97">
                  <c:v>122</c:v>
                </c:pt>
                <c:pt idx="98">
                  <c:v>128</c:v>
                </c:pt>
                <c:pt idx="99">
                  <c:v>48</c:v>
                </c:pt>
                <c:pt idx="100">
                  <c:v>67</c:v>
                </c:pt>
                <c:pt idx="101">
                  <c:v>153</c:v>
                </c:pt>
                <c:pt idx="102">
                  <c:v>86</c:v>
                </c:pt>
                <c:pt idx="103">
                  <c:v>90</c:v>
                </c:pt>
                <c:pt idx="104">
                  <c:v>107</c:v>
                </c:pt>
                <c:pt idx="105">
                  <c:v>87</c:v>
                </c:pt>
                <c:pt idx="106">
                  <c:v>43</c:v>
                </c:pt>
                <c:pt idx="107">
                  <c:v>27</c:v>
                </c:pt>
                <c:pt idx="108">
                  <c:v>76</c:v>
                </c:pt>
                <c:pt idx="109">
                  <c:v>92</c:v>
                </c:pt>
                <c:pt idx="110">
                  <c:v>69</c:v>
                </c:pt>
                <c:pt idx="111">
                  <c:v>65</c:v>
                </c:pt>
                <c:pt idx="112">
                  <c:v>124</c:v>
                </c:pt>
                <c:pt idx="113">
                  <c:v>62</c:v>
                </c:pt>
                <c:pt idx="114">
                  <c:v>41</c:v>
                </c:pt>
                <c:pt idx="115">
                  <c:v>87</c:v>
                </c:pt>
                <c:pt idx="116">
                  <c:v>94</c:v>
                </c:pt>
                <c:pt idx="117">
                  <c:v>68</c:v>
                </c:pt>
                <c:pt idx="118">
                  <c:v>89</c:v>
                </c:pt>
                <c:pt idx="119">
                  <c:v>89</c:v>
                </c:pt>
                <c:pt idx="120">
                  <c:v>52</c:v>
                </c:pt>
                <c:pt idx="121">
                  <c:v>38</c:v>
                </c:pt>
                <c:pt idx="122">
                  <c:v>107</c:v>
                </c:pt>
                <c:pt idx="123">
                  <c:v>93</c:v>
                </c:pt>
                <c:pt idx="124">
                  <c:v>100</c:v>
                </c:pt>
                <c:pt idx="125">
                  <c:v>93</c:v>
                </c:pt>
                <c:pt idx="126">
                  <c:v>124</c:v>
                </c:pt>
                <c:pt idx="127">
                  <c:v>47</c:v>
                </c:pt>
                <c:pt idx="128">
                  <c:v>37</c:v>
                </c:pt>
                <c:pt idx="129">
                  <c:v>84</c:v>
                </c:pt>
                <c:pt idx="130">
                  <c:v>78</c:v>
                </c:pt>
                <c:pt idx="131">
                  <c:v>107</c:v>
                </c:pt>
                <c:pt idx="132">
                  <c:v>82</c:v>
                </c:pt>
                <c:pt idx="133">
                  <c:v>84</c:v>
                </c:pt>
                <c:pt idx="134">
                  <c:v>29</c:v>
                </c:pt>
                <c:pt idx="135">
                  <c:v>34</c:v>
                </c:pt>
                <c:pt idx="136">
                  <c:v>87</c:v>
                </c:pt>
                <c:pt idx="137">
                  <c:v>93</c:v>
                </c:pt>
                <c:pt idx="138">
                  <c:v>114</c:v>
                </c:pt>
                <c:pt idx="139">
                  <c:v>111</c:v>
                </c:pt>
                <c:pt idx="140">
                  <c:v>94</c:v>
                </c:pt>
                <c:pt idx="141">
                  <c:v>50</c:v>
                </c:pt>
                <c:pt idx="142">
                  <c:v>57</c:v>
                </c:pt>
                <c:pt idx="143">
                  <c:v>103</c:v>
                </c:pt>
                <c:pt idx="144">
                  <c:v>90</c:v>
                </c:pt>
                <c:pt idx="145">
                  <c:v>101</c:v>
                </c:pt>
                <c:pt idx="146">
                  <c:v>71</c:v>
                </c:pt>
                <c:pt idx="147">
                  <c:v>73</c:v>
                </c:pt>
                <c:pt idx="148">
                  <c:v>62</c:v>
                </c:pt>
                <c:pt idx="149">
                  <c:v>75</c:v>
                </c:pt>
                <c:pt idx="150">
                  <c:v>113</c:v>
                </c:pt>
                <c:pt idx="151">
                  <c:v>87</c:v>
                </c:pt>
                <c:pt idx="152">
                  <c:v>80</c:v>
                </c:pt>
                <c:pt idx="153">
                  <c:v>113</c:v>
                </c:pt>
                <c:pt idx="154">
                  <c:v>88</c:v>
                </c:pt>
                <c:pt idx="155">
                  <c:v>61</c:v>
                </c:pt>
                <c:pt idx="156">
                  <c:v>52</c:v>
                </c:pt>
                <c:pt idx="157">
                  <c:v>90</c:v>
                </c:pt>
                <c:pt idx="158">
                  <c:v>75</c:v>
                </c:pt>
                <c:pt idx="159">
                  <c:v>100</c:v>
                </c:pt>
                <c:pt idx="160">
                  <c:v>30</c:v>
                </c:pt>
                <c:pt idx="161">
                  <c:v>49</c:v>
                </c:pt>
                <c:pt idx="162">
                  <c:v>46</c:v>
                </c:pt>
                <c:pt idx="163">
                  <c:v>47</c:v>
                </c:pt>
                <c:pt idx="164">
                  <c:v>82</c:v>
                </c:pt>
                <c:pt idx="165">
                  <c:v>80</c:v>
                </c:pt>
                <c:pt idx="166">
                  <c:v>106</c:v>
                </c:pt>
                <c:pt idx="167">
                  <c:v>72</c:v>
                </c:pt>
                <c:pt idx="168">
                  <c:v>90</c:v>
                </c:pt>
                <c:pt idx="169">
                  <c:v>63</c:v>
                </c:pt>
                <c:pt idx="170">
                  <c:v>70</c:v>
                </c:pt>
                <c:pt idx="171">
                  <c:v>117</c:v>
                </c:pt>
                <c:pt idx="172">
                  <c:v>124</c:v>
                </c:pt>
                <c:pt idx="173">
                  <c:v>97</c:v>
                </c:pt>
                <c:pt idx="174">
                  <c:v>111</c:v>
                </c:pt>
                <c:pt idx="175">
                  <c:v>99</c:v>
                </c:pt>
                <c:pt idx="176">
                  <c:v>48</c:v>
                </c:pt>
                <c:pt idx="177">
                  <c:v>43</c:v>
                </c:pt>
                <c:pt idx="178">
                  <c:v>84</c:v>
                </c:pt>
                <c:pt idx="179">
                  <c:v>86</c:v>
                </c:pt>
                <c:pt idx="180">
                  <c:v>89</c:v>
                </c:pt>
                <c:pt idx="181">
                  <c:v>81</c:v>
                </c:pt>
                <c:pt idx="182">
                  <c:v>83</c:v>
                </c:pt>
                <c:pt idx="183">
                  <c:v>47</c:v>
                </c:pt>
                <c:pt idx="184">
                  <c:v>35</c:v>
                </c:pt>
                <c:pt idx="185">
                  <c:v>95</c:v>
                </c:pt>
                <c:pt idx="186">
                  <c:v>55</c:v>
                </c:pt>
                <c:pt idx="187">
                  <c:v>29</c:v>
                </c:pt>
                <c:pt idx="188">
                  <c:v>72</c:v>
                </c:pt>
                <c:pt idx="189">
                  <c:v>78</c:v>
                </c:pt>
                <c:pt idx="190">
                  <c:v>42</c:v>
                </c:pt>
                <c:pt idx="191">
                  <c:v>31</c:v>
                </c:pt>
                <c:pt idx="192">
                  <c:v>59</c:v>
                </c:pt>
                <c:pt idx="193">
                  <c:v>46</c:v>
                </c:pt>
                <c:pt idx="194">
                  <c:v>34</c:v>
                </c:pt>
                <c:pt idx="195">
                  <c:v>63</c:v>
                </c:pt>
                <c:pt idx="196">
                  <c:v>99</c:v>
                </c:pt>
                <c:pt idx="197">
                  <c:v>36</c:v>
                </c:pt>
                <c:pt idx="198">
                  <c:v>41</c:v>
                </c:pt>
                <c:pt idx="199">
                  <c:v>105</c:v>
                </c:pt>
                <c:pt idx="200">
                  <c:v>90</c:v>
                </c:pt>
                <c:pt idx="201">
                  <c:v>118</c:v>
                </c:pt>
                <c:pt idx="202">
                  <c:v>109</c:v>
                </c:pt>
                <c:pt idx="203">
                  <c:v>98</c:v>
                </c:pt>
                <c:pt idx="204">
                  <c:v>74</c:v>
                </c:pt>
                <c:pt idx="205">
                  <c:v>56</c:v>
                </c:pt>
                <c:pt idx="206">
                  <c:v>104</c:v>
                </c:pt>
                <c:pt idx="207">
                  <c:v>95</c:v>
                </c:pt>
                <c:pt idx="208">
                  <c:v>106</c:v>
                </c:pt>
                <c:pt idx="209">
                  <c:v>125</c:v>
                </c:pt>
                <c:pt idx="210">
                  <c:v>128</c:v>
                </c:pt>
                <c:pt idx="211">
                  <c:v>64</c:v>
                </c:pt>
                <c:pt idx="212">
                  <c:v>76</c:v>
                </c:pt>
                <c:pt idx="213">
                  <c:v>47</c:v>
                </c:pt>
                <c:pt idx="214">
                  <c:v>106</c:v>
                </c:pt>
                <c:pt idx="215">
                  <c:v>118</c:v>
                </c:pt>
                <c:pt idx="216">
                  <c:v>100</c:v>
                </c:pt>
                <c:pt idx="217">
                  <c:v>92</c:v>
                </c:pt>
                <c:pt idx="218">
                  <c:v>59</c:v>
                </c:pt>
                <c:pt idx="219">
                  <c:v>51</c:v>
                </c:pt>
                <c:pt idx="220">
                  <c:v>83</c:v>
                </c:pt>
                <c:pt idx="221">
                  <c:v>104</c:v>
                </c:pt>
                <c:pt idx="222">
                  <c:v>86</c:v>
                </c:pt>
                <c:pt idx="223">
                  <c:v>105</c:v>
                </c:pt>
                <c:pt idx="224">
                  <c:v>91</c:v>
                </c:pt>
                <c:pt idx="225">
                  <c:v>59</c:v>
                </c:pt>
                <c:pt idx="226">
                  <c:v>57</c:v>
                </c:pt>
                <c:pt idx="227">
                  <c:v>89</c:v>
                </c:pt>
                <c:pt idx="228">
                  <c:v>93</c:v>
                </c:pt>
                <c:pt idx="229">
                  <c:v>119</c:v>
                </c:pt>
                <c:pt idx="230">
                  <c:v>106</c:v>
                </c:pt>
                <c:pt idx="231">
                  <c:v>105</c:v>
                </c:pt>
                <c:pt idx="232">
                  <c:v>46</c:v>
                </c:pt>
                <c:pt idx="233">
                  <c:v>43</c:v>
                </c:pt>
                <c:pt idx="234">
                  <c:v>108</c:v>
                </c:pt>
                <c:pt idx="235">
                  <c:v>96</c:v>
                </c:pt>
                <c:pt idx="236">
                  <c:v>91</c:v>
                </c:pt>
                <c:pt idx="237">
                  <c:v>102</c:v>
                </c:pt>
                <c:pt idx="238">
                  <c:v>131</c:v>
                </c:pt>
                <c:pt idx="239">
                  <c:v>51</c:v>
                </c:pt>
                <c:pt idx="240">
                  <c:v>48</c:v>
                </c:pt>
                <c:pt idx="241">
                  <c:v>85</c:v>
                </c:pt>
                <c:pt idx="242">
                  <c:v>126</c:v>
                </c:pt>
                <c:pt idx="243">
                  <c:v>78</c:v>
                </c:pt>
                <c:pt idx="244">
                  <c:v>103</c:v>
                </c:pt>
                <c:pt idx="245">
                  <c:v>109</c:v>
                </c:pt>
                <c:pt idx="246">
                  <c:v>54</c:v>
                </c:pt>
                <c:pt idx="247">
                  <c:v>54</c:v>
                </c:pt>
                <c:pt idx="248">
                  <c:v>97</c:v>
                </c:pt>
                <c:pt idx="249">
                  <c:v>86</c:v>
                </c:pt>
                <c:pt idx="250">
                  <c:v>99</c:v>
                </c:pt>
                <c:pt idx="251">
                  <c:v>88</c:v>
                </c:pt>
                <c:pt idx="252">
                  <c:v>109</c:v>
                </c:pt>
                <c:pt idx="253">
                  <c:v>47</c:v>
                </c:pt>
                <c:pt idx="254">
                  <c:v>46</c:v>
                </c:pt>
                <c:pt idx="255">
                  <c:v>117</c:v>
                </c:pt>
                <c:pt idx="256">
                  <c:v>90</c:v>
                </c:pt>
                <c:pt idx="257">
                  <c:v>132</c:v>
                </c:pt>
                <c:pt idx="258">
                  <c:v>139</c:v>
                </c:pt>
                <c:pt idx="259">
                  <c:v>114</c:v>
                </c:pt>
                <c:pt idx="260">
                  <c:v>56</c:v>
                </c:pt>
                <c:pt idx="261">
                  <c:v>46</c:v>
                </c:pt>
                <c:pt idx="262">
                  <c:v>99</c:v>
                </c:pt>
                <c:pt idx="263">
                  <c:v>123</c:v>
                </c:pt>
                <c:pt idx="264">
                  <c:v>105</c:v>
                </c:pt>
                <c:pt idx="265">
                  <c:v>99</c:v>
                </c:pt>
                <c:pt idx="266">
                  <c:v>90</c:v>
                </c:pt>
                <c:pt idx="267">
                  <c:v>41</c:v>
                </c:pt>
                <c:pt idx="268">
                  <c:v>45</c:v>
                </c:pt>
                <c:pt idx="269">
                  <c:v>106</c:v>
                </c:pt>
                <c:pt idx="270">
                  <c:v>73</c:v>
                </c:pt>
                <c:pt idx="271">
                  <c:v>81</c:v>
                </c:pt>
                <c:pt idx="272">
                  <c:v>102</c:v>
                </c:pt>
                <c:pt idx="273">
                  <c:v>95</c:v>
                </c:pt>
                <c:pt idx="274">
                  <c:v>46</c:v>
                </c:pt>
                <c:pt idx="275">
                  <c:v>34</c:v>
                </c:pt>
                <c:pt idx="276">
                  <c:v>127</c:v>
                </c:pt>
                <c:pt idx="277">
                  <c:v>82</c:v>
                </c:pt>
                <c:pt idx="278">
                  <c:v>147</c:v>
                </c:pt>
                <c:pt idx="279">
                  <c:v>107</c:v>
                </c:pt>
                <c:pt idx="280">
                  <c:v>108</c:v>
                </c:pt>
                <c:pt idx="281">
                  <c:v>48</c:v>
                </c:pt>
                <c:pt idx="282">
                  <c:v>38</c:v>
                </c:pt>
                <c:pt idx="283">
                  <c:v>136</c:v>
                </c:pt>
                <c:pt idx="284">
                  <c:v>87</c:v>
                </c:pt>
                <c:pt idx="285">
                  <c:v>72</c:v>
                </c:pt>
                <c:pt idx="286">
                  <c:v>111</c:v>
                </c:pt>
                <c:pt idx="287">
                  <c:v>94</c:v>
                </c:pt>
                <c:pt idx="288">
                  <c:v>46</c:v>
                </c:pt>
                <c:pt idx="289">
                  <c:v>33</c:v>
                </c:pt>
                <c:pt idx="290">
                  <c:v>104</c:v>
                </c:pt>
                <c:pt idx="291">
                  <c:v>106</c:v>
                </c:pt>
                <c:pt idx="292">
                  <c:v>124</c:v>
                </c:pt>
                <c:pt idx="293">
                  <c:v>84</c:v>
                </c:pt>
                <c:pt idx="294">
                  <c:v>84</c:v>
                </c:pt>
                <c:pt idx="295">
                  <c:v>43</c:v>
                </c:pt>
                <c:pt idx="296">
                  <c:v>46</c:v>
                </c:pt>
                <c:pt idx="297">
                  <c:v>115</c:v>
                </c:pt>
                <c:pt idx="298">
                  <c:v>94</c:v>
                </c:pt>
                <c:pt idx="299">
                  <c:v>114</c:v>
                </c:pt>
                <c:pt idx="300">
                  <c:v>111</c:v>
                </c:pt>
                <c:pt idx="301">
                  <c:v>99</c:v>
                </c:pt>
                <c:pt idx="302">
                  <c:v>30</c:v>
                </c:pt>
                <c:pt idx="303">
                  <c:v>39</c:v>
                </c:pt>
                <c:pt idx="304">
                  <c:v>122</c:v>
                </c:pt>
                <c:pt idx="305">
                  <c:v>69</c:v>
                </c:pt>
                <c:pt idx="306">
                  <c:v>128</c:v>
                </c:pt>
                <c:pt idx="307">
                  <c:v>118</c:v>
                </c:pt>
                <c:pt idx="308">
                  <c:v>112</c:v>
                </c:pt>
                <c:pt idx="309">
                  <c:v>40</c:v>
                </c:pt>
                <c:pt idx="310">
                  <c:v>45</c:v>
                </c:pt>
                <c:pt idx="311">
                  <c:v>117</c:v>
                </c:pt>
                <c:pt idx="312">
                  <c:v>91</c:v>
                </c:pt>
                <c:pt idx="313">
                  <c:v>95</c:v>
                </c:pt>
                <c:pt idx="314">
                  <c:v>100</c:v>
                </c:pt>
                <c:pt idx="315">
                  <c:v>96</c:v>
                </c:pt>
                <c:pt idx="316">
                  <c:v>46</c:v>
                </c:pt>
                <c:pt idx="317">
                  <c:v>53</c:v>
                </c:pt>
                <c:pt idx="318">
                  <c:v>88</c:v>
                </c:pt>
                <c:pt idx="319">
                  <c:v>89</c:v>
                </c:pt>
                <c:pt idx="320">
                  <c:v>97</c:v>
                </c:pt>
                <c:pt idx="321">
                  <c:v>90</c:v>
                </c:pt>
                <c:pt idx="322">
                  <c:v>101</c:v>
                </c:pt>
                <c:pt idx="323">
                  <c:v>67</c:v>
                </c:pt>
                <c:pt idx="324">
                  <c:v>54</c:v>
                </c:pt>
                <c:pt idx="325">
                  <c:v>101</c:v>
                </c:pt>
                <c:pt idx="326">
                  <c:v>126</c:v>
                </c:pt>
                <c:pt idx="327">
                  <c:v>117</c:v>
                </c:pt>
                <c:pt idx="328">
                  <c:v>119</c:v>
                </c:pt>
                <c:pt idx="329">
                  <c:v>115</c:v>
                </c:pt>
                <c:pt idx="330">
                  <c:v>59</c:v>
                </c:pt>
                <c:pt idx="331">
                  <c:v>47</c:v>
                </c:pt>
                <c:pt idx="332">
                  <c:v>99</c:v>
                </c:pt>
                <c:pt idx="333">
                  <c:v>86</c:v>
                </c:pt>
                <c:pt idx="334">
                  <c:v>82</c:v>
                </c:pt>
                <c:pt idx="335">
                  <c:v>64</c:v>
                </c:pt>
                <c:pt idx="336">
                  <c:v>88</c:v>
                </c:pt>
                <c:pt idx="337">
                  <c:v>43</c:v>
                </c:pt>
                <c:pt idx="338">
                  <c:v>60</c:v>
                </c:pt>
                <c:pt idx="339">
                  <c:v>50</c:v>
                </c:pt>
                <c:pt idx="340">
                  <c:v>92</c:v>
                </c:pt>
                <c:pt idx="341">
                  <c:v>73</c:v>
                </c:pt>
                <c:pt idx="342">
                  <c:v>124</c:v>
                </c:pt>
                <c:pt idx="343">
                  <c:v>86</c:v>
                </c:pt>
                <c:pt idx="344">
                  <c:v>43</c:v>
                </c:pt>
                <c:pt idx="345">
                  <c:v>48</c:v>
                </c:pt>
                <c:pt idx="346">
                  <c:v>70</c:v>
                </c:pt>
                <c:pt idx="347">
                  <c:v>77</c:v>
                </c:pt>
                <c:pt idx="348">
                  <c:v>71</c:v>
                </c:pt>
                <c:pt idx="349">
                  <c:v>83</c:v>
                </c:pt>
                <c:pt idx="350">
                  <c:v>78</c:v>
                </c:pt>
                <c:pt idx="351">
                  <c:v>72</c:v>
                </c:pt>
                <c:pt idx="352">
                  <c:v>35</c:v>
                </c:pt>
                <c:pt idx="353">
                  <c:v>76</c:v>
                </c:pt>
                <c:pt idx="354">
                  <c:v>142</c:v>
                </c:pt>
                <c:pt idx="355">
                  <c:v>72</c:v>
                </c:pt>
                <c:pt idx="356">
                  <c:v>63</c:v>
                </c:pt>
                <c:pt idx="357">
                  <c:v>60</c:v>
                </c:pt>
                <c:pt idx="358">
                  <c:v>34</c:v>
                </c:pt>
                <c:pt idx="359">
                  <c:v>30</c:v>
                </c:pt>
                <c:pt idx="360">
                  <c:v>97</c:v>
                </c:pt>
                <c:pt idx="361">
                  <c:v>73</c:v>
                </c:pt>
                <c:pt idx="362">
                  <c:v>95</c:v>
                </c:pt>
                <c:pt idx="363">
                  <c:v>86</c:v>
                </c:pt>
                <c:pt idx="364">
                  <c:v>63</c:v>
                </c:pt>
                <c:pt idx="36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1391488"/>
        <c:axId val="261393408"/>
      </c:barChart>
      <c:dateAx>
        <c:axId val="2613914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Day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393408"/>
        <c:crosses val="autoZero"/>
        <c:auto val="0"/>
        <c:lblOffset val="100"/>
        <c:baseTimeUnit val="days"/>
      </c:dateAx>
      <c:valAx>
        <c:axId val="261393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Entries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391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205"/>
            <c:invertIfNegative val="0"/>
            <c:bubble3D val="0"/>
          </c:dPt>
          <c:dLbls>
            <c:dLbl>
              <c:idx val="2701"/>
              <c:layout>
                <c:manualLayout>
                  <c:x val="0.53310753180767789"/>
                  <c:y val="0.4573017838078960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Average: 3.21/hour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205"/>
              <c:layout/>
              <c:tx>
                <c:rich>
                  <a:bodyPr/>
                  <a:lstStyle/>
                  <a:p>
                    <a:r>
                      <a:rPr lang="en-US"/>
                      <a:t>22 (3/6/2014</a:t>
                    </a:r>
                    <a:r>
                      <a:rPr lang="en-US" baseline="0"/>
                      <a:t> 13:00)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9525" cap="rnd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  <c:trendlineType val="movingAvg"/>
            <c:period val="193"/>
            <c:dispRSqr val="0"/>
            <c:dispEq val="0"/>
          </c:trendline>
          <c:cat>
            <c:numRef>
              <c:f>'Sums hours'!$A$31:$A$8791</c:f>
              <c:numCache>
                <c:formatCode>m/d/yyyy\ h:mm</c:formatCode>
                <c:ptCount val="8761"/>
                <c:pt idx="0">
                  <c:v>41446</c:v>
                </c:pt>
                <c:pt idx="1">
                  <c:v>41446.041666666664</c:v>
                </c:pt>
                <c:pt idx="2">
                  <c:v>41446.083333333336</c:v>
                </c:pt>
                <c:pt idx="3">
                  <c:v>41446.125</c:v>
                </c:pt>
                <c:pt idx="4">
                  <c:v>41446.166666666664</c:v>
                </c:pt>
                <c:pt idx="5">
                  <c:v>41446.208333333336</c:v>
                </c:pt>
                <c:pt idx="6">
                  <c:v>41446.25</c:v>
                </c:pt>
                <c:pt idx="7">
                  <c:v>41446.291666666664</c:v>
                </c:pt>
                <c:pt idx="8">
                  <c:v>41446.333333333336</c:v>
                </c:pt>
                <c:pt idx="9">
                  <c:v>41446.375</c:v>
                </c:pt>
                <c:pt idx="10">
                  <c:v>41446.416666666664</c:v>
                </c:pt>
                <c:pt idx="11">
                  <c:v>41446.458333333336</c:v>
                </c:pt>
                <c:pt idx="12">
                  <c:v>41446.5</c:v>
                </c:pt>
                <c:pt idx="13">
                  <c:v>41446.541666666664</c:v>
                </c:pt>
                <c:pt idx="14">
                  <c:v>41446.583333333336</c:v>
                </c:pt>
                <c:pt idx="15">
                  <c:v>41446.625</c:v>
                </c:pt>
                <c:pt idx="16">
                  <c:v>41446.666666666664</c:v>
                </c:pt>
                <c:pt idx="17">
                  <c:v>41446.708333333336</c:v>
                </c:pt>
                <c:pt idx="18">
                  <c:v>41446.75</c:v>
                </c:pt>
                <c:pt idx="19">
                  <c:v>41446.791666666664</c:v>
                </c:pt>
                <c:pt idx="20">
                  <c:v>41446.833333333336</c:v>
                </c:pt>
                <c:pt idx="21">
                  <c:v>41446.875</c:v>
                </c:pt>
                <c:pt idx="22">
                  <c:v>41446.916666666664</c:v>
                </c:pt>
                <c:pt idx="23">
                  <c:v>41446.958333333336</c:v>
                </c:pt>
                <c:pt idx="24">
                  <c:v>41447</c:v>
                </c:pt>
                <c:pt idx="25">
                  <c:v>41447.041666666664</c:v>
                </c:pt>
                <c:pt idx="26">
                  <c:v>41447.083333333336</c:v>
                </c:pt>
                <c:pt idx="27">
                  <c:v>41447.125</c:v>
                </c:pt>
                <c:pt idx="28">
                  <c:v>41447.166666666664</c:v>
                </c:pt>
                <c:pt idx="29">
                  <c:v>41447.208333333336</c:v>
                </c:pt>
                <c:pt idx="30">
                  <c:v>41447.25</c:v>
                </c:pt>
                <c:pt idx="31">
                  <c:v>41447.291666666664</c:v>
                </c:pt>
                <c:pt idx="32">
                  <c:v>41447.333333333336</c:v>
                </c:pt>
                <c:pt idx="33">
                  <c:v>41447.375</c:v>
                </c:pt>
                <c:pt idx="34">
                  <c:v>41447.416666666664</c:v>
                </c:pt>
                <c:pt idx="35">
                  <c:v>41447.458333333336</c:v>
                </c:pt>
                <c:pt idx="36">
                  <c:v>41447.5</c:v>
                </c:pt>
                <c:pt idx="37">
                  <c:v>41447.541666666664</c:v>
                </c:pt>
                <c:pt idx="38">
                  <c:v>41447.583333333336</c:v>
                </c:pt>
                <c:pt idx="39">
                  <c:v>41447.625</c:v>
                </c:pt>
                <c:pt idx="40">
                  <c:v>41447.666666666664</c:v>
                </c:pt>
                <c:pt idx="41">
                  <c:v>41447.708333333336</c:v>
                </c:pt>
                <c:pt idx="42">
                  <c:v>41447.75</c:v>
                </c:pt>
                <c:pt idx="43">
                  <c:v>41447.791666666664</c:v>
                </c:pt>
                <c:pt idx="44">
                  <c:v>41447.833333333336</c:v>
                </c:pt>
                <c:pt idx="45">
                  <c:v>41447.875</c:v>
                </c:pt>
                <c:pt idx="46">
                  <c:v>41447.916666666664</c:v>
                </c:pt>
                <c:pt idx="47">
                  <c:v>41447.958333333336</c:v>
                </c:pt>
                <c:pt idx="48">
                  <c:v>41448</c:v>
                </c:pt>
                <c:pt idx="49">
                  <c:v>41448.041666666664</c:v>
                </c:pt>
                <c:pt idx="50">
                  <c:v>41448.083333333336</c:v>
                </c:pt>
                <c:pt idx="51">
                  <c:v>41448.125</c:v>
                </c:pt>
                <c:pt idx="52">
                  <c:v>41448.166666666664</c:v>
                </c:pt>
                <c:pt idx="53">
                  <c:v>41448.208333333336</c:v>
                </c:pt>
                <c:pt idx="54">
                  <c:v>41448.25</c:v>
                </c:pt>
                <c:pt idx="55">
                  <c:v>41448.291666666664</c:v>
                </c:pt>
                <c:pt idx="56">
                  <c:v>41448.333333333336</c:v>
                </c:pt>
                <c:pt idx="57">
                  <c:v>41448.375</c:v>
                </c:pt>
                <c:pt idx="58">
                  <c:v>41448.416666666664</c:v>
                </c:pt>
                <c:pt idx="59">
                  <c:v>41448.458333333336</c:v>
                </c:pt>
                <c:pt idx="60">
                  <c:v>41448.5</c:v>
                </c:pt>
                <c:pt idx="61">
                  <c:v>41448.541666666664</c:v>
                </c:pt>
                <c:pt idx="62">
                  <c:v>41448.583333333336</c:v>
                </c:pt>
                <c:pt idx="63">
                  <c:v>41448.625</c:v>
                </c:pt>
                <c:pt idx="64">
                  <c:v>41448.666666666664</c:v>
                </c:pt>
                <c:pt idx="65">
                  <c:v>41448.708333333336</c:v>
                </c:pt>
                <c:pt idx="66">
                  <c:v>41448.75</c:v>
                </c:pt>
                <c:pt idx="67">
                  <c:v>41448.791666666664</c:v>
                </c:pt>
                <c:pt idx="68">
                  <c:v>41448.833333333336</c:v>
                </c:pt>
                <c:pt idx="69">
                  <c:v>41448.875</c:v>
                </c:pt>
                <c:pt idx="70">
                  <c:v>41448.916666666664</c:v>
                </c:pt>
                <c:pt idx="71">
                  <c:v>41448.958333333336</c:v>
                </c:pt>
                <c:pt idx="72">
                  <c:v>41449</c:v>
                </c:pt>
                <c:pt idx="73">
                  <c:v>41449.041666666664</c:v>
                </c:pt>
                <c:pt idx="74">
                  <c:v>41449.083333333336</c:v>
                </c:pt>
                <c:pt idx="75">
                  <c:v>41449.125</c:v>
                </c:pt>
                <c:pt idx="76">
                  <c:v>41449.166666666664</c:v>
                </c:pt>
                <c:pt idx="77">
                  <c:v>41449.208333333336</c:v>
                </c:pt>
                <c:pt idx="78">
                  <c:v>41449.25</c:v>
                </c:pt>
                <c:pt idx="79">
                  <c:v>41449.291666666664</c:v>
                </c:pt>
                <c:pt idx="80">
                  <c:v>41449.333333333336</c:v>
                </c:pt>
                <c:pt idx="81">
                  <c:v>41449.375</c:v>
                </c:pt>
                <c:pt idx="82">
                  <c:v>41449.416666666664</c:v>
                </c:pt>
                <c:pt idx="83">
                  <c:v>41449.458333333336</c:v>
                </c:pt>
                <c:pt idx="84">
                  <c:v>41449.5</c:v>
                </c:pt>
                <c:pt idx="85">
                  <c:v>41449.541666666664</c:v>
                </c:pt>
                <c:pt idx="86">
                  <c:v>41449.583333333336</c:v>
                </c:pt>
                <c:pt idx="87">
                  <c:v>41449.625</c:v>
                </c:pt>
                <c:pt idx="88">
                  <c:v>41449.666666666664</c:v>
                </c:pt>
                <c:pt idx="89">
                  <c:v>41449.708333333336</c:v>
                </c:pt>
                <c:pt idx="90">
                  <c:v>41449.75</c:v>
                </c:pt>
                <c:pt idx="91">
                  <c:v>41449.791666666664</c:v>
                </c:pt>
                <c:pt idx="92">
                  <c:v>41449.833333333336</c:v>
                </c:pt>
                <c:pt idx="93">
                  <c:v>41449.875</c:v>
                </c:pt>
                <c:pt idx="94">
                  <c:v>41449.916666666664</c:v>
                </c:pt>
                <c:pt idx="95">
                  <c:v>41449.958333333336</c:v>
                </c:pt>
                <c:pt idx="96">
                  <c:v>41450</c:v>
                </c:pt>
                <c:pt idx="97">
                  <c:v>41450.041666666664</c:v>
                </c:pt>
                <c:pt idx="98">
                  <c:v>41450.083333333336</c:v>
                </c:pt>
                <c:pt idx="99">
                  <c:v>41450.125</c:v>
                </c:pt>
                <c:pt idx="100">
                  <c:v>41450.166666666664</c:v>
                </c:pt>
                <c:pt idx="101">
                  <c:v>41450.208333333336</c:v>
                </c:pt>
                <c:pt idx="102">
                  <c:v>41450.25</c:v>
                </c:pt>
                <c:pt idx="103">
                  <c:v>41450.291666666664</c:v>
                </c:pt>
                <c:pt idx="104">
                  <c:v>41450.333333333336</c:v>
                </c:pt>
                <c:pt idx="105">
                  <c:v>41450.375</c:v>
                </c:pt>
                <c:pt idx="106">
                  <c:v>41450.416666666664</c:v>
                </c:pt>
                <c:pt idx="107">
                  <c:v>41450.458333333336</c:v>
                </c:pt>
                <c:pt idx="108">
                  <c:v>41450.5</c:v>
                </c:pt>
                <c:pt idx="109">
                  <c:v>41450.541666666664</c:v>
                </c:pt>
                <c:pt idx="110">
                  <c:v>41450.583333333336</c:v>
                </c:pt>
                <c:pt idx="111">
                  <c:v>41450.625</c:v>
                </c:pt>
                <c:pt idx="112">
                  <c:v>41450.666666666664</c:v>
                </c:pt>
                <c:pt idx="113">
                  <c:v>41450.708333333336</c:v>
                </c:pt>
                <c:pt idx="114">
                  <c:v>41450.75</c:v>
                </c:pt>
                <c:pt idx="115">
                  <c:v>41450.791666666664</c:v>
                </c:pt>
                <c:pt idx="116">
                  <c:v>41450.833333333336</c:v>
                </c:pt>
                <c:pt idx="117">
                  <c:v>41450.875</c:v>
                </c:pt>
                <c:pt idx="118">
                  <c:v>41450.916666666664</c:v>
                </c:pt>
                <c:pt idx="119">
                  <c:v>41450.958333333336</c:v>
                </c:pt>
                <c:pt idx="120">
                  <c:v>41451</c:v>
                </c:pt>
                <c:pt idx="121">
                  <c:v>41451.041666666664</c:v>
                </c:pt>
                <c:pt idx="122">
                  <c:v>41451.083333333336</c:v>
                </c:pt>
                <c:pt idx="123">
                  <c:v>41451.125</c:v>
                </c:pt>
                <c:pt idx="124">
                  <c:v>41451.166666666664</c:v>
                </c:pt>
                <c:pt idx="125">
                  <c:v>41451.208333333336</c:v>
                </c:pt>
                <c:pt idx="126">
                  <c:v>41451.25</c:v>
                </c:pt>
                <c:pt idx="127">
                  <c:v>41451.291666666664</c:v>
                </c:pt>
                <c:pt idx="128">
                  <c:v>41451.333333333336</c:v>
                </c:pt>
                <c:pt idx="129">
                  <c:v>41451.375</c:v>
                </c:pt>
                <c:pt idx="130">
                  <c:v>41451.416666666664</c:v>
                </c:pt>
                <c:pt idx="131">
                  <c:v>41451.458333333336</c:v>
                </c:pt>
                <c:pt idx="132">
                  <c:v>41451.5</c:v>
                </c:pt>
                <c:pt idx="133">
                  <c:v>41451.541666666664</c:v>
                </c:pt>
                <c:pt idx="134">
                  <c:v>41451.583333333336</c:v>
                </c:pt>
                <c:pt idx="135">
                  <c:v>41451.625</c:v>
                </c:pt>
                <c:pt idx="136">
                  <c:v>41451.666666666664</c:v>
                </c:pt>
                <c:pt idx="137">
                  <c:v>41451.708333333336</c:v>
                </c:pt>
                <c:pt idx="138">
                  <c:v>41451.75</c:v>
                </c:pt>
                <c:pt idx="139">
                  <c:v>41451.791666666664</c:v>
                </c:pt>
                <c:pt idx="140">
                  <c:v>41451.833333333336</c:v>
                </c:pt>
                <c:pt idx="141">
                  <c:v>41451.875</c:v>
                </c:pt>
                <c:pt idx="142">
                  <c:v>41451.916666666664</c:v>
                </c:pt>
                <c:pt idx="143">
                  <c:v>41451.958333333336</c:v>
                </c:pt>
                <c:pt idx="144">
                  <c:v>41452</c:v>
                </c:pt>
                <c:pt idx="145">
                  <c:v>41452.041666666664</c:v>
                </c:pt>
                <c:pt idx="146">
                  <c:v>41452.083333333336</c:v>
                </c:pt>
                <c:pt idx="147">
                  <c:v>41452.125</c:v>
                </c:pt>
                <c:pt idx="148">
                  <c:v>41452.166666666664</c:v>
                </c:pt>
                <c:pt idx="149">
                  <c:v>41452.208333333336</c:v>
                </c:pt>
                <c:pt idx="150">
                  <c:v>41452.25</c:v>
                </c:pt>
                <c:pt idx="151">
                  <c:v>41452.291666666664</c:v>
                </c:pt>
                <c:pt idx="152">
                  <c:v>41452.333333333336</c:v>
                </c:pt>
                <c:pt idx="153">
                  <c:v>41452.375</c:v>
                </c:pt>
                <c:pt idx="154">
                  <c:v>41452.416666666664</c:v>
                </c:pt>
                <c:pt idx="155">
                  <c:v>41452.458333333336</c:v>
                </c:pt>
                <c:pt idx="156">
                  <c:v>41452.5</c:v>
                </c:pt>
                <c:pt idx="157">
                  <c:v>41452.541666666664</c:v>
                </c:pt>
                <c:pt idx="158">
                  <c:v>41452.583333333336</c:v>
                </c:pt>
                <c:pt idx="159">
                  <c:v>41452.625</c:v>
                </c:pt>
                <c:pt idx="160">
                  <c:v>41452.666666666664</c:v>
                </c:pt>
                <c:pt idx="161">
                  <c:v>41452.708333333336</c:v>
                </c:pt>
                <c:pt idx="162">
                  <c:v>41452.75</c:v>
                </c:pt>
                <c:pt idx="163">
                  <c:v>41452.791666666664</c:v>
                </c:pt>
                <c:pt idx="164">
                  <c:v>41452.833333333336</c:v>
                </c:pt>
                <c:pt idx="165">
                  <c:v>41452.875</c:v>
                </c:pt>
                <c:pt idx="166">
                  <c:v>41452.916666666664</c:v>
                </c:pt>
                <c:pt idx="167">
                  <c:v>41452.958333333336</c:v>
                </c:pt>
                <c:pt idx="168">
                  <c:v>41453</c:v>
                </c:pt>
                <c:pt idx="169">
                  <c:v>41453.041666666664</c:v>
                </c:pt>
                <c:pt idx="170">
                  <c:v>41453.083333333336</c:v>
                </c:pt>
                <c:pt idx="171">
                  <c:v>41453.125</c:v>
                </c:pt>
                <c:pt idx="172">
                  <c:v>41453.166666666664</c:v>
                </c:pt>
                <c:pt idx="173">
                  <c:v>41453.208333333336</c:v>
                </c:pt>
                <c:pt idx="174">
                  <c:v>41453.25</c:v>
                </c:pt>
                <c:pt idx="175">
                  <c:v>41453.291666666664</c:v>
                </c:pt>
                <c:pt idx="176">
                  <c:v>41453.333333333336</c:v>
                </c:pt>
                <c:pt idx="177">
                  <c:v>41453.375</c:v>
                </c:pt>
                <c:pt idx="178">
                  <c:v>41453.416666666664</c:v>
                </c:pt>
                <c:pt idx="179">
                  <c:v>41453.458333333336</c:v>
                </c:pt>
                <c:pt idx="180">
                  <c:v>41453.5</c:v>
                </c:pt>
                <c:pt idx="181">
                  <c:v>41453.541666666664</c:v>
                </c:pt>
                <c:pt idx="182">
                  <c:v>41453.583333333336</c:v>
                </c:pt>
                <c:pt idx="183">
                  <c:v>41453.625</c:v>
                </c:pt>
                <c:pt idx="184">
                  <c:v>41453.666666666664</c:v>
                </c:pt>
                <c:pt idx="185">
                  <c:v>41453.708333333336</c:v>
                </c:pt>
                <c:pt idx="186">
                  <c:v>41453.75</c:v>
                </c:pt>
                <c:pt idx="187">
                  <c:v>41453.791666666664</c:v>
                </c:pt>
                <c:pt idx="188">
                  <c:v>41453.833333333336</c:v>
                </c:pt>
                <c:pt idx="189">
                  <c:v>41453.875</c:v>
                </c:pt>
                <c:pt idx="190">
                  <c:v>41453.916666666664</c:v>
                </c:pt>
                <c:pt idx="191">
                  <c:v>41453.958333333336</c:v>
                </c:pt>
                <c:pt idx="192">
                  <c:v>41454</c:v>
                </c:pt>
                <c:pt idx="193">
                  <c:v>41454.041666666664</c:v>
                </c:pt>
                <c:pt idx="194">
                  <c:v>41454.083333333336</c:v>
                </c:pt>
                <c:pt idx="195">
                  <c:v>41454.125</c:v>
                </c:pt>
                <c:pt idx="196">
                  <c:v>41454.166666666664</c:v>
                </c:pt>
                <c:pt idx="197">
                  <c:v>41454.208333333336</c:v>
                </c:pt>
                <c:pt idx="198">
                  <c:v>41454.25</c:v>
                </c:pt>
                <c:pt idx="199">
                  <c:v>41454.291666666664</c:v>
                </c:pt>
                <c:pt idx="200">
                  <c:v>41454.333333333336</c:v>
                </c:pt>
                <c:pt idx="201">
                  <c:v>41454.375</c:v>
                </c:pt>
                <c:pt idx="202">
                  <c:v>41454.416666666664</c:v>
                </c:pt>
                <c:pt idx="203">
                  <c:v>41454.458333333336</c:v>
                </c:pt>
                <c:pt idx="204">
                  <c:v>41454.5</c:v>
                </c:pt>
                <c:pt idx="205">
                  <c:v>41454.541666666664</c:v>
                </c:pt>
                <c:pt idx="206">
                  <c:v>41454.583333333336</c:v>
                </c:pt>
                <c:pt idx="207">
                  <c:v>41454.625</c:v>
                </c:pt>
                <c:pt idx="208">
                  <c:v>41454.666666666664</c:v>
                </c:pt>
                <c:pt idx="209">
                  <c:v>41454.708333333336</c:v>
                </c:pt>
                <c:pt idx="210">
                  <c:v>41454.75</c:v>
                </c:pt>
                <c:pt idx="211">
                  <c:v>41454.791666666664</c:v>
                </c:pt>
                <c:pt idx="212">
                  <c:v>41454.833333333336</c:v>
                </c:pt>
                <c:pt idx="213">
                  <c:v>41454.875</c:v>
                </c:pt>
                <c:pt idx="214">
                  <c:v>41454.916666666664</c:v>
                </c:pt>
                <c:pt idx="215">
                  <c:v>41454.958333333336</c:v>
                </c:pt>
                <c:pt idx="216">
                  <c:v>41455</c:v>
                </c:pt>
                <c:pt idx="217">
                  <c:v>41455.041666666664</c:v>
                </c:pt>
                <c:pt idx="218">
                  <c:v>41455.083333333336</c:v>
                </c:pt>
                <c:pt idx="219">
                  <c:v>41455.125</c:v>
                </c:pt>
                <c:pt idx="220">
                  <c:v>41455.166666666664</c:v>
                </c:pt>
                <c:pt idx="221">
                  <c:v>41455.208333333336</c:v>
                </c:pt>
                <c:pt idx="222">
                  <c:v>41455.25</c:v>
                </c:pt>
                <c:pt idx="223">
                  <c:v>41455.291666666664</c:v>
                </c:pt>
                <c:pt idx="224">
                  <c:v>41455.333333333336</c:v>
                </c:pt>
                <c:pt idx="225">
                  <c:v>41455.375</c:v>
                </c:pt>
                <c:pt idx="226">
                  <c:v>41455.416666666664</c:v>
                </c:pt>
                <c:pt idx="227">
                  <c:v>41455.458333333336</c:v>
                </c:pt>
                <c:pt idx="228">
                  <c:v>41455.5</c:v>
                </c:pt>
                <c:pt idx="229">
                  <c:v>41455.541666666664</c:v>
                </c:pt>
                <c:pt idx="230">
                  <c:v>41455.583333333336</c:v>
                </c:pt>
                <c:pt idx="231">
                  <c:v>41455.625</c:v>
                </c:pt>
                <c:pt idx="232">
                  <c:v>41455.666666666664</c:v>
                </c:pt>
                <c:pt idx="233">
                  <c:v>41455.708333333336</c:v>
                </c:pt>
                <c:pt idx="234">
                  <c:v>41455.75</c:v>
                </c:pt>
                <c:pt idx="235">
                  <c:v>41455.791666666664</c:v>
                </c:pt>
                <c:pt idx="236">
                  <c:v>41455.833333333336</c:v>
                </c:pt>
                <c:pt idx="237">
                  <c:v>41455.875</c:v>
                </c:pt>
                <c:pt idx="238">
                  <c:v>41455.916666666664</c:v>
                </c:pt>
                <c:pt idx="239">
                  <c:v>41455.958333333336</c:v>
                </c:pt>
                <c:pt idx="240">
                  <c:v>41456</c:v>
                </c:pt>
                <c:pt idx="241">
                  <c:v>41456.041666666664</c:v>
                </c:pt>
                <c:pt idx="242">
                  <c:v>41456.083333333336</c:v>
                </c:pt>
                <c:pt idx="243">
                  <c:v>41456.125</c:v>
                </c:pt>
                <c:pt idx="244">
                  <c:v>41456.166666666664</c:v>
                </c:pt>
                <c:pt idx="245">
                  <c:v>41456.208333333336</c:v>
                </c:pt>
                <c:pt idx="246">
                  <c:v>41456.25</c:v>
                </c:pt>
                <c:pt idx="247">
                  <c:v>41456.291666666664</c:v>
                </c:pt>
                <c:pt idx="248">
                  <c:v>41456.333333333336</c:v>
                </c:pt>
                <c:pt idx="249">
                  <c:v>41456.375</c:v>
                </c:pt>
                <c:pt idx="250">
                  <c:v>41456.416666666664</c:v>
                </c:pt>
                <c:pt idx="251">
                  <c:v>41456.458333333336</c:v>
                </c:pt>
                <c:pt idx="252">
                  <c:v>41456.5</c:v>
                </c:pt>
                <c:pt idx="253">
                  <c:v>41456.541666666664</c:v>
                </c:pt>
                <c:pt idx="254">
                  <c:v>41456.583333333336</c:v>
                </c:pt>
                <c:pt idx="255">
                  <c:v>41456.625</c:v>
                </c:pt>
                <c:pt idx="256">
                  <c:v>41456.666666666664</c:v>
                </c:pt>
                <c:pt idx="257">
                  <c:v>41456.708333333336</c:v>
                </c:pt>
                <c:pt idx="258">
                  <c:v>41456.75</c:v>
                </c:pt>
                <c:pt idx="259">
                  <c:v>41456.791666666664</c:v>
                </c:pt>
                <c:pt idx="260">
                  <c:v>41456.833333333336</c:v>
                </c:pt>
                <c:pt idx="261">
                  <c:v>41456.875</c:v>
                </c:pt>
                <c:pt idx="262">
                  <c:v>41456.916666666664</c:v>
                </c:pt>
                <c:pt idx="263">
                  <c:v>41456.958333333336</c:v>
                </c:pt>
                <c:pt idx="264">
                  <c:v>41457</c:v>
                </c:pt>
                <c:pt idx="265">
                  <c:v>41457.041666666664</c:v>
                </c:pt>
                <c:pt idx="266">
                  <c:v>41457.083333333336</c:v>
                </c:pt>
                <c:pt idx="267">
                  <c:v>41457.125</c:v>
                </c:pt>
                <c:pt idx="268">
                  <c:v>41457.166666666664</c:v>
                </c:pt>
                <c:pt idx="269">
                  <c:v>41457.208333333336</c:v>
                </c:pt>
                <c:pt idx="270">
                  <c:v>41457.25</c:v>
                </c:pt>
                <c:pt idx="271">
                  <c:v>41457.291666666664</c:v>
                </c:pt>
                <c:pt idx="272">
                  <c:v>41457.333333333336</c:v>
                </c:pt>
                <c:pt idx="273">
                  <c:v>41457.375</c:v>
                </c:pt>
                <c:pt idx="274">
                  <c:v>41457.416666666664</c:v>
                </c:pt>
                <c:pt idx="275">
                  <c:v>41457.458333333336</c:v>
                </c:pt>
                <c:pt idx="276">
                  <c:v>41457.5</c:v>
                </c:pt>
                <c:pt idx="277">
                  <c:v>41457.541666666664</c:v>
                </c:pt>
                <c:pt idx="278">
                  <c:v>41457.583333333336</c:v>
                </c:pt>
                <c:pt idx="279">
                  <c:v>41457.625</c:v>
                </c:pt>
                <c:pt idx="280">
                  <c:v>41457.666666666664</c:v>
                </c:pt>
                <c:pt idx="281">
                  <c:v>41457.708333333336</c:v>
                </c:pt>
                <c:pt idx="282">
                  <c:v>41457.75</c:v>
                </c:pt>
                <c:pt idx="283">
                  <c:v>41457.791666666664</c:v>
                </c:pt>
                <c:pt idx="284">
                  <c:v>41457.833333333336</c:v>
                </c:pt>
                <c:pt idx="285">
                  <c:v>41457.875</c:v>
                </c:pt>
                <c:pt idx="286">
                  <c:v>41457.916666666664</c:v>
                </c:pt>
                <c:pt idx="287">
                  <c:v>41457.958333333336</c:v>
                </c:pt>
                <c:pt idx="288">
                  <c:v>41458</c:v>
                </c:pt>
                <c:pt idx="289">
                  <c:v>41458.041666666664</c:v>
                </c:pt>
                <c:pt idx="290">
                  <c:v>41458.083333333336</c:v>
                </c:pt>
                <c:pt idx="291">
                  <c:v>41458.125</c:v>
                </c:pt>
                <c:pt idx="292">
                  <c:v>41458.166666666664</c:v>
                </c:pt>
                <c:pt idx="293">
                  <c:v>41458.208333333336</c:v>
                </c:pt>
                <c:pt idx="294">
                  <c:v>41458.25</c:v>
                </c:pt>
                <c:pt idx="295">
                  <c:v>41458.291666666664</c:v>
                </c:pt>
                <c:pt idx="296">
                  <c:v>41458.333333333336</c:v>
                </c:pt>
                <c:pt idx="297">
                  <c:v>41458.375</c:v>
                </c:pt>
                <c:pt idx="298">
                  <c:v>41458.416666666664</c:v>
                </c:pt>
                <c:pt idx="299">
                  <c:v>41458.458333333336</c:v>
                </c:pt>
                <c:pt idx="300">
                  <c:v>41458.5</c:v>
                </c:pt>
                <c:pt idx="301">
                  <c:v>41458.541666666664</c:v>
                </c:pt>
                <c:pt idx="302">
                  <c:v>41458.583333333336</c:v>
                </c:pt>
                <c:pt idx="303">
                  <c:v>41458.625</c:v>
                </c:pt>
                <c:pt idx="304">
                  <c:v>41458.666666666664</c:v>
                </c:pt>
                <c:pt idx="305">
                  <c:v>41458.708333333336</c:v>
                </c:pt>
                <c:pt idx="306">
                  <c:v>41458.75</c:v>
                </c:pt>
                <c:pt idx="307">
                  <c:v>41458.791666666664</c:v>
                </c:pt>
                <c:pt idx="308">
                  <c:v>41458.833333333336</c:v>
                </c:pt>
                <c:pt idx="309">
                  <c:v>41458.875</c:v>
                </c:pt>
                <c:pt idx="310">
                  <c:v>41458.916666666664</c:v>
                </c:pt>
                <c:pt idx="311">
                  <c:v>41458.958333333336</c:v>
                </c:pt>
                <c:pt idx="312">
                  <c:v>41459</c:v>
                </c:pt>
                <c:pt idx="313">
                  <c:v>41459.041666666664</c:v>
                </c:pt>
                <c:pt idx="314">
                  <c:v>41459.083333333336</c:v>
                </c:pt>
                <c:pt idx="315">
                  <c:v>41459.125</c:v>
                </c:pt>
                <c:pt idx="316">
                  <c:v>41459.166666666664</c:v>
                </c:pt>
                <c:pt idx="317">
                  <c:v>41459.208333333336</c:v>
                </c:pt>
                <c:pt idx="318">
                  <c:v>41459.25</c:v>
                </c:pt>
                <c:pt idx="319">
                  <c:v>41459.291666666664</c:v>
                </c:pt>
                <c:pt idx="320">
                  <c:v>41459.333333333336</c:v>
                </c:pt>
                <c:pt idx="321">
                  <c:v>41459.375</c:v>
                </c:pt>
                <c:pt idx="322">
                  <c:v>41459.416666666664</c:v>
                </c:pt>
                <c:pt idx="323">
                  <c:v>41459.458333333336</c:v>
                </c:pt>
                <c:pt idx="324">
                  <c:v>41459.5</c:v>
                </c:pt>
                <c:pt idx="325">
                  <c:v>41459.541666666664</c:v>
                </c:pt>
                <c:pt idx="326">
                  <c:v>41459.583333333336</c:v>
                </c:pt>
                <c:pt idx="327">
                  <c:v>41459.625</c:v>
                </c:pt>
                <c:pt idx="328">
                  <c:v>41459.666666666664</c:v>
                </c:pt>
                <c:pt idx="329">
                  <c:v>41459.708333333336</c:v>
                </c:pt>
                <c:pt idx="330">
                  <c:v>41459.75</c:v>
                </c:pt>
                <c:pt idx="331">
                  <c:v>41459.791666666664</c:v>
                </c:pt>
                <c:pt idx="332">
                  <c:v>41459.833333333336</c:v>
                </c:pt>
                <c:pt idx="333">
                  <c:v>41459.875</c:v>
                </c:pt>
                <c:pt idx="334">
                  <c:v>41459.916666666664</c:v>
                </c:pt>
                <c:pt idx="335">
                  <c:v>41459.958333333336</c:v>
                </c:pt>
                <c:pt idx="336">
                  <c:v>41460</c:v>
                </c:pt>
                <c:pt idx="337">
                  <c:v>41460.041666666664</c:v>
                </c:pt>
                <c:pt idx="338">
                  <c:v>41460.083333333336</c:v>
                </c:pt>
                <c:pt idx="339">
                  <c:v>41460.125</c:v>
                </c:pt>
                <c:pt idx="340">
                  <c:v>41460.166666666664</c:v>
                </c:pt>
                <c:pt idx="341">
                  <c:v>41460.208333333336</c:v>
                </c:pt>
                <c:pt idx="342">
                  <c:v>41460.25</c:v>
                </c:pt>
                <c:pt idx="343">
                  <c:v>41460.291666666664</c:v>
                </c:pt>
                <c:pt idx="344">
                  <c:v>41460.333333333336</c:v>
                </c:pt>
                <c:pt idx="345">
                  <c:v>41460.375</c:v>
                </c:pt>
                <c:pt idx="346">
                  <c:v>41460.416666666664</c:v>
                </c:pt>
                <c:pt idx="347">
                  <c:v>41460.458333333336</c:v>
                </c:pt>
                <c:pt idx="348">
                  <c:v>41460.5</c:v>
                </c:pt>
                <c:pt idx="349">
                  <c:v>41460.541666666664</c:v>
                </c:pt>
                <c:pt idx="350">
                  <c:v>41460.583333333336</c:v>
                </c:pt>
                <c:pt idx="351">
                  <c:v>41460.625</c:v>
                </c:pt>
                <c:pt idx="352">
                  <c:v>41460.666666666664</c:v>
                </c:pt>
                <c:pt idx="353">
                  <c:v>41460.708333333336</c:v>
                </c:pt>
                <c:pt idx="354">
                  <c:v>41460.75</c:v>
                </c:pt>
                <c:pt idx="355">
                  <c:v>41460.791666666664</c:v>
                </c:pt>
                <c:pt idx="356">
                  <c:v>41460.833333333336</c:v>
                </c:pt>
                <c:pt idx="357">
                  <c:v>41460.875</c:v>
                </c:pt>
                <c:pt idx="358">
                  <c:v>41460.916666666664</c:v>
                </c:pt>
                <c:pt idx="359">
                  <c:v>41460.958333333336</c:v>
                </c:pt>
                <c:pt idx="360">
                  <c:v>41461</c:v>
                </c:pt>
                <c:pt idx="361">
                  <c:v>41461.041666666664</c:v>
                </c:pt>
                <c:pt idx="362">
                  <c:v>41461.083333333336</c:v>
                </c:pt>
                <c:pt idx="363">
                  <c:v>41461.125</c:v>
                </c:pt>
                <c:pt idx="364">
                  <c:v>41461.166666666664</c:v>
                </c:pt>
                <c:pt idx="365">
                  <c:v>41461.208333333336</c:v>
                </c:pt>
                <c:pt idx="366">
                  <c:v>41461.25</c:v>
                </c:pt>
                <c:pt idx="367">
                  <c:v>41461.291666666664</c:v>
                </c:pt>
                <c:pt idx="368">
                  <c:v>41461.333333333336</c:v>
                </c:pt>
                <c:pt idx="369">
                  <c:v>41461.375</c:v>
                </c:pt>
                <c:pt idx="370">
                  <c:v>41461.416666666664</c:v>
                </c:pt>
                <c:pt idx="371">
                  <c:v>41461.458333333336</c:v>
                </c:pt>
                <c:pt idx="372">
                  <c:v>41461.5</c:v>
                </c:pt>
                <c:pt idx="373">
                  <c:v>41461.541666666664</c:v>
                </c:pt>
                <c:pt idx="374">
                  <c:v>41461.583333333336</c:v>
                </c:pt>
                <c:pt idx="375">
                  <c:v>41461.625</c:v>
                </c:pt>
                <c:pt idx="376">
                  <c:v>41461.666666666664</c:v>
                </c:pt>
                <c:pt idx="377">
                  <c:v>41461.708333333336</c:v>
                </c:pt>
                <c:pt idx="378">
                  <c:v>41461.75</c:v>
                </c:pt>
                <c:pt idx="379">
                  <c:v>41461.791666666664</c:v>
                </c:pt>
                <c:pt idx="380">
                  <c:v>41461.833333333336</c:v>
                </c:pt>
                <c:pt idx="381">
                  <c:v>41461.875</c:v>
                </c:pt>
                <c:pt idx="382">
                  <c:v>41461.916666666664</c:v>
                </c:pt>
                <c:pt idx="383">
                  <c:v>41461.958333333336</c:v>
                </c:pt>
                <c:pt idx="384">
                  <c:v>41462</c:v>
                </c:pt>
                <c:pt idx="385">
                  <c:v>41462.041666666664</c:v>
                </c:pt>
                <c:pt idx="386">
                  <c:v>41462.083333333336</c:v>
                </c:pt>
                <c:pt idx="387">
                  <c:v>41462.125</c:v>
                </c:pt>
                <c:pt idx="388">
                  <c:v>41462.166666666664</c:v>
                </c:pt>
                <c:pt idx="389">
                  <c:v>41462.208333333336</c:v>
                </c:pt>
                <c:pt idx="390">
                  <c:v>41462.25</c:v>
                </c:pt>
                <c:pt idx="391">
                  <c:v>41462.291666666664</c:v>
                </c:pt>
                <c:pt idx="392">
                  <c:v>41462.333333333336</c:v>
                </c:pt>
                <c:pt idx="393">
                  <c:v>41462.375</c:v>
                </c:pt>
                <c:pt idx="394">
                  <c:v>41462.416666666664</c:v>
                </c:pt>
                <c:pt idx="395">
                  <c:v>41462.458333333336</c:v>
                </c:pt>
                <c:pt idx="396">
                  <c:v>41462.5</c:v>
                </c:pt>
                <c:pt idx="397">
                  <c:v>41462.541666666664</c:v>
                </c:pt>
                <c:pt idx="398">
                  <c:v>41462.583333333336</c:v>
                </c:pt>
                <c:pt idx="399">
                  <c:v>41462.625</c:v>
                </c:pt>
                <c:pt idx="400">
                  <c:v>41462.666666666664</c:v>
                </c:pt>
                <c:pt idx="401">
                  <c:v>41462.708333333336</c:v>
                </c:pt>
                <c:pt idx="402">
                  <c:v>41462.75</c:v>
                </c:pt>
                <c:pt idx="403">
                  <c:v>41462.791666666664</c:v>
                </c:pt>
                <c:pt idx="404">
                  <c:v>41462.833333333336</c:v>
                </c:pt>
                <c:pt idx="405">
                  <c:v>41462.875</c:v>
                </c:pt>
                <c:pt idx="406">
                  <c:v>41462.916666666664</c:v>
                </c:pt>
                <c:pt idx="407">
                  <c:v>41462.958333333336</c:v>
                </c:pt>
                <c:pt idx="408">
                  <c:v>41463</c:v>
                </c:pt>
                <c:pt idx="409">
                  <c:v>41463.041666666664</c:v>
                </c:pt>
                <c:pt idx="410">
                  <c:v>41463.083333333336</c:v>
                </c:pt>
                <c:pt idx="411">
                  <c:v>41463.125</c:v>
                </c:pt>
                <c:pt idx="412">
                  <c:v>41463.166666666664</c:v>
                </c:pt>
                <c:pt idx="413">
                  <c:v>41463.208333333336</c:v>
                </c:pt>
                <c:pt idx="414">
                  <c:v>41463.25</c:v>
                </c:pt>
                <c:pt idx="415">
                  <c:v>41463.291666666664</c:v>
                </c:pt>
                <c:pt idx="416">
                  <c:v>41463.333333333336</c:v>
                </c:pt>
                <c:pt idx="417">
                  <c:v>41463.375</c:v>
                </c:pt>
                <c:pt idx="418">
                  <c:v>41463.416666666664</c:v>
                </c:pt>
                <c:pt idx="419">
                  <c:v>41463.458333333336</c:v>
                </c:pt>
                <c:pt idx="420">
                  <c:v>41463.5</c:v>
                </c:pt>
                <c:pt idx="421">
                  <c:v>41463.541666666664</c:v>
                </c:pt>
                <c:pt idx="422">
                  <c:v>41463.583333333336</c:v>
                </c:pt>
                <c:pt idx="423">
                  <c:v>41463.625</c:v>
                </c:pt>
                <c:pt idx="424">
                  <c:v>41463.666666666664</c:v>
                </c:pt>
                <c:pt idx="425">
                  <c:v>41463.708333333336</c:v>
                </c:pt>
                <c:pt idx="426">
                  <c:v>41463.75</c:v>
                </c:pt>
                <c:pt idx="427">
                  <c:v>41463.791666666664</c:v>
                </c:pt>
                <c:pt idx="428">
                  <c:v>41463.833333333336</c:v>
                </c:pt>
                <c:pt idx="429">
                  <c:v>41463.875</c:v>
                </c:pt>
                <c:pt idx="430">
                  <c:v>41463.916666666664</c:v>
                </c:pt>
                <c:pt idx="431">
                  <c:v>41463.958333333336</c:v>
                </c:pt>
                <c:pt idx="432">
                  <c:v>41464</c:v>
                </c:pt>
                <c:pt idx="433">
                  <c:v>41464.041666666664</c:v>
                </c:pt>
                <c:pt idx="434">
                  <c:v>41464.083333333336</c:v>
                </c:pt>
                <c:pt idx="435">
                  <c:v>41464.125</c:v>
                </c:pt>
                <c:pt idx="436">
                  <c:v>41464.166666666664</c:v>
                </c:pt>
                <c:pt idx="437">
                  <c:v>41464.208333333336</c:v>
                </c:pt>
                <c:pt idx="438">
                  <c:v>41464.25</c:v>
                </c:pt>
                <c:pt idx="439">
                  <c:v>41464.291666666664</c:v>
                </c:pt>
                <c:pt idx="440">
                  <c:v>41464.333333333336</c:v>
                </c:pt>
                <c:pt idx="441">
                  <c:v>41464.375</c:v>
                </c:pt>
                <c:pt idx="442">
                  <c:v>41464.416666666664</c:v>
                </c:pt>
                <c:pt idx="443">
                  <c:v>41464.458333333336</c:v>
                </c:pt>
                <c:pt idx="444">
                  <c:v>41464.5</c:v>
                </c:pt>
                <c:pt idx="445">
                  <c:v>41464.541666666664</c:v>
                </c:pt>
                <c:pt idx="446">
                  <c:v>41464.583333333336</c:v>
                </c:pt>
                <c:pt idx="447">
                  <c:v>41464.625</c:v>
                </c:pt>
                <c:pt idx="448">
                  <c:v>41464.666666666664</c:v>
                </c:pt>
                <c:pt idx="449">
                  <c:v>41464.708333333336</c:v>
                </c:pt>
                <c:pt idx="450">
                  <c:v>41464.75</c:v>
                </c:pt>
                <c:pt idx="451">
                  <c:v>41464.791666666664</c:v>
                </c:pt>
                <c:pt idx="452">
                  <c:v>41464.833333333336</c:v>
                </c:pt>
                <c:pt idx="453">
                  <c:v>41464.875</c:v>
                </c:pt>
                <c:pt idx="454">
                  <c:v>41464.916666666664</c:v>
                </c:pt>
                <c:pt idx="455">
                  <c:v>41464.958333333336</c:v>
                </c:pt>
                <c:pt idx="456">
                  <c:v>41465</c:v>
                </c:pt>
                <c:pt idx="457">
                  <c:v>41465.041666666664</c:v>
                </c:pt>
                <c:pt idx="458">
                  <c:v>41465.083333333336</c:v>
                </c:pt>
                <c:pt idx="459">
                  <c:v>41465.125</c:v>
                </c:pt>
                <c:pt idx="460">
                  <c:v>41465.166666666664</c:v>
                </c:pt>
                <c:pt idx="461">
                  <c:v>41465.208333333336</c:v>
                </c:pt>
                <c:pt idx="462">
                  <c:v>41465.25</c:v>
                </c:pt>
                <c:pt idx="463">
                  <c:v>41465.291666666664</c:v>
                </c:pt>
                <c:pt idx="464">
                  <c:v>41465.333333333336</c:v>
                </c:pt>
                <c:pt idx="465">
                  <c:v>41465.375</c:v>
                </c:pt>
                <c:pt idx="466">
                  <c:v>41465.416666666664</c:v>
                </c:pt>
                <c:pt idx="467">
                  <c:v>41465.458333333336</c:v>
                </c:pt>
                <c:pt idx="468">
                  <c:v>41465.5</c:v>
                </c:pt>
                <c:pt idx="469">
                  <c:v>41465.541666666664</c:v>
                </c:pt>
                <c:pt idx="470">
                  <c:v>41465.583333333336</c:v>
                </c:pt>
                <c:pt idx="471">
                  <c:v>41465.625</c:v>
                </c:pt>
                <c:pt idx="472">
                  <c:v>41465.666666666664</c:v>
                </c:pt>
                <c:pt idx="473">
                  <c:v>41465.708333333336</c:v>
                </c:pt>
                <c:pt idx="474">
                  <c:v>41465.75</c:v>
                </c:pt>
                <c:pt idx="475">
                  <c:v>41465.791666666664</c:v>
                </c:pt>
                <c:pt idx="476">
                  <c:v>41465.833333333336</c:v>
                </c:pt>
                <c:pt idx="477">
                  <c:v>41465.875</c:v>
                </c:pt>
                <c:pt idx="478">
                  <c:v>41465.916666666664</c:v>
                </c:pt>
                <c:pt idx="479">
                  <c:v>41465.958333333336</c:v>
                </c:pt>
                <c:pt idx="480">
                  <c:v>41466</c:v>
                </c:pt>
                <c:pt idx="481">
                  <c:v>41466.041666666664</c:v>
                </c:pt>
                <c:pt idx="482">
                  <c:v>41466.083333333336</c:v>
                </c:pt>
                <c:pt idx="483">
                  <c:v>41466.125</c:v>
                </c:pt>
                <c:pt idx="484">
                  <c:v>41466.166666666664</c:v>
                </c:pt>
                <c:pt idx="485">
                  <c:v>41466.208333333336</c:v>
                </c:pt>
                <c:pt idx="486">
                  <c:v>41466.25</c:v>
                </c:pt>
                <c:pt idx="487">
                  <c:v>41466.291666666664</c:v>
                </c:pt>
                <c:pt idx="488">
                  <c:v>41466.333333333336</c:v>
                </c:pt>
                <c:pt idx="489">
                  <c:v>41466.375</c:v>
                </c:pt>
                <c:pt idx="490">
                  <c:v>41466.416666666664</c:v>
                </c:pt>
                <c:pt idx="491">
                  <c:v>41466.458333333336</c:v>
                </c:pt>
                <c:pt idx="492">
                  <c:v>41466.5</c:v>
                </c:pt>
                <c:pt idx="493">
                  <c:v>41466.541666666664</c:v>
                </c:pt>
                <c:pt idx="494">
                  <c:v>41466.583333333336</c:v>
                </c:pt>
                <c:pt idx="495">
                  <c:v>41466.625</c:v>
                </c:pt>
                <c:pt idx="496">
                  <c:v>41466.666666666664</c:v>
                </c:pt>
                <c:pt idx="497">
                  <c:v>41466.708333333336</c:v>
                </c:pt>
                <c:pt idx="498">
                  <c:v>41466.75</c:v>
                </c:pt>
                <c:pt idx="499">
                  <c:v>41466.791666666664</c:v>
                </c:pt>
                <c:pt idx="500">
                  <c:v>41466.833333333336</c:v>
                </c:pt>
                <c:pt idx="501">
                  <c:v>41466.875</c:v>
                </c:pt>
                <c:pt idx="502">
                  <c:v>41466.916666666664</c:v>
                </c:pt>
                <c:pt idx="503">
                  <c:v>41466.958333333336</c:v>
                </c:pt>
                <c:pt idx="504">
                  <c:v>41467</c:v>
                </c:pt>
                <c:pt idx="505">
                  <c:v>41467.041666666664</c:v>
                </c:pt>
                <c:pt idx="506">
                  <c:v>41467.083333333336</c:v>
                </c:pt>
                <c:pt idx="507">
                  <c:v>41467.125</c:v>
                </c:pt>
                <c:pt idx="508">
                  <c:v>41467.166666666664</c:v>
                </c:pt>
                <c:pt idx="509">
                  <c:v>41467.208333333336</c:v>
                </c:pt>
                <c:pt idx="510">
                  <c:v>41467.25</c:v>
                </c:pt>
                <c:pt idx="511">
                  <c:v>41467.291666666664</c:v>
                </c:pt>
                <c:pt idx="512">
                  <c:v>41467.333333333336</c:v>
                </c:pt>
                <c:pt idx="513">
                  <c:v>41467.375</c:v>
                </c:pt>
                <c:pt idx="514">
                  <c:v>41467.416666666664</c:v>
                </c:pt>
                <c:pt idx="515">
                  <c:v>41467.458333333336</c:v>
                </c:pt>
                <c:pt idx="516">
                  <c:v>41467.5</c:v>
                </c:pt>
                <c:pt idx="517">
                  <c:v>41467.541666666664</c:v>
                </c:pt>
                <c:pt idx="518">
                  <c:v>41467.583333333336</c:v>
                </c:pt>
                <c:pt idx="519">
                  <c:v>41467.625</c:v>
                </c:pt>
                <c:pt idx="520">
                  <c:v>41467.666666666664</c:v>
                </c:pt>
                <c:pt idx="521">
                  <c:v>41467.708333333336</c:v>
                </c:pt>
                <c:pt idx="522">
                  <c:v>41467.75</c:v>
                </c:pt>
                <c:pt idx="523">
                  <c:v>41467.791666666664</c:v>
                </c:pt>
                <c:pt idx="524">
                  <c:v>41467.833333333336</c:v>
                </c:pt>
                <c:pt idx="525">
                  <c:v>41467.875</c:v>
                </c:pt>
                <c:pt idx="526">
                  <c:v>41467.916666666664</c:v>
                </c:pt>
                <c:pt idx="527">
                  <c:v>41467.958333333336</c:v>
                </c:pt>
                <c:pt idx="528">
                  <c:v>41468</c:v>
                </c:pt>
                <c:pt idx="529">
                  <c:v>41468.041666666664</c:v>
                </c:pt>
                <c:pt idx="530">
                  <c:v>41468.083333333336</c:v>
                </c:pt>
                <c:pt idx="531">
                  <c:v>41468.125</c:v>
                </c:pt>
                <c:pt idx="532">
                  <c:v>41468.166666666664</c:v>
                </c:pt>
                <c:pt idx="533">
                  <c:v>41468.208333333336</c:v>
                </c:pt>
                <c:pt idx="534">
                  <c:v>41468.25</c:v>
                </c:pt>
                <c:pt idx="535">
                  <c:v>41468.291666666664</c:v>
                </c:pt>
                <c:pt idx="536">
                  <c:v>41468.333333333336</c:v>
                </c:pt>
                <c:pt idx="537">
                  <c:v>41468.375</c:v>
                </c:pt>
                <c:pt idx="538">
                  <c:v>41468.416666666664</c:v>
                </c:pt>
                <c:pt idx="539">
                  <c:v>41468.458333333336</c:v>
                </c:pt>
                <c:pt idx="540">
                  <c:v>41468.5</c:v>
                </c:pt>
                <c:pt idx="541">
                  <c:v>41468.541666666664</c:v>
                </c:pt>
                <c:pt idx="542">
                  <c:v>41468.583333333336</c:v>
                </c:pt>
                <c:pt idx="543">
                  <c:v>41468.625</c:v>
                </c:pt>
                <c:pt idx="544">
                  <c:v>41468.666666666664</c:v>
                </c:pt>
                <c:pt idx="545">
                  <c:v>41468.708333333336</c:v>
                </c:pt>
                <c:pt idx="546">
                  <c:v>41468.75</c:v>
                </c:pt>
                <c:pt idx="547">
                  <c:v>41468.791666666664</c:v>
                </c:pt>
                <c:pt idx="548">
                  <c:v>41468.833333333336</c:v>
                </c:pt>
                <c:pt idx="549">
                  <c:v>41468.875</c:v>
                </c:pt>
                <c:pt idx="550">
                  <c:v>41468.916666666664</c:v>
                </c:pt>
                <c:pt idx="551">
                  <c:v>41468.958333333336</c:v>
                </c:pt>
                <c:pt idx="552">
                  <c:v>41469</c:v>
                </c:pt>
                <c:pt idx="553">
                  <c:v>41469.041666666664</c:v>
                </c:pt>
                <c:pt idx="554">
                  <c:v>41469.083333333336</c:v>
                </c:pt>
                <c:pt idx="555">
                  <c:v>41469.125</c:v>
                </c:pt>
                <c:pt idx="556">
                  <c:v>41469.166666666664</c:v>
                </c:pt>
                <c:pt idx="557">
                  <c:v>41469.208333333336</c:v>
                </c:pt>
                <c:pt idx="558">
                  <c:v>41469.25</c:v>
                </c:pt>
                <c:pt idx="559">
                  <c:v>41469.291666666664</c:v>
                </c:pt>
                <c:pt idx="560">
                  <c:v>41469.333333333336</c:v>
                </c:pt>
                <c:pt idx="561">
                  <c:v>41469.375</c:v>
                </c:pt>
                <c:pt idx="562">
                  <c:v>41469.416666666664</c:v>
                </c:pt>
                <c:pt idx="563">
                  <c:v>41469.458333333336</c:v>
                </c:pt>
                <c:pt idx="564">
                  <c:v>41469.5</c:v>
                </c:pt>
                <c:pt idx="565">
                  <c:v>41469.541666666664</c:v>
                </c:pt>
                <c:pt idx="566">
                  <c:v>41469.583333333336</c:v>
                </c:pt>
                <c:pt idx="567">
                  <c:v>41469.625</c:v>
                </c:pt>
                <c:pt idx="568">
                  <c:v>41469.666666666664</c:v>
                </c:pt>
                <c:pt idx="569">
                  <c:v>41469.708333333336</c:v>
                </c:pt>
                <c:pt idx="570">
                  <c:v>41469.75</c:v>
                </c:pt>
                <c:pt idx="571">
                  <c:v>41469.791666666664</c:v>
                </c:pt>
                <c:pt idx="572">
                  <c:v>41469.833333333336</c:v>
                </c:pt>
                <c:pt idx="573">
                  <c:v>41469.875</c:v>
                </c:pt>
                <c:pt idx="574">
                  <c:v>41469.916666666664</c:v>
                </c:pt>
                <c:pt idx="575">
                  <c:v>41469.958333333336</c:v>
                </c:pt>
                <c:pt idx="576">
                  <c:v>41470</c:v>
                </c:pt>
                <c:pt idx="577">
                  <c:v>41470.041666666664</c:v>
                </c:pt>
                <c:pt idx="578">
                  <c:v>41470.083333333336</c:v>
                </c:pt>
                <c:pt idx="579">
                  <c:v>41470.125</c:v>
                </c:pt>
                <c:pt idx="580">
                  <c:v>41470.166666666664</c:v>
                </c:pt>
                <c:pt idx="581">
                  <c:v>41470.208333333336</c:v>
                </c:pt>
                <c:pt idx="582">
                  <c:v>41470.25</c:v>
                </c:pt>
                <c:pt idx="583">
                  <c:v>41470.291666666664</c:v>
                </c:pt>
                <c:pt idx="584">
                  <c:v>41470.333333333336</c:v>
                </c:pt>
                <c:pt idx="585">
                  <c:v>41470.375</c:v>
                </c:pt>
                <c:pt idx="586">
                  <c:v>41470.416666666664</c:v>
                </c:pt>
                <c:pt idx="587">
                  <c:v>41470.458333333336</c:v>
                </c:pt>
                <c:pt idx="588">
                  <c:v>41470.5</c:v>
                </c:pt>
                <c:pt idx="589">
                  <c:v>41470.541666666664</c:v>
                </c:pt>
                <c:pt idx="590">
                  <c:v>41470.583333333336</c:v>
                </c:pt>
                <c:pt idx="591">
                  <c:v>41470.625</c:v>
                </c:pt>
                <c:pt idx="592">
                  <c:v>41470.666666666664</c:v>
                </c:pt>
                <c:pt idx="593">
                  <c:v>41470.708333333336</c:v>
                </c:pt>
                <c:pt idx="594">
                  <c:v>41470.75</c:v>
                </c:pt>
                <c:pt idx="595">
                  <c:v>41470.791666666664</c:v>
                </c:pt>
                <c:pt idx="596">
                  <c:v>41470.833333333336</c:v>
                </c:pt>
                <c:pt idx="597">
                  <c:v>41470.875</c:v>
                </c:pt>
                <c:pt idx="598">
                  <c:v>41470.916666666664</c:v>
                </c:pt>
                <c:pt idx="599">
                  <c:v>41470.958333333336</c:v>
                </c:pt>
                <c:pt idx="600">
                  <c:v>41471</c:v>
                </c:pt>
                <c:pt idx="601">
                  <c:v>41471.041666666664</c:v>
                </c:pt>
                <c:pt idx="602">
                  <c:v>41471.083333333336</c:v>
                </c:pt>
                <c:pt idx="603">
                  <c:v>41471.125</c:v>
                </c:pt>
                <c:pt idx="604">
                  <c:v>41471.166666666664</c:v>
                </c:pt>
                <c:pt idx="605">
                  <c:v>41471.208333333336</c:v>
                </c:pt>
                <c:pt idx="606">
                  <c:v>41471.25</c:v>
                </c:pt>
                <c:pt idx="607">
                  <c:v>41471.291666666664</c:v>
                </c:pt>
                <c:pt idx="608">
                  <c:v>41471.333333333336</c:v>
                </c:pt>
                <c:pt idx="609">
                  <c:v>41471.375</c:v>
                </c:pt>
                <c:pt idx="610">
                  <c:v>41471.416666666664</c:v>
                </c:pt>
                <c:pt idx="611">
                  <c:v>41471.458333333336</c:v>
                </c:pt>
                <c:pt idx="612">
                  <c:v>41471.5</c:v>
                </c:pt>
                <c:pt idx="613">
                  <c:v>41471.541666666664</c:v>
                </c:pt>
                <c:pt idx="614">
                  <c:v>41471.583333333336</c:v>
                </c:pt>
                <c:pt idx="615">
                  <c:v>41471.625</c:v>
                </c:pt>
                <c:pt idx="616">
                  <c:v>41471.666666666664</c:v>
                </c:pt>
                <c:pt idx="617">
                  <c:v>41471.708333333336</c:v>
                </c:pt>
                <c:pt idx="618">
                  <c:v>41471.75</c:v>
                </c:pt>
                <c:pt idx="619">
                  <c:v>41471.791666666664</c:v>
                </c:pt>
                <c:pt idx="620">
                  <c:v>41471.833333333336</c:v>
                </c:pt>
                <c:pt idx="621">
                  <c:v>41471.875</c:v>
                </c:pt>
                <c:pt idx="622">
                  <c:v>41471.916666666664</c:v>
                </c:pt>
                <c:pt idx="623">
                  <c:v>41471.958333333336</c:v>
                </c:pt>
                <c:pt idx="624">
                  <c:v>41472</c:v>
                </c:pt>
                <c:pt idx="625">
                  <c:v>41472.041666666664</c:v>
                </c:pt>
                <c:pt idx="626">
                  <c:v>41472.083333333336</c:v>
                </c:pt>
                <c:pt idx="627">
                  <c:v>41472.125</c:v>
                </c:pt>
                <c:pt idx="628">
                  <c:v>41472.166666666664</c:v>
                </c:pt>
                <c:pt idx="629">
                  <c:v>41472.208333333336</c:v>
                </c:pt>
                <c:pt idx="630">
                  <c:v>41472.25</c:v>
                </c:pt>
                <c:pt idx="631">
                  <c:v>41472.291666666664</c:v>
                </c:pt>
                <c:pt idx="632">
                  <c:v>41472.333333333336</c:v>
                </c:pt>
                <c:pt idx="633">
                  <c:v>41472.375</c:v>
                </c:pt>
                <c:pt idx="634">
                  <c:v>41472.416666666664</c:v>
                </c:pt>
                <c:pt idx="635">
                  <c:v>41472.458333333336</c:v>
                </c:pt>
                <c:pt idx="636">
                  <c:v>41472.5</c:v>
                </c:pt>
                <c:pt idx="637">
                  <c:v>41472.541666666664</c:v>
                </c:pt>
                <c:pt idx="638">
                  <c:v>41472.583333333336</c:v>
                </c:pt>
                <c:pt idx="639">
                  <c:v>41472.625</c:v>
                </c:pt>
                <c:pt idx="640">
                  <c:v>41472.666666666664</c:v>
                </c:pt>
                <c:pt idx="641">
                  <c:v>41472.708333333336</c:v>
                </c:pt>
                <c:pt idx="642">
                  <c:v>41472.75</c:v>
                </c:pt>
                <c:pt idx="643">
                  <c:v>41472.791666666664</c:v>
                </c:pt>
                <c:pt idx="644">
                  <c:v>41472.833333333336</c:v>
                </c:pt>
                <c:pt idx="645">
                  <c:v>41472.875</c:v>
                </c:pt>
                <c:pt idx="646">
                  <c:v>41472.916666666664</c:v>
                </c:pt>
                <c:pt idx="647">
                  <c:v>41472.958333333336</c:v>
                </c:pt>
                <c:pt idx="648">
                  <c:v>41473</c:v>
                </c:pt>
                <c:pt idx="649">
                  <c:v>41473.041666666664</c:v>
                </c:pt>
                <c:pt idx="650">
                  <c:v>41473.083333333336</c:v>
                </c:pt>
                <c:pt idx="651">
                  <c:v>41473.125</c:v>
                </c:pt>
                <c:pt idx="652">
                  <c:v>41473.166666666664</c:v>
                </c:pt>
                <c:pt idx="653">
                  <c:v>41473.208333333336</c:v>
                </c:pt>
                <c:pt idx="654">
                  <c:v>41473.25</c:v>
                </c:pt>
                <c:pt idx="655">
                  <c:v>41473.291666666664</c:v>
                </c:pt>
                <c:pt idx="656">
                  <c:v>41473.333333333336</c:v>
                </c:pt>
                <c:pt idx="657">
                  <c:v>41473.375</c:v>
                </c:pt>
                <c:pt idx="658">
                  <c:v>41473.416666666664</c:v>
                </c:pt>
                <c:pt idx="659">
                  <c:v>41473.458333333336</c:v>
                </c:pt>
                <c:pt idx="660">
                  <c:v>41473.5</c:v>
                </c:pt>
                <c:pt idx="661">
                  <c:v>41473.541666666664</c:v>
                </c:pt>
                <c:pt idx="662">
                  <c:v>41473.583333333336</c:v>
                </c:pt>
                <c:pt idx="663">
                  <c:v>41473.625</c:v>
                </c:pt>
                <c:pt idx="664">
                  <c:v>41473.666666666664</c:v>
                </c:pt>
                <c:pt idx="665">
                  <c:v>41473.708333333336</c:v>
                </c:pt>
                <c:pt idx="666">
                  <c:v>41473.75</c:v>
                </c:pt>
                <c:pt idx="667">
                  <c:v>41473.791666666664</c:v>
                </c:pt>
                <c:pt idx="668">
                  <c:v>41473.833333333336</c:v>
                </c:pt>
                <c:pt idx="669">
                  <c:v>41473.875</c:v>
                </c:pt>
                <c:pt idx="670">
                  <c:v>41473.916666666664</c:v>
                </c:pt>
                <c:pt idx="671">
                  <c:v>41473.958333333336</c:v>
                </c:pt>
                <c:pt idx="672">
                  <c:v>41474</c:v>
                </c:pt>
                <c:pt idx="673">
                  <c:v>41474.041666666664</c:v>
                </c:pt>
                <c:pt idx="674">
                  <c:v>41474.083333333336</c:v>
                </c:pt>
                <c:pt idx="675">
                  <c:v>41474.125</c:v>
                </c:pt>
                <c:pt idx="676">
                  <c:v>41474.166666666664</c:v>
                </c:pt>
                <c:pt idx="677">
                  <c:v>41474.208333333336</c:v>
                </c:pt>
                <c:pt idx="678">
                  <c:v>41474.25</c:v>
                </c:pt>
                <c:pt idx="679">
                  <c:v>41474.291666666664</c:v>
                </c:pt>
                <c:pt idx="680">
                  <c:v>41474.333333333336</c:v>
                </c:pt>
                <c:pt idx="681">
                  <c:v>41474.375</c:v>
                </c:pt>
                <c:pt idx="682">
                  <c:v>41474.416666666664</c:v>
                </c:pt>
                <c:pt idx="683">
                  <c:v>41474.458333333336</c:v>
                </c:pt>
                <c:pt idx="684">
                  <c:v>41474.5</c:v>
                </c:pt>
                <c:pt idx="685">
                  <c:v>41474.541666666664</c:v>
                </c:pt>
                <c:pt idx="686">
                  <c:v>41474.583333333336</c:v>
                </c:pt>
                <c:pt idx="687">
                  <c:v>41474.625</c:v>
                </c:pt>
                <c:pt idx="688">
                  <c:v>41474.666666666664</c:v>
                </c:pt>
                <c:pt idx="689">
                  <c:v>41474.708333333336</c:v>
                </c:pt>
                <c:pt idx="690">
                  <c:v>41474.75</c:v>
                </c:pt>
                <c:pt idx="691">
                  <c:v>41474.791666666664</c:v>
                </c:pt>
                <c:pt idx="692">
                  <c:v>41474.833333333336</c:v>
                </c:pt>
                <c:pt idx="693">
                  <c:v>41474.875</c:v>
                </c:pt>
                <c:pt idx="694">
                  <c:v>41474.916666666664</c:v>
                </c:pt>
                <c:pt idx="695">
                  <c:v>41474.958333333336</c:v>
                </c:pt>
                <c:pt idx="696">
                  <c:v>41475</c:v>
                </c:pt>
                <c:pt idx="697">
                  <c:v>41475.041666666664</c:v>
                </c:pt>
                <c:pt idx="698">
                  <c:v>41475.083333333336</c:v>
                </c:pt>
                <c:pt idx="699">
                  <c:v>41475.125</c:v>
                </c:pt>
                <c:pt idx="700">
                  <c:v>41475.166666666664</c:v>
                </c:pt>
                <c:pt idx="701">
                  <c:v>41475.208333333336</c:v>
                </c:pt>
                <c:pt idx="702">
                  <c:v>41475.25</c:v>
                </c:pt>
                <c:pt idx="703">
                  <c:v>41475.291666666664</c:v>
                </c:pt>
                <c:pt idx="704">
                  <c:v>41475.333333333336</c:v>
                </c:pt>
                <c:pt idx="705">
                  <c:v>41475.375</c:v>
                </c:pt>
                <c:pt idx="706">
                  <c:v>41475.416666666664</c:v>
                </c:pt>
                <c:pt idx="707">
                  <c:v>41475.458333333336</c:v>
                </c:pt>
                <c:pt idx="708">
                  <c:v>41475.5</c:v>
                </c:pt>
                <c:pt idx="709">
                  <c:v>41475.541666666664</c:v>
                </c:pt>
                <c:pt idx="710">
                  <c:v>41475.583333333336</c:v>
                </c:pt>
                <c:pt idx="711">
                  <c:v>41475.625</c:v>
                </c:pt>
                <c:pt idx="712">
                  <c:v>41475.666666666664</c:v>
                </c:pt>
                <c:pt idx="713">
                  <c:v>41475.708333333336</c:v>
                </c:pt>
                <c:pt idx="714">
                  <c:v>41475.75</c:v>
                </c:pt>
                <c:pt idx="715">
                  <c:v>41475.791666666664</c:v>
                </c:pt>
                <c:pt idx="716">
                  <c:v>41475.833333333336</c:v>
                </c:pt>
                <c:pt idx="717">
                  <c:v>41475.875</c:v>
                </c:pt>
                <c:pt idx="718">
                  <c:v>41475.916666666664</c:v>
                </c:pt>
                <c:pt idx="719">
                  <c:v>41475.958333333336</c:v>
                </c:pt>
                <c:pt idx="720">
                  <c:v>41476</c:v>
                </c:pt>
                <c:pt idx="721">
                  <c:v>41476.041666666664</c:v>
                </c:pt>
                <c:pt idx="722">
                  <c:v>41476.083333333336</c:v>
                </c:pt>
                <c:pt idx="723">
                  <c:v>41476.125</c:v>
                </c:pt>
                <c:pt idx="724">
                  <c:v>41476.166666666664</c:v>
                </c:pt>
                <c:pt idx="725">
                  <c:v>41476.208333333336</c:v>
                </c:pt>
                <c:pt idx="726">
                  <c:v>41476.25</c:v>
                </c:pt>
                <c:pt idx="727">
                  <c:v>41476.291666666664</c:v>
                </c:pt>
                <c:pt idx="728">
                  <c:v>41476.333333333336</c:v>
                </c:pt>
                <c:pt idx="729">
                  <c:v>41476.375</c:v>
                </c:pt>
                <c:pt idx="730">
                  <c:v>41476.416666666664</c:v>
                </c:pt>
                <c:pt idx="731">
                  <c:v>41476.458333333336</c:v>
                </c:pt>
                <c:pt idx="732">
                  <c:v>41476.5</c:v>
                </c:pt>
                <c:pt idx="733">
                  <c:v>41476.541666666664</c:v>
                </c:pt>
                <c:pt idx="734">
                  <c:v>41476.583333333336</c:v>
                </c:pt>
                <c:pt idx="735">
                  <c:v>41476.625</c:v>
                </c:pt>
                <c:pt idx="736">
                  <c:v>41476.666666666664</c:v>
                </c:pt>
                <c:pt idx="737">
                  <c:v>41476.708333333336</c:v>
                </c:pt>
                <c:pt idx="738">
                  <c:v>41476.75</c:v>
                </c:pt>
                <c:pt idx="739">
                  <c:v>41476.791666666664</c:v>
                </c:pt>
                <c:pt idx="740">
                  <c:v>41476.833333333336</c:v>
                </c:pt>
                <c:pt idx="741">
                  <c:v>41476.875</c:v>
                </c:pt>
                <c:pt idx="742">
                  <c:v>41476.916666666664</c:v>
                </c:pt>
                <c:pt idx="743">
                  <c:v>41476.958333333336</c:v>
                </c:pt>
                <c:pt idx="744">
                  <c:v>41477</c:v>
                </c:pt>
                <c:pt idx="745">
                  <c:v>41477.041666666664</c:v>
                </c:pt>
                <c:pt idx="746">
                  <c:v>41477.083333333336</c:v>
                </c:pt>
                <c:pt idx="747">
                  <c:v>41477.125</c:v>
                </c:pt>
                <c:pt idx="748">
                  <c:v>41477.166666666664</c:v>
                </c:pt>
                <c:pt idx="749">
                  <c:v>41477.208333333336</c:v>
                </c:pt>
                <c:pt idx="750">
                  <c:v>41477.25</c:v>
                </c:pt>
                <c:pt idx="751">
                  <c:v>41477.291666666664</c:v>
                </c:pt>
                <c:pt idx="752">
                  <c:v>41477.333333333336</c:v>
                </c:pt>
                <c:pt idx="753">
                  <c:v>41477.375</c:v>
                </c:pt>
                <c:pt idx="754">
                  <c:v>41477.416666666664</c:v>
                </c:pt>
                <c:pt idx="755">
                  <c:v>41477.458333333336</c:v>
                </c:pt>
                <c:pt idx="756">
                  <c:v>41477.5</c:v>
                </c:pt>
                <c:pt idx="757">
                  <c:v>41477.541666666664</c:v>
                </c:pt>
                <c:pt idx="758">
                  <c:v>41477.583333333336</c:v>
                </c:pt>
                <c:pt idx="759">
                  <c:v>41477.625</c:v>
                </c:pt>
                <c:pt idx="760">
                  <c:v>41477.666666666664</c:v>
                </c:pt>
                <c:pt idx="761">
                  <c:v>41477.708333333336</c:v>
                </c:pt>
                <c:pt idx="762">
                  <c:v>41477.75</c:v>
                </c:pt>
                <c:pt idx="763">
                  <c:v>41477.791666666664</c:v>
                </c:pt>
                <c:pt idx="764">
                  <c:v>41477.833333333336</c:v>
                </c:pt>
                <c:pt idx="765">
                  <c:v>41477.875</c:v>
                </c:pt>
                <c:pt idx="766">
                  <c:v>41477.916666666664</c:v>
                </c:pt>
                <c:pt idx="767">
                  <c:v>41477.958333333336</c:v>
                </c:pt>
                <c:pt idx="768">
                  <c:v>41478</c:v>
                </c:pt>
                <c:pt idx="769">
                  <c:v>41478.041666666664</c:v>
                </c:pt>
                <c:pt idx="770">
                  <c:v>41478.083333333336</c:v>
                </c:pt>
                <c:pt idx="771">
                  <c:v>41478.125</c:v>
                </c:pt>
                <c:pt idx="772">
                  <c:v>41478.166666666664</c:v>
                </c:pt>
                <c:pt idx="773">
                  <c:v>41478.208333333336</c:v>
                </c:pt>
                <c:pt idx="774">
                  <c:v>41478.25</c:v>
                </c:pt>
                <c:pt idx="775">
                  <c:v>41478.291666666664</c:v>
                </c:pt>
                <c:pt idx="776">
                  <c:v>41478.333333333336</c:v>
                </c:pt>
                <c:pt idx="777">
                  <c:v>41478.375</c:v>
                </c:pt>
                <c:pt idx="778">
                  <c:v>41478.416666666664</c:v>
                </c:pt>
                <c:pt idx="779">
                  <c:v>41478.458333333336</c:v>
                </c:pt>
                <c:pt idx="780">
                  <c:v>41478.5</c:v>
                </c:pt>
                <c:pt idx="781">
                  <c:v>41478.541666666664</c:v>
                </c:pt>
                <c:pt idx="782">
                  <c:v>41478.583333333336</c:v>
                </c:pt>
                <c:pt idx="783">
                  <c:v>41478.625</c:v>
                </c:pt>
                <c:pt idx="784">
                  <c:v>41478.666666666664</c:v>
                </c:pt>
                <c:pt idx="785">
                  <c:v>41478.708333333336</c:v>
                </c:pt>
                <c:pt idx="786">
                  <c:v>41478.75</c:v>
                </c:pt>
                <c:pt idx="787">
                  <c:v>41478.791666666664</c:v>
                </c:pt>
                <c:pt idx="788">
                  <c:v>41478.833333333336</c:v>
                </c:pt>
                <c:pt idx="789">
                  <c:v>41478.875</c:v>
                </c:pt>
                <c:pt idx="790">
                  <c:v>41478.916666666664</c:v>
                </c:pt>
                <c:pt idx="791">
                  <c:v>41478.958333333336</c:v>
                </c:pt>
                <c:pt idx="792">
                  <c:v>41479</c:v>
                </c:pt>
                <c:pt idx="793">
                  <c:v>41479.041666666664</c:v>
                </c:pt>
                <c:pt idx="794">
                  <c:v>41479.083333333336</c:v>
                </c:pt>
                <c:pt idx="795">
                  <c:v>41479.125</c:v>
                </c:pt>
                <c:pt idx="796">
                  <c:v>41479.166666666664</c:v>
                </c:pt>
                <c:pt idx="797">
                  <c:v>41479.208333333336</c:v>
                </c:pt>
                <c:pt idx="798">
                  <c:v>41479.25</c:v>
                </c:pt>
                <c:pt idx="799">
                  <c:v>41479.291666666664</c:v>
                </c:pt>
                <c:pt idx="800">
                  <c:v>41479.333333333336</c:v>
                </c:pt>
                <c:pt idx="801">
                  <c:v>41479.375</c:v>
                </c:pt>
                <c:pt idx="802">
                  <c:v>41479.416666666664</c:v>
                </c:pt>
                <c:pt idx="803">
                  <c:v>41479.458333333336</c:v>
                </c:pt>
                <c:pt idx="804">
                  <c:v>41479.5</c:v>
                </c:pt>
                <c:pt idx="805">
                  <c:v>41479.541666666664</c:v>
                </c:pt>
                <c:pt idx="806">
                  <c:v>41479.583333333336</c:v>
                </c:pt>
                <c:pt idx="807">
                  <c:v>41479.625</c:v>
                </c:pt>
                <c:pt idx="808">
                  <c:v>41479.666666666664</c:v>
                </c:pt>
                <c:pt idx="809">
                  <c:v>41479.708333333336</c:v>
                </c:pt>
                <c:pt idx="810">
                  <c:v>41479.75</c:v>
                </c:pt>
                <c:pt idx="811">
                  <c:v>41479.791666666664</c:v>
                </c:pt>
                <c:pt idx="812">
                  <c:v>41479.833333333336</c:v>
                </c:pt>
                <c:pt idx="813">
                  <c:v>41479.875</c:v>
                </c:pt>
                <c:pt idx="814">
                  <c:v>41479.916666666664</c:v>
                </c:pt>
                <c:pt idx="815">
                  <c:v>41479.958333333336</c:v>
                </c:pt>
                <c:pt idx="816">
                  <c:v>41480</c:v>
                </c:pt>
                <c:pt idx="817">
                  <c:v>41480.041666666664</c:v>
                </c:pt>
                <c:pt idx="818">
                  <c:v>41480.083333333336</c:v>
                </c:pt>
                <c:pt idx="819">
                  <c:v>41480.125</c:v>
                </c:pt>
                <c:pt idx="820">
                  <c:v>41480.166666666664</c:v>
                </c:pt>
                <c:pt idx="821">
                  <c:v>41480.208333333336</c:v>
                </c:pt>
                <c:pt idx="822">
                  <c:v>41480.25</c:v>
                </c:pt>
                <c:pt idx="823">
                  <c:v>41480.291666666664</c:v>
                </c:pt>
                <c:pt idx="824">
                  <c:v>41480.333333333336</c:v>
                </c:pt>
                <c:pt idx="825">
                  <c:v>41480.375</c:v>
                </c:pt>
                <c:pt idx="826">
                  <c:v>41480.416666666664</c:v>
                </c:pt>
                <c:pt idx="827">
                  <c:v>41480.458333333336</c:v>
                </c:pt>
                <c:pt idx="828">
                  <c:v>41480.5</c:v>
                </c:pt>
                <c:pt idx="829">
                  <c:v>41480.541666666664</c:v>
                </c:pt>
                <c:pt idx="830">
                  <c:v>41480.583333333336</c:v>
                </c:pt>
                <c:pt idx="831">
                  <c:v>41480.625</c:v>
                </c:pt>
                <c:pt idx="832">
                  <c:v>41480.666666666664</c:v>
                </c:pt>
                <c:pt idx="833">
                  <c:v>41480.708333333336</c:v>
                </c:pt>
                <c:pt idx="834">
                  <c:v>41480.75</c:v>
                </c:pt>
                <c:pt idx="835">
                  <c:v>41480.791666666664</c:v>
                </c:pt>
                <c:pt idx="836">
                  <c:v>41480.833333333336</c:v>
                </c:pt>
                <c:pt idx="837">
                  <c:v>41480.875</c:v>
                </c:pt>
                <c:pt idx="838">
                  <c:v>41480.916666666664</c:v>
                </c:pt>
                <c:pt idx="839">
                  <c:v>41480.958333333336</c:v>
                </c:pt>
                <c:pt idx="840">
                  <c:v>41481</c:v>
                </c:pt>
                <c:pt idx="841">
                  <c:v>41481.041666666664</c:v>
                </c:pt>
                <c:pt idx="842">
                  <c:v>41481.083333333336</c:v>
                </c:pt>
                <c:pt idx="843">
                  <c:v>41481.125</c:v>
                </c:pt>
                <c:pt idx="844">
                  <c:v>41481.166666666664</c:v>
                </c:pt>
                <c:pt idx="845">
                  <c:v>41481.208333333336</c:v>
                </c:pt>
                <c:pt idx="846">
                  <c:v>41481.25</c:v>
                </c:pt>
                <c:pt idx="847">
                  <c:v>41481.291666666664</c:v>
                </c:pt>
                <c:pt idx="848">
                  <c:v>41481.333333333336</c:v>
                </c:pt>
                <c:pt idx="849">
                  <c:v>41481.375</c:v>
                </c:pt>
                <c:pt idx="850">
                  <c:v>41481.416666666664</c:v>
                </c:pt>
                <c:pt idx="851">
                  <c:v>41481.458333333336</c:v>
                </c:pt>
                <c:pt idx="852">
                  <c:v>41481.5</c:v>
                </c:pt>
                <c:pt idx="853">
                  <c:v>41481.541666666664</c:v>
                </c:pt>
                <c:pt idx="854">
                  <c:v>41481.583333333336</c:v>
                </c:pt>
                <c:pt idx="855">
                  <c:v>41481.625</c:v>
                </c:pt>
                <c:pt idx="856">
                  <c:v>41481.666666666664</c:v>
                </c:pt>
                <c:pt idx="857">
                  <c:v>41481.708333333336</c:v>
                </c:pt>
                <c:pt idx="858">
                  <c:v>41481.75</c:v>
                </c:pt>
                <c:pt idx="859">
                  <c:v>41481.791666666664</c:v>
                </c:pt>
                <c:pt idx="860">
                  <c:v>41481.833333333336</c:v>
                </c:pt>
                <c:pt idx="861">
                  <c:v>41481.875</c:v>
                </c:pt>
                <c:pt idx="862">
                  <c:v>41481.916666666664</c:v>
                </c:pt>
                <c:pt idx="863">
                  <c:v>41481.958333333336</c:v>
                </c:pt>
                <c:pt idx="864">
                  <c:v>41482</c:v>
                </c:pt>
                <c:pt idx="865">
                  <c:v>41482.041666666664</c:v>
                </c:pt>
                <c:pt idx="866">
                  <c:v>41482.083333333336</c:v>
                </c:pt>
                <c:pt idx="867">
                  <c:v>41482.125</c:v>
                </c:pt>
                <c:pt idx="868">
                  <c:v>41482.166666666664</c:v>
                </c:pt>
                <c:pt idx="869">
                  <c:v>41482.208333333336</c:v>
                </c:pt>
                <c:pt idx="870">
                  <c:v>41482.25</c:v>
                </c:pt>
                <c:pt idx="871">
                  <c:v>41482.291666666664</c:v>
                </c:pt>
                <c:pt idx="872">
                  <c:v>41482.333333333336</c:v>
                </c:pt>
                <c:pt idx="873">
                  <c:v>41482.375</c:v>
                </c:pt>
                <c:pt idx="874">
                  <c:v>41482.416666666664</c:v>
                </c:pt>
                <c:pt idx="875">
                  <c:v>41482.458333333336</c:v>
                </c:pt>
                <c:pt idx="876">
                  <c:v>41482.5</c:v>
                </c:pt>
                <c:pt idx="877">
                  <c:v>41482.541666666664</c:v>
                </c:pt>
                <c:pt idx="878">
                  <c:v>41482.583333333336</c:v>
                </c:pt>
                <c:pt idx="879">
                  <c:v>41482.625</c:v>
                </c:pt>
                <c:pt idx="880">
                  <c:v>41482.666666666664</c:v>
                </c:pt>
                <c:pt idx="881">
                  <c:v>41482.708333333336</c:v>
                </c:pt>
                <c:pt idx="882">
                  <c:v>41482.75</c:v>
                </c:pt>
                <c:pt idx="883">
                  <c:v>41482.791666666664</c:v>
                </c:pt>
                <c:pt idx="884">
                  <c:v>41482.833333333336</c:v>
                </c:pt>
                <c:pt idx="885">
                  <c:v>41482.875</c:v>
                </c:pt>
                <c:pt idx="886">
                  <c:v>41482.916666666664</c:v>
                </c:pt>
                <c:pt idx="887">
                  <c:v>41482.958333333336</c:v>
                </c:pt>
                <c:pt idx="888">
                  <c:v>41483</c:v>
                </c:pt>
                <c:pt idx="889">
                  <c:v>41483.041666666664</c:v>
                </c:pt>
                <c:pt idx="890">
                  <c:v>41483.083333333336</c:v>
                </c:pt>
                <c:pt idx="891">
                  <c:v>41483.125</c:v>
                </c:pt>
                <c:pt idx="892">
                  <c:v>41483.166666666664</c:v>
                </c:pt>
                <c:pt idx="893">
                  <c:v>41483.208333333336</c:v>
                </c:pt>
                <c:pt idx="894">
                  <c:v>41483.25</c:v>
                </c:pt>
                <c:pt idx="895">
                  <c:v>41483.291666666664</c:v>
                </c:pt>
                <c:pt idx="896">
                  <c:v>41483.333333333336</c:v>
                </c:pt>
                <c:pt idx="897">
                  <c:v>41483.375</c:v>
                </c:pt>
                <c:pt idx="898">
                  <c:v>41483.416666666664</c:v>
                </c:pt>
                <c:pt idx="899">
                  <c:v>41483.458333333336</c:v>
                </c:pt>
                <c:pt idx="900">
                  <c:v>41483.5</c:v>
                </c:pt>
                <c:pt idx="901">
                  <c:v>41483.541666666664</c:v>
                </c:pt>
                <c:pt idx="902">
                  <c:v>41483.583333333336</c:v>
                </c:pt>
                <c:pt idx="903">
                  <c:v>41483.625</c:v>
                </c:pt>
                <c:pt idx="904">
                  <c:v>41483.666666666664</c:v>
                </c:pt>
                <c:pt idx="905">
                  <c:v>41483.708333333336</c:v>
                </c:pt>
                <c:pt idx="906">
                  <c:v>41483.75</c:v>
                </c:pt>
                <c:pt idx="907">
                  <c:v>41483.791666666664</c:v>
                </c:pt>
                <c:pt idx="908">
                  <c:v>41483.833333333336</c:v>
                </c:pt>
                <c:pt idx="909">
                  <c:v>41483.875</c:v>
                </c:pt>
                <c:pt idx="910">
                  <c:v>41483.916666666664</c:v>
                </c:pt>
                <c:pt idx="911">
                  <c:v>41483.958333333336</c:v>
                </c:pt>
                <c:pt idx="912">
                  <c:v>41484</c:v>
                </c:pt>
                <c:pt idx="913">
                  <c:v>41484.041666666664</c:v>
                </c:pt>
                <c:pt idx="914">
                  <c:v>41484.083333333336</c:v>
                </c:pt>
                <c:pt idx="915">
                  <c:v>41484.125</c:v>
                </c:pt>
                <c:pt idx="916">
                  <c:v>41484.166666666664</c:v>
                </c:pt>
                <c:pt idx="917">
                  <c:v>41484.208333333336</c:v>
                </c:pt>
                <c:pt idx="918">
                  <c:v>41484.25</c:v>
                </c:pt>
                <c:pt idx="919">
                  <c:v>41484.291666666664</c:v>
                </c:pt>
                <c:pt idx="920">
                  <c:v>41484.333333333336</c:v>
                </c:pt>
                <c:pt idx="921">
                  <c:v>41484.375</c:v>
                </c:pt>
                <c:pt idx="922">
                  <c:v>41484.416666666664</c:v>
                </c:pt>
                <c:pt idx="923">
                  <c:v>41484.458333333336</c:v>
                </c:pt>
                <c:pt idx="924">
                  <c:v>41484.5</c:v>
                </c:pt>
                <c:pt idx="925">
                  <c:v>41484.541666666664</c:v>
                </c:pt>
                <c:pt idx="926">
                  <c:v>41484.583333333336</c:v>
                </c:pt>
                <c:pt idx="927">
                  <c:v>41484.625</c:v>
                </c:pt>
                <c:pt idx="928">
                  <c:v>41484.666666666664</c:v>
                </c:pt>
                <c:pt idx="929">
                  <c:v>41484.708333333336</c:v>
                </c:pt>
                <c:pt idx="930">
                  <c:v>41484.75</c:v>
                </c:pt>
                <c:pt idx="931">
                  <c:v>41484.791666666664</c:v>
                </c:pt>
                <c:pt idx="932">
                  <c:v>41484.833333333336</c:v>
                </c:pt>
                <c:pt idx="933">
                  <c:v>41484.875</c:v>
                </c:pt>
                <c:pt idx="934">
                  <c:v>41484.916666666664</c:v>
                </c:pt>
                <c:pt idx="935">
                  <c:v>41484.958333333336</c:v>
                </c:pt>
                <c:pt idx="936">
                  <c:v>41485</c:v>
                </c:pt>
                <c:pt idx="937">
                  <c:v>41485.041666666664</c:v>
                </c:pt>
                <c:pt idx="938">
                  <c:v>41485.083333333336</c:v>
                </c:pt>
                <c:pt idx="939">
                  <c:v>41485.125</c:v>
                </c:pt>
                <c:pt idx="940">
                  <c:v>41485.166666666664</c:v>
                </c:pt>
                <c:pt idx="941">
                  <c:v>41485.208333333336</c:v>
                </c:pt>
                <c:pt idx="942">
                  <c:v>41485.25</c:v>
                </c:pt>
                <c:pt idx="943">
                  <c:v>41485.291666666664</c:v>
                </c:pt>
                <c:pt idx="944">
                  <c:v>41485.333333333336</c:v>
                </c:pt>
                <c:pt idx="945">
                  <c:v>41485.375</c:v>
                </c:pt>
                <c:pt idx="946">
                  <c:v>41485.416666666664</c:v>
                </c:pt>
                <c:pt idx="947">
                  <c:v>41485.458333333336</c:v>
                </c:pt>
                <c:pt idx="948">
                  <c:v>41485.5</c:v>
                </c:pt>
                <c:pt idx="949">
                  <c:v>41485.541666666664</c:v>
                </c:pt>
                <c:pt idx="950">
                  <c:v>41485.583333333336</c:v>
                </c:pt>
                <c:pt idx="951">
                  <c:v>41485.625</c:v>
                </c:pt>
                <c:pt idx="952">
                  <c:v>41485.666666666664</c:v>
                </c:pt>
                <c:pt idx="953">
                  <c:v>41485.708333333336</c:v>
                </c:pt>
                <c:pt idx="954">
                  <c:v>41485.75</c:v>
                </c:pt>
                <c:pt idx="955">
                  <c:v>41485.791666666664</c:v>
                </c:pt>
                <c:pt idx="956">
                  <c:v>41485.833333333336</c:v>
                </c:pt>
                <c:pt idx="957">
                  <c:v>41485.875</c:v>
                </c:pt>
                <c:pt idx="958">
                  <c:v>41485.916666666664</c:v>
                </c:pt>
                <c:pt idx="959">
                  <c:v>41485.958333333336</c:v>
                </c:pt>
                <c:pt idx="960">
                  <c:v>41486</c:v>
                </c:pt>
                <c:pt idx="961">
                  <c:v>41486.041666666664</c:v>
                </c:pt>
                <c:pt idx="962">
                  <c:v>41486.083333333336</c:v>
                </c:pt>
                <c:pt idx="963">
                  <c:v>41486.125</c:v>
                </c:pt>
                <c:pt idx="964">
                  <c:v>41486.166666666664</c:v>
                </c:pt>
                <c:pt idx="965">
                  <c:v>41486.208333333336</c:v>
                </c:pt>
                <c:pt idx="966">
                  <c:v>41486.25</c:v>
                </c:pt>
                <c:pt idx="967">
                  <c:v>41486.291666666664</c:v>
                </c:pt>
                <c:pt idx="968">
                  <c:v>41486.333333333336</c:v>
                </c:pt>
                <c:pt idx="969">
                  <c:v>41486.375</c:v>
                </c:pt>
                <c:pt idx="970">
                  <c:v>41486.416666666664</c:v>
                </c:pt>
                <c:pt idx="971">
                  <c:v>41486.458333333336</c:v>
                </c:pt>
                <c:pt idx="972">
                  <c:v>41486.5</c:v>
                </c:pt>
                <c:pt idx="973">
                  <c:v>41486.541666666664</c:v>
                </c:pt>
                <c:pt idx="974">
                  <c:v>41486.583333333336</c:v>
                </c:pt>
                <c:pt idx="975">
                  <c:v>41486.625</c:v>
                </c:pt>
                <c:pt idx="976">
                  <c:v>41486.666666666664</c:v>
                </c:pt>
                <c:pt idx="977">
                  <c:v>41486.708333333336</c:v>
                </c:pt>
                <c:pt idx="978">
                  <c:v>41486.75</c:v>
                </c:pt>
                <c:pt idx="979">
                  <c:v>41486.791666666664</c:v>
                </c:pt>
                <c:pt idx="980">
                  <c:v>41486.833333333336</c:v>
                </c:pt>
                <c:pt idx="981">
                  <c:v>41486.875</c:v>
                </c:pt>
                <c:pt idx="982">
                  <c:v>41486.916666666664</c:v>
                </c:pt>
                <c:pt idx="983">
                  <c:v>41486.958333333336</c:v>
                </c:pt>
                <c:pt idx="984">
                  <c:v>41487</c:v>
                </c:pt>
                <c:pt idx="985">
                  <c:v>41487.041666666664</c:v>
                </c:pt>
                <c:pt idx="986">
                  <c:v>41487.083333333336</c:v>
                </c:pt>
                <c:pt idx="987">
                  <c:v>41487.125</c:v>
                </c:pt>
                <c:pt idx="988">
                  <c:v>41487.166666666664</c:v>
                </c:pt>
                <c:pt idx="989">
                  <c:v>41487.208333333336</c:v>
                </c:pt>
                <c:pt idx="990">
                  <c:v>41487.25</c:v>
                </c:pt>
                <c:pt idx="991">
                  <c:v>41487.291666666664</c:v>
                </c:pt>
                <c:pt idx="992">
                  <c:v>41487.333333333336</c:v>
                </c:pt>
                <c:pt idx="993">
                  <c:v>41487.375</c:v>
                </c:pt>
                <c:pt idx="994">
                  <c:v>41487.416666666664</c:v>
                </c:pt>
                <c:pt idx="995">
                  <c:v>41487.458333333336</c:v>
                </c:pt>
                <c:pt idx="996">
                  <c:v>41487.5</c:v>
                </c:pt>
                <c:pt idx="997">
                  <c:v>41487.541666666664</c:v>
                </c:pt>
                <c:pt idx="998">
                  <c:v>41487.583333333336</c:v>
                </c:pt>
                <c:pt idx="999">
                  <c:v>41487.625</c:v>
                </c:pt>
                <c:pt idx="1000">
                  <c:v>41487.666666666664</c:v>
                </c:pt>
                <c:pt idx="1001">
                  <c:v>41487.708333333336</c:v>
                </c:pt>
                <c:pt idx="1002">
                  <c:v>41487.75</c:v>
                </c:pt>
                <c:pt idx="1003">
                  <c:v>41487.791666666664</c:v>
                </c:pt>
                <c:pt idx="1004">
                  <c:v>41487.833333333336</c:v>
                </c:pt>
                <c:pt idx="1005">
                  <c:v>41487.875</c:v>
                </c:pt>
                <c:pt idx="1006">
                  <c:v>41487.916666666664</c:v>
                </c:pt>
                <c:pt idx="1007">
                  <c:v>41487.958333333336</c:v>
                </c:pt>
                <c:pt idx="1008">
                  <c:v>41488</c:v>
                </c:pt>
                <c:pt idx="1009">
                  <c:v>41488.041666666664</c:v>
                </c:pt>
                <c:pt idx="1010">
                  <c:v>41488.083333333336</c:v>
                </c:pt>
                <c:pt idx="1011">
                  <c:v>41488.125</c:v>
                </c:pt>
                <c:pt idx="1012">
                  <c:v>41488.166666666664</c:v>
                </c:pt>
                <c:pt idx="1013">
                  <c:v>41488.208333333336</c:v>
                </c:pt>
                <c:pt idx="1014">
                  <c:v>41488.25</c:v>
                </c:pt>
                <c:pt idx="1015">
                  <c:v>41488.291666666664</c:v>
                </c:pt>
                <c:pt idx="1016">
                  <c:v>41488.333333333336</c:v>
                </c:pt>
                <c:pt idx="1017">
                  <c:v>41488.375</c:v>
                </c:pt>
                <c:pt idx="1018">
                  <c:v>41488.416666666664</c:v>
                </c:pt>
                <c:pt idx="1019">
                  <c:v>41488.458333333336</c:v>
                </c:pt>
                <c:pt idx="1020">
                  <c:v>41488.5</c:v>
                </c:pt>
                <c:pt idx="1021">
                  <c:v>41488.541666666664</c:v>
                </c:pt>
                <c:pt idx="1022">
                  <c:v>41488.583333333336</c:v>
                </c:pt>
                <c:pt idx="1023">
                  <c:v>41488.625</c:v>
                </c:pt>
                <c:pt idx="1024">
                  <c:v>41488.666666666664</c:v>
                </c:pt>
                <c:pt idx="1025">
                  <c:v>41488.708333333336</c:v>
                </c:pt>
                <c:pt idx="1026">
                  <c:v>41488.75</c:v>
                </c:pt>
                <c:pt idx="1027">
                  <c:v>41488.791666666664</c:v>
                </c:pt>
                <c:pt idx="1028">
                  <c:v>41488.833333333336</c:v>
                </c:pt>
                <c:pt idx="1029">
                  <c:v>41488.875</c:v>
                </c:pt>
                <c:pt idx="1030">
                  <c:v>41488.916666666664</c:v>
                </c:pt>
                <c:pt idx="1031">
                  <c:v>41488.958333333336</c:v>
                </c:pt>
                <c:pt idx="1032">
                  <c:v>41489</c:v>
                </c:pt>
                <c:pt idx="1033">
                  <c:v>41489.041666666664</c:v>
                </c:pt>
                <c:pt idx="1034">
                  <c:v>41489.083333333336</c:v>
                </c:pt>
                <c:pt idx="1035">
                  <c:v>41489.125</c:v>
                </c:pt>
                <c:pt idx="1036">
                  <c:v>41489.166666666664</c:v>
                </c:pt>
                <c:pt idx="1037">
                  <c:v>41489.208333333336</c:v>
                </c:pt>
                <c:pt idx="1038">
                  <c:v>41489.25</c:v>
                </c:pt>
                <c:pt idx="1039">
                  <c:v>41489.291666666664</c:v>
                </c:pt>
                <c:pt idx="1040">
                  <c:v>41489.333333333336</c:v>
                </c:pt>
                <c:pt idx="1041">
                  <c:v>41489.375</c:v>
                </c:pt>
                <c:pt idx="1042">
                  <c:v>41489.416666666664</c:v>
                </c:pt>
                <c:pt idx="1043">
                  <c:v>41489.458333333336</c:v>
                </c:pt>
                <c:pt idx="1044">
                  <c:v>41489.5</c:v>
                </c:pt>
                <c:pt idx="1045">
                  <c:v>41489.541666666664</c:v>
                </c:pt>
                <c:pt idx="1046">
                  <c:v>41489.583333333336</c:v>
                </c:pt>
                <c:pt idx="1047">
                  <c:v>41489.625</c:v>
                </c:pt>
                <c:pt idx="1048">
                  <c:v>41489.666666666664</c:v>
                </c:pt>
                <c:pt idx="1049">
                  <c:v>41489.708333333336</c:v>
                </c:pt>
                <c:pt idx="1050">
                  <c:v>41489.75</c:v>
                </c:pt>
                <c:pt idx="1051">
                  <c:v>41489.791666666664</c:v>
                </c:pt>
                <c:pt idx="1052">
                  <c:v>41489.833333333336</c:v>
                </c:pt>
                <c:pt idx="1053">
                  <c:v>41489.875</c:v>
                </c:pt>
                <c:pt idx="1054">
                  <c:v>41489.916666666664</c:v>
                </c:pt>
                <c:pt idx="1055">
                  <c:v>41489.958333333336</c:v>
                </c:pt>
                <c:pt idx="1056">
                  <c:v>41490</c:v>
                </c:pt>
                <c:pt idx="1057">
                  <c:v>41490.041666666664</c:v>
                </c:pt>
                <c:pt idx="1058">
                  <c:v>41490.083333333336</c:v>
                </c:pt>
                <c:pt idx="1059">
                  <c:v>41490.125</c:v>
                </c:pt>
                <c:pt idx="1060">
                  <c:v>41490.166666666664</c:v>
                </c:pt>
                <c:pt idx="1061">
                  <c:v>41490.208333333336</c:v>
                </c:pt>
                <c:pt idx="1062">
                  <c:v>41490.25</c:v>
                </c:pt>
                <c:pt idx="1063">
                  <c:v>41490.291666666664</c:v>
                </c:pt>
                <c:pt idx="1064">
                  <c:v>41490.333333333336</c:v>
                </c:pt>
                <c:pt idx="1065">
                  <c:v>41490.375</c:v>
                </c:pt>
                <c:pt idx="1066">
                  <c:v>41490.416666666664</c:v>
                </c:pt>
                <c:pt idx="1067">
                  <c:v>41490.458333333336</c:v>
                </c:pt>
                <c:pt idx="1068">
                  <c:v>41490.5</c:v>
                </c:pt>
                <c:pt idx="1069">
                  <c:v>41490.541666666664</c:v>
                </c:pt>
                <c:pt idx="1070">
                  <c:v>41490.583333333336</c:v>
                </c:pt>
                <c:pt idx="1071">
                  <c:v>41490.625</c:v>
                </c:pt>
                <c:pt idx="1072">
                  <c:v>41490.666666666664</c:v>
                </c:pt>
                <c:pt idx="1073">
                  <c:v>41490.708333333336</c:v>
                </c:pt>
                <c:pt idx="1074">
                  <c:v>41490.75</c:v>
                </c:pt>
                <c:pt idx="1075">
                  <c:v>41490.791666666664</c:v>
                </c:pt>
                <c:pt idx="1076">
                  <c:v>41490.833333333336</c:v>
                </c:pt>
                <c:pt idx="1077">
                  <c:v>41490.875</c:v>
                </c:pt>
                <c:pt idx="1078">
                  <c:v>41490.916666666664</c:v>
                </c:pt>
                <c:pt idx="1079">
                  <c:v>41490.958333333336</c:v>
                </c:pt>
                <c:pt idx="1080">
                  <c:v>41491</c:v>
                </c:pt>
                <c:pt idx="1081">
                  <c:v>41491.041666666664</c:v>
                </c:pt>
                <c:pt idx="1082">
                  <c:v>41491.083333333336</c:v>
                </c:pt>
                <c:pt idx="1083">
                  <c:v>41491.125</c:v>
                </c:pt>
                <c:pt idx="1084">
                  <c:v>41491.166666666664</c:v>
                </c:pt>
                <c:pt idx="1085">
                  <c:v>41491.208333333336</c:v>
                </c:pt>
                <c:pt idx="1086">
                  <c:v>41491.25</c:v>
                </c:pt>
                <c:pt idx="1087">
                  <c:v>41491.291666666664</c:v>
                </c:pt>
                <c:pt idx="1088">
                  <c:v>41491.333333333336</c:v>
                </c:pt>
                <c:pt idx="1089">
                  <c:v>41491.375</c:v>
                </c:pt>
                <c:pt idx="1090">
                  <c:v>41491.416666666664</c:v>
                </c:pt>
                <c:pt idx="1091">
                  <c:v>41491.458333333336</c:v>
                </c:pt>
                <c:pt idx="1092">
                  <c:v>41491.5</c:v>
                </c:pt>
                <c:pt idx="1093">
                  <c:v>41491.541666666664</c:v>
                </c:pt>
                <c:pt idx="1094">
                  <c:v>41491.583333333336</c:v>
                </c:pt>
                <c:pt idx="1095">
                  <c:v>41491.625</c:v>
                </c:pt>
                <c:pt idx="1096">
                  <c:v>41491.666666666664</c:v>
                </c:pt>
                <c:pt idx="1097">
                  <c:v>41491.708333333336</c:v>
                </c:pt>
                <c:pt idx="1098">
                  <c:v>41491.75</c:v>
                </c:pt>
                <c:pt idx="1099">
                  <c:v>41491.791666666664</c:v>
                </c:pt>
                <c:pt idx="1100">
                  <c:v>41491.833333333336</c:v>
                </c:pt>
                <c:pt idx="1101">
                  <c:v>41491.875</c:v>
                </c:pt>
                <c:pt idx="1102">
                  <c:v>41491.916666666664</c:v>
                </c:pt>
                <c:pt idx="1103">
                  <c:v>41491.958333333336</c:v>
                </c:pt>
                <c:pt idx="1104">
                  <c:v>41492</c:v>
                </c:pt>
                <c:pt idx="1105">
                  <c:v>41492.041666666664</c:v>
                </c:pt>
                <c:pt idx="1106">
                  <c:v>41492.083333333336</c:v>
                </c:pt>
                <c:pt idx="1107">
                  <c:v>41492.125</c:v>
                </c:pt>
                <c:pt idx="1108">
                  <c:v>41492.166666666664</c:v>
                </c:pt>
                <c:pt idx="1109">
                  <c:v>41492.208333333336</c:v>
                </c:pt>
                <c:pt idx="1110">
                  <c:v>41492.25</c:v>
                </c:pt>
                <c:pt idx="1111">
                  <c:v>41492.291666666664</c:v>
                </c:pt>
                <c:pt idx="1112">
                  <c:v>41492.333333333336</c:v>
                </c:pt>
                <c:pt idx="1113">
                  <c:v>41492.375</c:v>
                </c:pt>
                <c:pt idx="1114">
                  <c:v>41492.416666666664</c:v>
                </c:pt>
                <c:pt idx="1115">
                  <c:v>41492.458333333336</c:v>
                </c:pt>
                <c:pt idx="1116">
                  <c:v>41492.5</c:v>
                </c:pt>
                <c:pt idx="1117">
                  <c:v>41492.541666666664</c:v>
                </c:pt>
                <c:pt idx="1118">
                  <c:v>41492.583333333336</c:v>
                </c:pt>
                <c:pt idx="1119">
                  <c:v>41492.625</c:v>
                </c:pt>
                <c:pt idx="1120">
                  <c:v>41492.666666666664</c:v>
                </c:pt>
                <c:pt idx="1121">
                  <c:v>41492.708333333336</c:v>
                </c:pt>
                <c:pt idx="1122">
                  <c:v>41492.75</c:v>
                </c:pt>
                <c:pt idx="1123">
                  <c:v>41492.791666666664</c:v>
                </c:pt>
                <c:pt idx="1124">
                  <c:v>41492.833333333336</c:v>
                </c:pt>
                <c:pt idx="1125">
                  <c:v>41492.875</c:v>
                </c:pt>
                <c:pt idx="1126">
                  <c:v>41492.916666666664</c:v>
                </c:pt>
                <c:pt idx="1127">
                  <c:v>41492.958333333336</c:v>
                </c:pt>
                <c:pt idx="1128">
                  <c:v>41493</c:v>
                </c:pt>
                <c:pt idx="1129">
                  <c:v>41493.041666666664</c:v>
                </c:pt>
                <c:pt idx="1130">
                  <c:v>41493.083333333336</c:v>
                </c:pt>
                <c:pt idx="1131">
                  <c:v>41493.125</c:v>
                </c:pt>
                <c:pt idx="1132">
                  <c:v>41493.166666666664</c:v>
                </c:pt>
                <c:pt idx="1133">
                  <c:v>41493.208333333336</c:v>
                </c:pt>
                <c:pt idx="1134">
                  <c:v>41493.25</c:v>
                </c:pt>
                <c:pt idx="1135">
                  <c:v>41493.291666666664</c:v>
                </c:pt>
                <c:pt idx="1136">
                  <c:v>41493.333333333336</c:v>
                </c:pt>
                <c:pt idx="1137">
                  <c:v>41493.375</c:v>
                </c:pt>
                <c:pt idx="1138">
                  <c:v>41493.416666666664</c:v>
                </c:pt>
                <c:pt idx="1139">
                  <c:v>41493.458333333336</c:v>
                </c:pt>
                <c:pt idx="1140">
                  <c:v>41493.5</c:v>
                </c:pt>
                <c:pt idx="1141">
                  <c:v>41493.541666666664</c:v>
                </c:pt>
                <c:pt idx="1142">
                  <c:v>41493.583333333336</c:v>
                </c:pt>
                <c:pt idx="1143">
                  <c:v>41493.625</c:v>
                </c:pt>
                <c:pt idx="1144">
                  <c:v>41493.666666666664</c:v>
                </c:pt>
                <c:pt idx="1145">
                  <c:v>41493.708333333336</c:v>
                </c:pt>
                <c:pt idx="1146">
                  <c:v>41493.75</c:v>
                </c:pt>
                <c:pt idx="1147">
                  <c:v>41493.791666666664</c:v>
                </c:pt>
                <c:pt idx="1148">
                  <c:v>41493.833333333336</c:v>
                </c:pt>
                <c:pt idx="1149">
                  <c:v>41493.875</c:v>
                </c:pt>
                <c:pt idx="1150">
                  <c:v>41493.916666666664</c:v>
                </c:pt>
                <c:pt idx="1151">
                  <c:v>41493.958333333336</c:v>
                </c:pt>
                <c:pt idx="1152">
                  <c:v>41494</c:v>
                </c:pt>
                <c:pt idx="1153">
                  <c:v>41494.041666666664</c:v>
                </c:pt>
                <c:pt idx="1154">
                  <c:v>41494.083333333336</c:v>
                </c:pt>
                <c:pt idx="1155">
                  <c:v>41494.125</c:v>
                </c:pt>
                <c:pt idx="1156">
                  <c:v>41494.166666666664</c:v>
                </c:pt>
                <c:pt idx="1157">
                  <c:v>41494.208333333336</c:v>
                </c:pt>
                <c:pt idx="1158">
                  <c:v>41494.25</c:v>
                </c:pt>
                <c:pt idx="1159">
                  <c:v>41494.291666666664</c:v>
                </c:pt>
                <c:pt idx="1160">
                  <c:v>41494.333333333336</c:v>
                </c:pt>
                <c:pt idx="1161">
                  <c:v>41494.375</c:v>
                </c:pt>
                <c:pt idx="1162">
                  <c:v>41494.416666666664</c:v>
                </c:pt>
                <c:pt idx="1163">
                  <c:v>41494.458333333336</c:v>
                </c:pt>
                <c:pt idx="1164">
                  <c:v>41494.5</c:v>
                </c:pt>
                <c:pt idx="1165">
                  <c:v>41494.541666666664</c:v>
                </c:pt>
                <c:pt idx="1166">
                  <c:v>41494.583333333336</c:v>
                </c:pt>
                <c:pt idx="1167">
                  <c:v>41494.625</c:v>
                </c:pt>
                <c:pt idx="1168">
                  <c:v>41494.666666666664</c:v>
                </c:pt>
                <c:pt idx="1169">
                  <c:v>41494.708333333336</c:v>
                </c:pt>
                <c:pt idx="1170">
                  <c:v>41494.75</c:v>
                </c:pt>
                <c:pt idx="1171">
                  <c:v>41494.791666666664</c:v>
                </c:pt>
                <c:pt idx="1172">
                  <c:v>41494.833333333336</c:v>
                </c:pt>
                <c:pt idx="1173">
                  <c:v>41494.875</c:v>
                </c:pt>
                <c:pt idx="1174">
                  <c:v>41494.916666666664</c:v>
                </c:pt>
                <c:pt idx="1175">
                  <c:v>41494.958333333336</c:v>
                </c:pt>
                <c:pt idx="1176">
                  <c:v>41495</c:v>
                </c:pt>
                <c:pt idx="1177">
                  <c:v>41495.041666666664</c:v>
                </c:pt>
                <c:pt idx="1178">
                  <c:v>41495.083333333336</c:v>
                </c:pt>
                <c:pt idx="1179">
                  <c:v>41495.125</c:v>
                </c:pt>
                <c:pt idx="1180">
                  <c:v>41495.166666666664</c:v>
                </c:pt>
                <c:pt idx="1181">
                  <c:v>41495.208333333336</c:v>
                </c:pt>
                <c:pt idx="1182">
                  <c:v>41495.25</c:v>
                </c:pt>
                <c:pt idx="1183">
                  <c:v>41495.291666666664</c:v>
                </c:pt>
                <c:pt idx="1184">
                  <c:v>41495.333333333336</c:v>
                </c:pt>
                <c:pt idx="1185">
                  <c:v>41495.375</c:v>
                </c:pt>
                <c:pt idx="1186">
                  <c:v>41495.416666666664</c:v>
                </c:pt>
                <c:pt idx="1187">
                  <c:v>41495.458333333336</c:v>
                </c:pt>
                <c:pt idx="1188">
                  <c:v>41495.5</c:v>
                </c:pt>
                <c:pt idx="1189">
                  <c:v>41495.541666666664</c:v>
                </c:pt>
                <c:pt idx="1190">
                  <c:v>41495.583333333336</c:v>
                </c:pt>
                <c:pt idx="1191">
                  <c:v>41495.625</c:v>
                </c:pt>
                <c:pt idx="1192">
                  <c:v>41495.666666666664</c:v>
                </c:pt>
                <c:pt idx="1193">
                  <c:v>41495.708333333336</c:v>
                </c:pt>
                <c:pt idx="1194">
                  <c:v>41495.75</c:v>
                </c:pt>
                <c:pt idx="1195">
                  <c:v>41495.791666666664</c:v>
                </c:pt>
                <c:pt idx="1196">
                  <c:v>41495.833333333336</c:v>
                </c:pt>
                <c:pt idx="1197">
                  <c:v>41495.875</c:v>
                </c:pt>
                <c:pt idx="1198">
                  <c:v>41495.916666666664</c:v>
                </c:pt>
                <c:pt idx="1199">
                  <c:v>41495.958333333336</c:v>
                </c:pt>
                <c:pt idx="1200">
                  <c:v>41496</c:v>
                </c:pt>
                <c:pt idx="1201">
                  <c:v>41496.041666666664</c:v>
                </c:pt>
                <c:pt idx="1202">
                  <c:v>41496.083333333336</c:v>
                </c:pt>
                <c:pt idx="1203">
                  <c:v>41496.125</c:v>
                </c:pt>
                <c:pt idx="1204">
                  <c:v>41496.166666666664</c:v>
                </c:pt>
                <c:pt idx="1205">
                  <c:v>41496.208333333336</c:v>
                </c:pt>
                <c:pt idx="1206">
                  <c:v>41496.25</c:v>
                </c:pt>
                <c:pt idx="1207">
                  <c:v>41496.291666666664</c:v>
                </c:pt>
                <c:pt idx="1208">
                  <c:v>41496.333333333336</c:v>
                </c:pt>
                <c:pt idx="1209">
                  <c:v>41496.375</c:v>
                </c:pt>
                <c:pt idx="1210">
                  <c:v>41496.416666666664</c:v>
                </c:pt>
                <c:pt idx="1211">
                  <c:v>41496.458333333336</c:v>
                </c:pt>
                <c:pt idx="1212">
                  <c:v>41496.5</c:v>
                </c:pt>
                <c:pt idx="1213">
                  <c:v>41496.541666666664</c:v>
                </c:pt>
                <c:pt idx="1214">
                  <c:v>41496.583333333336</c:v>
                </c:pt>
                <c:pt idx="1215">
                  <c:v>41496.625</c:v>
                </c:pt>
                <c:pt idx="1216">
                  <c:v>41496.666666666664</c:v>
                </c:pt>
                <c:pt idx="1217">
                  <c:v>41496.708333333336</c:v>
                </c:pt>
                <c:pt idx="1218">
                  <c:v>41496.75</c:v>
                </c:pt>
                <c:pt idx="1219">
                  <c:v>41496.791666666664</c:v>
                </c:pt>
                <c:pt idx="1220">
                  <c:v>41496.833333333336</c:v>
                </c:pt>
                <c:pt idx="1221">
                  <c:v>41496.875</c:v>
                </c:pt>
                <c:pt idx="1222">
                  <c:v>41496.916666666664</c:v>
                </c:pt>
                <c:pt idx="1223">
                  <c:v>41496.958333333336</c:v>
                </c:pt>
                <c:pt idx="1224">
                  <c:v>41497</c:v>
                </c:pt>
                <c:pt idx="1225">
                  <c:v>41497.041666666664</c:v>
                </c:pt>
                <c:pt idx="1226">
                  <c:v>41497.083333333336</c:v>
                </c:pt>
                <c:pt idx="1227">
                  <c:v>41497.125</c:v>
                </c:pt>
                <c:pt idx="1228">
                  <c:v>41497.166666666664</c:v>
                </c:pt>
                <c:pt idx="1229">
                  <c:v>41497.208333333336</c:v>
                </c:pt>
                <c:pt idx="1230">
                  <c:v>41497.25</c:v>
                </c:pt>
                <c:pt idx="1231">
                  <c:v>41497.291666666664</c:v>
                </c:pt>
                <c:pt idx="1232">
                  <c:v>41497.333333333336</c:v>
                </c:pt>
                <c:pt idx="1233">
                  <c:v>41497.375</c:v>
                </c:pt>
                <c:pt idx="1234">
                  <c:v>41497.416666666664</c:v>
                </c:pt>
                <c:pt idx="1235">
                  <c:v>41497.458333333336</c:v>
                </c:pt>
                <c:pt idx="1236">
                  <c:v>41497.5</c:v>
                </c:pt>
                <c:pt idx="1237">
                  <c:v>41497.541666666664</c:v>
                </c:pt>
                <c:pt idx="1238">
                  <c:v>41497.583333333336</c:v>
                </c:pt>
                <c:pt idx="1239">
                  <c:v>41497.625</c:v>
                </c:pt>
                <c:pt idx="1240">
                  <c:v>41497.666666666664</c:v>
                </c:pt>
                <c:pt idx="1241">
                  <c:v>41497.708333333336</c:v>
                </c:pt>
                <c:pt idx="1242">
                  <c:v>41497.75</c:v>
                </c:pt>
                <c:pt idx="1243">
                  <c:v>41497.791666666664</c:v>
                </c:pt>
                <c:pt idx="1244">
                  <c:v>41497.833333333336</c:v>
                </c:pt>
                <c:pt idx="1245">
                  <c:v>41497.875</c:v>
                </c:pt>
                <c:pt idx="1246">
                  <c:v>41497.916666666664</c:v>
                </c:pt>
                <c:pt idx="1247">
                  <c:v>41497.958333333336</c:v>
                </c:pt>
                <c:pt idx="1248">
                  <c:v>41498</c:v>
                </c:pt>
                <c:pt idx="1249">
                  <c:v>41498.041666666664</c:v>
                </c:pt>
                <c:pt idx="1250">
                  <c:v>41498.083333333336</c:v>
                </c:pt>
                <c:pt idx="1251">
                  <c:v>41498.125</c:v>
                </c:pt>
                <c:pt idx="1252">
                  <c:v>41498.166666666664</c:v>
                </c:pt>
                <c:pt idx="1253">
                  <c:v>41498.208333333336</c:v>
                </c:pt>
                <c:pt idx="1254">
                  <c:v>41498.25</c:v>
                </c:pt>
                <c:pt idx="1255">
                  <c:v>41498.291666666664</c:v>
                </c:pt>
                <c:pt idx="1256">
                  <c:v>41498.333333333336</c:v>
                </c:pt>
                <c:pt idx="1257">
                  <c:v>41498.375</c:v>
                </c:pt>
                <c:pt idx="1258">
                  <c:v>41498.416666666664</c:v>
                </c:pt>
                <c:pt idx="1259">
                  <c:v>41498.458333333336</c:v>
                </c:pt>
                <c:pt idx="1260">
                  <c:v>41498.5</c:v>
                </c:pt>
                <c:pt idx="1261">
                  <c:v>41498.541666666664</c:v>
                </c:pt>
                <c:pt idx="1262">
                  <c:v>41498.583333333336</c:v>
                </c:pt>
                <c:pt idx="1263">
                  <c:v>41498.625</c:v>
                </c:pt>
                <c:pt idx="1264">
                  <c:v>41498.666666666664</c:v>
                </c:pt>
                <c:pt idx="1265">
                  <c:v>41498.708333333336</c:v>
                </c:pt>
                <c:pt idx="1266">
                  <c:v>41498.75</c:v>
                </c:pt>
                <c:pt idx="1267">
                  <c:v>41498.791666666664</c:v>
                </c:pt>
                <c:pt idx="1268">
                  <c:v>41498.833333333336</c:v>
                </c:pt>
                <c:pt idx="1269">
                  <c:v>41498.875</c:v>
                </c:pt>
                <c:pt idx="1270">
                  <c:v>41498.916666666664</c:v>
                </c:pt>
                <c:pt idx="1271">
                  <c:v>41498.958333333336</c:v>
                </c:pt>
                <c:pt idx="1272">
                  <c:v>41499</c:v>
                </c:pt>
                <c:pt idx="1273">
                  <c:v>41499.041666666664</c:v>
                </c:pt>
                <c:pt idx="1274">
                  <c:v>41499.083333333336</c:v>
                </c:pt>
                <c:pt idx="1275">
                  <c:v>41499.125</c:v>
                </c:pt>
                <c:pt idx="1276">
                  <c:v>41499.166666666664</c:v>
                </c:pt>
                <c:pt idx="1277">
                  <c:v>41499.208333333336</c:v>
                </c:pt>
                <c:pt idx="1278">
                  <c:v>41499.25</c:v>
                </c:pt>
                <c:pt idx="1279">
                  <c:v>41499.291666666664</c:v>
                </c:pt>
                <c:pt idx="1280">
                  <c:v>41499.333333333336</c:v>
                </c:pt>
                <c:pt idx="1281">
                  <c:v>41499.375</c:v>
                </c:pt>
                <c:pt idx="1282">
                  <c:v>41499.416666666664</c:v>
                </c:pt>
                <c:pt idx="1283">
                  <c:v>41499.458333333336</c:v>
                </c:pt>
                <c:pt idx="1284">
                  <c:v>41499.5</c:v>
                </c:pt>
                <c:pt idx="1285">
                  <c:v>41499.541666666664</c:v>
                </c:pt>
                <c:pt idx="1286">
                  <c:v>41499.583333333336</c:v>
                </c:pt>
                <c:pt idx="1287">
                  <c:v>41499.625</c:v>
                </c:pt>
                <c:pt idx="1288">
                  <c:v>41499.666666666664</c:v>
                </c:pt>
                <c:pt idx="1289">
                  <c:v>41499.708333333336</c:v>
                </c:pt>
                <c:pt idx="1290">
                  <c:v>41499.75</c:v>
                </c:pt>
                <c:pt idx="1291">
                  <c:v>41499.791666666664</c:v>
                </c:pt>
                <c:pt idx="1292">
                  <c:v>41499.833333333336</c:v>
                </c:pt>
                <c:pt idx="1293">
                  <c:v>41499.875</c:v>
                </c:pt>
                <c:pt idx="1294">
                  <c:v>41499.916666666664</c:v>
                </c:pt>
                <c:pt idx="1295">
                  <c:v>41499.958333333336</c:v>
                </c:pt>
                <c:pt idx="1296">
                  <c:v>41500</c:v>
                </c:pt>
                <c:pt idx="1297">
                  <c:v>41500.041666666664</c:v>
                </c:pt>
                <c:pt idx="1298">
                  <c:v>41500.083333333336</c:v>
                </c:pt>
                <c:pt idx="1299">
                  <c:v>41500.125</c:v>
                </c:pt>
                <c:pt idx="1300">
                  <c:v>41500.166666666664</c:v>
                </c:pt>
                <c:pt idx="1301">
                  <c:v>41500.208333333336</c:v>
                </c:pt>
                <c:pt idx="1302">
                  <c:v>41500.25</c:v>
                </c:pt>
                <c:pt idx="1303">
                  <c:v>41500.291666666664</c:v>
                </c:pt>
                <c:pt idx="1304">
                  <c:v>41500.333333333336</c:v>
                </c:pt>
                <c:pt idx="1305">
                  <c:v>41500.375</c:v>
                </c:pt>
                <c:pt idx="1306">
                  <c:v>41500.416666666664</c:v>
                </c:pt>
                <c:pt idx="1307">
                  <c:v>41500.458333333336</c:v>
                </c:pt>
                <c:pt idx="1308">
                  <c:v>41500.5</c:v>
                </c:pt>
                <c:pt idx="1309">
                  <c:v>41500.541666666664</c:v>
                </c:pt>
                <c:pt idx="1310">
                  <c:v>41500.583333333336</c:v>
                </c:pt>
                <c:pt idx="1311">
                  <c:v>41500.625</c:v>
                </c:pt>
                <c:pt idx="1312">
                  <c:v>41500.666666666664</c:v>
                </c:pt>
                <c:pt idx="1313">
                  <c:v>41500.708333333336</c:v>
                </c:pt>
                <c:pt idx="1314">
                  <c:v>41500.75</c:v>
                </c:pt>
                <c:pt idx="1315">
                  <c:v>41500.791666666664</c:v>
                </c:pt>
                <c:pt idx="1316">
                  <c:v>41500.833333333336</c:v>
                </c:pt>
                <c:pt idx="1317">
                  <c:v>41500.875</c:v>
                </c:pt>
                <c:pt idx="1318">
                  <c:v>41500.916666666664</c:v>
                </c:pt>
                <c:pt idx="1319">
                  <c:v>41500.958333333336</c:v>
                </c:pt>
                <c:pt idx="1320">
                  <c:v>41501</c:v>
                </c:pt>
                <c:pt idx="1321">
                  <c:v>41501.041666666664</c:v>
                </c:pt>
                <c:pt idx="1322">
                  <c:v>41501.083333333336</c:v>
                </c:pt>
                <c:pt idx="1323">
                  <c:v>41501.125</c:v>
                </c:pt>
                <c:pt idx="1324">
                  <c:v>41501.166666666664</c:v>
                </c:pt>
                <c:pt idx="1325">
                  <c:v>41501.208333333336</c:v>
                </c:pt>
                <c:pt idx="1326">
                  <c:v>41501.25</c:v>
                </c:pt>
                <c:pt idx="1327">
                  <c:v>41501.291666666664</c:v>
                </c:pt>
                <c:pt idx="1328">
                  <c:v>41501.333333333336</c:v>
                </c:pt>
                <c:pt idx="1329">
                  <c:v>41501.375</c:v>
                </c:pt>
                <c:pt idx="1330">
                  <c:v>41501.416666666664</c:v>
                </c:pt>
                <c:pt idx="1331">
                  <c:v>41501.458333333336</c:v>
                </c:pt>
                <c:pt idx="1332">
                  <c:v>41501.5</c:v>
                </c:pt>
                <c:pt idx="1333">
                  <c:v>41501.541666666664</c:v>
                </c:pt>
                <c:pt idx="1334">
                  <c:v>41501.583333333336</c:v>
                </c:pt>
                <c:pt idx="1335">
                  <c:v>41501.625</c:v>
                </c:pt>
                <c:pt idx="1336">
                  <c:v>41501.666666666664</c:v>
                </c:pt>
                <c:pt idx="1337">
                  <c:v>41501.708333333336</c:v>
                </c:pt>
                <c:pt idx="1338">
                  <c:v>41501.75</c:v>
                </c:pt>
                <c:pt idx="1339">
                  <c:v>41501.791666666664</c:v>
                </c:pt>
                <c:pt idx="1340">
                  <c:v>41501.833333333336</c:v>
                </c:pt>
                <c:pt idx="1341">
                  <c:v>41501.875</c:v>
                </c:pt>
                <c:pt idx="1342">
                  <c:v>41501.916666666664</c:v>
                </c:pt>
                <c:pt idx="1343">
                  <c:v>41501.958333333336</c:v>
                </c:pt>
                <c:pt idx="1344">
                  <c:v>41502</c:v>
                </c:pt>
                <c:pt idx="1345">
                  <c:v>41502.041666666664</c:v>
                </c:pt>
                <c:pt idx="1346">
                  <c:v>41502.083333333336</c:v>
                </c:pt>
                <c:pt idx="1347">
                  <c:v>41502.125</c:v>
                </c:pt>
                <c:pt idx="1348">
                  <c:v>41502.166666666664</c:v>
                </c:pt>
                <c:pt idx="1349">
                  <c:v>41502.208333333336</c:v>
                </c:pt>
                <c:pt idx="1350">
                  <c:v>41502.25</c:v>
                </c:pt>
                <c:pt idx="1351">
                  <c:v>41502.291666666664</c:v>
                </c:pt>
                <c:pt idx="1352">
                  <c:v>41502.333333333336</c:v>
                </c:pt>
                <c:pt idx="1353">
                  <c:v>41502.375</c:v>
                </c:pt>
                <c:pt idx="1354">
                  <c:v>41502.416666666664</c:v>
                </c:pt>
                <c:pt idx="1355">
                  <c:v>41502.458333333336</c:v>
                </c:pt>
                <c:pt idx="1356">
                  <c:v>41502.5</c:v>
                </c:pt>
                <c:pt idx="1357">
                  <c:v>41502.541666666664</c:v>
                </c:pt>
                <c:pt idx="1358">
                  <c:v>41502.583333333336</c:v>
                </c:pt>
                <c:pt idx="1359">
                  <c:v>41502.625</c:v>
                </c:pt>
                <c:pt idx="1360">
                  <c:v>41502.666666666664</c:v>
                </c:pt>
                <c:pt idx="1361">
                  <c:v>41502.708333333336</c:v>
                </c:pt>
                <c:pt idx="1362">
                  <c:v>41502.75</c:v>
                </c:pt>
                <c:pt idx="1363">
                  <c:v>41502.791666666664</c:v>
                </c:pt>
                <c:pt idx="1364">
                  <c:v>41502.833333333336</c:v>
                </c:pt>
                <c:pt idx="1365">
                  <c:v>41502.875</c:v>
                </c:pt>
                <c:pt idx="1366">
                  <c:v>41502.916666666664</c:v>
                </c:pt>
                <c:pt idx="1367">
                  <c:v>41502.958333333336</c:v>
                </c:pt>
                <c:pt idx="1368">
                  <c:v>41503</c:v>
                </c:pt>
                <c:pt idx="1369">
                  <c:v>41503.041666666664</c:v>
                </c:pt>
                <c:pt idx="1370">
                  <c:v>41503.083333333336</c:v>
                </c:pt>
                <c:pt idx="1371">
                  <c:v>41503.125</c:v>
                </c:pt>
                <c:pt idx="1372">
                  <c:v>41503.166666666664</c:v>
                </c:pt>
                <c:pt idx="1373">
                  <c:v>41503.208333333336</c:v>
                </c:pt>
                <c:pt idx="1374">
                  <c:v>41503.25</c:v>
                </c:pt>
                <c:pt idx="1375">
                  <c:v>41503.291666666664</c:v>
                </c:pt>
                <c:pt idx="1376">
                  <c:v>41503.333333333336</c:v>
                </c:pt>
                <c:pt idx="1377">
                  <c:v>41503.375</c:v>
                </c:pt>
                <c:pt idx="1378">
                  <c:v>41503.416666666664</c:v>
                </c:pt>
                <c:pt idx="1379">
                  <c:v>41503.458333333336</c:v>
                </c:pt>
                <c:pt idx="1380">
                  <c:v>41503.5</c:v>
                </c:pt>
                <c:pt idx="1381">
                  <c:v>41503.541666666664</c:v>
                </c:pt>
                <c:pt idx="1382">
                  <c:v>41503.583333333336</c:v>
                </c:pt>
                <c:pt idx="1383">
                  <c:v>41503.625</c:v>
                </c:pt>
                <c:pt idx="1384">
                  <c:v>41503.666666666664</c:v>
                </c:pt>
                <c:pt idx="1385">
                  <c:v>41503.708333333336</c:v>
                </c:pt>
                <c:pt idx="1386">
                  <c:v>41503.75</c:v>
                </c:pt>
                <c:pt idx="1387">
                  <c:v>41503.791666666664</c:v>
                </c:pt>
                <c:pt idx="1388">
                  <c:v>41503.833333333336</c:v>
                </c:pt>
                <c:pt idx="1389">
                  <c:v>41503.875</c:v>
                </c:pt>
                <c:pt idx="1390">
                  <c:v>41503.916666666664</c:v>
                </c:pt>
                <c:pt idx="1391">
                  <c:v>41503.958333333336</c:v>
                </c:pt>
                <c:pt idx="1392">
                  <c:v>41504</c:v>
                </c:pt>
                <c:pt idx="1393">
                  <c:v>41504.041666666664</c:v>
                </c:pt>
                <c:pt idx="1394">
                  <c:v>41504.083333333336</c:v>
                </c:pt>
                <c:pt idx="1395">
                  <c:v>41504.125</c:v>
                </c:pt>
                <c:pt idx="1396">
                  <c:v>41504.166666666664</c:v>
                </c:pt>
                <c:pt idx="1397">
                  <c:v>41504.208333333336</c:v>
                </c:pt>
                <c:pt idx="1398">
                  <c:v>41504.25</c:v>
                </c:pt>
                <c:pt idx="1399">
                  <c:v>41504.291666666664</c:v>
                </c:pt>
                <c:pt idx="1400">
                  <c:v>41504.333333333336</c:v>
                </c:pt>
                <c:pt idx="1401">
                  <c:v>41504.375</c:v>
                </c:pt>
                <c:pt idx="1402">
                  <c:v>41504.416666666664</c:v>
                </c:pt>
                <c:pt idx="1403">
                  <c:v>41504.458333333336</c:v>
                </c:pt>
                <c:pt idx="1404">
                  <c:v>41504.5</c:v>
                </c:pt>
                <c:pt idx="1405">
                  <c:v>41504.541666666664</c:v>
                </c:pt>
                <c:pt idx="1406">
                  <c:v>41504.583333333336</c:v>
                </c:pt>
                <c:pt idx="1407">
                  <c:v>41504.625</c:v>
                </c:pt>
                <c:pt idx="1408">
                  <c:v>41504.666666666664</c:v>
                </c:pt>
                <c:pt idx="1409">
                  <c:v>41504.708333333336</c:v>
                </c:pt>
                <c:pt idx="1410">
                  <c:v>41504.75</c:v>
                </c:pt>
                <c:pt idx="1411">
                  <c:v>41504.791666666664</c:v>
                </c:pt>
                <c:pt idx="1412">
                  <c:v>41504.833333333336</c:v>
                </c:pt>
                <c:pt idx="1413">
                  <c:v>41504.875</c:v>
                </c:pt>
                <c:pt idx="1414">
                  <c:v>41504.916666666664</c:v>
                </c:pt>
                <c:pt idx="1415">
                  <c:v>41504.958333333336</c:v>
                </c:pt>
                <c:pt idx="1416">
                  <c:v>41505</c:v>
                </c:pt>
                <c:pt idx="1417">
                  <c:v>41505.041666666664</c:v>
                </c:pt>
                <c:pt idx="1418">
                  <c:v>41505.083333333336</c:v>
                </c:pt>
                <c:pt idx="1419">
                  <c:v>41505.125</c:v>
                </c:pt>
                <c:pt idx="1420">
                  <c:v>41505.166666666664</c:v>
                </c:pt>
                <c:pt idx="1421">
                  <c:v>41505.208333333336</c:v>
                </c:pt>
                <c:pt idx="1422">
                  <c:v>41505.25</c:v>
                </c:pt>
                <c:pt idx="1423">
                  <c:v>41505.291666666664</c:v>
                </c:pt>
                <c:pt idx="1424">
                  <c:v>41505.333333333336</c:v>
                </c:pt>
                <c:pt idx="1425">
                  <c:v>41505.375</c:v>
                </c:pt>
                <c:pt idx="1426">
                  <c:v>41505.416666666664</c:v>
                </c:pt>
                <c:pt idx="1427">
                  <c:v>41505.458333333336</c:v>
                </c:pt>
                <c:pt idx="1428">
                  <c:v>41505.5</c:v>
                </c:pt>
                <c:pt idx="1429">
                  <c:v>41505.541666666664</c:v>
                </c:pt>
                <c:pt idx="1430">
                  <c:v>41505.583333333336</c:v>
                </c:pt>
                <c:pt idx="1431">
                  <c:v>41505.625</c:v>
                </c:pt>
                <c:pt idx="1432">
                  <c:v>41505.666666666664</c:v>
                </c:pt>
                <c:pt idx="1433">
                  <c:v>41505.708333333336</c:v>
                </c:pt>
                <c:pt idx="1434">
                  <c:v>41505.75</c:v>
                </c:pt>
                <c:pt idx="1435">
                  <c:v>41505.791666666664</c:v>
                </c:pt>
                <c:pt idx="1436">
                  <c:v>41505.833333333336</c:v>
                </c:pt>
                <c:pt idx="1437">
                  <c:v>41505.875</c:v>
                </c:pt>
                <c:pt idx="1438">
                  <c:v>41505.916666666664</c:v>
                </c:pt>
                <c:pt idx="1439">
                  <c:v>41505.958333333336</c:v>
                </c:pt>
                <c:pt idx="1440">
                  <c:v>41506</c:v>
                </c:pt>
                <c:pt idx="1441">
                  <c:v>41506.041666666664</c:v>
                </c:pt>
                <c:pt idx="1442">
                  <c:v>41506.083333333336</c:v>
                </c:pt>
                <c:pt idx="1443">
                  <c:v>41506.125</c:v>
                </c:pt>
                <c:pt idx="1444">
                  <c:v>41506.166666666664</c:v>
                </c:pt>
                <c:pt idx="1445">
                  <c:v>41506.208333333336</c:v>
                </c:pt>
                <c:pt idx="1446">
                  <c:v>41506.25</c:v>
                </c:pt>
                <c:pt idx="1447">
                  <c:v>41506.291666666664</c:v>
                </c:pt>
                <c:pt idx="1448">
                  <c:v>41506.333333333336</c:v>
                </c:pt>
                <c:pt idx="1449">
                  <c:v>41506.375</c:v>
                </c:pt>
                <c:pt idx="1450">
                  <c:v>41506.416666666664</c:v>
                </c:pt>
                <c:pt idx="1451">
                  <c:v>41506.458333333336</c:v>
                </c:pt>
                <c:pt idx="1452">
                  <c:v>41506.5</c:v>
                </c:pt>
                <c:pt idx="1453">
                  <c:v>41506.541666666664</c:v>
                </c:pt>
                <c:pt idx="1454">
                  <c:v>41506.583333333336</c:v>
                </c:pt>
                <c:pt idx="1455">
                  <c:v>41506.625</c:v>
                </c:pt>
                <c:pt idx="1456">
                  <c:v>41506.666666666664</c:v>
                </c:pt>
                <c:pt idx="1457">
                  <c:v>41506.708333333336</c:v>
                </c:pt>
                <c:pt idx="1458">
                  <c:v>41506.75</c:v>
                </c:pt>
                <c:pt idx="1459">
                  <c:v>41506.791666666664</c:v>
                </c:pt>
                <c:pt idx="1460">
                  <c:v>41506.833333333336</c:v>
                </c:pt>
                <c:pt idx="1461">
                  <c:v>41506.875</c:v>
                </c:pt>
                <c:pt idx="1462">
                  <c:v>41506.916666666664</c:v>
                </c:pt>
                <c:pt idx="1463">
                  <c:v>41506.958333333336</c:v>
                </c:pt>
                <c:pt idx="1464">
                  <c:v>41507</c:v>
                </c:pt>
                <c:pt idx="1465">
                  <c:v>41507.041666666664</c:v>
                </c:pt>
                <c:pt idx="1466">
                  <c:v>41507.083333333336</c:v>
                </c:pt>
                <c:pt idx="1467">
                  <c:v>41507.125</c:v>
                </c:pt>
                <c:pt idx="1468">
                  <c:v>41507.166666666664</c:v>
                </c:pt>
                <c:pt idx="1469">
                  <c:v>41507.208333333336</c:v>
                </c:pt>
                <c:pt idx="1470">
                  <c:v>41507.25</c:v>
                </c:pt>
                <c:pt idx="1471">
                  <c:v>41507.291666666664</c:v>
                </c:pt>
                <c:pt idx="1472">
                  <c:v>41507.333333333336</c:v>
                </c:pt>
                <c:pt idx="1473">
                  <c:v>41507.375</c:v>
                </c:pt>
                <c:pt idx="1474">
                  <c:v>41507.416666666664</c:v>
                </c:pt>
                <c:pt idx="1475">
                  <c:v>41507.458333333336</c:v>
                </c:pt>
                <c:pt idx="1476">
                  <c:v>41507.5</c:v>
                </c:pt>
                <c:pt idx="1477">
                  <c:v>41507.541666666664</c:v>
                </c:pt>
                <c:pt idx="1478">
                  <c:v>41507.583333333336</c:v>
                </c:pt>
                <c:pt idx="1479">
                  <c:v>41507.625</c:v>
                </c:pt>
                <c:pt idx="1480">
                  <c:v>41507.666666666664</c:v>
                </c:pt>
                <c:pt idx="1481">
                  <c:v>41507.708333333336</c:v>
                </c:pt>
                <c:pt idx="1482">
                  <c:v>41507.75</c:v>
                </c:pt>
                <c:pt idx="1483">
                  <c:v>41507.791666666664</c:v>
                </c:pt>
                <c:pt idx="1484">
                  <c:v>41507.833333333336</c:v>
                </c:pt>
                <c:pt idx="1485">
                  <c:v>41507.875</c:v>
                </c:pt>
                <c:pt idx="1486">
                  <c:v>41507.916666666664</c:v>
                </c:pt>
                <c:pt idx="1487">
                  <c:v>41507.958333333336</c:v>
                </c:pt>
                <c:pt idx="1488">
                  <c:v>41508</c:v>
                </c:pt>
                <c:pt idx="1489">
                  <c:v>41508.041666666664</c:v>
                </c:pt>
                <c:pt idx="1490">
                  <c:v>41508.083333333336</c:v>
                </c:pt>
                <c:pt idx="1491">
                  <c:v>41508.125</c:v>
                </c:pt>
                <c:pt idx="1492">
                  <c:v>41508.166666666664</c:v>
                </c:pt>
                <c:pt idx="1493">
                  <c:v>41508.208333333336</c:v>
                </c:pt>
                <c:pt idx="1494">
                  <c:v>41508.25</c:v>
                </c:pt>
                <c:pt idx="1495">
                  <c:v>41508.291666666664</c:v>
                </c:pt>
                <c:pt idx="1496">
                  <c:v>41508.333333333336</c:v>
                </c:pt>
                <c:pt idx="1497">
                  <c:v>41508.375</c:v>
                </c:pt>
                <c:pt idx="1498">
                  <c:v>41508.416666666664</c:v>
                </c:pt>
                <c:pt idx="1499">
                  <c:v>41508.458333333336</c:v>
                </c:pt>
                <c:pt idx="1500">
                  <c:v>41508.5</c:v>
                </c:pt>
                <c:pt idx="1501">
                  <c:v>41508.541666666664</c:v>
                </c:pt>
                <c:pt idx="1502">
                  <c:v>41508.583333333336</c:v>
                </c:pt>
                <c:pt idx="1503">
                  <c:v>41508.625</c:v>
                </c:pt>
                <c:pt idx="1504">
                  <c:v>41508.666666666664</c:v>
                </c:pt>
                <c:pt idx="1505">
                  <c:v>41508.708333333336</c:v>
                </c:pt>
                <c:pt idx="1506">
                  <c:v>41508.75</c:v>
                </c:pt>
                <c:pt idx="1507">
                  <c:v>41508.791666666664</c:v>
                </c:pt>
                <c:pt idx="1508">
                  <c:v>41508.833333333336</c:v>
                </c:pt>
                <c:pt idx="1509">
                  <c:v>41508.875</c:v>
                </c:pt>
                <c:pt idx="1510">
                  <c:v>41508.916666666664</c:v>
                </c:pt>
                <c:pt idx="1511">
                  <c:v>41508.958333333336</c:v>
                </c:pt>
                <c:pt idx="1512">
                  <c:v>41509</c:v>
                </c:pt>
                <c:pt idx="1513">
                  <c:v>41509.041666666664</c:v>
                </c:pt>
                <c:pt idx="1514">
                  <c:v>41509.083333333336</c:v>
                </c:pt>
                <c:pt idx="1515">
                  <c:v>41509.125</c:v>
                </c:pt>
                <c:pt idx="1516">
                  <c:v>41509.166666666664</c:v>
                </c:pt>
                <c:pt idx="1517">
                  <c:v>41509.208333333336</c:v>
                </c:pt>
                <c:pt idx="1518">
                  <c:v>41509.25</c:v>
                </c:pt>
                <c:pt idx="1519">
                  <c:v>41509.291666666664</c:v>
                </c:pt>
                <c:pt idx="1520">
                  <c:v>41509.333333333336</c:v>
                </c:pt>
                <c:pt idx="1521">
                  <c:v>41509.375</c:v>
                </c:pt>
                <c:pt idx="1522">
                  <c:v>41509.416666666664</c:v>
                </c:pt>
                <c:pt idx="1523">
                  <c:v>41509.458333333336</c:v>
                </c:pt>
                <c:pt idx="1524">
                  <c:v>41509.5</c:v>
                </c:pt>
                <c:pt idx="1525">
                  <c:v>41509.541666666664</c:v>
                </c:pt>
                <c:pt idx="1526">
                  <c:v>41509.583333333336</c:v>
                </c:pt>
                <c:pt idx="1527">
                  <c:v>41509.625</c:v>
                </c:pt>
                <c:pt idx="1528">
                  <c:v>41509.666666666664</c:v>
                </c:pt>
                <c:pt idx="1529">
                  <c:v>41509.708333333336</c:v>
                </c:pt>
                <c:pt idx="1530">
                  <c:v>41509.75</c:v>
                </c:pt>
                <c:pt idx="1531">
                  <c:v>41509.791666666664</c:v>
                </c:pt>
                <c:pt idx="1532">
                  <c:v>41509.833333333336</c:v>
                </c:pt>
                <c:pt idx="1533">
                  <c:v>41509.875</c:v>
                </c:pt>
                <c:pt idx="1534">
                  <c:v>41509.916666666664</c:v>
                </c:pt>
                <c:pt idx="1535">
                  <c:v>41509.958333333336</c:v>
                </c:pt>
                <c:pt idx="1536">
                  <c:v>41510</c:v>
                </c:pt>
                <c:pt idx="1537">
                  <c:v>41510.041666666664</c:v>
                </c:pt>
                <c:pt idx="1538">
                  <c:v>41510.083333333336</c:v>
                </c:pt>
                <c:pt idx="1539">
                  <c:v>41510.125</c:v>
                </c:pt>
                <c:pt idx="1540">
                  <c:v>41510.166666666664</c:v>
                </c:pt>
                <c:pt idx="1541">
                  <c:v>41510.208333333336</c:v>
                </c:pt>
                <c:pt idx="1542">
                  <c:v>41510.25</c:v>
                </c:pt>
                <c:pt idx="1543">
                  <c:v>41510.291666666664</c:v>
                </c:pt>
                <c:pt idx="1544">
                  <c:v>41510.333333333336</c:v>
                </c:pt>
                <c:pt idx="1545">
                  <c:v>41510.375</c:v>
                </c:pt>
                <c:pt idx="1546">
                  <c:v>41510.416666666664</c:v>
                </c:pt>
                <c:pt idx="1547">
                  <c:v>41510.458333333336</c:v>
                </c:pt>
                <c:pt idx="1548">
                  <c:v>41510.5</c:v>
                </c:pt>
                <c:pt idx="1549">
                  <c:v>41510.541666666664</c:v>
                </c:pt>
                <c:pt idx="1550">
                  <c:v>41510.583333333336</c:v>
                </c:pt>
                <c:pt idx="1551">
                  <c:v>41510.625</c:v>
                </c:pt>
                <c:pt idx="1552">
                  <c:v>41510.666666666664</c:v>
                </c:pt>
                <c:pt idx="1553">
                  <c:v>41510.708333333336</c:v>
                </c:pt>
                <c:pt idx="1554">
                  <c:v>41510.75</c:v>
                </c:pt>
                <c:pt idx="1555">
                  <c:v>41510.791666666664</c:v>
                </c:pt>
                <c:pt idx="1556">
                  <c:v>41510.833333333336</c:v>
                </c:pt>
                <c:pt idx="1557">
                  <c:v>41510.875</c:v>
                </c:pt>
                <c:pt idx="1558">
                  <c:v>41510.916666666664</c:v>
                </c:pt>
                <c:pt idx="1559">
                  <c:v>41510.958333333336</c:v>
                </c:pt>
                <c:pt idx="1560">
                  <c:v>41511</c:v>
                </c:pt>
                <c:pt idx="1561">
                  <c:v>41511.041666666664</c:v>
                </c:pt>
                <c:pt idx="1562">
                  <c:v>41511.083333333336</c:v>
                </c:pt>
                <c:pt idx="1563">
                  <c:v>41511.125</c:v>
                </c:pt>
                <c:pt idx="1564">
                  <c:v>41511.166666666664</c:v>
                </c:pt>
                <c:pt idx="1565">
                  <c:v>41511.208333333336</c:v>
                </c:pt>
                <c:pt idx="1566">
                  <c:v>41511.25</c:v>
                </c:pt>
                <c:pt idx="1567">
                  <c:v>41511.291666666664</c:v>
                </c:pt>
                <c:pt idx="1568">
                  <c:v>41511.333333333336</c:v>
                </c:pt>
                <c:pt idx="1569">
                  <c:v>41511.375</c:v>
                </c:pt>
                <c:pt idx="1570">
                  <c:v>41511.416666666664</c:v>
                </c:pt>
                <c:pt idx="1571">
                  <c:v>41511.458333333336</c:v>
                </c:pt>
                <c:pt idx="1572">
                  <c:v>41511.5</c:v>
                </c:pt>
                <c:pt idx="1573">
                  <c:v>41511.541666666664</c:v>
                </c:pt>
                <c:pt idx="1574">
                  <c:v>41511.583333333336</c:v>
                </c:pt>
                <c:pt idx="1575">
                  <c:v>41511.625</c:v>
                </c:pt>
                <c:pt idx="1576">
                  <c:v>41511.666666666664</c:v>
                </c:pt>
                <c:pt idx="1577">
                  <c:v>41511.708333333336</c:v>
                </c:pt>
                <c:pt idx="1578">
                  <c:v>41511.75</c:v>
                </c:pt>
                <c:pt idx="1579">
                  <c:v>41511.791666666664</c:v>
                </c:pt>
                <c:pt idx="1580">
                  <c:v>41511.833333333336</c:v>
                </c:pt>
                <c:pt idx="1581">
                  <c:v>41511.875</c:v>
                </c:pt>
                <c:pt idx="1582">
                  <c:v>41511.916666666664</c:v>
                </c:pt>
                <c:pt idx="1583">
                  <c:v>41511.958333333336</c:v>
                </c:pt>
                <c:pt idx="1584">
                  <c:v>41512</c:v>
                </c:pt>
                <c:pt idx="1585">
                  <c:v>41512.041666666664</c:v>
                </c:pt>
                <c:pt idx="1586">
                  <c:v>41512.083333333336</c:v>
                </c:pt>
                <c:pt idx="1587">
                  <c:v>41512.125</c:v>
                </c:pt>
                <c:pt idx="1588">
                  <c:v>41512.166666666664</c:v>
                </c:pt>
                <c:pt idx="1589">
                  <c:v>41512.208333333336</c:v>
                </c:pt>
                <c:pt idx="1590">
                  <c:v>41512.25</c:v>
                </c:pt>
                <c:pt idx="1591">
                  <c:v>41512.291666666664</c:v>
                </c:pt>
                <c:pt idx="1592">
                  <c:v>41512.333333333336</c:v>
                </c:pt>
                <c:pt idx="1593">
                  <c:v>41512.375</c:v>
                </c:pt>
                <c:pt idx="1594">
                  <c:v>41512.416666666664</c:v>
                </c:pt>
                <c:pt idx="1595">
                  <c:v>41512.458333333336</c:v>
                </c:pt>
                <c:pt idx="1596">
                  <c:v>41512.5</c:v>
                </c:pt>
                <c:pt idx="1597">
                  <c:v>41512.541666666664</c:v>
                </c:pt>
                <c:pt idx="1598">
                  <c:v>41512.583333333336</c:v>
                </c:pt>
                <c:pt idx="1599">
                  <c:v>41512.625</c:v>
                </c:pt>
                <c:pt idx="1600">
                  <c:v>41512.666666666664</c:v>
                </c:pt>
                <c:pt idx="1601">
                  <c:v>41512.708333333336</c:v>
                </c:pt>
                <c:pt idx="1602">
                  <c:v>41512.75</c:v>
                </c:pt>
                <c:pt idx="1603">
                  <c:v>41512.791666666664</c:v>
                </c:pt>
                <c:pt idx="1604">
                  <c:v>41512.833333333336</c:v>
                </c:pt>
                <c:pt idx="1605">
                  <c:v>41512.875</c:v>
                </c:pt>
                <c:pt idx="1606">
                  <c:v>41512.916666666664</c:v>
                </c:pt>
                <c:pt idx="1607">
                  <c:v>41512.958333333336</c:v>
                </c:pt>
                <c:pt idx="1608">
                  <c:v>41513</c:v>
                </c:pt>
                <c:pt idx="1609">
                  <c:v>41513.041666666664</c:v>
                </c:pt>
                <c:pt idx="1610">
                  <c:v>41513.083333333336</c:v>
                </c:pt>
                <c:pt idx="1611">
                  <c:v>41513.125</c:v>
                </c:pt>
                <c:pt idx="1612">
                  <c:v>41513.166666666664</c:v>
                </c:pt>
                <c:pt idx="1613">
                  <c:v>41513.208333333336</c:v>
                </c:pt>
                <c:pt idx="1614">
                  <c:v>41513.25</c:v>
                </c:pt>
                <c:pt idx="1615">
                  <c:v>41513.291666666664</c:v>
                </c:pt>
                <c:pt idx="1616">
                  <c:v>41513.333333333336</c:v>
                </c:pt>
                <c:pt idx="1617">
                  <c:v>41513.375</c:v>
                </c:pt>
                <c:pt idx="1618">
                  <c:v>41513.416666666664</c:v>
                </c:pt>
                <c:pt idx="1619">
                  <c:v>41513.458333333336</c:v>
                </c:pt>
                <c:pt idx="1620">
                  <c:v>41513.5</c:v>
                </c:pt>
                <c:pt idx="1621">
                  <c:v>41513.541666666664</c:v>
                </c:pt>
                <c:pt idx="1622">
                  <c:v>41513.583333333336</c:v>
                </c:pt>
                <c:pt idx="1623">
                  <c:v>41513.625</c:v>
                </c:pt>
                <c:pt idx="1624">
                  <c:v>41513.666666666664</c:v>
                </c:pt>
                <c:pt idx="1625">
                  <c:v>41513.708333333336</c:v>
                </c:pt>
                <c:pt idx="1626">
                  <c:v>41513.75</c:v>
                </c:pt>
                <c:pt idx="1627">
                  <c:v>41513.791666666664</c:v>
                </c:pt>
                <c:pt idx="1628">
                  <c:v>41513.833333333336</c:v>
                </c:pt>
                <c:pt idx="1629">
                  <c:v>41513.875</c:v>
                </c:pt>
                <c:pt idx="1630">
                  <c:v>41513.916666666664</c:v>
                </c:pt>
                <c:pt idx="1631">
                  <c:v>41513.958333333336</c:v>
                </c:pt>
                <c:pt idx="1632">
                  <c:v>41514</c:v>
                </c:pt>
                <c:pt idx="1633">
                  <c:v>41514.041666666664</c:v>
                </c:pt>
                <c:pt idx="1634">
                  <c:v>41514.083333333336</c:v>
                </c:pt>
                <c:pt idx="1635">
                  <c:v>41514.125</c:v>
                </c:pt>
                <c:pt idx="1636">
                  <c:v>41514.166666666664</c:v>
                </c:pt>
                <c:pt idx="1637">
                  <c:v>41514.208333333336</c:v>
                </c:pt>
                <c:pt idx="1638">
                  <c:v>41514.25</c:v>
                </c:pt>
                <c:pt idx="1639">
                  <c:v>41514.291666666664</c:v>
                </c:pt>
                <c:pt idx="1640">
                  <c:v>41514.333333333336</c:v>
                </c:pt>
                <c:pt idx="1641">
                  <c:v>41514.375</c:v>
                </c:pt>
                <c:pt idx="1642">
                  <c:v>41514.416666666664</c:v>
                </c:pt>
                <c:pt idx="1643">
                  <c:v>41514.458333333336</c:v>
                </c:pt>
                <c:pt idx="1644">
                  <c:v>41514.5</c:v>
                </c:pt>
                <c:pt idx="1645">
                  <c:v>41514.541666666664</c:v>
                </c:pt>
                <c:pt idx="1646">
                  <c:v>41514.583333333336</c:v>
                </c:pt>
                <c:pt idx="1647">
                  <c:v>41514.625</c:v>
                </c:pt>
                <c:pt idx="1648">
                  <c:v>41514.666666666664</c:v>
                </c:pt>
                <c:pt idx="1649">
                  <c:v>41514.708333333336</c:v>
                </c:pt>
                <c:pt idx="1650">
                  <c:v>41514.75</c:v>
                </c:pt>
                <c:pt idx="1651">
                  <c:v>41514.791666666664</c:v>
                </c:pt>
                <c:pt idx="1652">
                  <c:v>41514.833333333336</c:v>
                </c:pt>
                <c:pt idx="1653">
                  <c:v>41514.875</c:v>
                </c:pt>
                <c:pt idx="1654">
                  <c:v>41514.916666666664</c:v>
                </c:pt>
                <c:pt idx="1655">
                  <c:v>41514.958333333336</c:v>
                </c:pt>
                <c:pt idx="1656">
                  <c:v>41515</c:v>
                </c:pt>
                <c:pt idx="1657">
                  <c:v>41515.041666666664</c:v>
                </c:pt>
                <c:pt idx="1658">
                  <c:v>41515.083333333336</c:v>
                </c:pt>
                <c:pt idx="1659">
                  <c:v>41515.125</c:v>
                </c:pt>
                <c:pt idx="1660">
                  <c:v>41515.166666666664</c:v>
                </c:pt>
                <c:pt idx="1661">
                  <c:v>41515.208333333336</c:v>
                </c:pt>
                <c:pt idx="1662">
                  <c:v>41515.25</c:v>
                </c:pt>
                <c:pt idx="1663">
                  <c:v>41515.291666666664</c:v>
                </c:pt>
                <c:pt idx="1664">
                  <c:v>41515.333333333336</c:v>
                </c:pt>
                <c:pt idx="1665">
                  <c:v>41515.375</c:v>
                </c:pt>
                <c:pt idx="1666">
                  <c:v>41515.416666666664</c:v>
                </c:pt>
                <c:pt idx="1667">
                  <c:v>41515.458333333336</c:v>
                </c:pt>
                <c:pt idx="1668">
                  <c:v>41515.5</c:v>
                </c:pt>
                <c:pt idx="1669">
                  <c:v>41515.541666666664</c:v>
                </c:pt>
                <c:pt idx="1670">
                  <c:v>41515.583333333336</c:v>
                </c:pt>
                <c:pt idx="1671">
                  <c:v>41515.625</c:v>
                </c:pt>
                <c:pt idx="1672">
                  <c:v>41515.666666666664</c:v>
                </c:pt>
                <c:pt idx="1673">
                  <c:v>41515.708333333336</c:v>
                </c:pt>
                <c:pt idx="1674">
                  <c:v>41515.75</c:v>
                </c:pt>
                <c:pt idx="1675">
                  <c:v>41515.791666666664</c:v>
                </c:pt>
                <c:pt idx="1676">
                  <c:v>41515.833333333336</c:v>
                </c:pt>
                <c:pt idx="1677">
                  <c:v>41515.875</c:v>
                </c:pt>
                <c:pt idx="1678">
                  <c:v>41515.916666666664</c:v>
                </c:pt>
                <c:pt idx="1679">
                  <c:v>41515.958333333336</c:v>
                </c:pt>
                <c:pt idx="1680">
                  <c:v>41516</c:v>
                </c:pt>
                <c:pt idx="1681">
                  <c:v>41516.041666666664</c:v>
                </c:pt>
                <c:pt idx="1682">
                  <c:v>41516.083333333336</c:v>
                </c:pt>
                <c:pt idx="1683">
                  <c:v>41516.125</c:v>
                </c:pt>
                <c:pt idx="1684">
                  <c:v>41516.166666666664</c:v>
                </c:pt>
                <c:pt idx="1685">
                  <c:v>41516.208333333336</c:v>
                </c:pt>
                <c:pt idx="1686">
                  <c:v>41516.25</c:v>
                </c:pt>
                <c:pt idx="1687">
                  <c:v>41516.291666666664</c:v>
                </c:pt>
                <c:pt idx="1688">
                  <c:v>41516.333333333336</c:v>
                </c:pt>
                <c:pt idx="1689">
                  <c:v>41516.375</c:v>
                </c:pt>
                <c:pt idx="1690">
                  <c:v>41516.416666666664</c:v>
                </c:pt>
                <c:pt idx="1691">
                  <c:v>41516.458333333336</c:v>
                </c:pt>
                <c:pt idx="1692">
                  <c:v>41516.5</c:v>
                </c:pt>
                <c:pt idx="1693">
                  <c:v>41516.541666666664</c:v>
                </c:pt>
                <c:pt idx="1694">
                  <c:v>41516.583333333336</c:v>
                </c:pt>
                <c:pt idx="1695">
                  <c:v>41516.625</c:v>
                </c:pt>
                <c:pt idx="1696">
                  <c:v>41516.666666666664</c:v>
                </c:pt>
                <c:pt idx="1697">
                  <c:v>41516.708333333336</c:v>
                </c:pt>
                <c:pt idx="1698">
                  <c:v>41516.75</c:v>
                </c:pt>
                <c:pt idx="1699">
                  <c:v>41516.791666666664</c:v>
                </c:pt>
                <c:pt idx="1700">
                  <c:v>41516.833333333336</c:v>
                </c:pt>
                <c:pt idx="1701">
                  <c:v>41516.875</c:v>
                </c:pt>
                <c:pt idx="1702">
                  <c:v>41516.916666666664</c:v>
                </c:pt>
                <c:pt idx="1703">
                  <c:v>41516.958333333336</c:v>
                </c:pt>
                <c:pt idx="1704">
                  <c:v>41517</c:v>
                </c:pt>
                <c:pt idx="1705">
                  <c:v>41517.041666666664</c:v>
                </c:pt>
                <c:pt idx="1706">
                  <c:v>41517.083333333336</c:v>
                </c:pt>
                <c:pt idx="1707">
                  <c:v>41517.125</c:v>
                </c:pt>
                <c:pt idx="1708">
                  <c:v>41517.166666666664</c:v>
                </c:pt>
                <c:pt idx="1709">
                  <c:v>41517.208333333336</c:v>
                </c:pt>
                <c:pt idx="1710">
                  <c:v>41517.25</c:v>
                </c:pt>
                <c:pt idx="1711">
                  <c:v>41517.291666666664</c:v>
                </c:pt>
                <c:pt idx="1712">
                  <c:v>41517.333333333336</c:v>
                </c:pt>
                <c:pt idx="1713">
                  <c:v>41517.375</c:v>
                </c:pt>
                <c:pt idx="1714">
                  <c:v>41517.416666666664</c:v>
                </c:pt>
                <c:pt idx="1715">
                  <c:v>41517.458333333336</c:v>
                </c:pt>
                <c:pt idx="1716">
                  <c:v>41517.5</c:v>
                </c:pt>
                <c:pt idx="1717">
                  <c:v>41517.541666666664</c:v>
                </c:pt>
                <c:pt idx="1718">
                  <c:v>41517.583333333336</c:v>
                </c:pt>
                <c:pt idx="1719">
                  <c:v>41517.625</c:v>
                </c:pt>
                <c:pt idx="1720">
                  <c:v>41517.666666666664</c:v>
                </c:pt>
                <c:pt idx="1721">
                  <c:v>41517.708333333336</c:v>
                </c:pt>
                <c:pt idx="1722">
                  <c:v>41517.75</c:v>
                </c:pt>
                <c:pt idx="1723">
                  <c:v>41517.791666666664</c:v>
                </c:pt>
                <c:pt idx="1724">
                  <c:v>41517.833333333336</c:v>
                </c:pt>
                <c:pt idx="1725">
                  <c:v>41517.875</c:v>
                </c:pt>
                <c:pt idx="1726">
                  <c:v>41517.916666666664</c:v>
                </c:pt>
                <c:pt idx="1727">
                  <c:v>41517.958333333336</c:v>
                </c:pt>
                <c:pt idx="1728">
                  <c:v>41518</c:v>
                </c:pt>
                <c:pt idx="1729">
                  <c:v>41518.041666666664</c:v>
                </c:pt>
                <c:pt idx="1730">
                  <c:v>41518.083333333336</c:v>
                </c:pt>
                <c:pt idx="1731">
                  <c:v>41518.125</c:v>
                </c:pt>
                <c:pt idx="1732">
                  <c:v>41518.166666666664</c:v>
                </c:pt>
                <c:pt idx="1733">
                  <c:v>41518.208333333336</c:v>
                </c:pt>
                <c:pt idx="1734">
                  <c:v>41518.25</c:v>
                </c:pt>
                <c:pt idx="1735">
                  <c:v>41518.291666666664</c:v>
                </c:pt>
                <c:pt idx="1736">
                  <c:v>41518.333333333336</c:v>
                </c:pt>
                <c:pt idx="1737">
                  <c:v>41518.375</c:v>
                </c:pt>
                <c:pt idx="1738">
                  <c:v>41518.416666666664</c:v>
                </c:pt>
                <c:pt idx="1739">
                  <c:v>41518.458333333336</c:v>
                </c:pt>
                <c:pt idx="1740">
                  <c:v>41518.5</c:v>
                </c:pt>
                <c:pt idx="1741">
                  <c:v>41518.541666666664</c:v>
                </c:pt>
                <c:pt idx="1742">
                  <c:v>41518.583333333336</c:v>
                </c:pt>
                <c:pt idx="1743">
                  <c:v>41518.625</c:v>
                </c:pt>
                <c:pt idx="1744">
                  <c:v>41518.666666666664</c:v>
                </c:pt>
                <c:pt idx="1745">
                  <c:v>41518.708333333336</c:v>
                </c:pt>
                <c:pt idx="1746">
                  <c:v>41518.75</c:v>
                </c:pt>
                <c:pt idx="1747">
                  <c:v>41518.791666666664</c:v>
                </c:pt>
                <c:pt idx="1748">
                  <c:v>41518.833333333336</c:v>
                </c:pt>
                <c:pt idx="1749">
                  <c:v>41518.875</c:v>
                </c:pt>
                <c:pt idx="1750">
                  <c:v>41518.916666666664</c:v>
                </c:pt>
                <c:pt idx="1751">
                  <c:v>41518.958333333336</c:v>
                </c:pt>
                <c:pt idx="1752">
                  <c:v>41519</c:v>
                </c:pt>
                <c:pt idx="1753">
                  <c:v>41519.041666666664</c:v>
                </c:pt>
                <c:pt idx="1754">
                  <c:v>41519.083333333336</c:v>
                </c:pt>
                <c:pt idx="1755">
                  <c:v>41519.125</c:v>
                </c:pt>
                <c:pt idx="1756">
                  <c:v>41519.166666666664</c:v>
                </c:pt>
                <c:pt idx="1757">
                  <c:v>41519.208333333336</c:v>
                </c:pt>
                <c:pt idx="1758">
                  <c:v>41519.25</c:v>
                </c:pt>
                <c:pt idx="1759">
                  <c:v>41519.291666666664</c:v>
                </c:pt>
                <c:pt idx="1760">
                  <c:v>41519.333333333336</c:v>
                </c:pt>
                <c:pt idx="1761">
                  <c:v>41519.375</c:v>
                </c:pt>
                <c:pt idx="1762">
                  <c:v>41519.416666666664</c:v>
                </c:pt>
                <c:pt idx="1763">
                  <c:v>41519.458333333336</c:v>
                </c:pt>
                <c:pt idx="1764">
                  <c:v>41519.5</c:v>
                </c:pt>
                <c:pt idx="1765">
                  <c:v>41519.541666666664</c:v>
                </c:pt>
                <c:pt idx="1766">
                  <c:v>41519.583333333336</c:v>
                </c:pt>
                <c:pt idx="1767">
                  <c:v>41519.625</c:v>
                </c:pt>
                <c:pt idx="1768">
                  <c:v>41519.666666666664</c:v>
                </c:pt>
                <c:pt idx="1769">
                  <c:v>41519.708333333336</c:v>
                </c:pt>
                <c:pt idx="1770">
                  <c:v>41519.75</c:v>
                </c:pt>
                <c:pt idx="1771">
                  <c:v>41519.791666666664</c:v>
                </c:pt>
                <c:pt idx="1772">
                  <c:v>41519.833333333336</c:v>
                </c:pt>
                <c:pt idx="1773">
                  <c:v>41519.875</c:v>
                </c:pt>
                <c:pt idx="1774">
                  <c:v>41519.916666666664</c:v>
                </c:pt>
                <c:pt idx="1775">
                  <c:v>41519.958333333336</c:v>
                </c:pt>
                <c:pt idx="1776">
                  <c:v>41520</c:v>
                </c:pt>
                <c:pt idx="1777">
                  <c:v>41520.041666666664</c:v>
                </c:pt>
                <c:pt idx="1778">
                  <c:v>41520.083333333336</c:v>
                </c:pt>
                <c:pt idx="1779">
                  <c:v>41520.125</c:v>
                </c:pt>
                <c:pt idx="1780">
                  <c:v>41520.166666666664</c:v>
                </c:pt>
                <c:pt idx="1781">
                  <c:v>41520.208333333336</c:v>
                </c:pt>
                <c:pt idx="1782">
                  <c:v>41520.25</c:v>
                </c:pt>
                <c:pt idx="1783">
                  <c:v>41520.291666666664</c:v>
                </c:pt>
                <c:pt idx="1784">
                  <c:v>41520.333333333336</c:v>
                </c:pt>
                <c:pt idx="1785">
                  <c:v>41520.375</c:v>
                </c:pt>
                <c:pt idx="1786">
                  <c:v>41520.416666666664</c:v>
                </c:pt>
                <c:pt idx="1787">
                  <c:v>41520.458333333336</c:v>
                </c:pt>
                <c:pt idx="1788">
                  <c:v>41520.5</c:v>
                </c:pt>
                <c:pt idx="1789">
                  <c:v>41520.541666666664</c:v>
                </c:pt>
                <c:pt idx="1790">
                  <c:v>41520.583333333336</c:v>
                </c:pt>
                <c:pt idx="1791">
                  <c:v>41520.625</c:v>
                </c:pt>
                <c:pt idx="1792">
                  <c:v>41520.666666666664</c:v>
                </c:pt>
                <c:pt idx="1793">
                  <c:v>41520.708333333336</c:v>
                </c:pt>
                <c:pt idx="1794">
                  <c:v>41520.75</c:v>
                </c:pt>
                <c:pt idx="1795">
                  <c:v>41520.791666666664</c:v>
                </c:pt>
                <c:pt idx="1796">
                  <c:v>41520.833333333336</c:v>
                </c:pt>
                <c:pt idx="1797">
                  <c:v>41520.875</c:v>
                </c:pt>
                <c:pt idx="1798">
                  <c:v>41520.916666666664</c:v>
                </c:pt>
                <c:pt idx="1799">
                  <c:v>41520.958333333336</c:v>
                </c:pt>
                <c:pt idx="1800">
                  <c:v>41521</c:v>
                </c:pt>
                <c:pt idx="1801">
                  <c:v>41521.041666666664</c:v>
                </c:pt>
                <c:pt idx="1802">
                  <c:v>41521.083333333336</c:v>
                </c:pt>
                <c:pt idx="1803">
                  <c:v>41521.125</c:v>
                </c:pt>
                <c:pt idx="1804">
                  <c:v>41521.166666666664</c:v>
                </c:pt>
                <c:pt idx="1805">
                  <c:v>41521.208333333336</c:v>
                </c:pt>
                <c:pt idx="1806">
                  <c:v>41521.25</c:v>
                </c:pt>
                <c:pt idx="1807">
                  <c:v>41521.291666666664</c:v>
                </c:pt>
                <c:pt idx="1808">
                  <c:v>41521.333333333336</c:v>
                </c:pt>
                <c:pt idx="1809">
                  <c:v>41521.375</c:v>
                </c:pt>
                <c:pt idx="1810">
                  <c:v>41521.416666666664</c:v>
                </c:pt>
                <c:pt idx="1811">
                  <c:v>41521.458333333336</c:v>
                </c:pt>
                <c:pt idx="1812">
                  <c:v>41521.5</c:v>
                </c:pt>
                <c:pt idx="1813">
                  <c:v>41521.541666666664</c:v>
                </c:pt>
                <c:pt idx="1814">
                  <c:v>41521.583333333336</c:v>
                </c:pt>
                <c:pt idx="1815">
                  <c:v>41521.625</c:v>
                </c:pt>
                <c:pt idx="1816">
                  <c:v>41521.666666666664</c:v>
                </c:pt>
                <c:pt idx="1817">
                  <c:v>41521.708333333336</c:v>
                </c:pt>
                <c:pt idx="1818">
                  <c:v>41521.75</c:v>
                </c:pt>
                <c:pt idx="1819">
                  <c:v>41521.791666666664</c:v>
                </c:pt>
                <c:pt idx="1820">
                  <c:v>41521.833333333336</c:v>
                </c:pt>
                <c:pt idx="1821">
                  <c:v>41521.875</c:v>
                </c:pt>
                <c:pt idx="1822">
                  <c:v>41521.916666666664</c:v>
                </c:pt>
                <c:pt idx="1823">
                  <c:v>41521.958333333336</c:v>
                </c:pt>
                <c:pt idx="1824">
                  <c:v>41522</c:v>
                </c:pt>
                <c:pt idx="1825">
                  <c:v>41522.041666666664</c:v>
                </c:pt>
                <c:pt idx="1826">
                  <c:v>41522.083333333336</c:v>
                </c:pt>
                <c:pt idx="1827">
                  <c:v>41522.125</c:v>
                </c:pt>
                <c:pt idx="1828">
                  <c:v>41522.166666666664</c:v>
                </c:pt>
                <c:pt idx="1829">
                  <c:v>41522.208333333336</c:v>
                </c:pt>
                <c:pt idx="1830">
                  <c:v>41522.25</c:v>
                </c:pt>
                <c:pt idx="1831">
                  <c:v>41522.291666666664</c:v>
                </c:pt>
                <c:pt idx="1832">
                  <c:v>41522.333333333336</c:v>
                </c:pt>
                <c:pt idx="1833">
                  <c:v>41522.375</c:v>
                </c:pt>
                <c:pt idx="1834">
                  <c:v>41522.416666666664</c:v>
                </c:pt>
                <c:pt idx="1835">
                  <c:v>41522.458333333336</c:v>
                </c:pt>
                <c:pt idx="1836">
                  <c:v>41522.5</c:v>
                </c:pt>
                <c:pt idx="1837">
                  <c:v>41522.541666666664</c:v>
                </c:pt>
                <c:pt idx="1838">
                  <c:v>41522.583333333336</c:v>
                </c:pt>
                <c:pt idx="1839">
                  <c:v>41522.625</c:v>
                </c:pt>
                <c:pt idx="1840">
                  <c:v>41522.666666666664</c:v>
                </c:pt>
                <c:pt idx="1841">
                  <c:v>41522.708333333336</c:v>
                </c:pt>
                <c:pt idx="1842">
                  <c:v>41522.75</c:v>
                </c:pt>
                <c:pt idx="1843">
                  <c:v>41522.791666666664</c:v>
                </c:pt>
                <c:pt idx="1844">
                  <c:v>41522.833333333336</c:v>
                </c:pt>
                <c:pt idx="1845">
                  <c:v>41522.875</c:v>
                </c:pt>
                <c:pt idx="1846">
                  <c:v>41522.916666666664</c:v>
                </c:pt>
                <c:pt idx="1847">
                  <c:v>41522.958333333336</c:v>
                </c:pt>
                <c:pt idx="1848">
                  <c:v>41523</c:v>
                </c:pt>
                <c:pt idx="1849">
                  <c:v>41523.041666666664</c:v>
                </c:pt>
                <c:pt idx="1850">
                  <c:v>41523.083333333336</c:v>
                </c:pt>
                <c:pt idx="1851">
                  <c:v>41523.125</c:v>
                </c:pt>
                <c:pt idx="1852">
                  <c:v>41523.166666666664</c:v>
                </c:pt>
                <c:pt idx="1853">
                  <c:v>41523.208333333336</c:v>
                </c:pt>
                <c:pt idx="1854">
                  <c:v>41523.25</c:v>
                </c:pt>
                <c:pt idx="1855">
                  <c:v>41523.291666666664</c:v>
                </c:pt>
                <c:pt idx="1856">
                  <c:v>41523.333333333336</c:v>
                </c:pt>
                <c:pt idx="1857">
                  <c:v>41523.375</c:v>
                </c:pt>
                <c:pt idx="1858">
                  <c:v>41523.416666666664</c:v>
                </c:pt>
                <c:pt idx="1859">
                  <c:v>41523.458333333336</c:v>
                </c:pt>
                <c:pt idx="1860">
                  <c:v>41523.5</c:v>
                </c:pt>
                <c:pt idx="1861">
                  <c:v>41523.541666666664</c:v>
                </c:pt>
                <c:pt idx="1862">
                  <c:v>41523.583333333336</c:v>
                </c:pt>
                <c:pt idx="1863">
                  <c:v>41523.625</c:v>
                </c:pt>
                <c:pt idx="1864">
                  <c:v>41523.666666666664</c:v>
                </c:pt>
                <c:pt idx="1865">
                  <c:v>41523.708333333336</c:v>
                </c:pt>
                <c:pt idx="1866">
                  <c:v>41523.75</c:v>
                </c:pt>
                <c:pt idx="1867">
                  <c:v>41523.791666666664</c:v>
                </c:pt>
                <c:pt idx="1868">
                  <c:v>41523.833333333336</c:v>
                </c:pt>
                <c:pt idx="1869">
                  <c:v>41523.875</c:v>
                </c:pt>
                <c:pt idx="1870">
                  <c:v>41523.916666666664</c:v>
                </c:pt>
                <c:pt idx="1871">
                  <c:v>41523.958333333336</c:v>
                </c:pt>
                <c:pt idx="1872">
                  <c:v>41524</c:v>
                </c:pt>
                <c:pt idx="1873">
                  <c:v>41524.041666666664</c:v>
                </c:pt>
                <c:pt idx="1874">
                  <c:v>41524.083333333336</c:v>
                </c:pt>
                <c:pt idx="1875">
                  <c:v>41524.125</c:v>
                </c:pt>
                <c:pt idx="1876">
                  <c:v>41524.166666666664</c:v>
                </c:pt>
                <c:pt idx="1877">
                  <c:v>41524.208333333336</c:v>
                </c:pt>
                <c:pt idx="1878">
                  <c:v>41524.25</c:v>
                </c:pt>
                <c:pt idx="1879">
                  <c:v>41524.291666666664</c:v>
                </c:pt>
                <c:pt idx="1880">
                  <c:v>41524.333333333336</c:v>
                </c:pt>
                <c:pt idx="1881">
                  <c:v>41524.375</c:v>
                </c:pt>
                <c:pt idx="1882">
                  <c:v>41524.416666666664</c:v>
                </c:pt>
                <c:pt idx="1883">
                  <c:v>41524.458333333336</c:v>
                </c:pt>
                <c:pt idx="1884">
                  <c:v>41524.5</c:v>
                </c:pt>
                <c:pt idx="1885">
                  <c:v>41524.541666666664</c:v>
                </c:pt>
                <c:pt idx="1886">
                  <c:v>41524.583333333336</c:v>
                </c:pt>
                <c:pt idx="1887">
                  <c:v>41524.625</c:v>
                </c:pt>
                <c:pt idx="1888">
                  <c:v>41524.666666666664</c:v>
                </c:pt>
                <c:pt idx="1889">
                  <c:v>41524.708333333336</c:v>
                </c:pt>
                <c:pt idx="1890">
                  <c:v>41524.75</c:v>
                </c:pt>
                <c:pt idx="1891">
                  <c:v>41524.791666666664</c:v>
                </c:pt>
                <c:pt idx="1892">
                  <c:v>41524.833333333336</c:v>
                </c:pt>
                <c:pt idx="1893">
                  <c:v>41524.875</c:v>
                </c:pt>
                <c:pt idx="1894">
                  <c:v>41524.916666666664</c:v>
                </c:pt>
                <c:pt idx="1895">
                  <c:v>41524.958333333336</c:v>
                </c:pt>
                <c:pt idx="1896">
                  <c:v>41525</c:v>
                </c:pt>
                <c:pt idx="1897">
                  <c:v>41525.041666666664</c:v>
                </c:pt>
                <c:pt idx="1898">
                  <c:v>41525.083333333336</c:v>
                </c:pt>
                <c:pt idx="1899">
                  <c:v>41525.125</c:v>
                </c:pt>
                <c:pt idx="1900">
                  <c:v>41525.166666666664</c:v>
                </c:pt>
                <c:pt idx="1901">
                  <c:v>41525.208333333336</c:v>
                </c:pt>
                <c:pt idx="1902">
                  <c:v>41525.25</c:v>
                </c:pt>
                <c:pt idx="1903">
                  <c:v>41525.291666666664</c:v>
                </c:pt>
                <c:pt idx="1904">
                  <c:v>41525.333333333336</c:v>
                </c:pt>
                <c:pt idx="1905">
                  <c:v>41525.375</c:v>
                </c:pt>
                <c:pt idx="1906">
                  <c:v>41525.416666666664</c:v>
                </c:pt>
                <c:pt idx="1907">
                  <c:v>41525.458333333336</c:v>
                </c:pt>
                <c:pt idx="1908">
                  <c:v>41525.5</c:v>
                </c:pt>
                <c:pt idx="1909">
                  <c:v>41525.541666666664</c:v>
                </c:pt>
                <c:pt idx="1910">
                  <c:v>41525.583333333336</c:v>
                </c:pt>
                <c:pt idx="1911">
                  <c:v>41525.625</c:v>
                </c:pt>
                <c:pt idx="1912">
                  <c:v>41525.666666666664</c:v>
                </c:pt>
                <c:pt idx="1913">
                  <c:v>41525.708333333336</c:v>
                </c:pt>
                <c:pt idx="1914">
                  <c:v>41525.75</c:v>
                </c:pt>
                <c:pt idx="1915">
                  <c:v>41525.791666666664</c:v>
                </c:pt>
                <c:pt idx="1916">
                  <c:v>41525.833333333336</c:v>
                </c:pt>
                <c:pt idx="1917">
                  <c:v>41525.875</c:v>
                </c:pt>
                <c:pt idx="1918">
                  <c:v>41525.916666666664</c:v>
                </c:pt>
                <c:pt idx="1919">
                  <c:v>41525.958333333336</c:v>
                </c:pt>
                <c:pt idx="1920">
                  <c:v>41526</c:v>
                </c:pt>
                <c:pt idx="1921">
                  <c:v>41526.041666666664</c:v>
                </c:pt>
                <c:pt idx="1922">
                  <c:v>41526.083333333336</c:v>
                </c:pt>
                <c:pt idx="1923">
                  <c:v>41526.125</c:v>
                </c:pt>
                <c:pt idx="1924">
                  <c:v>41526.166666666664</c:v>
                </c:pt>
                <c:pt idx="1925">
                  <c:v>41526.208333333336</c:v>
                </c:pt>
                <c:pt idx="1926">
                  <c:v>41526.25</c:v>
                </c:pt>
                <c:pt idx="1927">
                  <c:v>41526.291666666664</c:v>
                </c:pt>
                <c:pt idx="1928">
                  <c:v>41526.333333333336</c:v>
                </c:pt>
                <c:pt idx="1929">
                  <c:v>41526.375</c:v>
                </c:pt>
                <c:pt idx="1930">
                  <c:v>41526.416666666664</c:v>
                </c:pt>
                <c:pt idx="1931">
                  <c:v>41526.458333333336</c:v>
                </c:pt>
                <c:pt idx="1932">
                  <c:v>41526.5</c:v>
                </c:pt>
                <c:pt idx="1933">
                  <c:v>41526.541666666664</c:v>
                </c:pt>
                <c:pt idx="1934">
                  <c:v>41526.583333333336</c:v>
                </c:pt>
                <c:pt idx="1935">
                  <c:v>41526.625</c:v>
                </c:pt>
                <c:pt idx="1936">
                  <c:v>41526.666666666664</c:v>
                </c:pt>
                <c:pt idx="1937">
                  <c:v>41526.708333333336</c:v>
                </c:pt>
                <c:pt idx="1938">
                  <c:v>41526.75</c:v>
                </c:pt>
                <c:pt idx="1939">
                  <c:v>41526.791666666664</c:v>
                </c:pt>
                <c:pt idx="1940">
                  <c:v>41526.833333333336</c:v>
                </c:pt>
                <c:pt idx="1941">
                  <c:v>41526.875</c:v>
                </c:pt>
                <c:pt idx="1942">
                  <c:v>41526.916666666664</c:v>
                </c:pt>
                <c:pt idx="1943">
                  <c:v>41526.958333333336</c:v>
                </c:pt>
                <c:pt idx="1944">
                  <c:v>41527</c:v>
                </c:pt>
                <c:pt idx="1945">
                  <c:v>41527.041666666664</c:v>
                </c:pt>
                <c:pt idx="1946">
                  <c:v>41527.083333333336</c:v>
                </c:pt>
                <c:pt idx="1947">
                  <c:v>41527.125</c:v>
                </c:pt>
                <c:pt idx="1948">
                  <c:v>41527.166666666664</c:v>
                </c:pt>
                <c:pt idx="1949">
                  <c:v>41527.208333333336</c:v>
                </c:pt>
                <c:pt idx="1950">
                  <c:v>41527.25</c:v>
                </c:pt>
                <c:pt idx="1951">
                  <c:v>41527.291666666664</c:v>
                </c:pt>
                <c:pt idx="1952">
                  <c:v>41527.333333333336</c:v>
                </c:pt>
                <c:pt idx="1953">
                  <c:v>41527.375</c:v>
                </c:pt>
                <c:pt idx="1954">
                  <c:v>41527.416666666664</c:v>
                </c:pt>
                <c:pt idx="1955">
                  <c:v>41527.458333333336</c:v>
                </c:pt>
                <c:pt idx="1956">
                  <c:v>41527.5</c:v>
                </c:pt>
                <c:pt idx="1957">
                  <c:v>41527.541666666664</c:v>
                </c:pt>
                <c:pt idx="1958">
                  <c:v>41527.583333333336</c:v>
                </c:pt>
                <c:pt idx="1959">
                  <c:v>41527.625</c:v>
                </c:pt>
                <c:pt idx="1960">
                  <c:v>41527.666666666664</c:v>
                </c:pt>
                <c:pt idx="1961">
                  <c:v>41527.708333333336</c:v>
                </c:pt>
                <c:pt idx="1962">
                  <c:v>41527.75</c:v>
                </c:pt>
                <c:pt idx="1963">
                  <c:v>41527.791666666664</c:v>
                </c:pt>
                <c:pt idx="1964">
                  <c:v>41527.833333333336</c:v>
                </c:pt>
                <c:pt idx="1965">
                  <c:v>41527.875</c:v>
                </c:pt>
                <c:pt idx="1966">
                  <c:v>41527.916666666664</c:v>
                </c:pt>
                <c:pt idx="1967">
                  <c:v>41527.958333333336</c:v>
                </c:pt>
                <c:pt idx="1968">
                  <c:v>41528</c:v>
                </c:pt>
                <c:pt idx="1969">
                  <c:v>41528.041666666664</c:v>
                </c:pt>
                <c:pt idx="1970">
                  <c:v>41528.083333333336</c:v>
                </c:pt>
                <c:pt idx="1971">
                  <c:v>41528.125</c:v>
                </c:pt>
                <c:pt idx="1972">
                  <c:v>41528.166666666664</c:v>
                </c:pt>
                <c:pt idx="1973">
                  <c:v>41528.208333333336</c:v>
                </c:pt>
                <c:pt idx="1974">
                  <c:v>41528.25</c:v>
                </c:pt>
                <c:pt idx="1975">
                  <c:v>41528.291666666664</c:v>
                </c:pt>
                <c:pt idx="1976">
                  <c:v>41528.333333333336</c:v>
                </c:pt>
                <c:pt idx="1977">
                  <c:v>41528.375</c:v>
                </c:pt>
                <c:pt idx="1978">
                  <c:v>41528.416666666664</c:v>
                </c:pt>
                <c:pt idx="1979">
                  <c:v>41528.458333333336</c:v>
                </c:pt>
                <c:pt idx="1980">
                  <c:v>41528.5</c:v>
                </c:pt>
                <c:pt idx="1981">
                  <c:v>41528.541666666664</c:v>
                </c:pt>
                <c:pt idx="1982">
                  <c:v>41528.583333333336</c:v>
                </c:pt>
                <c:pt idx="1983">
                  <c:v>41528.625</c:v>
                </c:pt>
                <c:pt idx="1984">
                  <c:v>41528.666666666664</c:v>
                </c:pt>
                <c:pt idx="1985">
                  <c:v>41528.708333333336</c:v>
                </c:pt>
                <c:pt idx="1986">
                  <c:v>41528.75</c:v>
                </c:pt>
                <c:pt idx="1987">
                  <c:v>41528.791666666664</c:v>
                </c:pt>
                <c:pt idx="1988">
                  <c:v>41528.833333333336</c:v>
                </c:pt>
                <c:pt idx="1989">
                  <c:v>41528.875</c:v>
                </c:pt>
                <c:pt idx="1990">
                  <c:v>41528.916666666664</c:v>
                </c:pt>
                <c:pt idx="1991">
                  <c:v>41528.958333333336</c:v>
                </c:pt>
                <c:pt idx="1992">
                  <c:v>41529</c:v>
                </c:pt>
                <c:pt idx="1993">
                  <c:v>41529.041666666664</c:v>
                </c:pt>
                <c:pt idx="1994">
                  <c:v>41529.083333333336</c:v>
                </c:pt>
                <c:pt idx="1995">
                  <c:v>41529.125</c:v>
                </c:pt>
                <c:pt idx="1996">
                  <c:v>41529.166666666664</c:v>
                </c:pt>
                <c:pt idx="1997">
                  <c:v>41529.208333333336</c:v>
                </c:pt>
                <c:pt idx="1998">
                  <c:v>41529.25</c:v>
                </c:pt>
                <c:pt idx="1999">
                  <c:v>41529.291666666664</c:v>
                </c:pt>
                <c:pt idx="2000">
                  <c:v>41529.333333333336</c:v>
                </c:pt>
                <c:pt idx="2001">
                  <c:v>41529.375</c:v>
                </c:pt>
                <c:pt idx="2002">
                  <c:v>41529.416666666664</c:v>
                </c:pt>
                <c:pt idx="2003">
                  <c:v>41529.458333333336</c:v>
                </c:pt>
                <c:pt idx="2004">
                  <c:v>41529.5</c:v>
                </c:pt>
                <c:pt idx="2005">
                  <c:v>41529.541666666664</c:v>
                </c:pt>
                <c:pt idx="2006">
                  <c:v>41529.583333333336</c:v>
                </c:pt>
                <c:pt idx="2007">
                  <c:v>41529.625</c:v>
                </c:pt>
                <c:pt idx="2008">
                  <c:v>41529.666666666664</c:v>
                </c:pt>
                <c:pt idx="2009">
                  <c:v>41529.708333333336</c:v>
                </c:pt>
                <c:pt idx="2010">
                  <c:v>41529.75</c:v>
                </c:pt>
                <c:pt idx="2011">
                  <c:v>41529.791666666664</c:v>
                </c:pt>
                <c:pt idx="2012">
                  <c:v>41529.833333333336</c:v>
                </c:pt>
                <c:pt idx="2013">
                  <c:v>41529.875</c:v>
                </c:pt>
                <c:pt idx="2014">
                  <c:v>41529.916666666664</c:v>
                </c:pt>
                <c:pt idx="2015">
                  <c:v>41529.958333333336</c:v>
                </c:pt>
                <c:pt idx="2016">
                  <c:v>41530</c:v>
                </c:pt>
                <c:pt idx="2017">
                  <c:v>41530.041666666664</c:v>
                </c:pt>
                <c:pt idx="2018">
                  <c:v>41530.083333333336</c:v>
                </c:pt>
                <c:pt idx="2019">
                  <c:v>41530.125</c:v>
                </c:pt>
                <c:pt idx="2020">
                  <c:v>41530.166666666664</c:v>
                </c:pt>
                <c:pt idx="2021">
                  <c:v>41530.208333333336</c:v>
                </c:pt>
                <c:pt idx="2022">
                  <c:v>41530.25</c:v>
                </c:pt>
                <c:pt idx="2023">
                  <c:v>41530.291666666664</c:v>
                </c:pt>
                <c:pt idx="2024">
                  <c:v>41530.333333333336</c:v>
                </c:pt>
                <c:pt idx="2025">
                  <c:v>41530.375</c:v>
                </c:pt>
                <c:pt idx="2026">
                  <c:v>41530.416666666664</c:v>
                </c:pt>
                <c:pt idx="2027">
                  <c:v>41530.458333333336</c:v>
                </c:pt>
                <c:pt idx="2028">
                  <c:v>41530.5</c:v>
                </c:pt>
                <c:pt idx="2029">
                  <c:v>41530.541666666664</c:v>
                </c:pt>
                <c:pt idx="2030">
                  <c:v>41530.583333333336</c:v>
                </c:pt>
                <c:pt idx="2031">
                  <c:v>41530.625</c:v>
                </c:pt>
                <c:pt idx="2032">
                  <c:v>41530.666666666664</c:v>
                </c:pt>
                <c:pt idx="2033">
                  <c:v>41530.708333333336</c:v>
                </c:pt>
                <c:pt idx="2034">
                  <c:v>41530.75</c:v>
                </c:pt>
                <c:pt idx="2035">
                  <c:v>41530.791666666664</c:v>
                </c:pt>
                <c:pt idx="2036">
                  <c:v>41530.833333333336</c:v>
                </c:pt>
                <c:pt idx="2037">
                  <c:v>41530.875</c:v>
                </c:pt>
                <c:pt idx="2038">
                  <c:v>41530.916666666664</c:v>
                </c:pt>
                <c:pt idx="2039">
                  <c:v>41530.958333333336</c:v>
                </c:pt>
                <c:pt idx="2040">
                  <c:v>41531</c:v>
                </c:pt>
                <c:pt idx="2041">
                  <c:v>41531.041666666664</c:v>
                </c:pt>
                <c:pt idx="2042">
                  <c:v>41531.083333333336</c:v>
                </c:pt>
                <c:pt idx="2043">
                  <c:v>41531.125</c:v>
                </c:pt>
                <c:pt idx="2044">
                  <c:v>41531.166666666664</c:v>
                </c:pt>
                <c:pt idx="2045">
                  <c:v>41531.208333333336</c:v>
                </c:pt>
                <c:pt idx="2046">
                  <c:v>41531.25</c:v>
                </c:pt>
                <c:pt idx="2047">
                  <c:v>41531.291666666664</c:v>
                </c:pt>
                <c:pt idx="2048">
                  <c:v>41531.333333333336</c:v>
                </c:pt>
                <c:pt idx="2049">
                  <c:v>41531.375</c:v>
                </c:pt>
                <c:pt idx="2050">
                  <c:v>41531.416666666664</c:v>
                </c:pt>
                <c:pt idx="2051">
                  <c:v>41531.458333333336</c:v>
                </c:pt>
                <c:pt idx="2052">
                  <c:v>41531.5</c:v>
                </c:pt>
                <c:pt idx="2053">
                  <c:v>41531.541666666664</c:v>
                </c:pt>
                <c:pt idx="2054">
                  <c:v>41531.583333333336</c:v>
                </c:pt>
                <c:pt idx="2055">
                  <c:v>41531.625</c:v>
                </c:pt>
                <c:pt idx="2056">
                  <c:v>41531.666666666664</c:v>
                </c:pt>
                <c:pt idx="2057">
                  <c:v>41531.708333333336</c:v>
                </c:pt>
                <c:pt idx="2058">
                  <c:v>41531.75</c:v>
                </c:pt>
                <c:pt idx="2059">
                  <c:v>41531.791666666664</c:v>
                </c:pt>
                <c:pt idx="2060">
                  <c:v>41531.833333333336</c:v>
                </c:pt>
                <c:pt idx="2061">
                  <c:v>41531.875</c:v>
                </c:pt>
                <c:pt idx="2062">
                  <c:v>41531.916666666664</c:v>
                </c:pt>
                <c:pt idx="2063">
                  <c:v>41531.958333333336</c:v>
                </c:pt>
                <c:pt idx="2064">
                  <c:v>41532</c:v>
                </c:pt>
                <c:pt idx="2065">
                  <c:v>41532.041666666664</c:v>
                </c:pt>
                <c:pt idx="2066">
                  <c:v>41532.083333333336</c:v>
                </c:pt>
                <c:pt idx="2067">
                  <c:v>41532.125</c:v>
                </c:pt>
                <c:pt idx="2068">
                  <c:v>41532.166666666664</c:v>
                </c:pt>
                <c:pt idx="2069">
                  <c:v>41532.208333333336</c:v>
                </c:pt>
                <c:pt idx="2070">
                  <c:v>41532.25</c:v>
                </c:pt>
                <c:pt idx="2071">
                  <c:v>41532.291666666664</c:v>
                </c:pt>
                <c:pt idx="2072">
                  <c:v>41532.333333333336</c:v>
                </c:pt>
                <c:pt idx="2073">
                  <c:v>41532.375</c:v>
                </c:pt>
                <c:pt idx="2074">
                  <c:v>41532.416666666664</c:v>
                </c:pt>
                <c:pt idx="2075">
                  <c:v>41532.458333333336</c:v>
                </c:pt>
                <c:pt idx="2076">
                  <c:v>41532.5</c:v>
                </c:pt>
                <c:pt idx="2077">
                  <c:v>41532.541666666664</c:v>
                </c:pt>
                <c:pt idx="2078">
                  <c:v>41532.583333333336</c:v>
                </c:pt>
                <c:pt idx="2079">
                  <c:v>41532.625</c:v>
                </c:pt>
                <c:pt idx="2080">
                  <c:v>41532.666666666664</c:v>
                </c:pt>
                <c:pt idx="2081">
                  <c:v>41532.708333333336</c:v>
                </c:pt>
                <c:pt idx="2082">
                  <c:v>41532.75</c:v>
                </c:pt>
                <c:pt idx="2083">
                  <c:v>41532.791666666664</c:v>
                </c:pt>
                <c:pt idx="2084">
                  <c:v>41532.833333333336</c:v>
                </c:pt>
                <c:pt idx="2085">
                  <c:v>41532.875</c:v>
                </c:pt>
                <c:pt idx="2086">
                  <c:v>41532.916666666664</c:v>
                </c:pt>
                <c:pt idx="2087">
                  <c:v>41532.958333333336</c:v>
                </c:pt>
                <c:pt idx="2088">
                  <c:v>41533</c:v>
                </c:pt>
                <c:pt idx="2089">
                  <c:v>41533.041666666664</c:v>
                </c:pt>
                <c:pt idx="2090">
                  <c:v>41533.083333333336</c:v>
                </c:pt>
                <c:pt idx="2091">
                  <c:v>41533.125</c:v>
                </c:pt>
                <c:pt idx="2092">
                  <c:v>41533.166666666664</c:v>
                </c:pt>
                <c:pt idx="2093">
                  <c:v>41533.208333333336</c:v>
                </c:pt>
                <c:pt idx="2094">
                  <c:v>41533.25</c:v>
                </c:pt>
                <c:pt idx="2095">
                  <c:v>41533.291666666664</c:v>
                </c:pt>
                <c:pt idx="2096">
                  <c:v>41533.333333333336</c:v>
                </c:pt>
                <c:pt idx="2097">
                  <c:v>41533.375</c:v>
                </c:pt>
                <c:pt idx="2098">
                  <c:v>41533.416666666664</c:v>
                </c:pt>
                <c:pt idx="2099">
                  <c:v>41533.458333333336</c:v>
                </c:pt>
                <c:pt idx="2100">
                  <c:v>41533.5</c:v>
                </c:pt>
                <c:pt idx="2101">
                  <c:v>41533.541666666664</c:v>
                </c:pt>
                <c:pt idx="2102">
                  <c:v>41533.583333333336</c:v>
                </c:pt>
                <c:pt idx="2103">
                  <c:v>41533.625</c:v>
                </c:pt>
                <c:pt idx="2104">
                  <c:v>41533.666666666664</c:v>
                </c:pt>
                <c:pt idx="2105">
                  <c:v>41533.708333333336</c:v>
                </c:pt>
                <c:pt idx="2106">
                  <c:v>41533.75</c:v>
                </c:pt>
                <c:pt idx="2107">
                  <c:v>41533.791666666664</c:v>
                </c:pt>
                <c:pt idx="2108">
                  <c:v>41533.833333333336</c:v>
                </c:pt>
                <c:pt idx="2109">
                  <c:v>41533.875</c:v>
                </c:pt>
                <c:pt idx="2110">
                  <c:v>41533.916666666664</c:v>
                </c:pt>
                <c:pt idx="2111">
                  <c:v>41533.958333333336</c:v>
                </c:pt>
                <c:pt idx="2112">
                  <c:v>41534</c:v>
                </c:pt>
                <c:pt idx="2113">
                  <c:v>41534.041666666664</c:v>
                </c:pt>
                <c:pt idx="2114">
                  <c:v>41534.083333333336</c:v>
                </c:pt>
                <c:pt idx="2115">
                  <c:v>41534.125</c:v>
                </c:pt>
                <c:pt idx="2116">
                  <c:v>41534.166666666664</c:v>
                </c:pt>
                <c:pt idx="2117">
                  <c:v>41534.208333333336</c:v>
                </c:pt>
                <c:pt idx="2118">
                  <c:v>41534.25</c:v>
                </c:pt>
                <c:pt idx="2119">
                  <c:v>41534.291666666664</c:v>
                </c:pt>
                <c:pt idx="2120">
                  <c:v>41534.333333333336</c:v>
                </c:pt>
                <c:pt idx="2121">
                  <c:v>41534.375</c:v>
                </c:pt>
                <c:pt idx="2122">
                  <c:v>41534.416666666664</c:v>
                </c:pt>
                <c:pt idx="2123">
                  <c:v>41534.458333333336</c:v>
                </c:pt>
                <c:pt idx="2124">
                  <c:v>41534.5</c:v>
                </c:pt>
                <c:pt idx="2125">
                  <c:v>41534.541666666664</c:v>
                </c:pt>
                <c:pt idx="2126">
                  <c:v>41534.583333333336</c:v>
                </c:pt>
                <c:pt idx="2127">
                  <c:v>41534.625</c:v>
                </c:pt>
                <c:pt idx="2128">
                  <c:v>41534.666666666664</c:v>
                </c:pt>
                <c:pt idx="2129">
                  <c:v>41534.708333333336</c:v>
                </c:pt>
                <c:pt idx="2130">
                  <c:v>41534.75</c:v>
                </c:pt>
                <c:pt idx="2131">
                  <c:v>41534.791666666664</c:v>
                </c:pt>
                <c:pt idx="2132">
                  <c:v>41534.833333333336</c:v>
                </c:pt>
                <c:pt idx="2133">
                  <c:v>41534.875</c:v>
                </c:pt>
                <c:pt idx="2134">
                  <c:v>41534.916666666664</c:v>
                </c:pt>
                <c:pt idx="2135">
                  <c:v>41534.958333333336</c:v>
                </c:pt>
                <c:pt idx="2136">
                  <c:v>41535</c:v>
                </c:pt>
                <c:pt idx="2137">
                  <c:v>41535.041666666664</c:v>
                </c:pt>
                <c:pt idx="2138">
                  <c:v>41535.083333333336</c:v>
                </c:pt>
                <c:pt idx="2139">
                  <c:v>41535.125</c:v>
                </c:pt>
                <c:pt idx="2140">
                  <c:v>41535.166666666664</c:v>
                </c:pt>
                <c:pt idx="2141">
                  <c:v>41535.208333333336</c:v>
                </c:pt>
                <c:pt idx="2142">
                  <c:v>41535.25</c:v>
                </c:pt>
                <c:pt idx="2143">
                  <c:v>41535.291666666664</c:v>
                </c:pt>
                <c:pt idx="2144">
                  <c:v>41535.333333333336</c:v>
                </c:pt>
                <c:pt idx="2145">
                  <c:v>41535.375</c:v>
                </c:pt>
                <c:pt idx="2146">
                  <c:v>41535.416666666664</c:v>
                </c:pt>
                <c:pt idx="2147">
                  <c:v>41535.458333333336</c:v>
                </c:pt>
                <c:pt idx="2148">
                  <c:v>41535.5</c:v>
                </c:pt>
                <c:pt idx="2149">
                  <c:v>41535.541666666664</c:v>
                </c:pt>
                <c:pt idx="2150">
                  <c:v>41535.583333333336</c:v>
                </c:pt>
                <c:pt idx="2151">
                  <c:v>41535.625</c:v>
                </c:pt>
                <c:pt idx="2152">
                  <c:v>41535.666666666664</c:v>
                </c:pt>
                <c:pt idx="2153">
                  <c:v>41535.708333333336</c:v>
                </c:pt>
                <c:pt idx="2154">
                  <c:v>41535.75</c:v>
                </c:pt>
                <c:pt idx="2155">
                  <c:v>41535.791666666664</c:v>
                </c:pt>
                <c:pt idx="2156">
                  <c:v>41535.833333333336</c:v>
                </c:pt>
                <c:pt idx="2157">
                  <c:v>41535.875</c:v>
                </c:pt>
                <c:pt idx="2158">
                  <c:v>41535.916666666664</c:v>
                </c:pt>
                <c:pt idx="2159">
                  <c:v>41535.958333333336</c:v>
                </c:pt>
                <c:pt idx="2160">
                  <c:v>41536</c:v>
                </c:pt>
                <c:pt idx="2161">
                  <c:v>41536.041666666664</c:v>
                </c:pt>
                <c:pt idx="2162">
                  <c:v>41536.083333333336</c:v>
                </c:pt>
                <c:pt idx="2163">
                  <c:v>41536.125</c:v>
                </c:pt>
                <c:pt idx="2164">
                  <c:v>41536.166666666664</c:v>
                </c:pt>
                <c:pt idx="2165">
                  <c:v>41536.208333333336</c:v>
                </c:pt>
                <c:pt idx="2166">
                  <c:v>41536.25</c:v>
                </c:pt>
                <c:pt idx="2167">
                  <c:v>41536.291666666664</c:v>
                </c:pt>
                <c:pt idx="2168">
                  <c:v>41536.333333333336</c:v>
                </c:pt>
                <c:pt idx="2169">
                  <c:v>41536.375</c:v>
                </c:pt>
                <c:pt idx="2170">
                  <c:v>41536.416666666664</c:v>
                </c:pt>
                <c:pt idx="2171">
                  <c:v>41536.458333333336</c:v>
                </c:pt>
                <c:pt idx="2172">
                  <c:v>41536.5</c:v>
                </c:pt>
                <c:pt idx="2173">
                  <c:v>41536.541666666664</c:v>
                </c:pt>
                <c:pt idx="2174">
                  <c:v>41536.583333333336</c:v>
                </c:pt>
                <c:pt idx="2175">
                  <c:v>41536.625</c:v>
                </c:pt>
                <c:pt idx="2176">
                  <c:v>41536.666666666664</c:v>
                </c:pt>
                <c:pt idx="2177">
                  <c:v>41536.708333333336</c:v>
                </c:pt>
                <c:pt idx="2178">
                  <c:v>41536.75</c:v>
                </c:pt>
                <c:pt idx="2179">
                  <c:v>41536.791666666664</c:v>
                </c:pt>
                <c:pt idx="2180">
                  <c:v>41536.833333333336</c:v>
                </c:pt>
                <c:pt idx="2181">
                  <c:v>41536.875</c:v>
                </c:pt>
                <c:pt idx="2182">
                  <c:v>41536.916666666664</c:v>
                </c:pt>
                <c:pt idx="2183">
                  <c:v>41536.958333333336</c:v>
                </c:pt>
                <c:pt idx="2184">
                  <c:v>41537</c:v>
                </c:pt>
                <c:pt idx="2185">
                  <c:v>41537.041666666664</c:v>
                </c:pt>
                <c:pt idx="2186">
                  <c:v>41537.083333333336</c:v>
                </c:pt>
                <c:pt idx="2187">
                  <c:v>41537.125</c:v>
                </c:pt>
                <c:pt idx="2188">
                  <c:v>41537.166666666664</c:v>
                </c:pt>
                <c:pt idx="2189">
                  <c:v>41537.208333333336</c:v>
                </c:pt>
                <c:pt idx="2190">
                  <c:v>41537.25</c:v>
                </c:pt>
                <c:pt idx="2191">
                  <c:v>41537.291666666664</c:v>
                </c:pt>
                <c:pt idx="2192">
                  <c:v>41537.333333333336</c:v>
                </c:pt>
                <c:pt idx="2193">
                  <c:v>41537.375</c:v>
                </c:pt>
                <c:pt idx="2194">
                  <c:v>41537.416666666664</c:v>
                </c:pt>
                <c:pt idx="2195">
                  <c:v>41537.458333333336</c:v>
                </c:pt>
                <c:pt idx="2196">
                  <c:v>41537.5</c:v>
                </c:pt>
                <c:pt idx="2197">
                  <c:v>41537.541666666664</c:v>
                </c:pt>
                <c:pt idx="2198">
                  <c:v>41537.583333333336</c:v>
                </c:pt>
                <c:pt idx="2199">
                  <c:v>41537.625</c:v>
                </c:pt>
                <c:pt idx="2200">
                  <c:v>41537.666666666664</c:v>
                </c:pt>
                <c:pt idx="2201">
                  <c:v>41537.708333333336</c:v>
                </c:pt>
                <c:pt idx="2202">
                  <c:v>41537.75</c:v>
                </c:pt>
                <c:pt idx="2203">
                  <c:v>41537.791666666664</c:v>
                </c:pt>
                <c:pt idx="2204">
                  <c:v>41537.833333333336</c:v>
                </c:pt>
                <c:pt idx="2205">
                  <c:v>41537.875</c:v>
                </c:pt>
                <c:pt idx="2206">
                  <c:v>41537.916666666664</c:v>
                </c:pt>
                <c:pt idx="2207">
                  <c:v>41537.958333333336</c:v>
                </c:pt>
                <c:pt idx="2208">
                  <c:v>41538</c:v>
                </c:pt>
                <c:pt idx="2209">
                  <c:v>41538.041666666664</c:v>
                </c:pt>
                <c:pt idx="2210">
                  <c:v>41538.083333333336</c:v>
                </c:pt>
                <c:pt idx="2211">
                  <c:v>41538.125</c:v>
                </c:pt>
                <c:pt idx="2212">
                  <c:v>41538.166666666664</c:v>
                </c:pt>
                <c:pt idx="2213">
                  <c:v>41538.208333333336</c:v>
                </c:pt>
                <c:pt idx="2214">
                  <c:v>41538.25</c:v>
                </c:pt>
                <c:pt idx="2215">
                  <c:v>41538.291666666664</c:v>
                </c:pt>
                <c:pt idx="2216">
                  <c:v>41538.333333333336</c:v>
                </c:pt>
                <c:pt idx="2217">
                  <c:v>41538.375</c:v>
                </c:pt>
                <c:pt idx="2218">
                  <c:v>41538.416666666664</c:v>
                </c:pt>
                <c:pt idx="2219">
                  <c:v>41538.458333333336</c:v>
                </c:pt>
                <c:pt idx="2220">
                  <c:v>41538.5</c:v>
                </c:pt>
                <c:pt idx="2221">
                  <c:v>41538.541666666664</c:v>
                </c:pt>
                <c:pt idx="2222">
                  <c:v>41538.583333333336</c:v>
                </c:pt>
                <c:pt idx="2223">
                  <c:v>41538.625</c:v>
                </c:pt>
                <c:pt idx="2224">
                  <c:v>41538.666666666664</c:v>
                </c:pt>
                <c:pt idx="2225">
                  <c:v>41538.708333333336</c:v>
                </c:pt>
                <c:pt idx="2226">
                  <c:v>41538.75</c:v>
                </c:pt>
                <c:pt idx="2227">
                  <c:v>41538.791666666664</c:v>
                </c:pt>
                <c:pt idx="2228">
                  <c:v>41538.833333333336</c:v>
                </c:pt>
                <c:pt idx="2229">
                  <c:v>41538.875</c:v>
                </c:pt>
                <c:pt idx="2230">
                  <c:v>41538.916666666664</c:v>
                </c:pt>
                <c:pt idx="2231">
                  <c:v>41538.958333333336</c:v>
                </c:pt>
                <c:pt idx="2232">
                  <c:v>41539</c:v>
                </c:pt>
                <c:pt idx="2233">
                  <c:v>41539.041666666664</c:v>
                </c:pt>
                <c:pt idx="2234">
                  <c:v>41539.083333333336</c:v>
                </c:pt>
                <c:pt idx="2235">
                  <c:v>41539.125</c:v>
                </c:pt>
                <c:pt idx="2236">
                  <c:v>41539.166666666664</c:v>
                </c:pt>
                <c:pt idx="2237">
                  <c:v>41539.208333333336</c:v>
                </c:pt>
                <c:pt idx="2238">
                  <c:v>41539.25</c:v>
                </c:pt>
                <c:pt idx="2239">
                  <c:v>41539.291666666664</c:v>
                </c:pt>
                <c:pt idx="2240">
                  <c:v>41539.333333333336</c:v>
                </c:pt>
                <c:pt idx="2241">
                  <c:v>41539.375</c:v>
                </c:pt>
                <c:pt idx="2242">
                  <c:v>41539.416666666664</c:v>
                </c:pt>
                <c:pt idx="2243">
                  <c:v>41539.458333333336</c:v>
                </c:pt>
                <c:pt idx="2244">
                  <c:v>41539.5</c:v>
                </c:pt>
                <c:pt idx="2245">
                  <c:v>41539.541666666664</c:v>
                </c:pt>
                <c:pt idx="2246">
                  <c:v>41539.583333333336</c:v>
                </c:pt>
                <c:pt idx="2247">
                  <c:v>41539.625</c:v>
                </c:pt>
                <c:pt idx="2248">
                  <c:v>41539.666666666664</c:v>
                </c:pt>
                <c:pt idx="2249">
                  <c:v>41539.708333333336</c:v>
                </c:pt>
                <c:pt idx="2250">
                  <c:v>41539.75</c:v>
                </c:pt>
                <c:pt idx="2251">
                  <c:v>41539.791666666664</c:v>
                </c:pt>
                <c:pt idx="2252">
                  <c:v>41539.833333333336</c:v>
                </c:pt>
                <c:pt idx="2253">
                  <c:v>41539.875</c:v>
                </c:pt>
                <c:pt idx="2254">
                  <c:v>41539.916666666664</c:v>
                </c:pt>
                <c:pt idx="2255">
                  <c:v>41539.958333333336</c:v>
                </c:pt>
                <c:pt idx="2256">
                  <c:v>41540</c:v>
                </c:pt>
                <c:pt idx="2257">
                  <c:v>41540.041666666664</c:v>
                </c:pt>
                <c:pt idx="2258">
                  <c:v>41540.083333333336</c:v>
                </c:pt>
                <c:pt idx="2259">
                  <c:v>41540.125</c:v>
                </c:pt>
                <c:pt idx="2260">
                  <c:v>41540.166666666664</c:v>
                </c:pt>
                <c:pt idx="2261">
                  <c:v>41540.208333333336</c:v>
                </c:pt>
                <c:pt idx="2262">
                  <c:v>41540.25</c:v>
                </c:pt>
                <c:pt idx="2263">
                  <c:v>41540.291666666664</c:v>
                </c:pt>
                <c:pt idx="2264">
                  <c:v>41540.333333333336</c:v>
                </c:pt>
                <c:pt idx="2265">
                  <c:v>41540.375</c:v>
                </c:pt>
                <c:pt idx="2266">
                  <c:v>41540.416666666664</c:v>
                </c:pt>
                <c:pt idx="2267">
                  <c:v>41540.458333333336</c:v>
                </c:pt>
                <c:pt idx="2268">
                  <c:v>41540.5</c:v>
                </c:pt>
                <c:pt idx="2269">
                  <c:v>41540.541666666664</c:v>
                </c:pt>
                <c:pt idx="2270">
                  <c:v>41540.583333333336</c:v>
                </c:pt>
                <c:pt idx="2271">
                  <c:v>41540.625</c:v>
                </c:pt>
                <c:pt idx="2272">
                  <c:v>41540.666666666664</c:v>
                </c:pt>
                <c:pt idx="2273">
                  <c:v>41540.708333333336</c:v>
                </c:pt>
                <c:pt idx="2274">
                  <c:v>41540.75</c:v>
                </c:pt>
                <c:pt idx="2275">
                  <c:v>41540.791666666664</c:v>
                </c:pt>
                <c:pt idx="2276">
                  <c:v>41540.833333333336</c:v>
                </c:pt>
                <c:pt idx="2277">
                  <c:v>41540.875</c:v>
                </c:pt>
                <c:pt idx="2278">
                  <c:v>41540.916666666664</c:v>
                </c:pt>
                <c:pt idx="2279">
                  <c:v>41540.958333333336</c:v>
                </c:pt>
                <c:pt idx="2280">
                  <c:v>41541</c:v>
                </c:pt>
                <c:pt idx="2281">
                  <c:v>41541.041666666664</c:v>
                </c:pt>
                <c:pt idx="2282">
                  <c:v>41541.083333333336</c:v>
                </c:pt>
                <c:pt idx="2283">
                  <c:v>41541.125</c:v>
                </c:pt>
                <c:pt idx="2284">
                  <c:v>41541.166666666664</c:v>
                </c:pt>
                <c:pt idx="2285">
                  <c:v>41541.208333333336</c:v>
                </c:pt>
                <c:pt idx="2286">
                  <c:v>41541.25</c:v>
                </c:pt>
                <c:pt idx="2287">
                  <c:v>41541.291666666664</c:v>
                </c:pt>
                <c:pt idx="2288">
                  <c:v>41541.333333333336</c:v>
                </c:pt>
                <c:pt idx="2289">
                  <c:v>41541.375</c:v>
                </c:pt>
                <c:pt idx="2290">
                  <c:v>41541.416666666664</c:v>
                </c:pt>
                <c:pt idx="2291">
                  <c:v>41541.458333333336</c:v>
                </c:pt>
                <c:pt idx="2292">
                  <c:v>41541.5</c:v>
                </c:pt>
                <c:pt idx="2293">
                  <c:v>41541.541666666664</c:v>
                </c:pt>
                <c:pt idx="2294">
                  <c:v>41541.583333333336</c:v>
                </c:pt>
                <c:pt idx="2295">
                  <c:v>41541.625</c:v>
                </c:pt>
                <c:pt idx="2296">
                  <c:v>41541.666666666664</c:v>
                </c:pt>
                <c:pt idx="2297">
                  <c:v>41541.708333333336</c:v>
                </c:pt>
                <c:pt idx="2298">
                  <c:v>41541.75</c:v>
                </c:pt>
                <c:pt idx="2299">
                  <c:v>41541.791666666664</c:v>
                </c:pt>
                <c:pt idx="2300">
                  <c:v>41541.833333333336</c:v>
                </c:pt>
                <c:pt idx="2301">
                  <c:v>41541.875</c:v>
                </c:pt>
                <c:pt idx="2302">
                  <c:v>41541.916666666664</c:v>
                </c:pt>
                <c:pt idx="2303">
                  <c:v>41541.958333333336</c:v>
                </c:pt>
                <c:pt idx="2304">
                  <c:v>41542</c:v>
                </c:pt>
                <c:pt idx="2305">
                  <c:v>41542.041666666664</c:v>
                </c:pt>
                <c:pt idx="2306">
                  <c:v>41542.083333333336</c:v>
                </c:pt>
                <c:pt idx="2307">
                  <c:v>41542.125</c:v>
                </c:pt>
                <c:pt idx="2308">
                  <c:v>41542.166666666664</c:v>
                </c:pt>
                <c:pt idx="2309">
                  <c:v>41542.208333333336</c:v>
                </c:pt>
                <c:pt idx="2310">
                  <c:v>41542.25</c:v>
                </c:pt>
                <c:pt idx="2311">
                  <c:v>41542.291666666664</c:v>
                </c:pt>
                <c:pt idx="2312">
                  <c:v>41542.333333333336</c:v>
                </c:pt>
                <c:pt idx="2313">
                  <c:v>41542.375</c:v>
                </c:pt>
                <c:pt idx="2314">
                  <c:v>41542.416666666664</c:v>
                </c:pt>
                <c:pt idx="2315">
                  <c:v>41542.458333333336</c:v>
                </c:pt>
                <c:pt idx="2316">
                  <c:v>41542.5</c:v>
                </c:pt>
                <c:pt idx="2317">
                  <c:v>41542.541666666664</c:v>
                </c:pt>
                <c:pt idx="2318">
                  <c:v>41542.583333333336</c:v>
                </c:pt>
                <c:pt idx="2319">
                  <c:v>41542.625</c:v>
                </c:pt>
                <c:pt idx="2320">
                  <c:v>41542.666666666664</c:v>
                </c:pt>
                <c:pt idx="2321">
                  <c:v>41542.708333333336</c:v>
                </c:pt>
                <c:pt idx="2322">
                  <c:v>41542.75</c:v>
                </c:pt>
                <c:pt idx="2323">
                  <c:v>41542.791666666664</c:v>
                </c:pt>
                <c:pt idx="2324">
                  <c:v>41542.833333333336</c:v>
                </c:pt>
                <c:pt idx="2325">
                  <c:v>41542.875</c:v>
                </c:pt>
                <c:pt idx="2326">
                  <c:v>41542.916666666664</c:v>
                </c:pt>
                <c:pt idx="2327">
                  <c:v>41542.958333333336</c:v>
                </c:pt>
                <c:pt idx="2328">
                  <c:v>41543</c:v>
                </c:pt>
                <c:pt idx="2329">
                  <c:v>41543.041666666664</c:v>
                </c:pt>
                <c:pt idx="2330">
                  <c:v>41543.083333333336</c:v>
                </c:pt>
                <c:pt idx="2331">
                  <c:v>41543.125</c:v>
                </c:pt>
                <c:pt idx="2332">
                  <c:v>41543.166666666664</c:v>
                </c:pt>
                <c:pt idx="2333">
                  <c:v>41543.208333333336</c:v>
                </c:pt>
                <c:pt idx="2334">
                  <c:v>41543.25</c:v>
                </c:pt>
                <c:pt idx="2335">
                  <c:v>41543.291666666664</c:v>
                </c:pt>
                <c:pt idx="2336">
                  <c:v>41543.333333333336</c:v>
                </c:pt>
                <c:pt idx="2337">
                  <c:v>41543.375</c:v>
                </c:pt>
                <c:pt idx="2338">
                  <c:v>41543.416666666664</c:v>
                </c:pt>
                <c:pt idx="2339">
                  <c:v>41543.458333333336</c:v>
                </c:pt>
                <c:pt idx="2340">
                  <c:v>41543.5</c:v>
                </c:pt>
                <c:pt idx="2341">
                  <c:v>41543.541666666664</c:v>
                </c:pt>
                <c:pt idx="2342">
                  <c:v>41543.583333333336</c:v>
                </c:pt>
                <c:pt idx="2343">
                  <c:v>41543.625</c:v>
                </c:pt>
                <c:pt idx="2344">
                  <c:v>41543.666666666664</c:v>
                </c:pt>
                <c:pt idx="2345">
                  <c:v>41543.708333333336</c:v>
                </c:pt>
                <c:pt idx="2346">
                  <c:v>41543.75</c:v>
                </c:pt>
                <c:pt idx="2347">
                  <c:v>41543.791666666664</c:v>
                </c:pt>
                <c:pt idx="2348">
                  <c:v>41543.833333333336</c:v>
                </c:pt>
                <c:pt idx="2349">
                  <c:v>41543.875</c:v>
                </c:pt>
                <c:pt idx="2350">
                  <c:v>41543.916666666664</c:v>
                </c:pt>
                <c:pt idx="2351">
                  <c:v>41543.958333333336</c:v>
                </c:pt>
                <c:pt idx="2352">
                  <c:v>41544</c:v>
                </c:pt>
                <c:pt idx="2353">
                  <c:v>41544.041666666664</c:v>
                </c:pt>
                <c:pt idx="2354">
                  <c:v>41544.083333333336</c:v>
                </c:pt>
                <c:pt idx="2355">
                  <c:v>41544.125</c:v>
                </c:pt>
                <c:pt idx="2356">
                  <c:v>41544.166666666664</c:v>
                </c:pt>
                <c:pt idx="2357">
                  <c:v>41544.208333333336</c:v>
                </c:pt>
                <c:pt idx="2358">
                  <c:v>41544.25</c:v>
                </c:pt>
                <c:pt idx="2359">
                  <c:v>41544.291666666664</c:v>
                </c:pt>
                <c:pt idx="2360">
                  <c:v>41544.333333333336</c:v>
                </c:pt>
                <c:pt idx="2361">
                  <c:v>41544.375</c:v>
                </c:pt>
                <c:pt idx="2362">
                  <c:v>41544.416666666664</c:v>
                </c:pt>
                <c:pt idx="2363">
                  <c:v>41544.458333333336</c:v>
                </c:pt>
                <c:pt idx="2364">
                  <c:v>41544.5</c:v>
                </c:pt>
                <c:pt idx="2365">
                  <c:v>41544.541666666664</c:v>
                </c:pt>
                <c:pt idx="2366">
                  <c:v>41544.583333333336</c:v>
                </c:pt>
                <c:pt idx="2367">
                  <c:v>41544.625</c:v>
                </c:pt>
                <c:pt idx="2368">
                  <c:v>41544.666666666664</c:v>
                </c:pt>
                <c:pt idx="2369">
                  <c:v>41544.708333333336</c:v>
                </c:pt>
                <c:pt idx="2370">
                  <c:v>41544.75</c:v>
                </c:pt>
                <c:pt idx="2371">
                  <c:v>41544.791666666664</c:v>
                </c:pt>
                <c:pt idx="2372">
                  <c:v>41544.833333333336</c:v>
                </c:pt>
                <c:pt idx="2373">
                  <c:v>41544.875</c:v>
                </c:pt>
                <c:pt idx="2374">
                  <c:v>41544.916666666664</c:v>
                </c:pt>
                <c:pt idx="2375">
                  <c:v>41544.958333333336</c:v>
                </c:pt>
                <c:pt idx="2376">
                  <c:v>41545</c:v>
                </c:pt>
                <c:pt idx="2377">
                  <c:v>41545.041666666664</c:v>
                </c:pt>
                <c:pt idx="2378">
                  <c:v>41545.083333333336</c:v>
                </c:pt>
                <c:pt idx="2379">
                  <c:v>41545.125</c:v>
                </c:pt>
                <c:pt idx="2380">
                  <c:v>41545.166666666664</c:v>
                </c:pt>
                <c:pt idx="2381">
                  <c:v>41545.208333333336</c:v>
                </c:pt>
                <c:pt idx="2382">
                  <c:v>41545.25</c:v>
                </c:pt>
                <c:pt idx="2383">
                  <c:v>41545.291666666664</c:v>
                </c:pt>
                <c:pt idx="2384">
                  <c:v>41545.333333333336</c:v>
                </c:pt>
                <c:pt idx="2385">
                  <c:v>41545.375</c:v>
                </c:pt>
                <c:pt idx="2386">
                  <c:v>41545.416666666664</c:v>
                </c:pt>
                <c:pt idx="2387">
                  <c:v>41545.458333333336</c:v>
                </c:pt>
                <c:pt idx="2388">
                  <c:v>41545.5</c:v>
                </c:pt>
                <c:pt idx="2389">
                  <c:v>41545.541666666664</c:v>
                </c:pt>
                <c:pt idx="2390">
                  <c:v>41545.583333333336</c:v>
                </c:pt>
                <c:pt idx="2391">
                  <c:v>41545.625</c:v>
                </c:pt>
                <c:pt idx="2392">
                  <c:v>41545.666666666664</c:v>
                </c:pt>
                <c:pt idx="2393">
                  <c:v>41545.708333333336</c:v>
                </c:pt>
                <c:pt idx="2394">
                  <c:v>41545.75</c:v>
                </c:pt>
                <c:pt idx="2395">
                  <c:v>41545.791666666664</c:v>
                </c:pt>
                <c:pt idx="2396">
                  <c:v>41545.833333333336</c:v>
                </c:pt>
                <c:pt idx="2397">
                  <c:v>41545.875</c:v>
                </c:pt>
                <c:pt idx="2398">
                  <c:v>41545.916666666664</c:v>
                </c:pt>
                <c:pt idx="2399">
                  <c:v>41545.958333333336</c:v>
                </c:pt>
                <c:pt idx="2400">
                  <c:v>41546</c:v>
                </c:pt>
                <c:pt idx="2401">
                  <c:v>41546.041666666664</c:v>
                </c:pt>
                <c:pt idx="2402">
                  <c:v>41546.083333333336</c:v>
                </c:pt>
                <c:pt idx="2403">
                  <c:v>41546.125</c:v>
                </c:pt>
                <c:pt idx="2404">
                  <c:v>41546.166666666664</c:v>
                </c:pt>
                <c:pt idx="2405">
                  <c:v>41546.208333333336</c:v>
                </c:pt>
                <c:pt idx="2406">
                  <c:v>41546.25</c:v>
                </c:pt>
                <c:pt idx="2407">
                  <c:v>41546.291666666664</c:v>
                </c:pt>
                <c:pt idx="2408">
                  <c:v>41546.333333333336</c:v>
                </c:pt>
                <c:pt idx="2409">
                  <c:v>41546.375</c:v>
                </c:pt>
                <c:pt idx="2410">
                  <c:v>41546.416666666664</c:v>
                </c:pt>
                <c:pt idx="2411">
                  <c:v>41546.458333333336</c:v>
                </c:pt>
                <c:pt idx="2412">
                  <c:v>41546.5</c:v>
                </c:pt>
                <c:pt idx="2413">
                  <c:v>41546.541666666664</c:v>
                </c:pt>
                <c:pt idx="2414">
                  <c:v>41546.583333333336</c:v>
                </c:pt>
                <c:pt idx="2415">
                  <c:v>41546.625</c:v>
                </c:pt>
                <c:pt idx="2416">
                  <c:v>41546.666666666664</c:v>
                </c:pt>
                <c:pt idx="2417">
                  <c:v>41546.708333333336</c:v>
                </c:pt>
                <c:pt idx="2418">
                  <c:v>41546.75</c:v>
                </c:pt>
                <c:pt idx="2419">
                  <c:v>41546.791666666664</c:v>
                </c:pt>
                <c:pt idx="2420">
                  <c:v>41546.833333333336</c:v>
                </c:pt>
                <c:pt idx="2421">
                  <c:v>41546.875</c:v>
                </c:pt>
                <c:pt idx="2422">
                  <c:v>41546.916666666664</c:v>
                </c:pt>
                <c:pt idx="2423">
                  <c:v>41546.958333333336</c:v>
                </c:pt>
                <c:pt idx="2424">
                  <c:v>41547</c:v>
                </c:pt>
                <c:pt idx="2425">
                  <c:v>41547.041666666664</c:v>
                </c:pt>
                <c:pt idx="2426">
                  <c:v>41547.083333333336</c:v>
                </c:pt>
                <c:pt idx="2427">
                  <c:v>41547.125</c:v>
                </c:pt>
                <c:pt idx="2428">
                  <c:v>41547.166666666664</c:v>
                </c:pt>
                <c:pt idx="2429">
                  <c:v>41547.208333333336</c:v>
                </c:pt>
                <c:pt idx="2430">
                  <c:v>41547.25</c:v>
                </c:pt>
                <c:pt idx="2431">
                  <c:v>41547.291666666664</c:v>
                </c:pt>
                <c:pt idx="2432">
                  <c:v>41547.333333333336</c:v>
                </c:pt>
                <c:pt idx="2433">
                  <c:v>41547.375</c:v>
                </c:pt>
                <c:pt idx="2434">
                  <c:v>41547.416666666664</c:v>
                </c:pt>
                <c:pt idx="2435">
                  <c:v>41547.458333333336</c:v>
                </c:pt>
                <c:pt idx="2436">
                  <c:v>41547.5</c:v>
                </c:pt>
                <c:pt idx="2437">
                  <c:v>41547.541666666664</c:v>
                </c:pt>
                <c:pt idx="2438">
                  <c:v>41547.583333333336</c:v>
                </c:pt>
                <c:pt idx="2439">
                  <c:v>41547.625</c:v>
                </c:pt>
                <c:pt idx="2440">
                  <c:v>41547.666666666664</c:v>
                </c:pt>
                <c:pt idx="2441">
                  <c:v>41547.708333333336</c:v>
                </c:pt>
                <c:pt idx="2442">
                  <c:v>41547.75</c:v>
                </c:pt>
                <c:pt idx="2443">
                  <c:v>41547.791666666664</c:v>
                </c:pt>
                <c:pt idx="2444">
                  <c:v>41547.833333333336</c:v>
                </c:pt>
                <c:pt idx="2445">
                  <c:v>41547.875</c:v>
                </c:pt>
                <c:pt idx="2446">
                  <c:v>41547.916666666664</c:v>
                </c:pt>
                <c:pt idx="2447">
                  <c:v>41547.958333333336</c:v>
                </c:pt>
                <c:pt idx="2448">
                  <c:v>41548</c:v>
                </c:pt>
                <c:pt idx="2449">
                  <c:v>41548.041666666664</c:v>
                </c:pt>
                <c:pt idx="2450">
                  <c:v>41548.083333333336</c:v>
                </c:pt>
                <c:pt idx="2451">
                  <c:v>41548.125</c:v>
                </c:pt>
                <c:pt idx="2452">
                  <c:v>41548.166666666664</c:v>
                </c:pt>
                <c:pt idx="2453">
                  <c:v>41548.208333333336</c:v>
                </c:pt>
                <c:pt idx="2454">
                  <c:v>41548.25</c:v>
                </c:pt>
                <c:pt idx="2455">
                  <c:v>41548.291666666664</c:v>
                </c:pt>
                <c:pt idx="2456">
                  <c:v>41548.333333333336</c:v>
                </c:pt>
                <c:pt idx="2457">
                  <c:v>41548.375</c:v>
                </c:pt>
                <c:pt idx="2458">
                  <c:v>41548.416666666664</c:v>
                </c:pt>
                <c:pt idx="2459">
                  <c:v>41548.458333333336</c:v>
                </c:pt>
                <c:pt idx="2460">
                  <c:v>41548.5</c:v>
                </c:pt>
                <c:pt idx="2461">
                  <c:v>41548.541666666664</c:v>
                </c:pt>
                <c:pt idx="2462">
                  <c:v>41548.583333333336</c:v>
                </c:pt>
                <c:pt idx="2463">
                  <c:v>41548.625</c:v>
                </c:pt>
                <c:pt idx="2464">
                  <c:v>41548.666666666664</c:v>
                </c:pt>
                <c:pt idx="2465">
                  <c:v>41548.708333333336</c:v>
                </c:pt>
                <c:pt idx="2466">
                  <c:v>41548.75</c:v>
                </c:pt>
                <c:pt idx="2467">
                  <c:v>41548.791666666664</c:v>
                </c:pt>
                <c:pt idx="2468">
                  <c:v>41548.833333333336</c:v>
                </c:pt>
                <c:pt idx="2469">
                  <c:v>41548.875</c:v>
                </c:pt>
                <c:pt idx="2470">
                  <c:v>41548.916666666664</c:v>
                </c:pt>
                <c:pt idx="2471">
                  <c:v>41548.958333333336</c:v>
                </c:pt>
                <c:pt idx="2472">
                  <c:v>41549</c:v>
                </c:pt>
                <c:pt idx="2473">
                  <c:v>41549.041666666664</c:v>
                </c:pt>
                <c:pt idx="2474">
                  <c:v>41549.083333333336</c:v>
                </c:pt>
                <c:pt idx="2475">
                  <c:v>41549.125</c:v>
                </c:pt>
                <c:pt idx="2476">
                  <c:v>41549.166666666664</c:v>
                </c:pt>
                <c:pt idx="2477">
                  <c:v>41549.208333333336</c:v>
                </c:pt>
                <c:pt idx="2478">
                  <c:v>41549.25</c:v>
                </c:pt>
                <c:pt idx="2479">
                  <c:v>41549.291666666664</c:v>
                </c:pt>
                <c:pt idx="2480">
                  <c:v>41549.333333333336</c:v>
                </c:pt>
                <c:pt idx="2481">
                  <c:v>41549.375</c:v>
                </c:pt>
                <c:pt idx="2482">
                  <c:v>41549.416666666664</c:v>
                </c:pt>
                <c:pt idx="2483">
                  <c:v>41549.458333333336</c:v>
                </c:pt>
                <c:pt idx="2484">
                  <c:v>41549.5</c:v>
                </c:pt>
                <c:pt idx="2485">
                  <c:v>41549.541666666664</c:v>
                </c:pt>
                <c:pt idx="2486">
                  <c:v>41549.583333333336</c:v>
                </c:pt>
                <c:pt idx="2487">
                  <c:v>41549.625</c:v>
                </c:pt>
                <c:pt idx="2488">
                  <c:v>41549.666666666664</c:v>
                </c:pt>
                <c:pt idx="2489">
                  <c:v>41549.708333333336</c:v>
                </c:pt>
                <c:pt idx="2490">
                  <c:v>41549.75</c:v>
                </c:pt>
                <c:pt idx="2491">
                  <c:v>41549.791666666664</c:v>
                </c:pt>
                <c:pt idx="2492">
                  <c:v>41549.833333333336</c:v>
                </c:pt>
                <c:pt idx="2493">
                  <c:v>41549.875</c:v>
                </c:pt>
                <c:pt idx="2494">
                  <c:v>41549.916666666664</c:v>
                </c:pt>
                <c:pt idx="2495">
                  <c:v>41549.958333333336</c:v>
                </c:pt>
                <c:pt idx="2496">
                  <c:v>41550</c:v>
                </c:pt>
                <c:pt idx="2497">
                  <c:v>41550.041666666664</c:v>
                </c:pt>
                <c:pt idx="2498">
                  <c:v>41550.083333333336</c:v>
                </c:pt>
                <c:pt idx="2499">
                  <c:v>41550.125</c:v>
                </c:pt>
                <c:pt idx="2500">
                  <c:v>41550.166666666664</c:v>
                </c:pt>
                <c:pt idx="2501">
                  <c:v>41550.208333333336</c:v>
                </c:pt>
                <c:pt idx="2502">
                  <c:v>41550.25</c:v>
                </c:pt>
                <c:pt idx="2503">
                  <c:v>41550.291666666664</c:v>
                </c:pt>
                <c:pt idx="2504">
                  <c:v>41550.333333333336</c:v>
                </c:pt>
                <c:pt idx="2505">
                  <c:v>41550.375</c:v>
                </c:pt>
                <c:pt idx="2506">
                  <c:v>41550.416666666664</c:v>
                </c:pt>
                <c:pt idx="2507">
                  <c:v>41550.458333333336</c:v>
                </c:pt>
                <c:pt idx="2508">
                  <c:v>41550.5</c:v>
                </c:pt>
                <c:pt idx="2509">
                  <c:v>41550.541666666664</c:v>
                </c:pt>
                <c:pt idx="2510">
                  <c:v>41550.583333333336</c:v>
                </c:pt>
                <c:pt idx="2511">
                  <c:v>41550.625</c:v>
                </c:pt>
                <c:pt idx="2512">
                  <c:v>41550.666666666664</c:v>
                </c:pt>
                <c:pt idx="2513">
                  <c:v>41550.708333333336</c:v>
                </c:pt>
                <c:pt idx="2514">
                  <c:v>41550.75</c:v>
                </c:pt>
                <c:pt idx="2515">
                  <c:v>41550.791666666664</c:v>
                </c:pt>
                <c:pt idx="2516">
                  <c:v>41550.833333333336</c:v>
                </c:pt>
                <c:pt idx="2517">
                  <c:v>41550.875</c:v>
                </c:pt>
                <c:pt idx="2518">
                  <c:v>41550.916666666664</c:v>
                </c:pt>
                <c:pt idx="2519">
                  <c:v>41550.958333333336</c:v>
                </c:pt>
                <c:pt idx="2520">
                  <c:v>41551</c:v>
                </c:pt>
                <c:pt idx="2521">
                  <c:v>41551.041666666664</c:v>
                </c:pt>
                <c:pt idx="2522">
                  <c:v>41551.083333333336</c:v>
                </c:pt>
                <c:pt idx="2523">
                  <c:v>41551.125</c:v>
                </c:pt>
                <c:pt idx="2524">
                  <c:v>41551.166666666664</c:v>
                </c:pt>
                <c:pt idx="2525">
                  <c:v>41551.208333333336</c:v>
                </c:pt>
                <c:pt idx="2526">
                  <c:v>41551.25</c:v>
                </c:pt>
                <c:pt idx="2527">
                  <c:v>41551.291666666664</c:v>
                </c:pt>
                <c:pt idx="2528">
                  <c:v>41551.333333333336</c:v>
                </c:pt>
                <c:pt idx="2529">
                  <c:v>41551.375</c:v>
                </c:pt>
                <c:pt idx="2530">
                  <c:v>41551.416666666664</c:v>
                </c:pt>
                <c:pt idx="2531">
                  <c:v>41551.458333333336</c:v>
                </c:pt>
                <c:pt idx="2532">
                  <c:v>41551.5</c:v>
                </c:pt>
                <c:pt idx="2533">
                  <c:v>41551.541666666664</c:v>
                </c:pt>
                <c:pt idx="2534">
                  <c:v>41551.583333333336</c:v>
                </c:pt>
                <c:pt idx="2535">
                  <c:v>41551.625</c:v>
                </c:pt>
                <c:pt idx="2536">
                  <c:v>41551.666666666664</c:v>
                </c:pt>
                <c:pt idx="2537">
                  <c:v>41551.708333333336</c:v>
                </c:pt>
                <c:pt idx="2538">
                  <c:v>41551.75</c:v>
                </c:pt>
                <c:pt idx="2539">
                  <c:v>41551.791666666664</c:v>
                </c:pt>
                <c:pt idx="2540">
                  <c:v>41551.833333333336</c:v>
                </c:pt>
                <c:pt idx="2541">
                  <c:v>41551.875</c:v>
                </c:pt>
                <c:pt idx="2542">
                  <c:v>41551.916666666664</c:v>
                </c:pt>
                <c:pt idx="2543">
                  <c:v>41551.958333333336</c:v>
                </c:pt>
                <c:pt idx="2544">
                  <c:v>41552</c:v>
                </c:pt>
                <c:pt idx="2545">
                  <c:v>41552.041666666664</c:v>
                </c:pt>
                <c:pt idx="2546">
                  <c:v>41552.083333333336</c:v>
                </c:pt>
                <c:pt idx="2547">
                  <c:v>41552.125</c:v>
                </c:pt>
                <c:pt idx="2548">
                  <c:v>41552.166666666664</c:v>
                </c:pt>
                <c:pt idx="2549">
                  <c:v>41552.208333333336</c:v>
                </c:pt>
                <c:pt idx="2550">
                  <c:v>41552.25</c:v>
                </c:pt>
                <c:pt idx="2551">
                  <c:v>41552.291666666664</c:v>
                </c:pt>
                <c:pt idx="2552">
                  <c:v>41552.333333333336</c:v>
                </c:pt>
                <c:pt idx="2553">
                  <c:v>41552.375</c:v>
                </c:pt>
                <c:pt idx="2554">
                  <c:v>41552.416666666664</c:v>
                </c:pt>
                <c:pt idx="2555">
                  <c:v>41552.458333333336</c:v>
                </c:pt>
                <c:pt idx="2556">
                  <c:v>41552.5</c:v>
                </c:pt>
                <c:pt idx="2557">
                  <c:v>41552.541666666664</c:v>
                </c:pt>
                <c:pt idx="2558">
                  <c:v>41552.583333333336</c:v>
                </c:pt>
                <c:pt idx="2559">
                  <c:v>41552.625</c:v>
                </c:pt>
                <c:pt idx="2560">
                  <c:v>41552.666666666664</c:v>
                </c:pt>
                <c:pt idx="2561">
                  <c:v>41552.708333333336</c:v>
                </c:pt>
                <c:pt idx="2562">
                  <c:v>41552.75</c:v>
                </c:pt>
                <c:pt idx="2563">
                  <c:v>41552.791666666664</c:v>
                </c:pt>
                <c:pt idx="2564">
                  <c:v>41552.833333333336</c:v>
                </c:pt>
                <c:pt idx="2565">
                  <c:v>41552.875</c:v>
                </c:pt>
                <c:pt idx="2566">
                  <c:v>41552.916666666664</c:v>
                </c:pt>
                <c:pt idx="2567">
                  <c:v>41552.958333333336</c:v>
                </c:pt>
                <c:pt idx="2568">
                  <c:v>41553</c:v>
                </c:pt>
                <c:pt idx="2569">
                  <c:v>41553.041666666664</c:v>
                </c:pt>
                <c:pt idx="2570">
                  <c:v>41553.083333333336</c:v>
                </c:pt>
                <c:pt idx="2571">
                  <c:v>41553.125</c:v>
                </c:pt>
                <c:pt idx="2572">
                  <c:v>41553.166666666664</c:v>
                </c:pt>
                <c:pt idx="2573">
                  <c:v>41553.208333333336</c:v>
                </c:pt>
                <c:pt idx="2574">
                  <c:v>41553.25</c:v>
                </c:pt>
                <c:pt idx="2575">
                  <c:v>41553.291666666664</c:v>
                </c:pt>
                <c:pt idx="2576">
                  <c:v>41553.333333333336</c:v>
                </c:pt>
                <c:pt idx="2577">
                  <c:v>41553.375</c:v>
                </c:pt>
                <c:pt idx="2578">
                  <c:v>41553.416666666664</c:v>
                </c:pt>
                <c:pt idx="2579">
                  <c:v>41553.458333333336</c:v>
                </c:pt>
                <c:pt idx="2580">
                  <c:v>41553.5</c:v>
                </c:pt>
                <c:pt idx="2581">
                  <c:v>41553.541666666664</c:v>
                </c:pt>
                <c:pt idx="2582">
                  <c:v>41553.583333333336</c:v>
                </c:pt>
                <c:pt idx="2583">
                  <c:v>41553.625</c:v>
                </c:pt>
                <c:pt idx="2584">
                  <c:v>41553.666666666664</c:v>
                </c:pt>
                <c:pt idx="2585">
                  <c:v>41553.708333333336</c:v>
                </c:pt>
                <c:pt idx="2586">
                  <c:v>41553.75</c:v>
                </c:pt>
                <c:pt idx="2587">
                  <c:v>41553.791666666664</c:v>
                </c:pt>
                <c:pt idx="2588">
                  <c:v>41553.833333333336</c:v>
                </c:pt>
                <c:pt idx="2589">
                  <c:v>41553.875</c:v>
                </c:pt>
                <c:pt idx="2590">
                  <c:v>41553.916666666664</c:v>
                </c:pt>
                <c:pt idx="2591">
                  <c:v>41553.958333333336</c:v>
                </c:pt>
                <c:pt idx="2592">
                  <c:v>41554</c:v>
                </c:pt>
                <c:pt idx="2593">
                  <c:v>41554.041666666664</c:v>
                </c:pt>
                <c:pt idx="2594">
                  <c:v>41554.083333333336</c:v>
                </c:pt>
                <c:pt idx="2595">
                  <c:v>41554.125</c:v>
                </c:pt>
                <c:pt idx="2596">
                  <c:v>41554.166666666664</c:v>
                </c:pt>
                <c:pt idx="2597">
                  <c:v>41554.208333333336</c:v>
                </c:pt>
                <c:pt idx="2598">
                  <c:v>41554.25</c:v>
                </c:pt>
                <c:pt idx="2599">
                  <c:v>41554.291666666664</c:v>
                </c:pt>
                <c:pt idx="2600">
                  <c:v>41554.333333333336</c:v>
                </c:pt>
                <c:pt idx="2601">
                  <c:v>41554.375</c:v>
                </c:pt>
                <c:pt idx="2602">
                  <c:v>41554.416666666664</c:v>
                </c:pt>
                <c:pt idx="2603">
                  <c:v>41554.458333333336</c:v>
                </c:pt>
                <c:pt idx="2604">
                  <c:v>41554.5</c:v>
                </c:pt>
                <c:pt idx="2605">
                  <c:v>41554.541666666664</c:v>
                </c:pt>
                <c:pt idx="2606">
                  <c:v>41554.583333333336</c:v>
                </c:pt>
                <c:pt idx="2607">
                  <c:v>41554.625</c:v>
                </c:pt>
                <c:pt idx="2608">
                  <c:v>41554.666666666664</c:v>
                </c:pt>
                <c:pt idx="2609">
                  <c:v>41554.708333333336</c:v>
                </c:pt>
                <c:pt idx="2610">
                  <c:v>41554.75</c:v>
                </c:pt>
                <c:pt idx="2611">
                  <c:v>41554.791666666664</c:v>
                </c:pt>
                <c:pt idx="2612">
                  <c:v>41554.833333333336</c:v>
                </c:pt>
                <c:pt idx="2613">
                  <c:v>41554.875</c:v>
                </c:pt>
                <c:pt idx="2614">
                  <c:v>41554.916666666664</c:v>
                </c:pt>
                <c:pt idx="2615">
                  <c:v>41554.958333333336</c:v>
                </c:pt>
                <c:pt idx="2616">
                  <c:v>41555</c:v>
                </c:pt>
                <c:pt idx="2617">
                  <c:v>41555.041666666664</c:v>
                </c:pt>
                <c:pt idx="2618">
                  <c:v>41555.083333333336</c:v>
                </c:pt>
                <c:pt idx="2619">
                  <c:v>41555.125</c:v>
                </c:pt>
                <c:pt idx="2620">
                  <c:v>41555.166666666664</c:v>
                </c:pt>
                <c:pt idx="2621">
                  <c:v>41555.208333333336</c:v>
                </c:pt>
                <c:pt idx="2622">
                  <c:v>41555.25</c:v>
                </c:pt>
                <c:pt idx="2623">
                  <c:v>41555.291666666664</c:v>
                </c:pt>
                <c:pt idx="2624">
                  <c:v>41555.333333333336</c:v>
                </c:pt>
                <c:pt idx="2625">
                  <c:v>41555.375</c:v>
                </c:pt>
                <c:pt idx="2626">
                  <c:v>41555.416666666664</c:v>
                </c:pt>
                <c:pt idx="2627">
                  <c:v>41555.458333333336</c:v>
                </c:pt>
                <c:pt idx="2628">
                  <c:v>41555.5</c:v>
                </c:pt>
                <c:pt idx="2629">
                  <c:v>41555.541666666664</c:v>
                </c:pt>
                <c:pt idx="2630">
                  <c:v>41555.583333333336</c:v>
                </c:pt>
                <c:pt idx="2631">
                  <c:v>41555.625</c:v>
                </c:pt>
                <c:pt idx="2632">
                  <c:v>41555.666666666664</c:v>
                </c:pt>
                <c:pt idx="2633">
                  <c:v>41555.708333333336</c:v>
                </c:pt>
                <c:pt idx="2634">
                  <c:v>41555.75</c:v>
                </c:pt>
                <c:pt idx="2635">
                  <c:v>41555.791666666664</c:v>
                </c:pt>
                <c:pt idx="2636">
                  <c:v>41555.833333333336</c:v>
                </c:pt>
                <c:pt idx="2637">
                  <c:v>41555.875</c:v>
                </c:pt>
                <c:pt idx="2638">
                  <c:v>41555.916666666664</c:v>
                </c:pt>
                <c:pt idx="2639">
                  <c:v>41555.958333333336</c:v>
                </c:pt>
                <c:pt idx="2640">
                  <c:v>41556</c:v>
                </c:pt>
                <c:pt idx="2641">
                  <c:v>41556.041666666664</c:v>
                </c:pt>
                <c:pt idx="2642">
                  <c:v>41556.083333333336</c:v>
                </c:pt>
                <c:pt idx="2643">
                  <c:v>41556.125</c:v>
                </c:pt>
                <c:pt idx="2644">
                  <c:v>41556.166666666664</c:v>
                </c:pt>
                <c:pt idx="2645">
                  <c:v>41556.208333333336</c:v>
                </c:pt>
                <c:pt idx="2646">
                  <c:v>41556.25</c:v>
                </c:pt>
                <c:pt idx="2647">
                  <c:v>41556.291666666664</c:v>
                </c:pt>
                <c:pt idx="2648">
                  <c:v>41556.333333333336</c:v>
                </c:pt>
                <c:pt idx="2649">
                  <c:v>41556.375</c:v>
                </c:pt>
                <c:pt idx="2650">
                  <c:v>41556.416666666664</c:v>
                </c:pt>
                <c:pt idx="2651">
                  <c:v>41556.458333333336</c:v>
                </c:pt>
                <c:pt idx="2652">
                  <c:v>41556.5</c:v>
                </c:pt>
                <c:pt idx="2653">
                  <c:v>41556.541666666664</c:v>
                </c:pt>
                <c:pt idx="2654">
                  <c:v>41556.583333333336</c:v>
                </c:pt>
                <c:pt idx="2655">
                  <c:v>41556.625</c:v>
                </c:pt>
                <c:pt idx="2656">
                  <c:v>41556.666666666664</c:v>
                </c:pt>
                <c:pt idx="2657">
                  <c:v>41556.708333333336</c:v>
                </c:pt>
                <c:pt idx="2658">
                  <c:v>41556.75</c:v>
                </c:pt>
                <c:pt idx="2659">
                  <c:v>41556.791666666664</c:v>
                </c:pt>
                <c:pt idx="2660">
                  <c:v>41556.833333333336</c:v>
                </c:pt>
                <c:pt idx="2661">
                  <c:v>41556.875</c:v>
                </c:pt>
                <c:pt idx="2662">
                  <c:v>41556.916666666664</c:v>
                </c:pt>
                <c:pt idx="2663">
                  <c:v>41556.958333333336</c:v>
                </c:pt>
                <c:pt idx="2664">
                  <c:v>41557</c:v>
                </c:pt>
                <c:pt idx="2665">
                  <c:v>41557.041666666664</c:v>
                </c:pt>
                <c:pt idx="2666">
                  <c:v>41557.083333333336</c:v>
                </c:pt>
                <c:pt idx="2667">
                  <c:v>41557.125</c:v>
                </c:pt>
                <c:pt idx="2668">
                  <c:v>41557.166666666664</c:v>
                </c:pt>
                <c:pt idx="2669">
                  <c:v>41557.208333333336</c:v>
                </c:pt>
                <c:pt idx="2670">
                  <c:v>41557.25</c:v>
                </c:pt>
                <c:pt idx="2671">
                  <c:v>41557.291666666664</c:v>
                </c:pt>
                <c:pt idx="2672">
                  <c:v>41557.333333333336</c:v>
                </c:pt>
                <c:pt idx="2673">
                  <c:v>41557.375</c:v>
                </c:pt>
                <c:pt idx="2674">
                  <c:v>41557.416666666664</c:v>
                </c:pt>
                <c:pt idx="2675">
                  <c:v>41557.458333333336</c:v>
                </c:pt>
                <c:pt idx="2676">
                  <c:v>41557.5</c:v>
                </c:pt>
                <c:pt idx="2677">
                  <c:v>41557.541666666664</c:v>
                </c:pt>
                <c:pt idx="2678">
                  <c:v>41557.583333333336</c:v>
                </c:pt>
                <c:pt idx="2679">
                  <c:v>41557.625</c:v>
                </c:pt>
                <c:pt idx="2680">
                  <c:v>41557.666666666664</c:v>
                </c:pt>
                <c:pt idx="2681">
                  <c:v>41557.708333333336</c:v>
                </c:pt>
                <c:pt idx="2682">
                  <c:v>41557.75</c:v>
                </c:pt>
                <c:pt idx="2683">
                  <c:v>41557.791666666664</c:v>
                </c:pt>
                <c:pt idx="2684">
                  <c:v>41557.833333333336</c:v>
                </c:pt>
                <c:pt idx="2685">
                  <c:v>41557.875</c:v>
                </c:pt>
                <c:pt idx="2686">
                  <c:v>41557.916666666664</c:v>
                </c:pt>
                <c:pt idx="2687">
                  <c:v>41557.958333333336</c:v>
                </c:pt>
                <c:pt idx="2688">
                  <c:v>41558</c:v>
                </c:pt>
                <c:pt idx="2689">
                  <c:v>41558.041666666664</c:v>
                </c:pt>
                <c:pt idx="2690">
                  <c:v>41558.083333333336</c:v>
                </c:pt>
                <c:pt idx="2691">
                  <c:v>41558.125</c:v>
                </c:pt>
                <c:pt idx="2692">
                  <c:v>41558.166666666664</c:v>
                </c:pt>
                <c:pt idx="2693">
                  <c:v>41558.208333333336</c:v>
                </c:pt>
                <c:pt idx="2694">
                  <c:v>41558.25</c:v>
                </c:pt>
                <c:pt idx="2695">
                  <c:v>41558.291666666664</c:v>
                </c:pt>
                <c:pt idx="2696">
                  <c:v>41558.333333333336</c:v>
                </c:pt>
                <c:pt idx="2697">
                  <c:v>41558.375</c:v>
                </c:pt>
                <c:pt idx="2698">
                  <c:v>41558.416666666664</c:v>
                </c:pt>
                <c:pt idx="2699">
                  <c:v>41558.458333333336</c:v>
                </c:pt>
                <c:pt idx="2700">
                  <c:v>41558.5</c:v>
                </c:pt>
                <c:pt idx="2701">
                  <c:v>41558.541666666664</c:v>
                </c:pt>
                <c:pt idx="2702">
                  <c:v>41558.583333333336</c:v>
                </c:pt>
                <c:pt idx="2703">
                  <c:v>41558.625</c:v>
                </c:pt>
                <c:pt idx="2704">
                  <c:v>41558.666666666664</c:v>
                </c:pt>
                <c:pt idx="2705">
                  <c:v>41558.708333333336</c:v>
                </c:pt>
                <c:pt idx="2706">
                  <c:v>41558.75</c:v>
                </c:pt>
                <c:pt idx="2707">
                  <c:v>41558.791666666664</c:v>
                </c:pt>
                <c:pt idx="2708">
                  <c:v>41558.833333333336</c:v>
                </c:pt>
                <c:pt idx="2709">
                  <c:v>41558.875</c:v>
                </c:pt>
                <c:pt idx="2710">
                  <c:v>41558.916666666664</c:v>
                </c:pt>
                <c:pt idx="2711">
                  <c:v>41558.958333333336</c:v>
                </c:pt>
                <c:pt idx="2712">
                  <c:v>41559</c:v>
                </c:pt>
                <c:pt idx="2713">
                  <c:v>41559.041666666664</c:v>
                </c:pt>
                <c:pt idx="2714">
                  <c:v>41559.083333333336</c:v>
                </c:pt>
                <c:pt idx="2715">
                  <c:v>41559.125</c:v>
                </c:pt>
                <c:pt idx="2716">
                  <c:v>41559.166666666664</c:v>
                </c:pt>
                <c:pt idx="2717">
                  <c:v>41559.208333333336</c:v>
                </c:pt>
                <c:pt idx="2718">
                  <c:v>41559.25</c:v>
                </c:pt>
                <c:pt idx="2719">
                  <c:v>41559.291666666664</c:v>
                </c:pt>
                <c:pt idx="2720">
                  <c:v>41559.333333333336</c:v>
                </c:pt>
                <c:pt idx="2721">
                  <c:v>41559.375</c:v>
                </c:pt>
                <c:pt idx="2722">
                  <c:v>41559.416666666664</c:v>
                </c:pt>
                <c:pt idx="2723">
                  <c:v>41559.458333333336</c:v>
                </c:pt>
                <c:pt idx="2724">
                  <c:v>41559.5</c:v>
                </c:pt>
                <c:pt idx="2725">
                  <c:v>41559.541666666664</c:v>
                </c:pt>
                <c:pt idx="2726">
                  <c:v>41559.583333333336</c:v>
                </c:pt>
                <c:pt idx="2727">
                  <c:v>41559.625</c:v>
                </c:pt>
                <c:pt idx="2728">
                  <c:v>41559.666666666664</c:v>
                </c:pt>
                <c:pt idx="2729">
                  <c:v>41559.708333333336</c:v>
                </c:pt>
                <c:pt idx="2730">
                  <c:v>41559.75</c:v>
                </c:pt>
                <c:pt idx="2731">
                  <c:v>41559.791666666664</c:v>
                </c:pt>
                <c:pt idx="2732">
                  <c:v>41559.833333333336</c:v>
                </c:pt>
                <c:pt idx="2733">
                  <c:v>41559.875</c:v>
                </c:pt>
                <c:pt idx="2734">
                  <c:v>41559.916666666664</c:v>
                </c:pt>
                <c:pt idx="2735">
                  <c:v>41559.958333333336</c:v>
                </c:pt>
                <c:pt idx="2736">
                  <c:v>41560</c:v>
                </c:pt>
                <c:pt idx="2737">
                  <c:v>41560.041666666664</c:v>
                </c:pt>
                <c:pt idx="2738">
                  <c:v>41560.083333333336</c:v>
                </c:pt>
                <c:pt idx="2739">
                  <c:v>41560.125</c:v>
                </c:pt>
                <c:pt idx="2740">
                  <c:v>41560.166666666664</c:v>
                </c:pt>
                <c:pt idx="2741">
                  <c:v>41560.208333333336</c:v>
                </c:pt>
                <c:pt idx="2742">
                  <c:v>41560.25</c:v>
                </c:pt>
                <c:pt idx="2743">
                  <c:v>41560.291666666664</c:v>
                </c:pt>
                <c:pt idx="2744">
                  <c:v>41560.333333333336</c:v>
                </c:pt>
                <c:pt idx="2745">
                  <c:v>41560.375</c:v>
                </c:pt>
                <c:pt idx="2746">
                  <c:v>41560.416666666664</c:v>
                </c:pt>
                <c:pt idx="2747">
                  <c:v>41560.458333333336</c:v>
                </c:pt>
                <c:pt idx="2748">
                  <c:v>41560.5</c:v>
                </c:pt>
                <c:pt idx="2749">
                  <c:v>41560.541666666664</c:v>
                </c:pt>
                <c:pt idx="2750">
                  <c:v>41560.583333333336</c:v>
                </c:pt>
                <c:pt idx="2751">
                  <c:v>41560.625</c:v>
                </c:pt>
                <c:pt idx="2752">
                  <c:v>41560.666666666664</c:v>
                </c:pt>
                <c:pt idx="2753">
                  <c:v>41560.708333333336</c:v>
                </c:pt>
                <c:pt idx="2754">
                  <c:v>41560.75</c:v>
                </c:pt>
                <c:pt idx="2755">
                  <c:v>41560.791666666664</c:v>
                </c:pt>
                <c:pt idx="2756">
                  <c:v>41560.833333333336</c:v>
                </c:pt>
                <c:pt idx="2757">
                  <c:v>41560.875</c:v>
                </c:pt>
                <c:pt idx="2758">
                  <c:v>41560.916666666664</c:v>
                </c:pt>
                <c:pt idx="2759">
                  <c:v>41560.958333333336</c:v>
                </c:pt>
                <c:pt idx="2760">
                  <c:v>41561</c:v>
                </c:pt>
                <c:pt idx="2761">
                  <c:v>41561.041666666664</c:v>
                </c:pt>
                <c:pt idx="2762">
                  <c:v>41561.083333333336</c:v>
                </c:pt>
                <c:pt idx="2763">
                  <c:v>41561.125</c:v>
                </c:pt>
                <c:pt idx="2764">
                  <c:v>41561.166666666664</c:v>
                </c:pt>
                <c:pt idx="2765">
                  <c:v>41561.208333333336</c:v>
                </c:pt>
                <c:pt idx="2766">
                  <c:v>41561.25</c:v>
                </c:pt>
                <c:pt idx="2767">
                  <c:v>41561.291666666664</c:v>
                </c:pt>
                <c:pt idx="2768">
                  <c:v>41561.333333333336</c:v>
                </c:pt>
                <c:pt idx="2769">
                  <c:v>41561.375</c:v>
                </c:pt>
                <c:pt idx="2770">
                  <c:v>41561.416666666664</c:v>
                </c:pt>
                <c:pt idx="2771">
                  <c:v>41561.458333333336</c:v>
                </c:pt>
                <c:pt idx="2772">
                  <c:v>41561.5</c:v>
                </c:pt>
                <c:pt idx="2773">
                  <c:v>41561.541666666664</c:v>
                </c:pt>
                <c:pt idx="2774">
                  <c:v>41561.583333333336</c:v>
                </c:pt>
                <c:pt idx="2775">
                  <c:v>41561.625</c:v>
                </c:pt>
                <c:pt idx="2776">
                  <c:v>41561.666666666664</c:v>
                </c:pt>
                <c:pt idx="2777">
                  <c:v>41561.708333333336</c:v>
                </c:pt>
                <c:pt idx="2778">
                  <c:v>41561.75</c:v>
                </c:pt>
                <c:pt idx="2779">
                  <c:v>41561.791666666664</c:v>
                </c:pt>
                <c:pt idx="2780">
                  <c:v>41561.833333333336</c:v>
                </c:pt>
                <c:pt idx="2781">
                  <c:v>41561.875</c:v>
                </c:pt>
                <c:pt idx="2782">
                  <c:v>41561.916666666664</c:v>
                </c:pt>
                <c:pt idx="2783">
                  <c:v>41561.958333333336</c:v>
                </c:pt>
                <c:pt idx="2784">
                  <c:v>41562</c:v>
                </c:pt>
                <c:pt idx="2785">
                  <c:v>41562.041666666664</c:v>
                </c:pt>
                <c:pt idx="2786">
                  <c:v>41562.083333333336</c:v>
                </c:pt>
                <c:pt idx="2787">
                  <c:v>41562.125</c:v>
                </c:pt>
                <c:pt idx="2788">
                  <c:v>41562.166666666664</c:v>
                </c:pt>
                <c:pt idx="2789">
                  <c:v>41562.208333333336</c:v>
                </c:pt>
                <c:pt idx="2790">
                  <c:v>41562.25</c:v>
                </c:pt>
                <c:pt idx="2791">
                  <c:v>41562.291666666664</c:v>
                </c:pt>
                <c:pt idx="2792">
                  <c:v>41562.333333333336</c:v>
                </c:pt>
                <c:pt idx="2793">
                  <c:v>41562.375</c:v>
                </c:pt>
                <c:pt idx="2794">
                  <c:v>41562.416666666664</c:v>
                </c:pt>
                <c:pt idx="2795">
                  <c:v>41562.458333333336</c:v>
                </c:pt>
                <c:pt idx="2796">
                  <c:v>41562.5</c:v>
                </c:pt>
                <c:pt idx="2797">
                  <c:v>41562.541666666664</c:v>
                </c:pt>
                <c:pt idx="2798">
                  <c:v>41562.583333333336</c:v>
                </c:pt>
                <c:pt idx="2799">
                  <c:v>41562.625</c:v>
                </c:pt>
                <c:pt idx="2800">
                  <c:v>41562.666666666664</c:v>
                </c:pt>
                <c:pt idx="2801">
                  <c:v>41562.708333333336</c:v>
                </c:pt>
                <c:pt idx="2802">
                  <c:v>41562.75</c:v>
                </c:pt>
                <c:pt idx="2803">
                  <c:v>41562.791666666664</c:v>
                </c:pt>
                <c:pt idx="2804">
                  <c:v>41562.833333333336</c:v>
                </c:pt>
                <c:pt idx="2805">
                  <c:v>41562.875</c:v>
                </c:pt>
                <c:pt idx="2806">
                  <c:v>41562.916666666664</c:v>
                </c:pt>
                <c:pt idx="2807">
                  <c:v>41562.958333333336</c:v>
                </c:pt>
                <c:pt idx="2808">
                  <c:v>41563</c:v>
                </c:pt>
                <c:pt idx="2809">
                  <c:v>41563.041666666664</c:v>
                </c:pt>
                <c:pt idx="2810">
                  <c:v>41563.083333333336</c:v>
                </c:pt>
                <c:pt idx="2811">
                  <c:v>41563.125</c:v>
                </c:pt>
                <c:pt idx="2812">
                  <c:v>41563.166666666664</c:v>
                </c:pt>
                <c:pt idx="2813">
                  <c:v>41563.208333333336</c:v>
                </c:pt>
                <c:pt idx="2814">
                  <c:v>41563.25</c:v>
                </c:pt>
                <c:pt idx="2815">
                  <c:v>41563.291666666664</c:v>
                </c:pt>
                <c:pt idx="2816">
                  <c:v>41563.333333333336</c:v>
                </c:pt>
                <c:pt idx="2817">
                  <c:v>41563.375</c:v>
                </c:pt>
                <c:pt idx="2818">
                  <c:v>41563.416666666664</c:v>
                </c:pt>
                <c:pt idx="2819">
                  <c:v>41563.458333333336</c:v>
                </c:pt>
                <c:pt idx="2820">
                  <c:v>41563.5</c:v>
                </c:pt>
                <c:pt idx="2821">
                  <c:v>41563.541666666664</c:v>
                </c:pt>
                <c:pt idx="2822">
                  <c:v>41563.583333333336</c:v>
                </c:pt>
                <c:pt idx="2823">
                  <c:v>41563.625</c:v>
                </c:pt>
                <c:pt idx="2824">
                  <c:v>41563.666666666664</c:v>
                </c:pt>
                <c:pt idx="2825">
                  <c:v>41563.708333333336</c:v>
                </c:pt>
                <c:pt idx="2826">
                  <c:v>41563.75</c:v>
                </c:pt>
                <c:pt idx="2827">
                  <c:v>41563.791666666664</c:v>
                </c:pt>
                <c:pt idx="2828">
                  <c:v>41563.833333333336</c:v>
                </c:pt>
                <c:pt idx="2829">
                  <c:v>41563.875</c:v>
                </c:pt>
                <c:pt idx="2830">
                  <c:v>41563.916666666664</c:v>
                </c:pt>
                <c:pt idx="2831">
                  <c:v>41563.958333333336</c:v>
                </c:pt>
                <c:pt idx="2832">
                  <c:v>41564</c:v>
                </c:pt>
                <c:pt idx="2833">
                  <c:v>41564.041666666664</c:v>
                </c:pt>
                <c:pt idx="2834">
                  <c:v>41564.083333333336</c:v>
                </c:pt>
                <c:pt idx="2835">
                  <c:v>41564.125</c:v>
                </c:pt>
                <c:pt idx="2836">
                  <c:v>41564.166666666664</c:v>
                </c:pt>
                <c:pt idx="2837">
                  <c:v>41564.208333333336</c:v>
                </c:pt>
                <c:pt idx="2838">
                  <c:v>41564.25</c:v>
                </c:pt>
                <c:pt idx="2839">
                  <c:v>41564.291666666664</c:v>
                </c:pt>
                <c:pt idx="2840">
                  <c:v>41564.333333333336</c:v>
                </c:pt>
                <c:pt idx="2841">
                  <c:v>41564.375</c:v>
                </c:pt>
                <c:pt idx="2842">
                  <c:v>41564.416666666664</c:v>
                </c:pt>
                <c:pt idx="2843">
                  <c:v>41564.458333333336</c:v>
                </c:pt>
                <c:pt idx="2844">
                  <c:v>41564.5</c:v>
                </c:pt>
                <c:pt idx="2845">
                  <c:v>41564.541666666664</c:v>
                </c:pt>
                <c:pt idx="2846">
                  <c:v>41564.583333333336</c:v>
                </c:pt>
                <c:pt idx="2847">
                  <c:v>41564.625</c:v>
                </c:pt>
                <c:pt idx="2848">
                  <c:v>41564.666666666664</c:v>
                </c:pt>
                <c:pt idx="2849">
                  <c:v>41564.708333333336</c:v>
                </c:pt>
                <c:pt idx="2850">
                  <c:v>41564.75</c:v>
                </c:pt>
                <c:pt idx="2851">
                  <c:v>41564.791666666664</c:v>
                </c:pt>
                <c:pt idx="2852">
                  <c:v>41564.833333333336</c:v>
                </c:pt>
                <c:pt idx="2853">
                  <c:v>41564.875</c:v>
                </c:pt>
                <c:pt idx="2854">
                  <c:v>41564.916666666664</c:v>
                </c:pt>
                <c:pt idx="2855">
                  <c:v>41564.958333333336</c:v>
                </c:pt>
                <c:pt idx="2856">
                  <c:v>41565</c:v>
                </c:pt>
                <c:pt idx="2857">
                  <c:v>41565.041666666664</c:v>
                </c:pt>
                <c:pt idx="2858">
                  <c:v>41565.083333333336</c:v>
                </c:pt>
                <c:pt idx="2859">
                  <c:v>41565.125</c:v>
                </c:pt>
                <c:pt idx="2860">
                  <c:v>41565.166666666664</c:v>
                </c:pt>
                <c:pt idx="2861">
                  <c:v>41565.208333333336</c:v>
                </c:pt>
                <c:pt idx="2862">
                  <c:v>41565.25</c:v>
                </c:pt>
                <c:pt idx="2863">
                  <c:v>41565.291666666664</c:v>
                </c:pt>
                <c:pt idx="2864">
                  <c:v>41565.333333333336</c:v>
                </c:pt>
                <c:pt idx="2865">
                  <c:v>41565.375</c:v>
                </c:pt>
                <c:pt idx="2866">
                  <c:v>41565.416666666664</c:v>
                </c:pt>
                <c:pt idx="2867">
                  <c:v>41565.458333333336</c:v>
                </c:pt>
                <c:pt idx="2868">
                  <c:v>41565.5</c:v>
                </c:pt>
                <c:pt idx="2869">
                  <c:v>41565.541666666664</c:v>
                </c:pt>
                <c:pt idx="2870">
                  <c:v>41565.583333333336</c:v>
                </c:pt>
                <c:pt idx="2871">
                  <c:v>41565.625</c:v>
                </c:pt>
                <c:pt idx="2872">
                  <c:v>41565.666666666664</c:v>
                </c:pt>
                <c:pt idx="2873">
                  <c:v>41565.708333333336</c:v>
                </c:pt>
                <c:pt idx="2874">
                  <c:v>41565.75</c:v>
                </c:pt>
                <c:pt idx="2875">
                  <c:v>41565.791666666664</c:v>
                </c:pt>
                <c:pt idx="2876">
                  <c:v>41565.833333333336</c:v>
                </c:pt>
                <c:pt idx="2877">
                  <c:v>41565.875</c:v>
                </c:pt>
                <c:pt idx="2878">
                  <c:v>41565.916666666664</c:v>
                </c:pt>
                <c:pt idx="2879">
                  <c:v>41565.958333333336</c:v>
                </c:pt>
                <c:pt idx="2880">
                  <c:v>41566</c:v>
                </c:pt>
                <c:pt idx="2881">
                  <c:v>41566.041666666664</c:v>
                </c:pt>
                <c:pt idx="2882">
                  <c:v>41566.083333333336</c:v>
                </c:pt>
                <c:pt idx="2883">
                  <c:v>41566.125</c:v>
                </c:pt>
                <c:pt idx="2884">
                  <c:v>41566.166666666664</c:v>
                </c:pt>
                <c:pt idx="2885">
                  <c:v>41566.208333333336</c:v>
                </c:pt>
                <c:pt idx="2886">
                  <c:v>41566.25</c:v>
                </c:pt>
                <c:pt idx="2887">
                  <c:v>41566.291666666664</c:v>
                </c:pt>
                <c:pt idx="2888">
                  <c:v>41566.333333333336</c:v>
                </c:pt>
                <c:pt idx="2889">
                  <c:v>41566.375</c:v>
                </c:pt>
                <c:pt idx="2890">
                  <c:v>41566.416666666664</c:v>
                </c:pt>
                <c:pt idx="2891">
                  <c:v>41566.458333333336</c:v>
                </c:pt>
                <c:pt idx="2892">
                  <c:v>41566.5</c:v>
                </c:pt>
                <c:pt idx="2893">
                  <c:v>41566.541666666664</c:v>
                </c:pt>
                <c:pt idx="2894">
                  <c:v>41566.583333333336</c:v>
                </c:pt>
                <c:pt idx="2895">
                  <c:v>41566.625</c:v>
                </c:pt>
                <c:pt idx="2896">
                  <c:v>41566.666666666664</c:v>
                </c:pt>
                <c:pt idx="2897">
                  <c:v>41566.708333333336</c:v>
                </c:pt>
                <c:pt idx="2898">
                  <c:v>41566.75</c:v>
                </c:pt>
                <c:pt idx="2899">
                  <c:v>41566.791666666664</c:v>
                </c:pt>
                <c:pt idx="2900">
                  <c:v>41566.833333333336</c:v>
                </c:pt>
                <c:pt idx="2901">
                  <c:v>41566.875</c:v>
                </c:pt>
                <c:pt idx="2902">
                  <c:v>41566.916666666664</c:v>
                </c:pt>
                <c:pt idx="2903">
                  <c:v>41566.958333333336</c:v>
                </c:pt>
                <c:pt idx="2904">
                  <c:v>41567</c:v>
                </c:pt>
                <c:pt idx="2905">
                  <c:v>41567.041666666664</c:v>
                </c:pt>
                <c:pt idx="2906">
                  <c:v>41567.083333333336</c:v>
                </c:pt>
                <c:pt idx="2907">
                  <c:v>41567.125</c:v>
                </c:pt>
                <c:pt idx="2908">
                  <c:v>41567.166666666664</c:v>
                </c:pt>
                <c:pt idx="2909">
                  <c:v>41567.208333333336</c:v>
                </c:pt>
                <c:pt idx="2910">
                  <c:v>41567.25</c:v>
                </c:pt>
                <c:pt idx="2911">
                  <c:v>41567.291666666664</c:v>
                </c:pt>
                <c:pt idx="2912">
                  <c:v>41567.333333333336</c:v>
                </c:pt>
                <c:pt idx="2913">
                  <c:v>41567.375</c:v>
                </c:pt>
                <c:pt idx="2914">
                  <c:v>41567.416666666664</c:v>
                </c:pt>
                <c:pt idx="2915">
                  <c:v>41567.458333333336</c:v>
                </c:pt>
                <c:pt idx="2916">
                  <c:v>41567.5</c:v>
                </c:pt>
                <c:pt idx="2917">
                  <c:v>41567.541666666664</c:v>
                </c:pt>
                <c:pt idx="2918">
                  <c:v>41567.583333333336</c:v>
                </c:pt>
                <c:pt idx="2919">
                  <c:v>41567.625</c:v>
                </c:pt>
                <c:pt idx="2920">
                  <c:v>41567.666666666664</c:v>
                </c:pt>
                <c:pt idx="2921">
                  <c:v>41567.708333333336</c:v>
                </c:pt>
                <c:pt idx="2922">
                  <c:v>41567.75</c:v>
                </c:pt>
                <c:pt idx="2923">
                  <c:v>41567.791666666664</c:v>
                </c:pt>
                <c:pt idx="2924">
                  <c:v>41567.833333333336</c:v>
                </c:pt>
                <c:pt idx="2925">
                  <c:v>41567.875</c:v>
                </c:pt>
                <c:pt idx="2926">
                  <c:v>41567.916666666664</c:v>
                </c:pt>
                <c:pt idx="2927">
                  <c:v>41567.958333333336</c:v>
                </c:pt>
                <c:pt idx="2928">
                  <c:v>41568</c:v>
                </c:pt>
                <c:pt idx="2929">
                  <c:v>41568.041666666664</c:v>
                </c:pt>
                <c:pt idx="2930">
                  <c:v>41568.083333333336</c:v>
                </c:pt>
                <c:pt idx="2931">
                  <c:v>41568.125</c:v>
                </c:pt>
                <c:pt idx="2932">
                  <c:v>41568.166666666664</c:v>
                </c:pt>
                <c:pt idx="2933">
                  <c:v>41568.208333333336</c:v>
                </c:pt>
                <c:pt idx="2934">
                  <c:v>41568.25</c:v>
                </c:pt>
                <c:pt idx="2935">
                  <c:v>41568.291666666664</c:v>
                </c:pt>
                <c:pt idx="2936">
                  <c:v>41568.333333333336</c:v>
                </c:pt>
                <c:pt idx="2937">
                  <c:v>41568.375</c:v>
                </c:pt>
                <c:pt idx="2938">
                  <c:v>41568.416666666664</c:v>
                </c:pt>
                <c:pt idx="2939">
                  <c:v>41568.458333333336</c:v>
                </c:pt>
                <c:pt idx="2940">
                  <c:v>41568.5</c:v>
                </c:pt>
                <c:pt idx="2941">
                  <c:v>41568.541666666664</c:v>
                </c:pt>
                <c:pt idx="2942">
                  <c:v>41568.583333333336</c:v>
                </c:pt>
                <c:pt idx="2943">
                  <c:v>41568.625</c:v>
                </c:pt>
                <c:pt idx="2944">
                  <c:v>41568.666666666664</c:v>
                </c:pt>
                <c:pt idx="2945">
                  <c:v>41568.708333333336</c:v>
                </c:pt>
                <c:pt idx="2946">
                  <c:v>41568.75</c:v>
                </c:pt>
                <c:pt idx="2947">
                  <c:v>41568.791666666664</c:v>
                </c:pt>
                <c:pt idx="2948">
                  <c:v>41568.833333333336</c:v>
                </c:pt>
                <c:pt idx="2949">
                  <c:v>41568.875</c:v>
                </c:pt>
                <c:pt idx="2950">
                  <c:v>41568.916666666664</c:v>
                </c:pt>
                <c:pt idx="2951">
                  <c:v>41568.958333333336</c:v>
                </c:pt>
                <c:pt idx="2952">
                  <c:v>41569</c:v>
                </c:pt>
                <c:pt idx="2953">
                  <c:v>41569.041666666664</c:v>
                </c:pt>
                <c:pt idx="2954">
                  <c:v>41569.083333333336</c:v>
                </c:pt>
                <c:pt idx="2955">
                  <c:v>41569.125</c:v>
                </c:pt>
                <c:pt idx="2956">
                  <c:v>41569.166666666664</c:v>
                </c:pt>
                <c:pt idx="2957">
                  <c:v>41569.208333333336</c:v>
                </c:pt>
                <c:pt idx="2958">
                  <c:v>41569.25</c:v>
                </c:pt>
                <c:pt idx="2959">
                  <c:v>41569.291666666664</c:v>
                </c:pt>
                <c:pt idx="2960">
                  <c:v>41569.333333333336</c:v>
                </c:pt>
                <c:pt idx="2961">
                  <c:v>41569.375</c:v>
                </c:pt>
                <c:pt idx="2962">
                  <c:v>41569.416666666664</c:v>
                </c:pt>
                <c:pt idx="2963">
                  <c:v>41569.458333333336</c:v>
                </c:pt>
                <c:pt idx="2964">
                  <c:v>41569.5</c:v>
                </c:pt>
                <c:pt idx="2965">
                  <c:v>41569.541666666664</c:v>
                </c:pt>
                <c:pt idx="2966">
                  <c:v>41569.583333333336</c:v>
                </c:pt>
                <c:pt idx="2967">
                  <c:v>41569.625</c:v>
                </c:pt>
                <c:pt idx="2968">
                  <c:v>41569.666666666664</c:v>
                </c:pt>
                <c:pt idx="2969">
                  <c:v>41569.708333333336</c:v>
                </c:pt>
                <c:pt idx="2970">
                  <c:v>41569.75</c:v>
                </c:pt>
                <c:pt idx="2971">
                  <c:v>41569.791666666664</c:v>
                </c:pt>
                <c:pt idx="2972">
                  <c:v>41569.833333333336</c:v>
                </c:pt>
                <c:pt idx="2973">
                  <c:v>41569.875</c:v>
                </c:pt>
                <c:pt idx="2974">
                  <c:v>41569.916666666664</c:v>
                </c:pt>
                <c:pt idx="2975">
                  <c:v>41569.958333333336</c:v>
                </c:pt>
                <c:pt idx="2976">
                  <c:v>41570</c:v>
                </c:pt>
                <c:pt idx="2977">
                  <c:v>41570.041666666664</c:v>
                </c:pt>
                <c:pt idx="2978">
                  <c:v>41570.083333333336</c:v>
                </c:pt>
                <c:pt idx="2979">
                  <c:v>41570.125</c:v>
                </c:pt>
                <c:pt idx="2980">
                  <c:v>41570.166666666664</c:v>
                </c:pt>
                <c:pt idx="2981">
                  <c:v>41570.208333333336</c:v>
                </c:pt>
                <c:pt idx="2982">
                  <c:v>41570.25</c:v>
                </c:pt>
                <c:pt idx="2983">
                  <c:v>41570.291666666664</c:v>
                </c:pt>
                <c:pt idx="2984">
                  <c:v>41570.333333333336</c:v>
                </c:pt>
                <c:pt idx="2985">
                  <c:v>41570.375</c:v>
                </c:pt>
                <c:pt idx="2986">
                  <c:v>41570.416666666664</c:v>
                </c:pt>
                <c:pt idx="2987">
                  <c:v>41570.458333333336</c:v>
                </c:pt>
                <c:pt idx="2988">
                  <c:v>41570.5</c:v>
                </c:pt>
                <c:pt idx="2989">
                  <c:v>41570.541666666664</c:v>
                </c:pt>
                <c:pt idx="2990">
                  <c:v>41570.583333333336</c:v>
                </c:pt>
                <c:pt idx="2991">
                  <c:v>41570.625</c:v>
                </c:pt>
                <c:pt idx="2992">
                  <c:v>41570.666666666664</c:v>
                </c:pt>
                <c:pt idx="2993">
                  <c:v>41570.708333333336</c:v>
                </c:pt>
                <c:pt idx="2994">
                  <c:v>41570.75</c:v>
                </c:pt>
                <c:pt idx="2995">
                  <c:v>41570.791666666664</c:v>
                </c:pt>
                <c:pt idx="2996">
                  <c:v>41570.833333333336</c:v>
                </c:pt>
                <c:pt idx="2997">
                  <c:v>41570.875</c:v>
                </c:pt>
                <c:pt idx="2998">
                  <c:v>41570.916666666664</c:v>
                </c:pt>
                <c:pt idx="2999">
                  <c:v>41570.958333333336</c:v>
                </c:pt>
                <c:pt idx="3000">
                  <c:v>41571</c:v>
                </c:pt>
                <c:pt idx="3001">
                  <c:v>41571.041666666664</c:v>
                </c:pt>
                <c:pt idx="3002">
                  <c:v>41571.083333333336</c:v>
                </c:pt>
                <c:pt idx="3003">
                  <c:v>41571.125</c:v>
                </c:pt>
                <c:pt idx="3004">
                  <c:v>41571.166666666664</c:v>
                </c:pt>
                <c:pt idx="3005">
                  <c:v>41571.208333333336</c:v>
                </c:pt>
                <c:pt idx="3006">
                  <c:v>41571.25</c:v>
                </c:pt>
                <c:pt idx="3007">
                  <c:v>41571.291666666664</c:v>
                </c:pt>
                <c:pt idx="3008">
                  <c:v>41571.333333333336</c:v>
                </c:pt>
                <c:pt idx="3009">
                  <c:v>41571.375</c:v>
                </c:pt>
                <c:pt idx="3010">
                  <c:v>41571.416666666664</c:v>
                </c:pt>
                <c:pt idx="3011">
                  <c:v>41571.458333333336</c:v>
                </c:pt>
                <c:pt idx="3012">
                  <c:v>41571.5</c:v>
                </c:pt>
                <c:pt idx="3013">
                  <c:v>41571.541666666664</c:v>
                </c:pt>
                <c:pt idx="3014">
                  <c:v>41571.583333333336</c:v>
                </c:pt>
                <c:pt idx="3015">
                  <c:v>41571.625</c:v>
                </c:pt>
                <c:pt idx="3016">
                  <c:v>41571.666666666664</c:v>
                </c:pt>
                <c:pt idx="3017">
                  <c:v>41571.708333333336</c:v>
                </c:pt>
                <c:pt idx="3018">
                  <c:v>41571.75</c:v>
                </c:pt>
                <c:pt idx="3019">
                  <c:v>41571.791666666664</c:v>
                </c:pt>
                <c:pt idx="3020">
                  <c:v>41571.833333333336</c:v>
                </c:pt>
                <c:pt idx="3021">
                  <c:v>41571.875</c:v>
                </c:pt>
                <c:pt idx="3022">
                  <c:v>41571.916666666664</c:v>
                </c:pt>
                <c:pt idx="3023">
                  <c:v>41571.958333333336</c:v>
                </c:pt>
                <c:pt idx="3024">
                  <c:v>41572</c:v>
                </c:pt>
                <c:pt idx="3025">
                  <c:v>41572.041666666664</c:v>
                </c:pt>
                <c:pt idx="3026">
                  <c:v>41572.083333333336</c:v>
                </c:pt>
                <c:pt idx="3027">
                  <c:v>41572.125</c:v>
                </c:pt>
                <c:pt idx="3028">
                  <c:v>41572.166666666664</c:v>
                </c:pt>
                <c:pt idx="3029">
                  <c:v>41572.208333333336</c:v>
                </c:pt>
                <c:pt idx="3030">
                  <c:v>41572.25</c:v>
                </c:pt>
                <c:pt idx="3031">
                  <c:v>41572.291666666664</c:v>
                </c:pt>
                <c:pt idx="3032">
                  <c:v>41572.333333333336</c:v>
                </c:pt>
                <c:pt idx="3033">
                  <c:v>41572.375</c:v>
                </c:pt>
                <c:pt idx="3034">
                  <c:v>41572.416666666664</c:v>
                </c:pt>
                <c:pt idx="3035">
                  <c:v>41572.458333333336</c:v>
                </c:pt>
                <c:pt idx="3036">
                  <c:v>41572.5</c:v>
                </c:pt>
                <c:pt idx="3037">
                  <c:v>41572.541666666664</c:v>
                </c:pt>
                <c:pt idx="3038">
                  <c:v>41572.583333333336</c:v>
                </c:pt>
                <c:pt idx="3039">
                  <c:v>41572.625</c:v>
                </c:pt>
                <c:pt idx="3040">
                  <c:v>41572.666666666664</c:v>
                </c:pt>
                <c:pt idx="3041">
                  <c:v>41572.708333333336</c:v>
                </c:pt>
                <c:pt idx="3042">
                  <c:v>41572.75</c:v>
                </c:pt>
                <c:pt idx="3043">
                  <c:v>41572.791666666664</c:v>
                </c:pt>
                <c:pt idx="3044">
                  <c:v>41572.833333333336</c:v>
                </c:pt>
                <c:pt idx="3045">
                  <c:v>41572.875</c:v>
                </c:pt>
                <c:pt idx="3046">
                  <c:v>41572.916666666664</c:v>
                </c:pt>
                <c:pt idx="3047">
                  <c:v>41572.958333333336</c:v>
                </c:pt>
                <c:pt idx="3048">
                  <c:v>41573</c:v>
                </c:pt>
                <c:pt idx="3049">
                  <c:v>41573.041666666664</c:v>
                </c:pt>
                <c:pt idx="3050">
                  <c:v>41573.083333333336</c:v>
                </c:pt>
                <c:pt idx="3051">
                  <c:v>41573.125</c:v>
                </c:pt>
                <c:pt idx="3052">
                  <c:v>41573.166666666664</c:v>
                </c:pt>
                <c:pt idx="3053">
                  <c:v>41573.208333333336</c:v>
                </c:pt>
                <c:pt idx="3054">
                  <c:v>41573.25</c:v>
                </c:pt>
                <c:pt idx="3055">
                  <c:v>41573.291666666664</c:v>
                </c:pt>
                <c:pt idx="3056">
                  <c:v>41573.333333333336</c:v>
                </c:pt>
                <c:pt idx="3057">
                  <c:v>41573.375</c:v>
                </c:pt>
                <c:pt idx="3058">
                  <c:v>41573.416666666664</c:v>
                </c:pt>
                <c:pt idx="3059">
                  <c:v>41573.458333333336</c:v>
                </c:pt>
                <c:pt idx="3060">
                  <c:v>41573.5</c:v>
                </c:pt>
                <c:pt idx="3061">
                  <c:v>41573.541666666664</c:v>
                </c:pt>
                <c:pt idx="3062">
                  <c:v>41573.583333333336</c:v>
                </c:pt>
                <c:pt idx="3063">
                  <c:v>41573.625</c:v>
                </c:pt>
                <c:pt idx="3064">
                  <c:v>41573.666666666664</c:v>
                </c:pt>
                <c:pt idx="3065">
                  <c:v>41573.708333333336</c:v>
                </c:pt>
                <c:pt idx="3066">
                  <c:v>41573.75</c:v>
                </c:pt>
                <c:pt idx="3067">
                  <c:v>41573.791666666664</c:v>
                </c:pt>
                <c:pt idx="3068">
                  <c:v>41573.833333333336</c:v>
                </c:pt>
                <c:pt idx="3069">
                  <c:v>41573.875</c:v>
                </c:pt>
                <c:pt idx="3070">
                  <c:v>41573.916666666664</c:v>
                </c:pt>
                <c:pt idx="3071">
                  <c:v>41573.958333333336</c:v>
                </c:pt>
                <c:pt idx="3072">
                  <c:v>41574</c:v>
                </c:pt>
                <c:pt idx="3073">
                  <c:v>41574.041666666664</c:v>
                </c:pt>
                <c:pt idx="3074">
                  <c:v>41574.083333333336</c:v>
                </c:pt>
                <c:pt idx="3075">
                  <c:v>41574.125</c:v>
                </c:pt>
                <c:pt idx="3076">
                  <c:v>41574.166666666664</c:v>
                </c:pt>
                <c:pt idx="3077">
                  <c:v>41574.208333333336</c:v>
                </c:pt>
                <c:pt idx="3078">
                  <c:v>41574.25</c:v>
                </c:pt>
                <c:pt idx="3079">
                  <c:v>41574.291666666664</c:v>
                </c:pt>
                <c:pt idx="3080">
                  <c:v>41574.333333333336</c:v>
                </c:pt>
                <c:pt idx="3081">
                  <c:v>41574.375</c:v>
                </c:pt>
                <c:pt idx="3082">
                  <c:v>41574.416666666664</c:v>
                </c:pt>
                <c:pt idx="3083">
                  <c:v>41574.458333333336</c:v>
                </c:pt>
                <c:pt idx="3084">
                  <c:v>41574.5</c:v>
                </c:pt>
                <c:pt idx="3085">
                  <c:v>41574.541666666664</c:v>
                </c:pt>
                <c:pt idx="3086">
                  <c:v>41574.583333333336</c:v>
                </c:pt>
                <c:pt idx="3087">
                  <c:v>41574.625</c:v>
                </c:pt>
                <c:pt idx="3088">
                  <c:v>41574.666666666664</c:v>
                </c:pt>
                <c:pt idx="3089">
                  <c:v>41574.708333333336</c:v>
                </c:pt>
                <c:pt idx="3090">
                  <c:v>41574.75</c:v>
                </c:pt>
                <c:pt idx="3091">
                  <c:v>41574.791666666664</c:v>
                </c:pt>
                <c:pt idx="3092">
                  <c:v>41574.833333333336</c:v>
                </c:pt>
                <c:pt idx="3093">
                  <c:v>41574.875</c:v>
                </c:pt>
                <c:pt idx="3094">
                  <c:v>41574.916666666664</c:v>
                </c:pt>
                <c:pt idx="3095">
                  <c:v>41574.958333333336</c:v>
                </c:pt>
                <c:pt idx="3096">
                  <c:v>41575</c:v>
                </c:pt>
                <c:pt idx="3097">
                  <c:v>41575.041666666664</c:v>
                </c:pt>
                <c:pt idx="3098">
                  <c:v>41575.083333333336</c:v>
                </c:pt>
                <c:pt idx="3099">
                  <c:v>41575.125</c:v>
                </c:pt>
                <c:pt idx="3100">
                  <c:v>41575.166666666664</c:v>
                </c:pt>
                <c:pt idx="3101">
                  <c:v>41575.208333333336</c:v>
                </c:pt>
                <c:pt idx="3102">
                  <c:v>41575.25</c:v>
                </c:pt>
                <c:pt idx="3103">
                  <c:v>41575.291666666664</c:v>
                </c:pt>
                <c:pt idx="3104">
                  <c:v>41575.333333333336</c:v>
                </c:pt>
                <c:pt idx="3105">
                  <c:v>41575.375</c:v>
                </c:pt>
                <c:pt idx="3106">
                  <c:v>41575.416666666664</c:v>
                </c:pt>
                <c:pt idx="3107">
                  <c:v>41575.458333333336</c:v>
                </c:pt>
                <c:pt idx="3108">
                  <c:v>41575.5</c:v>
                </c:pt>
                <c:pt idx="3109">
                  <c:v>41575.541666666664</c:v>
                </c:pt>
                <c:pt idx="3110">
                  <c:v>41575.583333333336</c:v>
                </c:pt>
                <c:pt idx="3111">
                  <c:v>41575.625</c:v>
                </c:pt>
                <c:pt idx="3112">
                  <c:v>41575.666666666664</c:v>
                </c:pt>
                <c:pt idx="3113">
                  <c:v>41575.708333333336</c:v>
                </c:pt>
                <c:pt idx="3114">
                  <c:v>41575.75</c:v>
                </c:pt>
                <c:pt idx="3115">
                  <c:v>41575.791666666664</c:v>
                </c:pt>
                <c:pt idx="3116">
                  <c:v>41575.833333333336</c:v>
                </c:pt>
                <c:pt idx="3117">
                  <c:v>41575.875</c:v>
                </c:pt>
                <c:pt idx="3118">
                  <c:v>41575.916666666664</c:v>
                </c:pt>
                <c:pt idx="3119">
                  <c:v>41575.958333333336</c:v>
                </c:pt>
                <c:pt idx="3120">
                  <c:v>41576</c:v>
                </c:pt>
                <c:pt idx="3121">
                  <c:v>41576.041666666664</c:v>
                </c:pt>
                <c:pt idx="3122">
                  <c:v>41576.083333333336</c:v>
                </c:pt>
                <c:pt idx="3123">
                  <c:v>41576.125</c:v>
                </c:pt>
                <c:pt idx="3124">
                  <c:v>41576.166666666664</c:v>
                </c:pt>
                <c:pt idx="3125">
                  <c:v>41576.208333333336</c:v>
                </c:pt>
                <c:pt idx="3126">
                  <c:v>41576.25</c:v>
                </c:pt>
                <c:pt idx="3127">
                  <c:v>41576.291666666664</c:v>
                </c:pt>
                <c:pt idx="3128">
                  <c:v>41576.333333333336</c:v>
                </c:pt>
                <c:pt idx="3129">
                  <c:v>41576.375</c:v>
                </c:pt>
                <c:pt idx="3130">
                  <c:v>41576.416666666664</c:v>
                </c:pt>
                <c:pt idx="3131">
                  <c:v>41576.458333333336</c:v>
                </c:pt>
                <c:pt idx="3132">
                  <c:v>41576.5</c:v>
                </c:pt>
                <c:pt idx="3133">
                  <c:v>41576.541666666664</c:v>
                </c:pt>
                <c:pt idx="3134">
                  <c:v>41576.583333333336</c:v>
                </c:pt>
                <c:pt idx="3135">
                  <c:v>41576.625</c:v>
                </c:pt>
                <c:pt idx="3136">
                  <c:v>41576.666666666664</c:v>
                </c:pt>
                <c:pt idx="3137">
                  <c:v>41576.708333333336</c:v>
                </c:pt>
                <c:pt idx="3138">
                  <c:v>41576.75</c:v>
                </c:pt>
                <c:pt idx="3139">
                  <c:v>41576.791666666664</c:v>
                </c:pt>
                <c:pt idx="3140">
                  <c:v>41576.833333333336</c:v>
                </c:pt>
                <c:pt idx="3141">
                  <c:v>41576.875</c:v>
                </c:pt>
                <c:pt idx="3142">
                  <c:v>41576.916666666664</c:v>
                </c:pt>
                <c:pt idx="3143">
                  <c:v>41576.958333333336</c:v>
                </c:pt>
                <c:pt idx="3144">
                  <c:v>41577</c:v>
                </c:pt>
                <c:pt idx="3145">
                  <c:v>41577.041666666664</c:v>
                </c:pt>
                <c:pt idx="3146">
                  <c:v>41577.083333333336</c:v>
                </c:pt>
                <c:pt idx="3147">
                  <c:v>41577.125</c:v>
                </c:pt>
                <c:pt idx="3148">
                  <c:v>41577.166666666664</c:v>
                </c:pt>
                <c:pt idx="3149">
                  <c:v>41577.208333333336</c:v>
                </c:pt>
                <c:pt idx="3150">
                  <c:v>41577.25</c:v>
                </c:pt>
                <c:pt idx="3151">
                  <c:v>41577.291666666664</c:v>
                </c:pt>
                <c:pt idx="3152">
                  <c:v>41577.333333333336</c:v>
                </c:pt>
                <c:pt idx="3153">
                  <c:v>41577.375</c:v>
                </c:pt>
                <c:pt idx="3154">
                  <c:v>41577.416666666664</c:v>
                </c:pt>
                <c:pt idx="3155">
                  <c:v>41577.458333333336</c:v>
                </c:pt>
                <c:pt idx="3156">
                  <c:v>41577.5</c:v>
                </c:pt>
                <c:pt idx="3157">
                  <c:v>41577.541666666664</c:v>
                </c:pt>
                <c:pt idx="3158">
                  <c:v>41577.583333333336</c:v>
                </c:pt>
                <c:pt idx="3159">
                  <c:v>41577.625</c:v>
                </c:pt>
                <c:pt idx="3160">
                  <c:v>41577.666666666664</c:v>
                </c:pt>
                <c:pt idx="3161">
                  <c:v>41577.708333333336</c:v>
                </c:pt>
                <c:pt idx="3162">
                  <c:v>41577.75</c:v>
                </c:pt>
                <c:pt idx="3163">
                  <c:v>41577.791666666664</c:v>
                </c:pt>
                <c:pt idx="3164">
                  <c:v>41577.833333333336</c:v>
                </c:pt>
                <c:pt idx="3165">
                  <c:v>41577.875</c:v>
                </c:pt>
                <c:pt idx="3166">
                  <c:v>41577.916666666664</c:v>
                </c:pt>
                <c:pt idx="3167">
                  <c:v>41577.958333333336</c:v>
                </c:pt>
                <c:pt idx="3168">
                  <c:v>41578</c:v>
                </c:pt>
                <c:pt idx="3169">
                  <c:v>41578.041666666664</c:v>
                </c:pt>
                <c:pt idx="3170">
                  <c:v>41578.083333333336</c:v>
                </c:pt>
                <c:pt idx="3171">
                  <c:v>41578.125</c:v>
                </c:pt>
                <c:pt idx="3172">
                  <c:v>41578.166666666664</c:v>
                </c:pt>
                <c:pt idx="3173">
                  <c:v>41578.208333333336</c:v>
                </c:pt>
                <c:pt idx="3174">
                  <c:v>41578.25</c:v>
                </c:pt>
                <c:pt idx="3175">
                  <c:v>41578.291666666664</c:v>
                </c:pt>
                <c:pt idx="3176">
                  <c:v>41578.333333333336</c:v>
                </c:pt>
                <c:pt idx="3177">
                  <c:v>41578.375</c:v>
                </c:pt>
                <c:pt idx="3178">
                  <c:v>41578.416666666664</c:v>
                </c:pt>
                <c:pt idx="3179">
                  <c:v>41578.458333333336</c:v>
                </c:pt>
                <c:pt idx="3180">
                  <c:v>41578.5</c:v>
                </c:pt>
                <c:pt idx="3181">
                  <c:v>41578.541666666664</c:v>
                </c:pt>
                <c:pt idx="3182">
                  <c:v>41578.583333333336</c:v>
                </c:pt>
                <c:pt idx="3183">
                  <c:v>41578.625</c:v>
                </c:pt>
                <c:pt idx="3184">
                  <c:v>41578.666666666664</c:v>
                </c:pt>
                <c:pt idx="3185">
                  <c:v>41578.708333333336</c:v>
                </c:pt>
                <c:pt idx="3186">
                  <c:v>41578.75</c:v>
                </c:pt>
                <c:pt idx="3187">
                  <c:v>41578.791666666664</c:v>
                </c:pt>
                <c:pt idx="3188">
                  <c:v>41578.833333333336</c:v>
                </c:pt>
                <c:pt idx="3189">
                  <c:v>41578.875</c:v>
                </c:pt>
                <c:pt idx="3190">
                  <c:v>41578.916666666664</c:v>
                </c:pt>
                <c:pt idx="3191">
                  <c:v>41578.958333333336</c:v>
                </c:pt>
                <c:pt idx="3192">
                  <c:v>41579</c:v>
                </c:pt>
                <c:pt idx="3193">
                  <c:v>41579.041666666664</c:v>
                </c:pt>
                <c:pt idx="3194">
                  <c:v>41579.083333333336</c:v>
                </c:pt>
                <c:pt idx="3195">
                  <c:v>41579.125</c:v>
                </c:pt>
                <c:pt idx="3196">
                  <c:v>41579.166666666664</c:v>
                </c:pt>
                <c:pt idx="3197">
                  <c:v>41579.208333333336</c:v>
                </c:pt>
                <c:pt idx="3198">
                  <c:v>41579.25</c:v>
                </c:pt>
                <c:pt idx="3199">
                  <c:v>41579.291666666664</c:v>
                </c:pt>
                <c:pt idx="3200">
                  <c:v>41579.333333333336</c:v>
                </c:pt>
                <c:pt idx="3201">
                  <c:v>41579.375</c:v>
                </c:pt>
                <c:pt idx="3202">
                  <c:v>41579.416666666664</c:v>
                </c:pt>
                <c:pt idx="3203">
                  <c:v>41579.458333333336</c:v>
                </c:pt>
                <c:pt idx="3204">
                  <c:v>41579.5</c:v>
                </c:pt>
                <c:pt idx="3205">
                  <c:v>41579.541666666664</c:v>
                </c:pt>
                <c:pt idx="3206">
                  <c:v>41579.583333333336</c:v>
                </c:pt>
                <c:pt idx="3207">
                  <c:v>41579.625</c:v>
                </c:pt>
                <c:pt idx="3208">
                  <c:v>41579.666666666664</c:v>
                </c:pt>
                <c:pt idx="3209">
                  <c:v>41579.708333333336</c:v>
                </c:pt>
                <c:pt idx="3210">
                  <c:v>41579.75</c:v>
                </c:pt>
                <c:pt idx="3211">
                  <c:v>41579.791666666664</c:v>
                </c:pt>
                <c:pt idx="3212">
                  <c:v>41579.833333333336</c:v>
                </c:pt>
                <c:pt idx="3213">
                  <c:v>41579.875</c:v>
                </c:pt>
                <c:pt idx="3214">
                  <c:v>41579.916666666664</c:v>
                </c:pt>
                <c:pt idx="3215">
                  <c:v>41579.958333333336</c:v>
                </c:pt>
                <c:pt idx="3216">
                  <c:v>41580</c:v>
                </c:pt>
                <c:pt idx="3217">
                  <c:v>41580.041666666664</c:v>
                </c:pt>
                <c:pt idx="3218">
                  <c:v>41580.083333333336</c:v>
                </c:pt>
                <c:pt idx="3219">
                  <c:v>41580.125</c:v>
                </c:pt>
                <c:pt idx="3220">
                  <c:v>41580.166666666664</c:v>
                </c:pt>
                <c:pt idx="3221">
                  <c:v>41580.208333333336</c:v>
                </c:pt>
                <c:pt idx="3222">
                  <c:v>41580.25</c:v>
                </c:pt>
                <c:pt idx="3223">
                  <c:v>41580.291666666664</c:v>
                </c:pt>
                <c:pt idx="3224">
                  <c:v>41580.333333333336</c:v>
                </c:pt>
                <c:pt idx="3225">
                  <c:v>41580.375</c:v>
                </c:pt>
                <c:pt idx="3226">
                  <c:v>41580.416666666664</c:v>
                </c:pt>
                <c:pt idx="3227">
                  <c:v>41580.458333333336</c:v>
                </c:pt>
                <c:pt idx="3228">
                  <c:v>41580.5</c:v>
                </c:pt>
                <c:pt idx="3229">
                  <c:v>41580.541666666664</c:v>
                </c:pt>
                <c:pt idx="3230">
                  <c:v>41580.583333333336</c:v>
                </c:pt>
                <c:pt idx="3231">
                  <c:v>41580.625</c:v>
                </c:pt>
                <c:pt idx="3232">
                  <c:v>41580.666666666664</c:v>
                </c:pt>
                <c:pt idx="3233">
                  <c:v>41580.708333333336</c:v>
                </c:pt>
                <c:pt idx="3234">
                  <c:v>41580.75</c:v>
                </c:pt>
                <c:pt idx="3235">
                  <c:v>41580.791666666664</c:v>
                </c:pt>
                <c:pt idx="3236">
                  <c:v>41580.833333333336</c:v>
                </c:pt>
                <c:pt idx="3237">
                  <c:v>41580.875</c:v>
                </c:pt>
                <c:pt idx="3238">
                  <c:v>41580.916666666664</c:v>
                </c:pt>
                <c:pt idx="3239">
                  <c:v>41580.958333333336</c:v>
                </c:pt>
                <c:pt idx="3240">
                  <c:v>41581</c:v>
                </c:pt>
                <c:pt idx="3241">
                  <c:v>41581.041666666664</c:v>
                </c:pt>
                <c:pt idx="3242">
                  <c:v>41581.083333333336</c:v>
                </c:pt>
                <c:pt idx="3243">
                  <c:v>41581.125</c:v>
                </c:pt>
                <c:pt idx="3244">
                  <c:v>41581.166666666664</c:v>
                </c:pt>
                <c:pt idx="3245">
                  <c:v>41581.208333333336</c:v>
                </c:pt>
                <c:pt idx="3246">
                  <c:v>41581.25</c:v>
                </c:pt>
                <c:pt idx="3247">
                  <c:v>41581.291666666664</c:v>
                </c:pt>
                <c:pt idx="3248">
                  <c:v>41581.333333333336</c:v>
                </c:pt>
                <c:pt idx="3249">
                  <c:v>41581.375</c:v>
                </c:pt>
                <c:pt idx="3250">
                  <c:v>41581.416666666664</c:v>
                </c:pt>
                <c:pt idx="3251">
                  <c:v>41581.458333333336</c:v>
                </c:pt>
                <c:pt idx="3252">
                  <c:v>41581.5</c:v>
                </c:pt>
                <c:pt idx="3253">
                  <c:v>41581.541666666664</c:v>
                </c:pt>
                <c:pt idx="3254">
                  <c:v>41581.583333333336</c:v>
                </c:pt>
                <c:pt idx="3255">
                  <c:v>41581.625</c:v>
                </c:pt>
                <c:pt idx="3256">
                  <c:v>41581.666666666664</c:v>
                </c:pt>
                <c:pt idx="3257">
                  <c:v>41581.708333333336</c:v>
                </c:pt>
                <c:pt idx="3258">
                  <c:v>41581.75</c:v>
                </c:pt>
                <c:pt idx="3259">
                  <c:v>41581.791666666664</c:v>
                </c:pt>
                <c:pt idx="3260">
                  <c:v>41581.833333333336</c:v>
                </c:pt>
                <c:pt idx="3261">
                  <c:v>41581.875</c:v>
                </c:pt>
                <c:pt idx="3262">
                  <c:v>41581.916666666664</c:v>
                </c:pt>
                <c:pt idx="3263">
                  <c:v>41581.958333333336</c:v>
                </c:pt>
                <c:pt idx="3264">
                  <c:v>41582</c:v>
                </c:pt>
                <c:pt idx="3265">
                  <c:v>41582.041666666664</c:v>
                </c:pt>
                <c:pt idx="3266">
                  <c:v>41582.083333333336</c:v>
                </c:pt>
                <c:pt idx="3267">
                  <c:v>41582.125</c:v>
                </c:pt>
                <c:pt idx="3268">
                  <c:v>41582.166666666664</c:v>
                </c:pt>
                <c:pt idx="3269">
                  <c:v>41582.208333333336</c:v>
                </c:pt>
                <c:pt idx="3270">
                  <c:v>41582.25</c:v>
                </c:pt>
                <c:pt idx="3271">
                  <c:v>41582.291666666664</c:v>
                </c:pt>
                <c:pt idx="3272">
                  <c:v>41582.333333333336</c:v>
                </c:pt>
                <c:pt idx="3273">
                  <c:v>41582.375</c:v>
                </c:pt>
                <c:pt idx="3274">
                  <c:v>41582.416666666664</c:v>
                </c:pt>
                <c:pt idx="3275">
                  <c:v>41582.458333333336</c:v>
                </c:pt>
                <c:pt idx="3276">
                  <c:v>41582.5</c:v>
                </c:pt>
                <c:pt idx="3277">
                  <c:v>41582.541666666664</c:v>
                </c:pt>
                <c:pt idx="3278">
                  <c:v>41582.583333333336</c:v>
                </c:pt>
                <c:pt idx="3279">
                  <c:v>41582.625</c:v>
                </c:pt>
                <c:pt idx="3280">
                  <c:v>41582.666666666664</c:v>
                </c:pt>
                <c:pt idx="3281">
                  <c:v>41582.708333333336</c:v>
                </c:pt>
                <c:pt idx="3282">
                  <c:v>41582.75</c:v>
                </c:pt>
                <c:pt idx="3283">
                  <c:v>41582.791666666664</c:v>
                </c:pt>
                <c:pt idx="3284">
                  <c:v>41582.833333333336</c:v>
                </c:pt>
                <c:pt idx="3285">
                  <c:v>41582.875</c:v>
                </c:pt>
                <c:pt idx="3286">
                  <c:v>41582.916666666664</c:v>
                </c:pt>
                <c:pt idx="3287">
                  <c:v>41582.958333333336</c:v>
                </c:pt>
                <c:pt idx="3288">
                  <c:v>41583</c:v>
                </c:pt>
                <c:pt idx="3289">
                  <c:v>41583.041666666664</c:v>
                </c:pt>
                <c:pt idx="3290">
                  <c:v>41583.083333333336</c:v>
                </c:pt>
                <c:pt idx="3291">
                  <c:v>41583.125</c:v>
                </c:pt>
                <c:pt idx="3292">
                  <c:v>41583.166666666664</c:v>
                </c:pt>
                <c:pt idx="3293">
                  <c:v>41583.208333333336</c:v>
                </c:pt>
                <c:pt idx="3294">
                  <c:v>41583.25</c:v>
                </c:pt>
                <c:pt idx="3295">
                  <c:v>41583.291666666664</c:v>
                </c:pt>
                <c:pt idx="3296">
                  <c:v>41583.333333333336</c:v>
                </c:pt>
                <c:pt idx="3297">
                  <c:v>41583.375</c:v>
                </c:pt>
                <c:pt idx="3298">
                  <c:v>41583.416666666664</c:v>
                </c:pt>
                <c:pt idx="3299">
                  <c:v>41583.458333333336</c:v>
                </c:pt>
                <c:pt idx="3300">
                  <c:v>41583.5</c:v>
                </c:pt>
                <c:pt idx="3301">
                  <c:v>41583.541666666664</c:v>
                </c:pt>
                <c:pt idx="3302">
                  <c:v>41583.583333333336</c:v>
                </c:pt>
                <c:pt idx="3303">
                  <c:v>41583.625</c:v>
                </c:pt>
                <c:pt idx="3304">
                  <c:v>41583.666666666664</c:v>
                </c:pt>
                <c:pt idx="3305">
                  <c:v>41583.708333333336</c:v>
                </c:pt>
                <c:pt idx="3306">
                  <c:v>41583.75</c:v>
                </c:pt>
                <c:pt idx="3307">
                  <c:v>41583.791666666664</c:v>
                </c:pt>
                <c:pt idx="3308">
                  <c:v>41583.833333333336</c:v>
                </c:pt>
                <c:pt idx="3309">
                  <c:v>41583.875</c:v>
                </c:pt>
                <c:pt idx="3310">
                  <c:v>41583.916666666664</c:v>
                </c:pt>
                <c:pt idx="3311">
                  <c:v>41583.958333333336</c:v>
                </c:pt>
                <c:pt idx="3312">
                  <c:v>41584</c:v>
                </c:pt>
                <c:pt idx="3313">
                  <c:v>41584.041666666664</c:v>
                </c:pt>
                <c:pt idx="3314">
                  <c:v>41584.083333333336</c:v>
                </c:pt>
                <c:pt idx="3315">
                  <c:v>41584.125</c:v>
                </c:pt>
                <c:pt idx="3316">
                  <c:v>41584.166666666664</c:v>
                </c:pt>
                <c:pt idx="3317">
                  <c:v>41584.208333333336</c:v>
                </c:pt>
                <c:pt idx="3318">
                  <c:v>41584.25</c:v>
                </c:pt>
                <c:pt idx="3319">
                  <c:v>41584.291666666664</c:v>
                </c:pt>
                <c:pt idx="3320">
                  <c:v>41584.333333333336</c:v>
                </c:pt>
                <c:pt idx="3321">
                  <c:v>41584.375</c:v>
                </c:pt>
                <c:pt idx="3322">
                  <c:v>41584.416666666664</c:v>
                </c:pt>
                <c:pt idx="3323">
                  <c:v>41584.458333333336</c:v>
                </c:pt>
                <c:pt idx="3324">
                  <c:v>41584.5</c:v>
                </c:pt>
                <c:pt idx="3325">
                  <c:v>41584.541666666664</c:v>
                </c:pt>
                <c:pt idx="3326">
                  <c:v>41584.583333333336</c:v>
                </c:pt>
                <c:pt idx="3327">
                  <c:v>41584.625</c:v>
                </c:pt>
                <c:pt idx="3328">
                  <c:v>41584.666666666664</c:v>
                </c:pt>
                <c:pt idx="3329">
                  <c:v>41584.708333333336</c:v>
                </c:pt>
                <c:pt idx="3330">
                  <c:v>41584.75</c:v>
                </c:pt>
                <c:pt idx="3331">
                  <c:v>41584.791666666664</c:v>
                </c:pt>
                <c:pt idx="3332">
                  <c:v>41584.833333333336</c:v>
                </c:pt>
                <c:pt idx="3333">
                  <c:v>41584.875</c:v>
                </c:pt>
                <c:pt idx="3334">
                  <c:v>41584.916666666664</c:v>
                </c:pt>
                <c:pt idx="3335">
                  <c:v>41584.958333333336</c:v>
                </c:pt>
                <c:pt idx="3336">
                  <c:v>41585</c:v>
                </c:pt>
                <c:pt idx="3337">
                  <c:v>41585.041666666664</c:v>
                </c:pt>
                <c:pt idx="3338">
                  <c:v>41585.083333333336</c:v>
                </c:pt>
                <c:pt idx="3339">
                  <c:v>41585.125</c:v>
                </c:pt>
                <c:pt idx="3340">
                  <c:v>41585.166666666664</c:v>
                </c:pt>
                <c:pt idx="3341">
                  <c:v>41585.208333333336</c:v>
                </c:pt>
                <c:pt idx="3342">
                  <c:v>41585.25</c:v>
                </c:pt>
                <c:pt idx="3343">
                  <c:v>41585.291666666664</c:v>
                </c:pt>
                <c:pt idx="3344">
                  <c:v>41585.333333333336</c:v>
                </c:pt>
                <c:pt idx="3345">
                  <c:v>41585.375</c:v>
                </c:pt>
                <c:pt idx="3346">
                  <c:v>41585.416666666664</c:v>
                </c:pt>
                <c:pt idx="3347">
                  <c:v>41585.458333333336</c:v>
                </c:pt>
                <c:pt idx="3348">
                  <c:v>41585.5</c:v>
                </c:pt>
                <c:pt idx="3349">
                  <c:v>41585.541666666664</c:v>
                </c:pt>
                <c:pt idx="3350">
                  <c:v>41585.583333333336</c:v>
                </c:pt>
                <c:pt idx="3351">
                  <c:v>41585.625</c:v>
                </c:pt>
                <c:pt idx="3352">
                  <c:v>41585.666666666664</c:v>
                </c:pt>
                <c:pt idx="3353">
                  <c:v>41585.708333333336</c:v>
                </c:pt>
                <c:pt idx="3354">
                  <c:v>41585.75</c:v>
                </c:pt>
                <c:pt idx="3355">
                  <c:v>41585.791666666664</c:v>
                </c:pt>
                <c:pt idx="3356">
                  <c:v>41585.833333333336</c:v>
                </c:pt>
                <c:pt idx="3357">
                  <c:v>41585.875</c:v>
                </c:pt>
                <c:pt idx="3358">
                  <c:v>41585.916666666664</c:v>
                </c:pt>
                <c:pt idx="3359">
                  <c:v>41585.958333333336</c:v>
                </c:pt>
                <c:pt idx="3360">
                  <c:v>41586</c:v>
                </c:pt>
                <c:pt idx="3361">
                  <c:v>41586.041666666664</c:v>
                </c:pt>
                <c:pt idx="3362">
                  <c:v>41586.083333333336</c:v>
                </c:pt>
                <c:pt idx="3363">
                  <c:v>41586.125</c:v>
                </c:pt>
                <c:pt idx="3364">
                  <c:v>41586.166666666664</c:v>
                </c:pt>
                <c:pt idx="3365">
                  <c:v>41586.208333333336</c:v>
                </c:pt>
                <c:pt idx="3366">
                  <c:v>41586.25</c:v>
                </c:pt>
                <c:pt idx="3367">
                  <c:v>41586.291666666664</c:v>
                </c:pt>
                <c:pt idx="3368">
                  <c:v>41586.333333333336</c:v>
                </c:pt>
                <c:pt idx="3369">
                  <c:v>41586.375</c:v>
                </c:pt>
                <c:pt idx="3370">
                  <c:v>41586.416666666664</c:v>
                </c:pt>
                <c:pt idx="3371">
                  <c:v>41586.458333333336</c:v>
                </c:pt>
                <c:pt idx="3372">
                  <c:v>41586.5</c:v>
                </c:pt>
                <c:pt idx="3373">
                  <c:v>41586.541666666664</c:v>
                </c:pt>
                <c:pt idx="3374">
                  <c:v>41586.583333333336</c:v>
                </c:pt>
                <c:pt idx="3375">
                  <c:v>41586.625</c:v>
                </c:pt>
                <c:pt idx="3376">
                  <c:v>41586.666666666664</c:v>
                </c:pt>
                <c:pt idx="3377">
                  <c:v>41586.708333333336</c:v>
                </c:pt>
                <c:pt idx="3378">
                  <c:v>41586.75</c:v>
                </c:pt>
                <c:pt idx="3379">
                  <c:v>41586.791666666664</c:v>
                </c:pt>
                <c:pt idx="3380">
                  <c:v>41586.833333333336</c:v>
                </c:pt>
                <c:pt idx="3381">
                  <c:v>41586.875</c:v>
                </c:pt>
                <c:pt idx="3382">
                  <c:v>41586.916666666664</c:v>
                </c:pt>
                <c:pt idx="3383">
                  <c:v>41586.958333333336</c:v>
                </c:pt>
                <c:pt idx="3384">
                  <c:v>41587</c:v>
                </c:pt>
                <c:pt idx="3385">
                  <c:v>41587.041666666664</c:v>
                </c:pt>
                <c:pt idx="3386">
                  <c:v>41587.083333333336</c:v>
                </c:pt>
                <c:pt idx="3387">
                  <c:v>41587.125</c:v>
                </c:pt>
                <c:pt idx="3388">
                  <c:v>41587.166666666664</c:v>
                </c:pt>
                <c:pt idx="3389">
                  <c:v>41587.208333333336</c:v>
                </c:pt>
                <c:pt idx="3390">
                  <c:v>41587.25</c:v>
                </c:pt>
                <c:pt idx="3391">
                  <c:v>41587.291666666664</c:v>
                </c:pt>
                <c:pt idx="3392">
                  <c:v>41587.333333333336</c:v>
                </c:pt>
                <c:pt idx="3393">
                  <c:v>41587.375</c:v>
                </c:pt>
                <c:pt idx="3394">
                  <c:v>41587.416666666664</c:v>
                </c:pt>
                <c:pt idx="3395">
                  <c:v>41587.458333333336</c:v>
                </c:pt>
                <c:pt idx="3396">
                  <c:v>41587.5</c:v>
                </c:pt>
                <c:pt idx="3397">
                  <c:v>41587.541666666664</c:v>
                </c:pt>
                <c:pt idx="3398">
                  <c:v>41587.583333333336</c:v>
                </c:pt>
                <c:pt idx="3399">
                  <c:v>41587.625</c:v>
                </c:pt>
                <c:pt idx="3400">
                  <c:v>41587.666666666664</c:v>
                </c:pt>
                <c:pt idx="3401">
                  <c:v>41587.708333333336</c:v>
                </c:pt>
                <c:pt idx="3402">
                  <c:v>41587.75</c:v>
                </c:pt>
                <c:pt idx="3403">
                  <c:v>41587.791666666664</c:v>
                </c:pt>
                <c:pt idx="3404">
                  <c:v>41587.833333333336</c:v>
                </c:pt>
                <c:pt idx="3405">
                  <c:v>41587.875</c:v>
                </c:pt>
                <c:pt idx="3406">
                  <c:v>41587.916666666664</c:v>
                </c:pt>
                <c:pt idx="3407">
                  <c:v>41587.958333333336</c:v>
                </c:pt>
                <c:pt idx="3408">
                  <c:v>41588</c:v>
                </c:pt>
                <c:pt idx="3409">
                  <c:v>41588.041666666664</c:v>
                </c:pt>
                <c:pt idx="3410">
                  <c:v>41588.083333333336</c:v>
                </c:pt>
                <c:pt idx="3411">
                  <c:v>41588.125</c:v>
                </c:pt>
                <c:pt idx="3412">
                  <c:v>41588.166666666664</c:v>
                </c:pt>
                <c:pt idx="3413">
                  <c:v>41588.208333333336</c:v>
                </c:pt>
                <c:pt idx="3414">
                  <c:v>41588.25</c:v>
                </c:pt>
                <c:pt idx="3415">
                  <c:v>41588.291666666664</c:v>
                </c:pt>
                <c:pt idx="3416">
                  <c:v>41588.333333333336</c:v>
                </c:pt>
                <c:pt idx="3417">
                  <c:v>41588.375</c:v>
                </c:pt>
                <c:pt idx="3418">
                  <c:v>41588.416666666664</c:v>
                </c:pt>
                <c:pt idx="3419">
                  <c:v>41588.458333333336</c:v>
                </c:pt>
                <c:pt idx="3420">
                  <c:v>41588.5</c:v>
                </c:pt>
                <c:pt idx="3421">
                  <c:v>41588.541666666664</c:v>
                </c:pt>
                <c:pt idx="3422">
                  <c:v>41588.583333333336</c:v>
                </c:pt>
                <c:pt idx="3423">
                  <c:v>41588.625</c:v>
                </c:pt>
                <c:pt idx="3424">
                  <c:v>41588.666666666664</c:v>
                </c:pt>
                <c:pt idx="3425">
                  <c:v>41588.708333333336</c:v>
                </c:pt>
                <c:pt idx="3426">
                  <c:v>41588.75</c:v>
                </c:pt>
                <c:pt idx="3427">
                  <c:v>41588.791666666664</c:v>
                </c:pt>
                <c:pt idx="3428">
                  <c:v>41588.833333333336</c:v>
                </c:pt>
                <c:pt idx="3429">
                  <c:v>41588.875</c:v>
                </c:pt>
                <c:pt idx="3430">
                  <c:v>41588.916666666664</c:v>
                </c:pt>
                <c:pt idx="3431">
                  <c:v>41588.958333333336</c:v>
                </c:pt>
                <c:pt idx="3432">
                  <c:v>41589</c:v>
                </c:pt>
                <c:pt idx="3433">
                  <c:v>41589.041666666664</c:v>
                </c:pt>
                <c:pt idx="3434">
                  <c:v>41589.083333333336</c:v>
                </c:pt>
                <c:pt idx="3435">
                  <c:v>41589.125</c:v>
                </c:pt>
                <c:pt idx="3436">
                  <c:v>41589.166666666664</c:v>
                </c:pt>
                <c:pt idx="3437">
                  <c:v>41589.208333333336</c:v>
                </c:pt>
                <c:pt idx="3438">
                  <c:v>41589.25</c:v>
                </c:pt>
                <c:pt idx="3439">
                  <c:v>41589.291666666664</c:v>
                </c:pt>
                <c:pt idx="3440">
                  <c:v>41589.333333333336</c:v>
                </c:pt>
                <c:pt idx="3441">
                  <c:v>41589.375</c:v>
                </c:pt>
                <c:pt idx="3442">
                  <c:v>41589.416666666664</c:v>
                </c:pt>
                <c:pt idx="3443">
                  <c:v>41589.458333333336</c:v>
                </c:pt>
                <c:pt idx="3444">
                  <c:v>41589.5</c:v>
                </c:pt>
                <c:pt idx="3445">
                  <c:v>41589.541666666664</c:v>
                </c:pt>
                <c:pt idx="3446">
                  <c:v>41589.583333333336</c:v>
                </c:pt>
                <c:pt idx="3447">
                  <c:v>41589.625</c:v>
                </c:pt>
                <c:pt idx="3448">
                  <c:v>41589.666666666664</c:v>
                </c:pt>
                <c:pt idx="3449">
                  <c:v>41589.708333333336</c:v>
                </c:pt>
                <c:pt idx="3450">
                  <c:v>41589.75</c:v>
                </c:pt>
                <c:pt idx="3451">
                  <c:v>41589.791666666664</c:v>
                </c:pt>
                <c:pt idx="3452">
                  <c:v>41589.833333333336</c:v>
                </c:pt>
                <c:pt idx="3453">
                  <c:v>41589.875</c:v>
                </c:pt>
                <c:pt idx="3454">
                  <c:v>41589.916666666664</c:v>
                </c:pt>
                <c:pt idx="3455">
                  <c:v>41589.958333333336</c:v>
                </c:pt>
                <c:pt idx="3456">
                  <c:v>41590</c:v>
                </c:pt>
                <c:pt idx="3457">
                  <c:v>41590.041666666664</c:v>
                </c:pt>
                <c:pt idx="3458">
                  <c:v>41590.083333333336</c:v>
                </c:pt>
                <c:pt idx="3459">
                  <c:v>41590.125</c:v>
                </c:pt>
                <c:pt idx="3460">
                  <c:v>41590.166666666664</c:v>
                </c:pt>
                <c:pt idx="3461">
                  <c:v>41590.208333333336</c:v>
                </c:pt>
                <c:pt idx="3462">
                  <c:v>41590.25</c:v>
                </c:pt>
                <c:pt idx="3463">
                  <c:v>41590.291666666664</c:v>
                </c:pt>
                <c:pt idx="3464">
                  <c:v>41590.333333333336</c:v>
                </c:pt>
                <c:pt idx="3465">
                  <c:v>41590.375</c:v>
                </c:pt>
                <c:pt idx="3466">
                  <c:v>41590.416666666664</c:v>
                </c:pt>
                <c:pt idx="3467">
                  <c:v>41590.458333333336</c:v>
                </c:pt>
                <c:pt idx="3468">
                  <c:v>41590.5</c:v>
                </c:pt>
                <c:pt idx="3469">
                  <c:v>41590.541666666664</c:v>
                </c:pt>
                <c:pt idx="3470">
                  <c:v>41590.583333333336</c:v>
                </c:pt>
                <c:pt idx="3471">
                  <c:v>41590.625</c:v>
                </c:pt>
                <c:pt idx="3472">
                  <c:v>41590.666666666664</c:v>
                </c:pt>
                <c:pt idx="3473">
                  <c:v>41590.708333333336</c:v>
                </c:pt>
                <c:pt idx="3474">
                  <c:v>41590.75</c:v>
                </c:pt>
                <c:pt idx="3475">
                  <c:v>41590.791666666664</c:v>
                </c:pt>
                <c:pt idx="3476">
                  <c:v>41590.833333333336</c:v>
                </c:pt>
                <c:pt idx="3477">
                  <c:v>41590.875</c:v>
                </c:pt>
                <c:pt idx="3478">
                  <c:v>41590.916666666664</c:v>
                </c:pt>
                <c:pt idx="3479">
                  <c:v>41590.958333333336</c:v>
                </c:pt>
                <c:pt idx="3480">
                  <c:v>41591</c:v>
                </c:pt>
                <c:pt idx="3481">
                  <c:v>41591.041666666664</c:v>
                </c:pt>
                <c:pt idx="3482">
                  <c:v>41591.083333333336</c:v>
                </c:pt>
                <c:pt idx="3483">
                  <c:v>41591.125</c:v>
                </c:pt>
                <c:pt idx="3484">
                  <c:v>41591.166666666664</c:v>
                </c:pt>
                <c:pt idx="3485">
                  <c:v>41591.208333333336</c:v>
                </c:pt>
                <c:pt idx="3486">
                  <c:v>41591.25</c:v>
                </c:pt>
                <c:pt idx="3487">
                  <c:v>41591.291666666664</c:v>
                </c:pt>
                <c:pt idx="3488">
                  <c:v>41591.333333333336</c:v>
                </c:pt>
                <c:pt idx="3489">
                  <c:v>41591.375</c:v>
                </c:pt>
                <c:pt idx="3490">
                  <c:v>41591.416666666664</c:v>
                </c:pt>
                <c:pt idx="3491">
                  <c:v>41591.458333333336</c:v>
                </c:pt>
                <c:pt idx="3492">
                  <c:v>41591.5</c:v>
                </c:pt>
                <c:pt idx="3493">
                  <c:v>41591.541666666664</c:v>
                </c:pt>
                <c:pt idx="3494">
                  <c:v>41591.583333333336</c:v>
                </c:pt>
                <c:pt idx="3495">
                  <c:v>41591.625</c:v>
                </c:pt>
                <c:pt idx="3496">
                  <c:v>41591.666666666664</c:v>
                </c:pt>
                <c:pt idx="3497">
                  <c:v>41591.708333333336</c:v>
                </c:pt>
                <c:pt idx="3498">
                  <c:v>41591.75</c:v>
                </c:pt>
                <c:pt idx="3499">
                  <c:v>41591.791666666664</c:v>
                </c:pt>
                <c:pt idx="3500">
                  <c:v>41591.833333333336</c:v>
                </c:pt>
                <c:pt idx="3501">
                  <c:v>41591.875</c:v>
                </c:pt>
                <c:pt idx="3502">
                  <c:v>41591.916666666664</c:v>
                </c:pt>
                <c:pt idx="3503">
                  <c:v>41591.958333333336</c:v>
                </c:pt>
                <c:pt idx="3504">
                  <c:v>41592</c:v>
                </c:pt>
                <c:pt idx="3505">
                  <c:v>41592.041666666664</c:v>
                </c:pt>
                <c:pt idx="3506">
                  <c:v>41592.083333333336</c:v>
                </c:pt>
                <c:pt idx="3507">
                  <c:v>41592.125</c:v>
                </c:pt>
                <c:pt idx="3508">
                  <c:v>41592.166666666664</c:v>
                </c:pt>
                <c:pt idx="3509">
                  <c:v>41592.208333333336</c:v>
                </c:pt>
                <c:pt idx="3510">
                  <c:v>41592.25</c:v>
                </c:pt>
                <c:pt idx="3511">
                  <c:v>41592.291666666664</c:v>
                </c:pt>
                <c:pt idx="3512">
                  <c:v>41592.333333333336</c:v>
                </c:pt>
                <c:pt idx="3513">
                  <c:v>41592.375</c:v>
                </c:pt>
                <c:pt idx="3514">
                  <c:v>41592.416666666664</c:v>
                </c:pt>
                <c:pt idx="3515">
                  <c:v>41592.458333333336</c:v>
                </c:pt>
                <c:pt idx="3516">
                  <c:v>41592.5</c:v>
                </c:pt>
                <c:pt idx="3517">
                  <c:v>41592.541666666664</c:v>
                </c:pt>
                <c:pt idx="3518">
                  <c:v>41592.583333333336</c:v>
                </c:pt>
                <c:pt idx="3519">
                  <c:v>41592.625</c:v>
                </c:pt>
                <c:pt idx="3520">
                  <c:v>41592.666666666664</c:v>
                </c:pt>
                <c:pt idx="3521">
                  <c:v>41592.708333333336</c:v>
                </c:pt>
                <c:pt idx="3522">
                  <c:v>41592.75</c:v>
                </c:pt>
                <c:pt idx="3523">
                  <c:v>41592.791666666664</c:v>
                </c:pt>
                <c:pt idx="3524">
                  <c:v>41592.833333333336</c:v>
                </c:pt>
                <c:pt idx="3525">
                  <c:v>41592.875</c:v>
                </c:pt>
                <c:pt idx="3526">
                  <c:v>41592.916666666664</c:v>
                </c:pt>
                <c:pt idx="3527">
                  <c:v>41592.958333333336</c:v>
                </c:pt>
                <c:pt idx="3528">
                  <c:v>41593</c:v>
                </c:pt>
                <c:pt idx="3529">
                  <c:v>41593.041666666664</c:v>
                </c:pt>
                <c:pt idx="3530">
                  <c:v>41593.083333333336</c:v>
                </c:pt>
                <c:pt idx="3531">
                  <c:v>41593.125</c:v>
                </c:pt>
                <c:pt idx="3532">
                  <c:v>41593.166666666664</c:v>
                </c:pt>
                <c:pt idx="3533">
                  <c:v>41593.208333333336</c:v>
                </c:pt>
                <c:pt idx="3534">
                  <c:v>41593.25</c:v>
                </c:pt>
                <c:pt idx="3535">
                  <c:v>41593.291666666664</c:v>
                </c:pt>
                <c:pt idx="3536">
                  <c:v>41593.333333333336</c:v>
                </c:pt>
                <c:pt idx="3537">
                  <c:v>41593.375</c:v>
                </c:pt>
                <c:pt idx="3538">
                  <c:v>41593.416666666664</c:v>
                </c:pt>
                <c:pt idx="3539">
                  <c:v>41593.458333333336</c:v>
                </c:pt>
                <c:pt idx="3540">
                  <c:v>41593.5</c:v>
                </c:pt>
                <c:pt idx="3541">
                  <c:v>41593.541666666664</c:v>
                </c:pt>
                <c:pt idx="3542">
                  <c:v>41593.583333333336</c:v>
                </c:pt>
                <c:pt idx="3543">
                  <c:v>41593.625</c:v>
                </c:pt>
                <c:pt idx="3544">
                  <c:v>41593.666666666664</c:v>
                </c:pt>
                <c:pt idx="3545">
                  <c:v>41593.708333333336</c:v>
                </c:pt>
                <c:pt idx="3546">
                  <c:v>41593.75</c:v>
                </c:pt>
                <c:pt idx="3547">
                  <c:v>41593.791666666664</c:v>
                </c:pt>
                <c:pt idx="3548">
                  <c:v>41593.833333333336</c:v>
                </c:pt>
                <c:pt idx="3549">
                  <c:v>41593.875</c:v>
                </c:pt>
                <c:pt idx="3550">
                  <c:v>41593.916666666664</c:v>
                </c:pt>
                <c:pt idx="3551">
                  <c:v>41593.958333333336</c:v>
                </c:pt>
                <c:pt idx="3552">
                  <c:v>41594</c:v>
                </c:pt>
                <c:pt idx="3553">
                  <c:v>41594.041666666664</c:v>
                </c:pt>
                <c:pt idx="3554">
                  <c:v>41594.083333333336</c:v>
                </c:pt>
                <c:pt idx="3555">
                  <c:v>41594.125</c:v>
                </c:pt>
                <c:pt idx="3556">
                  <c:v>41594.166666666664</c:v>
                </c:pt>
                <c:pt idx="3557">
                  <c:v>41594.208333333336</c:v>
                </c:pt>
                <c:pt idx="3558">
                  <c:v>41594.25</c:v>
                </c:pt>
                <c:pt idx="3559">
                  <c:v>41594.291666666664</c:v>
                </c:pt>
                <c:pt idx="3560">
                  <c:v>41594.333333333336</c:v>
                </c:pt>
                <c:pt idx="3561">
                  <c:v>41594.375</c:v>
                </c:pt>
                <c:pt idx="3562">
                  <c:v>41594.416666666664</c:v>
                </c:pt>
                <c:pt idx="3563">
                  <c:v>41594.458333333336</c:v>
                </c:pt>
                <c:pt idx="3564">
                  <c:v>41594.5</c:v>
                </c:pt>
                <c:pt idx="3565">
                  <c:v>41594.541666666664</c:v>
                </c:pt>
                <c:pt idx="3566">
                  <c:v>41594.583333333336</c:v>
                </c:pt>
                <c:pt idx="3567">
                  <c:v>41594.625</c:v>
                </c:pt>
                <c:pt idx="3568">
                  <c:v>41594.666666666664</c:v>
                </c:pt>
                <c:pt idx="3569">
                  <c:v>41594.708333333336</c:v>
                </c:pt>
                <c:pt idx="3570">
                  <c:v>41594.75</c:v>
                </c:pt>
                <c:pt idx="3571">
                  <c:v>41594.791666666664</c:v>
                </c:pt>
                <c:pt idx="3572">
                  <c:v>41594.833333333336</c:v>
                </c:pt>
                <c:pt idx="3573">
                  <c:v>41594.875</c:v>
                </c:pt>
                <c:pt idx="3574">
                  <c:v>41594.916666666664</c:v>
                </c:pt>
                <c:pt idx="3575">
                  <c:v>41594.958333333336</c:v>
                </c:pt>
                <c:pt idx="3576">
                  <c:v>41595</c:v>
                </c:pt>
                <c:pt idx="3577">
                  <c:v>41595.041666666664</c:v>
                </c:pt>
                <c:pt idx="3578">
                  <c:v>41595.083333333336</c:v>
                </c:pt>
                <c:pt idx="3579">
                  <c:v>41595.125</c:v>
                </c:pt>
                <c:pt idx="3580">
                  <c:v>41595.166666666664</c:v>
                </c:pt>
                <c:pt idx="3581">
                  <c:v>41595.208333333336</c:v>
                </c:pt>
                <c:pt idx="3582">
                  <c:v>41595.25</c:v>
                </c:pt>
                <c:pt idx="3583">
                  <c:v>41595.291666666664</c:v>
                </c:pt>
                <c:pt idx="3584">
                  <c:v>41595.333333333336</c:v>
                </c:pt>
                <c:pt idx="3585">
                  <c:v>41595.375</c:v>
                </c:pt>
                <c:pt idx="3586">
                  <c:v>41595.416666666664</c:v>
                </c:pt>
                <c:pt idx="3587">
                  <c:v>41595.458333333336</c:v>
                </c:pt>
                <c:pt idx="3588">
                  <c:v>41595.5</c:v>
                </c:pt>
                <c:pt idx="3589">
                  <c:v>41595.541666666664</c:v>
                </c:pt>
                <c:pt idx="3590">
                  <c:v>41595.583333333336</c:v>
                </c:pt>
                <c:pt idx="3591">
                  <c:v>41595.625</c:v>
                </c:pt>
                <c:pt idx="3592">
                  <c:v>41595.666666666664</c:v>
                </c:pt>
                <c:pt idx="3593">
                  <c:v>41595.708333333336</c:v>
                </c:pt>
                <c:pt idx="3594">
                  <c:v>41595.75</c:v>
                </c:pt>
                <c:pt idx="3595">
                  <c:v>41595.791666666664</c:v>
                </c:pt>
                <c:pt idx="3596">
                  <c:v>41595.833333333336</c:v>
                </c:pt>
                <c:pt idx="3597">
                  <c:v>41595.875</c:v>
                </c:pt>
                <c:pt idx="3598">
                  <c:v>41595.916666666664</c:v>
                </c:pt>
                <c:pt idx="3599">
                  <c:v>41595.958333333336</c:v>
                </c:pt>
                <c:pt idx="3600">
                  <c:v>41596</c:v>
                </c:pt>
                <c:pt idx="3601">
                  <c:v>41596.041666666664</c:v>
                </c:pt>
                <c:pt idx="3602">
                  <c:v>41596.083333333336</c:v>
                </c:pt>
                <c:pt idx="3603">
                  <c:v>41596.125</c:v>
                </c:pt>
                <c:pt idx="3604">
                  <c:v>41596.166666666664</c:v>
                </c:pt>
                <c:pt idx="3605">
                  <c:v>41596.208333333336</c:v>
                </c:pt>
                <c:pt idx="3606">
                  <c:v>41596.25</c:v>
                </c:pt>
                <c:pt idx="3607">
                  <c:v>41596.291666666664</c:v>
                </c:pt>
                <c:pt idx="3608">
                  <c:v>41596.333333333336</c:v>
                </c:pt>
                <c:pt idx="3609">
                  <c:v>41596.375</c:v>
                </c:pt>
                <c:pt idx="3610">
                  <c:v>41596.416666666664</c:v>
                </c:pt>
                <c:pt idx="3611">
                  <c:v>41596.458333333336</c:v>
                </c:pt>
                <c:pt idx="3612">
                  <c:v>41596.5</c:v>
                </c:pt>
                <c:pt idx="3613">
                  <c:v>41596.541666666664</c:v>
                </c:pt>
                <c:pt idx="3614">
                  <c:v>41596.583333333336</c:v>
                </c:pt>
                <c:pt idx="3615">
                  <c:v>41596.625</c:v>
                </c:pt>
                <c:pt idx="3616">
                  <c:v>41596.666666666664</c:v>
                </c:pt>
                <c:pt idx="3617">
                  <c:v>41596.708333333336</c:v>
                </c:pt>
                <c:pt idx="3618">
                  <c:v>41596.75</c:v>
                </c:pt>
                <c:pt idx="3619">
                  <c:v>41596.791666666664</c:v>
                </c:pt>
                <c:pt idx="3620">
                  <c:v>41596.833333333336</c:v>
                </c:pt>
                <c:pt idx="3621">
                  <c:v>41596.875</c:v>
                </c:pt>
                <c:pt idx="3622">
                  <c:v>41596.916666666664</c:v>
                </c:pt>
                <c:pt idx="3623">
                  <c:v>41596.958333333336</c:v>
                </c:pt>
                <c:pt idx="3624">
                  <c:v>41597</c:v>
                </c:pt>
                <c:pt idx="3625">
                  <c:v>41597.041666666664</c:v>
                </c:pt>
                <c:pt idx="3626">
                  <c:v>41597.083333333336</c:v>
                </c:pt>
                <c:pt idx="3627">
                  <c:v>41597.125</c:v>
                </c:pt>
                <c:pt idx="3628">
                  <c:v>41597.166666666664</c:v>
                </c:pt>
                <c:pt idx="3629">
                  <c:v>41597.208333333336</c:v>
                </c:pt>
                <c:pt idx="3630">
                  <c:v>41597.25</c:v>
                </c:pt>
                <c:pt idx="3631">
                  <c:v>41597.291666666664</c:v>
                </c:pt>
                <c:pt idx="3632">
                  <c:v>41597.333333333336</c:v>
                </c:pt>
                <c:pt idx="3633">
                  <c:v>41597.375</c:v>
                </c:pt>
                <c:pt idx="3634">
                  <c:v>41597.416666666664</c:v>
                </c:pt>
                <c:pt idx="3635">
                  <c:v>41597.458333333336</c:v>
                </c:pt>
                <c:pt idx="3636">
                  <c:v>41597.5</c:v>
                </c:pt>
                <c:pt idx="3637">
                  <c:v>41597.541666666664</c:v>
                </c:pt>
                <c:pt idx="3638">
                  <c:v>41597.583333333336</c:v>
                </c:pt>
                <c:pt idx="3639">
                  <c:v>41597.625</c:v>
                </c:pt>
                <c:pt idx="3640">
                  <c:v>41597.666666666664</c:v>
                </c:pt>
                <c:pt idx="3641">
                  <c:v>41597.708333333336</c:v>
                </c:pt>
                <c:pt idx="3642">
                  <c:v>41597.75</c:v>
                </c:pt>
                <c:pt idx="3643">
                  <c:v>41597.791666666664</c:v>
                </c:pt>
                <c:pt idx="3644">
                  <c:v>41597.833333333336</c:v>
                </c:pt>
                <c:pt idx="3645">
                  <c:v>41597.875</c:v>
                </c:pt>
                <c:pt idx="3646">
                  <c:v>41597.916666666664</c:v>
                </c:pt>
                <c:pt idx="3647">
                  <c:v>41597.958333333336</c:v>
                </c:pt>
                <c:pt idx="3648">
                  <c:v>41598</c:v>
                </c:pt>
                <c:pt idx="3649">
                  <c:v>41598.041666666664</c:v>
                </c:pt>
                <c:pt idx="3650">
                  <c:v>41598.083333333336</c:v>
                </c:pt>
                <c:pt idx="3651">
                  <c:v>41598.125</c:v>
                </c:pt>
                <c:pt idx="3652">
                  <c:v>41598.166666666664</c:v>
                </c:pt>
                <c:pt idx="3653">
                  <c:v>41598.208333333336</c:v>
                </c:pt>
                <c:pt idx="3654">
                  <c:v>41598.25</c:v>
                </c:pt>
                <c:pt idx="3655">
                  <c:v>41598.291666666664</c:v>
                </c:pt>
                <c:pt idx="3656">
                  <c:v>41598.333333333336</c:v>
                </c:pt>
                <c:pt idx="3657">
                  <c:v>41598.375</c:v>
                </c:pt>
                <c:pt idx="3658">
                  <c:v>41598.416666666664</c:v>
                </c:pt>
                <c:pt idx="3659">
                  <c:v>41598.458333333336</c:v>
                </c:pt>
                <c:pt idx="3660">
                  <c:v>41598.5</c:v>
                </c:pt>
                <c:pt idx="3661">
                  <c:v>41598.541666666664</c:v>
                </c:pt>
                <c:pt idx="3662">
                  <c:v>41598.583333333336</c:v>
                </c:pt>
                <c:pt idx="3663">
                  <c:v>41598.625</c:v>
                </c:pt>
                <c:pt idx="3664">
                  <c:v>41598.666666666664</c:v>
                </c:pt>
                <c:pt idx="3665">
                  <c:v>41598.708333333336</c:v>
                </c:pt>
                <c:pt idx="3666">
                  <c:v>41598.75</c:v>
                </c:pt>
                <c:pt idx="3667">
                  <c:v>41598.791666666664</c:v>
                </c:pt>
                <c:pt idx="3668">
                  <c:v>41598.833333333336</c:v>
                </c:pt>
                <c:pt idx="3669">
                  <c:v>41598.875</c:v>
                </c:pt>
                <c:pt idx="3670">
                  <c:v>41598.916666666664</c:v>
                </c:pt>
                <c:pt idx="3671">
                  <c:v>41598.958333333336</c:v>
                </c:pt>
                <c:pt idx="3672">
                  <c:v>41599</c:v>
                </c:pt>
                <c:pt idx="3673">
                  <c:v>41599.041666666664</c:v>
                </c:pt>
                <c:pt idx="3674">
                  <c:v>41599.083333333336</c:v>
                </c:pt>
                <c:pt idx="3675">
                  <c:v>41599.125</c:v>
                </c:pt>
                <c:pt idx="3676">
                  <c:v>41599.166666666664</c:v>
                </c:pt>
                <c:pt idx="3677">
                  <c:v>41599.208333333336</c:v>
                </c:pt>
                <c:pt idx="3678">
                  <c:v>41599.25</c:v>
                </c:pt>
                <c:pt idx="3679">
                  <c:v>41599.291666666664</c:v>
                </c:pt>
                <c:pt idx="3680">
                  <c:v>41599.333333333336</c:v>
                </c:pt>
                <c:pt idx="3681">
                  <c:v>41599.375</c:v>
                </c:pt>
                <c:pt idx="3682">
                  <c:v>41599.416666666664</c:v>
                </c:pt>
                <c:pt idx="3683">
                  <c:v>41599.458333333336</c:v>
                </c:pt>
                <c:pt idx="3684">
                  <c:v>41599.5</c:v>
                </c:pt>
                <c:pt idx="3685">
                  <c:v>41599.541666666664</c:v>
                </c:pt>
                <c:pt idx="3686">
                  <c:v>41599.583333333336</c:v>
                </c:pt>
                <c:pt idx="3687">
                  <c:v>41599.625</c:v>
                </c:pt>
                <c:pt idx="3688">
                  <c:v>41599.666666666664</c:v>
                </c:pt>
                <c:pt idx="3689">
                  <c:v>41599.708333333336</c:v>
                </c:pt>
                <c:pt idx="3690">
                  <c:v>41599.75</c:v>
                </c:pt>
                <c:pt idx="3691">
                  <c:v>41599.791666666664</c:v>
                </c:pt>
                <c:pt idx="3692">
                  <c:v>41599.833333333336</c:v>
                </c:pt>
                <c:pt idx="3693">
                  <c:v>41599.875</c:v>
                </c:pt>
                <c:pt idx="3694">
                  <c:v>41599.916666666664</c:v>
                </c:pt>
                <c:pt idx="3695">
                  <c:v>41599.958333333336</c:v>
                </c:pt>
                <c:pt idx="3696">
                  <c:v>41600</c:v>
                </c:pt>
                <c:pt idx="3697">
                  <c:v>41600.041666666664</c:v>
                </c:pt>
                <c:pt idx="3698">
                  <c:v>41600.083333333336</c:v>
                </c:pt>
                <c:pt idx="3699">
                  <c:v>41600.125</c:v>
                </c:pt>
                <c:pt idx="3700">
                  <c:v>41600.166666666664</c:v>
                </c:pt>
                <c:pt idx="3701">
                  <c:v>41600.208333333336</c:v>
                </c:pt>
                <c:pt idx="3702">
                  <c:v>41600.25</c:v>
                </c:pt>
                <c:pt idx="3703">
                  <c:v>41600.291666666664</c:v>
                </c:pt>
                <c:pt idx="3704">
                  <c:v>41600.333333333336</c:v>
                </c:pt>
                <c:pt idx="3705">
                  <c:v>41600.375</c:v>
                </c:pt>
                <c:pt idx="3706">
                  <c:v>41600.416666666664</c:v>
                </c:pt>
                <c:pt idx="3707">
                  <c:v>41600.458333333336</c:v>
                </c:pt>
                <c:pt idx="3708">
                  <c:v>41600.5</c:v>
                </c:pt>
                <c:pt idx="3709">
                  <c:v>41600.541666666664</c:v>
                </c:pt>
                <c:pt idx="3710">
                  <c:v>41600.583333333336</c:v>
                </c:pt>
                <c:pt idx="3711">
                  <c:v>41600.625</c:v>
                </c:pt>
                <c:pt idx="3712">
                  <c:v>41600.666666666664</c:v>
                </c:pt>
                <c:pt idx="3713">
                  <c:v>41600.708333333336</c:v>
                </c:pt>
                <c:pt idx="3714">
                  <c:v>41600.75</c:v>
                </c:pt>
                <c:pt idx="3715">
                  <c:v>41600.791666666664</c:v>
                </c:pt>
                <c:pt idx="3716">
                  <c:v>41600.833333333336</c:v>
                </c:pt>
                <c:pt idx="3717">
                  <c:v>41600.875</c:v>
                </c:pt>
                <c:pt idx="3718">
                  <c:v>41600.916666666664</c:v>
                </c:pt>
                <c:pt idx="3719">
                  <c:v>41600.958333333336</c:v>
                </c:pt>
                <c:pt idx="3720">
                  <c:v>41601</c:v>
                </c:pt>
                <c:pt idx="3721">
                  <c:v>41601.041666666664</c:v>
                </c:pt>
                <c:pt idx="3722">
                  <c:v>41601.083333333336</c:v>
                </c:pt>
                <c:pt idx="3723">
                  <c:v>41601.125</c:v>
                </c:pt>
                <c:pt idx="3724">
                  <c:v>41601.166666666664</c:v>
                </c:pt>
                <c:pt idx="3725">
                  <c:v>41601.208333333336</c:v>
                </c:pt>
                <c:pt idx="3726">
                  <c:v>41601.25</c:v>
                </c:pt>
                <c:pt idx="3727">
                  <c:v>41601.291666666664</c:v>
                </c:pt>
                <c:pt idx="3728">
                  <c:v>41601.333333333336</c:v>
                </c:pt>
                <c:pt idx="3729">
                  <c:v>41601.375</c:v>
                </c:pt>
                <c:pt idx="3730">
                  <c:v>41601.416666666664</c:v>
                </c:pt>
                <c:pt idx="3731">
                  <c:v>41601.458333333336</c:v>
                </c:pt>
                <c:pt idx="3732">
                  <c:v>41601.5</c:v>
                </c:pt>
                <c:pt idx="3733">
                  <c:v>41601.541666666664</c:v>
                </c:pt>
                <c:pt idx="3734">
                  <c:v>41601.583333333336</c:v>
                </c:pt>
                <c:pt idx="3735">
                  <c:v>41601.625</c:v>
                </c:pt>
                <c:pt idx="3736">
                  <c:v>41601.666666666664</c:v>
                </c:pt>
                <c:pt idx="3737">
                  <c:v>41601.708333333336</c:v>
                </c:pt>
                <c:pt idx="3738">
                  <c:v>41601.75</c:v>
                </c:pt>
                <c:pt idx="3739">
                  <c:v>41601.791666666664</c:v>
                </c:pt>
                <c:pt idx="3740">
                  <c:v>41601.833333333336</c:v>
                </c:pt>
                <c:pt idx="3741">
                  <c:v>41601.875</c:v>
                </c:pt>
                <c:pt idx="3742">
                  <c:v>41601.916666666664</c:v>
                </c:pt>
                <c:pt idx="3743">
                  <c:v>41601.958333333336</c:v>
                </c:pt>
                <c:pt idx="3744">
                  <c:v>41602</c:v>
                </c:pt>
                <c:pt idx="3745">
                  <c:v>41602.041666666664</c:v>
                </c:pt>
                <c:pt idx="3746">
                  <c:v>41602.083333333336</c:v>
                </c:pt>
                <c:pt idx="3747">
                  <c:v>41602.125</c:v>
                </c:pt>
                <c:pt idx="3748">
                  <c:v>41602.166666666664</c:v>
                </c:pt>
                <c:pt idx="3749">
                  <c:v>41602.208333333336</c:v>
                </c:pt>
                <c:pt idx="3750">
                  <c:v>41602.25</c:v>
                </c:pt>
                <c:pt idx="3751">
                  <c:v>41602.291666666664</c:v>
                </c:pt>
                <c:pt idx="3752">
                  <c:v>41602.333333333336</c:v>
                </c:pt>
                <c:pt idx="3753">
                  <c:v>41602.375</c:v>
                </c:pt>
                <c:pt idx="3754">
                  <c:v>41602.416666666664</c:v>
                </c:pt>
                <c:pt idx="3755">
                  <c:v>41602.458333333336</c:v>
                </c:pt>
                <c:pt idx="3756">
                  <c:v>41602.5</c:v>
                </c:pt>
                <c:pt idx="3757">
                  <c:v>41602.541666666664</c:v>
                </c:pt>
                <c:pt idx="3758">
                  <c:v>41602.583333333336</c:v>
                </c:pt>
                <c:pt idx="3759">
                  <c:v>41602.625</c:v>
                </c:pt>
                <c:pt idx="3760">
                  <c:v>41602.666666666664</c:v>
                </c:pt>
                <c:pt idx="3761">
                  <c:v>41602.708333333336</c:v>
                </c:pt>
                <c:pt idx="3762">
                  <c:v>41602.75</c:v>
                </c:pt>
                <c:pt idx="3763">
                  <c:v>41602.791666666664</c:v>
                </c:pt>
                <c:pt idx="3764">
                  <c:v>41602.833333333336</c:v>
                </c:pt>
                <c:pt idx="3765">
                  <c:v>41602.875</c:v>
                </c:pt>
                <c:pt idx="3766">
                  <c:v>41602.916666666664</c:v>
                </c:pt>
                <c:pt idx="3767">
                  <c:v>41602.958333333336</c:v>
                </c:pt>
                <c:pt idx="3768">
                  <c:v>41603</c:v>
                </c:pt>
                <c:pt idx="3769">
                  <c:v>41603.041666666664</c:v>
                </c:pt>
                <c:pt idx="3770">
                  <c:v>41603.083333333336</c:v>
                </c:pt>
                <c:pt idx="3771">
                  <c:v>41603.125</c:v>
                </c:pt>
                <c:pt idx="3772">
                  <c:v>41603.166666666664</c:v>
                </c:pt>
                <c:pt idx="3773">
                  <c:v>41603.208333333336</c:v>
                </c:pt>
                <c:pt idx="3774">
                  <c:v>41603.25</c:v>
                </c:pt>
                <c:pt idx="3775">
                  <c:v>41603.291666666664</c:v>
                </c:pt>
                <c:pt idx="3776">
                  <c:v>41603.333333333336</c:v>
                </c:pt>
                <c:pt idx="3777">
                  <c:v>41603.375</c:v>
                </c:pt>
                <c:pt idx="3778">
                  <c:v>41603.416666666664</c:v>
                </c:pt>
                <c:pt idx="3779">
                  <c:v>41603.458333333336</c:v>
                </c:pt>
                <c:pt idx="3780">
                  <c:v>41603.5</c:v>
                </c:pt>
                <c:pt idx="3781">
                  <c:v>41603.541666666664</c:v>
                </c:pt>
                <c:pt idx="3782">
                  <c:v>41603.583333333336</c:v>
                </c:pt>
                <c:pt idx="3783">
                  <c:v>41603.625</c:v>
                </c:pt>
                <c:pt idx="3784">
                  <c:v>41603.666666666664</c:v>
                </c:pt>
                <c:pt idx="3785">
                  <c:v>41603.708333333336</c:v>
                </c:pt>
                <c:pt idx="3786">
                  <c:v>41603.75</c:v>
                </c:pt>
                <c:pt idx="3787">
                  <c:v>41603.791666666664</c:v>
                </c:pt>
                <c:pt idx="3788">
                  <c:v>41603.833333333336</c:v>
                </c:pt>
                <c:pt idx="3789">
                  <c:v>41603.875</c:v>
                </c:pt>
                <c:pt idx="3790">
                  <c:v>41603.916666666664</c:v>
                </c:pt>
                <c:pt idx="3791">
                  <c:v>41603.958333333336</c:v>
                </c:pt>
                <c:pt idx="3792">
                  <c:v>41604</c:v>
                </c:pt>
                <c:pt idx="3793">
                  <c:v>41604.041666666664</c:v>
                </c:pt>
                <c:pt idx="3794">
                  <c:v>41604.083333333336</c:v>
                </c:pt>
                <c:pt idx="3795">
                  <c:v>41604.125</c:v>
                </c:pt>
                <c:pt idx="3796">
                  <c:v>41604.166666666664</c:v>
                </c:pt>
                <c:pt idx="3797">
                  <c:v>41604.208333333336</c:v>
                </c:pt>
                <c:pt idx="3798">
                  <c:v>41604.25</c:v>
                </c:pt>
                <c:pt idx="3799">
                  <c:v>41604.291666666664</c:v>
                </c:pt>
                <c:pt idx="3800">
                  <c:v>41604.333333333336</c:v>
                </c:pt>
                <c:pt idx="3801">
                  <c:v>41604.375</c:v>
                </c:pt>
                <c:pt idx="3802">
                  <c:v>41604.416666666664</c:v>
                </c:pt>
                <c:pt idx="3803">
                  <c:v>41604.458333333336</c:v>
                </c:pt>
                <c:pt idx="3804">
                  <c:v>41604.5</c:v>
                </c:pt>
                <c:pt idx="3805">
                  <c:v>41604.541666666664</c:v>
                </c:pt>
                <c:pt idx="3806">
                  <c:v>41604.583333333336</c:v>
                </c:pt>
                <c:pt idx="3807">
                  <c:v>41604.625</c:v>
                </c:pt>
                <c:pt idx="3808">
                  <c:v>41604.666666666664</c:v>
                </c:pt>
                <c:pt idx="3809">
                  <c:v>41604.708333333336</c:v>
                </c:pt>
                <c:pt idx="3810">
                  <c:v>41604.75</c:v>
                </c:pt>
                <c:pt idx="3811">
                  <c:v>41604.791666666664</c:v>
                </c:pt>
                <c:pt idx="3812">
                  <c:v>41604.833333333336</c:v>
                </c:pt>
                <c:pt idx="3813">
                  <c:v>41604.875</c:v>
                </c:pt>
                <c:pt idx="3814">
                  <c:v>41604.916666666664</c:v>
                </c:pt>
                <c:pt idx="3815">
                  <c:v>41604.958333333336</c:v>
                </c:pt>
                <c:pt idx="3816">
                  <c:v>41605</c:v>
                </c:pt>
                <c:pt idx="3817">
                  <c:v>41605.041666666664</c:v>
                </c:pt>
                <c:pt idx="3818">
                  <c:v>41605.083333333336</c:v>
                </c:pt>
                <c:pt idx="3819">
                  <c:v>41605.125</c:v>
                </c:pt>
                <c:pt idx="3820">
                  <c:v>41605.166666666664</c:v>
                </c:pt>
                <c:pt idx="3821">
                  <c:v>41605.208333333336</c:v>
                </c:pt>
                <c:pt idx="3822">
                  <c:v>41605.25</c:v>
                </c:pt>
                <c:pt idx="3823">
                  <c:v>41605.291666666664</c:v>
                </c:pt>
                <c:pt idx="3824">
                  <c:v>41605.333333333336</c:v>
                </c:pt>
                <c:pt idx="3825">
                  <c:v>41605.375</c:v>
                </c:pt>
                <c:pt idx="3826">
                  <c:v>41605.416666666664</c:v>
                </c:pt>
                <c:pt idx="3827">
                  <c:v>41605.458333333336</c:v>
                </c:pt>
                <c:pt idx="3828">
                  <c:v>41605.5</c:v>
                </c:pt>
                <c:pt idx="3829">
                  <c:v>41605.541666666664</c:v>
                </c:pt>
                <c:pt idx="3830">
                  <c:v>41605.583333333336</c:v>
                </c:pt>
                <c:pt idx="3831">
                  <c:v>41605.625</c:v>
                </c:pt>
                <c:pt idx="3832">
                  <c:v>41605.666666666664</c:v>
                </c:pt>
                <c:pt idx="3833">
                  <c:v>41605.708333333336</c:v>
                </c:pt>
                <c:pt idx="3834">
                  <c:v>41605.75</c:v>
                </c:pt>
                <c:pt idx="3835">
                  <c:v>41605.791666666664</c:v>
                </c:pt>
                <c:pt idx="3836">
                  <c:v>41605.833333333336</c:v>
                </c:pt>
                <c:pt idx="3837">
                  <c:v>41605.875</c:v>
                </c:pt>
                <c:pt idx="3838">
                  <c:v>41605.916666666664</c:v>
                </c:pt>
                <c:pt idx="3839">
                  <c:v>41605.958333333336</c:v>
                </c:pt>
                <c:pt idx="3840">
                  <c:v>41606</c:v>
                </c:pt>
                <c:pt idx="3841">
                  <c:v>41606.041666666664</c:v>
                </c:pt>
                <c:pt idx="3842">
                  <c:v>41606.083333333336</c:v>
                </c:pt>
                <c:pt idx="3843">
                  <c:v>41606.125</c:v>
                </c:pt>
                <c:pt idx="3844">
                  <c:v>41606.166666666664</c:v>
                </c:pt>
                <c:pt idx="3845">
                  <c:v>41606.208333333336</c:v>
                </c:pt>
                <c:pt idx="3846">
                  <c:v>41606.25</c:v>
                </c:pt>
                <c:pt idx="3847">
                  <c:v>41606.291666666664</c:v>
                </c:pt>
                <c:pt idx="3848">
                  <c:v>41606.333333333336</c:v>
                </c:pt>
                <c:pt idx="3849">
                  <c:v>41606.375</c:v>
                </c:pt>
                <c:pt idx="3850">
                  <c:v>41606.416666666664</c:v>
                </c:pt>
                <c:pt idx="3851">
                  <c:v>41606.458333333336</c:v>
                </c:pt>
                <c:pt idx="3852">
                  <c:v>41606.5</c:v>
                </c:pt>
                <c:pt idx="3853">
                  <c:v>41606.541666666664</c:v>
                </c:pt>
                <c:pt idx="3854">
                  <c:v>41606.583333333336</c:v>
                </c:pt>
                <c:pt idx="3855">
                  <c:v>41606.625</c:v>
                </c:pt>
                <c:pt idx="3856">
                  <c:v>41606.666666666664</c:v>
                </c:pt>
                <c:pt idx="3857">
                  <c:v>41606.708333333336</c:v>
                </c:pt>
                <c:pt idx="3858">
                  <c:v>41606.75</c:v>
                </c:pt>
                <c:pt idx="3859">
                  <c:v>41606.791666666664</c:v>
                </c:pt>
                <c:pt idx="3860">
                  <c:v>41606.833333333336</c:v>
                </c:pt>
                <c:pt idx="3861">
                  <c:v>41606.875</c:v>
                </c:pt>
                <c:pt idx="3862">
                  <c:v>41606.916666666664</c:v>
                </c:pt>
                <c:pt idx="3863">
                  <c:v>41606.958333333336</c:v>
                </c:pt>
                <c:pt idx="3864">
                  <c:v>41607</c:v>
                </c:pt>
                <c:pt idx="3865">
                  <c:v>41607.041666666664</c:v>
                </c:pt>
                <c:pt idx="3866">
                  <c:v>41607.083333333336</c:v>
                </c:pt>
                <c:pt idx="3867">
                  <c:v>41607.125</c:v>
                </c:pt>
                <c:pt idx="3868">
                  <c:v>41607.166666666664</c:v>
                </c:pt>
                <c:pt idx="3869">
                  <c:v>41607.208333333336</c:v>
                </c:pt>
                <c:pt idx="3870">
                  <c:v>41607.25</c:v>
                </c:pt>
                <c:pt idx="3871">
                  <c:v>41607.291666666664</c:v>
                </c:pt>
                <c:pt idx="3872">
                  <c:v>41607.333333333336</c:v>
                </c:pt>
                <c:pt idx="3873">
                  <c:v>41607.375</c:v>
                </c:pt>
                <c:pt idx="3874">
                  <c:v>41607.416666666664</c:v>
                </c:pt>
                <c:pt idx="3875">
                  <c:v>41607.458333333336</c:v>
                </c:pt>
                <c:pt idx="3876">
                  <c:v>41607.5</c:v>
                </c:pt>
                <c:pt idx="3877">
                  <c:v>41607.541666666664</c:v>
                </c:pt>
                <c:pt idx="3878">
                  <c:v>41607.583333333336</c:v>
                </c:pt>
                <c:pt idx="3879">
                  <c:v>41607.625</c:v>
                </c:pt>
                <c:pt idx="3880">
                  <c:v>41607.666666666664</c:v>
                </c:pt>
                <c:pt idx="3881">
                  <c:v>41607.708333333336</c:v>
                </c:pt>
                <c:pt idx="3882">
                  <c:v>41607.75</c:v>
                </c:pt>
                <c:pt idx="3883">
                  <c:v>41607.791666666664</c:v>
                </c:pt>
                <c:pt idx="3884">
                  <c:v>41607.833333333336</c:v>
                </c:pt>
                <c:pt idx="3885">
                  <c:v>41607.875</c:v>
                </c:pt>
                <c:pt idx="3886">
                  <c:v>41607.916666666664</c:v>
                </c:pt>
                <c:pt idx="3887">
                  <c:v>41607.958333333336</c:v>
                </c:pt>
                <c:pt idx="3888">
                  <c:v>41608</c:v>
                </c:pt>
                <c:pt idx="3889">
                  <c:v>41608.041666666664</c:v>
                </c:pt>
                <c:pt idx="3890">
                  <c:v>41608.083333333336</c:v>
                </c:pt>
                <c:pt idx="3891">
                  <c:v>41608.125</c:v>
                </c:pt>
                <c:pt idx="3892">
                  <c:v>41608.166666666664</c:v>
                </c:pt>
                <c:pt idx="3893">
                  <c:v>41608.208333333336</c:v>
                </c:pt>
                <c:pt idx="3894">
                  <c:v>41608.25</c:v>
                </c:pt>
                <c:pt idx="3895">
                  <c:v>41608.291666666664</c:v>
                </c:pt>
                <c:pt idx="3896">
                  <c:v>41608.333333333336</c:v>
                </c:pt>
                <c:pt idx="3897">
                  <c:v>41608.375</c:v>
                </c:pt>
                <c:pt idx="3898">
                  <c:v>41608.416666666664</c:v>
                </c:pt>
                <c:pt idx="3899">
                  <c:v>41608.458333333336</c:v>
                </c:pt>
                <c:pt idx="3900">
                  <c:v>41608.5</c:v>
                </c:pt>
                <c:pt idx="3901">
                  <c:v>41608.541666666664</c:v>
                </c:pt>
                <c:pt idx="3902">
                  <c:v>41608.583333333336</c:v>
                </c:pt>
                <c:pt idx="3903">
                  <c:v>41608.625</c:v>
                </c:pt>
                <c:pt idx="3904">
                  <c:v>41608.666666666664</c:v>
                </c:pt>
                <c:pt idx="3905">
                  <c:v>41608.708333333336</c:v>
                </c:pt>
                <c:pt idx="3906">
                  <c:v>41608.75</c:v>
                </c:pt>
                <c:pt idx="3907">
                  <c:v>41608.791666666664</c:v>
                </c:pt>
                <c:pt idx="3908">
                  <c:v>41608.833333333336</c:v>
                </c:pt>
                <c:pt idx="3909">
                  <c:v>41608.875</c:v>
                </c:pt>
                <c:pt idx="3910">
                  <c:v>41608.916666666664</c:v>
                </c:pt>
                <c:pt idx="3911">
                  <c:v>41608.958333333336</c:v>
                </c:pt>
                <c:pt idx="3912">
                  <c:v>41609</c:v>
                </c:pt>
                <c:pt idx="3913">
                  <c:v>41609.041666666664</c:v>
                </c:pt>
                <c:pt idx="3914">
                  <c:v>41609.083333333336</c:v>
                </c:pt>
                <c:pt idx="3915">
                  <c:v>41609.125</c:v>
                </c:pt>
                <c:pt idx="3916">
                  <c:v>41609.166666666664</c:v>
                </c:pt>
                <c:pt idx="3917">
                  <c:v>41609.208333333336</c:v>
                </c:pt>
                <c:pt idx="3918">
                  <c:v>41609.25</c:v>
                </c:pt>
                <c:pt idx="3919">
                  <c:v>41609.291666666664</c:v>
                </c:pt>
                <c:pt idx="3920">
                  <c:v>41609.333333333336</c:v>
                </c:pt>
                <c:pt idx="3921">
                  <c:v>41609.375</c:v>
                </c:pt>
                <c:pt idx="3922">
                  <c:v>41609.416666666664</c:v>
                </c:pt>
                <c:pt idx="3923">
                  <c:v>41609.458333333336</c:v>
                </c:pt>
                <c:pt idx="3924">
                  <c:v>41609.5</c:v>
                </c:pt>
                <c:pt idx="3925">
                  <c:v>41609.541666666664</c:v>
                </c:pt>
                <c:pt idx="3926">
                  <c:v>41609.583333333336</c:v>
                </c:pt>
                <c:pt idx="3927">
                  <c:v>41609.625</c:v>
                </c:pt>
                <c:pt idx="3928">
                  <c:v>41609.666666666664</c:v>
                </c:pt>
                <c:pt idx="3929">
                  <c:v>41609.708333333336</c:v>
                </c:pt>
                <c:pt idx="3930">
                  <c:v>41609.75</c:v>
                </c:pt>
                <c:pt idx="3931">
                  <c:v>41609.791666666664</c:v>
                </c:pt>
                <c:pt idx="3932">
                  <c:v>41609.833333333336</c:v>
                </c:pt>
                <c:pt idx="3933">
                  <c:v>41609.875</c:v>
                </c:pt>
                <c:pt idx="3934">
                  <c:v>41609.916666666664</c:v>
                </c:pt>
                <c:pt idx="3935">
                  <c:v>41609.958333333336</c:v>
                </c:pt>
                <c:pt idx="3936">
                  <c:v>41610</c:v>
                </c:pt>
                <c:pt idx="3937">
                  <c:v>41610.041666666664</c:v>
                </c:pt>
                <c:pt idx="3938">
                  <c:v>41610.083333333336</c:v>
                </c:pt>
                <c:pt idx="3939">
                  <c:v>41610.125</c:v>
                </c:pt>
                <c:pt idx="3940">
                  <c:v>41610.166666666664</c:v>
                </c:pt>
                <c:pt idx="3941">
                  <c:v>41610.208333333336</c:v>
                </c:pt>
                <c:pt idx="3942">
                  <c:v>41610.25</c:v>
                </c:pt>
                <c:pt idx="3943">
                  <c:v>41610.291666666664</c:v>
                </c:pt>
                <c:pt idx="3944">
                  <c:v>41610.333333333336</c:v>
                </c:pt>
                <c:pt idx="3945">
                  <c:v>41610.375</c:v>
                </c:pt>
                <c:pt idx="3946">
                  <c:v>41610.416666666664</c:v>
                </c:pt>
                <c:pt idx="3947">
                  <c:v>41610.458333333336</c:v>
                </c:pt>
                <c:pt idx="3948">
                  <c:v>41610.5</c:v>
                </c:pt>
                <c:pt idx="3949">
                  <c:v>41610.541666666664</c:v>
                </c:pt>
                <c:pt idx="3950">
                  <c:v>41610.583333333336</c:v>
                </c:pt>
                <c:pt idx="3951">
                  <c:v>41610.625</c:v>
                </c:pt>
                <c:pt idx="3952">
                  <c:v>41610.666666666664</c:v>
                </c:pt>
                <c:pt idx="3953">
                  <c:v>41610.708333333336</c:v>
                </c:pt>
                <c:pt idx="3954">
                  <c:v>41610.75</c:v>
                </c:pt>
                <c:pt idx="3955">
                  <c:v>41610.791666666664</c:v>
                </c:pt>
                <c:pt idx="3956">
                  <c:v>41610.833333333336</c:v>
                </c:pt>
                <c:pt idx="3957">
                  <c:v>41610.875</c:v>
                </c:pt>
                <c:pt idx="3958">
                  <c:v>41610.916666666664</c:v>
                </c:pt>
                <c:pt idx="3959">
                  <c:v>41610.958333333336</c:v>
                </c:pt>
                <c:pt idx="3960">
                  <c:v>41611</c:v>
                </c:pt>
                <c:pt idx="3961">
                  <c:v>41611.041666666664</c:v>
                </c:pt>
                <c:pt idx="3962">
                  <c:v>41611.083333333336</c:v>
                </c:pt>
                <c:pt idx="3963">
                  <c:v>41611.125</c:v>
                </c:pt>
                <c:pt idx="3964">
                  <c:v>41611.166666666664</c:v>
                </c:pt>
                <c:pt idx="3965">
                  <c:v>41611.208333333336</c:v>
                </c:pt>
                <c:pt idx="3966">
                  <c:v>41611.25</c:v>
                </c:pt>
                <c:pt idx="3967">
                  <c:v>41611.291666666664</c:v>
                </c:pt>
                <c:pt idx="3968">
                  <c:v>41611.333333333336</c:v>
                </c:pt>
                <c:pt idx="3969">
                  <c:v>41611.375</c:v>
                </c:pt>
                <c:pt idx="3970">
                  <c:v>41611.416666666664</c:v>
                </c:pt>
                <c:pt idx="3971">
                  <c:v>41611.458333333336</c:v>
                </c:pt>
                <c:pt idx="3972">
                  <c:v>41611.5</c:v>
                </c:pt>
                <c:pt idx="3973">
                  <c:v>41611.541666666664</c:v>
                </c:pt>
                <c:pt idx="3974">
                  <c:v>41611.583333333336</c:v>
                </c:pt>
                <c:pt idx="3975">
                  <c:v>41611.625</c:v>
                </c:pt>
                <c:pt idx="3976">
                  <c:v>41611.666666666664</c:v>
                </c:pt>
                <c:pt idx="3977">
                  <c:v>41611.708333333336</c:v>
                </c:pt>
                <c:pt idx="3978">
                  <c:v>41611.75</c:v>
                </c:pt>
                <c:pt idx="3979">
                  <c:v>41611.791666666664</c:v>
                </c:pt>
                <c:pt idx="3980">
                  <c:v>41611.833333333336</c:v>
                </c:pt>
                <c:pt idx="3981">
                  <c:v>41611.875</c:v>
                </c:pt>
                <c:pt idx="3982">
                  <c:v>41611.916666666664</c:v>
                </c:pt>
                <c:pt idx="3983">
                  <c:v>41611.958333333336</c:v>
                </c:pt>
                <c:pt idx="3984">
                  <c:v>41612</c:v>
                </c:pt>
                <c:pt idx="3985">
                  <c:v>41612.041666666664</c:v>
                </c:pt>
                <c:pt idx="3986">
                  <c:v>41612.083333333336</c:v>
                </c:pt>
                <c:pt idx="3987">
                  <c:v>41612.125</c:v>
                </c:pt>
                <c:pt idx="3988">
                  <c:v>41612.166666666664</c:v>
                </c:pt>
                <c:pt idx="3989">
                  <c:v>41612.208333333336</c:v>
                </c:pt>
                <c:pt idx="3990">
                  <c:v>41612.25</c:v>
                </c:pt>
                <c:pt idx="3991">
                  <c:v>41612.291666666664</c:v>
                </c:pt>
                <c:pt idx="3992">
                  <c:v>41612.333333333336</c:v>
                </c:pt>
                <c:pt idx="3993">
                  <c:v>41612.375</c:v>
                </c:pt>
                <c:pt idx="3994">
                  <c:v>41612.416666666664</c:v>
                </c:pt>
                <c:pt idx="3995">
                  <c:v>41612.458333333336</c:v>
                </c:pt>
                <c:pt idx="3996">
                  <c:v>41612.5</c:v>
                </c:pt>
                <c:pt idx="3997">
                  <c:v>41612.541666666664</c:v>
                </c:pt>
                <c:pt idx="3998">
                  <c:v>41612.583333333336</c:v>
                </c:pt>
                <c:pt idx="3999">
                  <c:v>41612.625</c:v>
                </c:pt>
                <c:pt idx="4000">
                  <c:v>41612.666666666664</c:v>
                </c:pt>
                <c:pt idx="4001">
                  <c:v>41612.708333333336</c:v>
                </c:pt>
                <c:pt idx="4002">
                  <c:v>41612.75</c:v>
                </c:pt>
                <c:pt idx="4003">
                  <c:v>41612.791666666664</c:v>
                </c:pt>
                <c:pt idx="4004">
                  <c:v>41612.833333333336</c:v>
                </c:pt>
                <c:pt idx="4005">
                  <c:v>41612.875</c:v>
                </c:pt>
                <c:pt idx="4006">
                  <c:v>41612.916666666664</c:v>
                </c:pt>
                <c:pt idx="4007">
                  <c:v>41612.958333333336</c:v>
                </c:pt>
                <c:pt idx="4008">
                  <c:v>41613</c:v>
                </c:pt>
                <c:pt idx="4009">
                  <c:v>41613.041666666664</c:v>
                </c:pt>
                <c:pt idx="4010">
                  <c:v>41613.083333333336</c:v>
                </c:pt>
                <c:pt idx="4011">
                  <c:v>41613.125</c:v>
                </c:pt>
                <c:pt idx="4012">
                  <c:v>41613.166666666664</c:v>
                </c:pt>
                <c:pt idx="4013">
                  <c:v>41613.208333333336</c:v>
                </c:pt>
                <c:pt idx="4014">
                  <c:v>41613.25</c:v>
                </c:pt>
                <c:pt idx="4015">
                  <c:v>41613.291666666664</c:v>
                </c:pt>
                <c:pt idx="4016">
                  <c:v>41613.333333333336</c:v>
                </c:pt>
                <c:pt idx="4017">
                  <c:v>41613.375</c:v>
                </c:pt>
                <c:pt idx="4018">
                  <c:v>41613.416666666664</c:v>
                </c:pt>
                <c:pt idx="4019">
                  <c:v>41613.458333333336</c:v>
                </c:pt>
                <c:pt idx="4020">
                  <c:v>41613.5</c:v>
                </c:pt>
                <c:pt idx="4021">
                  <c:v>41613.541666666664</c:v>
                </c:pt>
                <c:pt idx="4022">
                  <c:v>41613.583333333336</c:v>
                </c:pt>
                <c:pt idx="4023">
                  <c:v>41613.625</c:v>
                </c:pt>
                <c:pt idx="4024">
                  <c:v>41613.666666666664</c:v>
                </c:pt>
                <c:pt idx="4025">
                  <c:v>41613.708333333336</c:v>
                </c:pt>
                <c:pt idx="4026">
                  <c:v>41613.75</c:v>
                </c:pt>
                <c:pt idx="4027">
                  <c:v>41613.791666666664</c:v>
                </c:pt>
                <c:pt idx="4028">
                  <c:v>41613.833333333336</c:v>
                </c:pt>
                <c:pt idx="4029">
                  <c:v>41613.875</c:v>
                </c:pt>
                <c:pt idx="4030">
                  <c:v>41613.916666666664</c:v>
                </c:pt>
                <c:pt idx="4031">
                  <c:v>41613.958333333336</c:v>
                </c:pt>
                <c:pt idx="4032">
                  <c:v>41614</c:v>
                </c:pt>
                <c:pt idx="4033">
                  <c:v>41614.041666666664</c:v>
                </c:pt>
                <c:pt idx="4034">
                  <c:v>41614.083333333336</c:v>
                </c:pt>
                <c:pt idx="4035">
                  <c:v>41614.125</c:v>
                </c:pt>
                <c:pt idx="4036">
                  <c:v>41614.166666666664</c:v>
                </c:pt>
                <c:pt idx="4037">
                  <c:v>41614.208333333336</c:v>
                </c:pt>
                <c:pt idx="4038">
                  <c:v>41614.25</c:v>
                </c:pt>
                <c:pt idx="4039">
                  <c:v>41614.291666666664</c:v>
                </c:pt>
                <c:pt idx="4040">
                  <c:v>41614.333333333336</c:v>
                </c:pt>
                <c:pt idx="4041">
                  <c:v>41614.375</c:v>
                </c:pt>
                <c:pt idx="4042">
                  <c:v>41614.416666666664</c:v>
                </c:pt>
                <c:pt idx="4043">
                  <c:v>41614.458333333336</c:v>
                </c:pt>
                <c:pt idx="4044">
                  <c:v>41614.5</c:v>
                </c:pt>
                <c:pt idx="4045">
                  <c:v>41614.541666666664</c:v>
                </c:pt>
                <c:pt idx="4046">
                  <c:v>41614.583333333336</c:v>
                </c:pt>
                <c:pt idx="4047">
                  <c:v>41614.625</c:v>
                </c:pt>
                <c:pt idx="4048">
                  <c:v>41614.666666666664</c:v>
                </c:pt>
                <c:pt idx="4049">
                  <c:v>41614.708333333336</c:v>
                </c:pt>
                <c:pt idx="4050">
                  <c:v>41614.75</c:v>
                </c:pt>
                <c:pt idx="4051">
                  <c:v>41614.791666666664</c:v>
                </c:pt>
                <c:pt idx="4052">
                  <c:v>41614.833333333336</c:v>
                </c:pt>
                <c:pt idx="4053">
                  <c:v>41614.875</c:v>
                </c:pt>
                <c:pt idx="4054">
                  <c:v>41614.916666666664</c:v>
                </c:pt>
                <c:pt idx="4055">
                  <c:v>41614.958333333336</c:v>
                </c:pt>
                <c:pt idx="4056">
                  <c:v>41615</c:v>
                </c:pt>
                <c:pt idx="4057">
                  <c:v>41615.041666666664</c:v>
                </c:pt>
                <c:pt idx="4058">
                  <c:v>41615.083333333336</c:v>
                </c:pt>
                <c:pt idx="4059">
                  <c:v>41615.125</c:v>
                </c:pt>
                <c:pt idx="4060">
                  <c:v>41615.166666666664</c:v>
                </c:pt>
                <c:pt idx="4061">
                  <c:v>41615.208333333336</c:v>
                </c:pt>
                <c:pt idx="4062">
                  <c:v>41615.25</c:v>
                </c:pt>
                <c:pt idx="4063">
                  <c:v>41615.291666666664</c:v>
                </c:pt>
                <c:pt idx="4064">
                  <c:v>41615.333333333336</c:v>
                </c:pt>
                <c:pt idx="4065">
                  <c:v>41615.375</c:v>
                </c:pt>
                <c:pt idx="4066">
                  <c:v>41615.416666666664</c:v>
                </c:pt>
                <c:pt idx="4067">
                  <c:v>41615.458333333336</c:v>
                </c:pt>
                <c:pt idx="4068">
                  <c:v>41615.5</c:v>
                </c:pt>
                <c:pt idx="4069">
                  <c:v>41615.541666666664</c:v>
                </c:pt>
                <c:pt idx="4070">
                  <c:v>41615.583333333336</c:v>
                </c:pt>
                <c:pt idx="4071">
                  <c:v>41615.625</c:v>
                </c:pt>
                <c:pt idx="4072">
                  <c:v>41615.666666666664</c:v>
                </c:pt>
                <c:pt idx="4073">
                  <c:v>41615.708333333336</c:v>
                </c:pt>
                <c:pt idx="4074">
                  <c:v>41615.75</c:v>
                </c:pt>
                <c:pt idx="4075">
                  <c:v>41615.791666666664</c:v>
                </c:pt>
                <c:pt idx="4076">
                  <c:v>41615.833333333336</c:v>
                </c:pt>
                <c:pt idx="4077">
                  <c:v>41615.875</c:v>
                </c:pt>
                <c:pt idx="4078">
                  <c:v>41615.916666666664</c:v>
                </c:pt>
                <c:pt idx="4079">
                  <c:v>41615.958333333336</c:v>
                </c:pt>
                <c:pt idx="4080">
                  <c:v>41616</c:v>
                </c:pt>
                <c:pt idx="4081">
                  <c:v>41616.041666666664</c:v>
                </c:pt>
                <c:pt idx="4082">
                  <c:v>41616.083333333336</c:v>
                </c:pt>
                <c:pt idx="4083">
                  <c:v>41616.125</c:v>
                </c:pt>
                <c:pt idx="4084">
                  <c:v>41616.166666666664</c:v>
                </c:pt>
                <c:pt idx="4085">
                  <c:v>41616.208333333336</c:v>
                </c:pt>
                <c:pt idx="4086">
                  <c:v>41616.25</c:v>
                </c:pt>
                <c:pt idx="4087">
                  <c:v>41616.291666666664</c:v>
                </c:pt>
                <c:pt idx="4088">
                  <c:v>41616.333333333336</c:v>
                </c:pt>
                <c:pt idx="4089">
                  <c:v>41616.375</c:v>
                </c:pt>
                <c:pt idx="4090">
                  <c:v>41616.416666666664</c:v>
                </c:pt>
                <c:pt idx="4091">
                  <c:v>41616.458333333336</c:v>
                </c:pt>
                <c:pt idx="4092">
                  <c:v>41616.5</c:v>
                </c:pt>
                <c:pt idx="4093">
                  <c:v>41616.541666666664</c:v>
                </c:pt>
                <c:pt idx="4094">
                  <c:v>41616.583333333336</c:v>
                </c:pt>
                <c:pt idx="4095">
                  <c:v>41616.625</c:v>
                </c:pt>
                <c:pt idx="4096">
                  <c:v>41616.666666666664</c:v>
                </c:pt>
                <c:pt idx="4097">
                  <c:v>41616.708333333336</c:v>
                </c:pt>
                <c:pt idx="4098">
                  <c:v>41616.75</c:v>
                </c:pt>
                <c:pt idx="4099">
                  <c:v>41616.791666666664</c:v>
                </c:pt>
                <c:pt idx="4100">
                  <c:v>41616.833333333336</c:v>
                </c:pt>
                <c:pt idx="4101">
                  <c:v>41616.875</c:v>
                </c:pt>
                <c:pt idx="4102">
                  <c:v>41616.916666666664</c:v>
                </c:pt>
                <c:pt idx="4103">
                  <c:v>41616.958333333336</c:v>
                </c:pt>
                <c:pt idx="4104">
                  <c:v>41617</c:v>
                </c:pt>
                <c:pt idx="4105">
                  <c:v>41617.041666666664</c:v>
                </c:pt>
                <c:pt idx="4106">
                  <c:v>41617.083333333336</c:v>
                </c:pt>
                <c:pt idx="4107">
                  <c:v>41617.125</c:v>
                </c:pt>
                <c:pt idx="4108">
                  <c:v>41617.166666666664</c:v>
                </c:pt>
                <c:pt idx="4109">
                  <c:v>41617.208333333336</c:v>
                </c:pt>
                <c:pt idx="4110">
                  <c:v>41617.25</c:v>
                </c:pt>
                <c:pt idx="4111">
                  <c:v>41617.291666666664</c:v>
                </c:pt>
                <c:pt idx="4112">
                  <c:v>41617.333333333336</c:v>
                </c:pt>
                <c:pt idx="4113">
                  <c:v>41617.375</c:v>
                </c:pt>
                <c:pt idx="4114">
                  <c:v>41617.416666666664</c:v>
                </c:pt>
                <c:pt idx="4115">
                  <c:v>41617.458333333336</c:v>
                </c:pt>
                <c:pt idx="4116">
                  <c:v>41617.5</c:v>
                </c:pt>
                <c:pt idx="4117">
                  <c:v>41617.541666666664</c:v>
                </c:pt>
                <c:pt idx="4118">
                  <c:v>41617.583333333336</c:v>
                </c:pt>
                <c:pt idx="4119">
                  <c:v>41617.625</c:v>
                </c:pt>
                <c:pt idx="4120">
                  <c:v>41617.666666666664</c:v>
                </c:pt>
                <c:pt idx="4121">
                  <c:v>41617.708333333336</c:v>
                </c:pt>
                <c:pt idx="4122">
                  <c:v>41617.75</c:v>
                </c:pt>
                <c:pt idx="4123">
                  <c:v>41617.791666666664</c:v>
                </c:pt>
                <c:pt idx="4124">
                  <c:v>41617.833333333336</c:v>
                </c:pt>
                <c:pt idx="4125">
                  <c:v>41617.875</c:v>
                </c:pt>
                <c:pt idx="4126">
                  <c:v>41617.916666666664</c:v>
                </c:pt>
                <c:pt idx="4127">
                  <c:v>41617.958333333336</c:v>
                </c:pt>
                <c:pt idx="4128">
                  <c:v>41618</c:v>
                </c:pt>
                <c:pt idx="4129">
                  <c:v>41618.041666666664</c:v>
                </c:pt>
                <c:pt idx="4130">
                  <c:v>41618.083333333336</c:v>
                </c:pt>
                <c:pt idx="4131">
                  <c:v>41618.125</c:v>
                </c:pt>
                <c:pt idx="4132">
                  <c:v>41618.166666666664</c:v>
                </c:pt>
                <c:pt idx="4133">
                  <c:v>41618.208333333336</c:v>
                </c:pt>
                <c:pt idx="4134">
                  <c:v>41618.25</c:v>
                </c:pt>
                <c:pt idx="4135">
                  <c:v>41618.291666666664</c:v>
                </c:pt>
                <c:pt idx="4136">
                  <c:v>41618.333333333336</c:v>
                </c:pt>
                <c:pt idx="4137">
                  <c:v>41618.375</c:v>
                </c:pt>
                <c:pt idx="4138">
                  <c:v>41618.416666666664</c:v>
                </c:pt>
                <c:pt idx="4139">
                  <c:v>41618.458333333336</c:v>
                </c:pt>
                <c:pt idx="4140">
                  <c:v>41618.5</c:v>
                </c:pt>
                <c:pt idx="4141">
                  <c:v>41618.541666666664</c:v>
                </c:pt>
                <c:pt idx="4142">
                  <c:v>41618.583333333336</c:v>
                </c:pt>
                <c:pt idx="4143">
                  <c:v>41618.625</c:v>
                </c:pt>
                <c:pt idx="4144">
                  <c:v>41618.666666666664</c:v>
                </c:pt>
                <c:pt idx="4145">
                  <c:v>41618.708333333336</c:v>
                </c:pt>
                <c:pt idx="4146">
                  <c:v>41618.75</c:v>
                </c:pt>
                <c:pt idx="4147">
                  <c:v>41618.791666666664</c:v>
                </c:pt>
                <c:pt idx="4148">
                  <c:v>41618.833333333336</c:v>
                </c:pt>
                <c:pt idx="4149">
                  <c:v>41618.875</c:v>
                </c:pt>
                <c:pt idx="4150">
                  <c:v>41618.916666666664</c:v>
                </c:pt>
                <c:pt idx="4151">
                  <c:v>41618.958333333336</c:v>
                </c:pt>
                <c:pt idx="4152">
                  <c:v>41619</c:v>
                </c:pt>
                <c:pt idx="4153">
                  <c:v>41619.041666666664</c:v>
                </c:pt>
                <c:pt idx="4154">
                  <c:v>41619.083333333336</c:v>
                </c:pt>
                <c:pt idx="4155">
                  <c:v>41619.125</c:v>
                </c:pt>
                <c:pt idx="4156">
                  <c:v>41619.166666666664</c:v>
                </c:pt>
                <c:pt idx="4157">
                  <c:v>41619.208333333336</c:v>
                </c:pt>
                <c:pt idx="4158">
                  <c:v>41619.25</c:v>
                </c:pt>
                <c:pt idx="4159">
                  <c:v>41619.291666666664</c:v>
                </c:pt>
                <c:pt idx="4160">
                  <c:v>41619.333333333336</c:v>
                </c:pt>
                <c:pt idx="4161">
                  <c:v>41619.375</c:v>
                </c:pt>
                <c:pt idx="4162">
                  <c:v>41619.416666666664</c:v>
                </c:pt>
                <c:pt idx="4163">
                  <c:v>41619.458333333336</c:v>
                </c:pt>
                <c:pt idx="4164">
                  <c:v>41619.5</c:v>
                </c:pt>
                <c:pt idx="4165">
                  <c:v>41619.541666666664</c:v>
                </c:pt>
                <c:pt idx="4166">
                  <c:v>41619.583333333336</c:v>
                </c:pt>
                <c:pt idx="4167">
                  <c:v>41619.625</c:v>
                </c:pt>
                <c:pt idx="4168">
                  <c:v>41619.666666666664</c:v>
                </c:pt>
                <c:pt idx="4169">
                  <c:v>41619.708333333336</c:v>
                </c:pt>
                <c:pt idx="4170">
                  <c:v>41619.75</c:v>
                </c:pt>
                <c:pt idx="4171">
                  <c:v>41619.791666666664</c:v>
                </c:pt>
                <c:pt idx="4172">
                  <c:v>41619.833333333336</c:v>
                </c:pt>
                <c:pt idx="4173">
                  <c:v>41619.875</c:v>
                </c:pt>
                <c:pt idx="4174">
                  <c:v>41619.916666666664</c:v>
                </c:pt>
                <c:pt idx="4175">
                  <c:v>41619.958333333336</c:v>
                </c:pt>
                <c:pt idx="4176">
                  <c:v>41620</c:v>
                </c:pt>
                <c:pt idx="4177">
                  <c:v>41620.041666666664</c:v>
                </c:pt>
                <c:pt idx="4178">
                  <c:v>41620.083333333336</c:v>
                </c:pt>
                <c:pt idx="4179">
                  <c:v>41620.125</c:v>
                </c:pt>
                <c:pt idx="4180">
                  <c:v>41620.166666666664</c:v>
                </c:pt>
                <c:pt idx="4181">
                  <c:v>41620.208333333336</c:v>
                </c:pt>
                <c:pt idx="4182">
                  <c:v>41620.25</c:v>
                </c:pt>
                <c:pt idx="4183">
                  <c:v>41620.291666666664</c:v>
                </c:pt>
                <c:pt idx="4184">
                  <c:v>41620.333333333336</c:v>
                </c:pt>
                <c:pt idx="4185">
                  <c:v>41620.375</c:v>
                </c:pt>
                <c:pt idx="4186">
                  <c:v>41620.416666666664</c:v>
                </c:pt>
                <c:pt idx="4187">
                  <c:v>41620.458333333336</c:v>
                </c:pt>
                <c:pt idx="4188">
                  <c:v>41620.5</c:v>
                </c:pt>
                <c:pt idx="4189">
                  <c:v>41620.541666666664</c:v>
                </c:pt>
                <c:pt idx="4190">
                  <c:v>41620.583333333336</c:v>
                </c:pt>
                <c:pt idx="4191">
                  <c:v>41620.625</c:v>
                </c:pt>
                <c:pt idx="4192">
                  <c:v>41620.666666666664</c:v>
                </c:pt>
                <c:pt idx="4193">
                  <c:v>41620.708333333336</c:v>
                </c:pt>
                <c:pt idx="4194">
                  <c:v>41620.75</c:v>
                </c:pt>
                <c:pt idx="4195">
                  <c:v>41620.791666666664</c:v>
                </c:pt>
                <c:pt idx="4196">
                  <c:v>41620.833333333336</c:v>
                </c:pt>
                <c:pt idx="4197">
                  <c:v>41620.875</c:v>
                </c:pt>
                <c:pt idx="4198">
                  <c:v>41620.916666666664</c:v>
                </c:pt>
                <c:pt idx="4199">
                  <c:v>41620.958333333336</c:v>
                </c:pt>
                <c:pt idx="4200">
                  <c:v>41621</c:v>
                </c:pt>
                <c:pt idx="4201">
                  <c:v>41621.041666666664</c:v>
                </c:pt>
                <c:pt idx="4202">
                  <c:v>41621.083333333336</c:v>
                </c:pt>
                <c:pt idx="4203">
                  <c:v>41621.125</c:v>
                </c:pt>
                <c:pt idx="4204">
                  <c:v>41621.166666666664</c:v>
                </c:pt>
                <c:pt idx="4205">
                  <c:v>41621.208333333336</c:v>
                </c:pt>
                <c:pt idx="4206">
                  <c:v>41621.25</c:v>
                </c:pt>
                <c:pt idx="4207">
                  <c:v>41621.291666666664</c:v>
                </c:pt>
                <c:pt idx="4208">
                  <c:v>41621.333333333336</c:v>
                </c:pt>
                <c:pt idx="4209">
                  <c:v>41621.375</c:v>
                </c:pt>
                <c:pt idx="4210">
                  <c:v>41621.416666666664</c:v>
                </c:pt>
                <c:pt idx="4211">
                  <c:v>41621.458333333336</c:v>
                </c:pt>
                <c:pt idx="4212">
                  <c:v>41621.5</c:v>
                </c:pt>
                <c:pt idx="4213">
                  <c:v>41621.541666666664</c:v>
                </c:pt>
                <c:pt idx="4214">
                  <c:v>41621.583333333336</c:v>
                </c:pt>
                <c:pt idx="4215">
                  <c:v>41621.625</c:v>
                </c:pt>
                <c:pt idx="4216">
                  <c:v>41621.666666666664</c:v>
                </c:pt>
                <c:pt idx="4217">
                  <c:v>41621.708333333336</c:v>
                </c:pt>
                <c:pt idx="4218">
                  <c:v>41621.75</c:v>
                </c:pt>
                <c:pt idx="4219">
                  <c:v>41621.791666666664</c:v>
                </c:pt>
                <c:pt idx="4220">
                  <c:v>41621.833333333336</c:v>
                </c:pt>
                <c:pt idx="4221">
                  <c:v>41621.875</c:v>
                </c:pt>
                <c:pt idx="4222">
                  <c:v>41621.916666666664</c:v>
                </c:pt>
                <c:pt idx="4223">
                  <c:v>41621.958333333336</c:v>
                </c:pt>
                <c:pt idx="4224">
                  <c:v>41622</c:v>
                </c:pt>
                <c:pt idx="4225">
                  <c:v>41622.041666666664</c:v>
                </c:pt>
                <c:pt idx="4226">
                  <c:v>41622.083333333336</c:v>
                </c:pt>
                <c:pt idx="4227">
                  <c:v>41622.125</c:v>
                </c:pt>
                <c:pt idx="4228">
                  <c:v>41622.166666666664</c:v>
                </c:pt>
                <c:pt idx="4229">
                  <c:v>41622.208333333336</c:v>
                </c:pt>
                <c:pt idx="4230">
                  <c:v>41622.25</c:v>
                </c:pt>
                <c:pt idx="4231">
                  <c:v>41622.291666666664</c:v>
                </c:pt>
                <c:pt idx="4232">
                  <c:v>41622.333333333336</c:v>
                </c:pt>
                <c:pt idx="4233">
                  <c:v>41622.375</c:v>
                </c:pt>
                <c:pt idx="4234">
                  <c:v>41622.416666666664</c:v>
                </c:pt>
                <c:pt idx="4235">
                  <c:v>41622.458333333336</c:v>
                </c:pt>
                <c:pt idx="4236">
                  <c:v>41622.5</c:v>
                </c:pt>
                <c:pt idx="4237">
                  <c:v>41622.541666666664</c:v>
                </c:pt>
                <c:pt idx="4238">
                  <c:v>41622.583333333336</c:v>
                </c:pt>
                <c:pt idx="4239">
                  <c:v>41622.625</c:v>
                </c:pt>
                <c:pt idx="4240">
                  <c:v>41622.666666666664</c:v>
                </c:pt>
                <c:pt idx="4241">
                  <c:v>41622.708333333336</c:v>
                </c:pt>
                <c:pt idx="4242">
                  <c:v>41622.75</c:v>
                </c:pt>
                <c:pt idx="4243">
                  <c:v>41622.791666666664</c:v>
                </c:pt>
                <c:pt idx="4244">
                  <c:v>41622.833333333336</c:v>
                </c:pt>
                <c:pt idx="4245">
                  <c:v>41622.875</c:v>
                </c:pt>
                <c:pt idx="4246">
                  <c:v>41622.916666666664</c:v>
                </c:pt>
                <c:pt idx="4247">
                  <c:v>41622.958333333336</c:v>
                </c:pt>
                <c:pt idx="4248">
                  <c:v>41623</c:v>
                </c:pt>
                <c:pt idx="4249">
                  <c:v>41623.041666666664</c:v>
                </c:pt>
                <c:pt idx="4250">
                  <c:v>41623.083333333336</c:v>
                </c:pt>
                <c:pt idx="4251">
                  <c:v>41623.125</c:v>
                </c:pt>
                <c:pt idx="4252">
                  <c:v>41623.166666666664</c:v>
                </c:pt>
                <c:pt idx="4253">
                  <c:v>41623.208333333336</c:v>
                </c:pt>
                <c:pt idx="4254">
                  <c:v>41623.25</c:v>
                </c:pt>
                <c:pt idx="4255">
                  <c:v>41623.291666666664</c:v>
                </c:pt>
                <c:pt idx="4256">
                  <c:v>41623.333333333336</c:v>
                </c:pt>
                <c:pt idx="4257">
                  <c:v>41623.375</c:v>
                </c:pt>
                <c:pt idx="4258">
                  <c:v>41623.416666666664</c:v>
                </c:pt>
                <c:pt idx="4259">
                  <c:v>41623.458333333336</c:v>
                </c:pt>
                <c:pt idx="4260">
                  <c:v>41623.5</c:v>
                </c:pt>
                <c:pt idx="4261">
                  <c:v>41623.541666666664</c:v>
                </c:pt>
                <c:pt idx="4262">
                  <c:v>41623.583333333336</c:v>
                </c:pt>
                <c:pt idx="4263">
                  <c:v>41623.625</c:v>
                </c:pt>
                <c:pt idx="4264">
                  <c:v>41623.666666666664</c:v>
                </c:pt>
                <c:pt idx="4265">
                  <c:v>41623.708333333336</c:v>
                </c:pt>
                <c:pt idx="4266">
                  <c:v>41623.75</c:v>
                </c:pt>
                <c:pt idx="4267">
                  <c:v>41623.791666666664</c:v>
                </c:pt>
                <c:pt idx="4268">
                  <c:v>41623.833333333336</c:v>
                </c:pt>
                <c:pt idx="4269">
                  <c:v>41623.875</c:v>
                </c:pt>
                <c:pt idx="4270">
                  <c:v>41623.916666666664</c:v>
                </c:pt>
                <c:pt idx="4271">
                  <c:v>41623.958333333336</c:v>
                </c:pt>
                <c:pt idx="4272">
                  <c:v>41624</c:v>
                </c:pt>
                <c:pt idx="4273">
                  <c:v>41624.041666666664</c:v>
                </c:pt>
                <c:pt idx="4274">
                  <c:v>41624.083333333336</c:v>
                </c:pt>
                <c:pt idx="4275">
                  <c:v>41624.125</c:v>
                </c:pt>
                <c:pt idx="4276">
                  <c:v>41624.166666666664</c:v>
                </c:pt>
                <c:pt idx="4277">
                  <c:v>41624.208333333336</c:v>
                </c:pt>
                <c:pt idx="4278">
                  <c:v>41624.25</c:v>
                </c:pt>
                <c:pt idx="4279">
                  <c:v>41624.291666666664</c:v>
                </c:pt>
                <c:pt idx="4280">
                  <c:v>41624.333333333336</c:v>
                </c:pt>
                <c:pt idx="4281">
                  <c:v>41624.375</c:v>
                </c:pt>
                <c:pt idx="4282">
                  <c:v>41624.416666666664</c:v>
                </c:pt>
                <c:pt idx="4283">
                  <c:v>41624.458333333336</c:v>
                </c:pt>
                <c:pt idx="4284">
                  <c:v>41624.5</c:v>
                </c:pt>
                <c:pt idx="4285">
                  <c:v>41624.541666666664</c:v>
                </c:pt>
                <c:pt idx="4286">
                  <c:v>41624.583333333336</c:v>
                </c:pt>
                <c:pt idx="4287">
                  <c:v>41624.625</c:v>
                </c:pt>
                <c:pt idx="4288">
                  <c:v>41624.666666666664</c:v>
                </c:pt>
                <c:pt idx="4289">
                  <c:v>41624.708333333336</c:v>
                </c:pt>
                <c:pt idx="4290">
                  <c:v>41624.75</c:v>
                </c:pt>
                <c:pt idx="4291">
                  <c:v>41624.791666666664</c:v>
                </c:pt>
                <c:pt idx="4292">
                  <c:v>41624.833333333336</c:v>
                </c:pt>
                <c:pt idx="4293">
                  <c:v>41624.875</c:v>
                </c:pt>
                <c:pt idx="4294">
                  <c:v>41624.916666666664</c:v>
                </c:pt>
                <c:pt idx="4295">
                  <c:v>41624.958333333336</c:v>
                </c:pt>
                <c:pt idx="4296">
                  <c:v>41625</c:v>
                </c:pt>
                <c:pt idx="4297">
                  <c:v>41625.041666666664</c:v>
                </c:pt>
                <c:pt idx="4298">
                  <c:v>41625.083333333336</c:v>
                </c:pt>
                <c:pt idx="4299">
                  <c:v>41625.125</c:v>
                </c:pt>
                <c:pt idx="4300">
                  <c:v>41625.166666666664</c:v>
                </c:pt>
                <c:pt idx="4301">
                  <c:v>41625.208333333336</c:v>
                </c:pt>
                <c:pt idx="4302">
                  <c:v>41625.25</c:v>
                </c:pt>
                <c:pt idx="4303">
                  <c:v>41625.291666666664</c:v>
                </c:pt>
                <c:pt idx="4304">
                  <c:v>41625.333333333336</c:v>
                </c:pt>
                <c:pt idx="4305">
                  <c:v>41625.375</c:v>
                </c:pt>
                <c:pt idx="4306">
                  <c:v>41625.416666666664</c:v>
                </c:pt>
                <c:pt idx="4307">
                  <c:v>41625.458333333336</c:v>
                </c:pt>
                <c:pt idx="4308">
                  <c:v>41625.5</c:v>
                </c:pt>
                <c:pt idx="4309">
                  <c:v>41625.541666666664</c:v>
                </c:pt>
                <c:pt idx="4310">
                  <c:v>41625.583333333336</c:v>
                </c:pt>
                <c:pt idx="4311">
                  <c:v>41625.625</c:v>
                </c:pt>
                <c:pt idx="4312">
                  <c:v>41625.666666666664</c:v>
                </c:pt>
                <c:pt idx="4313">
                  <c:v>41625.708333333336</c:v>
                </c:pt>
                <c:pt idx="4314">
                  <c:v>41625.75</c:v>
                </c:pt>
                <c:pt idx="4315">
                  <c:v>41625.791666666664</c:v>
                </c:pt>
                <c:pt idx="4316">
                  <c:v>41625.833333333336</c:v>
                </c:pt>
                <c:pt idx="4317">
                  <c:v>41625.875</c:v>
                </c:pt>
                <c:pt idx="4318">
                  <c:v>41625.916666666664</c:v>
                </c:pt>
                <c:pt idx="4319">
                  <c:v>41625.958333333336</c:v>
                </c:pt>
                <c:pt idx="4320">
                  <c:v>41626</c:v>
                </c:pt>
                <c:pt idx="4321">
                  <c:v>41626.041666666664</c:v>
                </c:pt>
                <c:pt idx="4322">
                  <c:v>41626.083333333336</c:v>
                </c:pt>
                <c:pt idx="4323">
                  <c:v>41626.125</c:v>
                </c:pt>
                <c:pt idx="4324">
                  <c:v>41626.166666666664</c:v>
                </c:pt>
                <c:pt idx="4325">
                  <c:v>41626.208333333336</c:v>
                </c:pt>
                <c:pt idx="4326">
                  <c:v>41626.25</c:v>
                </c:pt>
                <c:pt idx="4327">
                  <c:v>41626.291666666664</c:v>
                </c:pt>
                <c:pt idx="4328">
                  <c:v>41626.333333333336</c:v>
                </c:pt>
                <c:pt idx="4329">
                  <c:v>41626.375</c:v>
                </c:pt>
                <c:pt idx="4330">
                  <c:v>41626.416666666664</c:v>
                </c:pt>
                <c:pt idx="4331">
                  <c:v>41626.458333333336</c:v>
                </c:pt>
                <c:pt idx="4332">
                  <c:v>41626.5</c:v>
                </c:pt>
                <c:pt idx="4333">
                  <c:v>41626.541666666664</c:v>
                </c:pt>
                <c:pt idx="4334">
                  <c:v>41626.583333333336</c:v>
                </c:pt>
                <c:pt idx="4335">
                  <c:v>41626.625</c:v>
                </c:pt>
                <c:pt idx="4336">
                  <c:v>41626.666666666664</c:v>
                </c:pt>
                <c:pt idx="4337">
                  <c:v>41626.708333333336</c:v>
                </c:pt>
                <c:pt idx="4338">
                  <c:v>41626.75</c:v>
                </c:pt>
                <c:pt idx="4339">
                  <c:v>41626.791666666664</c:v>
                </c:pt>
                <c:pt idx="4340">
                  <c:v>41626.833333333336</c:v>
                </c:pt>
                <c:pt idx="4341">
                  <c:v>41626.875</c:v>
                </c:pt>
                <c:pt idx="4342">
                  <c:v>41626.916666666664</c:v>
                </c:pt>
                <c:pt idx="4343">
                  <c:v>41626.958333333336</c:v>
                </c:pt>
                <c:pt idx="4344">
                  <c:v>41627</c:v>
                </c:pt>
                <c:pt idx="4345">
                  <c:v>41627.041666666664</c:v>
                </c:pt>
                <c:pt idx="4346">
                  <c:v>41627.083333333336</c:v>
                </c:pt>
                <c:pt idx="4347">
                  <c:v>41627.125</c:v>
                </c:pt>
                <c:pt idx="4348">
                  <c:v>41627.166666666664</c:v>
                </c:pt>
                <c:pt idx="4349">
                  <c:v>41627.208333333336</c:v>
                </c:pt>
                <c:pt idx="4350">
                  <c:v>41627.25</c:v>
                </c:pt>
                <c:pt idx="4351">
                  <c:v>41627.291666666664</c:v>
                </c:pt>
                <c:pt idx="4352">
                  <c:v>41627.333333333336</c:v>
                </c:pt>
                <c:pt idx="4353">
                  <c:v>41627.375</c:v>
                </c:pt>
                <c:pt idx="4354">
                  <c:v>41627.416666666664</c:v>
                </c:pt>
                <c:pt idx="4355">
                  <c:v>41627.458333333336</c:v>
                </c:pt>
                <c:pt idx="4356">
                  <c:v>41627.5</c:v>
                </c:pt>
                <c:pt idx="4357">
                  <c:v>41627.541666666664</c:v>
                </c:pt>
                <c:pt idx="4358">
                  <c:v>41627.583333333336</c:v>
                </c:pt>
                <c:pt idx="4359">
                  <c:v>41627.625</c:v>
                </c:pt>
                <c:pt idx="4360">
                  <c:v>41627.666666666664</c:v>
                </c:pt>
                <c:pt idx="4361">
                  <c:v>41627.708333333336</c:v>
                </c:pt>
                <c:pt idx="4362">
                  <c:v>41627.75</c:v>
                </c:pt>
                <c:pt idx="4363">
                  <c:v>41627.791666666664</c:v>
                </c:pt>
                <c:pt idx="4364">
                  <c:v>41627.833333333336</c:v>
                </c:pt>
                <c:pt idx="4365">
                  <c:v>41627.875</c:v>
                </c:pt>
                <c:pt idx="4366">
                  <c:v>41627.916666666664</c:v>
                </c:pt>
                <c:pt idx="4367">
                  <c:v>41627.958333333336</c:v>
                </c:pt>
                <c:pt idx="4368">
                  <c:v>41628</c:v>
                </c:pt>
                <c:pt idx="4369">
                  <c:v>41628.041666666664</c:v>
                </c:pt>
                <c:pt idx="4370">
                  <c:v>41628.083333333336</c:v>
                </c:pt>
                <c:pt idx="4371">
                  <c:v>41628.125</c:v>
                </c:pt>
                <c:pt idx="4372">
                  <c:v>41628.166666666664</c:v>
                </c:pt>
                <c:pt idx="4373">
                  <c:v>41628.208333333336</c:v>
                </c:pt>
                <c:pt idx="4374">
                  <c:v>41628.25</c:v>
                </c:pt>
                <c:pt idx="4375">
                  <c:v>41628.291666666664</c:v>
                </c:pt>
                <c:pt idx="4376">
                  <c:v>41628.333333333336</c:v>
                </c:pt>
                <c:pt idx="4377">
                  <c:v>41628.375</c:v>
                </c:pt>
                <c:pt idx="4378">
                  <c:v>41628.416666666664</c:v>
                </c:pt>
                <c:pt idx="4379">
                  <c:v>41628.458333333336</c:v>
                </c:pt>
                <c:pt idx="4380">
                  <c:v>41628.5</c:v>
                </c:pt>
                <c:pt idx="4381">
                  <c:v>41628.541666666664</c:v>
                </c:pt>
                <c:pt idx="4382">
                  <c:v>41628.583333333336</c:v>
                </c:pt>
                <c:pt idx="4383">
                  <c:v>41628.625</c:v>
                </c:pt>
                <c:pt idx="4384">
                  <c:v>41628.666666666664</c:v>
                </c:pt>
                <c:pt idx="4385">
                  <c:v>41628.708333333336</c:v>
                </c:pt>
                <c:pt idx="4386">
                  <c:v>41628.75</c:v>
                </c:pt>
                <c:pt idx="4387">
                  <c:v>41628.791666666664</c:v>
                </c:pt>
                <c:pt idx="4388">
                  <c:v>41628.833333333336</c:v>
                </c:pt>
                <c:pt idx="4389">
                  <c:v>41628.875</c:v>
                </c:pt>
                <c:pt idx="4390">
                  <c:v>41628.916666666664</c:v>
                </c:pt>
                <c:pt idx="4391">
                  <c:v>41628.958333333336</c:v>
                </c:pt>
                <c:pt idx="4392">
                  <c:v>41629</c:v>
                </c:pt>
                <c:pt idx="4393">
                  <c:v>41629.041666666664</c:v>
                </c:pt>
                <c:pt idx="4394">
                  <c:v>41629.083333333336</c:v>
                </c:pt>
                <c:pt idx="4395">
                  <c:v>41629.125</c:v>
                </c:pt>
                <c:pt idx="4396">
                  <c:v>41629.166666666664</c:v>
                </c:pt>
                <c:pt idx="4397">
                  <c:v>41629.208333333336</c:v>
                </c:pt>
                <c:pt idx="4398">
                  <c:v>41629.25</c:v>
                </c:pt>
                <c:pt idx="4399">
                  <c:v>41629.291666666664</c:v>
                </c:pt>
                <c:pt idx="4400">
                  <c:v>41629.333333333336</c:v>
                </c:pt>
                <c:pt idx="4401">
                  <c:v>41629.375</c:v>
                </c:pt>
                <c:pt idx="4402">
                  <c:v>41629.416666666664</c:v>
                </c:pt>
                <c:pt idx="4403">
                  <c:v>41629.458333333336</c:v>
                </c:pt>
                <c:pt idx="4404">
                  <c:v>41629.5</c:v>
                </c:pt>
                <c:pt idx="4405">
                  <c:v>41629.541666666664</c:v>
                </c:pt>
                <c:pt idx="4406">
                  <c:v>41629.583333333336</c:v>
                </c:pt>
                <c:pt idx="4407">
                  <c:v>41629.625</c:v>
                </c:pt>
                <c:pt idx="4408">
                  <c:v>41629.666666666664</c:v>
                </c:pt>
                <c:pt idx="4409">
                  <c:v>41629.708333333336</c:v>
                </c:pt>
                <c:pt idx="4410">
                  <c:v>41629.75</c:v>
                </c:pt>
                <c:pt idx="4411">
                  <c:v>41629.791666666664</c:v>
                </c:pt>
                <c:pt idx="4412">
                  <c:v>41629.833333333336</c:v>
                </c:pt>
                <c:pt idx="4413">
                  <c:v>41629.875</c:v>
                </c:pt>
                <c:pt idx="4414">
                  <c:v>41629.916666666664</c:v>
                </c:pt>
                <c:pt idx="4415">
                  <c:v>41629.958333333336</c:v>
                </c:pt>
                <c:pt idx="4416">
                  <c:v>41630</c:v>
                </c:pt>
                <c:pt idx="4417">
                  <c:v>41630.041666666664</c:v>
                </c:pt>
                <c:pt idx="4418">
                  <c:v>41630.083333333336</c:v>
                </c:pt>
                <c:pt idx="4419">
                  <c:v>41630.125</c:v>
                </c:pt>
                <c:pt idx="4420">
                  <c:v>41630.166666666664</c:v>
                </c:pt>
                <c:pt idx="4421">
                  <c:v>41630.208333333336</c:v>
                </c:pt>
                <c:pt idx="4422">
                  <c:v>41630.25</c:v>
                </c:pt>
                <c:pt idx="4423">
                  <c:v>41630.291666666664</c:v>
                </c:pt>
                <c:pt idx="4424">
                  <c:v>41630.333333333336</c:v>
                </c:pt>
                <c:pt idx="4425">
                  <c:v>41630.375</c:v>
                </c:pt>
                <c:pt idx="4426">
                  <c:v>41630.416666666664</c:v>
                </c:pt>
                <c:pt idx="4427">
                  <c:v>41630.458333333336</c:v>
                </c:pt>
                <c:pt idx="4428">
                  <c:v>41630.5</c:v>
                </c:pt>
                <c:pt idx="4429">
                  <c:v>41630.541666666664</c:v>
                </c:pt>
                <c:pt idx="4430">
                  <c:v>41630.583333333336</c:v>
                </c:pt>
                <c:pt idx="4431">
                  <c:v>41630.625</c:v>
                </c:pt>
                <c:pt idx="4432">
                  <c:v>41630.666666666664</c:v>
                </c:pt>
                <c:pt idx="4433">
                  <c:v>41630.708333333336</c:v>
                </c:pt>
                <c:pt idx="4434">
                  <c:v>41630.75</c:v>
                </c:pt>
                <c:pt idx="4435">
                  <c:v>41630.791666666664</c:v>
                </c:pt>
                <c:pt idx="4436">
                  <c:v>41630.833333333336</c:v>
                </c:pt>
                <c:pt idx="4437">
                  <c:v>41630.875</c:v>
                </c:pt>
                <c:pt idx="4438">
                  <c:v>41630.916666666664</c:v>
                </c:pt>
                <c:pt idx="4439">
                  <c:v>41630.958333333336</c:v>
                </c:pt>
                <c:pt idx="4440">
                  <c:v>41631</c:v>
                </c:pt>
                <c:pt idx="4441">
                  <c:v>41631.041666666664</c:v>
                </c:pt>
                <c:pt idx="4442">
                  <c:v>41631.083333333336</c:v>
                </c:pt>
                <c:pt idx="4443">
                  <c:v>41631.125</c:v>
                </c:pt>
                <c:pt idx="4444">
                  <c:v>41631.166666666664</c:v>
                </c:pt>
                <c:pt idx="4445">
                  <c:v>41631.208333333336</c:v>
                </c:pt>
                <c:pt idx="4446">
                  <c:v>41631.25</c:v>
                </c:pt>
                <c:pt idx="4447">
                  <c:v>41631.291666666664</c:v>
                </c:pt>
                <c:pt idx="4448">
                  <c:v>41631.333333333336</c:v>
                </c:pt>
                <c:pt idx="4449">
                  <c:v>41631.375</c:v>
                </c:pt>
                <c:pt idx="4450">
                  <c:v>41631.416666666664</c:v>
                </c:pt>
                <c:pt idx="4451">
                  <c:v>41631.458333333336</c:v>
                </c:pt>
                <c:pt idx="4452">
                  <c:v>41631.5</c:v>
                </c:pt>
                <c:pt idx="4453">
                  <c:v>41631.541666666664</c:v>
                </c:pt>
                <c:pt idx="4454">
                  <c:v>41631.583333333336</c:v>
                </c:pt>
                <c:pt idx="4455">
                  <c:v>41631.625</c:v>
                </c:pt>
                <c:pt idx="4456">
                  <c:v>41631.666666666664</c:v>
                </c:pt>
                <c:pt idx="4457">
                  <c:v>41631.708333333336</c:v>
                </c:pt>
                <c:pt idx="4458">
                  <c:v>41631.75</c:v>
                </c:pt>
                <c:pt idx="4459">
                  <c:v>41631.791666666664</c:v>
                </c:pt>
                <c:pt idx="4460">
                  <c:v>41631.833333333336</c:v>
                </c:pt>
                <c:pt idx="4461">
                  <c:v>41631.875</c:v>
                </c:pt>
                <c:pt idx="4462">
                  <c:v>41631.916666666664</c:v>
                </c:pt>
                <c:pt idx="4463">
                  <c:v>41631.958333333336</c:v>
                </c:pt>
                <c:pt idx="4464">
                  <c:v>41632</c:v>
                </c:pt>
                <c:pt idx="4465">
                  <c:v>41632.041666666664</c:v>
                </c:pt>
                <c:pt idx="4466">
                  <c:v>41632.083333333336</c:v>
                </c:pt>
                <c:pt idx="4467">
                  <c:v>41632.125</c:v>
                </c:pt>
                <c:pt idx="4468">
                  <c:v>41632.166666666664</c:v>
                </c:pt>
                <c:pt idx="4469">
                  <c:v>41632.208333333336</c:v>
                </c:pt>
                <c:pt idx="4470">
                  <c:v>41632.25</c:v>
                </c:pt>
                <c:pt idx="4471">
                  <c:v>41632.291666666664</c:v>
                </c:pt>
                <c:pt idx="4472">
                  <c:v>41632.333333333336</c:v>
                </c:pt>
                <c:pt idx="4473">
                  <c:v>41632.375</c:v>
                </c:pt>
                <c:pt idx="4474">
                  <c:v>41632.416666666664</c:v>
                </c:pt>
                <c:pt idx="4475">
                  <c:v>41632.458333333336</c:v>
                </c:pt>
                <c:pt idx="4476">
                  <c:v>41632.5</c:v>
                </c:pt>
                <c:pt idx="4477">
                  <c:v>41632.541666666664</c:v>
                </c:pt>
                <c:pt idx="4478">
                  <c:v>41632.583333333336</c:v>
                </c:pt>
                <c:pt idx="4479">
                  <c:v>41632.625</c:v>
                </c:pt>
                <c:pt idx="4480">
                  <c:v>41632.666666666664</c:v>
                </c:pt>
                <c:pt idx="4481">
                  <c:v>41632.708333333336</c:v>
                </c:pt>
                <c:pt idx="4482">
                  <c:v>41632.75</c:v>
                </c:pt>
                <c:pt idx="4483">
                  <c:v>41632.791666666664</c:v>
                </c:pt>
                <c:pt idx="4484">
                  <c:v>41632.833333333336</c:v>
                </c:pt>
                <c:pt idx="4485">
                  <c:v>41632.875</c:v>
                </c:pt>
                <c:pt idx="4486">
                  <c:v>41632.916666666664</c:v>
                </c:pt>
                <c:pt idx="4487">
                  <c:v>41632.958333333336</c:v>
                </c:pt>
                <c:pt idx="4488">
                  <c:v>41633</c:v>
                </c:pt>
                <c:pt idx="4489">
                  <c:v>41633.041666666664</c:v>
                </c:pt>
                <c:pt idx="4490">
                  <c:v>41633.083333333336</c:v>
                </c:pt>
                <c:pt idx="4491">
                  <c:v>41633.125</c:v>
                </c:pt>
                <c:pt idx="4492">
                  <c:v>41633.166666666664</c:v>
                </c:pt>
                <c:pt idx="4493">
                  <c:v>41633.208333333336</c:v>
                </c:pt>
                <c:pt idx="4494">
                  <c:v>41633.25</c:v>
                </c:pt>
                <c:pt idx="4495">
                  <c:v>41633.291666666664</c:v>
                </c:pt>
                <c:pt idx="4496">
                  <c:v>41633.333333333336</c:v>
                </c:pt>
                <c:pt idx="4497">
                  <c:v>41633.375</c:v>
                </c:pt>
                <c:pt idx="4498">
                  <c:v>41633.416666666664</c:v>
                </c:pt>
                <c:pt idx="4499">
                  <c:v>41633.458333333336</c:v>
                </c:pt>
                <c:pt idx="4500">
                  <c:v>41633.5</c:v>
                </c:pt>
                <c:pt idx="4501">
                  <c:v>41633.541666666664</c:v>
                </c:pt>
                <c:pt idx="4502">
                  <c:v>41633.583333333336</c:v>
                </c:pt>
                <c:pt idx="4503">
                  <c:v>41633.625</c:v>
                </c:pt>
                <c:pt idx="4504">
                  <c:v>41633.666666666664</c:v>
                </c:pt>
                <c:pt idx="4505">
                  <c:v>41633.708333333336</c:v>
                </c:pt>
                <c:pt idx="4506">
                  <c:v>41633.75</c:v>
                </c:pt>
                <c:pt idx="4507">
                  <c:v>41633.791666666664</c:v>
                </c:pt>
                <c:pt idx="4508">
                  <c:v>41633.833333333336</c:v>
                </c:pt>
                <c:pt idx="4509">
                  <c:v>41633.875</c:v>
                </c:pt>
                <c:pt idx="4510">
                  <c:v>41633.916666666664</c:v>
                </c:pt>
                <c:pt idx="4511">
                  <c:v>41633.958333333336</c:v>
                </c:pt>
                <c:pt idx="4512">
                  <c:v>41634</c:v>
                </c:pt>
                <c:pt idx="4513">
                  <c:v>41634.041666666664</c:v>
                </c:pt>
                <c:pt idx="4514">
                  <c:v>41634.083333333336</c:v>
                </c:pt>
                <c:pt idx="4515">
                  <c:v>41634.125</c:v>
                </c:pt>
                <c:pt idx="4516">
                  <c:v>41634.166666666664</c:v>
                </c:pt>
                <c:pt idx="4517">
                  <c:v>41634.208333333336</c:v>
                </c:pt>
                <c:pt idx="4518">
                  <c:v>41634.25</c:v>
                </c:pt>
                <c:pt idx="4519">
                  <c:v>41634.291666666664</c:v>
                </c:pt>
                <c:pt idx="4520">
                  <c:v>41634.333333333336</c:v>
                </c:pt>
                <c:pt idx="4521">
                  <c:v>41634.375</c:v>
                </c:pt>
                <c:pt idx="4522">
                  <c:v>41634.416666666664</c:v>
                </c:pt>
                <c:pt idx="4523">
                  <c:v>41634.458333333336</c:v>
                </c:pt>
                <c:pt idx="4524">
                  <c:v>41634.5</c:v>
                </c:pt>
                <c:pt idx="4525">
                  <c:v>41634.541666666664</c:v>
                </c:pt>
                <c:pt idx="4526">
                  <c:v>41634.583333333336</c:v>
                </c:pt>
                <c:pt idx="4527">
                  <c:v>41634.625</c:v>
                </c:pt>
                <c:pt idx="4528">
                  <c:v>41634.666666666664</c:v>
                </c:pt>
                <c:pt idx="4529">
                  <c:v>41634.708333333336</c:v>
                </c:pt>
                <c:pt idx="4530">
                  <c:v>41634.75</c:v>
                </c:pt>
                <c:pt idx="4531">
                  <c:v>41634.791666666664</c:v>
                </c:pt>
                <c:pt idx="4532">
                  <c:v>41634.833333333336</c:v>
                </c:pt>
                <c:pt idx="4533">
                  <c:v>41634.875</c:v>
                </c:pt>
                <c:pt idx="4534">
                  <c:v>41634.916666666664</c:v>
                </c:pt>
                <c:pt idx="4535">
                  <c:v>41634.958333333336</c:v>
                </c:pt>
                <c:pt idx="4536">
                  <c:v>41635</c:v>
                </c:pt>
                <c:pt idx="4537">
                  <c:v>41635.041666666664</c:v>
                </c:pt>
                <c:pt idx="4538">
                  <c:v>41635.083333333336</c:v>
                </c:pt>
                <c:pt idx="4539">
                  <c:v>41635.125</c:v>
                </c:pt>
                <c:pt idx="4540">
                  <c:v>41635.166666666664</c:v>
                </c:pt>
                <c:pt idx="4541">
                  <c:v>41635.208333333336</c:v>
                </c:pt>
                <c:pt idx="4542">
                  <c:v>41635.25</c:v>
                </c:pt>
                <c:pt idx="4543">
                  <c:v>41635.291666666664</c:v>
                </c:pt>
                <c:pt idx="4544">
                  <c:v>41635.333333333336</c:v>
                </c:pt>
                <c:pt idx="4545">
                  <c:v>41635.375</c:v>
                </c:pt>
                <c:pt idx="4546">
                  <c:v>41635.416666666664</c:v>
                </c:pt>
                <c:pt idx="4547">
                  <c:v>41635.458333333336</c:v>
                </c:pt>
                <c:pt idx="4548">
                  <c:v>41635.5</c:v>
                </c:pt>
                <c:pt idx="4549">
                  <c:v>41635.541666666664</c:v>
                </c:pt>
                <c:pt idx="4550">
                  <c:v>41635.583333333336</c:v>
                </c:pt>
                <c:pt idx="4551">
                  <c:v>41635.625</c:v>
                </c:pt>
                <c:pt idx="4552">
                  <c:v>41635.666666666664</c:v>
                </c:pt>
                <c:pt idx="4553">
                  <c:v>41635.708333333336</c:v>
                </c:pt>
                <c:pt idx="4554">
                  <c:v>41635.75</c:v>
                </c:pt>
                <c:pt idx="4555">
                  <c:v>41635.791666666664</c:v>
                </c:pt>
                <c:pt idx="4556">
                  <c:v>41635.833333333336</c:v>
                </c:pt>
                <c:pt idx="4557">
                  <c:v>41635.875</c:v>
                </c:pt>
                <c:pt idx="4558">
                  <c:v>41635.916666666664</c:v>
                </c:pt>
                <c:pt idx="4559">
                  <c:v>41635.958333333336</c:v>
                </c:pt>
                <c:pt idx="4560">
                  <c:v>41636</c:v>
                </c:pt>
                <c:pt idx="4561">
                  <c:v>41636.041666666664</c:v>
                </c:pt>
                <c:pt idx="4562">
                  <c:v>41636.083333333336</c:v>
                </c:pt>
                <c:pt idx="4563">
                  <c:v>41636.125</c:v>
                </c:pt>
                <c:pt idx="4564">
                  <c:v>41636.166666666664</c:v>
                </c:pt>
                <c:pt idx="4565">
                  <c:v>41636.208333333336</c:v>
                </c:pt>
                <c:pt idx="4566">
                  <c:v>41636.25</c:v>
                </c:pt>
                <c:pt idx="4567">
                  <c:v>41636.291666666664</c:v>
                </c:pt>
                <c:pt idx="4568">
                  <c:v>41636.333333333336</c:v>
                </c:pt>
                <c:pt idx="4569">
                  <c:v>41636.375</c:v>
                </c:pt>
                <c:pt idx="4570">
                  <c:v>41636.416666666664</c:v>
                </c:pt>
                <c:pt idx="4571">
                  <c:v>41636.458333333336</c:v>
                </c:pt>
                <c:pt idx="4572">
                  <c:v>41636.5</c:v>
                </c:pt>
                <c:pt idx="4573">
                  <c:v>41636.541666666664</c:v>
                </c:pt>
                <c:pt idx="4574">
                  <c:v>41636.583333333336</c:v>
                </c:pt>
                <c:pt idx="4575">
                  <c:v>41636.625</c:v>
                </c:pt>
                <c:pt idx="4576">
                  <c:v>41636.666666666664</c:v>
                </c:pt>
                <c:pt idx="4577">
                  <c:v>41636.708333333336</c:v>
                </c:pt>
                <c:pt idx="4578">
                  <c:v>41636.75</c:v>
                </c:pt>
                <c:pt idx="4579">
                  <c:v>41636.791666666664</c:v>
                </c:pt>
                <c:pt idx="4580">
                  <c:v>41636.833333333336</c:v>
                </c:pt>
                <c:pt idx="4581">
                  <c:v>41636.875</c:v>
                </c:pt>
                <c:pt idx="4582">
                  <c:v>41636.916666666664</c:v>
                </c:pt>
                <c:pt idx="4583">
                  <c:v>41636.958333333336</c:v>
                </c:pt>
                <c:pt idx="4584">
                  <c:v>41637</c:v>
                </c:pt>
                <c:pt idx="4585">
                  <c:v>41637.041666666664</c:v>
                </c:pt>
                <c:pt idx="4586">
                  <c:v>41637.083333333336</c:v>
                </c:pt>
                <c:pt idx="4587">
                  <c:v>41637.125</c:v>
                </c:pt>
                <c:pt idx="4588">
                  <c:v>41637.166666666664</c:v>
                </c:pt>
                <c:pt idx="4589">
                  <c:v>41637.208333333336</c:v>
                </c:pt>
                <c:pt idx="4590">
                  <c:v>41637.25</c:v>
                </c:pt>
                <c:pt idx="4591">
                  <c:v>41637.291666666664</c:v>
                </c:pt>
                <c:pt idx="4592">
                  <c:v>41637.333333333336</c:v>
                </c:pt>
                <c:pt idx="4593">
                  <c:v>41637.375</c:v>
                </c:pt>
                <c:pt idx="4594">
                  <c:v>41637.416666666664</c:v>
                </c:pt>
                <c:pt idx="4595">
                  <c:v>41637.458333333336</c:v>
                </c:pt>
                <c:pt idx="4596">
                  <c:v>41637.5</c:v>
                </c:pt>
                <c:pt idx="4597">
                  <c:v>41637.541666666664</c:v>
                </c:pt>
                <c:pt idx="4598">
                  <c:v>41637.583333333336</c:v>
                </c:pt>
                <c:pt idx="4599">
                  <c:v>41637.625</c:v>
                </c:pt>
                <c:pt idx="4600">
                  <c:v>41637.666666666664</c:v>
                </c:pt>
                <c:pt idx="4601">
                  <c:v>41637.708333333336</c:v>
                </c:pt>
                <c:pt idx="4602">
                  <c:v>41637.75</c:v>
                </c:pt>
                <c:pt idx="4603">
                  <c:v>41637.791666666664</c:v>
                </c:pt>
                <c:pt idx="4604">
                  <c:v>41637.833333333336</c:v>
                </c:pt>
                <c:pt idx="4605">
                  <c:v>41637.875</c:v>
                </c:pt>
                <c:pt idx="4606">
                  <c:v>41637.916666666664</c:v>
                </c:pt>
                <c:pt idx="4607">
                  <c:v>41637.958333333336</c:v>
                </c:pt>
                <c:pt idx="4608">
                  <c:v>41638</c:v>
                </c:pt>
                <c:pt idx="4609">
                  <c:v>41638.041666666664</c:v>
                </c:pt>
                <c:pt idx="4610">
                  <c:v>41638.083333333336</c:v>
                </c:pt>
                <c:pt idx="4611">
                  <c:v>41638.125</c:v>
                </c:pt>
                <c:pt idx="4612">
                  <c:v>41638.166666666664</c:v>
                </c:pt>
                <c:pt idx="4613">
                  <c:v>41638.208333333336</c:v>
                </c:pt>
                <c:pt idx="4614">
                  <c:v>41638.25</c:v>
                </c:pt>
                <c:pt idx="4615">
                  <c:v>41638.291666666664</c:v>
                </c:pt>
                <c:pt idx="4616">
                  <c:v>41638.333333333336</c:v>
                </c:pt>
                <c:pt idx="4617">
                  <c:v>41638.375</c:v>
                </c:pt>
                <c:pt idx="4618">
                  <c:v>41638.416666666664</c:v>
                </c:pt>
                <c:pt idx="4619">
                  <c:v>41638.458333333336</c:v>
                </c:pt>
                <c:pt idx="4620">
                  <c:v>41638.5</c:v>
                </c:pt>
                <c:pt idx="4621">
                  <c:v>41638.541666666664</c:v>
                </c:pt>
                <c:pt idx="4622">
                  <c:v>41638.583333333336</c:v>
                </c:pt>
                <c:pt idx="4623">
                  <c:v>41638.625</c:v>
                </c:pt>
                <c:pt idx="4624">
                  <c:v>41638.666666666664</c:v>
                </c:pt>
                <c:pt idx="4625">
                  <c:v>41638.708333333336</c:v>
                </c:pt>
                <c:pt idx="4626">
                  <c:v>41638.75</c:v>
                </c:pt>
                <c:pt idx="4627">
                  <c:v>41638.791666666664</c:v>
                </c:pt>
                <c:pt idx="4628">
                  <c:v>41638.833333333336</c:v>
                </c:pt>
                <c:pt idx="4629">
                  <c:v>41638.875</c:v>
                </c:pt>
                <c:pt idx="4630">
                  <c:v>41638.916666666664</c:v>
                </c:pt>
                <c:pt idx="4631">
                  <c:v>41638.958333333336</c:v>
                </c:pt>
                <c:pt idx="4632">
                  <c:v>41639</c:v>
                </c:pt>
                <c:pt idx="4633">
                  <c:v>41639.041666666664</c:v>
                </c:pt>
                <c:pt idx="4634">
                  <c:v>41639.083333333336</c:v>
                </c:pt>
                <c:pt idx="4635">
                  <c:v>41639.125</c:v>
                </c:pt>
                <c:pt idx="4636">
                  <c:v>41639.166666666664</c:v>
                </c:pt>
                <c:pt idx="4637">
                  <c:v>41639.208333333336</c:v>
                </c:pt>
                <c:pt idx="4638">
                  <c:v>41639.25</c:v>
                </c:pt>
                <c:pt idx="4639">
                  <c:v>41639.291666666664</c:v>
                </c:pt>
                <c:pt idx="4640">
                  <c:v>41639.333333333336</c:v>
                </c:pt>
                <c:pt idx="4641">
                  <c:v>41639.375</c:v>
                </c:pt>
                <c:pt idx="4642">
                  <c:v>41639.416666666664</c:v>
                </c:pt>
                <c:pt idx="4643">
                  <c:v>41639.458333333336</c:v>
                </c:pt>
                <c:pt idx="4644">
                  <c:v>41639.5</c:v>
                </c:pt>
                <c:pt idx="4645">
                  <c:v>41639.541666666664</c:v>
                </c:pt>
                <c:pt idx="4646">
                  <c:v>41639.583333333336</c:v>
                </c:pt>
                <c:pt idx="4647">
                  <c:v>41639.625</c:v>
                </c:pt>
                <c:pt idx="4648">
                  <c:v>41639.666666666664</c:v>
                </c:pt>
                <c:pt idx="4649">
                  <c:v>41639.708333333336</c:v>
                </c:pt>
                <c:pt idx="4650">
                  <c:v>41639.75</c:v>
                </c:pt>
                <c:pt idx="4651">
                  <c:v>41639.791666666664</c:v>
                </c:pt>
                <c:pt idx="4652">
                  <c:v>41639.833333333336</c:v>
                </c:pt>
                <c:pt idx="4653">
                  <c:v>41639.875</c:v>
                </c:pt>
                <c:pt idx="4654">
                  <c:v>41639.916666666664</c:v>
                </c:pt>
                <c:pt idx="4655">
                  <c:v>41639.958333333336</c:v>
                </c:pt>
                <c:pt idx="4656">
                  <c:v>41640</c:v>
                </c:pt>
                <c:pt idx="4657">
                  <c:v>41640.041666666664</c:v>
                </c:pt>
                <c:pt idx="4658">
                  <c:v>41640.083333333336</c:v>
                </c:pt>
                <c:pt idx="4659">
                  <c:v>41640.125</c:v>
                </c:pt>
                <c:pt idx="4660">
                  <c:v>41640.166666666664</c:v>
                </c:pt>
                <c:pt idx="4661">
                  <c:v>41640.208333333336</c:v>
                </c:pt>
                <c:pt idx="4662">
                  <c:v>41640.25</c:v>
                </c:pt>
                <c:pt idx="4663">
                  <c:v>41640.291666666664</c:v>
                </c:pt>
                <c:pt idx="4664">
                  <c:v>41640.333333333336</c:v>
                </c:pt>
                <c:pt idx="4665">
                  <c:v>41640.375</c:v>
                </c:pt>
                <c:pt idx="4666">
                  <c:v>41640.416666666664</c:v>
                </c:pt>
                <c:pt idx="4667">
                  <c:v>41640.458333333336</c:v>
                </c:pt>
                <c:pt idx="4668">
                  <c:v>41640.5</c:v>
                </c:pt>
                <c:pt idx="4669">
                  <c:v>41640.541666666664</c:v>
                </c:pt>
                <c:pt idx="4670">
                  <c:v>41640.583333333336</c:v>
                </c:pt>
                <c:pt idx="4671">
                  <c:v>41640.625</c:v>
                </c:pt>
                <c:pt idx="4672">
                  <c:v>41640.666666666664</c:v>
                </c:pt>
                <c:pt idx="4673">
                  <c:v>41640.708333333336</c:v>
                </c:pt>
                <c:pt idx="4674">
                  <c:v>41640.75</c:v>
                </c:pt>
                <c:pt idx="4675">
                  <c:v>41640.791666666664</c:v>
                </c:pt>
                <c:pt idx="4676">
                  <c:v>41640.833333333336</c:v>
                </c:pt>
                <c:pt idx="4677">
                  <c:v>41640.875</c:v>
                </c:pt>
                <c:pt idx="4678">
                  <c:v>41640.916666666664</c:v>
                </c:pt>
                <c:pt idx="4679">
                  <c:v>41640.958333333336</c:v>
                </c:pt>
                <c:pt idx="4680">
                  <c:v>41641</c:v>
                </c:pt>
                <c:pt idx="4681">
                  <c:v>41641.041666666664</c:v>
                </c:pt>
                <c:pt idx="4682">
                  <c:v>41641.083333333336</c:v>
                </c:pt>
                <c:pt idx="4683">
                  <c:v>41641.125</c:v>
                </c:pt>
                <c:pt idx="4684">
                  <c:v>41641.166666666664</c:v>
                </c:pt>
                <c:pt idx="4685">
                  <c:v>41641.208333333336</c:v>
                </c:pt>
                <c:pt idx="4686">
                  <c:v>41641.25</c:v>
                </c:pt>
                <c:pt idx="4687">
                  <c:v>41641.291666666664</c:v>
                </c:pt>
                <c:pt idx="4688">
                  <c:v>41641.333333333336</c:v>
                </c:pt>
                <c:pt idx="4689">
                  <c:v>41641.375</c:v>
                </c:pt>
                <c:pt idx="4690">
                  <c:v>41641.416666666664</c:v>
                </c:pt>
                <c:pt idx="4691">
                  <c:v>41641.458333333336</c:v>
                </c:pt>
                <c:pt idx="4692">
                  <c:v>41641.5</c:v>
                </c:pt>
                <c:pt idx="4693">
                  <c:v>41641.541666666664</c:v>
                </c:pt>
                <c:pt idx="4694">
                  <c:v>41641.583333333336</c:v>
                </c:pt>
                <c:pt idx="4695">
                  <c:v>41641.625</c:v>
                </c:pt>
                <c:pt idx="4696">
                  <c:v>41641.666666666664</c:v>
                </c:pt>
                <c:pt idx="4697">
                  <c:v>41641.708333333336</c:v>
                </c:pt>
                <c:pt idx="4698">
                  <c:v>41641.75</c:v>
                </c:pt>
                <c:pt idx="4699">
                  <c:v>41641.791666666664</c:v>
                </c:pt>
                <c:pt idx="4700">
                  <c:v>41641.833333333336</c:v>
                </c:pt>
                <c:pt idx="4701">
                  <c:v>41641.875</c:v>
                </c:pt>
                <c:pt idx="4702">
                  <c:v>41641.916666666664</c:v>
                </c:pt>
                <c:pt idx="4703">
                  <c:v>41641.958333333336</c:v>
                </c:pt>
                <c:pt idx="4704">
                  <c:v>41642</c:v>
                </c:pt>
                <c:pt idx="4705">
                  <c:v>41642.041666666664</c:v>
                </c:pt>
                <c:pt idx="4706">
                  <c:v>41642.083333333336</c:v>
                </c:pt>
                <c:pt idx="4707">
                  <c:v>41642.125</c:v>
                </c:pt>
                <c:pt idx="4708">
                  <c:v>41642.166666666664</c:v>
                </c:pt>
                <c:pt idx="4709">
                  <c:v>41642.208333333336</c:v>
                </c:pt>
                <c:pt idx="4710">
                  <c:v>41642.25</c:v>
                </c:pt>
                <c:pt idx="4711">
                  <c:v>41642.291666666664</c:v>
                </c:pt>
                <c:pt idx="4712">
                  <c:v>41642.333333333336</c:v>
                </c:pt>
                <c:pt idx="4713">
                  <c:v>41642.375</c:v>
                </c:pt>
                <c:pt idx="4714">
                  <c:v>41642.416666666664</c:v>
                </c:pt>
                <c:pt idx="4715">
                  <c:v>41642.458333333336</c:v>
                </c:pt>
                <c:pt idx="4716">
                  <c:v>41642.5</c:v>
                </c:pt>
                <c:pt idx="4717">
                  <c:v>41642.541666666664</c:v>
                </c:pt>
                <c:pt idx="4718">
                  <c:v>41642.583333333336</c:v>
                </c:pt>
                <c:pt idx="4719">
                  <c:v>41642.625</c:v>
                </c:pt>
                <c:pt idx="4720">
                  <c:v>41642.666666666664</c:v>
                </c:pt>
                <c:pt idx="4721">
                  <c:v>41642.708333333336</c:v>
                </c:pt>
                <c:pt idx="4722">
                  <c:v>41642.75</c:v>
                </c:pt>
                <c:pt idx="4723">
                  <c:v>41642.791666666664</c:v>
                </c:pt>
                <c:pt idx="4724">
                  <c:v>41642.833333333336</c:v>
                </c:pt>
                <c:pt idx="4725">
                  <c:v>41642.875</c:v>
                </c:pt>
                <c:pt idx="4726">
                  <c:v>41642.916666666664</c:v>
                </c:pt>
                <c:pt idx="4727">
                  <c:v>41642.958333333336</c:v>
                </c:pt>
                <c:pt idx="4728">
                  <c:v>41643</c:v>
                </c:pt>
                <c:pt idx="4729">
                  <c:v>41643.041666666664</c:v>
                </c:pt>
                <c:pt idx="4730">
                  <c:v>41643.083333333336</c:v>
                </c:pt>
                <c:pt idx="4731">
                  <c:v>41643.125</c:v>
                </c:pt>
                <c:pt idx="4732">
                  <c:v>41643.166666666664</c:v>
                </c:pt>
                <c:pt idx="4733">
                  <c:v>41643.208333333336</c:v>
                </c:pt>
                <c:pt idx="4734">
                  <c:v>41643.25</c:v>
                </c:pt>
                <c:pt idx="4735">
                  <c:v>41643.291666666664</c:v>
                </c:pt>
                <c:pt idx="4736">
                  <c:v>41643.333333333336</c:v>
                </c:pt>
                <c:pt idx="4737">
                  <c:v>41643.375</c:v>
                </c:pt>
                <c:pt idx="4738">
                  <c:v>41643.416666666664</c:v>
                </c:pt>
                <c:pt idx="4739">
                  <c:v>41643.458333333336</c:v>
                </c:pt>
                <c:pt idx="4740">
                  <c:v>41643.5</c:v>
                </c:pt>
                <c:pt idx="4741">
                  <c:v>41643.541666666664</c:v>
                </c:pt>
                <c:pt idx="4742">
                  <c:v>41643.583333333336</c:v>
                </c:pt>
                <c:pt idx="4743">
                  <c:v>41643.625</c:v>
                </c:pt>
                <c:pt idx="4744">
                  <c:v>41643.666666666664</c:v>
                </c:pt>
                <c:pt idx="4745">
                  <c:v>41643.708333333336</c:v>
                </c:pt>
                <c:pt idx="4746">
                  <c:v>41643.75</c:v>
                </c:pt>
                <c:pt idx="4747">
                  <c:v>41643.791666666664</c:v>
                </c:pt>
                <c:pt idx="4748">
                  <c:v>41643.833333333336</c:v>
                </c:pt>
                <c:pt idx="4749">
                  <c:v>41643.875</c:v>
                </c:pt>
                <c:pt idx="4750">
                  <c:v>41643.916666666664</c:v>
                </c:pt>
                <c:pt idx="4751">
                  <c:v>41643.958333333336</c:v>
                </c:pt>
                <c:pt idx="4752">
                  <c:v>41644</c:v>
                </c:pt>
                <c:pt idx="4753">
                  <c:v>41644.041666666664</c:v>
                </c:pt>
                <c:pt idx="4754">
                  <c:v>41644.083333333336</c:v>
                </c:pt>
                <c:pt idx="4755">
                  <c:v>41644.125</c:v>
                </c:pt>
                <c:pt idx="4756">
                  <c:v>41644.166666666664</c:v>
                </c:pt>
                <c:pt idx="4757">
                  <c:v>41644.208333333336</c:v>
                </c:pt>
                <c:pt idx="4758">
                  <c:v>41644.25</c:v>
                </c:pt>
                <c:pt idx="4759">
                  <c:v>41644.291666666664</c:v>
                </c:pt>
                <c:pt idx="4760">
                  <c:v>41644.333333333336</c:v>
                </c:pt>
                <c:pt idx="4761">
                  <c:v>41644.375</c:v>
                </c:pt>
                <c:pt idx="4762">
                  <c:v>41644.416666666664</c:v>
                </c:pt>
                <c:pt idx="4763">
                  <c:v>41644.458333333336</c:v>
                </c:pt>
                <c:pt idx="4764">
                  <c:v>41644.5</c:v>
                </c:pt>
                <c:pt idx="4765">
                  <c:v>41644.541666666664</c:v>
                </c:pt>
                <c:pt idx="4766">
                  <c:v>41644.583333333336</c:v>
                </c:pt>
                <c:pt idx="4767">
                  <c:v>41644.625</c:v>
                </c:pt>
                <c:pt idx="4768">
                  <c:v>41644.666666666664</c:v>
                </c:pt>
                <c:pt idx="4769">
                  <c:v>41644.708333333336</c:v>
                </c:pt>
                <c:pt idx="4770">
                  <c:v>41644.75</c:v>
                </c:pt>
                <c:pt idx="4771">
                  <c:v>41644.791666666664</c:v>
                </c:pt>
                <c:pt idx="4772">
                  <c:v>41644.833333333336</c:v>
                </c:pt>
                <c:pt idx="4773">
                  <c:v>41644.875</c:v>
                </c:pt>
                <c:pt idx="4774">
                  <c:v>41644.916666666664</c:v>
                </c:pt>
                <c:pt idx="4775">
                  <c:v>41644.958333333336</c:v>
                </c:pt>
                <c:pt idx="4776">
                  <c:v>41645</c:v>
                </c:pt>
                <c:pt idx="4777">
                  <c:v>41645.041666666664</c:v>
                </c:pt>
                <c:pt idx="4778">
                  <c:v>41645.083333333336</c:v>
                </c:pt>
                <c:pt idx="4779">
                  <c:v>41645.125</c:v>
                </c:pt>
                <c:pt idx="4780">
                  <c:v>41645.166666666664</c:v>
                </c:pt>
                <c:pt idx="4781">
                  <c:v>41645.208333333336</c:v>
                </c:pt>
                <c:pt idx="4782">
                  <c:v>41645.25</c:v>
                </c:pt>
                <c:pt idx="4783">
                  <c:v>41645.291666666664</c:v>
                </c:pt>
                <c:pt idx="4784">
                  <c:v>41645.333333333336</c:v>
                </c:pt>
                <c:pt idx="4785">
                  <c:v>41645.375</c:v>
                </c:pt>
                <c:pt idx="4786">
                  <c:v>41645.416666666664</c:v>
                </c:pt>
                <c:pt idx="4787">
                  <c:v>41645.458333333336</c:v>
                </c:pt>
                <c:pt idx="4788">
                  <c:v>41645.5</c:v>
                </c:pt>
                <c:pt idx="4789">
                  <c:v>41645.541666666664</c:v>
                </c:pt>
                <c:pt idx="4790">
                  <c:v>41645.583333333336</c:v>
                </c:pt>
                <c:pt idx="4791">
                  <c:v>41645.625</c:v>
                </c:pt>
                <c:pt idx="4792">
                  <c:v>41645.666666666664</c:v>
                </c:pt>
                <c:pt idx="4793">
                  <c:v>41645.708333333336</c:v>
                </c:pt>
                <c:pt idx="4794">
                  <c:v>41645.75</c:v>
                </c:pt>
                <c:pt idx="4795">
                  <c:v>41645.791666666664</c:v>
                </c:pt>
                <c:pt idx="4796">
                  <c:v>41645.833333333336</c:v>
                </c:pt>
                <c:pt idx="4797">
                  <c:v>41645.875</c:v>
                </c:pt>
                <c:pt idx="4798">
                  <c:v>41645.916666666664</c:v>
                </c:pt>
                <c:pt idx="4799">
                  <c:v>41645.958333333336</c:v>
                </c:pt>
                <c:pt idx="4800">
                  <c:v>41646</c:v>
                </c:pt>
                <c:pt idx="4801">
                  <c:v>41646.041666666664</c:v>
                </c:pt>
                <c:pt idx="4802">
                  <c:v>41646.083333333336</c:v>
                </c:pt>
                <c:pt idx="4803">
                  <c:v>41646.125</c:v>
                </c:pt>
                <c:pt idx="4804">
                  <c:v>41646.166666666664</c:v>
                </c:pt>
                <c:pt idx="4805">
                  <c:v>41646.208333333336</c:v>
                </c:pt>
                <c:pt idx="4806">
                  <c:v>41646.25</c:v>
                </c:pt>
                <c:pt idx="4807">
                  <c:v>41646.291666666664</c:v>
                </c:pt>
                <c:pt idx="4808">
                  <c:v>41646.333333333336</c:v>
                </c:pt>
                <c:pt idx="4809">
                  <c:v>41646.375</c:v>
                </c:pt>
                <c:pt idx="4810">
                  <c:v>41646.416666666664</c:v>
                </c:pt>
                <c:pt idx="4811">
                  <c:v>41646.458333333336</c:v>
                </c:pt>
                <c:pt idx="4812">
                  <c:v>41646.5</c:v>
                </c:pt>
                <c:pt idx="4813">
                  <c:v>41646.541666666664</c:v>
                </c:pt>
                <c:pt idx="4814">
                  <c:v>41646.583333333336</c:v>
                </c:pt>
                <c:pt idx="4815">
                  <c:v>41646.625</c:v>
                </c:pt>
                <c:pt idx="4816">
                  <c:v>41646.666666666664</c:v>
                </c:pt>
                <c:pt idx="4817">
                  <c:v>41646.708333333336</c:v>
                </c:pt>
                <c:pt idx="4818">
                  <c:v>41646.75</c:v>
                </c:pt>
                <c:pt idx="4819">
                  <c:v>41646.791666666664</c:v>
                </c:pt>
                <c:pt idx="4820">
                  <c:v>41646.833333333336</c:v>
                </c:pt>
                <c:pt idx="4821">
                  <c:v>41646.875</c:v>
                </c:pt>
                <c:pt idx="4822">
                  <c:v>41646.916666666664</c:v>
                </c:pt>
                <c:pt idx="4823">
                  <c:v>41646.958333333336</c:v>
                </c:pt>
                <c:pt idx="4824">
                  <c:v>41647</c:v>
                </c:pt>
                <c:pt idx="4825">
                  <c:v>41647.041666666664</c:v>
                </c:pt>
                <c:pt idx="4826">
                  <c:v>41647.083333333336</c:v>
                </c:pt>
                <c:pt idx="4827">
                  <c:v>41647.125</c:v>
                </c:pt>
                <c:pt idx="4828">
                  <c:v>41647.166666666664</c:v>
                </c:pt>
                <c:pt idx="4829">
                  <c:v>41647.208333333336</c:v>
                </c:pt>
                <c:pt idx="4830">
                  <c:v>41647.25</c:v>
                </c:pt>
                <c:pt idx="4831">
                  <c:v>41647.291666666664</c:v>
                </c:pt>
                <c:pt idx="4832">
                  <c:v>41647.333333333336</c:v>
                </c:pt>
                <c:pt idx="4833">
                  <c:v>41647.375</c:v>
                </c:pt>
                <c:pt idx="4834">
                  <c:v>41647.416666666664</c:v>
                </c:pt>
                <c:pt idx="4835">
                  <c:v>41647.458333333336</c:v>
                </c:pt>
                <c:pt idx="4836">
                  <c:v>41647.5</c:v>
                </c:pt>
                <c:pt idx="4837">
                  <c:v>41647.541666666664</c:v>
                </c:pt>
                <c:pt idx="4838">
                  <c:v>41647.583333333336</c:v>
                </c:pt>
                <c:pt idx="4839">
                  <c:v>41647.625</c:v>
                </c:pt>
                <c:pt idx="4840">
                  <c:v>41647.666666666664</c:v>
                </c:pt>
                <c:pt idx="4841">
                  <c:v>41647.708333333336</c:v>
                </c:pt>
                <c:pt idx="4842">
                  <c:v>41647.75</c:v>
                </c:pt>
                <c:pt idx="4843">
                  <c:v>41647.791666666664</c:v>
                </c:pt>
                <c:pt idx="4844">
                  <c:v>41647.833333333336</c:v>
                </c:pt>
                <c:pt idx="4845">
                  <c:v>41647.875</c:v>
                </c:pt>
                <c:pt idx="4846">
                  <c:v>41647.916666666664</c:v>
                </c:pt>
                <c:pt idx="4847">
                  <c:v>41647.958333333336</c:v>
                </c:pt>
                <c:pt idx="4848">
                  <c:v>41648</c:v>
                </c:pt>
                <c:pt idx="4849">
                  <c:v>41648.041666666664</c:v>
                </c:pt>
                <c:pt idx="4850">
                  <c:v>41648.083333333336</c:v>
                </c:pt>
                <c:pt idx="4851">
                  <c:v>41648.125</c:v>
                </c:pt>
                <c:pt idx="4852">
                  <c:v>41648.166666666664</c:v>
                </c:pt>
                <c:pt idx="4853">
                  <c:v>41648.208333333336</c:v>
                </c:pt>
                <c:pt idx="4854">
                  <c:v>41648.25</c:v>
                </c:pt>
                <c:pt idx="4855">
                  <c:v>41648.291666666664</c:v>
                </c:pt>
                <c:pt idx="4856">
                  <c:v>41648.333333333336</c:v>
                </c:pt>
                <c:pt idx="4857">
                  <c:v>41648.375</c:v>
                </c:pt>
                <c:pt idx="4858">
                  <c:v>41648.416666666664</c:v>
                </c:pt>
                <c:pt idx="4859">
                  <c:v>41648.458333333336</c:v>
                </c:pt>
                <c:pt idx="4860">
                  <c:v>41648.5</c:v>
                </c:pt>
                <c:pt idx="4861">
                  <c:v>41648.541666666664</c:v>
                </c:pt>
                <c:pt idx="4862">
                  <c:v>41648.583333333336</c:v>
                </c:pt>
                <c:pt idx="4863">
                  <c:v>41648.625</c:v>
                </c:pt>
                <c:pt idx="4864">
                  <c:v>41648.666666666664</c:v>
                </c:pt>
                <c:pt idx="4865">
                  <c:v>41648.708333333336</c:v>
                </c:pt>
                <c:pt idx="4866">
                  <c:v>41648.75</c:v>
                </c:pt>
                <c:pt idx="4867">
                  <c:v>41648.791666666664</c:v>
                </c:pt>
                <c:pt idx="4868">
                  <c:v>41648.833333333336</c:v>
                </c:pt>
                <c:pt idx="4869">
                  <c:v>41648.875</c:v>
                </c:pt>
                <c:pt idx="4870">
                  <c:v>41648.916666666664</c:v>
                </c:pt>
                <c:pt idx="4871">
                  <c:v>41648.958333333336</c:v>
                </c:pt>
                <c:pt idx="4872">
                  <c:v>41649</c:v>
                </c:pt>
                <c:pt idx="4873">
                  <c:v>41649.041666666664</c:v>
                </c:pt>
                <c:pt idx="4874">
                  <c:v>41649.083333333336</c:v>
                </c:pt>
                <c:pt idx="4875">
                  <c:v>41649.125</c:v>
                </c:pt>
                <c:pt idx="4876">
                  <c:v>41649.166666666664</c:v>
                </c:pt>
                <c:pt idx="4877">
                  <c:v>41649.208333333336</c:v>
                </c:pt>
                <c:pt idx="4878">
                  <c:v>41649.25</c:v>
                </c:pt>
                <c:pt idx="4879">
                  <c:v>41649.291666666664</c:v>
                </c:pt>
                <c:pt idx="4880">
                  <c:v>41649.333333333336</c:v>
                </c:pt>
                <c:pt idx="4881">
                  <c:v>41649.375</c:v>
                </c:pt>
                <c:pt idx="4882">
                  <c:v>41649.416666666664</c:v>
                </c:pt>
                <c:pt idx="4883">
                  <c:v>41649.458333333336</c:v>
                </c:pt>
                <c:pt idx="4884">
                  <c:v>41649.5</c:v>
                </c:pt>
                <c:pt idx="4885">
                  <c:v>41649.541666666664</c:v>
                </c:pt>
                <c:pt idx="4886">
                  <c:v>41649.583333333336</c:v>
                </c:pt>
                <c:pt idx="4887">
                  <c:v>41649.625</c:v>
                </c:pt>
                <c:pt idx="4888">
                  <c:v>41649.666666666664</c:v>
                </c:pt>
                <c:pt idx="4889">
                  <c:v>41649.708333333336</c:v>
                </c:pt>
                <c:pt idx="4890">
                  <c:v>41649.75</c:v>
                </c:pt>
                <c:pt idx="4891">
                  <c:v>41649.791666666664</c:v>
                </c:pt>
                <c:pt idx="4892">
                  <c:v>41649.833333333336</c:v>
                </c:pt>
                <c:pt idx="4893">
                  <c:v>41649.875</c:v>
                </c:pt>
                <c:pt idx="4894">
                  <c:v>41649.916666666664</c:v>
                </c:pt>
                <c:pt idx="4895">
                  <c:v>41649.958333333336</c:v>
                </c:pt>
                <c:pt idx="4896">
                  <c:v>41650</c:v>
                </c:pt>
                <c:pt idx="4897">
                  <c:v>41650.041666666664</c:v>
                </c:pt>
                <c:pt idx="4898">
                  <c:v>41650.083333333336</c:v>
                </c:pt>
                <c:pt idx="4899">
                  <c:v>41650.125</c:v>
                </c:pt>
                <c:pt idx="4900">
                  <c:v>41650.166666666664</c:v>
                </c:pt>
                <c:pt idx="4901">
                  <c:v>41650.208333333336</c:v>
                </c:pt>
                <c:pt idx="4902">
                  <c:v>41650.25</c:v>
                </c:pt>
                <c:pt idx="4903">
                  <c:v>41650.291666666664</c:v>
                </c:pt>
                <c:pt idx="4904">
                  <c:v>41650.333333333336</c:v>
                </c:pt>
                <c:pt idx="4905">
                  <c:v>41650.375</c:v>
                </c:pt>
                <c:pt idx="4906">
                  <c:v>41650.416666666664</c:v>
                </c:pt>
                <c:pt idx="4907">
                  <c:v>41650.458333333336</c:v>
                </c:pt>
                <c:pt idx="4908">
                  <c:v>41650.5</c:v>
                </c:pt>
                <c:pt idx="4909">
                  <c:v>41650.541666666664</c:v>
                </c:pt>
                <c:pt idx="4910">
                  <c:v>41650.583333333336</c:v>
                </c:pt>
                <c:pt idx="4911">
                  <c:v>41650.625</c:v>
                </c:pt>
                <c:pt idx="4912">
                  <c:v>41650.666666666664</c:v>
                </c:pt>
                <c:pt idx="4913">
                  <c:v>41650.708333333336</c:v>
                </c:pt>
                <c:pt idx="4914">
                  <c:v>41650.75</c:v>
                </c:pt>
                <c:pt idx="4915">
                  <c:v>41650.791666666664</c:v>
                </c:pt>
                <c:pt idx="4916">
                  <c:v>41650.833333333336</c:v>
                </c:pt>
                <c:pt idx="4917">
                  <c:v>41650.875</c:v>
                </c:pt>
                <c:pt idx="4918">
                  <c:v>41650.916666666664</c:v>
                </c:pt>
                <c:pt idx="4919">
                  <c:v>41650.958333333336</c:v>
                </c:pt>
                <c:pt idx="4920">
                  <c:v>41651</c:v>
                </c:pt>
                <c:pt idx="4921">
                  <c:v>41651.041666666664</c:v>
                </c:pt>
                <c:pt idx="4922">
                  <c:v>41651.083333333336</c:v>
                </c:pt>
                <c:pt idx="4923">
                  <c:v>41651.125</c:v>
                </c:pt>
                <c:pt idx="4924">
                  <c:v>41651.166666666664</c:v>
                </c:pt>
                <c:pt idx="4925">
                  <c:v>41651.208333333336</c:v>
                </c:pt>
                <c:pt idx="4926">
                  <c:v>41651.25</c:v>
                </c:pt>
                <c:pt idx="4927">
                  <c:v>41651.291666666664</c:v>
                </c:pt>
                <c:pt idx="4928">
                  <c:v>41651.333333333336</c:v>
                </c:pt>
                <c:pt idx="4929">
                  <c:v>41651.375</c:v>
                </c:pt>
                <c:pt idx="4930">
                  <c:v>41651.416666666664</c:v>
                </c:pt>
                <c:pt idx="4931">
                  <c:v>41651.458333333336</c:v>
                </c:pt>
                <c:pt idx="4932">
                  <c:v>41651.5</c:v>
                </c:pt>
                <c:pt idx="4933">
                  <c:v>41651.541666666664</c:v>
                </c:pt>
                <c:pt idx="4934">
                  <c:v>41651.583333333336</c:v>
                </c:pt>
                <c:pt idx="4935">
                  <c:v>41651.625</c:v>
                </c:pt>
                <c:pt idx="4936">
                  <c:v>41651.666666666664</c:v>
                </c:pt>
                <c:pt idx="4937">
                  <c:v>41651.708333333336</c:v>
                </c:pt>
                <c:pt idx="4938">
                  <c:v>41651.75</c:v>
                </c:pt>
                <c:pt idx="4939">
                  <c:v>41651.791666666664</c:v>
                </c:pt>
                <c:pt idx="4940">
                  <c:v>41651.833333333336</c:v>
                </c:pt>
                <c:pt idx="4941">
                  <c:v>41651.875</c:v>
                </c:pt>
                <c:pt idx="4942">
                  <c:v>41651.916666666664</c:v>
                </c:pt>
                <c:pt idx="4943">
                  <c:v>41651.958333333336</c:v>
                </c:pt>
                <c:pt idx="4944">
                  <c:v>41652</c:v>
                </c:pt>
                <c:pt idx="4945">
                  <c:v>41652.041666666664</c:v>
                </c:pt>
                <c:pt idx="4946">
                  <c:v>41652.083333333336</c:v>
                </c:pt>
                <c:pt idx="4947">
                  <c:v>41652.125</c:v>
                </c:pt>
                <c:pt idx="4948">
                  <c:v>41652.166666666664</c:v>
                </c:pt>
                <c:pt idx="4949">
                  <c:v>41652.208333333336</c:v>
                </c:pt>
                <c:pt idx="4950">
                  <c:v>41652.25</c:v>
                </c:pt>
                <c:pt idx="4951">
                  <c:v>41652.291666666664</c:v>
                </c:pt>
                <c:pt idx="4952">
                  <c:v>41652.333333333336</c:v>
                </c:pt>
                <c:pt idx="4953">
                  <c:v>41652.375</c:v>
                </c:pt>
                <c:pt idx="4954">
                  <c:v>41652.416666666664</c:v>
                </c:pt>
                <c:pt idx="4955">
                  <c:v>41652.458333333336</c:v>
                </c:pt>
                <c:pt idx="4956">
                  <c:v>41652.5</c:v>
                </c:pt>
                <c:pt idx="4957">
                  <c:v>41652.541666666664</c:v>
                </c:pt>
                <c:pt idx="4958">
                  <c:v>41652.583333333336</c:v>
                </c:pt>
                <c:pt idx="4959">
                  <c:v>41652.625</c:v>
                </c:pt>
                <c:pt idx="4960">
                  <c:v>41652.666666666664</c:v>
                </c:pt>
                <c:pt idx="4961">
                  <c:v>41652.708333333336</c:v>
                </c:pt>
                <c:pt idx="4962">
                  <c:v>41652.75</c:v>
                </c:pt>
                <c:pt idx="4963">
                  <c:v>41652.791666666664</c:v>
                </c:pt>
                <c:pt idx="4964">
                  <c:v>41652.833333333336</c:v>
                </c:pt>
                <c:pt idx="4965">
                  <c:v>41652.875</c:v>
                </c:pt>
                <c:pt idx="4966">
                  <c:v>41652.916666666664</c:v>
                </c:pt>
                <c:pt idx="4967">
                  <c:v>41652.958333333336</c:v>
                </c:pt>
                <c:pt idx="4968">
                  <c:v>41653</c:v>
                </c:pt>
                <c:pt idx="4969">
                  <c:v>41653.041666666664</c:v>
                </c:pt>
                <c:pt idx="4970">
                  <c:v>41653.083333333336</c:v>
                </c:pt>
                <c:pt idx="4971">
                  <c:v>41653.125</c:v>
                </c:pt>
                <c:pt idx="4972">
                  <c:v>41653.166666666664</c:v>
                </c:pt>
                <c:pt idx="4973">
                  <c:v>41653.208333333336</c:v>
                </c:pt>
                <c:pt idx="4974">
                  <c:v>41653.25</c:v>
                </c:pt>
                <c:pt idx="4975">
                  <c:v>41653.291666666664</c:v>
                </c:pt>
                <c:pt idx="4976">
                  <c:v>41653.333333333336</c:v>
                </c:pt>
                <c:pt idx="4977">
                  <c:v>41653.375</c:v>
                </c:pt>
                <c:pt idx="4978">
                  <c:v>41653.416666666664</c:v>
                </c:pt>
                <c:pt idx="4979">
                  <c:v>41653.458333333336</c:v>
                </c:pt>
                <c:pt idx="4980">
                  <c:v>41653.5</c:v>
                </c:pt>
                <c:pt idx="4981">
                  <c:v>41653.541666666664</c:v>
                </c:pt>
                <c:pt idx="4982">
                  <c:v>41653.583333333336</c:v>
                </c:pt>
                <c:pt idx="4983">
                  <c:v>41653.625</c:v>
                </c:pt>
                <c:pt idx="4984">
                  <c:v>41653.666666666664</c:v>
                </c:pt>
                <c:pt idx="4985">
                  <c:v>41653.708333333336</c:v>
                </c:pt>
                <c:pt idx="4986">
                  <c:v>41653.75</c:v>
                </c:pt>
                <c:pt idx="4987">
                  <c:v>41653.791666666664</c:v>
                </c:pt>
                <c:pt idx="4988">
                  <c:v>41653.833333333336</c:v>
                </c:pt>
                <c:pt idx="4989">
                  <c:v>41653.875</c:v>
                </c:pt>
                <c:pt idx="4990">
                  <c:v>41653.916666666664</c:v>
                </c:pt>
                <c:pt idx="4991">
                  <c:v>41653.958333333336</c:v>
                </c:pt>
                <c:pt idx="4992">
                  <c:v>41654</c:v>
                </c:pt>
                <c:pt idx="4993">
                  <c:v>41654.041666666664</c:v>
                </c:pt>
                <c:pt idx="4994">
                  <c:v>41654.083333333336</c:v>
                </c:pt>
                <c:pt idx="4995">
                  <c:v>41654.125</c:v>
                </c:pt>
                <c:pt idx="4996">
                  <c:v>41654.166666666664</c:v>
                </c:pt>
                <c:pt idx="4997">
                  <c:v>41654.208333333336</c:v>
                </c:pt>
                <c:pt idx="4998">
                  <c:v>41654.25</c:v>
                </c:pt>
                <c:pt idx="4999">
                  <c:v>41654.291666666664</c:v>
                </c:pt>
                <c:pt idx="5000">
                  <c:v>41654.333333333336</c:v>
                </c:pt>
                <c:pt idx="5001">
                  <c:v>41654.375</c:v>
                </c:pt>
                <c:pt idx="5002">
                  <c:v>41654.416666666664</c:v>
                </c:pt>
                <c:pt idx="5003">
                  <c:v>41654.458333333336</c:v>
                </c:pt>
                <c:pt idx="5004">
                  <c:v>41654.5</c:v>
                </c:pt>
                <c:pt idx="5005">
                  <c:v>41654.541666666664</c:v>
                </c:pt>
                <c:pt idx="5006">
                  <c:v>41654.583333333336</c:v>
                </c:pt>
                <c:pt idx="5007">
                  <c:v>41654.625</c:v>
                </c:pt>
                <c:pt idx="5008">
                  <c:v>41654.666666666664</c:v>
                </c:pt>
                <c:pt idx="5009">
                  <c:v>41654.708333333336</c:v>
                </c:pt>
                <c:pt idx="5010">
                  <c:v>41654.75</c:v>
                </c:pt>
                <c:pt idx="5011">
                  <c:v>41654.791666666664</c:v>
                </c:pt>
                <c:pt idx="5012">
                  <c:v>41654.833333333336</c:v>
                </c:pt>
                <c:pt idx="5013">
                  <c:v>41654.875</c:v>
                </c:pt>
                <c:pt idx="5014">
                  <c:v>41654.916666666664</c:v>
                </c:pt>
                <c:pt idx="5015">
                  <c:v>41654.958333333336</c:v>
                </c:pt>
                <c:pt idx="5016">
                  <c:v>41655</c:v>
                </c:pt>
                <c:pt idx="5017">
                  <c:v>41655.041666666664</c:v>
                </c:pt>
                <c:pt idx="5018">
                  <c:v>41655.083333333336</c:v>
                </c:pt>
                <c:pt idx="5019">
                  <c:v>41655.125</c:v>
                </c:pt>
                <c:pt idx="5020">
                  <c:v>41655.166666666664</c:v>
                </c:pt>
                <c:pt idx="5021">
                  <c:v>41655.208333333336</c:v>
                </c:pt>
                <c:pt idx="5022">
                  <c:v>41655.25</c:v>
                </c:pt>
                <c:pt idx="5023">
                  <c:v>41655.291666666664</c:v>
                </c:pt>
                <c:pt idx="5024">
                  <c:v>41655.333333333336</c:v>
                </c:pt>
                <c:pt idx="5025">
                  <c:v>41655.375</c:v>
                </c:pt>
                <c:pt idx="5026">
                  <c:v>41655.416666666664</c:v>
                </c:pt>
                <c:pt idx="5027">
                  <c:v>41655.458333333336</c:v>
                </c:pt>
                <c:pt idx="5028">
                  <c:v>41655.5</c:v>
                </c:pt>
                <c:pt idx="5029">
                  <c:v>41655.541666666664</c:v>
                </c:pt>
                <c:pt idx="5030">
                  <c:v>41655.583333333336</c:v>
                </c:pt>
                <c:pt idx="5031">
                  <c:v>41655.625</c:v>
                </c:pt>
                <c:pt idx="5032">
                  <c:v>41655.666666666664</c:v>
                </c:pt>
                <c:pt idx="5033">
                  <c:v>41655.708333333336</c:v>
                </c:pt>
                <c:pt idx="5034">
                  <c:v>41655.75</c:v>
                </c:pt>
                <c:pt idx="5035">
                  <c:v>41655.791666666664</c:v>
                </c:pt>
                <c:pt idx="5036">
                  <c:v>41655.833333333336</c:v>
                </c:pt>
                <c:pt idx="5037">
                  <c:v>41655.875</c:v>
                </c:pt>
                <c:pt idx="5038">
                  <c:v>41655.916666666664</c:v>
                </c:pt>
                <c:pt idx="5039">
                  <c:v>41655.958333333336</c:v>
                </c:pt>
                <c:pt idx="5040">
                  <c:v>41656</c:v>
                </c:pt>
                <c:pt idx="5041">
                  <c:v>41656.041666666664</c:v>
                </c:pt>
                <c:pt idx="5042">
                  <c:v>41656.083333333336</c:v>
                </c:pt>
                <c:pt idx="5043">
                  <c:v>41656.125</c:v>
                </c:pt>
                <c:pt idx="5044">
                  <c:v>41656.166666666664</c:v>
                </c:pt>
                <c:pt idx="5045">
                  <c:v>41656.208333333336</c:v>
                </c:pt>
                <c:pt idx="5046">
                  <c:v>41656.25</c:v>
                </c:pt>
                <c:pt idx="5047">
                  <c:v>41656.291666666664</c:v>
                </c:pt>
                <c:pt idx="5048">
                  <c:v>41656.333333333336</c:v>
                </c:pt>
                <c:pt idx="5049">
                  <c:v>41656.375</c:v>
                </c:pt>
                <c:pt idx="5050">
                  <c:v>41656.416666666664</c:v>
                </c:pt>
                <c:pt idx="5051">
                  <c:v>41656.458333333336</c:v>
                </c:pt>
                <c:pt idx="5052">
                  <c:v>41656.5</c:v>
                </c:pt>
                <c:pt idx="5053">
                  <c:v>41656.541666666664</c:v>
                </c:pt>
                <c:pt idx="5054">
                  <c:v>41656.583333333336</c:v>
                </c:pt>
                <c:pt idx="5055">
                  <c:v>41656.625</c:v>
                </c:pt>
                <c:pt idx="5056">
                  <c:v>41656.666666666664</c:v>
                </c:pt>
                <c:pt idx="5057">
                  <c:v>41656.708333333336</c:v>
                </c:pt>
                <c:pt idx="5058">
                  <c:v>41656.75</c:v>
                </c:pt>
                <c:pt idx="5059">
                  <c:v>41656.791666666664</c:v>
                </c:pt>
                <c:pt idx="5060">
                  <c:v>41656.833333333336</c:v>
                </c:pt>
                <c:pt idx="5061">
                  <c:v>41656.875</c:v>
                </c:pt>
                <c:pt idx="5062">
                  <c:v>41656.916666666664</c:v>
                </c:pt>
                <c:pt idx="5063">
                  <c:v>41656.958333333336</c:v>
                </c:pt>
                <c:pt idx="5064">
                  <c:v>41657</c:v>
                </c:pt>
                <c:pt idx="5065">
                  <c:v>41657.041666666664</c:v>
                </c:pt>
                <c:pt idx="5066">
                  <c:v>41657.083333333336</c:v>
                </c:pt>
                <c:pt idx="5067">
                  <c:v>41657.125</c:v>
                </c:pt>
                <c:pt idx="5068">
                  <c:v>41657.166666666664</c:v>
                </c:pt>
                <c:pt idx="5069">
                  <c:v>41657.208333333336</c:v>
                </c:pt>
                <c:pt idx="5070">
                  <c:v>41657.25</c:v>
                </c:pt>
                <c:pt idx="5071">
                  <c:v>41657.291666666664</c:v>
                </c:pt>
                <c:pt idx="5072">
                  <c:v>41657.333333333336</c:v>
                </c:pt>
                <c:pt idx="5073">
                  <c:v>41657.375</c:v>
                </c:pt>
                <c:pt idx="5074">
                  <c:v>41657.416666666664</c:v>
                </c:pt>
                <c:pt idx="5075">
                  <c:v>41657.458333333336</c:v>
                </c:pt>
                <c:pt idx="5076">
                  <c:v>41657.5</c:v>
                </c:pt>
                <c:pt idx="5077">
                  <c:v>41657.541666666664</c:v>
                </c:pt>
                <c:pt idx="5078">
                  <c:v>41657.583333333336</c:v>
                </c:pt>
                <c:pt idx="5079">
                  <c:v>41657.625</c:v>
                </c:pt>
                <c:pt idx="5080">
                  <c:v>41657.666666666664</c:v>
                </c:pt>
                <c:pt idx="5081">
                  <c:v>41657.708333333336</c:v>
                </c:pt>
                <c:pt idx="5082">
                  <c:v>41657.75</c:v>
                </c:pt>
                <c:pt idx="5083">
                  <c:v>41657.791666666664</c:v>
                </c:pt>
                <c:pt idx="5084">
                  <c:v>41657.833333333336</c:v>
                </c:pt>
                <c:pt idx="5085">
                  <c:v>41657.875</c:v>
                </c:pt>
                <c:pt idx="5086">
                  <c:v>41657.916666666664</c:v>
                </c:pt>
                <c:pt idx="5087">
                  <c:v>41657.958333333336</c:v>
                </c:pt>
                <c:pt idx="5088">
                  <c:v>41658</c:v>
                </c:pt>
                <c:pt idx="5089">
                  <c:v>41658.041666666664</c:v>
                </c:pt>
                <c:pt idx="5090">
                  <c:v>41658.083333333336</c:v>
                </c:pt>
                <c:pt idx="5091">
                  <c:v>41658.125</c:v>
                </c:pt>
                <c:pt idx="5092">
                  <c:v>41658.166666666664</c:v>
                </c:pt>
                <c:pt idx="5093">
                  <c:v>41658.208333333336</c:v>
                </c:pt>
                <c:pt idx="5094">
                  <c:v>41658.25</c:v>
                </c:pt>
                <c:pt idx="5095">
                  <c:v>41658.291666666664</c:v>
                </c:pt>
                <c:pt idx="5096">
                  <c:v>41658.333333333336</c:v>
                </c:pt>
                <c:pt idx="5097">
                  <c:v>41658.375</c:v>
                </c:pt>
                <c:pt idx="5098">
                  <c:v>41658.416666666664</c:v>
                </c:pt>
                <c:pt idx="5099">
                  <c:v>41658.458333333336</c:v>
                </c:pt>
                <c:pt idx="5100">
                  <c:v>41658.5</c:v>
                </c:pt>
                <c:pt idx="5101">
                  <c:v>41658.541666666664</c:v>
                </c:pt>
                <c:pt idx="5102">
                  <c:v>41658.583333333336</c:v>
                </c:pt>
                <c:pt idx="5103">
                  <c:v>41658.625</c:v>
                </c:pt>
                <c:pt idx="5104">
                  <c:v>41658.666666666664</c:v>
                </c:pt>
                <c:pt idx="5105">
                  <c:v>41658.708333333336</c:v>
                </c:pt>
                <c:pt idx="5106">
                  <c:v>41658.75</c:v>
                </c:pt>
                <c:pt idx="5107">
                  <c:v>41658.791666666664</c:v>
                </c:pt>
                <c:pt idx="5108">
                  <c:v>41658.833333333336</c:v>
                </c:pt>
                <c:pt idx="5109">
                  <c:v>41658.875</c:v>
                </c:pt>
                <c:pt idx="5110">
                  <c:v>41658.916666666664</c:v>
                </c:pt>
                <c:pt idx="5111">
                  <c:v>41658.958333333336</c:v>
                </c:pt>
                <c:pt idx="5112">
                  <c:v>41659</c:v>
                </c:pt>
                <c:pt idx="5113">
                  <c:v>41659.041666666664</c:v>
                </c:pt>
                <c:pt idx="5114">
                  <c:v>41659.083333333336</c:v>
                </c:pt>
                <c:pt idx="5115">
                  <c:v>41659.125</c:v>
                </c:pt>
                <c:pt idx="5116">
                  <c:v>41659.166666666664</c:v>
                </c:pt>
                <c:pt idx="5117">
                  <c:v>41659.208333333336</c:v>
                </c:pt>
                <c:pt idx="5118">
                  <c:v>41659.25</c:v>
                </c:pt>
                <c:pt idx="5119">
                  <c:v>41659.291666666664</c:v>
                </c:pt>
                <c:pt idx="5120">
                  <c:v>41659.333333333336</c:v>
                </c:pt>
                <c:pt idx="5121">
                  <c:v>41659.375</c:v>
                </c:pt>
                <c:pt idx="5122">
                  <c:v>41659.416666666664</c:v>
                </c:pt>
                <c:pt idx="5123">
                  <c:v>41659.458333333336</c:v>
                </c:pt>
                <c:pt idx="5124">
                  <c:v>41659.5</c:v>
                </c:pt>
                <c:pt idx="5125">
                  <c:v>41659.541666666664</c:v>
                </c:pt>
                <c:pt idx="5126">
                  <c:v>41659.583333333336</c:v>
                </c:pt>
                <c:pt idx="5127">
                  <c:v>41659.625</c:v>
                </c:pt>
                <c:pt idx="5128">
                  <c:v>41659.666666666664</c:v>
                </c:pt>
                <c:pt idx="5129">
                  <c:v>41659.708333333336</c:v>
                </c:pt>
                <c:pt idx="5130">
                  <c:v>41659.75</c:v>
                </c:pt>
                <c:pt idx="5131">
                  <c:v>41659.791666666664</c:v>
                </c:pt>
                <c:pt idx="5132">
                  <c:v>41659.833333333336</c:v>
                </c:pt>
                <c:pt idx="5133">
                  <c:v>41659.875</c:v>
                </c:pt>
                <c:pt idx="5134">
                  <c:v>41659.916666666664</c:v>
                </c:pt>
                <c:pt idx="5135">
                  <c:v>41659.958333333336</c:v>
                </c:pt>
                <c:pt idx="5136">
                  <c:v>41660</c:v>
                </c:pt>
                <c:pt idx="5137">
                  <c:v>41660.041666666664</c:v>
                </c:pt>
                <c:pt idx="5138">
                  <c:v>41660.083333333336</c:v>
                </c:pt>
                <c:pt idx="5139">
                  <c:v>41660.125</c:v>
                </c:pt>
                <c:pt idx="5140">
                  <c:v>41660.166666666664</c:v>
                </c:pt>
                <c:pt idx="5141">
                  <c:v>41660.208333333336</c:v>
                </c:pt>
                <c:pt idx="5142">
                  <c:v>41660.25</c:v>
                </c:pt>
                <c:pt idx="5143">
                  <c:v>41660.291666666664</c:v>
                </c:pt>
                <c:pt idx="5144">
                  <c:v>41660.333333333336</c:v>
                </c:pt>
                <c:pt idx="5145">
                  <c:v>41660.375</c:v>
                </c:pt>
                <c:pt idx="5146">
                  <c:v>41660.416666666664</c:v>
                </c:pt>
                <c:pt idx="5147">
                  <c:v>41660.458333333336</c:v>
                </c:pt>
                <c:pt idx="5148">
                  <c:v>41660.5</c:v>
                </c:pt>
                <c:pt idx="5149">
                  <c:v>41660.541666666664</c:v>
                </c:pt>
                <c:pt idx="5150">
                  <c:v>41660.583333333336</c:v>
                </c:pt>
                <c:pt idx="5151">
                  <c:v>41660.625</c:v>
                </c:pt>
                <c:pt idx="5152">
                  <c:v>41660.666666666664</c:v>
                </c:pt>
                <c:pt idx="5153">
                  <c:v>41660.708333333336</c:v>
                </c:pt>
                <c:pt idx="5154">
                  <c:v>41660.75</c:v>
                </c:pt>
                <c:pt idx="5155">
                  <c:v>41660.791666666664</c:v>
                </c:pt>
                <c:pt idx="5156">
                  <c:v>41660.833333333336</c:v>
                </c:pt>
                <c:pt idx="5157">
                  <c:v>41660.875</c:v>
                </c:pt>
                <c:pt idx="5158">
                  <c:v>41660.916666666664</c:v>
                </c:pt>
                <c:pt idx="5159">
                  <c:v>41660.958333333336</c:v>
                </c:pt>
                <c:pt idx="5160">
                  <c:v>41661</c:v>
                </c:pt>
                <c:pt idx="5161">
                  <c:v>41661.041666666664</c:v>
                </c:pt>
                <c:pt idx="5162">
                  <c:v>41661.083333333336</c:v>
                </c:pt>
                <c:pt idx="5163">
                  <c:v>41661.125</c:v>
                </c:pt>
                <c:pt idx="5164">
                  <c:v>41661.166666666664</c:v>
                </c:pt>
                <c:pt idx="5165">
                  <c:v>41661.208333333336</c:v>
                </c:pt>
                <c:pt idx="5166">
                  <c:v>41661.25</c:v>
                </c:pt>
                <c:pt idx="5167">
                  <c:v>41661.291666666664</c:v>
                </c:pt>
                <c:pt idx="5168">
                  <c:v>41661.333333333336</c:v>
                </c:pt>
                <c:pt idx="5169">
                  <c:v>41661.375</c:v>
                </c:pt>
                <c:pt idx="5170">
                  <c:v>41661.416666666664</c:v>
                </c:pt>
                <c:pt idx="5171">
                  <c:v>41661.458333333336</c:v>
                </c:pt>
                <c:pt idx="5172">
                  <c:v>41661.5</c:v>
                </c:pt>
                <c:pt idx="5173">
                  <c:v>41661.541666666664</c:v>
                </c:pt>
                <c:pt idx="5174">
                  <c:v>41661.583333333336</c:v>
                </c:pt>
                <c:pt idx="5175">
                  <c:v>41661.625</c:v>
                </c:pt>
                <c:pt idx="5176">
                  <c:v>41661.666666666664</c:v>
                </c:pt>
                <c:pt idx="5177">
                  <c:v>41661.708333333336</c:v>
                </c:pt>
                <c:pt idx="5178">
                  <c:v>41661.75</c:v>
                </c:pt>
                <c:pt idx="5179">
                  <c:v>41661.791666666664</c:v>
                </c:pt>
                <c:pt idx="5180">
                  <c:v>41661.833333333336</c:v>
                </c:pt>
                <c:pt idx="5181">
                  <c:v>41661.875</c:v>
                </c:pt>
                <c:pt idx="5182">
                  <c:v>41661.916666666664</c:v>
                </c:pt>
                <c:pt idx="5183">
                  <c:v>41661.958333333336</c:v>
                </c:pt>
                <c:pt idx="5184">
                  <c:v>41662</c:v>
                </c:pt>
                <c:pt idx="5185">
                  <c:v>41662.041666666664</c:v>
                </c:pt>
                <c:pt idx="5186">
                  <c:v>41662.083333333336</c:v>
                </c:pt>
                <c:pt idx="5187">
                  <c:v>41662.125</c:v>
                </c:pt>
                <c:pt idx="5188">
                  <c:v>41662.166666666664</c:v>
                </c:pt>
                <c:pt idx="5189">
                  <c:v>41662.208333333336</c:v>
                </c:pt>
                <c:pt idx="5190">
                  <c:v>41662.25</c:v>
                </c:pt>
                <c:pt idx="5191">
                  <c:v>41662.291666666664</c:v>
                </c:pt>
                <c:pt idx="5192">
                  <c:v>41662.333333333336</c:v>
                </c:pt>
                <c:pt idx="5193">
                  <c:v>41662.375</c:v>
                </c:pt>
                <c:pt idx="5194">
                  <c:v>41662.416666666664</c:v>
                </c:pt>
                <c:pt idx="5195">
                  <c:v>41662.458333333336</c:v>
                </c:pt>
                <c:pt idx="5196">
                  <c:v>41662.5</c:v>
                </c:pt>
                <c:pt idx="5197">
                  <c:v>41662.541666666664</c:v>
                </c:pt>
                <c:pt idx="5198">
                  <c:v>41662.583333333336</c:v>
                </c:pt>
                <c:pt idx="5199">
                  <c:v>41662.625</c:v>
                </c:pt>
                <c:pt idx="5200">
                  <c:v>41662.666666666664</c:v>
                </c:pt>
                <c:pt idx="5201">
                  <c:v>41662.708333333336</c:v>
                </c:pt>
                <c:pt idx="5202">
                  <c:v>41662.75</c:v>
                </c:pt>
                <c:pt idx="5203">
                  <c:v>41662.791666666664</c:v>
                </c:pt>
                <c:pt idx="5204">
                  <c:v>41662.833333333336</c:v>
                </c:pt>
                <c:pt idx="5205">
                  <c:v>41662.875</c:v>
                </c:pt>
                <c:pt idx="5206">
                  <c:v>41662.916666666664</c:v>
                </c:pt>
                <c:pt idx="5207">
                  <c:v>41662.958333333336</c:v>
                </c:pt>
                <c:pt idx="5208">
                  <c:v>41663</c:v>
                </c:pt>
                <c:pt idx="5209">
                  <c:v>41663.041666666664</c:v>
                </c:pt>
                <c:pt idx="5210">
                  <c:v>41663.083333333336</c:v>
                </c:pt>
                <c:pt idx="5211">
                  <c:v>41663.125</c:v>
                </c:pt>
                <c:pt idx="5212">
                  <c:v>41663.166666666664</c:v>
                </c:pt>
                <c:pt idx="5213">
                  <c:v>41663.208333333336</c:v>
                </c:pt>
                <c:pt idx="5214">
                  <c:v>41663.25</c:v>
                </c:pt>
                <c:pt idx="5215">
                  <c:v>41663.291666666664</c:v>
                </c:pt>
                <c:pt idx="5216">
                  <c:v>41663.333333333336</c:v>
                </c:pt>
                <c:pt idx="5217">
                  <c:v>41663.375</c:v>
                </c:pt>
                <c:pt idx="5218">
                  <c:v>41663.416666666664</c:v>
                </c:pt>
                <c:pt idx="5219">
                  <c:v>41663.458333333336</c:v>
                </c:pt>
                <c:pt idx="5220">
                  <c:v>41663.5</c:v>
                </c:pt>
                <c:pt idx="5221">
                  <c:v>41663.541666666664</c:v>
                </c:pt>
                <c:pt idx="5222">
                  <c:v>41663.583333333336</c:v>
                </c:pt>
                <c:pt idx="5223">
                  <c:v>41663.625</c:v>
                </c:pt>
                <c:pt idx="5224">
                  <c:v>41663.666666666664</c:v>
                </c:pt>
                <c:pt idx="5225">
                  <c:v>41663.708333333336</c:v>
                </c:pt>
                <c:pt idx="5226">
                  <c:v>41663.75</c:v>
                </c:pt>
                <c:pt idx="5227">
                  <c:v>41663.791666666664</c:v>
                </c:pt>
                <c:pt idx="5228">
                  <c:v>41663.833333333336</c:v>
                </c:pt>
                <c:pt idx="5229">
                  <c:v>41663.875</c:v>
                </c:pt>
                <c:pt idx="5230">
                  <c:v>41663.916666666664</c:v>
                </c:pt>
                <c:pt idx="5231">
                  <c:v>41663.958333333336</c:v>
                </c:pt>
                <c:pt idx="5232">
                  <c:v>41664</c:v>
                </c:pt>
                <c:pt idx="5233">
                  <c:v>41664.041666666664</c:v>
                </c:pt>
                <c:pt idx="5234">
                  <c:v>41664.083333333336</c:v>
                </c:pt>
                <c:pt idx="5235">
                  <c:v>41664.125</c:v>
                </c:pt>
                <c:pt idx="5236">
                  <c:v>41664.166666666664</c:v>
                </c:pt>
                <c:pt idx="5237">
                  <c:v>41664.208333333336</c:v>
                </c:pt>
                <c:pt idx="5238">
                  <c:v>41664.25</c:v>
                </c:pt>
                <c:pt idx="5239">
                  <c:v>41664.291666666664</c:v>
                </c:pt>
                <c:pt idx="5240">
                  <c:v>41664.333333333336</c:v>
                </c:pt>
                <c:pt idx="5241">
                  <c:v>41664.375</c:v>
                </c:pt>
                <c:pt idx="5242">
                  <c:v>41664.416666666664</c:v>
                </c:pt>
                <c:pt idx="5243">
                  <c:v>41664.458333333336</c:v>
                </c:pt>
                <c:pt idx="5244">
                  <c:v>41664.5</c:v>
                </c:pt>
                <c:pt idx="5245">
                  <c:v>41664.541666666664</c:v>
                </c:pt>
                <c:pt idx="5246">
                  <c:v>41664.583333333336</c:v>
                </c:pt>
                <c:pt idx="5247">
                  <c:v>41664.625</c:v>
                </c:pt>
                <c:pt idx="5248">
                  <c:v>41664.666666666664</c:v>
                </c:pt>
                <c:pt idx="5249">
                  <c:v>41664.708333333336</c:v>
                </c:pt>
                <c:pt idx="5250">
                  <c:v>41664.75</c:v>
                </c:pt>
                <c:pt idx="5251">
                  <c:v>41664.791666666664</c:v>
                </c:pt>
                <c:pt idx="5252">
                  <c:v>41664.833333333336</c:v>
                </c:pt>
                <c:pt idx="5253">
                  <c:v>41664.875</c:v>
                </c:pt>
                <c:pt idx="5254">
                  <c:v>41664.916666666664</c:v>
                </c:pt>
                <c:pt idx="5255">
                  <c:v>41664.958333333336</c:v>
                </c:pt>
                <c:pt idx="5256">
                  <c:v>41665</c:v>
                </c:pt>
                <c:pt idx="5257">
                  <c:v>41665.041666666664</c:v>
                </c:pt>
                <c:pt idx="5258">
                  <c:v>41665.083333333336</c:v>
                </c:pt>
                <c:pt idx="5259">
                  <c:v>41665.125</c:v>
                </c:pt>
                <c:pt idx="5260">
                  <c:v>41665.166666666664</c:v>
                </c:pt>
                <c:pt idx="5261">
                  <c:v>41665.208333333336</c:v>
                </c:pt>
                <c:pt idx="5262">
                  <c:v>41665.25</c:v>
                </c:pt>
                <c:pt idx="5263">
                  <c:v>41665.291666666664</c:v>
                </c:pt>
                <c:pt idx="5264">
                  <c:v>41665.333333333336</c:v>
                </c:pt>
                <c:pt idx="5265">
                  <c:v>41665.375</c:v>
                </c:pt>
                <c:pt idx="5266">
                  <c:v>41665.416666666664</c:v>
                </c:pt>
                <c:pt idx="5267">
                  <c:v>41665.458333333336</c:v>
                </c:pt>
                <c:pt idx="5268">
                  <c:v>41665.5</c:v>
                </c:pt>
                <c:pt idx="5269">
                  <c:v>41665.541666666664</c:v>
                </c:pt>
                <c:pt idx="5270">
                  <c:v>41665.583333333336</c:v>
                </c:pt>
                <c:pt idx="5271">
                  <c:v>41665.625</c:v>
                </c:pt>
                <c:pt idx="5272">
                  <c:v>41665.666666666664</c:v>
                </c:pt>
                <c:pt idx="5273">
                  <c:v>41665.708333333336</c:v>
                </c:pt>
                <c:pt idx="5274">
                  <c:v>41665.75</c:v>
                </c:pt>
                <c:pt idx="5275">
                  <c:v>41665.791666666664</c:v>
                </c:pt>
                <c:pt idx="5276">
                  <c:v>41665.833333333336</c:v>
                </c:pt>
                <c:pt idx="5277">
                  <c:v>41665.875</c:v>
                </c:pt>
                <c:pt idx="5278">
                  <c:v>41665.916666666664</c:v>
                </c:pt>
                <c:pt idx="5279">
                  <c:v>41665.958333333336</c:v>
                </c:pt>
                <c:pt idx="5280">
                  <c:v>41666</c:v>
                </c:pt>
                <c:pt idx="5281">
                  <c:v>41666.041666666664</c:v>
                </c:pt>
                <c:pt idx="5282">
                  <c:v>41666.083333333336</c:v>
                </c:pt>
                <c:pt idx="5283">
                  <c:v>41666.125</c:v>
                </c:pt>
                <c:pt idx="5284">
                  <c:v>41666.166666666664</c:v>
                </c:pt>
                <c:pt idx="5285">
                  <c:v>41666.208333333336</c:v>
                </c:pt>
                <c:pt idx="5286">
                  <c:v>41666.25</c:v>
                </c:pt>
                <c:pt idx="5287">
                  <c:v>41666.291666666664</c:v>
                </c:pt>
                <c:pt idx="5288">
                  <c:v>41666.333333333336</c:v>
                </c:pt>
                <c:pt idx="5289">
                  <c:v>41666.375</c:v>
                </c:pt>
                <c:pt idx="5290">
                  <c:v>41666.416666666664</c:v>
                </c:pt>
                <c:pt idx="5291">
                  <c:v>41666.458333333336</c:v>
                </c:pt>
                <c:pt idx="5292">
                  <c:v>41666.5</c:v>
                </c:pt>
                <c:pt idx="5293">
                  <c:v>41666.541666666664</c:v>
                </c:pt>
                <c:pt idx="5294">
                  <c:v>41666.583333333336</c:v>
                </c:pt>
                <c:pt idx="5295">
                  <c:v>41666.625</c:v>
                </c:pt>
                <c:pt idx="5296">
                  <c:v>41666.666666666664</c:v>
                </c:pt>
                <c:pt idx="5297">
                  <c:v>41666.708333333336</c:v>
                </c:pt>
                <c:pt idx="5298">
                  <c:v>41666.75</c:v>
                </c:pt>
                <c:pt idx="5299">
                  <c:v>41666.791666666664</c:v>
                </c:pt>
                <c:pt idx="5300">
                  <c:v>41666.833333333336</c:v>
                </c:pt>
                <c:pt idx="5301">
                  <c:v>41666.875</c:v>
                </c:pt>
                <c:pt idx="5302">
                  <c:v>41666.916666666664</c:v>
                </c:pt>
                <c:pt idx="5303">
                  <c:v>41666.958333333336</c:v>
                </c:pt>
                <c:pt idx="5304">
                  <c:v>41667</c:v>
                </c:pt>
                <c:pt idx="5305">
                  <c:v>41667.041666666664</c:v>
                </c:pt>
                <c:pt idx="5306">
                  <c:v>41667.083333333336</c:v>
                </c:pt>
                <c:pt idx="5307">
                  <c:v>41667.125</c:v>
                </c:pt>
                <c:pt idx="5308">
                  <c:v>41667.166666666664</c:v>
                </c:pt>
                <c:pt idx="5309">
                  <c:v>41667.208333333336</c:v>
                </c:pt>
                <c:pt idx="5310">
                  <c:v>41667.25</c:v>
                </c:pt>
                <c:pt idx="5311">
                  <c:v>41667.291666666664</c:v>
                </c:pt>
                <c:pt idx="5312">
                  <c:v>41667.333333333336</c:v>
                </c:pt>
                <c:pt idx="5313">
                  <c:v>41667.375</c:v>
                </c:pt>
                <c:pt idx="5314">
                  <c:v>41667.416666666664</c:v>
                </c:pt>
                <c:pt idx="5315">
                  <c:v>41667.458333333336</c:v>
                </c:pt>
                <c:pt idx="5316">
                  <c:v>41667.5</c:v>
                </c:pt>
                <c:pt idx="5317">
                  <c:v>41667.541666666664</c:v>
                </c:pt>
                <c:pt idx="5318">
                  <c:v>41667.583333333336</c:v>
                </c:pt>
                <c:pt idx="5319">
                  <c:v>41667.625</c:v>
                </c:pt>
                <c:pt idx="5320">
                  <c:v>41667.666666666664</c:v>
                </c:pt>
                <c:pt idx="5321">
                  <c:v>41667.708333333336</c:v>
                </c:pt>
                <c:pt idx="5322">
                  <c:v>41667.75</c:v>
                </c:pt>
                <c:pt idx="5323">
                  <c:v>41667.791666666664</c:v>
                </c:pt>
                <c:pt idx="5324">
                  <c:v>41667.833333333336</c:v>
                </c:pt>
                <c:pt idx="5325">
                  <c:v>41667.875</c:v>
                </c:pt>
                <c:pt idx="5326">
                  <c:v>41667.916666666664</c:v>
                </c:pt>
                <c:pt idx="5327">
                  <c:v>41667.958333333336</c:v>
                </c:pt>
                <c:pt idx="5328">
                  <c:v>41668</c:v>
                </c:pt>
                <c:pt idx="5329">
                  <c:v>41668.041666666664</c:v>
                </c:pt>
                <c:pt idx="5330">
                  <c:v>41668.083333333336</c:v>
                </c:pt>
                <c:pt idx="5331">
                  <c:v>41668.125</c:v>
                </c:pt>
                <c:pt idx="5332">
                  <c:v>41668.166666666664</c:v>
                </c:pt>
                <c:pt idx="5333">
                  <c:v>41668.208333333336</c:v>
                </c:pt>
                <c:pt idx="5334">
                  <c:v>41668.25</c:v>
                </c:pt>
                <c:pt idx="5335">
                  <c:v>41668.291666666664</c:v>
                </c:pt>
                <c:pt idx="5336">
                  <c:v>41668.333333333336</c:v>
                </c:pt>
                <c:pt idx="5337">
                  <c:v>41668.375</c:v>
                </c:pt>
                <c:pt idx="5338">
                  <c:v>41668.416666666664</c:v>
                </c:pt>
                <c:pt idx="5339">
                  <c:v>41668.458333333336</c:v>
                </c:pt>
                <c:pt idx="5340">
                  <c:v>41668.5</c:v>
                </c:pt>
                <c:pt idx="5341">
                  <c:v>41668.541666666664</c:v>
                </c:pt>
                <c:pt idx="5342">
                  <c:v>41668.583333333336</c:v>
                </c:pt>
                <c:pt idx="5343">
                  <c:v>41668.625</c:v>
                </c:pt>
                <c:pt idx="5344">
                  <c:v>41668.666666666664</c:v>
                </c:pt>
                <c:pt idx="5345">
                  <c:v>41668.708333333336</c:v>
                </c:pt>
                <c:pt idx="5346">
                  <c:v>41668.75</c:v>
                </c:pt>
                <c:pt idx="5347">
                  <c:v>41668.791666666664</c:v>
                </c:pt>
                <c:pt idx="5348">
                  <c:v>41668.833333333336</c:v>
                </c:pt>
                <c:pt idx="5349">
                  <c:v>41668.875</c:v>
                </c:pt>
                <c:pt idx="5350">
                  <c:v>41668.916666666664</c:v>
                </c:pt>
                <c:pt idx="5351">
                  <c:v>41668.958333333336</c:v>
                </c:pt>
                <c:pt idx="5352">
                  <c:v>41669</c:v>
                </c:pt>
                <c:pt idx="5353">
                  <c:v>41669.041666666664</c:v>
                </c:pt>
                <c:pt idx="5354">
                  <c:v>41669.083333333336</c:v>
                </c:pt>
                <c:pt idx="5355">
                  <c:v>41669.125</c:v>
                </c:pt>
                <c:pt idx="5356">
                  <c:v>41669.166666666664</c:v>
                </c:pt>
                <c:pt idx="5357">
                  <c:v>41669.208333333336</c:v>
                </c:pt>
                <c:pt idx="5358">
                  <c:v>41669.25</c:v>
                </c:pt>
                <c:pt idx="5359">
                  <c:v>41669.291666666664</c:v>
                </c:pt>
                <c:pt idx="5360">
                  <c:v>41669.333333333336</c:v>
                </c:pt>
                <c:pt idx="5361">
                  <c:v>41669.375</c:v>
                </c:pt>
                <c:pt idx="5362">
                  <c:v>41669.416666666664</c:v>
                </c:pt>
                <c:pt idx="5363">
                  <c:v>41669.458333333336</c:v>
                </c:pt>
                <c:pt idx="5364">
                  <c:v>41669.5</c:v>
                </c:pt>
                <c:pt idx="5365">
                  <c:v>41669.541666666664</c:v>
                </c:pt>
                <c:pt idx="5366">
                  <c:v>41669.583333333336</c:v>
                </c:pt>
                <c:pt idx="5367">
                  <c:v>41669.625</c:v>
                </c:pt>
                <c:pt idx="5368">
                  <c:v>41669.666666666664</c:v>
                </c:pt>
                <c:pt idx="5369">
                  <c:v>41669.708333333336</c:v>
                </c:pt>
                <c:pt idx="5370">
                  <c:v>41669.75</c:v>
                </c:pt>
                <c:pt idx="5371">
                  <c:v>41669.791666666664</c:v>
                </c:pt>
                <c:pt idx="5372">
                  <c:v>41669.833333333336</c:v>
                </c:pt>
                <c:pt idx="5373">
                  <c:v>41669.875</c:v>
                </c:pt>
                <c:pt idx="5374">
                  <c:v>41669.916666666664</c:v>
                </c:pt>
                <c:pt idx="5375">
                  <c:v>41669.958333333336</c:v>
                </c:pt>
                <c:pt idx="5376">
                  <c:v>41670</c:v>
                </c:pt>
                <c:pt idx="5377">
                  <c:v>41670.041666666664</c:v>
                </c:pt>
                <c:pt idx="5378">
                  <c:v>41670.083333333336</c:v>
                </c:pt>
                <c:pt idx="5379">
                  <c:v>41670.125</c:v>
                </c:pt>
                <c:pt idx="5380">
                  <c:v>41670.166666666664</c:v>
                </c:pt>
                <c:pt idx="5381">
                  <c:v>41670.208333333336</c:v>
                </c:pt>
                <c:pt idx="5382">
                  <c:v>41670.25</c:v>
                </c:pt>
                <c:pt idx="5383">
                  <c:v>41670.291666666664</c:v>
                </c:pt>
                <c:pt idx="5384">
                  <c:v>41670.333333333336</c:v>
                </c:pt>
                <c:pt idx="5385">
                  <c:v>41670.375</c:v>
                </c:pt>
                <c:pt idx="5386">
                  <c:v>41670.416666666664</c:v>
                </c:pt>
                <c:pt idx="5387">
                  <c:v>41670.458333333336</c:v>
                </c:pt>
                <c:pt idx="5388">
                  <c:v>41670.5</c:v>
                </c:pt>
                <c:pt idx="5389">
                  <c:v>41670.541666666664</c:v>
                </c:pt>
                <c:pt idx="5390">
                  <c:v>41670.583333333336</c:v>
                </c:pt>
                <c:pt idx="5391">
                  <c:v>41670.625</c:v>
                </c:pt>
                <c:pt idx="5392">
                  <c:v>41670.666666666664</c:v>
                </c:pt>
                <c:pt idx="5393">
                  <c:v>41670.708333333336</c:v>
                </c:pt>
                <c:pt idx="5394">
                  <c:v>41670.75</c:v>
                </c:pt>
                <c:pt idx="5395">
                  <c:v>41670.791666666664</c:v>
                </c:pt>
                <c:pt idx="5396">
                  <c:v>41670.833333333336</c:v>
                </c:pt>
                <c:pt idx="5397">
                  <c:v>41670.875</c:v>
                </c:pt>
                <c:pt idx="5398">
                  <c:v>41670.916666666664</c:v>
                </c:pt>
                <c:pt idx="5399">
                  <c:v>41670.958333333336</c:v>
                </c:pt>
                <c:pt idx="5400">
                  <c:v>41671</c:v>
                </c:pt>
                <c:pt idx="5401">
                  <c:v>41671.041666666664</c:v>
                </c:pt>
                <c:pt idx="5402">
                  <c:v>41671.083333333336</c:v>
                </c:pt>
                <c:pt idx="5403">
                  <c:v>41671.125</c:v>
                </c:pt>
                <c:pt idx="5404">
                  <c:v>41671.166666666664</c:v>
                </c:pt>
                <c:pt idx="5405">
                  <c:v>41671.208333333336</c:v>
                </c:pt>
                <c:pt idx="5406">
                  <c:v>41671.25</c:v>
                </c:pt>
                <c:pt idx="5407">
                  <c:v>41671.291666666664</c:v>
                </c:pt>
                <c:pt idx="5408">
                  <c:v>41671.333333333336</c:v>
                </c:pt>
                <c:pt idx="5409">
                  <c:v>41671.375</c:v>
                </c:pt>
                <c:pt idx="5410">
                  <c:v>41671.416666666664</c:v>
                </c:pt>
                <c:pt idx="5411">
                  <c:v>41671.458333333336</c:v>
                </c:pt>
                <c:pt idx="5412">
                  <c:v>41671.5</c:v>
                </c:pt>
                <c:pt idx="5413">
                  <c:v>41671.541666666664</c:v>
                </c:pt>
                <c:pt idx="5414">
                  <c:v>41671.583333333336</c:v>
                </c:pt>
                <c:pt idx="5415">
                  <c:v>41671.625</c:v>
                </c:pt>
                <c:pt idx="5416">
                  <c:v>41671.666666666664</c:v>
                </c:pt>
                <c:pt idx="5417">
                  <c:v>41671.708333333336</c:v>
                </c:pt>
                <c:pt idx="5418">
                  <c:v>41671.75</c:v>
                </c:pt>
                <c:pt idx="5419">
                  <c:v>41671.791666666664</c:v>
                </c:pt>
                <c:pt idx="5420">
                  <c:v>41671.833333333336</c:v>
                </c:pt>
                <c:pt idx="5421">
                  <c:v>41671.875</c:v>
                </c:pt>
                <c:pt idx="5422">
                  <c:v>41671.916666666664</c:v>
                </c:pt>
                <c:pt idx="5423">
                  <c:v>41671.958333333336</c:v>
                </c:pt>
                <c:pt idx="5424">
                  <c:v>41672</c:v>
                </c:pt>
                <c:pt idx="5425">
                  <c:v>41672.041666666664</c:v>
                </c:pt>
                <c:pt idx="5426">
                  <c:v>41672.083333333336</c:v>
                </c:pt>
                <c:pt idx="5427">
                  <c:v>41672.125</c:v>
                </c:pt>
                <c:pt idx="5428">
                  <c:v>41672.166666666664</c:v>
                </c:pt>
                <c:pt idx="5429">
                  <c:v>41672.208333333336</c:v>
                </c:pt>
                <c:pt idx="5430">
                  <c:v>41672.25</c:v>
                </c:pt>
                <c:pt idx="5431">
                  <c:v>41672.291666666664</c:v>
                </c:pt>
                <c:pt idx="5432">
                  <c:v>41672.333333333336</c:v>
                </c:pt>
                <c:pt idx="5433">
                  <c:v>41672.375</c:v>
                </c:pt>
                <c:pt idx="5434">
                  <c:v>41672.416666666664</c:v>
                </c:pt>
                <c:pt idx="5435">
                  <c:v>41672.458333333336</c:v>
                </c:pt>
                <c:pt idx="5436">
                  <c:v>41672.5</c:v>
                </c:pt>
                <c:pt idx="5437">
                  <c:v>41672.541666666664</c:v>
                </c:pt>
                <c:pt idx="5438">
                  <c:v>41672.583333333336</c:v>
                </c:pt>
                <c:pt idx="5439">
                  <c:v>41672.625</c:v>
                </c:pt>
                <c:pt idx="5440">
                  <c:v>41672.666666666664</c:v>
                </c:pt>
                <c:pt idx="5441">
                  <c:v>41672.708333333336</c:v>
                </c:pt>
                <c:pt idx="5442">
                  <c:v>41672.75</c:v>
                </c:pt>
                <c:pt idx="5443">
                  <c:v>41672.791666666664</c:v>
                </c:pt>
                <c:pt idx="5444">
                  <c:v>41672.833333333336</c:v>
                </c:pt>
                <c:pt idx="5445">
                  <c:v>41672.875</c:v>
                </c:pt>
                <c:pt idx="5446">
                  <c:v>41672.916666666664</c:v>
                </c:pt>
                <c:pt idx="5447">
                  <c:v>41672.958333333336</c:v>
                </c:pt>
                <c:pt idx="5448">
                  <c:v>41673</c:v>
                </c:pt>
                <c:pt idx="5449">
                  <c:v>41673.041666666664</c:v>
                </c:pt>
                <c:pt idx="5450">
                  <c:v>41673.083333333336</c:v>
                </c:pt>
                <c:pt idx="5451">
                  <c:v>41673.125</c:v>
                </c:pt>
                <c:pt idx="5452">
                  <c:v>41673.166666666664</c:v>
                </c:pt>
                <c:pt idx="5453">
                  <c:v>41673.208333333336</c:v>
                </c:pt>
                <c:pt idx="5454">
                  <c:v>41673.25</c:v>
                </c:pt>
                <c:pt idx="5455">
                  <c:v>41673.291666666664</c:v>
                </c:pt>
                <c:pt idx="5456">
                  <c:v>41673.333333333336</c:v>
                </c:pt>
                <c:pt idx="5457">
                  <c:v>41673.375</c:v>
                </c:pt>
                <c:pt idx="5458">
                  <c:v>41673.416666666664</c:v>
                </c:pt>
                <c:pt idx="5459">
                  <c:v>41673.458333333336</c:v>
                </c:pt>
                <c:pt idx="5460">
                  <c:v>41673.5</c:v>
                </c:pt>
                <c:pt idx="5461">
                  <c:v>41673.541666666664</c:v>
                </c:pt>
                <c:pt idx="5462">
                  <c:v>41673.583333333336</c:v>
                </c:pt>
                <c:pt idx="5463">
                  <c:v>41673.625</c:v>
                </c:pt>
                <c:pt idx="5464">
                  <c:v>41673.666666666664</c:v>
                </c:pt>
                <c:pt idx="5465">
                  <c:v>41673.708333333336</c:v>
                </c:pt>
                <c:pt idx="5466">
                  <c:v>41673.75</c:v>
                </c:pt>
                <c:pt idx="5467">
                  <c:v>41673.791666666664</c:v>
                </c:pt>
                <c:pt idx="5468">
                  <c:v>41673.833333333336</c:v>
                </c:pt>
                <c:pt idx="5469">
                  <c:v>41673.875</c:v>
                </c:pt>
                <c:pt idx="5470">
                  <c:v>41673.916666666664</c:v>
                </c:pt>
                <c:pt idx="5471">
                  <c:v>41673.958333333336</c:v>
                </c:pt>
                <c:pt idx="5472">
                  <c:v>41674</c:v>
                </c:pt>
                <c:pt idx="5473">
                  <c:v>41674.041666666664</c:v>
                </c:pt>
                <c:pt idx="5474">
                  <c:v>41674.083333333336</c:v>
                </c:pt>
                <c:pt idx="5475">
                  <c:v>41674.125</c:v>
                </c:pt>
                <c:pt idx="5476">
                  <c:v>41674.166666666664</c:v>
                </c:pt>
                <c:pt idx="5477">
                  <c:v>41674.208333333336</c:v>
                </c:pt>
                <c:pt idx="5478">
                  <c:v>41674.25</c:v>
                </c:pt>
                <c:pt idx="5479">
                  <c:v>41674.291666666664</c:v>
                </c:pt>
                <c:pt idx="5480">
                  <c:v>41674.333333333336</c:v>
                </c:pt>
                <c:pt idx="5481">
                  <c:v>41674.375</c:v>
                </c:pt>
                <c:pt idx="5482">
                  <c:v>41674.416666666664</c:v>
                </c:pt>
                <c:pt idx="5483">
                  <c:v>41674.458333333336</c:v>
                </c:pt>
                <c:pt idx="5484">
                  <c:v>41674.5</c:v>
                </c:pt>
                <c:pt idx="5485">
                  <c:v>41674.541666666664</c:v>
                </c:pt>
                <c:pt idx="5486">
                  <c:v>41674.583333333336</c:v>
                </c:pt>
                <c:pt idx="5487">
                  <c:v>41674.625</c:v>
                </c:pt>
                <c:pt idx="5488">
                  <c:v>41674.666666666664</c:v>
                </c:pt>
                <c:pt idx="5489">
                  <c:v>41674.708333333336</c:v>
                </c:pt>
                <c:pt idx="5490">
                  <c:v>41674.75</c:v>
                </c:pt>
                <c:pt idx="5491">
                  <c:v>41674.791666666664</c:v>
                </c:pt>
                <c:pt idx="5492">
                  <c:v>41674.833333333336</c:v>
                </c:pt>
                <c:pt idx="5493">
                  <c:v>41674.875</c:v>
                </c:pt>
                <c:pt idx="5494">
                  <c:v>41674.916666666664</c:v>
                </c:pt>
                <c:pt idx="5495">
                  <c:v>41674.958333333336</c:v>
                </c:pt>
                <c:pt idx="5496">
                  <c:v>41675</c:v>
                </c:pt>
                <c:pt idx="5497">
                  <c:v>41675.041666666664</c:v>
                </c:pt>
                <c:pt idx="5498">
                  <c:v>41675.083333333336</c:v>
                </c:pt>
                <c:pt idx="5499">
                  <c:v>41675.125</c:v>
                </c:pt>
                <c:pt idx="5500">
                  <c:v>41675.166666666664</c:v>
                </c:pt>
                <c:pt idx="5501">
                  <c:v>41675.208333333336</c:v>
                </c:pt>
                <c:pt idx="5502">
                  <c:v>41675.25</c:v>
                </c:pt>
                <c:pt idx="5503">
                  <c:v>41675.291666666664</c:v>
                </c:pt>
                <c:pt idx="5504">
                  <c:v>41675.333333333336</c:v>
                </c:pt>
                <c:pt idx="5505">
                  <c:v>41675.375</c:v>
                </c:pt>
                <c:pt idx="5506">
                  <c:v>41675.416666666664</c:v>
                </c:pt>
                <c:pt idx="5507">
                  <c:v>41675.458333333336</c:v>
                </c:pt>
                <c:pt idx="5508">
                  <c:v>41675.5</c:v>
                </c:pt>
                <c:pt idx="5509">
                  <c:v>41675.541666666664</c:v>
                </c:pt>
                <c:pt idx="5510">
                  <c:v>41675.583333333336</c:v>
                </c:pt>
                <c:pt idx="5511">
                  <c:v>41675.625</c:v>
                </c:pt>
                <c:pt idx="5512">
                  <c:v>41675.666666666664</c:v>
                </c:pt>
                <c:pt idx="5513">
                  <c:v>41675.708333333336</c:v>
                </c:pt>
                <c:pt idx="5514">
                  <c:v>41675.75</c:v>
                </c:pt>
                <c:pt idx="5515">
                  <c:v>41675.791666666664</c:v>
                </c:pt>
                <c:pt idx="5516">
                  <c:v>41675.833333333336</c:v>
                </c:pt>
                <c:pt idx="5517">
                  <c:v>41675.875</c:v>
                </c:pt>
                <c:pt idx="5518">
                  <c:v>41675.916666666664</c:v>
                </c:pt>
                <c:pt idx="5519">
                  <c:v>41675.958333333336</c:v>
                </c:pt>
                <c:pt idx="5520">
                  <c:v>41676</c:v>
                </c:pt>
                <c:pt idx="5521">
                  <c:v>41676.041666666664</c:v>
                </c:pt>
                <c:pt idx="5522">
                  <c:v>41676.083333333336</c:v>
                </c:pt>
                <c:pt idx="5523">
                  <c:v>41676.125</c:v>
                </c:pt>
                <c:pt idx="5524">
                  <c:v>41676.166666666664</c:v>
                </c:pt>
                <c:pt idx="5525">
                  <c:v>41676.208333333336</c:v>
                </c:pt>
                <c:pt idx="5526">
                  <c:v>41676.25</c:v>
                </c:pt>
                <c:pt idx="5527">
                  <c:v>41676.291666666664</c:v>
                </c:pt>
                <c:pt idx="5528">
                  <c:v>41676.333333333336</c:v>
                </c:pt>
                <c:pt idx="5529">
                  <c:v>41676.375</c:v>
                </c:pt>
                <c:pt idx="5530">
                  <c:v>41676.416666666664</c:v>
                </c:pt>
                <c:pt idx="5531">
                  <c:v>41676.458333333336</c:v>
                </c:pt>
                <c:pt idx="5532">
                  <c:v>41676.5</c:v>
                </c:pt>
                <c:pt idx="5533">
                  <c:v>41676.541666666664</c:v>
                </c:pt>
                <c:pt idx="5534">
                  <c:v>41676.583333333336</c:v>
                </c:pt>
                <c:pt idx="5535">
                  <c:v>41676.625</c:v>
                </c:pt>
                <c:pt idx="5536">
                  <c:v>41676.666666666664</c:v>
                </c:pt>
                <c:pt idx="5537">
                  <c:v>41676.708333333336</c:v>
                </c:pt>
                <c:pt idx="5538">
                  <c:v>41676.75</c:v>
                </c:pt>
                <c:pt idx="5539">
                  <c:v>41676.791666666664</c:v>
                </c:pt>
                <c:pt idx="5540">
                  <c:v>41676.833333333336</c:v>
                </c:pt>
                <c:pt idx="5541">
                  <c:v>41676.875</c:v>
                </c:pt>
                <c:pt idx="5542">
                  <c:v>41676.916666666664</c:v>
                </c:pt>
                <c:pt idx="5543">
                  <c:v>41676.958333333336</c:v>
                </c:pt>
                <c:pt idx="5544">
                  <c:v>41677</c:v>
                </c:pt>
                <c:pt idx="5545">
                  <c:v>41677.041666666664</c:v>
                </c:pt>
                <c:pt idx="5546">
                  <c:v>41677.083333333336</c:v>
                </c:pt>
                <c:pt idx="5547">
                  <c:v>41677.125</c:v>
                </c:pt>
                <c:pt idx="5548">
                  <c:v>41677.166666666664</c:v>
                </c:pt>
                <c:pt idx="5549">
                  <c:v>41677.208333333336</c:v>
                </c:pt>
                <c:pt idx="5550">
                  <c:v>41677.25</c:v>
                </c:pt>
                <c:pt idx="5551">
                  <c:v>41677.291666666664</c:v>
                </c:pt>
                <c:pt idx="5552">
                  <c:v>41677.333333333336</c:v>
                </c:pt>
                <c:pt idx="5553">
                  <c:v>41677.375</c:v>
                </c:pt>
                <c:pt idx="5554">
                  <c:v>41677.416666666664</c:v>
                </c:pt>
                <c:pt idx="5555">
                  <c:v>41677.458333333336</c:v>
                </c:pt>
                <c:pt idx="5556">
                  <c:v>41677.5</c:v>
                </c:pt>
                <c:pt idx="5557">
                  <c:v>41677.541666666664</c:v>
                </c:pt>
                <c:pt idx="5558">
                  <c:v>41677.583333333336</c:v>
                </c:pt>
                <c:pt idx="5559">
                  <c:v>41677.625</c:v>
                </c:pt>
                <c:pt idx="5560">
                  <c:v>41677.666666666664</c:v>
                </c:pt>
                <c:pt idx="5561">
                  <c:v>41677.708333333336</c:v>
                </c:pt>
                <c:pt idx="5562">
                  <c:v>41677.75</c:v>
                </c:pt>
                <c:pt idx="5563">
                  <c:v>41677.791666666664</c:v>
                </c:pt>
                <c:pt idx="5564">
                  <c:v>41677.833333333336</c:v>
                </c:pt>
                <c:pt idx="5565">
                  <c:v>41677.875</c:v>
                </c:pt>
                <c:pt idx="5566">
                  <c:v>41677.916666666664</c:v>
                </c:pt>
                <c:pt idx="5567">
                  <c:v>41677.958333333336</c:v>
                </c:pt>
                <c:pt idx="5568">
                  <c:v>41678</c:v>
                </c:pt>
                <c:pt idx="5569">
                  <c:v>41678.041666666664</c:v>
                </c:pt>
                <c:pt idx="5570">
                  <c:v>41678.083333333336</c:v>
                </c:pt>
                <c:pt idx="5571">
                  <c:v>41678.125</c:v>
                </c:pt>
                <c:pt idx="5572">
                  <c:v>41678.166666666664</c:v>
                </c:pt>
                <c:pt idx="5573">
                  <c:v>41678.208333333336</c:v>
                </c:pt>
                <c:pt idx="5574">
                  <c:v>41678.25</c:v>
                </c:pt>
                <c:pt idx="5575">
                  <c:v>41678.291666666664</c:v>
                </c:pt>
                <c:pt idx="5576">
                  <c:v>41678.333333333336</c:v>
                </c:pt>
                <c:pt idx="5577">
                  <c:v>41678.375</c:v>
                </c:pt>
                <c:pt idx="5578">
                  <c:v>41678.416666666664</c:v>
                </c:pt>
                <c:pt idx="5579">
                  <c:v>41678.458333333336</c:v>
                </c:pt>
                <c:pt idx="5580">
                  <c:v>41678.5</c:v>
                </c:pt>
                <c:pt idx="5581">
                  <c:v>41678.541666666664</c:v>
                </c:pt>
                <c:pt idx="5582">
                  <c:v>41678.583333333336</c:v>
                </c:pt>
                <c:pt idx="5583">
                  <c:v>41678.625</c:v>
                </c:pt>
                <c:pt idx="5584">
                  <c:v>41678.666666666664</c:v>
                </c:pt>
                <c:pt idx="5585">
                  <c:v>41678.708333333336</c:v>
                </c:pt>
                <c:pt idx="5586">
                  <c:v>41678.75</c:v>
                </c:pt>
                <c:pt idx="5587">
                  <c:v>41678.791666666664</c:v>
                </c:pt>
                <c:pt idx="5588">
                  <c:v>41678.833333333336</c:v>
                </c:pt>
                <c:pt idx="5589">
                  <c:v>41678.875</c:v>
                </c:pt>
                <c:pt idx="5590">
                  <c:v>41678.916666666664</c:v>
                </c:pt>
                <c:pt idx="5591">
                  <c:v>41678.958333333336</c:v>
                </c:pt>
                <c:pt idx="5592">
                  <c:v>41679</c:v>
                </c:pt>
                <c:pt idx="5593">
                  <c:v>41679.041666666664</c:v>
                </c:pt>
                <c:pt idx="5594">
                  <c:v>41679.083333333336</c:v>
                </c:pt>
                <c:pt idx="5595">
                  <c:v>41679.125</c:v>
                </c:pt>
                <c:pt idx="5596">
                  <c:v>41679.166666666664</c:v>
                </c:pt>
                <c:pt idx="5597">
                  <c:v>41679.208333333336</c:v>
                </c:pt>
                <c:pt idx="5598">
                  <c:v>41679.25</c:v>
                </c:pt>
                <c:pt idx="5599">
                  <c:v>41679.291666666664</c:v>
                </c:pt>
                <c:pt idx="5600">
                  <c:v>41679.333333333336</c:v>
                </c:pt>
                <c:pt idx="5601">
                  <c:v>41679.375</c:v>
                </c:pt>
                <c:pt idx="5602">
                  <c:v>41679.416666666664</c:v>
                </c:pt>
                <c:pt idx="5603">
                  <c:v>41679.458333333336</c:v>
                </c:pt>
                <c:pt idx="5604">
                  <c:v>41679.5</c:v>
                </c:pt>
                <c:pt idx="5605">
                  <c:v>41679.541666666664</c:v>
                </c:pt>
                <c:pt idx="5606">
                  <c:v>41679.583333333336</c:v>
                </c:pt>
                <c:pt idx="5607">
                  <c:v>41679.625</c:v>
                </c:pt>
                <c:pt idx="5608">
                  <c:v>41679.666666666664</c:v>
                </c:pt>
                <c:pt idx="5609">
                  <c:v>41679.708333333336</c:v>
                </c:pt>
                <c:pt idx="5610">
                  <c:v>41679.75</c:v>
                </c:pt>
                <c:pt idx="5611">
                  <c:v>41679.791666666664</c:v>
                </c:pt>
                <c:pt idx="5612">
                  <c:v>41679.833333333336</c:v>
                </c:pt>
                <c:pt idx="5613">
                  <c:v>41679.875</c:v>
                </c:pt>
                <c:pt idx="5614">
                  <c:v>41679.916666666664</c:v>
                </c:pt>
                <c:pt idx="5615">
                  <c:v>41679.958333333336</c:v>
                </c:pt>
                <c:pt idx="5616">
                  <c:v>41680</c:v>
                </c:pt>
                <c:pt idx="5617">
                  <c:v>41680.041666666664</c:v>
                </c:pt>
                <c:pt idx="5618">
                  <c:v>41680.083333333336</c:v>
                </c:pt>
                <c:pt idx="5619">
                  <c:v>41680.125</c:v>
                </c:pt>
                <c:pt idx="5620">
                  <c:v>41680.166666666664</c:v>
                </c:pt>
                <c:pt idx="5621">
                  <c:v>41680.208333333336</c:v>
                </c:pt>
                <c:pt idx="5622">
                  <c:v>41680.25</c:v>
                </c:pt>
                <c:pt idx="5623">
                  <c:v>41680.291666666664</c:v>
                </c:pt>
                <c:pt idx="5624">
                  <c:v>41680.333333333336</c:v>
                </c:pt>
                <c:pt idx="5625">
                  <c:v>41680.375</c:v>
                </c:pt>
                <c:pt idx="5626">
                  <c:v>41680.416666666664</c:v>
                </c:pt>
                <c:pt idx="5627">
                  <c:v>41680.458333333336</c:v>
                </c:pt>
                <c:pt idx="5628">
                  <c:v>41680.5</c:v>
                </c:pt>
                <c:pt idx="5629">
                  <c:v>41680.541666666664</c:v>
                </c:pt>
                <c:pt idx="5630">
                  <c:v>41680.583333333336</c:v>
                </c:pt>
                <c:pt idx="5631">
                  <c:v>41680.625</c:v>
                </c:pt>
                <c:pt idx="5632">
                  <c:v>41680.666666666664</c:v>
                </c:pt>
                <c:pt idx="5633">
                  <c:v>41680.708333333336</c:v>
                </c:pt>
                <c:pt idx="5634">
                  <c:v>41680.75</c:v>
                </c:pt>
                <c:pt idx="5635">
                  <c:v>41680.791666666664</c:v>
                </c:pt>
                <c:pt idx="5636">
                  <c:v>41680.833333333336</c:v>
                </c:pt>
                <c:pt idx="5637">
                  <c:v>41680.875</c:v>
                </c:pt>
                <c:pt idx="5638">
                  <c:v>41680.916666666664</c:v>
                </c:pt>
                <c:pt idx="5639">
                  <c:v>41680.958333333336</c:v>
                </c:pt>
                <c:pt idx="5640">
                  <c:v>41681</c:v>
                </c:pt>
                <c:pt idx="5641">
                  <c:v>41681.041666666664</c:v>
                </c:pt>
                <c:pt idx="5642">
                  <c:v>41681.083333333336</c:v>
                </c:pt>
                <c:pt idx="5643">
                  <c:v>41681.125</c:v>
                </c:pt>
                <c:pt idx="5644">
                  <c:v>41681.166666666664</c:v>
                </c:pt>
                <c:pt idx="5645">
                  <c:v>41681.208333333336</c:v>
                </c:pt>
                <c:pt idx="5646">
                  <c:v>41681.25</c:v>
                </c:pt>
                <c:pt idx="5647">
                  <c:v>41681.291666666664</c:v>
                </c:pt>
                <c:pt idx="5648">
                  <c:v>41681.333333333336</c:v>
                </c:pt>
                <c:pt idx="5649">
                  <c:v>41681.375</c:v>
                </c:pt>
                <c:pt idx="5650">
                  <c:v>41681.416666666664</c:v>
                </c:pt>
                <c:pt idx="5651">
                  <c:v>41681.458333333336</c:v>
                </c:pt>
                <c:pt idx="5652">
                  <c:v>41681.5</c:v>
                </c:pt>
                <c:pt idx="5653">
                  <c:v>41681.541666666664</c:v>
                </c:pt>
                <c:pt idx="5654">
                  <c:v>41681.583333333336</c:v>
                </c:pt>
                <c:pt idx="5655">
                  <c:v>41681.625</c:v>
                </c:pt>
                <c:pt idx="5656">
                  <c:v>41681.666666666664</c:v>
                </c:pt>
                <c:pt idx="5657">
                  <c:v>41681.708333333336</c:v>
                </c:pt>
                <c:pt idx="5658">
                  <c:v>41681.75</c:v>
                </c:pt>
                <c:pt idx="5659">
                  <c:v>41681.791666666664</c:v>
                </c:pt>
                <c:pt idx="5660">
                  <c:v>41681.833333333336</c:v>
                </c:pt>
                <c:pt idx="5661">
                  <c:v>41681.875</c:v>
                </c:pt>
                <c:pt idx="5662">
                  <c:v>41681.916666666664</c:v>
                </c:pt>
                <c:pt idx="5663">
                  <c:v>41681.958333333336</c:v>
                </c:pt>
                <c:pt idx="5664">
                  <c:v>41682</c:v>
                </c:pt>
                <c:pt idx="5665">
                  <c:v>41682.041666666664</c:v>
                </c:pt>
                <c:pt idx="5666">
                  <c:v>41682.083333333336</c:v>
                </c:pt>
                <c:pt idx="5667">
                  <c:v>41682.125</c:v>
                </c:pt>
                <c:pt idx="5668">
                  <c:v>41682.166666666664</c:v>
                </c:pt>
                <c:pt idx="5669">
                  <c:v>41682.208333333336</c:v>
                </c:pt>
                <c:pt idx="5670">
                  <c:v>41682.25</c:v>
                </c:pt>
                <c:pt idx="5671">
                  <c:v>41682.291666666664</c:v>
                </c:pt>
                <c:pt idx="5672">
                  <c:v>41682.333333333336</c:v>
                </c:pt>
                <c:pt idx="5673">
                  <c:v>41682.375</c:v>
                </c:pt>
                <c:pt idx="5674">
                  <c:v>41682.416666666664</c:v>
                </c:pt>
                <c:pt idx="5675">
                  <c:v>41682.458333333336</c:v>
                </c:pt>
                <c:pt idx="5676">
                  <c:v>41682.5</c:v>
                </c:pt>
                <c:pt idx="5677">
                  <c:v>41682.541666666664</c:v>
                </c:pt>
                <c:pt idx="5678">
                  <c:v>41682.583333333336</c:v>
                </c:pt>
                <c:pt idx="5679">
                  <c:v>41682.625</c:v>
                </c:pt>
                <c:pt idx="5680">
                  <c:v>41682.666666666664</c:v>
                </c:pt>
                <c:pt idx="5681">
                  <c:v>41682.708333333336</c:v>
                </c:pt>
                <c:pt idx="5682">
                  <c:v>41682.75</c:v>
                </c:pt>
                <c:pt idx="5683">
                  <c:v>41682.791666666664</c:v>
                </c:pt>
                <c:pt idx="5684">
                  <c:v>41682.833333333336</c:v>
                </c:pt>
                <c:pt idx="5685">
                  <c:v>41682.875</c:v>
                </c:pt>
                <c:pt idx="5686">
                  <c:v>41682.916666666664</c:v>
                </c:pt>
                <c:pt idx="5687">
                  <c:v>41682.958333333336</c:v>
                </c:pt>
                <c:pt idx="5688">
                  <c:v>41683</c:v>
                </c:pt>
                <c:pt idx="5689">
                  <c:v>41683.041666666664</c:v>
                </c:pt>
                <c:pt idx="5690">
                  <c:v>41683.083333333336</c:v>
                </c:pt>
                <c:pt idx="5691">
                  <c:v>41683.125</c:v>
                </c:pt>
                <c:pt idx="5692">
                  <c:v>41683.166666666664</c:v>
                </c:pt>
                <c:pt idx="5693">
                  <c:v>41683.208333333336</c:v>
                </c:pt>
                <c:pt idx="5694">
                  <c:v>41683.25</c:v>
                </c:pt>
                <c:pt idx="5695">
                  <c:v>41683.291666666664</c:v>
                </c:pt>
                <c:pt idx="5696">
                  <c:v>41683.333333333336</c:v>
                </c:pt>
                <c:pt idx="5697">
                  <c:v>41683.375</c:v>
                </c:pt>
                <c:pt idx="5698">
                  <c:v>41683.416666666664</c:v>
                </c:pt>
                <c:pt idx="5699">
                  <c:v>41683.458333333336</c:v>
                </c:pt>
                <c:pt idx="5700">
                  <c:v>41683.5</c:v>
                </c:pt>
                <c:pt idx="5701">
                  <c:v>41683.541666666664</c:v>
                </c:pt>
                <c:pt idx="5702">
                  <c:v>41683.583333333336</c:v>
                </c:pt>
                <c:pt idx="5703">
                  <c:v>41683.625</c:v>
                </c:pt>
                <c:pt idx="5704">
                  <c:v>41683.666666666664</c:v>
                </c:pt>
                <c:pt idx="5705">
                  <c:v>41683.708333333336</c:v>
                </c:pt>
                <c:pt idx="5706">
                  <c:v>41683.75</c:v>
                </c:pt>
                <c:pt idx="5707">
                  <c:v>41683.791666666664</c:v>
                </c:pt>
                <c:pt idx="5708">
                  <c:v>41683.833333333336</c:v>
                </c:pt>
                <c:pt idx="5709">
                  <c:v>41683.875</c:v>
                </c:pt>
                <c:pt idx="5710">
                  <c:v>41683.916666666664</c:v>
                </c:pt>
                <c:pt idx="5711">
                  <c:v>41683.958333333336</c:v>
                </c:pt>
                <c:pt idx="5712">
                  <c:v>41684</c:v>
                </c:pt>
                <c:pt idx="5713">
                  <c:v>41684.041666666664</c:v>
                </c:pt>
                <c:pt idx="5714">
                  <c:v>41684.083333333336</c:v>
                </c:pt>
                <c:pt idx="5715">
                  <c:v>41684.125</c:v>
                </c:pt>
                <c:pt idx="5716">
                  <c:v>41684.166666666664</c:v>
                </c:pt>
                <c:pt idx="5717">
                  <c:v>41684.208333333336</c:v>
                </c:pt>
                <c:pt idx="5718">
                  <c:v>41684.25</c:v>
                </c:pt>
                <c:pt idx="5719">
                  <c:v>41684.291666666664</c:v>
                </c:pt>
                <c:pt idx="5720">
                  <c:v>41684.333333333336</c:v>
                </c:pt>
                <c:pt idx="5721">
                  <c:v>41684.375</c:v>
                </c:pt>
                <c:pt idx="5722">
                  <c:v>41684.416666666664</c:v>
                </c:pt>
                <c:pt idx="5723">
                  <c:v>41684.458333333336</c:v>
                </c:pt>
                <c:pt idx="5724">
                  <c:v>41684.5</c:v>
                </c:pt>
                <c:pt idx="5725">
                  <c:v>41684.541666666664</c:v>
                </c:pt>
                <c:pt idx="5726">
                  <c:v>41684.583333333336</c:v>
                </c:pt>
                <c:pt idx="5727">
                  <c:v>41684.625</c:v>
                </c:pt>
                <c:pt idx="5728">
                  <c:v>41684.666666666664</c:v>
                </c:pt>
                <c:pt idx="5729">
                  <c:v>41684.708333333336</c:v>
                </c:pt>
                <c:pt idx="5730">
                  <c:v>41684.75</c:v>
                </c:pt>
                <c:pt idx="5731">
                  <c:v>41684.791666666664</c:v>
                </c:pt>
                <c:pt idx="5732">
                  <c:v>41684.833333333336</c:v>
                </c:pt>
                <c:pt idx="5733">
                  <c:v>41684.875</c:v>
                </c:pt>
                <c:pt idx="5734">
                  <c:v>41684.916666666664</c:v>
                </c:pt>
                <c:pt idx="5735">
                  <c:v>41684.958333333336</c:v>
                </c:pt>
                <c:pt idx="5736">
                  <c:v>41685</c:v>
                </c:pt>
                <c:pt idx="5737">
                  <c:v>41685.041666666664</c:v>
                </c:pt>
                <c:pt idx="5738">
                  <c:v>41685.083333333336</c:v>
                </c:pt>
                <c:pt idx="5739">
                  <c:v>41685.125</c:v>
                </c:pt>
                <c:pt idx="5740">
                  <c:v>41685.166666666664</c:v>
                </c:pt>
                <c:pt idx="5741">
                  <c:v>41685.208333333336</c:v>
                </c:pt>
                <c:pt idx="5742">
                  <c:v>41685.25</c:v>
                </c:pt>
                <c:pt idx="5743">
                  <c:v>41685.291666666664</c:v>
                </c:pt>
                <c:pt idx="5744">
                  <c:v>41685.333333333336</c:v>
                </c:pt>
                <c:pt idx="5745">
                  <c:v>41685.375</c:v>
                </c:pt>
                <c:pt idx="5746">
                  <c:v>41685.416666666664</c:v>
                </c:pt>
                <c:pt idx="5747">
                  <c:v>41685.458333333336</c:v>
                </c:pt>
                <c:pt idx="5748">
                  <c:v>41685.5</c:v>
                </c:pt>
                <c:pt idx="5749">
                  <c:v>41685.541666666664</c:v>
                </c:pt>
                <c:pt idx="5750">
                  <c:v>41685.583333333336</c:v>
                </c:pt>
                <c:pt idx="5751">
                  <c:v>41685.625</c:v>
                </c:pt>
                <c:pt idx="5752">
                  <c:v>41685.666666666664</c:v>
                </c:pt>
                <c:pt idx="5753">
                  <c:v>41685.708333333336</c:v>
                </c:pt>
                <c:pt idx="5754">
                  <c:v>41685.75</c:v>
                </c:pt>
                <c:pt idx="5755">
                  <c:v>41685.791666666664</c:v>
                </c:pt>
                <c:pt idx="5756">
                  <c:v>41685.833333333336</c:v>
                </c:pt>
                <c:pt idx="5757">
                  <c:v>41685.875</c:v>
                </c:pt>
                <c:pt idx="5758">
                  <c:v>41685.916666666664</c:v>
                </c:pt>
                <c:pt idx="5759">
                  <c:v>41685.958333333336</c:v>
                </c:pt>
                <c:pt idx="5760">
                  <c:v>41686</c:v>
                </c:pt>
                <c:pt idx="5761">
                  <c:v>41686.041666666664</c:v>
                </c:pt>
                <c:pt idx="5762">
                  <c:v>41686.083333333336</c:v>
                </c:pt>
                <c:pt idx="5763">
                  <c:v>41686.125</c:v>
                </c:pt>
                <c:pt idx="5764">
                  <c:v>41686.166666666664</c:v>
                </c:pt>
                <c:pt idx="5765">
                  <c:v>41686.208333333336</c:v>
                </c:pt>
                <c:pt idx="5766">
                  <c:v>41686.25</c:v>
                </c:pt>
                <c:pt idx="5767">
                  <c:v>41686.291666666664</c:v>
                </c:pt>
                <c:pt idx="5768">
                  <c:v>41686.333333333336</c:v>
                </c:pt>
                <c:pt idx="5769">
                  <c:v>41686.375</c:v>
                </c:pt>
                <c:pt idx="5770">
                  <c:v>41686.416666666664</c:v>
                </c:pt>
                <c:pt idx="5771">
                  <c:v>41686.458333333336</c:v>
                </c:pt>
                <c:pt idx="5772">
                  <c:v>41686.5</c:v>
                </c:pt>
                <c:pt idx="5773">
                  <c:v>41686.541666666664</c:v>
                </c:pt>
                <c:pt idx="5774">
                  <c:v>41686.583333333336</c:v>
                </c:pt>
                <c:pt idx="5775">
                  <c:v>41686.625</c:v>
                </c:pt>
                <c:pt idx="5776">
                  <c:v>41686.666666666664</c:v>
                </c:pt>
                <c:pt idx="5777">
                  <c:v>41686.708333333336</c:v>
                </c:pt>
                <c:pt idx="5778">
                  <c:v>41686.75</c:v>
                </c:pt>
                <c:pt idx="5779">
                  <c:v>41686.791666666664</c:v>
                </c:pt>
                <c:pt idx="5780">
                  <c:v>41686.833333333336</c:v>
                </c:pt>
                <c:pt idx="5781">
                  <c:v>41686.875</c:v>
                </c:pt>
                <c:pt idx="5782">
                  <c:v>41686.916666666664</c:v>
                </c:pt>
                <c:pt idx="5783">
                  <c:v>41686.958333333336</c:v>
                </c:pt>
                <c:pt idx="5784">
                  <c:v>41687</c:v>
                </c:pt>
                <c:pt idx="5785">
                  <c:v>41687.041666666664</c:v>
                </c:pt>
                <c:pt idx="5786">
                  <c:v>41687.083333333336</c:v>
                </c:pt>
                <c:pt idx="5787">
                  <c:v>41687.125</c:v>
                </c:pt>
                <c:pt idx="5788">
                  <c:v>41687.166666666664</c:v>
                </c:pt>
                <c:pt idx="5789">
                  <c:v>41687.208333333336</c:v>
                </c:pt>
                <c:pt idx="5790">
                  <c:v>41687.25</c:v>
                </c:pt>
                <c:pt idx="5791">
                  <c:v>41687.291666666664</c:v>
                </c:pt>
                <c:pt idx="5792">
                  <c:v>41687.333333333336</c:v>
                </c:pt>
                <c:pt idx="5793">
                  <c:v>41687.375</c:v>
                </c:pt>
                <c:pt idx="5794">
                  <c:v>41687.416666666664</c:v>
                </c:pt>
                <c:pt idx="5795">
                  <c:v>41687.458333333336</c:v>
                </c:pt>
                <c:pt idx="5796">
                  <c:v>41687.5</c:v>
                </c:pt>
                <c:pt idx="5797">
                  <c:v>41687.541666666664</c:v>
                </c:pt>
                <c:pt idx="5798">
                  <c:v>41687.583333333336</c:v>
                </c:pt>
                <c:pt idx="5799">
                  <c:v>41687.625</c:v>
                </c:pt>
                <c:pt idx="5800">
                  <c:v>41687.666666666664</c:v>
                </c:pt>
                <c:pt idx="5801">
                  <c:v>41687.708333333336</c:v>
                </c:pt>
                <c:pt idx="5802">
                  <c:v>41687.75</c:v>
                </c:pt>
                <c:pt idx="5803">
                  <c:v>41687.791666666664</c:v>
                </c:pt>
                <c:pt idx="5804">
                  <c:v>41687.833333333336</c:v>
                </c:pt>
                <c:pt idx="5805">
                  <c:v>41687.875</c:v>
                </c:pt>
                <c:pt idx="5806">
                  <c:v>41687.916666666664</c:v>
                </c:pt>
                <c:pt idx="5807">
                  <c:v>41687.958333333336</c:v>
                </c:pt>
                <c:pt idx="5808">
                  <c:v>41688</c:v>
                </c:pt>
                <c:pt idx="5809">
                  <c:v>41688.041666666664</c:v>
                </c:pt>
                <c:pt idx="5810">
                  <c:v>41688.083333333336</c:v>
                </c:pt>
                <c:pt idx="5811">
                  <c:v>41688.125</c:v>
                </c:pt>
                <c:pt idx="5812">
                  <c:v>41688.166666666664</c:v>
                </c:pt>
                <c:pt idx="5813">
                  <c:v>41688.208333333336</c:v>
                </c:pt>
                <c:pt idx="5814">
                  <c:v>41688.25</c:v>
                </c:pt>
                <c:pt idx="5815">
                  <c:v>41688.291666666664</c:v>
                </c:pt>
                <c:pt idx="5816">
                  <c:v>41688.333333333336</c:v>
                </c:pt>
                <c:pt idx="5817">
                  <c:v>41688.375</c:v>
                </c:pt>
                <c:pt idx="5818">
                  <c:v>41688.416666666664</c:v>
                </c:pt>
                <c:pt idx="5819">
                  <c:v>41688.458333333336</c:v>
                </c:pt>
                <c:pt idx="5820">
                  <c:v>41688.5</c:v>
                </c:pt>
                <c:pt idx="5821">
                  <c:v>41688.541666666664</c:v>
                </c:pt>
                <c:pt idx="5822">
                  <c:v>41688.583333333336</c:v>
                </c:pt>
                <c:pt idx="5823">
                  <c:v>41688.625</c:v>
                </c:pt>
                <c:pt idx="5824">
                  <c:v>41688.666666666664</c:v>
                </c:pt>
                <c:pt idx="5825">
                  <c:v>41688.708333333336</c:v>
                </c:pt>
                <c:pt idx="5826">
                  <c:v>41688.75</c:v>
                </c:pt>
                <c:pt idx="5827">
                  <c:v>41688.791666666664</c:v>
                </c:pt>
                <c:pt idx="5828">
                  <c:v>41688.833333333336</c:v>
                </c:pt>
                <c:pt idx="5829">
                  <c:v>41688.875</c:v>
                </c:pt>
                <c:pt idx="5830">
                  <c:v>41688.916666666664</c:v>
                </c:pt>
                <c:pt idx="5831">
                  <c:v>41688.958333333336</c:v>
                </c:pt>
                <c:pt idx="5832">
                  <c:v>41689</c:v>
                </c:pt>
                <c:pt idx="5833">
                  <c:v>41689.041666666664</c:v>
                </c:pt>
                <c:pt idx="5834">
                  <c:v>41689.083333333336</c:v>
                </c:pt>
                <c:pt idx="5835">
                  <c:v>41689.125</c:v>
                </c:pt>
                <c:pt idx="5836">
                  <c:v>41689.166666666664</c:v>
                </c:pt>
                <c:pt idx="5837">
                  <c:v>41689.208333333336</c:v>
                </c:pt>
                <c:pt idx="5838">
                  <c:v>41689.25</c:v>
                </c:pt>
                <c:pt idx="5839">
                  <c:v>41689.291666666664</c:v>
                </c:pt>
                <c:pt idx="5840">
                  <c:v>41689.333333333336</c:v>
                </c:pt>
                <c:pt idx="5841">
                  <c:v>41689.375</c:v>
                </c:pt>
                <c:pt idx="5842">
                  <c:v>41689.416666666664</c:v>
                </c:pt>
                <c:pt idx="5843">
                  <c:v>41689.458333333336</c:v>
                </c:pt>
                <c:pt idx="5844">
                  <c:v>41689.5</c:v>
                </c:pt>
                <c:pt idx="5845">
                  <c:v>41689.541666666664</c:v>
                </c:pt>
                <c:pt idx="5846">
                  <c:v>41689.583333333336</c:v>
                </c:pt>
                <c:pt idx="5847">
                  <c:v>41689.625</c:v>
                </c:pt>
                <c:pt idx="5848">
                  <c:v>41689.666666666664</c:v>
                </c:pt>
                <c:pt idx="5849">
                  <c:v>41689.708333333336</c:v>
                </c:pt>
                <c:pt idx="5850">
                  <c:v>41689.75</c:v>
                </c:pt>
                <c:pt idx="5851">
                  <c:v>41689.791666666664</c:v>
                </c:pt>
                <c:pt idx="5852">
                  <c:v>41689.833333333336</c:v>
                </c:pt>
                <c:pt idx="5853">
                  <c:v>41689.875</c:v>
                </c:pt>
                <c:pt idx="5854">
                  <c:v>41689.916666666664</c:v>
                </c:pt>
                <c:pt idx="5855">
                  <c:v>41689.958333333336</c:v>
                </c:pt>
                <c:pt idx="5856">
                  <c:v>41690</c:v>
                </c:pt>
                <c:pt idx="5857">
                  <c:v>41690.041666666664</c:v>
                </c:pt>
                <c:pt idx="5858">
                  <c:v>41690.083333333336</c:v>
                </c:pt>
                <c:pt idx="5859">
                  <c:v>41690.125</c:v>
                </c:pt>
                <c:pt idx="5860">
                  <c:v>41690.166666666664</c:v>
                </c:pt>
                <c:pt idx="5861">
                  <c:v>41690.208333333336</c:v>
                </c:pt>
                <c:pt idx="5862">
                  <c:v>41690.25</c:v>
                </c:pt>
                <c:pt idx="5863">
                  <c:v>41690.291666666664</c:v>
                </c:pt>
                <c:pt idx="5864">
                  <c:v>41690.333333333336</c:v>
                </c:pt>
                <c:pt idx="5865">
                  <c:v>41690.375</c:v>
                </c:pt>
                <c:pt idx="5866">
                  <c:v>41690.416666666664</c:v>
                </c:pt>
                <c:pt idx="5867">
                  <c:v>41690.458333333336</c:v>
                </c:pt>
                <c:pt idx="5868">
                  <c:v>41690.5</c:v>
                </c:pt>
                <c:pt idx="5869">
                  <c:v>41690.541666666664</c:v>
                </c:pt>
                <c:pt idx="5870">
                  <c:v>41690.583333333336</c:v>
                </c:pt>
                <c:pt idx="5871">
                  <c:v>41690.625</c:v>
                </c:pt>
                <c:pt idx="5872">
                  <c:v>41690.666666666664</c:v>
                </c:pt>
                <c:pt idx="5873">
                  <c:v>41690.708333333336</c:v>
                </c:pt>
                <c:pt idx="5874">
                  <c:v>41690.75</c:v>
                </c:pt>
                <c:pt idx="5875">
                  <c:v>41690.791666666664</c:v>
                </c:pt>
                <c:pt idx="5876">
                  <c:v>41690.833333333336</c:v>
                </c:pt>
                <c:pt idx="5877">
                  <c:v>41690.875</c:v>
                </c:pt>
                <c:pt idx="5878">
                  <c:v>41690.916666666664</c:v>
                </c:pt>
                <c:pt idx="5879">
                  <c:v>41690.958333333336</c:v>
                </c:pt>
                <c:pt idx="5880">
                  <c:v>41691</c:v>
                </c:pt>
                <c:pt idx="5881">
                  <c:v>41691.041666666664</c:v>
                </c:pt>
                <c:pt idx="5882">
                  <c:v>41691.083333333336</c:v>
                </c:pt>
                <c:pt idx="5883">
                  <c:v>41691.125</c:v>
                </c:pt>
                <c:pt idx="5884">
                  <c:v>41691.166666666664</c:v>
                </c:pt>
                <c:pt idx="5885">
                  <c:v>41691.208333333336</c:v>
                </c:pt>
                <c:pt idx="5886">
                  <c:v>41691.25</c:v>
                </c:pt>
                <c:pt idx="5887">
                  <c:v>41691.291666666664</c:v>
                </c:pt>
                <c:pt idx="5888">
                  <c:v>41691.333333333336</c:v>
                </c:pt>
                <c:pt idx="5889">
                  <c:v>41691.375</c:v>
                </c:pt>
                <c:pt idx="5890">
                  <c:v>41691.416666666664</c:v>
                </c:pt>
                <c:pt idx="5891">
                  <c:v>41691.458333333336</c:v>
                </c:pt>
                <c:pt idx="5892">
                  <c:v>41691.5</c:v>
                </c:pt>
                <c:pt idx="5893">
                  <c:v>41691.541666666664</c:v>
                </c:pt>
                <c:pt idx="5894">
                  <c:v>41691.583333333336</c:v>
                </c:pt>
                <c:pt idx="5895">
                  <c:v>41691.625</c:v>
                </c:pt>
                <c:pt idx="5896">
                  <c:v>41691.666666666664</c:v>
                </c:pt>
                <c:pt idx="5897">
                  <c:v>41691.708333333336</c:v>
                </c:pt>
                <c:pt idx="5898">
                  <c:v>41691.75</c:v>
                </c:pt>
                <c:pt idx="5899">
                  <c:v>41691.791666666664</c:v>
                </c:pt>
                <c:pt idx="5900">
                  <c:v>41691.833333333336</c:v>
                </c:pt>
                <c:pt idx="5901">
                  <c:v>41691.875</c:v>
                </c:pt>
                <c:pt idx="5902">
                  <c:v>41691.916666666664</c:v>
                </c:pt>
                <c:pt idx="5903">
                  <c:v>41691.958333333336</c:v>
                </c:pt>
                <c:pt idx="5904">
                  <c:v>41692</c:v>
                </c:pt>
                <c:pt idx="5905">
                  <c:v>41692.041666666664</c:v>
                </c:pt>
                <c:pt idx="5906">
                  <c:v>41692.083333333336</c:v>
                </c:pt>
                <c:pt idx="5907">
                  <c:v>41692.125</c:v>
                </c:pt>
                <c:pt idx="5908">
                  <c:v>41692.166666666664</c:v>
                </c:pt>
                <c:pt idx="5909">
                  <c:v>41692.208333333336</c:v>
                </c:pt>
                <c:pt idx="5910">
                  <c:v>41692.25</c:v>
                </c:pt>
                <c:pt idx="5911">
                  <c:v>41692.291666666664</c:v>
                </c:pt>
                <c:pt idx="5912">
                  <c:v>41692.333333333336</c:v>
                </c:pt>
                <c:pt idx="5913">
                  <c:v>41692.375</c:v>
                </c:pt>
                <c:pt idx="5914">
                  <c:v>41692.416666666664</c:v>
                </c:pt>
                <c:pt idx="5915">
                  <c:v>41692.458333333336</c:v>
                </c:pt>
                <c:pt idx="5916">
                  <c:v>41692.5</c:v>
                </c:pt>
                <c:pt idx="5917">
                  <c:v>41692.541666666664</c:v>
                </c:pt>
                <c:pt idx="5918">
                  <c:v>41692.583333333336</c:v>
                </c:pt>
                <c:pt idx="5919">
                  <c:v>41692.625</c:v>
                </c:pt>
                <c:pt idx="5920">
                  <c:v>41692.666666666664</c:v>
                </c:pt>
                <c:pt idx="5921">
                  <c:v>41692.708333333336</c:v>
                </c:pt>
                <c:pt idx="5922">
                  <c:v>41692.75</c:v>
                </c:pt>
                <c:pt idx="5923">
                  <c:v>41692.791666666664</c:v>
                </c:pt>
                <c:pt idx="5924">
                  <c:v>41692.833333333336</c:v>
                </c:pt>
                <c:pt idx="5925">
                  <c:v>41692.875</c:v>
                </c:pt>
                <c:pt idx="5926">
                  <c:v>41692.916666666664</c:v>
                </c:pt>
                <c:pt idx="5927">
                  <c:v>41692.958333333336</c:v>
                </c:pt>
                <c:pt idx="5928">
                  <c:v>41693</c:v>
                </c:pt>
                <c:pt idx="5929">
                  <c:v>41693.041666666664</c:v>
                </c:pt>
                <c:pt idx="5930">
                  <c:v>41693.083333333336</c:v>
                </c:pt>
                <c:pt idx="5931">
                  <c:v>41693.125</c:v>
                </c:pt>
                <c:pt idx="5932">
                  <c:v>41693.166666666664</c:v>
                </c:pt>
                <c:pt idx="5933">
                  <c:v>41693.208333333336</c:v>
                </c:pt>
                <c:pt idx="5934">
                  <c:v>41693.25</c:v>
                </c:pt>
                <c:pt idx="5935">
                  <c:v>41693.291666666664</c:v>
                </c:pt>
                <c:pt idx="5936">
                  <c:v>41693.333333333336</c:v>
                </c:pt>
                <c:pt idx="5937">
                  <c:v>41693.375</c:v>
                </c:pt>
                <c:pt idx="5938">
                  <c:v>41693.416666666664</c:v>
                </c:pt>
                <c:pt idx="5939">
                  <c:v>41693.458333333336</c:v>
                </c:pt>
                <c:pt idx="5940">
                  <c:v>41693.5</c:v>
                </c:pt>
                <c:pt idx="5941">
                  <c:v>41693.541666666664</c:v>
                </c:pt>
                <c:pt idx="5942">
                  <c:v>41693.583333333336</c:v>
                </c:pt>
                <c:pt idx="5943">
                  <c:v>41693.625</c:v>
                </c:pt>
                <c:pt idx="5944">
                  <c:v>41693.666666666664</c:v>
                </c:pt>
                <c:pt idx="5945">
                  <c:v>41693.708333333336</c:v>
                </c:pt>
                <c:pt idx="5946">
                  <c:v>41693.75</c:v>
                </c:pt>
                <c:pt idx="5947">
                  <c:v>41693.791666666664</c:v>
                </c:pt>
                <c:pt idx="5948">
                  <c:v>41693.833333333336</c:v>
                </c:pt>
                <c:pt idx="5949">
                  <c:v>41693.875</c:v>
                </c:pt>
                <c:pt idx="5950">
                  <c:v>41693.916666666664</c:v>
                </c:pt>
                <c:pt idx="5951">
                  <c:v>41693.958333333336</c:v>
                </c:pt>
                <c:pt idx="5952">
                  <c:v>41694</c:v>
                </c:pt>
                <c:pt idx="5953">
                  <c:v>41694.041666666664</c:v>
                </c:pt>
                <c:pt idx="5954">
                  <c:v>41694.083333333336</c:v>
                </c:pt>
                <c:pt idx="5955">
                  <c:v>41694.125</c:v>
                </c:pt>
                <c:pt idx="5956">
                  <c:v>41694.166666666664</c:v>
                </c:pt>
                <c:pt idx="5957">
                  <c:v>41694.208333333336</c:v>
                </c:pt>
                <c:pt idx="5958">
                  <c:v>41694.25</c:v>
                </c:pt>
                <c:pt idx="5959">
                  <c:v>41694.291666666664</c:v>
                </c:pt>
                <c:pt idx="5960">
                  <c:v>41694.333333333336</c:v>
                </c:pt>
                <c:pt idx="5961">
                  <c:v>41694.375</c:v>
                </c:pt>
                <c:pt idx="5962">
                  <c:v>41694.416666666664</c:v>
                </c:pt>
                <c:pt idx="5963">
                  <c:v>41694.458333333336</c:v>
                </c:pt>
                <c:pt idx="5964">
                  <c:v>41694.5</c:v>
                </c:pt>
                <c:pt idx="5965">
                  <c:v>41694.541666666664</c:v>
                </c:pt>
                <c:pt idx="5966">
                  <c:v>41694.583333333336</c:v>
                </c:pt>
                <c:pt idx="5967">
                  <c:v>41694.625</c:v>
                </c:pt>
                <c:pt idx="5968">
                  <c:v>41694.666666666664</c:v>
                </c:pt>
                <c:pt idx="5969">
                  <c:v>41694.708333333336</c:v>
                </c:pt>
                <c:pt idx="5970">
                  <c:v>41694.75</c:v>
                </c:pt>
                <c:pt idx="5971">
                  <c:v>41694.791666666664</c:v>
                </c:pt>
                <c:pt idx="5972">
                  <c:v>41694.833333333336</c:v>
                </c:pt>
                <c:pt idx="5973">
                  <c:v>41694.875</c:v>
                </c:pt>
                <c:pt idx="5974">
                  <c:v>41694.916666666664</c:v>
                </c:pt>
                <c:pt idx="5975">
                  <c:v>41694.958333333336</c:v>
                </c:pt>
                <c:pt idx="5976">
                  <c:v>41695</c:v>
                </c:pt>
                <c:pt idx="5977">
                  <c:v>41695.041666666664</c:v>
                </c:pt>
                <c:pt idx="5978">
                  <c:v>41695.083333333336</c:v>
                </c:pt>
                <c:pt idx="5979">
                  <c:v>41695.125</c:v>
                </c:pt>
                <c:pt idx="5980">
                  <c:v>41695.166666666664</c:v>
                </c:pt>
                <c:pt idx="5981">
                  <c:v>41695.208333333336</c:v>
                </c:pt>
                <c:pt idx="5982">
                  <c:v>41695.25</c:v>
                </c:pt>
                <c:pt idx="5983">
                  <c:v>41695.291666666664</c:v>
                </c:pt>
                <c:pt idx="5984">
                  <c:v>41695.333333333336</c:v>
                </c:pt>
                <c:pt idx="5985">
                  <c:v>41695.375</c:v>
                </c:pt>
                <c:pt idx="5986">
                  <c:v>41695.416666666664</c:v>
                </c:pt>
                <c:pt idx="5987">
                  <c:v>41695.458333333336</c:v>
                </c:pt>
                <c:pt idx="5988">
                  <c:v>41695.5</c:v>
                </c:pt>
                <c:pt idx="5989">
                  <c:v>41695.541666666664</c:v>
                </c:pt>
                <c:pt idx="5990">
                  <c:v>41695.583333333336</c:v>
                </c:pt>
                <c:pt idx="5991">
                  <c:v>41695.625</c:v>
                </c:pt>
                <c:pt idx="5992">
                  <c:v>41695.666666666664</c:v>
                </c:pt>
                <c:pt idx="5993">
                  <c:v>41695.708333333336</c:v>
                </c:pt>
                <c:pt idx="5994">
                  <c:v>41695.75</c:v>
                </c:pt>
                <c:pt idx="5995">
                  <c:v>41695.791666666664</c:v>
                </c:pt>
                <c:pt idx="5996">
                  <c:v>41695.833333333336</c:v>
                </c:pt>
                <c:pt idx="5997">
                  <c:v>41695.875</c:v>
                </c:pt>
                <c:pt idx="5998">
                  <c:v>41695.916666666664</c:v>
                </c:pt>
                <c:pt idx="5999">
                  <c:v>41695.958333333336</c:v>
                </c:pt>
                <c:pt idx="6000">
                  <c:v>41696</c:v>
                </c:pt>
                <c:pt idx="6001">
                  <c:v>41696.041666666664</c:v>
                </c:pt>
                <c:pt idx="6002">
                  <c:v>41696.083333333336</c:v>
                </c:pt>
                <c:pt idx="6003">
                  <c:v>41696.125</c:v>
                </c:pt>
                <c:pt idx="6004">
                  <c:v>41696.166666666664</c:v>
                </c:pt>
                <c:pt idx="6005">
                  <c:v>41696.208333333336</c:v>
                </c:pt>
                <c:pt idx="6006">
                  <c:v>41696.25</c:v>
                </c:pt>
                <c:pt idx="6007">
                  <c:v>41696.291666666664</c:v>
                </c:pt>
                <c:pt idx="6008">
                  <c:v>41696.333333333336</c:v>
                </c:pt>
                <c:pt idx="6009">
                  <c:v>41696.375</c:v>
                </c:pt>
                <c:pt idx="6010">
                  <c:v>41696.416666666664</c:v>
                </c:pt>
                <c:pt idx="6011">
                  <c:v>41696.458333333336</c:v>
                </c:pt>
                <c:pt idx="6012">
                  <c:v>41696.5</c:v>
                </c:pt>
                <c:pt idx="6013">
                  <c:v>41696.541666666664</c:v>
                </c:pt>
                <c:pt idx="6014">
                  <c:v>41696.583333333336</c:v>
                </c:pt>
                <c:pt idx="6015">
                  <c:v>41696.625</c:v>
                </c:pt>
                <c:pt idx="6016">
                  <c:v>41696.666666666664</c:v>
                </c:pt>
                <c:pt idx="6017">
                  <c:v>41696.708333333336</c:v>
                </c:pt>
                <c:pt idx="6018">
                  <c:v>41696.75</c:v>
                </c:pt>
                <c:pt idx="6019">
                  <c:v>41696.791666666664</c:v>
                </c:pt>
                <c:pt idx="6020">
                  <c:v>41696.833333333336</c:v>
                </c:pt>
                <c:pt idx="6021">
                  <c:v>41696.875</c:v>
                </c:pt>
                <c:pt idx="6022">
                  <c:v>41696.916666666664</c:v>
                </c:pt>
                <c:pt idx="6023">
                  <c:v>41696.958333333336</c:v>
                </c:pt>
                <c:pt idx="6024">
                  <c:v>41697</c:v>
                </c:pt>
                <c:pt idx="6025">
                  <c:v>41697.041666666664</c:v>
                </c:pt>
                <c:pt idx="6026">
                  <c:v>41697.083333333336</c:v>
                </c:pt>
                <c:pt idx="6027">
                  <c:v>41697.125</c:v>
                </c:pt>
                <c:pt idx="6028">
                  <c:v>41697.166666666664</c:v>
                </c:pt>
                <c:pt idx="6029">
                  <c:v>41697.208333333336</c:v>
                </c:pt>
                <c:pt idx="6030">
                  <c:v>41697.25</c:v>
                </c:pt>
                <c:pt idx="6031">
                  <c:v>41697.291666666664</c:v>
                </c:pt>
                <c:pt idx="6032">
                  <c:v>41697.333333333336</c:v>
                </c:pt>
                <c:pt idx="6033">
                  <c:v>41697.375</c:v>
                </c:pt>
                <c:pt idx="6034">
                  <c:v>41697.416666666664</c:v>
                </c:pt>
                <c:pt idx="6035">
                  <c:v>41697.458333333336</c:v>
                </c:pt>
                <c:pt idx="6036">
                  <c:v>41697.5</c:v>
                </c:pt>
                <c:pt idx="6037">
                  <c:v>41697.541666666664</c:v>
                </c:pt>
                <c:pt idx="6038">
                  <c:v>41697.583333333336</c:v>
                </c:pt>
                <c:pt idx="6039">
                  <c:v>41697.625</c:v>
                </c:pt>
                <c:pt idx="6040">
                  <c:v>41697.666666666664</c:v>
                </c:pt>
                <c:pt idx="6041">
                  <c:v>41697.708333333336</c:v>
                </c:pt>
                <c:pt idx="6042">
                  <c:v>41697.75</c:v>
                </c:pt>
                <c:pt idx="6043">
                  <c:v>41697.791666666664</c:v>
                </c:pt>
                <c:pt idx="6044">
                  <c:v>41697.833333333336</c:v>
                </c:pt>
                <c:pt idx="6045">
                  <c:v>41697.875</c:v>
                </c:pt>
                <c:pt idx="6046">
                  <c:v>41697.916666666664</c:v>
                </c:pt>
                <c:pt idx="6047">
                  <c:v>41697.958333333336</c:v>
                </c:pt>
                <c:pt idx="6048">
                  <c:v>41698</c:v>
                </c:pt>
                <c:pt idx="6049">
                  <c:v>41698.041666666664</c:v>
                </c:pt>
                <c:pt idx="6050">
                  <c:v>41698.083333333336</c:v>
                </c:pt>
                <c:pt idx="6051">
                  <c:v>41698.125</c:v>
                </c:pt>
                <c:pt idx="6052">
                  <c:v>41698.166666666664</c:v>
                </c:pt>
                <c:pt idx="6053">
                  <c:v>41698.208333333336</c:v>
                </c:pt>
                <c:pt idx="6054">
                  <c:v>41698.25</c:v>
                </c:pt>
                <c:pt idx="6055">
                  <c:v>41698.291666666664</c:v>
                </c:pt>
                <c:pt idx="6056">
                  <c:v>41698.333333333336</c:v>
                </c:pt>
                <c:pt idx="6057">
                  <c:v>41698.375</c:v>
                </c:pt>
                <c:pt idx="6058">
                  <c:v>41698.416666666664</c:v>
                </c:pt>
                <c:pt idx="6059">
                  <c:v>41698.458333333336</c:v>
                </c:pt>
                <c:pt idx="6060">
                  <c:v>41698.5</c:v>
                </c:pt>
                <c:pt idx="6061">
                  <c:v>41698.541666666664</c:v>
                </c:pt>
                <c:pt idx="6062">
                  <c:v>41698.583333333336</c:v>
                </c:pt>
                <c:pt idx="6063">
                  <c:v>41698.625</c:v>
                </c:pt>
                <c:pt idx="6064">
                  <c:v>41698.666666666664</c:v>
                </c:pt>
                <c:pt idx="6065">
                  <c:v>41698.708333333336</c:v>
                </c:pt>
                <c:pt idx="6066">
                  <c:v>41698.75</c:v>
                </c:pt>
                <c:pt idx="6067">
                  <c:v>41698.791666666664</c:v>
                </c:pt>
                <c:pt idx="6068">
                  <c:v>41698.833333333336</c:v>
                </c:pt>
                <c:pt idx="6069">
                  <c:v>41698.875</c:v>
                </c:pt>
                <c:pt idx="6070">
                  <c:v>41698.916666666664</c:v>
                </c:pt>
                <c:pt idx="6071">
                  <c:v>41698.958333333336</c:v>
                </c:pt>
                <c:pt idx="6072">
                  <c:v>41699</c:v>
                </c:pt>
                <c:pt idx="6073">
                  <c:v>41699.041666666664</c:v>
                </c:pt>
                <c:pt idx="6074">
                  <c:v>41699.083333333336</c:v>
                </c:pt>
                <c:pt idx="6075">
                  <c:v>41699.125</c:v>
                </c:pt>
                <c:pt idx="6076">
                  <c:v>41699.166666666664</c:v>
                </c:pt>
                <c:pt idx="6077">
                  <c:v>41699.208333333336</c:v>
                </c:pt>
                <c:pt idx="6078">
                  <c:v>41699.25</c:v>
                </c:pt>
                <c:pt idx="6079">
                  <c:v>41699.291666666664</c:v>
                </c:pt>
                <c:pt idx="6080">
                  <c:v>41699.333333333336</c:v>
                </c:pt>
                <c:pt idx="6081">
                  <c:v>41699.375</c:v>
                </c:pt>
                <c:pt idx="6082">
                  <c:v>41699.416666666664</c:v>
                </c:pt>
                <c:pt idx="6083">
                  <c:v>41699.458333333336</c:v>
                </c:pt>
                <c:pt idx="6084">
                  <c:v>41699.5</c:v>
                </c:pt>
                <c:pt idx="6085">
                  <c:v>41699.541666666664</c:v>
                </c:pt>
                <c:pt idx="6086">
                  <c:v>41699.583333333336</c:v>
                </c:pt>
                <c:pt idx="6087">
                  <c:v>41699.625</c:v>
                </c:pt>
                <c:pt idx="6088">
                  <c:v>41699.666666666664</c:v>
                </c:pt>
                <c:pt idx="6089">
                  <c:v>41699.708333333336</c:v>
                </c:pt>
                <c:pt idx="6090">
                  <c:v>41699.75</c:v>
                </c:pt>
                <c:pt idx="6091">
                  <c:v>41699.791666666664</c:v>
                </c:pt>
                <c:pt idx="6092">
                  <c:v>41699.833333333336</c:v>
                </c:pt>
                <c:pt idx="6093">
                  <c:v>41699.875</c:v>
                </c:pt>
                <c:pt idx="6094">
                  <c:v>41699.916666666664</c:v>
                </c:pt>
                <c:pt idx="6095">
                  <c:v>41699.958333333336</c:v>
                </c:pt>
                <c:pt idx="6096">
                  <c:v>41700</c:v>
                </c:pt>
                <c:pt idx="6097">
                  <c:v>41700.041666666664</c:v>
                </c:pt>
                <c:pt idx="6098">
                  <c:v>41700.083333333336</c:v>
                </c:pt>
                <c:pt idx="6099">
                  <c:v>41700.125</c:v>
                </c:pt>
                <c:pt idx="6100">
                  <c:v>41700.166666666664</c:v>
                </c:pt>
                <c:pt idx="6101">
                  <c:v>41700.208333333336</c:v>
                </c:pt>
                <c:pt idx="6102">
                  <c:v>41700.25</c:v>
                </c:pt>
                <c:pt idx="6103">
                  <c:v>41700.291666666664</c:v>
                </c:pt>
                <c:pt idx="6104">
                  <c:v>41700.333333333336</c:v>
                </c:pt>
                <c:pt idx="6105">
                  <c:v>41700.375</c:v>
                </c:pt>
                <c:pt idx="6106">
                  <c:v>41700.416666666664</c:v>
                </c:pt>
                <c:pt idx="6107">
                  <c:v>41700.458333333336</c:v>
                </c:pt>
                <c:pt idx="6108">
                  <c:v>41700.5</c:v>
                </c:pt>
                <c:pt idx="6109">
                  <c:v>41700.541666666664</c:v>
                </c:pt>
                <c:pt idx="6110">
                  <c:v>41700.583333333336</c:v>
                </c:pt>
                <c:pt idx="6111">
                  <c:v>41700.625</c:v>
                </c:pt>
                <c:pt idx="6112">
                  <c:v>41700.666666666664</c:v>
                </c:pt>
                <c:pt idx="6113">
                  <c:v>41700.708333333336</c:v>
                </c:pt>
                <c:pt idx="6114">
                  <c:v>41700.75</c:v>
                </c:pt>
                <c:pt idx="6115">
                  <c:v>41700.791666666664</c:v>
                </c:pt>
                <c:pt idx="6116">
                  <c:v>41700.833333333336</c:v>
                </c:pt>
                <c:pt idx="6117">
                  <c:v>41700.875</c:v>
                </c:pt>
                <c:pt idx="6118">
                  <c:v>41700.916666666664</c:v>
                </c:pt>
                <c:pt idx="6119">
                  <c:v>41700.958333333336</c:v>
                </c:pt>
                <c:pt idx="6120">
                  <c:v>41701</c:v>
                </c:pt>
                <c:pt idx="6121">
                  <c:v>41701.041666666664</c:v>
                </c:pt>
                <c:pt idx="6122">
                  <c:v>41701.083333333336</c:v>
                </c:pt>
                <c:pt idx="6123">
                  <c:v>41701.125</c:v>
                </c:pt>
                <c:pt idx="6124">
                  <c:v>41701.166666666664</c:v>
                </c:pt>
                <c:pt idx="6125">
                  <c:v>41701.208333333336</c:v>
                </c:pt>
                <c:pt idx="6126">
                  <c:v>41701.25</c:v>
                </c:pt>
                <c:pt idx="6127">
                  <c:v>41701.291666666664</c:v>
                </c:pt>
                <c:pt idx="6128">
                  <c:v>41701.333333333336</c:v>
                </c:pt>
                <c:pt idx="6129">
                  <c:v>41701.375</c:v>
                </c:pt>
                <c:pt idx="6130">
                  <c:v>41701.416666666664</c:v>
                </c:pt>
                <c:pt idx="6131">
                  <c:v>41701.458333333336</c:v>
                </c:pt>
                <c:pt idx="6132">
                  <c:v>41701.5</c:v>
                </c:pt>
                <c:pt idx="6133">
                  <c:v>41701.541666666664</c:v>
                </c:pt>
                <c:pt idx="6134">
                  <c:v>41701.583333333336</c:v>
                </c:pt>
                <c:pt idx="6135">
                  <c:v>41701.625</c:v>
                </c:pt>
                <c:pt idx="6136">
                  <c:v>41701.666666666664</c:v>
                </c:pt>
                <c:pt idx="6137">
                  <c:v>41701.708333333336</c:v>
                </c:pt>
                <c:pt idx="6138">
                  <c:v>41701.75</c:v>
                </c:pt>
                <c:pt idx="6139">
                  <c:v>41701.791666666664</c:v>
                </c:pt>
                <c:pt idx="6140">
                  <c:v>41701.833333333336</c:v>
                </c:pt>
                <c:pt idx="6141">
                  <c:v>41701.875</c:v>
                </c:pt>
                <c:pt idx="6142">
                  <c:v>41701.916666666664</c:v>
                </c:pt>
                <c:pt idx="6143">
                  <c:v>41701.958333333336</c:v>
                </c:pt>
                <c:pt idx="6144">
                  <c:v>41702</c:v>
                </c:pt>
                <c:pt idx="6145">
                  <c:v>41702.041666666664</c:v>
                </c:pt>
                <c:pt idx="6146">
                  <c:v>41702.083333333336</c:v>
                </c:pt>
                <c:pt idx="6147">
                  <c:v>41702.125</c:v>
                </c:pt>
                <c:pt idx="6148">
                  <c:v>41702.166666666664</c:v>
                </c:pt>
                <c:pt idx="6149">
                  <c:v>41702.208333333336</c:v>
                </c:pt>
                <c:pt idx="6150">
                  <c:v>41702.25</c:v>
                </c:pt>
                <c:pt idx="6151">
                  <c:v>41702.291666666664</c:v>
                </c:pt>
                <c:pt idx="6152">
                  <c:v>41702.333333333336</c:v>
                </c:pt>
                <c:pt idx="6153">
                  <c:v>41702.375</c:v>
                </c:pt>
                <c:pt idx="6154">
                  <c:v>41702.416666666664</c:v>
                </c:pt>
                <c:pt idx="6155">
                  <c:v>41702.458333333336</c:v>
                </c:pt>
                <c:pt idx="6156">
                  <c:v>41702.5</c:v>
                </c:pt>
                <c:pt idx="6157">
                  <c:v>41702.541666666664</c:v>
                </c:pt>
                <c:pt idx="6158">
                  <c:v>41702.583333333336</c:v>
                </c:pt>
                <c:pt idx="6159">
                  <c:v>41702.625</c:v>
                </c:pt>
                <c:pt idx="6160">
                  <c:v>41702.666666666664</c:v>
                </c:pt>
                <c:pt idx="6161">
                  <c:v>41702.708333333336</c:v>
                </c:pt>
                <c:pt idx="6162">
                  <c:v>41702.75</c:v>
                </c:pt>
                <c:pt idx="6163">
                  <c:v>41702.791666666664</c:v>
                </c:pt>
                <c:pt idx="6164">
                  <c:v>41702.833333333336</c:v>
                </c:pt>
                <c:pt idx="6165">
                  <c:v>41702.875</c:v>
                </c:pt>
                <c:pt idx="6166">
                  <c:v>41702.916666666664</c:v>
                </c:pt>
                <c:pt idx="6167">
                  <c:v>41702.958333333336</c:v>
                </c:pt>
                <c:pt idx="6168">
                  <c:v>41703</c:v>
                </c:pt>
                <c:pt idx="6169">
                  <c:v>41703.041666666664</c:v>
                </c:pt>
                <c:pt idx="6170">
                  <c:v>41703.083333333336</c:v>
                </c:pt>
                <c:pt idx="6171">
                  <c:v>41703.125</c:v>
                </c:pt>
                <c:pt idx="6172">
                  <c:v>41703.166666666664</c:v>
                </c:pt>
                <c:pt idx="6173">
                  <c:v>41703.208333333336</c:v>
                </c:pt>
                <c:pt idx="6174">
                  <c:v>41703.25</c:v>
                </c:pt>
                <c:pt idx="6175">
                  <c:v>41703.291666666664</c:v>
                </c:pt>
                <c:pt idx="6176">
                  <c:v>41703.333333333336</c:v>
                </c:pt>
                <c:pt idx="6177">
                  <c:v>41703.375</c:v>
                </c:pt>
                <c:pt idx="6178">
                  <c:v>41703.416666666664</c:v>
                </c:pt>
                <c:pt idx="6179">
                  <c:v>41703.458333333336</c:v>
                </c:pt>
                <c:pt idx="6180">
                  <c:v>41703.5</c:v>
                </c:pt>
                <c:pt idx="6181">
                  <c:v>41703.541666666664</c:v>
                </c:pt>
                <c:pt idx="6182">
                  <c:v>41703.583333333336</c:v>
                </c:pt>
                <c:pt idx="6183">
                  <c:v>41703.625</c:v>
                </c:pt>
                <c:pt idx="6184">
                  <c:v>41703.666666666664</c:v>
                </c:pt>
                <c:pt idx="6185">
                  <c:v>41703.708333333336</c:v>
                </c:pt>
                <c:pt idx="6186">
                  <c:v>41703.75</c:v>
                </c:pt>
                <c:pt idx="6187">
                  <c:v>41703.791666666664</c:v>
                </c:pt>
                <c:pt idx="6188">
                  <c:v>41703.833333333336</c:v>
                </c:pt>
                <c:pt idx="6189">
                  <c:v>41703.875</c:v>
                </c:pt>
                <c:pt idx="6190">
                  <c:v>41703.916666666664</c:v>
                </c:pt>
                <c:pt idx="6191">
                  <c:v>41703.958333333336</c:v>
                </c:pt>
                <c:pt idx="6192">
                  <c:v>41704</c:v>
                </c:pt>
                <c:pt idx="6193">
                  <c:v>41704.041666666664</c:v>
                </c:pt>
                <c:pt idx="6194">
                  <c:v>41704.083333333336</c:v>
                </c:pt>
                <c:pt idx="6195">
                  <c:v>41704.125</c:v>
                </c:pt>
                <c:pt idx="6196">
                  <c:v>41704.166666666664</c:v>
                </c:pt>
                <c:pt idx="6197">
                  <c:v>41704.208333333336</c:v>
                </c:pt>
                <c:pt idx="6198">
                  <c:v>41704.25</c:v>
                </c:pt>
                <c:pt idx="6199">
                  <c:v>41704.291666666664</c:v>
                </c:pt>
                <c:pt idx="6200">
                  <c:v>41704.333333333336</c:v>
                </c:pt>
                <c:pt idx="6201">
                  <c:v>41704.375</c:v>
                </c:pt>
                <c:pt idx="6202">
                  <c:v>41704.416666666664</c:v>
                </c:pt>
                <c:pt idx="6203">
                  <c:v>41704.458333333336</c:v>
                </c:pt>
                <c:pt idx="6204">
                  <c:v>41704.5</c:v>
                </c:pt>
                <c:pt idx="6205">
                  <c:v>41704.541666666664</c:v>
                </c:pt>
                <c:pt idx="6206">
                  <c:v>41704.583333333336</c:v>
                </c:pt>
                <c:pt idx="6207">
                  <c:v>41704.625</c:v>
                </c:pt>
                <c:pt idx="6208">
                  <c:v>41704.666666666664</c:v>
                </c:pt>
                <c:pt idx="6209">
                  <c:v>41704.708333333336</c:v>
                </c:pt>
                <c:pt idx="6210">
                  <c:v>41704.75</c:v>
                </c:pt>
                <c:pt idx="6211">
                  <c:v>41704.791666666664</c:v>
                </c:pt>
                <c:pt idx="6212">
                  <c:v>41704.833333333336</c:v>
                </c:pt>
                <c:pt idx="6213">
                  <c:v>41704.875</c:v>
                </c:pt>
                <c:pt idx="6214">
                  <c:v>41704.916666666664</c:v>
                </c:pt>
                <c:pt idx="6215">
                  <c:v>41704.958333333336</c:v>
                </c:pt>
                <c:pt idx="6216">
                  <c:v>41705</c:v>
                </c:pt>
                <c:pt idx="6217">
                  <c:v>41705.041666666664</c:v>
                </c:pt>
                <c:pt idx="6218">
                  <c:v>41705.083333333336</c:v>
                </c:pt>
                <c:pt idx="6219">
                  <c:v>41705.125</c:v>
                </c:pt>
                <c:pt idx="6220">
                  <c:v>41705.166666666664</c:v>
                </c:pt>
                <c:pt idx="6221">
                  <c:v>41705.208333333336</c:v>
                </c:pt>
                <c:pt idx="6222">
                  <c:v>41705.25</c:v>
                </c:pt>
                <c:pt idx="6223">
                  <c:v>41705.291666666664</c:v>
                </c:pt>
                <c:pt idx="6224">
                  <c:v>41705.333333333336</c:v>
                </c:pt>
                <c:pt idx="6225">
                  <c:v>41705.375</c:v>
                </c:pt>
                <c:pt idx="6226">
                  <c:v>41705.416666666664</c:v>
                </c:pt>
                <c:pt idx="6227">
                  <c:v>41705.458333333336</c:v>
                </c:pt>
                <c:pt idx="6228">
                  <c:v>41705.5</c:v>
                </c:pt>
                <c:pt idx="6229">
                  <c:v>41705.541666666664</c:v>
                </c:pt>
                <c:pt idx="6230">
                  <c:v>41705.583333333336</c:v>
                </c:pt>
                <c:pt idx="6231">
                  <c:v>41705.625</c:v>
                </c:pt>
                <c:pt idx="6232">
                  <c:v>41705.666666666664</c:v>
                </c:pt>
                <c:pt idx="6233">
                  <c:v>41705.708333333336</c:v>
                </c:pt>
                <c:pt idx="6234">
                  <c:v>41705.75</c:v>
                </c:pt>
                <c:pt idx="6235">
                  <c:v>41705.791666666664</c:v>
                </c:pt>
                <c:pt idx="6236">
                  <c:v>41705.833333333336</c:v>
                </c:pt>
                <c:pt idx="6237">
                  <c:v>41705.875</c:v>
                </c:pt>
                <c:pt idx="6238">
                  <c:v>41705.916666666664</c:v>
                </c:pt>
                <c:pt idx="6239">
                  <c:v>41705.958333333336</c:v>
                </c:pt>
                <c:pt idx="6240">
                  <c:v>41706</c:v>
                </c:pt>
                <c:pt idx="6241">
                  <c:v>41706.041666666664</c:v>
                </c:pt>
                <c:pt idx="6242">
                  <c:v>41706.083333333336</c:v>
                </c:pt>
                <c:pt idx="6243">
                  <c:v>41706.125</c:v>
                </c:pt>
                <c:pt idx="6244">
                  <c:v>41706.166666666664</c:v>
                </c:pt>
                <c:pt idx="6245">
                  <c:v>41706.208333333336</c:v>
                </c:pt>
                <c:pt idx="6246">
                  <c:v>41706.25</c:v>
                </c:pt>
                <c:pt idx="6247">
                  <c:v>41706.291666666664</c:v>
                </c:pt>
                <c:pt idx="6248">
                  <c:v>41706.333333333336</c:v>
                </c:pt>
                <c:pt idx="6249">
                  <c:v>41706.375</c:v>
                </c:pt>
                <c:pt idx="6250">
                  <c:v>41706.416666666664</c:v>
                </c:pt>
                <c:pt idx="6251">
                  <c:v>41706.458333333336</c:v>
                </c:pt>
                <c:pt idx="6252">
                  <c:v>41706.5</c:v>
                </c:pt>
                <c:pt idx="6253">
                  <c:v>41706.541666666664</c:v>
                </c:pt>
                <c:pt idx="6254">
                  <c:v>41706.583333333336</c:v>
                </c:pt>
                <c:pt idx="6255">
                  <c:v>41706.625</c:v>
                </c:pt>
                <c:pt idx="6256">
                  <c:v>41706.666666666664</c:v>
                </c:pt>
                <c:pt idx="6257">
                  <c:v>41706.708333333336</c:v>
                </c:pt>
                <c:pt idx="6258">
                  <c:v>41706.75</c:v>
                </c:pt>
                <c:pt idx="6259">
                  <c:v>41706.791666666664</c:v>
                </c:pt>
                <c:pt idx="6260">
                  <c:v>41706.833333333336</c:v>
                </c:pt>
                <c:pt idx="6261">
                  <c:v>41706.875</c:v>
                </c:pt>
                <c:pt idx="6262">
                  <c:v>41706.916666666664</c:v>
                </c:pt>
                <c:pt idx="6263">
                  <c:v>41706.958333333336</c:v>
                </c:pt>
                <c:pt idx="6264">
                  <c:v>41707</c:v>
                </c:pt>
                <c:pt idx="6265">
                  <c:v>41707.041666666664</c:v>
                </c:pt>
                <c:pt idx="6266">
                  <c:v>41707.083333333336</c:v>
                </c:pt>
                <c:pt idx="6267">
                  <c:v>41707.125</c:v>
                </c:pt>
                <c:pt idx="6268">
                  <c:v>41707.166666666664</c:v>
                </c:pt>
                <c:pt idx="6269">
                  <c:v>41707.208333333336</c:v>
                </c:pt>
                <c:pt idx="6270">
                  <c:v>41707.25</c:v>
                </c:pt>
                <c:pt idx="6271">
                  <c:v>41707.291666666664</c:v>
                </c:pt>
                <c:pt idx="6272">
                  <c:v>41707.333333333336</c:v>
                </c:pt>
                <c:pt idx="6273">
                  <c:v>41707.375</c:v>
                </c:pt>
                <c:pt idx="6274">
                  <c:v>41707.416666666664</c:v>
                </c:pt>
                <c:pt idx="6275">
                  <c:v>41707.458333333336</c:v>
                </c:pt>
                <c:pt idx="6276">
                  <c:v>41707.5</c:v>
                </c:pt>
                <c:pt idx="6277">
                  <c:v>41707.541666666664</c:v>
                </c:pt>
                <c:pt idx="6278">
                  <c:v>41707.583333333336</c:v>
                </c:pt>
                <c:pt idx="6279">
                  <c:v>41707.625</c:v>
                </c:pt>
                <c:pt idx="6280">
                  <c:v>41707.666666666664</c:v>
                </c:pt>
                <c:pt idx="6281">
                  <c:v>41707.708333333336</c:v>
                </c:pt>
                <c:pt idx="6282">
                  <c:v>41707.75</c:v>
                </c:pt>
                <c:pt idx="6283">
                  <c:v>41707.791666666664</c:v>
                </c:pt>
                <c:pt idx="6284">
                  <c:v>41707.833333333336</c:v>
                </c:pt>
                <c:pt idx="6285">
                  <c:v>41707.875</c:v>
                </c:pt>
                <c:pt idx="6286">
                  <c:v>41707.916666666664</c:v>
                </c:pt>
                <c:pt idx="6287">
                  <c:v>41707.958333333336</c:v>
                </c:pt>
                <c:pt idx="6288">
                  <c:v>41708</c:v>
                </c:pt>
                <c:pt idx="6289">
                  <c:v>41708.041666666664</c:v>
                </c:pt>
                <c:pt idx="6290">
                  <c:v>41708.083333333336</c:v>
                </c:pt>
                <c:pt idx="6291">
                  <c:v>41708.125</c:v>
                </c:pt>
                <c:pt idx="6292">
                  <c:v>41708.166666666664</c:v>
                </c:pt>
                <c:pt idx="6293">
                  <c:v>41708.208333333336</c:v>
                </c:pt>
                <c:pt idx="6294">
                  <c:v>41708.25</c:v>
                </c:pt>
                <c:pt idx="6295">
                  <c:v>41708.291666666664</c:v>
                </c:pt>
                <c:pt idx="6296">
                  <c:v>41708.333333333336</c:v>
                </c:pt>
                <c:pt idx="6297">
                  <c:v>41708.375</c:v>
                </c:pt>
                <c:pt idx="6298">
                  <c:v>41708.416666666664</c:v>
                </c:pt>
                <c:pt idx="6299">
                  <c:v>41708.458333333336</c:v>
                </c:pt>
                <c:pt idx="6300">
                  <c:v>41708.5</c:v>
                </c:pt>
                <c:pt idx="6301">
                  <c:v>41708.541666666664</c:v>
                </c:pt>
                <c:pt idx="6302">
                  <c:v>41708.583333333336</c:v>
                </c:pt>
                <c:pt idx="6303">
                  <c:v>41708.625</c:v>
                </c:pt>
                <c:pt idx="6304">
                  <c:v>41708.666666666664</c:v>
                </c:pt>
                <c:pt idx="6305">
                  <c:v>41708.708333333336</c:v>
                </c:pt>
                <c:pt idx="6306">
                  <c:v>41708.75</c:v>
                </c:pt>
                <c:pt idx="6307">
                  <c:v>41708.791666666664</c:v>
                </c:pt>
                <c:pt idx="6308">
                  <c:v>41708.833333333336</c:v>
                </c:pt>
                <c:pt idx="6309">
                  <c:v>41708.875</c:v>
                </c:pt>
                <c:pt idx="6310">
                  <c:v>41708.916666666664</c:v>
                </c:pt>
                <c:pt idx="6311">
                  <c:v>41708.958333333336</c:v>
                </c:pt>
                <c:pt idx="6312">
                  <c:v>41709</c:v>
                </c:pt>
                <c:pt idx="6313">
                  <c:v>41709.041666666664</c:v>
                </c:pt>
                <c:pt idx="6314">
                  <c:v>41709.083333333336</c:v>
                </c:pt>
                <c:pt idx="6315">
                  <c:v>41709.125</c:v>
                </c:pt>
                <c:pt idx="6316">
                  <c:v>41709.166666666664</c:v>
                </c:pt>
                <c:pt idx="6317">
                  <c:v>41709.208333333336</c:v>
                </c:pt>
                <c:pt idx="6318">
                  <c:v>41709.25</c:v>
                </c:pt>
                <c:pt idx="6319">
                  <c:v>41709.291666666664</c:v>
                </c:pt>
                <c:pt idx="6320">
                  <c:v>41709.333333333336</c:v>
                </c:pt>
                <c:pt idx="6321">
                  <c:v>41709.375</c:v>
                </c:pt>
                <c:pt idx="6322">
                  <c:v>41709.416666666664</c:v>
                </c:pt>
                <c:pt idx="6323">
                  <c:v>41709.458333333336</c:v>
                </c:pt>
                <c:pt idx="6324">
                  <c:v>41709.5</c:v>
                </c:pt>
                <c:pt idx="6325">
                  <c:v>41709.541666666664</c:v>
                </c:pt>
                <c:pt idx="6326">
                  <c:v>41709.583333333336</c:v>
                </c:pt>
                <c:pt idx="6327">
                  <c:v>41709.625</c:v>
                </c:pt>
                <c:pt idx="6328">
                  <c:v>41709.666666666664</c:v>
                </c:pt>
                <c:pt idx="6329">
                  <c:v>41709.708333333336</c:v>
                </c:pt>
                <c:pt idx="6330">
                  <c:v>41709.75</c:v>
                </c:pt>
                <c:pt idx="6331">
                  <c:v>41709.791666666664</c:v>
                </c:pt>
                <c:pt idx="6332">
                  <c:v>41709.833333333336</c:v>
                </c:pt>
                <c:pt idx="6333">
                  <c:v>41709.875</c:v>
                </c:pt>
                <c:pt idx="6334">
                  <c:v>41709.916666666664</c:v>
                </c:pt>
                <c:pt idx="6335">
                  <c:v>41709.958333333336</c:v>
                </c:pt>
                <c:pt idx="6336">
                  <c:v>41710</c:v>
                </c:pt>
                <c:pt idx="6337">
                  <c:v>41710.041666666664</c:v>
                </c:pt>
                <c:pt idx="6338">
                  <c:v>41710.083333333336</c:v>
                </c:pt>
                <c:pt idx="6339">
                  <c:v>41710.125</c:v>
                </c:pt>
                <c:pt idx="6340">
                  <c:v>41710.166666666664</c:v>
                </c:pt>
                <c:pt idx="6341">
                  <c:v>41710.208333333336</c:v>
                </c:pt>
                <c:pt idx="6342">
                  <c:v>41710.25</c:v>
                </c:pt>
                <c:pt idx="6343">
                  <c:v>41710.291666666664</c:v>
                </c:pt>
                <c:pt idx="6344">
                  <c:v>41710.333333333336</c:v>
                </c:pt>
                <c:pt idx="6345">
                  <c:v>41710.375</c:v>
                </c:pt>
                <c:pt idx="6346">
                  <c:v>41710.416666666664</c:v>
                </c:pt>
                <c:pt idx="6347">
                  <c:v>41710.458333333336</c:v>
                </c:pt>
                <c:pt idx="6348">
                  <c:v>41710.5</c:v>
                </c:pt>
                <c:pt idx="6349">
                  <c:v>41710.541666666664</c:v>
                </c:pt>
                <c:pt idx="6350">
                  <c:v>41710.583333333336</c:v>
                </c:pt>
                <c:pt idx="6351">
                  <c:v>41710.625</c:v>
                </c:pt>
                <c:pt idx="6352">
                  <c:v>41710.666666666664</c:v>
                </c:pt>
                <c:pt idx="6353">
                  <c:v>41710.708333333336</c:v>
                </c:pt>
                <c:pt idx="6354">
                  <c:v>41710.75</c:v>
                </c:pt>
                <c:pt idx="6355">
                  <c:v>41710.791666666664</c:v>
                </c:pt>
                <c:pt idx="6356">
                  <c:v>41710.833333333336</c:v>
                </c:pt>
                <c:pt idx="6357">
                  <c:v>41710.875</c:v>
                </c:pt>
                <c:pt idx="6358">
                  <c:v>41710.916666666664</c:v>
                </c:pt>
                <c:pt idx="6359">
                  <c:v>41710.958333333336</c:v>
                </c:pt>
                <c:pt idx="6360">
                  <c:v>41711</c:v>
                </c:pt>
                <c:pt idx="6361">
                  <c:v>41711.041666666664</c:v>
                </c:pt>
                <c:pt idx="6362">
                  <c:v>41711.083333333336</c:v>
                </c:pt>
                <c:pt idx="6363">
                  <c:v>41711.125</c:v>
                </c:pt>
                <c:pt idx="6364">
                  <c:v>41711.166666666664</c:v>
                </c:pt>
                <c:pt idx="6365">
                  <c:v>41711.208333333336</c:v>
                </c:pt>
                <c:pt idx="6366">
                  <c:v>41711.25</c:v>
                </c:pt>
                <c:pt idx="6367">
                  <c:v>41711.291666666664</c:v>
                </c:pt>
                <c:pt idx="6368">
                  <c:v>41711.333333333336</c:v>
                </c:pt>
                <c:pt idx="6369">
                  <c:v>41711.375</c:v>
                </c:pt>
                <c:pt idx="6370">
                  <c:v>41711.416666666664</c:v>
                </c:pt>
                <c:pt idx="6371">
                  <c:v>41711.458333333336</c:v>
                </c:pt>
                <c:pt idx="6372">
                  <c:v>41711.5</c:v>
                </c:pt>
                <c:pt idx="6373">
                  <c:v>41711.541666666664</c:v>
                </c:pt>
                <c:pt idx="6374">
                  <c:v>41711.583333333336</c:v>
                </c:pt>
                <c:pt idx="6375">
                  <c:v>41711.625</c:v>
                </c:pt>
                <c:pt idx="6376">
                  <c:v>41711.666666666664</c:v>
                </c:pt>
                <c:pt idx="6377">
                  <c:v>41711.708333333336</c:v>
                </c:pt>
                <c:pt idx="6378">
                  <c:v>41711.75</c:v>
                </c:pt>
                <c:pt idx="6379">
                  <c:v>41711.791666666664</c:v>
                </c:pt>
                <c:pt idx="6380">
                  <c:v>41711.833333333336</c:v>
                </c:pt>
                <c:pt idx="6381">
                  <c:v>41711.875</c:v>
                </c:pt>
                <c:pt idx="6382">
                  <c:v>41711.916666666664</c:v>
                </c:pt>
                <c:pt idx="6383">
                  <c:v>41711.958333333336</c:v>
                </c:pt>
                <c:pt idx="6384">
                  <c:v>41712</c:v>
                </c:pt>
                <c:pt idx="6385">
                  <c:v>41712.041666666664</c:v>
                </c:pt>
                <c:pt idx="6386">
                  <c:v>41712.083333333336</c:v>
                </c:pt>
                <c:pt idx="6387">
                  <c:v>41712.125</c:v>
                </c:pt>
                <c:pt idx="6388">
                  <c:v>41712.166666666664</c:v>
                </c:pt>
                <c:pt idx="6389">
                  <c:v>41712.208333333336</c:v>
                </c:pt>
                <c:pt idx="6390">
                  <c:v>41712.25</c:v>
                </c:pt>
                <c:pt idx="6391">
                  <c:v>41712.291666666664</c:v>
                </c:pt>
                <c:pt idx="6392">
                  <c:v>41712.333333333336</c:v>
                </c:pt>
                <c:pt idx="6393">
                  <c:v>41712.375</c:v>
                </c:pt>
                <c:pt idx="6394">
                  <c:v>41712.416666666664</c:v>
                </c:pt>
                <c:pt idx="6395">
                  <c:v>41712.458333333336</c:v>
                </c:pt>
                <c:pt idx="6396">
                  <c:v>41712.5</c:v>
                </c:pt>
                <c:pt idx="6397">
                  <c:v>41712.541666666664</c:v>
                </c:pt>
                <c:pt idx="6398">
                  <c:v>41712.583333333336</c:v>
                </c:pt>
                <c:pt idx="6399">
                  <c:v>41712.625</c:v>
                </c:pt>
                <c:pt idx="6400">
                  <c:v>41712.666666666664</c:v>
                </c:pt>
                <c:pt idx="6401">
                  <c:v>41712.708333333336</c:v>
                </c:pt>
                <c:pt idx="6402">
                  <c:v>41712.75</c:v>
                </c:pt>
                <c:pt idx="6403">
                  <c:v>41712.791666666664</c:v>
                </c:pt>
                <c:pt idx="6404">
                  <c:v>41712.833333333336</c:v>
                </c:pt>
                <c:pt idx="6405">
                  <c:v>41712.875</c:v>
                </c:pt>
                <c:pt idx="6406">
                  <c:v>41712.916666666664</c:v>
                </c:pt>
                <c:pt idx="6407">
                  <c:v>41712.958333333336</c:v>
                </c:pt>
                <c:pt idx="6408">
                  <c:v>41713</c:v>
                </c:pt>
                <c:pt idx="6409">
                  <c:v>41713.041666666664</c:v>
                </c:pt>
                <c:pt idx="6410">
                  <c:v>41713.083333333336</c:v>
                </c:pt>
                <c:pt idx="6411">
                  <c:v>41713.125</c:v>
                </c:pt>
                <c:pt idx="6412">
                  <c:v>41713.166666666664</c:v>
                </c:pt>
                <c:pt idx="6413">
                  <c:v>41713.208333333336</c:v>
                </c:pt>
                <c:pt idx="6414">
                  <c:v>41713.25</c:v>
                </c:pt>
                <c:pt idx="6415">
                  <c:v>41713.291666666664</c:v>
                </c:pt>
                <c:pt idx="6416">
                  <c:v>41713.333333333336</c:v>
                </c:pt>
                <c:pt idx="6417">
                  <c:v>41713.375</c:v>
                </c:pt>
                <c:pt idx="6418">
                  <c:v>41713.416666666664</c:v>
                </c:pt>
                <c:pt idx="6419">
                  <c:v>41713.458333333336</c:v>
                </c:pt>
                <c:pt idx="6420">
                  <c:v>41713.5</c:v>
                </c:pt>
                <c:pt idx="6421">
                  <c:v>41713.541666666664</c:v>
                </c:pt>
                <c:pt idx="6422">
                  <c:v>41713.583333333336</c:v>
                </c:pt>
                <c:pt idx="6423">
                  <c:v>41713.625</c:v>
                </c:pt>
                <c:pt idx="6424">
                  <c:v>41713.666666666664</c:v>
                </c:pt>
                <c:pt idx="6425">
                  <c:v>41713.708333333336</c:v>
                </c:pt>
                <c:pt idx="6426">
                  <c:v>41713.75</c:v>
                </c:pt>
                <c:pt idx="6427">
                  <c:v>41713.791666666664</c:v>
                </c:pt>
                <c:pt idx="6428">
                  <c:v>41713.833333333336</c:v>
                </c:pt>
                <c:pt idx="6429">
                  <c:v>41713.875</c:v>
                </c:pt>
                <c:pt idx="6430">
                  <c:v>41713.916666666664</c:v>
                </c:pt>
                <c:pt idx="6431">
                  <c:v>41713.958333333336</c:v>
                </c:pt>
                <c:pt idx="6432">
                  <c:v>41714</c:v>
                </c:pt>
                <c:pt idx="6433">
                  <c:v>41714.041666666664</c:v>
                </c:pt>
                <c:pt idx="6434">
                  <c:v>41714.083333333336</c:v>
                </c:pt>
                <c:pt idx="6435">
                  <c:v>41714.125</c:v>
                </c:pt>
                <c:pt idx="6436">
                  <c:v>41714.166666666664</c:v>
                </c:pt>
                <c:pt idx="6437">
                  <c:v>41714.208333333336</c:v>
                </c:pt>
                <c:pt idx="6438">
                  <c:v>41714.25</c:v>
                </c:pt>
                <c:pt idx="6439">
                  <c:v>41714.291666666664</c:v>
                </c:pt>
                <c:pt idx="6440">
                  <c:v>41714.333333333336</c:v>
                </c:pt>
                <c:pt idx="6441">
                  <c:v>41714.375</c:v>
                </c:pt>
                <c:pt idx="6442">
                  <c:v>41714.416666666664</c:v>
                </c:pt>
                <c:pt idx="6443">
                  <c:v>41714.458333333336</c:v>
                </c:pt>
                <c:pt idx="6444">
                  <c:v>41714.5</c:v>
                </c:pt>
                <c:pt idx="6445">
                  <c:v>41714.541666666664</c:v>
                </c:pt>
                <c:pt idx="6446">
                  <c:v>41714.583333333336</c:v>
                </c:pt>
                <c:pt idx="6447">
                  <c:v>41714.625</c:v>
                </c:pt>
                <c:pt idx="6448">
                  <c:v>41714.666666666664</c:v>
                </c:pt>
                <c:pt idx="6449">
                  <c:v>41714.708333333336</c:v>
                </c:pt>
                <c:pt idx="6450">
                  <c:v>41714.75</c:v>
                </c:pt>
                <c:pt idx="6451">
                  <c:v>41714.791666666664</c:v>
                </c:pt>
                <c:pt idx="6452">
                  <c:v>41714.833333333336</c:v>
                </c:pt>
                <c:pt idx="6453">
                  <c:v>41714.875</c:v>
                </c:pt>
                <c:pt idx="6454">
                  <c:v>41714.916666666664</c:v>
                </c:pt>
                <c:pt idx="6455">
                  <c:v>41714.958333333336</c:v>
                </c:pt>
                <c:pt idx="6456">
                  <c:v>41715</c:v>
                </c:pt>
                <c:pt idx="6457">
                  <c:v>41715.041666666664</c:v>
                </c:pt>
                <c:pt idx="6458">
                  <c:v>41715.083333333336</c:v>
                </c:pt>
                <c:pt idx="6459">
                  <c:v>41715.125</c:v>
                </c:pt>
                <c:pt idx="6460">
                  <c:v>41715.166666666664</c:v>
                </c:pt>
                <c:pt idx="6461">
                  <c:v>41715.208333333336</c:v>
                </c:pt>
                <c:pt idx="6462">
                  <c:v>41715.25</c:v>
                </c:pt>
                <c:pt idx="6463">
                  <c:v>41715.291666666664</c:v>
                </c:pt>
                <c:pt idx="6464">
                  <c:v>41715.333333333336</c:v>
                </c:pt>
                <c:pt idx="6465">
                  <c:v>41715.375</c:v>
                </c:pt>
                <c:pt idx="6466">
                  <c:v>41715.416666666664</c:v>
                </c:pt>
                <c:pt idx="6467">
                  <c:v>41715.458333333336</c:v>
                </c:pt>
                <c:pt idx="6468">
                  <c:v>41715.5</c:v>
                </c:pt>
                <c:pt idx="6469">
                  <c:v>41715.541666666664</c:v>
                </c:pt>
                <c:pt idx="6470">
                  <c:v>41715.583333333336</c:v>
                </c:pt>
                <c:pt idx="6471">
                  <c:v>41715.625</c:v>
                </c:pt>
                <c:pt idx="6472">
                  <c:v>41715.666666666664</c:v>
                </c:pt>
                <c:pt idx="6473">
                  <c:v>41715.708333333336</c:v>
                </c:pt>
                <c:pt idx="6474">
                  <c:v>41715.75</c:v>
                </c:pt>
                <c:pt idx="6475">
                  <c:v>41715.791666666664</c:v>
                </c:pt>
                <c:pt idx="6476">
                  <c:v>41715.833333333336</c:v>
                </c:pt>
                <c:pt idx="6477">
                  <c:v>41715.875</c:v>
                </c:pt>
                <c:pt idx="6478">
                  <c:v>41715.916666666664</c:v>
                </c:pt>
                <c:pt idx="6479">
                  <c:v>41715.958333333336</c:v>
                </c:pt>
                <c:pt idx="6480">
                  <c:v>41716</c:v>
                </c:pt>
                <c:pt idx="6481">
                  <c:v>41716.041666666664</c:v>
                </c:pt>
                <c:pt idx="6482">
                  <c:v>41716.083333333336</c:v>
                </c:pt>
                <c:pt idx="6483">
                  <c:v>41716.125</c:v>
                </c:pt>
                <c:pt idx="6484">
                  <c:v>41716.166666666664</c:v>
                </c:pt>
                <c:pt idx="6485">
                  <c:v>41716.208333333336</c:v>
                </c:pt>
                <c:pt idx="6486">
                  <c:v>41716.25</c:v>
                </c:pt>
                <c:pt idx="6487">
                  <c:v>41716.291666666664</c:v>
                </c:pt>
                <c:pt idx="6488">
                  <c:v>41716.333333333336</c:v>
                </c:pt>
                <c:pt idx="6489">
                  <c:v>41716.375</c:v>
                </c:pt>
                <c:pt idx="6490">
                  <c:v>41716.416666666664</c:v>
                </c:pt>
                <c:pt idx="6491">
                  <c:v>41716.458333333336</c:v>
                </c:pt>
                <c:pt idx="6492">
                  <c:v>41716.5</c:v>
                </c:pt>
                <c:pt idx="6493">
                  <c:v>41716.541666666664</c:v>
                </c:pt>
                <c:pt idx="6494">
                  <c:v>41716.583333333336</c:v>
                </c:pt>
                <c:pt idx="6495">
                  <c:v>41716.625</c:v>
                </c:pt>
                <c:pt idx="6496">
                  <c:v>41716.666666666664</c:v>
                </c:pt>
                <c:pt idx="6497">
                  <c:v>41716.708333333336</c:v>
                </c:pt>
                <c:pt idx="6498">
                  <c:v>41716.75</c:v>
                </c:pt>
                <c:pt idx="6499">
                  <c:v>41716.791666666664</c:v>
                </c:pt>
                <c:pt idx="6500">
                  <c:v>41716.833333333336</c:v>
                </c:pt>
                <c:pt idx="6501">
                  <c:v>41716.875</c:v>
                </c:pt>
                <c:pt idx="6502">
                  <c:v>41716.916666666664</c:v>
                </c:pt>
                <c:pt idx="6503">
                  <c:v>41716.958333333336</c:v>
                </c:pt>
                <c:pt idx="6504">
                  <c:v>41717</c:v>
                </c:pt>
                <c:pt idx="6505">
                  <c:v>41717.041666666664</c:v>
                </c:pt>
                <c:pt idx="6506">
                  <c:v>41717.083333333336</c:v>
                </c:pt>
                <c:pt idx="6507">
                  <c:v>41717.125</c:v>
                </c:pt>
                <c:pt idx="6508">
                  <c:v>41717.166666666664</c:v>
                </c:pt>
                <c:pt idx="6509">
                  <c:v>41717.208333333336</c:v>
                </c:pt>
                <c:pt idx="6510">
                  <c:v>41717.25</c:v>
                </c:pt>
                <c:pt idx="6511">
                  <c:v>41717.291666666664</c:v>
                </c:pt>
                <c:pt idx="6512">
                  <c:v>41717.333333333336</c:v>
                </c:pt>
                <c:pt idx="6513">
                  <c:v>41717.375</c:v>
                </c:pt>
                <c:pt idx="6514">
                  <c:v>41717.416666666664</c:v>
                </c:pt>
                <c:pt idx="6515">
                  <c:v>41717.458333333336</c:v>
                </c:pt>
                <c:pt idx="6516">
                  <c:v>41717.5</c:v>
                </c:pt>
                <c:pt idx="6517">
                  <c:v>41717.541666666664</c:v>
                </c:pt>
                <c:pt idx="6518">
                  <c:v>41717.583333333336</c:v>
                </c:pt>
                <c:pt idx="6519">
                  <c:v>41717.625</c:v>
                </c:pt>
                <c:pt idx="6520">
                  <c:v>41717.666666666664</c:v>
                </c:pt>
                <c:pt idx="6521">
                  <c:v>41717.708333333336</c:v>
                </c:pt>
                <c:pt idx="6522">
                  <c:v>41717.75</c:v>
                </c:pt>
                <c:pt idx="6523">
                  <c:v>41717.791666666664</c:v>
                </c:pt>
                <c:pt idx="6524">
                  <c:v>41717.833333333336</c:v>
                </c:pt>
                <c:pt idx="6525">
                  <c:v>41717.875</c:v>
                </c:pt>
                <c:pt idx="6526">
                  <c:v>41717.916666666664</c:v>
                </c:pt>
                <c:pt idx="6527">
                  <c:v>41717.958333333336</c:v>
                </c:pt>
                <c:pt idx="6528">
                  <c:v>41718</c:v>
                </c:pt>
                <c:pt idx="6529">
                  <c:v>41718.041666666664</c:v>
                </c:pt>
                <c:pt idx="6530">
                  <c:v>41718.083333333336</c:v>
                </c:pt>
                <c:pt idx="6531">
                  <c:v>41718.125</c:v>
                </c:pt>
                <c:pt idx="6532">
                  <c:v>41718.166666666664</c:v>
                </c:pt>
                <c:pt idx="6533">
                  <c:v>41718.208333333336</c:v>
                </c:pt>
                <c:pt idx="6534">
                  <c:v>41718.25</c:v>
                </c:pt>
                <c:pt idx="6535">
                  <c:v>41718.291666666664</c:v>
                </c:pt>
                <c:pt idx="6536">
                  <c:v>41718.333333333336</c:v>
                </c:pt>
                <c:pt idx="6537">
                  <c:v>41718.375</c:v>
                </c:pt>
                <c:pt idx="6538">
                  <c:v>41718.416666666664</c:v>
                </c:pt>
                <c:pt idx="6539">
                  <c:v>41718.458333333336</c:v>
                </c:pt>
                <c:pt idx="6540">
                  <c:v>41718.5</c:v>
                </c:pt>
                <c:pt idx="6541">
                  <c:v>41718.541666666664</c:v>
                </c:pt>
                <c:pt idx="6542">
                  <c:v>41718.583333333336</c:v>
                </c:pt>
                <c:pt idx="6543">
                  <c:v>41718.625</c:v>
                </c:pt>
                <c:pt idx="6544">
                  <c:v>41718.666666666664</c:v>
                </c:pt>
                <c:pt idx="6545">
                  <c:v>41718.708333333336</c:v>
                </c:pt>
                <c:pt idx="6546">
                  <c:v>41718.75</c:v>
                </c:pt>
                <c:pt idx="6547">
                  <c:v>41718.791666666664</c:v>
                </c:pt>
                <c:pt idx="6548">
                  <c:v>41718.833333333336</c:v>
                </c:pt>
                <c:pt idx="6549">
                  <c:v>41718.875</c:v>
                </c:pt>
                <c:pt idx="6550">
                  <c:v>41718.916666666664</c:v>
                </c:pt>
                <c:pt idx="6551">
                  <c:v>41718.958333333336</c:v>
                </c:pt>
                <c:pt idx="6552">
                  <c:v>41719</c:v>
                </c:pt>
                <c:pt idx="6553">
                  <c:v>41719.041666666664</c:v>
                </c:pt>
                <c:pt idx="6554">
                  <c:v>41719.083333333336</c:v>
                </c:pt>
                <c:pt idx="6555">
                  <c:v>41719.125</c:v>
                </c:pt>
                <c:pt idx="6556">
                  <c:v>41719.166666666664</c:v>
                </c:pt>
                <c:pt idx="6557">
                  <c:v>41719.208333333336</c:v>
                </c:pt>
                <c:pt idx="6558">
                  <c:v>41719.25</c:v>
                </c:pt>
                <c:pt idx="6559">
                  <c:v>41719.291666666664</c:v>
                </c:pt>
                <c:pt idx="6560">
                  <c:v>41719.333333333336</c:v>
                </c:pt>
                <c:pt idx="6561">
                  <c:v>41719.375</c:v>
                </c:pt>
                <c:pt idx="6562">
                  <c:v>41719.416666666664</c:v>
                </c:pt>
                <c:pt idx="6563">
                  <c:v>41719.458333333336</c:v>
                </c:pt>
                <c:pt idx="6564">
                  <c:v>41719.5</c:v>
                </c:pt>
                <c:pt idx="6565">
                  <c:v>41719.541666666664</c:v>
                </c:pt>
                <c:pt idx="6566">
                  <c:v>41719.583333333336</c:v>
                </c:pt>
                <c:pt idx="6567">
                  <c:v>41719.625</c:v>
                </c:pt>
                <c:pt idx="6568">
                  <c:v>41719.666666666664</c:v>
                </c:pt>
                <c:pt idx="6569">
                  <c:v>41719.708333333336</c:v>
                </c:pt>
                <c:pt idx="6570">
                  <c:v>41719.75</c:v>
                </c:pt>
                <c:pt idx="6571">
                  <c:v>41719.791666666664</c:v>
                </c:pt>
                <c:pt idx="6572">
                  <c:v>41719.833333333336</c:v>
                </c:pt>
                <c:pt idx="6573">
                  <c:v>41719.875</c:v>
                </c:pt>
                <c:pt idx="6574">
                  <c:v>41719.916666666664</c:v>
                </c:pt>
                <c:pt idx="6575">
                  <c:v>41719.958333333336</c:v>
                </c:pt>
                <c:pt idx="6576">
                  <c:v>41720</c:v>
                </c:pt>
                <c:pt idx="6577">
                  <c:v>41720.041666666664</c:v>
                </c:pt>
                <c:pt idx="6578">
                  <c:v>41720.083333333336</c:v>
                </c:pt>
                <c:pt idx="6579">
                  <c:v>41720.125</c:v>
                </c:pt>
                <c:pt idx="6580">
                  <c:v>41720.166666666664</c:v>
                </c:pt>
                <c:pt idx="6581">
                  <c:v>41720.208333333336</c:v>
                </c:pt>
                <c:pt idx="6582">
                  <c:v>41720.25</c:v>
                </c:pt>
                <c:pt idx="6583">
                  <c:v>41720.291666666664</c:v>
                </c:pt>
                <c:pt idx="6584">
                  <c:v>41720.333333333336</c:v>
                </c:pt>
                <c:pt idx="6585">
                  <c:v>41720.375</c:v>
                </c:pt>
                <c:pt idx="6586">
                  <c:v>41720.416666666664</c:v>
                </c:pt>
                <c:pt idx="6587">
                  <c:v>41720.458333333336</c:v>
                </c:pt>
                <c:pt idx="6588">
                  <c:v>41720.5</c:v>
                </c:pt>
                <c:pt idx="6589">
                  <c:v>41720.541666666664</c:v>
                </c:pt>
                <c:pt idx="6590">
                  <c:v>41720.583333333336</c:v>
                </c:pt>
                <c:pt idx="6591">
                  <c:v>41720.625</c:v>
                </c:pt>
                <c:pt idx="6592">
                  <c:v>41720.666666666664</c:v>
                </c:pt>
                <c:pt idx="6593">
                  <c:v>41720.708333333336</c:v>
                </c:pt>
                <c:pt idx="6594">
                  <c:v>41720.75</c:v>
                </c:pt>
                <c:pt idx="6595">
                  <c:v>41720.791666666664</c:v>
                </c:pt>
                <c:pt idx="6596">
                  <c:v>41720.833333333336</c:v>
                </c:pt>
                <c:pt idx="6597">
                  <c:v>41720.875</c:v>
                </c:pt>
                <c:pt idx="6598">
                  <c:v>41720.916666666664</c:v>
                </c:pt>
                <c:pt idx="6599">
                  <c:v>41720.958333333336</c:v>
                </c:pt>
                <c:pt idx="6600">
                  <c:v>41721</c:v>
                </c:pt>
                <c:pt idx="6601">
                  <c:v>41721.041666666664</c:v>
                </c:pt>
                <c:pt idx="6602">
                  <c:v>41721.083333333336</c:v>
                </c:pt>
                <c:pt idx="6603">
                  <c:v>41721.125</c:v>
                </c:pt>
                <c:pt idx="6604">
                  <c:v>41721.166666666664</c:v>
                </c:pt>
                <c:pt idx="6605">
                  <c:v>41721.208333333336</c:v>
                </c:pt>
                <c:pt idx="6606">
                  <c:v>41721.25</c:v>
                </c:pt>
                <c:pt idx="6607">
                  <c:v>41721.291666666664</c:v>
                </c:pt>
                <c:pt idx="6608">
                  <c:v>41721.333333333336</c:v>
                </c:pt>
                <c:pt idx="6609">
                  <c:v>41721.375</c:v>
                </c:pt>
                <c:pt idx="6610">
                  <c:v>41721.416666666664</c:v>
                </c:pt>
                <c:pt idx="6611">
                  <c:v>41721.458333333336</c:v>
                </c:pt>
                <c:pt idx="6612">
                  <c:v>41721.5</c:v>
                </c:pt>
                <c:pt idx="6613">
                  <c:v>41721.541666666664</c:v>
                </c:pt>
                <c:pt idx="6614">
                  <c:v>41721.583333333336</c:v>
                </c:pt>
                <c:pt idx="6615">
                  <c:v>41721.625</c:v>
                </c:pt>
                <c:pt idx="6616">
                  <c:v>41721.666666666664</c:v>
                </c:pt>
                <c:pt idx="6617">
                  <c:v>41721.708333333336</c:v>
                </c:pt>
                <c:pt idx="6618">
                  <c:v>41721.75</c:v>
                </c:pt>
                <c:pt idx="6619">
                  <c:v>41721.791666666664</c:v>
                </c:pt>
                <c:pt idx="6620">
                  <c:v>41721.833333333336</c:v>
                </c:pt>
                <c:pt idx="6621">
                  <c:v>41721.875</c:v>
                </c:pt>
                <c:pt idx="6622">
                  <c:v>41721.916666666664</c:v>
                </c:pt>
                <c:pt idx="6623">
                  <c:v>41721.958333333336</c:v>
                </c:pt>
                <c:pt idx="6624">
                  <c:v>41722</c:v>
                </c:pt>
                <c:pt idx="6625">
                  <c:v>41722.041666666664</c:v>
                </c:pt>
                <c:pt idx="6626">
                  <c:v>41722.083333333336</c:v>
                </c:pt>
                <c:pt idx="6627">
                  <c:v>41722.125</c:v>
                </c:pt>
                <c:pt idx="6628">
                  <c:v>41722.166666666664</c:v>
                </c:pt>
                <c:pt idx="6629">
                  <c:v>41722.208333333336</c:v>
                </c:pt>
                <c:pt idx="6630">
                  <c:v>41722.25</c:v>
                </c:pt>
                <c:pt idx="6631">
                  <c:v>41722.291666666664</c:v>
                </c:pt>
                <c:pt idx="6632">
                  <c:v>41722.333333333336</c:v>
                </c:pt>
                <c:pt idx="6633">
                  <c:v>41722.375</c:v>
                </c:pt>
                <c:pt idx="6634">
                  <c:v>41722.416666666664</c:v>
                </c:pt>
                <c:pt idx="6635">
                  <c:v>41722.458333333336</c:v>
                </c:pt>
                <c:pt idx="6636">
                  <c:v>41722.5</c:v>
                </c:pt>
                <c:pt idx="6637">
                  <c:v>41722.541666666664</c:v>
                </c:pt>
                <c:pt idx="6638">
                  <c:v>41722.583333333336</c:v>
                </c:pt>
                <c:pt idx="6639">
                  <c:v>41722.625</c:v>
                </c:pt>
                <c:pt idx="6640">
                  <c:v>41722.666666666664</c:v>
                </c:pt>
                <c:pt idx="6641">
                  <c:v>41722.708333333336</c:v>
                </c:pt>
                <c:pt idx="6642">
                  <c:v>41722.75</c:v>
                </c:pt>
                <c:pt idx="6643">
                  <c:v>41722.791666666664</c:v>
                </c:pt>
                <c:pt idx="6644">
                  <c:v>41722.833333333336</c:v>
                </c:pt>
                <c:pt idx="6645">
                  <c:v>41722.875</c:v>
                </c:pt>
                <c:pt idx="6646">
                  <c:v>41722.916666666664</c:v>
                </c:pt>
                <c:pt idx="6647">
                  <c:v>41722.958333333336</c:v>
                </c:pt>
                <c:pt idx="6648">
                  <c:v>41723</c:v>
                </c:pt>
                <c:pt idx="6649">
                  <c:v>41723.041666666664</c:v>
                </c:pt>
                <c:pt idx="6650">
                  <c:v>41723.083333333336</c:v>
                </c:pt>
                <c:pt idx="6651">
                  <c:v>41723.125</c:v>
                </c:pt>
                <c:pt idx="6652">
                  <c:v>41723.166666666664</c:v>
                </c:pt>
                <c:pt idx="6653">
                  <c:v>41723.208333333336</c:v>
                </c:pt>
                <c:pt idx="6654">
                  <c:v>41723.25</c:v>
                </c:pt>
                <c:pt idx="6655">
                  <c:v>41723.291666666664</c:v>
                </c:pt>
                <c:pt idx="6656">
                  <c:v>41723.333333333336</c:v>
                </c:pt>
                <c:pt idx="6657">
                  <c:v>41723.375</c:v>
                </c:pt>
                <c:pt idx="6658">
                  <c:v>41723.416666666664</c:v>
                </c:pt>
                <c:pt idx="6659">
                  <c:v>41723.458333333336</c:v>
                </c:pt>
                <c:pt idx="6660">
                  <c:v>41723.5</c:v>
                </c:pt>
                <c:pt idx="6661">
                  <c:v>41723.541666666664</c:v>
                </c:pt>
                <c:pt idx="6662">
                  <c:v>41723.583333333336</c:v>
                </c:pt>
                <c:pt idx="6663">
                  <c:v>41723.625</c:v>
                </c:pt>
                <c:pt idx="6664">
                  <c:v>41723.666666666664</c:v>
                </c:pt>
                <c:pt idx="6665">
                  <c:v>41723.708333333336</c:v>
                </c:pt>
                <c:pt idx="6666">
                  <c:v>41723.75</c:v>
                </c:pt>
                <c:pt idx="6667">
                  <c:v>41723.791666666664</c:v>
                </c:pt>
                <c:pt idx="6668">
                  <c:v>41723.833333333336</c:v>
                </c:pt>
                <c:pt idx="6669">
                  <c:v>41723.875</c:v>
                </c:pt>
                <c:pt idx="6670">
                  <c:v>41723.916666666664</c:v>
                </c:pt>
                <c:pt idx="6671">
                  <c:v>41723.958333333336</c:v>
                </c:pt>
                <c:pt idx="6672">
                  <c:v>41724</c:v>
                </c:pt>
                <c:pt idx="6673">
                  <c:v>41724.041666666664</c:v>
                </c:pt>
                <c:pt idx="6674">
                  <c:v>41724.083333333336</c:v>
                </c:pt>
                <c:pt idx="6675">
                  <c:v>41724.125</c:v>
                </c:pt>
                <c:pt idx="6676">
                  <c:v>41724.166666666664</c:v>
                </c:pt>
                <c:pt idx="6677">
                  <c:v>41724.208333333336</c:v>
                </c:pt>
                <c:pt idx="6678">
                  <c:v>41724.25</c:v>
                </c:pt>
                <c:pt idx="6679">
                  <c:v>41724.291666666664</c:v>
                </c:pt>
                <c:pt idx="6680">
                  <c:v>41724.333333333336</c:v>
                </c:pt>
                <c:pt idx="6681">
                  <c:v>41724.375</c:v>
                </c:pt>
                <c:pt idx="6682">
                  <c:v>41724.416666666664</c:v>
                </c:pt>
                <c:pt idx="6683">
                  <c:v>41724.458333333336</c:v>
                </c:pt>
                <c:pt idx="6684">
                  <c:v>41724.5</c:v>
                </c:pt>
                <c:pt idx="6685">
                  <c:v>41724.541666666664</c:v>
                </c:pt>
                <c:pt idx="6686">
                  <c:v>41724.583333333336</c:v>
                </c:pt>
                <c:pt idx="6687">
                  <c:v>41724.625</c:v>
                </c:pt>
                <c:pt idx="6688">
                  <c:v>41724.666666666664</c:v>
                </c:pt>
                <c:pt idx="6689">
                  <c:v>41724.708333333336</c:v>
                </c:pt>
                <c:pt idx="6690">
                  <c:v>41724.75</c:v>
                </c:pt>
                <c:pt idx="6691">
                  <c:v>41724.791666666664</c:v>
                </c:pt>
                <c:pt idx="6692">
                  <c:v>41724.833333333336</c:v>
                </c:pt>
                <c:pt idx="6693">
                  <c:v>41724.875</c:v>
                </c:pt>
                <c:pt idx="6694">
                  <c:v>41724.916666666664</c:v>
                </c:pt>
                <c:pt idx="6695">
                  <c:v>41724.958333333336</c:v>
                </c:pt>
                <c:pt idx="6696">
                  <c:v>41725</c:v>
                </c:pt>
                <c:pt idx="6697">
                  <c:v>41725.041666666664</c:v>
                </c:pt>
                <c:pt idx="6698">
                  <c:v>41725.083333333336</c:v>
                </c:pt>
                <c:pt idx="6699">
                  <c:v>41725.125</c:v>
                </c:pt>
                <c:pt idx="6700">
                  <c:v>41725.166666666664</c:v>
                </c:pt>
                <c:pt idx="6701">
                  <c:v>41725.208333333336</c:v>
                </c:pt>
                <c:pt idx="6702">
                  <c:v>41725.25</c:v>
                </c:pt>
                <c:pt idx="6703">
                  <c:v>41725.291666666664</c:v>
                </c:pt>
                <c:pt idx="6704">
                  <c:v>41725.333333333336</c:v>
                </c:pt>
                <c:pt idx="6705">
                  <c:v>41725.375</c:v>
                </c:pt>
                <c:pt idx="6706">
                  <c:v>41725.416666666664</c:v>
                </c:pt>
                <c:pt idx="6707">
                  <c:v>41725.458333333336</c:v>
                </c:pt>
                <c:pt idx="6708">
                  <c:v>41725.5</c:v>
                </c:pt>
                <c:pt idx="6709">
                  <c:v>41725.541666666664</c:v>
                </c:pt>
                <c:pt idx="6710">
                  <c:v>41725.583333333336</c:v>
                </c:pt>
                <c:pt idx="6711">
                  <c:v>41725.625</c:v>
                </c:pt>
                <c:pt idx="6712">
                  <c:v>41725.666666666664</c:v>
                </c:pt>
                <c:pt idx="6713">
                  <c:v>41725.708333333336</c:v>
                </c:pt>
                <c:pt idx="6714">
                  <c:v>41725.75</c:v>
                </c:pt>
                <c:pt idx="6715">
                  <c:v>41725.791666666664</c:v>
                </c:pt>
                <c:pt idx="6716">
                  <c:v>41725.833333333336</c:v>
                </c:pt>
                <c:pt idx="6717">
                  <c:v>41725.875</c:v>
                </c:pt>
                <c:pt idx="6718">
                  <c:v>41725.916666666664</c:v>
                </c:pt>
                <c:pt idx="6719">
                  <c:v>41725.958333333336</c:v>
                </c:pt>
                <c:pt idx="6720">
                  <c:v>41726</c:v>
                </c:pt>
                <c:pt idx="6721">
                  <c:v>41726.041666666664</c:v>
                </c:pt>
                <c:pt idx="6722">
                  <c:v>41726.083333333336</c:v>
                </c:pt>
                <c:pt idx="6723">
                  <c:v>41726.125</c:v>
                </c:pt>
                <c:pt idx="6724">
                  <c:v>41726.166666666664</c:v>
                </c:pt>
                <c:pt idx="6725">
                  <c:v>41726.208333333336</c:v>
                </c:pt>
                <c:pt idx="6726">
                  <c:v>41726.25</c:v>
                </c:pt>
                <c:pt idx="6727">
                  <c:v>41726.291666666664</c:v>
                </c:pt>
                <c:pt idx="6728">
                  <c:v>41726.333333333336</c:v>
                </c:pt>
                <c:pt idx="6729">
                  <c:v>41726.375</c:v>
                </c:pt>
                <c:pt idx="6730">
                  <c:v>41726.416666666664</c:v>
                </c:pt>
                <c:pt idx="6731">
                  <c:v>41726.458333333336</c:v>
                </c:pt>
                <c:pt idx="6732">
                  <c:v>41726.5</c:v>
                </c:pt>
                <c:pt idx="6733">
                  <c:v>41726.541666666664</c:v>
                </c:pt>
                <c:pt idx="6734">
                  <c:v>41726.583333333336</c:v>
                </c:pt>
                <c:pt idx="6735">
                  <c:v>41726.625</c:v>
                </c:pt>
                <c:pt idx="6736">
                  <c:v>41726.666666666664</c:v>
                </c:pt>
                <c:pt idx="6737">
                  <c:v>41726.708333333336</c:v>
                </c:pt>
                <c:pt idx="6738">
                  <c:v>41726.75</c:v>
                </c:pt>
                <c:pt idx="6739">
                  <c:v>41726.791666666664</c:v>
                </c:pt>
                <c:pt idx="6740">
                  <c:v>41726.833333333336</c:v>
                </c:pt>
                <c:pt idx="6741">
                  <c:v>41726.875</c:v>
                </c:pt>
                <c:pt idx="6742">
                  <c:v>41726.916666666664</c:v>
                </c:pt>
                <c:pt idx="6743">
                  <c:v>41726.958333333336</c:v>
                </c:pt>
                <c:pt idx="6744">
                  <c:v>41727</c:v>
                </c:pt>
                <c:pt idx="6745">
                  <c:v>41727.041666666664</c:v>
                </c:pt>
                <c:pt idx="6746">
                  <c:v>41727.083333333336</c:v>
                </c:pt>
                <c:pt idx="6747">
                  <c:v>41727.125</c:v>
                </c:pt>
                <c:pt idx="6748">
                  <c:v>41727.166666666664</c:v>
                </c:pt>
                <c:pt idx="6749">
                  <c:v>41727.208333333336</c:v>
                </c:pt>
                <c:pt idx="6750">
                  <c:v>41727.25</c:v>
                </c:pt>
                <c:pt idx="6751">
                  <c:v>41727.291666666664</c:v>
                </c:pt>
                <c:pt idx="6752">
                  <c:v>41727.333333333336</c:v>
                </c:pt>
                <c:pt idx="6753">
                  <c:v>41727.375</c:v>
                </c:pt>
                <c:pt idx="6754">
                  <c:v>41727.416666666664</c:v>
                </c:pt>
                <c:pt idx="6755">
                  <c:v>41727.458333333336</c:v>
                </c:pt>
                <c:pt idx="6756">
                  <c:v>41727.5</c:v>
                </c:pt>
                <c:pt idx="6757">
                  <c:v>41727.541666666664</c:v>
                </c:pt>
                <c:pt idx="6758">
                  <c:v>41727.583333333336</c:v>
                </c:pt>
                <c:pt idx="6759">
                  <c:v>41727.625</c:v>
                </c:pt>
                <c:pt idx="6760">
                  <c:v>41727.666666666664</c:v>
                </c:pt>
                <c:pt idx="6761">
                  <c:v>41727.708333333336</c:v>
                </c:pt>
                <c:pt idx="6762">
                  <c:v>41727.75</c:v>
                </c:pt>
                <c:pt idx="6763">
                  <c:v>41727.791666666664</c:v>
                </c:pt>
                <c:pt idx="6764">
                  <c:v>41727.833333333336</c:v>
                </c:pt>
                <c:pt idx="6765">
                  <c:v>41727.875</c:v>
                </c:pt>
                <c:pt idx="6766">
                  <c:v>41727.916666666664</c:v>
                </c:pt>
                <c:pt idx="6767">
                  <c:v>41727.958333333336</c:v>
                </c:pt>
                <c:pt idx="6768">
                  <c:v>41728</c:v>
                </c:pt>
                <c:pt idx="6769">
                  <c:v>41728.041666666664</c:v>
                </c:pt>
                <c:pt idx="6770">
                  <c:v>41728.083333333336</c:v>
                </c:pt>
                <c:pt idx="6771">
                  <c:v>41728.125</c:v>
                </c:pt>
                <c:pt idx="6772">
                  <c:v>41728.166666666664</c:v>
                </c:pt>
                <c:pt idx="6773">
                  <c:v>41728.208333333336</c:v>
                </c:pt>
                <c:pt idx="6774">
                  <c:v>41728.25</c:v>
                </c:pt>
                <c:pt idx="6775">
                  <c:v>41728.291666666664</c:v>
                </c:pt>
                <c:pt idx="6776">
                  <c:v>41728.333333333336</c:v>
                </c:pt>
                <c:pt idx="6777">
                  <c:v>41728.375</c:v>
                </c:pt>
                <c:pt idx="6778">
                  <c:v>41728.416666666664</c:v>
                </c:pt>
                <c:pt idx="6779">
                  <c:v>41728.458333333336</c:v>
                </c:pt>
                <c:pt idx="6780">
                  <c:v>41728.5</c:v>
                </c:pt>
                <c:pt idx="6781">
                  <c:v>41728.541666666664</c:v>
                </c:pt>
                <c:pt idx="6782">
                  <c:v>41728.583333333336</c:v>
                </c:pt>
                <c:pt idx="6783">
                  <c:v>41728.625</c:v>
                </c:pt>
                <c:pt idx="6784">
                  <c:v>41728.666666666664</c:v>
                </c:pt>
                <c:pt idx="6785">
                  <c:v>41728.708333333336</c:v>
                </c:pt>
                <c:pt idx="6786">
                  <c:v>41728.75</c:v>
                </c:pt>
                <c:pt idx="6787">
                  <c:v>41728.791666666664</c:v>
                </c:pt>
                <c:pt idx="6788">
                  <c:v>41728.833333333336</c:v>
                </c:pt>
                <c:pt idx="6789">
                  <c:v>41728.875</c:v>
                </c:pt>
                <c:pt idx="6790">
                  <c:v>41728.916666666664</c:v>
                </c:pt>
                <c:pt idx="6791">
                  <c:v>41728.958333333336</c:v>
                </c:pt>
                <c:pt idx="6792">
                  <c:v>41729</c:v>
                </c:pt>
                <c:pt idx="6793">
                  <c:v>41729.041666666664</c:v>
                </c:pt>
                <c:pt idx="6794">
                  <c:v>41729.083333333336</c:v>
                </c:pt>
                <c:pt idx="6795">
                  <c:v>41729.125</c:v>
                </c:pt>
                <c:pt idx="6796">
                  <c:v>41729.166666666664</c:v>
                </c:pt>
                <c:pt idx="6797">
                  <c:v>41729.208333333336</c:v>
                </c:pt>
                <c:pt idx="6798">
                  <c:v>41729.25</c:v>
                </c:pt>
                <c:pt idx="6799">
                  <c:v>41729.291666666664</c:v>
                </c:pt>
                <c:pt idx="6800">
                  <c:v>41729.333333333336</c:v>
                </c:pt>
                <c:pt idx="6801">
                  <c:v>41729.375</c:v>
                </c:pt>
                <c:pt idx="6802">
                  <c:v>41729.416666666664</c:v>
                </c:pt>
                <c:pt idx="6803">
                  <c:v>41729.458333333336</c:v>
                </c:pt>
                <c:pt idx="6804">
                  <c:v>41729.5</c:v>
                </c:pt>
                <c:pt idx="6805">
                  <c:v>41729.541666666664</c:v>
                </c:pt>
                <c:pt idx="6806">
                  <c:v>41729.583333333336</c:v>
                </c:pt>
                <c:pt idx="6807">
                  <c:v>41729.625</c:v>
                </c:pt>
                <c:pt idx="6808">
                  <c:v>41729.666666666664</c:v>
                </c:pt>
                <c:pt idx="6809">
                  <c:v>41729.708333333336</c:v>
                </c:pt>
                <c:pt idx="6810">
                  <c:v>41729.75</c:v>
                </c:pt>
                <c:pt idx="6811">
                  <c:v>41729.791666666664</c:v>
                </c:pt>
                <c:pt idx="6812">
                  <c:v>41729.833333333336</c:v>
                </c:pt>
                <c:pt idx="6813">
                  <c:v>41729.875</c:v>
                </c:pt>
                <c:pt idx="6814">
                  <c:v>41729.916666666664</c:v>
                </c:pt>
                <c:pt idx="6815">
                  <c:v>41729.958333333336</c:v>
                </c:pt>
                <c:pt idx="6816">
                  <c:v>41730</c:v>
                </c:pt>
                <c:pt idx="6817">
                  <c:v>41730.041666666664</c:v>
                </c:pt>
                <c:pt idx="6818">
                  <c:v>41730.083333333336</c:v>
                </c:pt>
                <c:pt idx="6819">
                  <c:v>41730.125</c:v>
                </c:pt>
                <c:pt idx="6820">
                  <c:v>41730.166666666664</c:v>
                </c:pt>
                <c:pt idx="6821">
                  <c:v>41730.208333333336</c:v>
                </c:pt>
                <c:pt idx="6822">
                  <c:v>41730.25</c:v>
                </c:pt>
                <c:pt idx="6823">
                  <c:v>41730.291666666664</c:v>
                </c:pt>
                <c:pt idx="6824">
                  <c:v>41730.333333333336</c:v>
                </c:pt>
                <c:pt idx="6825">
                  <c:v>41730.375</c:v>
                </c:pt>
                <c:pt idx="6826">
                  <c:v>41730.416666666664</c:v>
                </c:pt>
                <c:pt idx="6827">
                  <c:v>41730.458333333336</c:v>
                </c:pt>
                <c:pt idx="6828">
                  <c:v>41730.5</c:v>
                </c:pt>
                <c:pt idx="6829">
                  <c:v>41730.541666666664</c:v>
                </c:pt>
                <c:pt idx="6830">
                  <c:v>41730.583333333336</c:v>
                </c:pt>
                <c:pt idx="6831">
                  <c:v>41730.625</c:v>
                </c:pt>
                <c:pt idx="6832">
                  <c:v>41730.666666666664</c:v>
                </c:pt>
                <c:pt idx="6833">
                  <c:v>41730.708333333336</c:v>
                </c:pt>
                <c:pt idx="6834">
                  <c:v>41730.75</c:v>
                </c:pt>
                <c:pt idx="6835">
                  <c:v>41730.791666666664</c:v>
                </c:pt>
                <c:pt idx="6836">
                  <c:v>41730.833333333336</c:v>
                </c:pt>
                <c:pt idx="6837">
                  <c:v>41730.875</c:v>
                </c:pt>
                <c:pt idx="6838">
                  <c:v>41730.916666666664</c:v>
                </c:pt>
                <c:pt idx="6839">
                  <c:v>41730.958333333336</c:v>
                </c:pt>
                <c:pt idx="6840">
                  <c:v>41731</c:v>
                </c:pt>
                <c:pt idx="6841">
                  <c:v>41731.041666666664</c:v>
                </c:pt>
                <c:pt idx="6842">
                  <c:v>41731.083333333336</c:v>
                </c:pt>
                <c:pt idx="6843">
                  <c:v>41731.125</c:v>
                </c:pt>
                <c:pt idx="6844">
                  <c:v>41731.166666666664</c:v>
                </c:pt>
                <c:pt idx="6845">
                  <c:v>41731.208333333336</c:v>
                </c:pt>
                <c:pt idx="6846">
                  <c:v>41731.25</c:v>
                </c:pt>
                <c:pt idx="6847">
                  <c:v>41731.291666666664</c:v>
                </c:pt>
                <c:pt idx="6848">
                  <c:v>41731.333333333336</c:v>
                </c:pt>
                <c:pt idx="6849">
                  <c:v>41731.375</c:v>
                </c:pt>
                <c:pt idx="6850">
                  <c:v>41731.416666666664</c:v>
                </c:pt>
                <c:pt idx="6851">
                  <c:v>41731.458333333336</c:v>
                </c:pt>
                <c:pt idx="6852">
                  <c:v>41731.5</c:v>
                </c:pt>
                <c:pt idx="6853">
                  <c:v>41731.541666666664</c:v>
                </c:pt>
                <c:pt idx="6854">
                  <c:v>41731.583333333336</c:v>
                </c:pt>
                <c:pt idx="6855">
                  <c:v>41731.625</c:v>
                </c:pt>
                <c:pt idx="6856">
                  <c:v>41731.666666666664</c:v>
                </c:pt>
                <c:pt idx="6857">
                  <c:v>41731.708333333336</c:v>
                </c:pt>
                <c:pt idx="6858">
                  <c:v>41731.75</c:v>
                </c:pt>
                <c:pt idx="6859">
                  <c:v>41731.791666666664</c:v>
                </c:pt>
                <c:pt idx="6860">
                  <c:v>41731.833333333336</c:v>
                </c:pt>
                <c:pt idx="6861">
                  <c:v>41731.875</c:v>
                </c:pt>
                <c:pt idx="6862">
                  <c:v>41731.916666666664</c:v>
                </c:pt>
                <c:pt idx="6863">
                  <c:v>41731.958333333336</c:v>
                </c:pt>
                <c:pt idx="6864">
                  <c:v>41732</c:v>
                </c:pt>
                <c:pt idx="6865">
                  <c:v>41732.041666666664</c:v>
                </c:pt>
                <c:pt idx="6866">
                  <c:v>41732.083333333336</c:v>
                </c:pt>
                <c:pt idx="6867">
                  <c:v>41732.125</c:v>
                </c:pt>
                <c:pt idx="6868">
                  <c:v>41732.166666666664</c:v>
                </c:pt>
                <c:pt idx="6869">
                  <c:v>41732.208333333336</c:v>
                </c:pt>
                <c:pt idx="6870">
                  <c:v>41732.25</c:v>
                </c:pt>
                <c:pt idx="6871">
                  <c:v>41732.291666666664</c:v>
                </c:pt>
                <c:pt idx="6872">
                  <c:v>41732.333333333336</c:v>
                </c:pt>
                <c:pt idx="6873">
                  <c:v>41732.375</c:v>
                </c:pt>
                <c:pt idx="6874">
                  <c:v>41732.416666666664</c:v>
                </c:pt>
                <c:pt idx="6875">
                  <c:v>41732.458333333336</c:v>
                </c:pt>
                <c:pt idx="6876">
                  <c:v>41732.5</c:v>
                </c:pt>
                <c:pt idx="6877">
                  <c:v>41732.541666666664</c:v>
                </c:pt>
                <c:pt idx="6878">
                  <c:v>41732.583333333336</c:v>
                </c:pt>
                <c:pt idx="6879">
                  <c:v>41732.625</c:v>
                </c:pt>
                <c:pt idx="6880">
                  <c:v>41732.666666666664</c:v>
                </c:pt>
                <c:pt idx="6881">
                  <c:v>41732.708333333336</c:v>
                </c:pt>
                <c:pt idx="6882">
                  <c:v>41732.75</c:v>
                </c:pt>
                <c:pt idx="6883">
                  <c:v>41732.791666666664</c:v>
                </c:pt>
                <c:pt idx="6884">
                  <c:v>41732.833333333336</c:v>
                </c:pt>
                <c:pt idx="6885">
                  <c:v>41732.875</c:v>
                </c:pt>
                <c:pt idx="6886">
                  <c:v>41732.916666666664</c:v>
                </c:pt>
                <c:pt idx="6887">
                  <c:v>41732.958333333336</c:v>
                </c:pt>
                <c:pt idx="6888">
                  <c:v>41733</c:v>
                </c:pt>
                <c:pt idx="6889">
                  <c:v>41733.041666666664</c:v>
                </c:pt>
                <c:pt idx="6890">
                  <c:v>41733.083333333336</c:v>
                </c:pt>
                <c:pt idx="6891">
                  <c:v>41733.125</c:v>
                </c:pt>
                <c:pt idx="6892">
                  <c:v>41733.166666666664</c:v>
                </c:pt>
                <c:pt idx="6893">
                  <c:v>41733.208333333336</c:v>
                </c:pt>
                <c:pt idx="6894">
                  <c:v>41733.25</c:v>
                </c:pt>
                <c:pt idx="6895">
                  <c:v>41733.291666666664</c:v>
                </c:pt>
                <c:pt idx="6896">
                  <c:v>41733.333333333336</c:v>
                </c:pt>
                <c:pt idx="6897">
                  <c:v>41733.375</c:v>
                </c:pt>
                <c:pt idx="6898">
                  <c:v>41733.416666666664</c:v>
                </c:pt>
                <c:pt idx="6899">
                  <c:v>41733.458333333336</c:v>
                </c:pt>
                <c:pt idx="6900">
                  <c:v>41733.5</c:v>
                </c:pt>
                <c:pt idx="6901">
                  <c:v>41733.541666666664</c:v>
                </c:pt>
                <c:pt idx="6902">
                  <c:v>41733.583333333336</c:v>
                </c:pt>
                <c:pt idx="6903">
                  <c:v>41733.625</c:v>
                </c:pt>
                <c:pt idx="6904">
                  <c:v>41733.666666666664</c:v>
                </c:pt>
                <c:pt idx="6905">
                  <c:v>41733.708333333336</c:v>
                </c:pt>
                <c:pt idx="6906">
                  <c:v>41733.75</c:v>
                </c:pt>
                <c:pt idx="6907">
                  <c:v>41733.791666666664</c:v>
                </c:pt>
                <c:pt idx="6908">
                  <c:v>41733.833333333336</c:v>
                </c:pt>
                <c:pt idx="6909">
                  <c:v>41733.875</c:v>
                </c:pt>
                <c:pt idx="6910">
                  <c:v>41733.916666666664</c:v>
                </c:pt>
                <c:pt idx="6911">
                  <c:v>41733.958333333336</c:v>
                </c:pt>
                <c:pt idx="6912">
                  <c:v>41734</c:v>
                </c:pt>
                <c:pt idx="6913">
                  <c:v>41734.041666666664</c:v>
                </c:pt>
                <c:pt idx="6914">
                  <c:v>41734.083333333336</c:v>
                </c:pt>
                <c:pt idx="6915">
                  <c:v>41734.125</c:v>
                </c:pt>
                <c:pt idx="6916">
                  <c:v>41734.166666666664</c:v>
                </c:pt>
                <c:pt idx="6917">
                  <c:v>41734.208333333336</c:v>
                </c:pt>
                <c:pt idx="6918">
                  <c:v>41734.25</c:v>
                </c:pt>
                <c:pt idx="6919">
                  <c:v>41734.291666666664</c:v>
                </c:pt>
                <c:pt idx="6920">
                  <c:v>41734.333333333336</c:v>
                </c:pt>
                <c:pt idx="6921">
                  <c:v>41734.375</c:v>
                </c:pt>
                <c:pt idx="6922">
                  <c:v>41734.416666666664</c:v>
                </c:pt>
                <c:pt idx="6923">
                  <c:v>41734.458333333336</c:v>
                </c:pt>
                <c:pt idx="6924">
                  <c:v>41734.5</c:v>
                </c:pt>
                <c:pt idx="6925">
                  <c:v>41734.541666666664</c:v>
                </c:pt>
                <c:pt idx="6926">
                  <c:v>41734.583333333336</c:v>
                </c:pt>
                <c:pt idx="6927">
                  <c:v>41734.625</c:v>
                </c:pt>
                <c:pt idx="6928">
                  <c:v>41734.666666666664</c:v>
                </c:pt>
                <c:pt idx="6929">
                  <c:v>41734.708333333336</c:v>
                </c:pt>
                <c:pt idx="6930">
                  <c:v>41734.75</c:v>
                </c:pt>
                <c:pt idx="6931">
                  <c:v>41734.791666666664</c:v>
                </c:pt>
                <c:pt idx="6932">
                  <c:v>41734.833333333336</c:v>
                </c:pt>
                <c:pt idx="6933">
                  <c:v>41734.875</c:v>
                </c:pt>
                <c:pt idx="6934">
                  <c:v>41734.916666666664</c:v>
                </c:pt>
                <c:pt idx="6935">
                  <c:v>41734.958333333336</c:v>
                </c:pt>
                <c:pt idx="6936">
                  <c:v>41735</c:v>
                </c:pt>
                <c:pt idx="6937">
                  <c:v>41735.041666666664</c:v>
                </c:pt>
                <c:pt idx="6938">
                  <c:v>41735.083333333336</c:v>
                </c:pt>
                <c:pt idx="6939">
                  <c:v>41735.125</c:v>
                </c:pt>
                <c:pt idx="6940">
                  <c:v>41735.166666666664</c:v>
                </c:pt>
                <c:pt idx="6941">
                  <c:v>41735.208333333336</c:v>
                </c:pt>
                <c:pt idx="6942">
                  <c:v>41735.25</c:v>
                </c:pt>
                <c:pt idx="6943">
                  <c:v>41735.291666666664</c:v>
                </c:pt>
                <c:pt idx="6944">
                  <c:v>41735.333333333336</c:v>
                </c:pt>
                <c:pt idx="6945">
                  <c:v>41735.375</c:v>
                </c:pt>
                <c:pt idx="6946">
                  <c:v>41735.416666666664</c:v>
                </c:pt>
                <c:pt idx="6947">
                  <c:v>41735.458333333336</c:v>
                </c:pt>
                <c:pt idx="6948">
                  <c:v>41735.5</c:v>
                </c:pt>
                <c:pt idx="6949">
                  <c:v>41735.541666666664</c:v>
                </c:pt>
                <c:pt idx="6950">
                  <c:v>41735.583333333336</c:v>
                </c:pt>
                <c:pt idx="6951">
                  <c:v>41735.625</c:v>
                </c:pt>
                <c:pt idx="6952">
                  <c:v>41735.666666666664</c:v>
                </c:pt>
                <c:pt idx="6953">
                  <c:v>41735.708333333336</c:v>
                </c:pt>
                <c:pt idx="6954">
                  <c:v>41735.75</c:v>
                </c:pt>
                <c:pt idx="6955">
                  <c:v>41735.791666666664</c:v>
                </c:pt>
                <c:pt idx="6956">
                  <c:v>41735.833333333336</c:v>
                </c:pt>
                <c:pt idx="6957">
                  <c:v>41735.875</c:v>
                </c:pt>
                <c:pt idx="6958">
                  <c:v>41735.916666666664</c:v>
                </c:pt>
                <c:pt idx="6959">
                  <c:v>41735.958333333336</c:v>
                </c:pt>
                <c:pt idx="6960">
                  <c:v>41736</c:v>
                </c:pt>
                <c:pt idx="6961">
                  <c:v>41736.041666666664</c:v>
                </c:pt>
                <c:pt idx="6962">
                  <c:v>41736.083333333336</c:v>
                </c:pt>
                <c:pt idx="6963">
                  <c:v>41736.125</c:v>
                </c:pt>
                <c:pt idx="6964">
                  <c:v>41736.166666666664</c:v>
                </c:pt>
                <c:pt idx="6965">
                  <c:v>41736.208333333336</c:v>
                </c:pt>
                <c:pt idx="6966">
                  <c:v>41736.25</c:v>
                </c:pt>
                <c:pt idx="6967">
                  <c:v>41736.291666666664</c:v>
                </c:pt>
                <c:pt idx="6968">
                  <c:v>41736.333333333336</c:v>
                </c:pt>
                <c:pt idx="6969">
                  <c:v>41736.375</c:v>
                </c:pt>
                <c:pt idx="6970">
                  <c:v>41736.416666666664</c:v>
                </c:pt>
                <c:pt idx="6971">
                  <c:v>41736.458333333336</c:v>
                </c:pt>
                <c:pt idx="6972">
                  <c:v>41736.5</c:v>
                </c:pt>
                <c:pt idx="6973">
                  <c:v>41736.541666666664</c:v>
                </c:pt>
                <c:pt idx="6974">
                  <c:v>41736.583333333336</c:v>
                </c:pt>
                <c:pt idx="6975">
                  <c:v>41736.625</c:v>
                </c:pt>
                <c:pt idx="6976">
                  <c:v>41736.666666666664</c:v>
                </c:pt>
                <c:pt idx="6977">
                  <c:v>41736.708333333336</c:v>
                </c:pt>
                <c:pt idx="6978">
                  <c:v>41736.75</c:v>
                </c:pt>
                <c:pt idx="6979">
                  <c:v>41736.791666666664</c:v>
                </c:pt>
                <c:pt idx="6980">
                  <c:v>41736.833333333336</c:v>
                </c:pt>
                <c:pt idx="6981">
                  <c:v>41736.875</c:v>
                </c:pt>
                <c:pt idx="6982">
                  <c:v>41736.916666666664</c:v>
                </c:pt>
                <c:pt idx="6983">
                  <c:v>41736.958333333336</c:v>
                </c:pt>
                <c:pt idx="6984">
                  <c:v>41737</c:v>
                </c:pt>
                <c:pt idx="6985">
                  <c:v>41737.041666666664</c:v>
                </c:pt>
                <c:pt idx="6986">
                  <c:v>41737.083333333336</c:v>
                </c:pt>
                <c:pt idx="6987">
                  <c:v>41737.125</c:v>
                </c:pt>
                <c:pt idx="6988">
                  <c:v>41737.166666666664</c:v>
                </c:pt>
                <c:pt idx="6989">
                  <c:v>41737.208333333336</c:v>
                </c:pt>
                <c:pt idx="6990">
                  <c:v>41737.25</c:v>
                </c:pt>
                <c:pt idx="6991">
                  <c:v>41737.291666666664</c:v>
                </c:pt>
                <c:pt idx="6992">
                  <c:v>41737.333333333336</c:v>
                </c:pt>
                <c:pt idx="6993">
                  <c:v>41737.375</c:v>
                </c:pt>
                <c:pt idx="6994">
                  <c:v>41737.416666666664</c:v>
                </c:pt>
                <c:pt idx="6995">
                  <c:v>41737.458333333336</c:v>
                </c:pt>
                <c:pt idx="6996">
                  <c:v>41737.5</c:v>
                </c:pt>
                <c:pt idx="6997">
                  <c:v>41737.541666666664</c:v>
                </c:pt>
                <c:pt idx="6998">
                  <c:v>41737.583333333336</c:v>
                </c:pt>
                <c:pt idx="6999">
                  <c:v>41737.625</c:v>
                </c:pt>
                <c:pt idx="7000">
                  <c:v>41737.666666666664</c:v>
                </c:pt>
                <c:pt idx="7001">
                  <c:v>41737.708333333336</c:v>
                </c:pt>
                <c:pt idx="7002">
                  <c:v>41737.75</c:v>
                </c:pt>
                <c:pt idx="7003">
                  <c:v>41737.791666666664</c:v>
                </c:pt>
                <c:pt idx="7004">
                  <c:v>41737.833333333336</c:v>
                </c:pt>
                <c:pt idx="7005">
                  <c:v>41737.875</c:v>
                </c:pt>
                <c:pt idx="7006">
                  <c:v>41737.916666666664</c:v>
                </c:pt>
                <c:pt idx="7007">
                  <c:v>41737.958333333336</c:v>
                </c:pt>
                <c:pt idx="7008">
                  <c:v>41738</c:v>
                </c:pt>
                <c:pt idx="7009">
                  <c:v>41738.041666666664</c:v>
                </c:pt>
                <c:pt idx="7010">
                  <c:v>41738.083333333336</c:v>
                </c:pt>
                <c:pt idx="7011">
                  <c:v>41738.125</c:v>
                </c:pt>
                <c:pt idx="7012">
                  <c:v>41738.166666666664</c:v>
                </c:pt>
                <c:pt idx="7013">
                  <c:v>41738.208333333336</c:v>
                </c:pt>
                <c:pt idx="7014">
                  <c:v>41738.25</c:v>
                </c:pt>
                <c:pt idx="7015">
                  <c:v>41738.291666666664</c:v>
                </c:pt>
                <c:pt idx="7016">
                  <c:v>41738.333333333336</c:v>
                </c:pt>
                <c:pt idx="7017">
                  <c:v>41738.375</c:v>
                </c:pt>
                <c:pt idx="7018">
                  <c:v>41738.416666666664</c:v>
                </c:pt>
                <c:pt idx="7019">
                  <c:v>41738.458333333336</c:v>
                </c:pt>
                <c:pt idx="7020">
                  <c:v>41738.5</c:v>
                </c:pt>
                <c:pt idx="7021">
                  <c:v>41738.541666666664</c:v>
                </c:pt>
                <c:pt idx="7022">
                  <c:v>41738.583333333336</c:v>
                </c:pt>
                <c:pt idx="7023">
                  <c:v>41738.625</c:v>
                </c:pt>
                <c:pt idx="7024">
                  <c:v>41738.666666666664</c:v>
                </c:pt>
                <c:pt idx="7025">
                  <c:v>41738.708333333336</c:v>
                </c:pt>
                <c:pt idx="7026">
                  <c:v>41738.75</c:v>
                </c:pt>
                <c:pt idx="7027">
                  <c:v>41738.791666666664</c:v>
                </c:pt>
                <c:pt idx="7028">
                  <c:v>41738.833333333336</c:v>
                </c:pt>
                <c:pt idx="7029">
                  <c:v>41738.875</c:v>
                </c:pt>
                <c:pt idx="7030">
                  <c:v>41738.916666666664</c:v>
                </c:pt>
                <c:pt idx="7031">
                  <c:v>41738.958333333336</c:v>
                </c:pt>
                <c:pt idx="7032">
                  <c:v>41739</c:v>
                </c:pt>
                <c:pt idx="7033">
                  <c:v>41739.041666666664</c:v>
                </c:pt>
                <c:pt idx="7034">
                  <c:v>41739.083333333336</c:v>
                </c:pt>
                <c:pt idx="7035">
                  <c:v>41739.125</c:v>
                </c:pt>
                <c:pt idx="7036">
                  <c:v>41739.166666666664</c:v>
                </c:pt>
                <c:pt idx="7037">
                  <c:v>41739.208333333336</c:v>
                </c:pt>
                <c:pt idx="7038">
                  <c:v>41739.25</c:v>
                </c:pt>
                <c:pt idx="7039">
                  <c:v>41739.291666666664</c:v>
                </c:pt>
                <c:pt idx="7040">
                  <c:v>41739.333333333336</c:v>
                </c:pt>
                <c:pt idx="7041">
                  <c:v>41739.375</c:v>
                </c:pt>
                <c:pt idx="7042">
                  <c:v>41739.416666666664</c:v>
                </c:pt>
                <c:pt idx="7043">
                  <c:v>41739.458333333336</c:v>
                </c:pt>
                <c:pt idx="7044">
                  <c:v>41739.5</c:v>
                </c:pt>
                <c:pt idx="7045">
                  <c:v>41739.541666666664</c:v>
                </c:pt>
                <c:pt idx="7046">
                  <c:v>41739.583333333336</c:v>
                </c:pt>
                <c:pt idx="7047">
                  <c:v>41739.625</c:v>
                </c:pt>
                <c:pt idx="7048">
                  <c:v>41739.666666666664</c:v>
                </c:pt>
                <c:pt idx="7049">
                  <c:v>41739.708333333336</c:v>
                </c:pt>
                <c:pt idx="7050">
                  <c:v>41739.75</c:v>
                </c:pt>
                <c:pt idx="7051">
                  <c:v>41739.791666666664</c:v>
                </c:pt>
                <c:pt idx="7052">
                  <c:v>41739.833333333336</c:v>
                </c:pt>
                <c:pt idx="7053">
                  <c:v>41739.875</c:v>
                </c:pt>
                <c:pt idx="7054">
                  <c:v>41739.916666666664</c:v>
                </c:pt>
                <c:pt idx="7055">
                  <c:v>41739.958333333336</c:v>
                </c:pt>
                <c:pt idx="7056">
                  <c:v>41740</c:v>
                </c:pt>
                <c:pt idx="7057">
                  <c:v>41740.041666666664</c:v>
                </c:pt>
                <c:pt idx="7058">
                  <c:v>41740.083333333336</c:v>
                </c:pt>
                <c:pt idx="7059">
                  <c:v>41740.125</c:v>
                </c:pt>
                <c:pt idx="7060">
                  <c:v>41740.166666666664</c:v>
                </c:pt>
                <c:pt idx="7061">
                  <c:v>41740.208333333336</c:v>
                </c:pt>
                <c:pt idx="7062">
                  <c:v>41740.25</c:v>
                </c:pt>
                <c:pt idx="7063">
                  <c:v>41740.291666666664</c:v>
                </c:pt>
                <c:pt idx="7064">
                  <c:v>41740.333333333336</c:v>
                </c:pt>
                <c:pt idx="7065">
                  <c:v>41740.375</c:v>
                </c:pt>
                <c:pt idx="7066">
                  <c:v>41740.416666666664</c:v>
                </c:pt>
                <c:pt idx="7067">
                  <c:v>41740.458333333336</c:v>
                </c:pt>
                <c:pt idx="7068">
                  <c:v>41740.5</c:v>
                </c:pt>
                <c:pt idx="7069">
                  <c:v>41740.541666666664</c:v>
                </c:pt>
                <c:pt idx="7070">
                  <c:v>41740.583333333336</c:v>
                </c:pt>
                <c:pt idx="7071">
                  <c:v>41740.625</c:v>
                </c:pt>
                <c:pt idx="7072">
                  <c:v>41740.666666666664</c:v>
                </c:pt>
                <c:pt idx="7073">
                  <c:v>41740.708333333336</c:v>
                </c:pt>
                <c:pt idx="7074">
                  <c:v>41740.75</c:v>
                </c:pt>
                <c:pt idx="7075">
                  <c:v>41740.791666666664</c:v>
                </c:pt>
                <c:pt idx="7076">
                  <c:v>41740.833333333336</c:v>
                </c:pt>
                <c:pt idx="7077">
                  <c:v>41740.875</c:v>
                </c:pt>
                <c:pt idx="7078">
                  <c:v>41740.916666666664</c:v>
                </c:pt>
                <c:pt idx="7079">
                  <c:v>41740.958333333336</c:v>
                </c:pt>
                <c:pt idx="7080">
                  <c:v>41741</c:v>
                </c:pt>
                <c:pt idx="7081">
                  <c:v>41741.041666666664</c:v>
                </c:pt>
                <c:pt idx="7082">
                  <c:v>41741.083333333336</c:v>
                </c:pt>
                <c:pt idx="7083">
                  <c:v>41741.125</c:v>
                </c:pt>
                <c:pt idx="7084">
                  <c:v>41741.166666666664</c:v>
                </c:pt>
                <c:pt idx="7085">
                  <c:v>41741.208333333336</c:v>
                </c:pt>
                <c:pt idx="7086">
                  <c:v>41741.25</c:v>
                </c:pt>
                <c:pt idx="7087">
                  <c:v>41741.291666666664</c:v>
                </c:pt>
                <c:pt idx="7088">
                  <c:v>41741.333333333336</c:v>
                </c:pt>
                <c:pt idx="7089">
                  <c:v>41741.375</c:v>
                </c:pt>
                <c:pt idx="7090">
                  <c:v>41741.416666666664</c:v>
                </c:pt>
                <c:pt idx="7091">
                  <c:v>41741.458333333336</c:v>
                </c:pt>
                <c:pt idx="7092">
                  <c:v>41741.5</c:v>
                </c:pt>
                <c:pt idx="7093">
                  <c:v>41741.541666666664</c:v>
                </c:pt>
                <c:pt idx="7094">
                  <c:v>41741.583333333336</c:v>
                </c:pt>
                <c:pt idx="7095">
                  <c:v>41741.625</c:v>
                </c:pt>
                <c:pt idx="7096">
                  <c:v>41741.666666666664</c:v>
                </c:pt>
                <c:pt idx="7097">
                  <c:v>41741.708333333336</c:v>
                </c:pt>
                <c:pt idx="7098">
                  <c:v>41741.75</c:v>
                </c:pt>
                <c:pt idx="7099">
                  <c:v>41741.791666666664</c:v>
                </c:pt>
                <c:pt idx="7100">
                  <c:v>41741.833333333336</c:v>
                </c:pt>
                <c:pt idx="7101">
                  <c:v>41741.875</c:v>
                </c:pt>
                <c:pt idx="7102">
                  <c:v>41741.916666666664</c:v>
                </c:pt>
                <c:pt idx="7103">
                  <c:v>41741.958333333336</c:v>
                </c:pt>
                <c:pt idx="7104">
                  <c:v>41742</c:v>
                </c:pt>
                <c:pt idx="7105">
                  <c:v>41742.041666666664</c:v>
                </c:pt>
                <c:pt idx="7106">
                  <c:v>41742.083333333336</c:v>
                </c:pt>
                <c:pt idx="7107">
                  <c:v>41742.125</c:v>
                </c:pt>
                <c:pt idx="7108">
                  <c:v>41742.166666666664</c:v>
                </c:pt>
                <c:pt idx="7109">
                  <c:v>41742.208333333336</c:v>
                </c:pt>
                <c:pt idx="7110">
                  <c:v>41742.25</c:v>
                </c:pt>
                <c:pt idx="7111">
                  <c:v>41742.291666666664</c:v>
                </c:pt>
                <c:pt idx="7112">
                  <c:v>41742.333333333336</c:v>
                </c:pt>
                <c:pt idx="7113">
                  <c:v>41742.375</c:v>
                </c:pt>
                <c:pt idx="7114">
                  <c:v>41742.416666666664</c:v>
                </c:pt>
                <c:pt idx="7115">
                  <c:v>41742.458333333336</c:v>
                </c:pt>
                <c:pt idx="7116">
                  <c:v>41742.5</c:v>
                </c:pt>
                <c:pt idx="7117">
                  <c:v>41742.541666666664</c:v>
                </c:pt>
                <c:pt idx="7118">
                  <c:v>41742.583333333336</c:v>
                </c:pt>
                <c:pt idx="7119">
                  <c:v>41742.625</c:v>
                </c:pt>
                <c:pt idx="7120">
                  <c:v>41742.666666666664</c:v>
                </c:pt>
                <c:pt idx="7121">
                  <c:v>41742.708333333336</c:v>
                </c:pt>
                <c:pt idx="7122">
                  <c:v>41742.75</c:v>
                </c:pt>
                <c:pt idx="7123">
                  <c:v>41742.791666666664</c:v>
                </c:pt>
                <c:pt idx="7124">
                  <c:v>41742.833333333336</c:v>
                </c:pt>
                <c:pt idx="7125">
                  <c:v>41742.875</c:v>
                </c:pt>
                <c:pt idx="7126">
                  <c:v>41742.916666666664</c:v>
                </c:pt>
                <c:pt idx="7127">
                  <c:v>41742.958333333336</c:v>
                </c:pt>
                <c:pt idx="7128">
                  <c:v>41743</c:v>
                </c:pt>
                <c:pt idx="7129">
                  <c:v>41743.041666666664</c:v>
                </c:pt>
                <c:pt idx="7130">
                  <c:v>41743.083333333336</c:v>
                </c:pt>
                <c:pt idx="7131">
                  <c:v>41743.125</c:v>
                </c:pt>
                <c:pt idx="7132">
                  <c:v>41743.166666666664</c:v>
                </c:pt>
                <c:pt idx="7133">
                  <c:v>41743.208333333336</c:v>
                </c:pt>
                <c:pt idx="7134">
                  <c:v>41743.25</c:v>
                </c:pt>
                <c:pt idx="7135">
                  <c:v>41743.291666666664</c:v>
                </c:pt>
                <c:pt idx="7136">
                  <c:v>41743.333333333336</c:v>
                </c:pt>
                <c:pt idx="7137">
                  <c:v>41743.375</c:v>
                </c:pt>
                <c:pt idx="7138">
                  <c:v>41743.416666666664</c:v>
                </c:pt>
                <c:pt idx="7139">
                  <c:v>41743.458333333336</c:v>
                </c:pt>
                <c:pt idx="7140">
                  <c:v>41743.5</c:v>
                </c:pt>
                <c:pt idx="7141">
                  <c:v>41743.541666666664</c:v>
                </c:pt>
                <c:pt idx="7142">
                  <c:v>41743.583333333336</c:v>
                </c:pt>
                <c:pt idx="7143">
                  <c:v>41743.625</c:v>
                </c:pt>
                <c:pt idx="7144">
                  <c:v>41743.666666666664</c:v>
                </c:pt>
                <c:pt idx="7145">
                  <c:v>41743.708333333336</c:v>
                </c:pt>
                <c:pt idx="7146">
                  <c:v>41743.75</c:v>
                </c:pt>
                <c:pt idx="7147">
                  <c:v>41743.791666666664</c:v>
                </c:pt>
                <c:pt idx="7148">
                  <c:v>41743.833333333336</c:v>
                </c:pt>
                <c:pt idx="7149">
                  <c:v>41743.875</c:v>
                </c:pt>
                <c:pt idx="7150">
                  <c:v>41743.916666666664</c:v>
                </c:pt>
                <c:pt idx="7151">
                  <c:v>41743.958333333336</c:v>
                </c:pt>
                <c:pt idx="7152">
                  <c:v>41744</c:v>
                </c:pt>
                <c:pt idx="7153">
                  <c:v>41744.041666666664</c:v>
                </c:pt>
                <c:pt idx="7154">
                  <c:v>41744.083333333336</c:v>
                </c:pt>
                <c:pt idx="7155">
                  <c:v>41744.125</c:v>
                </c:pt>
                <c:pt idx="7156">
                  <c:v>41744.166666666664</c:v>
                </c:pt>
                <c:pt idx="7157">
                  <c:v>41744.208333333336</c:v>
                </c:pt>
                <c:pt idx="7158">
                  <c:v>41744.25</c:v>
                </c:pt>
                <c:pt idx="7159">
                  <c:v>41744.291666666664</c:v>
                </c:pt>
                <c:pt idx="7160">
                  <c:v>41744.333333333336</c:v>
                </c:pt>
                <c:pt idx="7161">
                  <c:v>41744.375</c:v>
                </c:pt>
                <c:pt idx="7162">
                  <c:v>41744.416666666664</c:v>
                </c:pt>
                <c:pt idx="7163">
                  <c:v>41744.458333333336</c:v>
                </c:pt>
                <c:pt idx="7164">
                  <c:v>41744.5</c:v>
                </c:pt>
                <c:pt idx="7165">
                  <c:v>41744.541666666664</c:v>
                </c:pt>
                <c:pt idx="7166">
                  <c:v>41744.583333333336</c:v>
                </c:pt>
                <c:pt idx="7167">
                  <c:v>41744.625</c:v>
                </c:pt>
                <c:pt idx="7168">
                  <c:v>41744.666666666664</c:v>
                </c:pt>
                <c:pt idx="7169">
                  <c:v>41744.708333333336</c:v>
                </c:pt>
                <c:pt idx="7170">
                  <c:v>41744.75</c:v>
                </c:pt>
                <c:pt idx="7171">
                  <c:v>41744.791666666664</c:v>
                </c:pt>
                <c:pt idx="7172">
                  <c:v>41744.833333333336</c:v>
                </c:pt>
                <c:pt idx="7173">
                  <c:v>41744.875</c:v>
                </c:pt>
                <c:pt idx="7174">
                  <c:v>41744.916666666664</c:v>
                </c:pt>
                <c:pt idx="7175">
                  <c:v>41744.958333333336</c:v>
                </c:pt>
                <c:pt idx="7176">
                  <c:v>41745</c:v>
                </c:pt>
                <c:pt idx="7177">
                  <c:v>41745.041666666664</c:v>
                </c:pt>
                <c:pt idx="7178">
                  <c:v>41745.083333333336</c:v>
                </c:pt>
                <c:pt idx="7179">
                  <c:v>41745.125</c:v>
                </c:pt>
                <c:pt idx="7180">
                  <c:v>41745.166666666664</c:v>
                </c:pt>
                <c:pt idx="7181">
                  <c:v>41745.208333333336</c:v>
                </c:pt>
                <c:pt idx="7182">
                  <c:v>41745.25</c:v>
                </c:pt>
                <c:pt idx="7183">
                  <c:v>41745.291666666664</c:v>
                </c:pt>
                <c:pt idx="7184">
                  <c:v>41745.333333333336</c:v>
                </c:pt>
                <c:pt idx="7185">
                  <c:v>41745.375</c:v>
                </c:pt>
                <c:pt idx="7186">
                  <c:v>41745.416666666664</c:v>
                </c:pt>
                <c:pt idx="7187">
                  <c:v>41745.458333333336</c:v>
                </c:pt>
                <c:pt idx="7188">
                  <c:v>41745.5</c:v>
                </c:pt>
                <c:pt idx="7189">
                  <c:v>41745.541666666664</c:v>
                </c:pt>
                <c:pt idx="7190">
                  <c:v>41745.583333333336</c:v>
                </c:pt>
                <c:pt idx="7191">
                  <c:v>41745.625</c:v>
                </c:pt>
                <c:pt idx="7192">
                  <c:v>41745.666666666664</c:v>
                </c:pt>
                <c:pt idx="7193">
                  <c:v>41745.708333333336</c:v>
                </c:pt>
                <c:pt idx="7194">
                  <c:v>41745.75</c:v>
                </c:pt>
                <c:pt idx="7195">
                  <c:v>41745.791666666664</c:v>
                </c:pt>
                <c:pt idx="7196">
                  <c:v>41745.833333333336</c:v>
                </c:pt>
                <c:pt idx="7197">
                  <c:v>41745.875</c:v>
                </c:pt>
                <c:pt idx="7198">
                  <c:v>41745.916666666664</c:v>
                </c:pt>
                <c:pt idx="7199">
                  <c:v>41745.958333333336</c:v>
                </c:pt>
                <c:pt idx="7200">
                  <c:v>41746</c:v>
                </c:pt>
                <c:pt idx="7201">
                  <c:v>41746.041666666664</c:v>
                </c:pt>
                <c:pt idx="7202">
                  <c:v>41746.083333333336</c:v>
                </c:pt>
                <c:pt idx="7203">
                  <c:v>41746.125</c:v>
                </c:pt>
                <c:pt idx="7204">
                  <c:v>41746.166666666664</c:v>
                </c:pt>
                <c:pt idx="7205">
                  <c:v>41746.208333333336</c:v>
                </c:pt>
                <c:pt idx="7206">
                  <c:v>41746.25</c:v>
                </c:pt>
                <c:pt idx="7207">
                  <c:v>41746.291666666664</c:v>
                </c:pt>
                <c:pt idx="7208">
                  <c:v>41746.333333333336</c:v>
                </c:pt>
                <c:pt idx="7209">
                  <c:v>41746.375</c:v>
                </c:pt>
                <c:pt idx="7210">
                  <c:v>41746.416666666664</c:v>
                </c:pt>
                <c:pt idx="7211">
                  <c:v>41746.458333333336</c:v>
                </c:pt>
                <c:pt idx="7212">
                  <c:v>41746.5</c:v>
                </c:pt>
                <c:pt idx="7213">
                  <c:v>41746.541666666664</c:v>
                </c:pt>
                <c:pt idx="7214">
                  <c:v>41746.583333333336</c:v>
                </c:pt>
                <c:pt idx="7215">
                  <c:v>41746.625</c:v>
                </c:pt>
                <c:pt idx="7216">
                  <c:v>41746.666666666664</c:v>
                </c:pt>
                <c:pt idx="7217">
                  <c:v>41746.708333333336</c:v>
                </c:pt>
                <c:pt idx="7218">
                  <c:v>41746.75</c:v>
                </c:pt>
                <c:pt idx="7219">
                  <c:v>41746.791666666664</c:v>
                </c:pt>
                <c:pt idx="7220">
                  <c:v>41746.833333333336</c:v>
                </c:pt>
                <c:pt idx="7221">
                  <c:v>41746.875</c:v>
                </c:pt>
                <c:pt idx="7222">
                  <c:v>41746.916666666664</c:v>
                </c:pt>
                <c:pt idx="7223">
                  <c:v>41746.958333333336</c:v>
                </c:pt>
                <c:pt idx="7224">
                  <c:v>41747</c:v>
                </c:pt>
                <c:pt idx="7225">
                  <c:v>41747.041666666664</c:v>
                </c:pt>
                <c:pt idx="7226">
                  <c:v>41747.083333333336</c:v>
                </c:pt>
                <c:pt idx="7227">
                  <c:v>41747.125</c:v>
                </c:pt>
                <c:pt idx="7228">
                  <c:v>41747.166666666664</c:v>
                </c:pt>
                <c:pt idx="7229">
                  <c:v>41747.208333333336</c:v>
                </c:pt>
                <c:pt idx="7230">
                  <c:v>41747.25</c:v>
                </c:pt>
                <c:pt idx="7231">
                  <c:v>41747.291666666664</c:v>
                </c:pt>
                <c:pt idx="7232">
                  <c:v>41747.333333333336</c:v>
                </c:pt>
                <c:pt idx="7233">
                  <c:v>41747.375</c:v>
                </c:pt>
                <c:pt idx="7234">
                  <c:v>41747.416666666664</c:v>
                </c:pt>
                <c:pt idx="7235">
                  <c:v>41747.458333333336</c:v>
                </c:pt>
                <c:pt idx="7236">
                  <c:v>41747.5</c:v>
                </c:pt>
                <c:pt idx="7237">
                  <c:v>41747.541666666664</c:v>
                </c:pt>
                <c:pt idx="7238">
                  <c:v>41747.583333333336</c:v>
                </c:pt>
                <c:pt idx="7239">
                  <c:v>41747.625</c:v>
                </c:pt>
                <c:pt idx="7240">
                  <c:v>41747.666666666664</c:v>
                </c:pt>
                <c:pt idx="7241">
                  <c:v>41747.708333333336</c:v>
                </c:pt>
                <c:pt idx="7242">
                  <c:v>41747.75</c:v>
                </c:pt>
                <c:pt idx="7243">
                  <c:v>41747.791666666664</c:v>
                </c:pt>
                <c:pt idx="7244">
                  <c:v>41747.833333333336</c:v>
                </c:pt>
                <c:pt idx="7245">
                  <c:v>41747.875</c:v>
                </c:pt>
                <c:pt idx="7246">
                  <c:v>41747.916666666664</c:v>
                </c:pt>
                <c:pt idx="7247">
                  <c:v>41747.958333333336</c:v>
                </c:pt>
                <c:pt idx="7248">
                  <c:v>41748</c:v>
                </c:pt>
                <c:pt idx="7249">
                  <c:v>41748.041666666664</c:v>
                </c:pt>
                <c:pt idx="7250">
                  <c:v>41748.083333333336</c:v>
                </c:pt>
                <c:pt idx="7251">
                  <c:v>41748.125</c:v>
                </c:pt>
                <c:pt idx="7252">
                  <c:v>41748.166666666664</c:v>
                </c:pt>
                <c:pt idx="7253">
                  <c:v>41748.208333333336</c:v>
                </c:pt>
                <c:pt idx="7254">
                  <c:v>41748.25</c:v>
                </c:pt>
                <c:pt idx="7255">
                  <c:v>41748.291666666664</c:v>
                </c:pt>
                <c:pt idx="7256">
                  <c:v>41748.333333333336</c:v>
                </c:pt>
                <c:pt idx="7257">
                  <c:v>41748.375</c:v>
                </c:pt>
                <c:pt idx="7258">
                  <c:v>41748.416666666664</c:v>
                </c:pt>
                <c:pt idx="7259">
                  <c:v>41748.458333333336</c:v>
                </c:pt>
                <c:pt idx="7260">
                  <c:v>41748.5</c:v>
                </c:pt>
                <c:pt idx="7261">
                  <c:v>41748.541666666664</c:v>
                </c:pt>
                <c:pt idx="7262">
                  <c:v>41748.583333333336</c:v>
                </c:pt>
                <c:pt idx="7263">
                  <c:v>41748.625</c:v>
                </c:pt>
                <c:pt idx="7264">
                  <c:v>41748.666666666664</c:v>
                </c:pt>
                <c:pt idx="7265">
                  <c:v>41748.708333333336</c:v>
                </c:pt>
                <c:pt idx="7266">
                  <c:v>41748.75</c:v>
                </c:pt>
                <c:pt idx="7267">
                  <c:v>41748.791666666664</c:v>
                </c:pt>
                <c:pt idx="7268">
                  <c:v>41748.833333333336</c:v>
                </c:pt>
                <c:pt idx="7269">
                  <c:v>41748.875</c:v>
                </c:pt>
                <c:pt idx="7270">
                  <c:v>41748.916666666664</c:v>
                </c:pt>
                <c:pt idx="7271">
                  <c:v>41748.958333333336</c:v>
                </c:pt>
                <c:pt idx="7272">
                  <c:v>41749</c:v>
                </c:pt>
                <c:pt idx="7273">
                  <c:v>41749.041666666664</c:v>
                </c:pt>
                <c:pt idx="7274">
                  <c:v>41749.083333333336</c:v>
                </c:pt>
                <c:pt idx="7275">
                  <c:v>41749.125</c:v>
                </c:pt>
                <c:pt idx="7276">
                  <c:v>41749.166666666664</c:v>
                </c:pt>
                <c:pt idx="7277">
                  <c:v>41749.208333333336</c:v>
                </c:pt>
                <c:pt idx="7278">
                  <c:v>41749.25</c:v>
                </c:pt>
                <c:pt idx="7279">
                  <c:v>41749.291666666664</c:v>
                </c:pt>
                <c:pt idx="7280">
                  <c:v>41749.333333333336</c:v>
                </c:pt>
                <c:pt idx="7281">
                  <c:v>41749.375</c:v>
                </c:pt>
                <c:pt idx="7282">
                  <c:v>41749.416666666664</c:v>
                </c:pt>
                <c:pt idx="7283">
                  <c:v>41749.458333333336</c:v>
                </c:pt>
                <c:pt idx="7284">
                  <c:v>41749.5</c:v>
                </c:pt>
                <c:pt idx="7285">
                  <c:v>41749.541666666664</c:v>
                </c:pt>
                <c:pt idx="7286">
                  <c:v>41749.583333333336</c:v>
                </c:pt>
                <c:pt idx="7287">
                  <c:v>41749.625</c:v>
                </c:pt>
                <c:pt idx="7288">
                  <c:v>41749.666666666664</c:v>
                </c:pt>
                <c:pt idx="7289">
                  <c:v>41749.708333333336</c:v>
                </c:pt>
                <c:pt idx="7290">
                  <c:v>41749.75</c:v>
                </c:pt>
                <c:pt idx="7291">
                  <c:v>41749.791666666664</c:v>
                </c:pt>
                <c:pt idx="7292">
                  <c:v>41749.833333333336</c:v>
                </c:pt>
                <c:pt idx="7293">
                  <c:v>41749.875</c:v>
                </c:pt>
                <c:pt idx="7294">
                  <c:v>41749.916666666664</c:v>
                </c:pt>
                <c:pt idx="7295">
                  <c:v>41749.958333333336</c:v>
                </c:pt>
                <c:pt idx="7296">
                  <c:v>41750</c:v>
                </c:pt>
                <c:pt idx="7297">
                  <c:v>41750.041666666664</c:v>
                </c:pt>
                <c:pt idx="7298">
                  <c:v>41750.083333333336</c:v>
                </c:pt>
                <c:pt idx="7299">
                  <c:v>41750.125</c:v>
                </c:pt>
                <c:pt idx="7300">
                  <c:v>41750.166666666664</c:v>
                </c:pt>
                <c:pt idx="7301">
                  <c:v>41750.208333333336</c:v>
                </c:pt>
                <c:pt idx="7302">
                  <c:v>41750.25</c:v>
                </c:pt>
                <c:pt idx="7303">
                  <c:v>41750.291666666664</c:v>
                </c:pt>
                <c:pt idx="7304">
                  <c:v>41750.333333333336</c:v>
                </c:pt>
                <c:pt idx="7305">
                  <c:v>41750.375</c:v>
                </c:pt>
                <c:pt idx="7306">
                  <c:v>41750.416666666664</c:v>
                </c:pt>
                <c:pt idx="7307">
                  <c:v>41750.458333333336</c:v>
                </c:pt>
                <c:pt idx="7308">
                  <c:v>41750.5</c:v>
                </c:pt>
                <c:pt idx="7309">
                  <c:v>41750.541666666664</c:v>
                </c:pt>
                <c:pt idx="7310">
                  <c:v>41750.583333333336</c:v>
                </c:pt>
                <c:pt idx="7311">
                  <c:v>41750.625</c:v>
                </c:pt>
                <c:pt idx="7312">
                  <c:v>41750.666666666664</c:v>
                </c:pt>
                <c:pt idx="7313">
                  <c:v>41750.708333333336</c:v>
                </c:pt>
                <c:pt idx="7314">
                  <c:v>41750.75</c:v>
                </c:pt>
                <c:pt idx="7315">
                  <c:v>41750.791666666664</c:v>
                </c:pt>
                <c:pt idx="7316">
                  <c:v>41750.833333333336</c:v>
                </c:pt>
                <c:pt idx="7317">
                  <c:v>41750.875</c:v>
                </c:pt>
                <c:pt idx="7318">
                  <c:v>41750.916666666664</c:v>
                </c:pt>
                <c:pt idx="7319">
                  <c:v>41750.958333333336</c:v>
                </c:pt>
                <c:pt idx="7320">
                  <c:v>41751</c:v>
                </c:pt>
                <c:pt idx="7321">
                  <c:v>41751.041666666664</c:v>
                </c:pt>
                <c:pt idx="7322">
                  <c:v>41751.083333333336</c:v>
                </c:pt>
                <c:pt idx="7323">
                  <c:v>41751.125</c:v>
                </c:pt>
                <c:pt idx="7324">
                  <c:v>41751.166666666664</c:v>
                </c:pt>
                <c:pt idx="7325">
                  <c:v>41751.208333333336</c:v>
                </c:pt>
                <c:pt idx="7326">
                  <c:v>41751.25</c:v>
                </c:pt>
                <c:pt idx="7327">
                  <c:v>41751.291666666664</c:v>
                </c:pt>
                <c:pt idx="7328">
                  <c:v>41751.333333333336</c:v>
                </c:pt>
                <c:pt idx="7329">
                  <c:v>41751.375</c:v>
                </c:pt>
                <c:pt idx="7330">
                  <c:v>41751.416666666664</c:v>
                </c:pt>
                <c:pt idx="7331">
                  <c:v>41751.458333333336</c:v>
                </c:pt>
                <c:pt idx="7332">
                  <c:v>41751.5</c:v>
                </c:pt>
                <c:pt idx="7333">
                  <c:v>41751.541666666664</c:v>
                </c:pt>
                <c:pt idx="7334">
                  <c:v>41751.583333333336</c:v>
                </c:pt>
                <c:pt idx="7335">
                  <c:v>41751.625</c:v>
                </c:pt>
                <c:pt idx="7336">
                  <c:v>41751.666666666664</c:v>
                </c:pt>
                <c:pt idx="7337">
                  <c:v>41751.708333333336</c:v>
                </c:pt>
                <c:pt idx="7338">
                  <c:v>41751.75</c:v>
                </c:pt>
                <c:pt idx="7339">
                  <c:v>41751.791666666664</c:v>
                </c:pt>
                <c:pt idx="7340">
                  <c:v>41751.833333333336</c:v>
                </c:pt>
                <c:pt idx="7341">
                  <c:v>41751.875</c:v>
                </c:pt>
                <c:pt idx="7342">
                  <c:v>41751.916666666664</c:v>
                </c:pt>
                <c:pt idx="7343">
                  <c:v>41751.958333333336</c:v>
                </c:pt>
                <c:pt idx="7344">
                  <c:v>41752</c:v>
                </c:pt>
                <c:pt idx="7345">
                  <c:v>41752.041666666664</c:v>
                </c:pt>
                <c:pt idx="7346">
                  <c:v>41752.083333333336</c:v>
                </c:pt>
                <c:pt idx="7347">
                  <c:v>41752.125</c:v>
                </c:pt>
                <c:pt idx="7348">
                  <c:v>41752.166666666664</c:v>
                </c:pt>
                <c:pt idx="7349">
                  <c:v>41752.208333333336</c:v>
                </c:pt>
                <c:pt idx="7350">
                  <c:v>41752.25</c:v>
                </c:pt>
                <c:pt idx="7351">
                  <c:v>41752.291666666664</c:v>
                </c:pt>
                <c:pt idx="7352">
                  <c:v>41752.333333333336</c:v>
                </c:pt>
                <c:pt idx="7353">
                  <c:v>41752.375</c:v>
                </c:pt>
                <c:pt idx="7354">
                  <c:v>41752.416666666664</c:v>
                </c:pt>
                <c:pt idx="7355">
                  <c:v>41752.458333333336</c:v>
                </c:pt>
                <c:pt idx="7356">
                  <c:v>41752.5</c:v>
                </c:pt>
                <c:pt idx="7357">
                  <c:v>41752.541666666664</c:v>
                </c:pt>
                <c:pt idx="7358">
                  <c:v>41752.583333333336</c:v>
                </c:pt>
                <c:pt idx="7359">
                  <c:v>41752.625</c:v>
                </c:pt>
                <c:pt idx="7360">
                  <c:v>41752.666666666664</c:v>
                </c:pt>
                <c:pt idx="7361">
                  <c:v>41752.708333333336</c:v>
                </c:pt>
                <c:pt idx="7362">
                  <c:v>41752.75</c:v>
                </c:pt>
                <c:pt idx="7363">
                  <c:v>41752.791666666664</c:v>
                </c:pt>
                <c:pt idx="7364">
                  <c:v>41752.833333333336</c:v>
                </c:pt>
                <c:pt idx="7365">
                  <c:v>41752.875</c:v>
                </c:pt>
                <c:pt idx="7366">
                  <c:v>41752.916666666664</c:v>
                </c:pt>
                <c:pt idx="7367">
                  <c:v>41752.958333333336</c:v>
                </c:pt>
                <c:pt idx="7368">
                  <c:v>41753</c:v>
                </c:pt>
                <c:pt idx="7369">
                  <c:v>41753.041666666664</c:v>
                </c:pt>
                <c:pt idx="7370">
                  <c:v>41753.083333333336</c:v>
                </c:pt>
                <c:pt idx="7371">
                  <c:v>41753.125</c:v>
                </c:pt>
                <c:pt idx="7372">
                  <c:v>41753.166666666664</c:v>
                </c:pt>
                <c:pt idx="7373">
                  <c:v>41753.208333333336</c:v>
                </c:pt>
                <c:pt idx="7374">
                  <c:v>41753.25</c:v>
                </c:pt>
                <c:pt idx="7375">
                  <c:v>41753.291666666664</c:v>
                </c:pt>
                <c:pt idx="7376">
                  <c:v>41753.333333333336</c:v>
                </c:pt>
                <c:pt idx="7377">
                  <c:v>41753.375</c:v>
                </c:pt>
                <c:pt idx="7378">
                  <c:v>41753.416666666664</c:v>
                </c:pt>
                <c:pt idx="7379">
                  <c:v>41753.458333333336</c:v>
                </c:pt>
                <c:pt idx="7380">
                  <c:v>41753.5</c:v>
                </c:pt>
                <c:pt idx="7381">
                  <c:v>41753.541666666664</c:v>
                </c:pt>
                <c:pt idx="7382">
                  <c:v>41753.583333333336</c:v>
                </c:pt>
                <c:pt idx="7383">
                  <c:v>41753.625</c:v>
                </c:pt>
                <c:pt idx="7384">
                  <c:v>41753.666666666664</c:v>
                </c:pt>
                <c:pt idx="7385">
                  <c:v>41753.708333333336</c:v>
                </c:pt>
                <c:pt idx="7386">
                  <c:v>41753.75</c:v>
                </c:pt>
                <c:pt idx="7387">
                  <c:v>41753.791666666664</c:v>
                </c:pt>
                <c:pt idx="7388">
                  <c:v>41753.833333333336</c:v>
                </c:pt>
                <c:pt idx="7389">
                  <c:v>41753.875</c:v>
                </c:pt>
                <c:pt idx="7390">
                  <c:v>41753.916666666664</c:v>
                </c:pt>
                <c:pt idx="7391">
                  <c:v>41753.958333333336</c:v>
                </c:pt>
                <c:pt idx="7392">
                  <c:v>41754</c:v>
                </c:pt>
                <c:pt idx="7393">
                  <c:v>41754.041666666664</c:v>
                </c:pt>
                <c:pt idx="7394">
                  <c:v>41754.083333333336</c:v>
                </c:pt>
                <c:pt idx="7395">
                  <c:v>41754.125</c:v>
                </c:pt>
                <c:pt idx="7396">
                  <c:v>41754.166666666664</c:v>
                </c:pt>
                <c:pt idx="7397">
                  <c:v>41754.208333333336</c:v>
                </c:pt>
                <c:pt idx="7398">
                  <c:v>41754.25</c:v>
                </c:pt>
                <c:pt idx="7399">
                  <c:v>41754.291666666664</c:v>
                </c:pt>
                <c:pt idx="7400">
                  <c:v>41754.333333333336</c:v>
                </c:pt>
                <c:pt idx="7401">
                  <c:v>41754.375</c:v>
                </c:pt>
                <c:pt idx="7402">
                  <c:v>41754.416666666664</c:v>
                </c:pt>
                <c:pt idx="7403">
                  <c:v>41754.458333333336</c:v>
                </c:pt>
                <c:pt idx="7404">
                  <c:v>41754.5</c:v>
                </c:pt>
                <c:pt idx="7405">
                  <c:v>41754.541666666664</c:v>
                </c:pt>
                <c:pt idx="7406">
                  <c:v>41754.583333333336</c:v>
                </c:pt>
                <c:pt idx="7407">
                  <c:v>41754.625</c:v>
                </c:pt>
                <c:pt idx="7408">
                  <c:v>41754.666666666664</c:v>
                </c:pt>
                <c:pt idx="7409">
                  <c:v>41754.708333333336</c:v>
                </c:pt>
                <c:pt idx="7410">
                  <c:v>41754.75</c:v>
                </c:pt>
                <c:pt idx="7411">
                  <c:v>41754.791666666664</c:v>
                </c:pt>
                <c:pt idx="7412">
                  <c:v>41754.833333333336</c:v>
                </c:pt>
                <c:pt idx="7413">
                  <c:v>41754.875</c:v>
                </c:pt>
                <c:pt idx="7414">
                  <c:v>41754.916666666664</c:v>
                </c:pt>
                <c:pt idx="7415">
                  <c:v>41754.958333333336</c:v>
                </c:pt>
                <c:pt idx="7416">
                  <c:v>41755</c:v>
                </c:pt>
                <c:pt idx="7417">
                  <c:v>41755.041666666664</c:v>
                </c:pt>
                <c:pt idx="7418">
                  <c:v>41755.083333333336</c:v>
                </c:pt>
                <c:pt idx="7419">
                  <c:v>41755.125</c:v>
                </c:pt>
                <c:pt idx="7420">
                  <c:v>41755.166666666664</c:v>
                </c:pt>
                <c:pt idx="7421">
                  <c:v>41755.208333333336</c:v>
                </c:pt>
                <c:pt idx="7422">
                  <c:v>41755.25</c:v>
                </c:pt>
                <c:pt idx="7423">
                  <c:v>41755.291666666664</c:v>
                </c:pt>
                <c:pt idx="7424">
                  <c:v>41755.333333333336</c:v>
                </c:pt>
                <c:pt idx="7425">
                  <c:v>41755.375</c:v>
                </c:pt>
                <c:pt idx="7426">
                  <c:v>41755.416666666664</c:v>
                </c:pt>
                <c:pt idx="7427">
                  <c:v>41755.458333333336</c:v>
                </c:pt>
                <c:pt idx="7428">
                  <c:v>41755.5</c:v>
                </c:pt>
                <c:pt idx="7429">
                  <c:v>41755.541666666664</c:v>
                </c:pt>
                <c:pt idx="7430">
                  <c:v>41755.583333333336</c:v>
                </c:pt>
                <c:pt idx="7431">
                  <c:v>41755.625</c:v>
                </c:pt>
                <c:pt idx="7432">
                  <c:v>41755.666666666664</c:v>
                </c:pt>
                <c:pt idx="7433">
                  <c:v>41755.708333333336</c:v>
                </c:pt>
                <c:pt idx="7434">
                  <c:v>41755.75</c:v>
                </c:pt>
                <c:pt idx="7435">
                  <c:v>41755.791666666664</c:v>
                </c:pt>
                <c:pt idx="7436">
                  <c:v>41755.833333333336</c:v>
                </c:pt>
                <c:pt idx="7437">
                  <c:v>41755.875</c:v>
                </c:pt>
                <c:pt idx="7438">
                  <c:v>41755.916666666664</c:v>
                </c:pt>
                <c:pt idx="7439">
                  <c:v>41755.958333333336</c:v>
                </c:pt>
                <c:pt idx="7440">
                  <c:v>41756</c:v>
                </c:pt>
                <c:pt idx="7441">
                  <c:v>41756.041666666664</c:v>
                </c:pt>
                <c:pt idx="7442">
                  <c:v>41756.083333333336</c:v>
                </c:pt>
                <c:pt idx="7443">
                  <c:v>41756.125</c:v>
                </c:pt>
                <c:pt idx="7444">
                  <c:v>41756.166666666664</c:v>
                </c:pt>
                <c:pt idx="7445">
                  <c:v>41756.208333333336</c:v>
                </c:pt>
                <c:pt idx="7446">
                  <c:v>41756.25</c:v>
                </c:pt>
                <c:pt idx="7447">
                  <c:v>41756.291666666664</c:v>
                </c:pt>
                <c:pt idx="7448">
                  <c:v>41756.333333333336</c:v>
                </c:pt>
                <c:pt idx="7449">
                  <c:v>41756.375</c:v>
                </c:pt>
                <c:pt idx="7450">
                  <c:v>41756.416666666664</c:v>
                </c:pt>
                <c:pt idx="7451">
                  <c:v>41756.458333333336</c:v>
                </c:pt>
                <c:pt idx="7452">
                  <c:v>41756.5</c:v>
                </c:pt>
                <c:pt idx="7453">
                  <c:v>41756.541666666664</c:v>
                </c:pt>
                <c:pt idx="7454">
                  <c:v>41756.583333333336</c:v>
                </c:pt>
                <c:pt idx="7455">
                  <c:v>41756.625</c:v>
                </c:pt>
                <c:pt idx="7456">
                  <c:v>41756.666666666664</c:v>
                </c:pt>
                <c:pt idx="7457">
                  <c:v>41756.708333333336</c:v>
                </c:pt>
                <c:pt idx="7458">
                  <c:v>41756.75</c:v>
                </c:pt>
                <c:pt idx="7459">
                  <c:v>41756.791666666664</c:v>
                </c:pt>
                <c:pt idx="7460">
                  <c:v>41756.833333333336</c:v>
                </c:pt>
                <c:pt idx="7461">
                  <c:v>41756.875</c:v>
                </c:pt>
                <c:pt idx="7462">
                  <c:v>41756.916666666664</c:v>
                </c:pt>
                <c:pt idx="7463">
                  <c:v>41756.958333333336</c:v>
                </c:pt>
                <c:pt idx="7464">
                  <c:v>41757</c:v>
                </c:pt>
                <c:pt idx="7465">
                  <c:v>41757.041666666664</c:v>
                </c:pt>
                <c:pt idx="7466">
                  <c:v>41757.083333333336</c:v>
                </c:pt>
                <c:pt idx="7467">
                  <c:v>41757.125</c:v>
                </c:pt>
                <c:pt idx="7468">
                  <c:v>41757.166666666664</c:v>
                </c:pt>
                <c:pt idx="7469">
                  <c:v>41757.208333333336</c:v>
                </c:pt>
                <c:pt idx="7470">
                  <c:v>41757.25</c:v>
                </c:pt>
                <c:pt idx="7471">
                  <c:v>41757.291666666664</c:v>
                </c:pt>
                <c:pt idx="7472">
                  <c:v>41757.333333333336</c:v>
                </c:pt>
                <c:pt idx="7473">
                  <c:v>41757.375</c:v>
                </c:pt>
                <c:pt idx="7474">
                  <c:v>41757.416666666664</c:v>
                </c:pt>
                <c:pt idx="7475">
                  <c:v>41757.458333333336</c:v>
                </c:pt>
                <c:pt idx="7476">
                  <c:v>41757.5</c:v>
                </c:pt>
                <c:pt idx="7477">
                  <c:v>41757.541666666664</c:v>
                </c:pt>
                <c:pt idx="7478">
                  <c:v>41757.583333333336</c:v>
                </c:pt>
                <c:pt idx="7479">
                  <c:v>41757.625</c:v>
                </c:pt>
                <c:pt idx="7480">
                  <c:v>41757.666666666664</c:v>
                </c:pt>
                <c:pt idx="7481">
                  <c:v>41757.708333333336</c:v>
                </c:pt>
                <c:pt idx="7482">
                  <c:v>41757.75</c:v>
                </c:pt>
                <c:pt idx="7483">
                  <c:v>41757.791666666664</c:v>
                </c:pt>
                <c:pt idx="7484">
                  <c:v>41757.833333333336</c:v>
                </c:pt>
                <c:pt idx="7485">
                  <c:v>41757.875</c:v>
                </c:pt>
                <c:pt idx="7486">
                  <c:v>41757.916666666664</c:v>
                </c:pt>
                <c:pt idx="7487">
                  <c:v>41757.958333333336</c:v>
                </c:pt>
                <c:pt idx="7488">
                  <c:v>41758</c:v>
                </c:pt>
                <c:pt idx="7489">
                  <c:v>41758.041666666664</c:v>
                </c:pt>
                <c:pt idx="7490">
                  <c:v>41758.083333333336</c:v>
                </c:pt>
                <c:pt idx="7491">
                  <c:v>41758.125</c:v>
                </c:pt>
                <c:pt idx="7492">
                  <c:v>41758.166666666664</c:v>
                </c:pt>
                <c:pt idx="7493">
                  <c:v>41758.208333333336</c:v>
                </c:pt>
                <c:pt idx="7494">
                  <c:v>41758.25</c:v>
                </c:pt>
                <c:pt idx="7495">
                  <c:v>41758.291666666664</c:v>
                </c:pt>
                <c:pt idx="7496">
                  <c:v>41758.333333333336</c:v>
                </c:pt>
                <c:pt idx="7497">
                  <c:v>41758.375</c:v>
                </c:pt>
                <c:pt idx="7498">
                  <c:v>41758.416666666664</c:v>
                </c:pt>
                <c:pt idx="7499">
                  <c:v>41758.458333333336</c:v>
                </c:pt>
                <c:pt idx="7500">
                  <c:v>41758.5</c:v>
                </c:pt>
                <c:pt idx="7501">
                  <c:v>41758.541666666664</c:v>
                </c:pt>
                <c:pt idx="7502">
                  <c:v>41758.583333333336</c:v>
                </c:pt>
                <c:pt idx="7503">
                  <c:v>41758.625</c:v>
                </c:pt>
                <c:pt idx="7504">
                  <c:v>41758.666666666664</c:v>
                </c:pt>
                <c:pt idx="7505">
                  <c:v>41758.708333333336</c:v>
                </c:pt>
                <c:pt idx="7506">
                  <c:v>41758.75</c:v>
                </c:pt>
                <c:pt idx="7507">
                  <c:v>41758.791666666664</c:v>
                </c:pt>
                <c:pt idx="7508">
                  <c:v>41758.833333333336</c:v>
                </c:pt>
                <c:pt idx="7509">
                  <c:v>41758.875</c:v>
                </c:pt>
                <c:pt idx="7510">
                  <c:v>41758.916666666664</c:v>
                </c:pt>
                <c:pt idx="7511">
                  <c:v>41758.958333333336</c:v>
                </c:pt>
                <c:pt idx="7512">
                  <c:v>41759</c:v>
                </c:pt>
                <c:pt idx="7513">
                  <c:v>41759.041666666664</c:v>
                </c:pt>
                <c:pt idx="7514">
                  <c:v>41759.083333333336</c:v>
                </c:pt>
                <c:pt idx="7515">
                  <c:v>41759.125</c:v>
                </c:pt>
                <c:pt idx="7516">
                  <c:v>41759.166666666664</c:v>
                </c:pt>
                <c:pt idx="7517">
                  <c:v>41759.208333333336</c:v>
                </c:pt>
                <c:pt idx="7518">
                  <c:v>41759.25</c:v>
                </c:pt>
                <c:pt idx="7519">
                  <c:v>41759.291666666664</c:v>
                </c:pt>
                <c:pt idx="7520">
                  <c:v>41759.333333333336</c:v>
                </c:pt>
                <c:pt idx="7521">
                  <c:v>41759.375</c:v>
                </c:pt>
                <c:pt idx="7522">
                  <c:v>41759.416666666664</c:v>
                </c:pt>
                <c:pt idx="7523">
                  <c:v>41759.458333333336</c:v>
                </c:pt>
                <c:pt idx="7524">
                  <c:v>41759.5</c:v>
                </c:pt>
                <c:pt idx="7525">
                  <c:v>41759.541666666664</c:v>
                </c:pt>
                <c:pt idx="7526">
                  <c:v>41759.583333333336</c:v>
                </c:pt>
                <c:pt idx="7527">
                  <c:v>41759.625</c:v>
                </c:pt>
                <c:pt idx="7528">
                  <c:v>41759.666666666664</c:v>
                </c:pt>
                <c:pt idx="7529">
                  <c:v>41759.708333333336</c:v>
                </c:pt>
                <c:pt idx="7530">
                  <c:v>41759.75</c:v>
                </c:pt>
                <c:pt idx="7531">
                  <c:v>41759.791666666664</c:v>
                </c:pt>
                <c:pt idx="7532">
                  <c:v>41759.833333333336</c:v>
                </c:pt>
                <c:pt idx="7533">
                  <c:v>41759.875</c:v>
                </c:pt>
                <c:pt idx="7534">
                  <c:v>41759.916666666664</c:v>
                </c:pt>
                <c:pt idx="7535">
                  <c:v>41759.958333333336</c:v>
                </c:pt>
                <c:pt idx="7536">
                  <c:v>41760</c:v>
                </c:pt>
                <c:pt idx="7537">
                  <c:v>41760.041666666664</c:v>
                </c:pt>
                <c:pt idx="7538">
                  <c:v>41760.083333333336</c:v>
                </c:pt>
                <c:pt idx="7539">
                  <c:v>41760.125</c:v>
                </c:pt>
                <c:pt idx="7540">
                  <c:v>41760.166666666664</c:v>
                </c:pt>
                <c:pt idx="7541">
                  <c:v>41760.208333333336</c:v>
                </c:pt>
                <c:pt idx="7542">
                  <c:v>41760.25</c:v>
                </c:pt>
                <c:pt idx="7543">
                  <c:v>41760.291666666664</c:v>
                </c:pt>
                <c:pt idx="7544">
                  <c:v>41760.333333333336</c:v>
                </c:pt>
                <c:pt idx="7545">
                  <c:v>41760.375</c:v>
                </c:pt>
                <c:pt idx="7546">
                  <c:v>41760.416666666664</c:v>
                </c:pt>
                <c:pt idx="7547">
                  <c:v>41760.458333333336</c:v>
                </c:pt>
                <c:pt idx="7548">
                  <c:v>41760.5</c:v>
                </c:pt>
                <c:pt idx="7549">
                  <c:v>41760.541666666664</c:v>
                </c:pt>
                <c:pt idx="7550">
                  <c:v>41760.583333333336</c:v>
                </c:pt>
                <c:pt idx="7551">
                  <c:v>41760.625</c:v>
                </c:pt>
                <c:pt idx="7552">
                  <c:v>41760.666666666664</c:v>
                </c:pt>
                <c:pt idx="7553">
                  <c:v>41760.708333333336</c:v>
                </c:pt>
                <c:pt idx="7554">
                  <c:v>41760.75</c:v>
                </c:pt>
                <c:pt idx="7555">
                  <c:v>41760.791666666664</c:v>
                </c:pt>
                <c:pt idx="7556">
                  <c:v>41760.833333333336</c:v>
                </c:pt>
                <c:pt idx="7557">
                  <c:v>41760.875</c:v>
                </c:pt>
                <c:pt idx="7558">
                  <c:v>41760.916666666664</c:v>
                </c:pt>
                <c:pt idx="7559">
                  <c:v>41760.958333333336</c:v>
                </c:pt>
                <c:pt idx="7560">
                  <c:v>41761</c:v>
                </c:pt>
                <c:pt idx="7561">
                  <c:v>41761.041666666664</c:v>
                </c:pt>
                <c:pt idx="7562">
                  <c:v>41761.083333333336</c:v>
                </c:pt>
                <c:pt idx="7563">
                  <c:v>41761.125</c:v>
                </c:pt>
                <c:pt idx="7564">
                  <c:v>41761.166666666664</c:v>
                </c:pt>
                <c:pt idx="7565">
                  <c:v>41761.208333333336</c:v>
                </c:pt>
                <c:pt idx="7566">
                  <c:v>41761.25</c:v>
                </c:pt>
                <c:pt idx="7567">
                  <c:v>41761.291666666664</c:v>
                </c:pt>
                <c:pt idx="7568">
                  <c:v>41761.333333333336</c:v>
                </c:pt>
                <c:pt idx="7569">
                  <c:v>41761.375</c:v>
                </c:pt>
                <c:pt idx="7570">
                  <c:v>41761.416666666664</c:v>
                </c:pt>
                <c:pt idx="7571">
                  <c:v>41761.458333333336</c:v>
                </c:pt>
                <c:pt idx="7572">
                  <c:v>41761.5</c:v>
                </c:pt>
                <c:pt idx="7573">
                  <c:v>41761.541666666664</c:v>
                </c:pt>
                <c:pt idx="7574">
                  <c:v>41761.583333333336</c:v>
                </c:pt>
                <c:pt idx="7575">
                  <c:v>41761.625</c:v>
                </c:pt>
                <c:pt idx="7576">
                  <c:v>41761.666666666664</c:v>
                </c:pt>
                <c:pt idx="7577">
                  <c:v>41761.708333333336</c:v>
                </c:pt>
                <c:pt idx="7578">
                  <c:v>41761.75</c:v>
                </c:pt>
                <c:pt idx="7579">
                  <c:v>41761.791666666664</c:v>
                </c:pt>
                <c:pt idx="7580">
                  <c:v>41761.833333333336</c:v>
                </c:pt>
                <c:pt idx="7581">
                  <c:v>41761.875</c:v>
                </c:pt>
                <c:pt idx="7582">
                  <c:v>41761.916666666664</c:v>
                </c:pt>
                <c:pt idx="7583">
                  <c:v>41761.958333333336</c:v>
                </c:pt>
                <c:pt idx="7584">
                  <c:v>41762</c:v>
                </c:pt>
                <c:pt idx="7585">
                  <c:v>41762.041666666664</c:v>
                </c:pt>
                <c:pt idx="7586">
                  <c:v>41762.083333333336</c:v>
                </c:pt>
                <c:pt idx="7587">
                  <c:v>41762.125</c:v>
                </c:pt>
                <c:pt idx="7588">
                  <c:v>41762.166666666664</c:v>
                </c:pt>
                <c:pt idx="7589">
                  <c:v>41762.208333333336</c:v>
                </c:pt>
                <c:pt idx="7590">
                  <c:v>41762.25</c:v>
                </c:pt>
                <c:pt idx="7591">
                  <c:v>41762.291666666664</c:v>
                </c:pt>
                <c:pt idx="7592">
                  <c:v>41762.333333333336</c:v>
                </c:pt>
                <c:pt idx="7593">
                  <c:v>41762.375</c:v>
                </c:pt>
                <c:pt idx="7594">
                  <c:v>41762.416666666664</c:v>
                </c:pt>
                <c:pt idx="7595">
                  <c:v>41762.458333333336</c:v>
                </c:pt>
                <c:pt idx="7596">
                  <c:v>41762.5</c:v>
                </c:pt>
                <c:pt idx="7597">
                  <c:v>41762.541666666664</c:v>
                </c:pt>
                <c:pt idx="7598">
                  <c:v>41762.583333333336</c:v>
                </c:pt>
                <c:pt idx="7599">
                  <c:v>41762.625</c:v>
                </c:pt>
                <c:pt idx="7600">
                  <c:v>41762.666666666664</c:v>
                </c:pt>
                <c:pt idx="7601">
                  <c:v>41762.708333333336</c:v>
                </c:pt>
                <c:pt idx="7602">
                  <c:v>41762.75</c:v>
                </c:pt>
                <c:pt idx="7603">
                  <c:v>41762.791666666664</c:v>
                </c:pt>
                <c:pt idx="7604">
                  <c:v>41762.833333333336</c:v>
                </c:pt>
                <c:pt idx="7605">
                  <c:v>41762.875</c:v>
                </c:pt>
                <c:pt idx="7606">
                  <c:v>41762.916666666664</c:v>
                </c:pt>
                <c:pt idx="7607">
                  <c:v>41762.958333333336</c:v>
                </c:pt>
                <c:pt idx="7608">
                  <c:v>41763</c:v>
                </c:pt>
                <c:pt idx="7609">
                  <c:v>41763.041666666664</c:v>
                </c:pt>
                <c:pt idx="7610">
                  <c:v>41763.083333333336</c:v>
                </c:pt>
                <c:pt idx="7611">
                  <c:v>41763.125</c:v>
                </c:pt>
                <c:pt idx="7612">
                  <c:v>41763.166666666664</c:v>
                </c:pt>
                <c:pt idx="7613">
                  <c:v>41763.208333333336</c:v>
                </c:pt>
                <c:pt idx="7614">
                  <c:v>41763.25</c:v>
                </c:pt>
                <c:pt idx="7615">
                  <c:v>41763.291666666664</c:v>
                </c:pt>
                <c:pt idx="7616">
                  <c:v>41763.333333333336</c:v>
                </c:pt>
                <c:pt idx="7617">
                  <c:v>41763.375</c:v>
                </c:pt>
                <c:pt idx="7618">
                  <c:v>41763.416666666664</c:v>
                </c:pt>
                <c:pt idx="7619">
                  <c:v>41763.458333333336</c:v>
                </c:pt>
                <c:pt idx="7620">
                  <c:v>41763.5</c:v>
                </c:pt>
                <c:pt idx="7621">
                  <c:v>41763.541666666664</c:v>
                </c:pt>
                <c:pt idx="7622">
                  <c:v>41763.583333333336</c:v>
                </c:pt>
                <c:pt idx="7623">
                  <c:v>41763.625</c:v>
                </c:pt>
                <c:pt idx="7624">
                  <c:v>41763.666666666664</c:v>
                </c:pt>
                <c:pt idx="7625">
                  <c:v>41763.708333333336</c:v>
                </c:pt>
                <c:pt idx="7626">
                  <c:v>41763.75</c:v>
                </c:pt>
                <c:pt idx="7627">
                  <c:v>41763.791666666664</c:v>
                </c:pt>
                <c:pt idx="7628">
                  <c:v>41763.833333333336</c:v>
                </c:pt>
                <c:pt idx="7629">
                  <c:v>41763.875</c:v>
                </c:pt>
                <c:pt idx="7630">
                  <c:v>41763.916666666664</c:v>
                </c:pt>
                <c:pt idx="7631">
                  <c:v>41763.958333333336</c:v>
                </c:pt>
                <c:pt idx="7632">
                  <c:v>41764</c:v>
                </c:pt>
                <c:pt idx="7633">
                  <c:v>41764.041666666664</c:v>
                </c:pt>
                <c:pt idx="7634">
                  <c:v>41764.083333333336</c:v>
                </c:pt>
                <c:pt idx="7635">
                  <c:v>41764.125</c:v>
                </c:pt>
                <c:pt idx="7636">
                  <c:v>41764.166666666664</c:v>
                </c:pt>
                <c:pt idx="7637">
                  <c:v>41764.208333333336</c:v>
                </c:pt>
                <c:pt idx="7638">
                  <c:v>41764.25</c:v>
                </c:pt>
                <c:pt idx="7639">
                  <c:v>41764.291666666664</c:v>
                </c:pt>
                <c:pt idx="7640">
                  <c:v>41764.333333333336</c:v>
                </c:pt>
                <c:pt idx="7641">
                  <c:v>41764.375</c:v>
                </c:pt>
                <c:pt idx="7642">
                  <c:v>41764.416666666664</c:v>
                </c:pt>
                <c:pt idx="7643">
                  <c:v>41764.458333333336</c:v>
                </c:pt>
                <c:pt idx="7644">
                  <c:v>41764.5</c:v>
                </c:pt>
                <c:pt idx="7645">
                  <c:v>41764.541666666664</c:v>
                </c:pt>
                <c:pt idx="7646">
                  <c:v>41764.583333333336</c:v>
                </c:pt>
                <c:pt idx="7647">
                  <c:v>41764.625</c:v>
                </c:pt>
                <c:pt idx="7648">
                  <c:v>41764.666666666664</c:v>
                </c:pt>
                <c:pt idx="7649">
                  <c:v>41764.708333333336</c:v>
                </c:pt>
                <c:pt idx="7650">
                  <c:v>41764.75</c:v>
                </c:pt>
                <c:pt idx="7651">
                  <c:v>41764.791666666664</c:v>
                </c:pt>
                <c:pt idx="7652">
                  <c:v>41764.833333333336</c:v>
                </c:pt>
                <c:pt idx="7653">
                  <c:v>41764.875</c:v>
                </c:pt>
                <c:pt idx="7654">
                  <c:v>41764.916666666664</c:v>
                </c:pt>
                <c:pt idx="7655">
                  <c:v>41764.958333333336</c:v>
                </c:pt>
                <c:pt idx="7656">
                  <c:v>41765</c:v>
                </c:pt>
                <c:pt idx="7657">
                  <c:v>41765.041666666664</c:v>
                </c:pt>
                <c:pt idx="7658">
                  <c:v>41765.083333333336</c:v>
                </c:pt>
                <c:pt idx="7659">
                  <c:v>41765.125</c:v>
                </c:pt>
                <c:pt idx="7660">
                  <c:v>41765.166666666664</c:v>
                </c:pt>
                <c:pt idx="7661">
                  <c:v>41765.208333333336</c:v>
                </c:pt>
                <c:pt idx="7662">
                  <c:v>41765.25</c:v>
                </c:pt>
                <c:pt idx="7663">
                  <c:v>41765.291666666664</c:v>
                </c:pt>
                <c:pt idx="7664">
                  <c:v>41765.333333333336</c:v>
                </c:pt>
                <c:pt idx="7665">
                  <c:v>41765.375</c:v>
                </c:pt>
                <c:pt idx="7666">
                  <c:v>41765.416666666664</c:v>
                </c:pt>
                <c:pt idx="7667">
                  <c:v>41765.458333333336</c:v>
                </c:pt>
                <c:pt idx="7668">
                  <c:v>41765.5</c:v>
                </c:pt>
                <c:pt idx="7669">
                  <c:v>41765.541666666664</c:v>
                </c:pt>
                <c:pt idx="7670">
                  <c:v>41765.583333333336</c:v>
                </c:pt>
                <c:pt idx="7671">
                  <c:v>41765.625</c:v>
                </c:pt>
                <c:pt idx="7672">
                  <c:v>41765.666666666664</c:v>
                </c:pt>
                <c:pt idx="7673">
                  <c:v>41765.708333333336</c:v>
                </c:pt>
                <c:pt idx="7674">
                  <c:v>41765.75</c:v>
                </c:pt>
                <c:pt idx="7675">
                  <c:v>41765.791666666664</c:v>
                </c:pt>
                <c:pt idx="7676">
                  <c:v>41765.833333333336</c:v>
                </c:pt>
                <c:pt idx="7677">
                  <c:v>41765.875</c:v>
                </c:pt>
                <c:pt idx="7678">
                  <c:v>41765.916666666664</c:v>
                </c:pt>
                <c:pt idx="7679">
                  <c:v>41765.958333333336</c:v>
                </c:pt>
                <c:pt idx="7680">
                  <c:v>41766</c:v>
                </c:pt>
                <c:pt idx="7681">
                  <c:v>41766.041666666664</c:v>
                </c:pt>
                <c:pt idx="7682">
                  <c:v>41766.083333333336</c:v>
                </c:pt>
                <c:pt idx="7683">
                  <c:v>41766.125</c:v>
                </c:pt>
                <c:pt idx="7684">
                  <c:v>41766.166666666664</c:v>
                </c:pt>
                <c:pt idx="7685">
                  <c:v>41766.208333333336</c:v>
                </c:pt>
                <c:pt idx="7686">
                  <c:v>41766.25</c:v>
                </c:pt>
                <c:pt idx="7687">
                  <c:v>41766.291666666664</c:v>
                </c:pt>
                <c:pt idx="7688">
                  <c:v>41766.333333333336</c:v>
                </c:pt>
                <c:pt idx="7689">
                  <c:v>41766.375</c:v>
                </c:pt>
                <c:pt idx="7690">
                  <c:v>41766.416666666664</c:v>
                </c:pt>
                <c:pt idx="7691">
                  <c:v>41766.458333333336</c:v>
                </c:pt>
                <c:pt idx="7692">
                  <c:v>41766.5</c:v>
                </c:pt>
                <c:pt idx="7693">
                  <c:v>41766.541666666664</c:v>
                </c:pt>
                <c:pt idx="7694">
                  <c:v>41766.583333333336</c:v>
                </c:pt>
                <c:pt idx="7695">
                  <c:v>41766.625</c:v>
                </c:pt>
                <c:pt idx="7696">
                  <c:v>41766.666666666664</c:v>
                </c:pt>
                <c:pt idx="7697">
                  <c:v>41766.708333333336</c:v>
                </c:pt>
                <c:pt idx="7698">
                  <c:v>41766.75</c:v>
                </c:pt>
                <c:pt idx="7699">
                  <c:v>41766.791666666664</c:v>
                </c:pt>
                <c:pt idx="7700">
                  <c:v>41766.833333333336</c:v>
                </c:pt>
                <c:pt idx="7701">
                  <c:v>41766.875</c:v>
                </c:pt>
                <c:pt idx="7702">
                  <c:v>41766.916666666664</c:v>
                </c:pt>
                <c:pt idx="7703">
                  <c:v>41766.958333333336</c:v>
                </c:pt>
                <c:pt idx="7704">
                  <c:v>41767</c:v>
                </c:pt>
                <c:pt idx="7705">
                  <c:v>41767.041666666664</c:v>
                </c:pt>
                <c:pt idx="7706">
                  <c:v>41767.083333333336</c:v>
                </c:pt>
                <c:pt idx="7707">
                  <c:v>41767.125</c:v>
                </c:pt>
                <c:pt idx="7708">
                  <c:v>41767.166666666664</c:v>
                </c:pt>
                <c:pt idx="7709">
                  <c:v>41767.208333333336</c:v>
                </c:pt>
                <c:pt idx="7710">
                  <c:v>41767.25</c:v>
                </c:pt>
                <c:pt idx="7711">
                  <c:v>41767.291666666664</c:v>
                </c:pt>
                <c:pt idx="7712">
                  <c:v>41767.333333333336</c:v>
                </c:pt>
                <c:pt idx="7713">
                  <c:v>41767.375</c:v>
                </c:pt>
                <c:pt idx="7714">
                  <c:v>41767.416666666664</c:v>
                </c:pt>
                <c:pt idx="7715">
                  <c:v>41767.458333333336</c:v>
                </c:pt>
                <c:pt idx="7716">
                  <c:v>41767.5</c:v>
                </c:pt>
                <c:pt idx="7717">
                  <c:v>41767.541666666664</c:v>
                </c:pt>
                <c:pt idx="7718">
                  <c:v>41767.583333333336</c:v>
                </c:pt>
                <c:pt idx="7719">
                  <c:v>41767.625</c:v>
                </c:pt>
                <c:pt idx="7720">
                  <c:v>41767.666666666664</c:v>
                </c:pt>
                <c:pt idx="7721">
                  <c:v>41767.708333333336</c:v>
                </c:pt>
                <c:pt idx="7722">
                  <c:v>41767.75</c:v>
                </c:pt>
                <c:pt idx="7723">
                  <c:v>41767.791666666664</c:v>
                </c:pt>
                <c:pt idx="7724">
                  <c:v>41767.833333333336</c:v>
                </c:pt>
                <c:pt idx="7725">
                  <c:v>41767.875</c:v>
                </c:pt>
                <c:pt idx="7726">
                  <c:v>41767.916666666664</c:v>
                </c:pt>
                <c:pt idx="7727">
                  <c:v>41767.958333333336</c:v>
                </c:pt>
                <c:pt idx="7728">
                  <c:v>41768</c:v>
                </c:pt>
                <c:pt idx="7729">
                  <c:v>41768.041666666664</c:v>
                </c:pt>
                <c:pt idx="7730">
                  <c:v>41768.083333333336</c:v>
                </c:pt>
                <c:pt idx="7731">
                  <c:v>41768.125</c:v>
                </c:pt>
                <c:pt idx="7732">
                  <c:v>41768.166666666664</c:v>
                </c:pt>
                <c:pt idx="7733">
                  <c:v>41768.208333333336</c:v>
                </c:pt>
                <c:pt idx="7734">
                  <c:v>41768.25</c:v>
                </c:pt>
                <c:pt idx="7735">
                  <c:v>41768.291666666664</c:v>
                </c:pt>
                <c:pt idx="7736">
                  <c:v>41768.333333333336</c:v>
                </c:pt>
                <c:pt idx="7737">
                  <c:v>41768.375</c:v>
                </c:pt>
                <c:pt idx="7738">
                  <c:v>41768.416666666664</c:v>
                </c:pt>
                <c:pt idx="7739">
                  <c:v>41768.458333333336</c:v>
                </c:pt>
                <c:pt idx="7740">
                  <c:v>41768.5</c:v>
                </c:pt>
                <c:pt idx="7741">
                  <c:v>41768.541666666664</c:v>
                </c:pt>
                <c:pt idx="7742">
                  <c:v>41768.583333333336</c:v>
                </c:pt>
                <c:pt idx="7743">
                  <c:v>41768.625</c:v>
                </c:pt>
                <c:pt idx="7744">
                  <c:v>41768.666666666664</c:v>
                </c:pt>
                <c:pt idx="7745">
                  <c:v>41768.708333333336</c:v>
                </c:pt>
                <c:pt idx="7746">
                  <c:v>41768.75</c:v>
                </c:pt>
                <c:pt idx="7747">
                  <c:v>41768.791666666664</c:v>
                </c:pt>
                <c:pt idx="7748">
                  <c:v>41768.833333333336</c:v>
                </c:pt>
                <c:pt idx="7749">
                  <c:v>41768.875</c:v>
                </c:pt>
                <c:pt idx="7750">
                  <c:v>41768.916666666664</c:v>
                </c:pt>
                <c:pt idx="7751">
                  <c:v>41768.958333333336</c:v>
                </c:pt>
                <c:pt idx="7752">
                  <c:v>41769</c:v>
                </c:pt>
                <c:pt idx="7753">
                  <c:v>41769.041666666664</c:v>
                </c:pt>
                <c:pt idx="7754">
                  <c:v>41769.083333333336</c:v>
                </c:pt>
                <c:pt idx="7755">
                  <c:v>41769.125</c:v>
                </c:pt>
                <c:pt idx="7756">
                  <c:v>41769.166666666664</c:v>
                </c:pt>
                <c:pt idx="7757">
                  <c:v>41769.208333333336</c:v>
                </c:pt>
                <c:pt idx="7758">
                  <c:v>41769.25</c:v>
                </c:pt>
                <c:pt idx="7759">
                  <c:v>41769.291666666664</c:v>
                </c:pt>
                <c:pt idx="7760">
                  <c:v>41769.333333333336</c:v>
                </c:pt>
                <c:pt idx="7761">
                  <c:v>41769.375</c:v>
                </c:pt>
                <c:pt idx="7762">
                  <c:v>41769.416666666664</c:v>
                </c:pt>
                <c:pt idx="7763">
                  <c:v>41769.458333333336</c:v>
                </c:pt>
                <c:pt idx="7764">
                  <c:v>41769.5</c:v>
                </c:pt>
                <c:pt idx="7765">
                  <c:v>41769.541666666664</c:v>
                </c:pt>
                <c:pt idx="7766">
                  <c:v>41769.583333333336</c:v>
                </c:pt>
                <c:pt idx="7767">
                  <c:v>41769.625</c:v>
                </c:pt>
                <c:pt idx="7768">
                  <c:v>41769.666666666664</c:v>
                </c:pt>
                <c:pt idx="7769">
                  <c:v>41769.708333333336</c:v>
                </c:pt>
                <c:pt idx="7770">
                  <c:v>41769.75</c:v>
                </c:pt>
                <c:pt idx="7771">
                  <c:v>41769.791666666664</c:v>
                </c:pt>
                <c:pt idx="7772">
                  <c:v>41769.833333333336</c:v>
                </c:pt>
                <c:pt idx="7773">
                  <c:v>41769.875</c:v>
                </c:pt>
                <c:pt idx="7774">
                  <c:v>41769.916666666664</c:v>
                </c:pt>
                <c:pt idx="7775">
                  <c:v>41769.958333333336</c:v>
                </c:pt>
                <c:pt idx="7776">
                  <c:v>41770</c:v>
                </c:pt>
                <c:pt idx="7777">
                  <c:v>41770.041666666664</c:v>
                </c:pt>
                <c:pt idx="7778">
                  <c:v>41770.083333333336</c:v>
                </c:pt>
                <c:pt idx="7779">
                  <c:v>41770.125</c:v>
                </c:pt>
                <c:pt idx="7780">
                  <c:v>41770.166666666664</c:v>
                </c:pt>
                <c:pt idx="7781">
                  <c:v>41770.208333333336</c:v>
                </c:pt>
                <c:pt idx="7782">
                  <c:v>41770.25</c:v>
                </c:pt>
                <c:pt idx="7783">
                  <c:v>41770.291666666664</c:v>
                </c:pt>
                <c:pt idx="7784">
                  <c:v>41770.333333333336</c:v>
                </c:pt>
                <c:pt idx="7785">
                  <c:v>41770.375</c:v>
                </c:pt>
                <c:pt idx="7786">
                  <c:v>41770.416666666664</c:v>
                </c:pt>
                <c:pt idx="7787">
                  <c:v>41770.458333333336</c:v>
                </c:pt>
                <c:pt idx="7788">
                  <c:v>41770.5</c:v>
                </c:pt>
                <c:pt idx="7789">
                  <c:v>41770.541666666664</c:v>
                </c:pt>
                <c:pt idx="7790">
                  <c:v>41770.583333333336</c:v>
                </c:pt>
                <c:pt idx="7791">
                  <c:v>41770.625</c:v>
                </c:pt>
                <c:pt idx="7792">
                  <c:v>41770.666666666664</c:v>
                </c:pt>
                <c:pt idx="7793">
                  <c:v>41770.708333333336</c:v>
                </c:pt>
                <c:pt idx="7794">
                  <c:v>41770.75</c:v>
                </c:pt>
                <c:pt idx="7795">
                  <c:v>41770.791666666664</c:v>
                </c:pt>
                <c:pt idx="7796">
                  <c:v>41770.833333333336</c:v>
                </c:pt>
                <c:pt idx="7797">
                  <c:v>41770.875</c:v>
                </c:pt>
                <c:pt idx="7798">
                  <c:v>41770.916666666664</c:v>
                </c:pt>
                <c:pt idx="7799">
                  <c:v>41770.958333333336</c:v>
                </c:pt>
                <c:pt idx="7800">
                  <c:v>41771</c:v>
                </c:pt>
                <c:pt idx="7801">
                  <c:v>41771.041666666664</c:v>
                </c:pt>
                <c:pt idx="7802">
                  <c:v>41771.083333333336</c:v>
                </c:pt>
                <c:pt idx="7803">
                  <c:v>41771.125</c:v>
                </c:pt>
                <c:pt idx="7804">
                  <c:v>41771.166666666664</c:v>
                </c:pt>
                <c:pt idx="7805">
                  <c:v>41771.208333333336</c:v>
                </c:pt>
                <c:pt idx="7806">
                  <c:v>41771.25</c:v>
                </c:pt>
                <c:pt idx="7807">
                  <c:v>41771.291666666664</c:v>
                </c:pt>
                <c:pt idx="7808">
                  <c:v>41771.333333333336</c:v>
                </c:pt>
                <c:pt idx="7809">
                  <c:v>41771.375</c:v>
                </c:pt>
                <c:pt idx="7810">
                  <c:v>41771.416666666664</c:v>
                </c:pt>
                <c:pt idx="7811">
                  <c:v>41771.458333333336</c:v>
                </c:pt>
                <c:pt idx="7812">
                  <c:v>41771.5</c:v>
                </c:pt>
                <c:pt idx="7813">
                  <c:v>41771.541666666664</c:v>
                </c:pt>
                <c:pt idx="7814">
                  <c:v>41771.583333333336</c:v>
                </c:pt>
                <c:pt idx="7815">
                  <c:v>41771.625</c:v>
                </c:pt>
                <c:pt idx="7816">
                  <c:v>41771.666666666664</c:v>
                </c:pt>
                <c:pt idx="7817">
                  <c:v>41771.708333333336</c:v>
                </c:pt>
                <c:pt idx="7818">
                  <c:v>41771.75</c:v>
                </c:pt>
                <c:pt idx="7819">
                  <c:v>41771.791666666664</c:v>
                </c:pt>
                <c:pt idx="7820">
                  <c:v>41771.833333333336</c:v>
                </c:pt>
                <c:pt idx="7821">
                  <c:v>41771.875</c:v>
                </c:pt>
                <c:pt idx="7822">
                  <c:v>41771.916666666664</c:v>
                </c:pt>
                <c:pt idx="7823">
                  <c:v>41771.958333333336</c:v>
                </c:pt>
                <c:pt idx="7824">
                  <c:v>41772</c:v>
                </c:pt>
                <c:pt idx="7825">
                  <c:v>41772.041666666664</c:v>
                </c:pt>
                <c:pt idx="7826">
                  <c:v>41772.083333333336</c:v>
                </c:pt>
                <c:pt idx="7827">
                  <c:v>41772.125</c:v>
                </c:pt>
                <c:pt idx="7828">
                  <c:v>41772.166666666664</c:v>
                </c:pt>
                <c:pt idx="7829">
                  <c:v>41772.208333333336</c:v>
                </c:pt>
                <c:pt idx="7830">
                  <c:v>41772.25</c:v>
                </c:pt>
                <c:pt idx="7831">
                  <c:v>41772.291666666664</c:v>
                </c:pt>
                <c:pt idx="7832">
                  <c:v>41772.333333333336</c:v>
                </c:pt>
                <c:pt idx="7833">
                  <c:v>41772.375</c:v>
                </c:pt>
                <c:pt idx="7834">
                  <c:v>41772.416666666664</c:v>
                </c:pt>
                <c:pt idx="7835">
                  <c:v>41772.458333333336</c:v>
                </c:pt>
                <c:pt idx="7836">
                  <c:v>41772.5</c:v>
                </c:pt>
                <c:pt idx="7837">
                  <c:v>41772.541666666664</c:v>
                </c:pt>
                <c:pt idx="7838">
                  <c:v>41772.583333333336</c:v>
                </c:pt>
                <c:pt idx="7839">
                  <c:v>41772.625</c:v>
                </c:pt>
                <c:pt idx="7840">
                  <c:v>41772.666666666664</c:v>
                </c:pt>
                <c:pt idx="7841">
                  <c:v>41772.708333333336</c:v>
                </c:pt>
                <c:pt idx="7842">
                  <c:v>41772.75</c:v>
                </c:pt>
                <c:pt idx="7843">
                  <c:v>41772.791666666664</c:v>
                </c:pt>
                <c:pt idx="7844">
                  <c:v>41772.833333333336</c:v>
                </c:pt>
                <c:pt idx="7845">
                  <c:v>41772.875</c:v>
                </c:pt>
                <c:pt idx="7846">
                  <c:v>41772.916666666664</c:v>
                </c:pt>
                <c:pt idx="7847">
                  <c:v>41772.958333333336</c:v>
                </c:pt>
                <c:pt idx="7848">
                  <c:v>41773</c:v>
                </c:pt>
                <c:pt idx="7849">
                  <c:v>41773.041666666664</c:v>
                </c:pt>
                <c:pt idx="7850">
                  <c:v>41773.083333333336</c:v>
                </c:pt>
                <c:pt idx="7851">
                  <c:v>41773.125</c:v>
                </c:pt>
                <c:pt idx="7852">
                  <c:v>41773.166666666664</c:v>
                </c:pt>
                <c:pt idx="7853">
                  <c:v>41773.208333333336</c:v>
                </c:pt>
                <c:pt idx="7854">
                  <c:v>41773.25</c:v>
                </c:pt>
                <c:pt idx="7855">
                  <c:v>41773.291666666664</c:v>
                </c:pt>
                <c:pt idx="7856">
                  <c:v>41773.333333333336</c:v>
                </c:pt>
                <c:pt idx="7857">
                  <c:v>41773.375</c:v>
                </c:pt>
                <c:pt idx="7858">
                  <c:v>41773.416666666664</c:v>
                </c:pt>
                <c:pt idx="7859">
                  <c:v>41773.458333333336</c:v>
                </c:pt>
                <c:pt idx="7860">
                  <c:v>41773.5</c:v>
                </c:pt>
                <c:pt idx="7861">
                  <c:v>41773.541666666664</c:v>
                </c:pt>
                <c:pt idx="7862">
                  <c:v>41773.583333333336</c:v>
                </c:pt>
                <c:pt idx="7863">
                  <c:v>41773.625</c:v>
                </c:pt>
                <c:pt idx="7864">
                  <c:v>41773.666666666664</c:v>
                </c:pt>
                <c:pt idx="7865">
                  <c:v>41773.708333333336</c:v>
                </c:pt>
                <c:pt idx="7866">
                  <c:v>41773.75</c:v>
                </c:pt>
                <c:pt idx="7867">
                  <c:v>41773.791666666664</c:v>
                </c:pt>
                <c:pt idx="7868">
                  <c:v>41773.833333333336</c:v>
                </c:pt>
                <c:pt idx="7869">
                  <c:v>41773.875</c:v>
                </c:pt>
                <c:pt idx="7870">
                  <c:v>41773.916666666664</c:v>
                </c:pt>
                <c:pt idx="7871">
                  <c:v>41773.958333333336</c:v>
                </c:pt>
                <c:pt idx="7872">
                  <c:v>41774</c:v>
                </c:pt>
                <c:pt idx="7873">
                  <c:v>41774.041666666664</c:v>
                </c:pt>
                <c:pt idx="7874">
                  <c:v>41774.083333333336</c:v>
                </c:pt>
                <c:pt idx="7875">
                  <c:v>41774.125</c:v>
                </c:pt>
                <c:pt idx="7876">
                  <c:v>41774.166666666664</c:v>
                </c:pt>
                <c:pt idx="7877">
                  <c:v>41774.208333333336</c:v>
                </c:pt>
                <c:pt idx="7878">
                  <c:v>41774.25</c:v>
                </c:pt>
                <c:pt idx="7879">
                  <c:v>41774.291666666664</c:v>
                </c:pt>
                <c:pt idx="7880">
                  <c:v>41774.333333333336</c:v>
                </c:pt>
                <c:pt idx="7881">
                  <c:v>41774.375</c:v>
                </c:pt>
                <c:pt idx="7882">
                  <c:v>41774.416666666664</c:v>
                </c:pt>
                <c:pt idx="7883">
                  <c:v>41774.458333333336</c:v>
                </c:pt>
                <c:pt idx="7884">
                  <c:v>41774.5</c:v>
                </c:pt>
                <c:pt idx="7885">
                  <c:v>41774.541666666664</c:v>
                </c:pt>
                <c:pt idx="7886">
                  <c:v>41774.583333333336</c:v>
                </c:pt>
                <c:pt idx="7887">
                  <c:v>41774.625</c:v>
                </c:pt>
                <c:pt idx="7888">
                  <c:v>41774.666666666664</c:v>
                </c:pt>
                <c:pt idx="7889">
                  <c:v>41774.708333333336</c:v>
                </c:pt>
                <c:pt idx="7890">
                  <c:v>41774.75</c:v>
                </c:pt>
                <c:pt idx="7891">
                  <c:v>41774.791666666664</c:v>
                </c:pt>
                <c:pt idx="7892">
                  <c:v>41774.833333333336</c:v>
                </c:pt>
                <c:pt idx="7893">
                  <c:v>41774.875</c:v>
                </c:pt>
                <c:pt idx="7894">
                  <c:v>41774.916666666664</c:v>
                </c:pt>
                <c:pt idx="7895">
                  <c:v>41774.958333333336</c:v>
                </c:pt>
                <c:pt idx="7896">
                  <c:v>41775</c:v>
                </c:pt>
                <c:pt idx="7897">
                  <c:v>41775.041666666664</c:v>
                </c:pt>
                <c:pt idx="7898">
                  <c:v>41775.083333333336</c:v>
                </c:pt>
                <c:pt idx="7899">
                  <c:v>41775.125</c:v>
                </c:pt>
                <c:pt idx="7900">
                  <c:v>41775.166666666664</c:v>
                </c:pt>
                <c:pt idx="7901">
                  <c:v>41775.208333333336</c:v>
                </c:pt>
                <c:pt idx="7902">
                  <c:v>41775.25</c:v>
                </c:pt>
                <c:pt idx="7903">
                  <c:v>41775.291666666664</c:v>
                </c:pt>
                <c:pt idx="7904">
                  <c:v>41775.333333333336</c:v>
                </c:pt>
                <c:pt idx="7905">
                  <c:v>41775.375</c:v>
                </c:pt>
                <c:pt idx="7906">
                  <c:v>41775.416666666664</c:v>
                </c:pt>
                <c:pt idx="7907">
                  <c:v>41775.458333333336</c:v>
                </c:pt>
                <c:pt idx="7908">
                  <c:v>41775.5</c:v>
                </c:pt>
                <c:pt idx="7909">
                  <c:v>41775.541666666664</c:v>
                </c:pt>
                <c:pt idx="7910">
                  <c:v>41775.583333333336</c:v>
                </c:pt>
                <c:pt idx="7911">
                  <c:v>41775.625</c:v>
                </c:pt>
                <c:pt idx="7912">
                  <c:v>41775.666666666664</c:v>
                </c:pt>
                <c:pt idx="7913">
                  <c:v>41775.708333333336</c:v>
                </c:pt>
                <c:pt idx="7914">
                  <c:v>41775.75</c:v>
                </c:pt>
                <c:pt idx="7915">
                  <c:v>41775.791666666664</c:v>
                </c:pt>
                <c:pt idx="7916">
                  <c:v>41775.833333333336</c:v>
                </c:pt>
                <c:pt idx="7917">
                  <c:v>41775.875</c:v>
                </c:pt>
                <c:pt idx="7918">
                  <c:v>41775.916666666664</c:v>
                </c:pt>
                <c:pt idx="7919">
                  <c:v>41775.958333333336</c:v>
                </c:pt>
                <c:pt idx="7920">
                  <c:v>41776</c:v>
                </c:pt>
                <c:pt idx="7921">
                  <c:v>41776.041666666664</c:v>
                </c:pt>
                <c:pt idx="7922">
                  <c:v>41776.083333333336</c:v>
                </c:pt>
                <c:pt idx="7923">
                  <c:v>41776.125</c:v>
                </c:pt>
                <c:pt idx="7924">
                  <c:v>41776.166666666664</c:v>
                </c:pt>
                <c:pt idx="7925">
                  <c:v>41776.208333333336</c:v>
                </c:pt>
                <c:pt idx="7926">
                  <c:v>41776.25</c:v>
                </c:pt>
                <c:pt idx="7927">
                  <c:v>41776.291666666664</c:v>
                </c:pt>
                <c:pt idx="7928">
                  <c:v>41776.333333333336</c:v>
                </c:pt>
                <c:pt idx="7929">
                  <c:v>41776.375</c:v>
                </c:pt>
                <c:pt idx="7930">
                  <c:v>41776.416666666664</c:v>
                </c:pt>
                <c:pt idx="7931">
                  <c:v>41776.458333333336</c:v>
                </c:pt>
                <c:pt idx="7932">
                  <c:v>41776.5</c:v>
                </c:pt>
                <c:pt idx="7933">
                  <c:v>41776.541666666664</c:v>
                </c:pt>
                <c:pt idx="7934">
                  <c:v>41776.583333333336</c:v>
                </c:pt>
                <c:pt idx="7935">
                  <c:v>41776.625</c:v>
                </c:pt>
                <c:pt idx="7936">
                  <c:v>41776.666666666664</c:v>
                </c:pt>
                <c:pt idx="7937">
                  <c:v>41776.708333333336</c:v>
                </c:pt>
                <c:pt idx="7938">
                  <c:v>41776.75</c:v>
                </c:pt>
                <c:pt idx="7939">
                  <c:v>41776.791666666664</c:v>
                </c:pt>
                <c:pt idx="7940">
                  <c:v>41776.833333333336</c:v>
                </c:pt>
                <c:pt idx="7941">
                  <c:v>41776.875</c:v>
                </c:pt>
                <c:pt idx="7942">
                  <c:v>41776.916666666664</c:v>
                </c:pt>
                <c:pt idx="7943">
                  <c:v>41776.958333333336</c:v>
                </c:pt>
                <c:pt idx="7944">
                  <c:v>41777</c:v>
                </c:pt>
                <c:pt idx="7945">
                  <c:v>41777.041666666664</c:v>
                </c:pt>
                <c:pt idx="7946">
                  <c:v>41777.083333333336</c:v>
                </c:pt>
                <c:pt idx="7947">
                  <c:v>41777.125</c:v>
                </c:pt>
                <c:pt idx="7948">
                  <c:v>41777.166666666664</c:v>
                </c:pt>
                <c:pt idx="7949">
                  <c:v>41777.208333333336</c:v>
                </c:pt>
                <c:pt idx="7950">
                  <c:v>41777.25</c:v>
                </c:pt>
                <c:pt idx="7951">
                  <c:v>41777.291666666664</c:v>
                </c:pt>
                <c:pt idx="7952">
                  <c:v>41777.333333333336</c:v>
                </c:pt>
                <c:pt idx="7953">
                  <c:v>41777.375</c:v>
                </c:pt>
                <c:pt idx="7954">
                  <c:v>41777.416666666664</c:v>
                </c:pt>
                <c:pt idx="7955">
                  <c:v>41777.458333333336</c:v>
                </c:pt>
                <c:pt idx="7956">
                  <c:v>41777.5</c:v>
                </c:pt>
                <c:pt idx="7957">
                  <c:v>41777.541666666664</c:v>
                </c:pt>
                <c:pt idx="7958">
                  <c:v>41777.583333333336</c:v>
                </c:pt>
                <c:pt idx="7959">
                  <c:v>41777.625</c:v>
                </c:pt>
                <c:pt idx="7960">
                  <c:v>41777.666666666664</c:v>
                </c:pt>
                <c:pt idx="7961">
                  <c:v>41777.708333333336</c:v>
                </c:pt>
                <c:pt idx="7962">
                  <c:v>41777.75</c:v>
                </c:pt>
                <c:pt idx="7963">
                  <c:v>41777.791666666664</c:v>
                </c:pt>
                <c:pt idx="7964">
                  <c:v>41777.833333333336</c:v>
                </c:pt>
                <c:pt idx="7965">
                  <c:v>41777.875</c:v>
                </c:pt>
                <c:pt idx="7966">
                  <c:v>41777.916666666664</c:v>
                </c:pt>
                <c:pt idx="7967">
                  <c:v>41777.958333333336</c:v>
                </c:pt>
                <c:pt idx="7968">
                  <c:v>41778</c:v>
                </c:pt>
                <c:pt idx="7969">
                  <c:v>41778.041666666664</c:v>
                </c:pt>
                <c:pt idx="7970">
                  <c:v>41778.083333333336</c:v>
                </c:pt>
                <c:pt idx="7971">
                  <c:v>41778.125</c:v>
                </c:pt>
                <c:pt idx="7972">
                  <c:v>41778.166666666664</c:v>
                </c:pt>
                <c:pt idx="7973">
                  <c:v>41778.208333333336</c:v>
                </c:pt>
                <c:pt idx="7974">
                  <c:v>41778.25</c:v>
                </c:pt>
                <c:pt idx="7975">
                  <c:v>41778.291666666664</c:v>
                </c:pt>
                <c:pt idx="7976">
                  <c:v>41778.333333333336</c:v>
                </c:pt>
                <c:pt idx="7977">
                  <c:v>41778.375</c:v>
                </c:pt>
                <c:pt idx="7978">
                  <c:v>41778.416666666664</c:v>
                </c:pt>
                <c:pt idx="7979">
                  <c:v>41778.458333333336</c:v>
                </c:pt>
                <c:pt idx="7980">
                  <c:v>41778.5</c:v>
                </c:pt>
                <c:pt idx="7981">
                  <c:v>41778.541666666664</c:v>
                </c:pt>
                <c:pt idx="7982">
                  <c:v>41778.583333333336</c:v>
                </c:pt>
                <c:pt idx="7983">
                  <c:v>41778.625</c:v>
                </c:pt>
                <c:pt idx="7984">
                  <c:v>41778.666666666664</c:v>
                </c:pt>
                <c:pt idx="7985">
                  <c:v>41778.708333333336</c:v>
                </c:pt>
                <c:pt idx="7986">
                  <c:v>41778.75</c:v>
                </c:pt>
                <c:pt idx="7987">
                  <c:v>41778.791666666664</c:v>
                </c:pt>
                <c:pt idx="7988">
                  <c:v>41778.833333333336</c:v>
                </c:pt>
                <c:pt idx="7989">
                  <c:v>41778.875</c:v>
                </c:pt>
                <c:pt idx="7990">
                  <c:v>41778.916666666664</c:v>
                </c:pt>
                <c:pt idx="7991">
                  <c:v>41778.958333333336</c:v>
                </c:pt>
                <c:pt idx="7992">
                  <c:v>41779</c:v>
                </c:pt>
                <c:pt idx="7993">
                  <c:v>41779.041666666664</c:v>
                </c:pt>
                <c:pt idx="7994">
                  <c:v>41779.083333333336</c:v>
                </c:pt>
                <c:pt idx="7995">
                  <c:v>41779.125</c:v>
                </c:pt>
                <c:pt idx="7996">
                  <c:v>41779.166666666664</c:v>
                </c:pt>
                <c:pt idx="7997">
                  <c:v>41779.208333333336</c:v>
                </c:pt>
                <c:pt idx="7998">
                  <c:v>41779.25</c:v>
                </c:pt>
                <c:pt idx="7999">
                  <c:v>41779.291666666664</c:v>
                </c:pt>
                <c:pt idx="8000">
                  <c:v>41779.333333333336</c:v>
                </c:pt>
                <c:pt idx="8001">
                  <c:v>41779.375</c:v>
                </c:pt>
                <c:pt idx="8002">
                  <c:v>41779.416666666664</c:v>
                </c:pt>
                <c:pt idx="8003">
                  <c:v>41779.458333333336</c:v>
                </c:pt>
                <c:pt idx="8004">
                  <c:v>41779.5</c:v>
                </c:pt>
                <c:pt idx="8005">
                  <c:v>41779.541666666664</c:v>
                </c:pt>
                <c:pt idx="8006">
                  <c:v>41779.583333333336</c:v>
                </c:pt>
                <c:pt idx="8007">
                  <c:v>41779.625</c:v>
                </c:pt>
                <c:pt idx="8008">
                  <c:v>41779.666666666664</c:v>
                </c:pt>
                <c:pt idx="8009">
                  <c:v>41779.708333333336</c:v>
                </c:pt>
                <c:pt idx="8010">
                  <c:v>41779.75</c:v>
                </c:pt>
                <c:pt idx="8011">
                  <c:v>41779.791666666664</c:v>
                </c:pt>
                <c:pt idx="8012">
                  <c:v>41779.833333333336</c:v>
                </c:pt>
                <c:pt idx="8013">
                  <c:v>41779.875</c:v>
                </c:pt>
                <c:pt idx="8014">
                  <c:v>41779.916666666664</c:v>
                </c:pt>
                <c:pt idx="8015">
                  <c:v>41779.958333333336</c:v>
                </c:pt>
                <c:pt idx="8016">
                  <c:v>41780</c:v>
                </c:pt>
                <c:pt idx="8017">
                  <c:v>41780.041666666664</c:v>
                </c:pt>
                <c:pt idx="8018">
                  <c:v>41780.083333333336</c:v>
                </c:pt>
                <c:pt idx="8019">
                  <c:v>41780.125</c:v>
                </c:pt>
                <c:pt idx="8020">
                  <c:v>41780.166666666664</c:v>
                </c:pt>
                <c:pt idx="8021">
                  <c:v>41780.208333333336</c:v>
                </c:pt>
                <c:pt idx="8022">
                  <c:v>41780.25</c:v>
                </c:pt>
                <c:pt idx="8023">
                  <c:v>41780.291666666664</c:v>
                </c:pt>
                <c:pt idx="8024">
                  <c:v>41780.333333333336</c:v>
                </c:pt>
                <c:pt idx="8025">
                  <c:v>41780.375</c:v>
                </c:pt>
                <c:pt idx="8026">
                  <c:v>41780.416666666664</c:v>
                </c:pt>
                <c:pt idx="8027">
                  <c:v>41780.458333333336</c:v>
                </c:pt>
                <c:pt idx="8028">
                  <c:v>41780.5</c:v>
                </c:pt>
                <c:pt idx="8029">
                  <c:v>41780.541666666664</c:v>
                </c:pt>
                <c:pt idx="8030">
                  <c:v>41780.583333333336</c:v>
                </c:pt>
                <c:pt idx="8031">
                  <c:v>41780.625</c:v>
                </c:pt>
                <c:pt idx="8032">
                  <c:v>41780.666666666664</c:v>
                </c:pt>
                <c:pt idx="8033">
                  <c:v>41780.708333333336</c:v>
                </c:pt>
                <c:pt idx="8034">
                  <c:v>41780.75</c:v>
                </c:pt>
                <c:pt idx="8035">
                  <c:v>41780.791666666664</c:v>
                </c:pt>
                <c:pt idx="8036">
                  <c:v>41780.833333333336</c:v>
                </c:pt>
                <c:pt idx="8037">
                  <c:v>41780.875</c:v>
                </c:pt>
                <c:pt idx="8038">
                  <c:v>41780.916666666664</c:v>
                </c:pt>
                <c:pt idx="8039">
                  <c:v>41780.958333333336</c:v>
                </c:pt>
                <c:pt idx="8040">
                  <c:v>41781</c:v>
                </c:pt>
                <c:pt idx="8041">
                  <c:v>41781.041666666664</c:v>
                </c:pt>
                <c:pt idx="8042">
                  <c:v>41781.083333333336</c:v>
                </c:pt>
                <c:pt idx="8043">
                  <c:v>41781.125</c:v>
                </c:pt>
                <c:pt idx="8044">
                  <c:v>41781.166666666664</c:v>
                </c:pt>
                <c:pt idx="8045">
                  <c:v>41781.208333333336</c:v>
                </c:pt>
                <c:pt idx="8046">
                  <c:v>41781.25</c:v>
                </c:pt>
                <c:pt idx="8047">
                  <c:v>41781.291666666664</c:v>
                </c:pt>
                <c:pt idx="8048">
                  <c:v>41781.333333333336</c:v>
                </c:pt>
                <c:pt idx="8049">
                  <c:v>41781.375</c:v>
                </c:pt>
                <c:pt idx="8050">
                  <c:v>41781.416666666664</c:v>
                </c:pt>
                <c:pt idx="8051">
                  <c:v>41781.458333333336</c:v>
                </c:pt>
                <c:pt idx="8052">
                  <c:v>41781.5</c:v>
                </c:pt>
                <c:pt idx="8053">
                  <c:v>41781.541666666664</c:v>
                </c:pt>
                <c:pt idx="8054">
                  <c:v>41781.583333333336</c:v>
                </c:pt>
                <c:pt idx="8055">
                  <c:v>41781.625</c:v>
                </c:pt>
                <c:pt idx="8056">
                  <c:v>41781.666666666664</c:v>
                </c:pt>
                <c:pt idx="8057">
                  <c:v>41781.708333333336</c:v>
                </c:pt>
                <c:pt idx="8058">
                  <c:v>41781.75</c:v>
                </c:pt>
                <c:pt idx="8059">
                  <c:v>41781.791666666664</c:v>
                </c:pt>
                <c:pt idx="8060">
                  <c:v>41781.833333333336</c:v>
                </c:pt>
                <c:pt idx="8061">
                  <c:v>41781.875</c:v>
                </c:pt>
                <c:pt idx="8062">
                  <c:v>41781.916666666664</c:v>
                </c:pt>
                <c:pt idx="8063">
                  <c:v>41781.958333333336</c:v>
                </c:pt>
                <c:pt idx="8064">
                  <c:v>41782</c:v>
                </c:pt>
                <c:pt idx="8065">
                  <c:v>41782.041666666664</c:v>
                </c:pt>
                <c:pt idx="8066">
                  <c:v>41782.083333333336</c:v>
                </c:pt>
                <c:pt idx="8067">
                  <c:v>41782.125</c:v>
                </c:pt>
                <c:pt idx="8068">
                  <c:v>41782.166666666664</c:v>
                </c:pt>
                <c:pt idx="8069">
                  <c:v>41782.208333333336</c:v>
                </c:pt>
                <c:pt idx="8070">
                  <c:v>41782.25</c:v>
                </c:pt>
                <c:pt idx="8071">
                  <c:v>41782.291666666664</c:v>
                </c:pt>
                <c:pt idx="8072">
                  <c:v>41782.333333333336</c:v>
                </c:pt>
                <c:pt idx="8073">
                  <c:v>41782.375</c:v>
                </c:pt>
                <c:pt idx="8074">
                  <c:v>41782.416666666664</c:v>
                </c:pt>
                <c:pt idx="8075">
                  <c:v>41782.458333333336</c:v>
                </c:pt>
                <c:pt idx="8076">
                  <c:v>41782.5</c:v>
                </c:pt>
                <c:pt idx="8077">
                  <c:v>41782.541666666664</c:v>
                </c:pt>
                <c:pt idx="8078">
                  <c:v>41782.583333333336</c:v>
                </c:pt>
                <c:pt idx="8079">
                  <c:v>41782.625</c:v>
                </c:pt>
                <c:pt idx="8080">
                  <c:v>41782.666666666664</c:v>
                </c:pt>
                <c:pt idx="8081">
                  <c:v>41782.708333333336</c:v>
                </c:pt>
                <c:pt idx="8082">
                  <c:v>41782.75</c:v>
                </c:pt>
                <c:pt idx="8083">
                  <c:v>41782.791666666664</c:v>
                </c:pt>
                <c:pt idx="8084">
                  <c:v>41782.833333333336</c:v>
                </c:pt>
                <c:pt idx="8085">
                  <c:v>41782.875</c:v>
                </c:pt>
                <c:pt idx="8086">
                  <c:v>41782.916666666664</c:v>
                </c:pt>
                <c:pt idx="8087">
                  <c:v>41782.958333333336</c:v>
                </c:pt>
                <c:pt idx="8088">
                  <c:v>41783</c:v>
                </c:pt>
                <c:pt idx="8089">
                  <c:v>41783.041666666664</c:v>
                </c:pt>
                <c:pt idx="8090">
                  <c:v>41783.083333333336</c:v>
                </c:pt>
                <c:pt idx="8091">
                  <c:v>41783.125</c:v>
                </c:pt>
                <c:pt idx="8092">
                  <c:v>41783.166666666664</c:v>
                </c:pt>
                <c:pt idx="8093">
                  <c:v>41783.208333333336</c:v>
                </c:pt>
                <c:pt idx="8094">
                  <c:v>41783.25</c:v>
                </c:pt>
                <c:pt idx="8095">
                  <c:v>41783.291666666664</c:v>
                </c:pt>
                <c:pt idx="8096">
                  <c:v>41783.333333333336</c:v>
                </c:pt>
                <c:pt idx="8097">
                  <c:v>41783.375</c:v>
                </c:pt>
                <c:pt idx="8098">
                  <c:v>41783.416666666664</c:v>
                </c:pt>
                <c:pt idx="8099">
                  <c:v>41783.458333333336</c:v>
                </c:pt>
                <c:pt idx="8100">
                  <c:v>41783.5</c:v>
                </c:pt>
                <c:pt idx="8101">
                  <c:v>41783.541666666664</c:v>
                </c:pt>
                <c:pt idx="8102">
                  <c:v>41783.583333333336</c:v>
                </c:pt>
                <c:pt idx="8103">
                  <c:v>41783.625</c:v>
                </c:pt>
                <c:pt idx="8104">
                  <c:v>41783.666666666664</c:v>
                </c:pt>
                <c:pt idx="8105">
                  <c:v>41783.708333333336</c:v>
                </c:pt>
                <c:pt idx="8106">
                  <c:v>41783.75</c:v>
                </c:pt>
                <c:pt idx="8107">
                  <c:v>41783.791666666664</c:v>
                </c:pt>
                <c:pt idx="8108">
                  <c:v>41783.833333333336</c:v>
                </c:pt>
                <c:pt idx="8109">
                  <c:v>41783.875</c:v>
                </c:pt>
                <c:pt idx="8110">
                  <c:v>41783.916666666664</c:v>
                </c:pt>
                <c:pt idx="8111">
                  <c:v>41783.958333333336</c:v>
                </c:pt>
                <c:pt idx="8112">
                  <c:v>41784</c:v>
                </c:pt>
                <c:pt idx="8113">
                  <c:v>41784.041666666664</c:v>
                </c:pt>
                <c:pt idx="8114">
                  <c:v>41784.083333333336</c:v>
                </c:pt>
                <c:pt idx="8115">
                  <c:v>41784.125</c:v>
                </c:pt>
                <c:pt idx="8116">
                  <c:v>41784.166666666664</c:v>
                </c:pt>
                <c:pt idx="8117">
                  <c:v>41784.208333333336</c:v>
                </c:pt>
                <c:pt idx="8118">
                  <c:v>41784.25</c:v>
                </c:pt>
                <c:pt idx="8119">
                  <c:v>41784.291666666664</c:v>
                </c:pt>
                <c:pt idx="8120">
                  <c:v>41784.333333333336</c:v>
                </c:pt>
                <c:pt idx="8121">
                  <c:v>41784.375</c:v>
                </c:pt>
                <c:pt idx="8122">
                  <c:v>41784.416666666664</c:v>
                </c:pt>
                <c:pt idx="8123">
                  <c:v>41784.458333333336</c:v>
                </c:pt>
                <c:pt idx="8124">
                  <c:v>41784.5</c:v>
                </c:pt>
                <c:pt idx="8125">
                  <c:v>41784.541666666664</c:v>
                </c:pt>
                <c:pt idx="8126">
                  <c:v>41784.583333333336</c:v>
                </c:pt>
                <c:pt idx="8127">
                  <c:v>41784.625</c:v>
                </c:pt>
                <c:pt idx="8128">
                  <c:v>41784.666666666664</c:v>
                </c:pt>
                <c:pt idx="8129">
                  <c:v>41784.708333333336</c:v>
                </c:pt>
                <c:pt idx="8130">
                  <c:v>41784.75</c:v>
                </c:pt>
                <c:pt idx="8131">
                  <c:v>41784.791666666664</c:v>
                </c:pt>
                <c:pt idx="8132">
                  <c:v>41784.833333333336</c:v>
                </c:pt>
                <c:pt idx="8133">
                  <c:v>41784.875</c:v>
                </c:pt>
                <c:pt idx="8134">
                  <c:v>41784.916666666664</c:v>
                </c:pt>
                <c:pt idx="8135">
                  <c:v>41784.958333333336</c:v>
                </c:pt>
                <c:pt idx="8136">
                  <c:v>41785</c:v>
                </c:pt>
                <c:pt idx="8137">
                  <c:v>41785.041666666664</c:v>
                </c:pt>
                <c:pt idx="8138">
                  <c:v>41785.083333333336</c:v>
                </c:pt>
                <c:pt idx="8139">
                  <c:v>41785.125</c:v>
                </c:pt>
                <c:pt idx="8140">
                  <c:v>41785.166666666664</c:v>
                </c:pt>
                <c:pt idx="8141">
                  <c:v>41785.208333333336</c:v>
                </c:pt>
                <c:pt idx="8142">
                  <c:v>41785.25</c:v>
                </c:pt>
                <c:pt idx="8143">
                  <c:v>41785.291666666664</c:v>
                </c:pt>
                <c:pt idx="8144">
                  <c:v>41785.333333333336</c:v>
                </c:pt>
                <c:pt idx="8145">
                  <c:v>41785.375</c:v>
                </c:pt>
                <c:pt idx="8146">
                  <c:v>41785.416666666664</c:v>
                </c:pt>
                <c:pt idx="8147">
                  <c:v>41785.458333333336</c:v>
                </c:pt>
                <c:pt idx="8148">
                  <c:v>41785.5</c:v>
                </c:pt>
                <c:pt idx="8149">
                  <c:v>41785.541666666664</c:v>
                </c:pt>
                <c:pt idx="8150">
                  <c:v>41785.583333333336</c:v>
                </c:pt>
                <c:pt idx="8151">
                  <c:v>41785.625</c:v>
                </c:pt>
                <c:pt idx="8152">
                  <c:v>41785.666666666664</c:v>
                </c:pt>
                <c:pt idx="8153">
                  <c:v>41785.708333333336</c:v>
                </c:pt>
                <c:pt idx="8154">
                  <c:v>41785.75</c:v>
                </c:pt>
                <c:pt idx="8155">
                  <c:v>41785.791666666664</c:v>
                </c:pt>
                <c:pt idx="8156">
                  <c:v>41785.833333333336</c:v>
                </c:pt>
                <c:pt idx="8157">
                  <c:v>41785.875</c:v>
                </c:pt>
                <c:pt idx="8158">
                  <c:v>41785.916666666664</c:v>
                </c:pt>
                <c:pt idx="8159">
                  <c:v>41785.958333333336</c:v>
                </c:pt>
                <c:pt idx="8160">
                  <c:v>41786</c:v>
                </c:pt>
                <c:pt idx="8161">
                  <c:v>41786.041666666664</c:v>
                </c:pt>
                <c:pt idx="8162">
                  <c:v>41786.083333333336</c:v>
                </c:pt>
                <c:pt idx="8163">
                  <c:v>41786.125</c:v>
                </c:pt>
                <c:pt idx="8164">
                  <c:v>41786.166666666664</c:v>
                </c:pt>
                <c:pt idx="8165">
                  <c:v>41786.208333333336</c:v>
                </c:pt>
                <c:pt idx="8166">
                  <c:v>41786.25</c:v>
                </c:pt>
                <c:pt idx="8167">
                  <c:v>41786.291666666664</c:v>
                </c:pt>
                <c:pt idx="8168">
                  <c:v>41786.333333333336</c:v>
                </c:pt>
                <c:pt idx="8169">
                  <c:v>41786.375</c:v>
                </c:pt>
                <c:pt idx="8170">
                  <c:v>41786.416666666664</c:v>
                </c:pt>
                <c:pt idx="8171">
                  <c:v>41786.458333333336</c:v>
                </c:pt>
                <c:pt idx="8172">
                  <c:v>41786.5</c:v>
                </c:pt>
                <c:pt idx="8173">
                  <c:v>41786.541666666664</c:v>
                </c:pt>
                <c:pt idx="8174">
                  <c:v>41786.583333333336</c:v>
                </c:pt>
                <c:pt idx="8175">
                  <c:v>41786.625</c:v>
                </c:pt>
                <c:pt idx="8176">
                  <c:v>41786.666666666664</c:v>
                </c:pt>
                <c:pt idx="8177">
                  <c:v>41786.708333333336</c:v>
                </c:pt>
                <c:pt idx="8178">
                  <c:v>41786.75</c:v>
                </c:pt>
                <c:pt idx="8179">
                  <c:v>41786.791666666664</c:v>
                </c:pt>
                <c:pt idx="8180">
                  <c:v>41786.833333333336</c:v>
                </c:pt>
                <c:pt idx="8181">
                  <c:v>41786.875</c:v>
                </c:pt>
                <c:pt idx="8182">
                  <c:v>41786.916666666664</c:v>
                </c:pt>
                <c:pt idx="8183">
                  <c:v>41786.958333333336</c:v>
                </c:pt>
                <c:pt idx="8184">
                  <c:v>41787</c:v>
                </c:pt>
                <c:pt idx="8185">
                  <c:v>41787.041666666664</c:v>
                </c:pt>
                <c:pt idx="8186">
                  <c:v>41787.083333333336</c:v>
                </c:pt>
                <c:pt idx="8187">
                  <c:v>41787.125</c:v>
                </c:pt>
                <c:pt idx="8188">
                  <c:v>41787.166666666664</c:v>
                </c:pt>
                <c:pt idx="8189">
                  <c:v>41787.208333333336</c:v>
                </c:pt>
                <c:pt idx="8190">
                  <c:v>41787.25</c:v>
                </c:pt>
                <c:pt idx="8191">
                  <c:v>41787.291666666664</c:v>
                </c:pt>
                <c:pt idx="8192">
                  <c:v>41787.333333333336</c:v>
                </c:pt>
                <c:pt idx="8193">
                  <c:v>41787.375</c:v>
                </c:pt>
                <c:pt idx="8194">
                  <c:v>41787.416666666664</c:v>
                </c:pt>
                <c:pt idx="8195">
                  <c:v>41787.458333333336</c:v>
                </c:pt>
                <c:pt idx="8196">
                  <c:v>41787.5</c:v>
                </c:pt>
                <c:pt idx="8197">
                  <c:v>41787.541666666664</c:v>
                </c:pt>
                <c:pt idx="8198">
                  <c:v>41787.583333333336</c:v>
                </c:pt>
                <c:pt idx="8199">
                  <c:v>41787.625</c:v>
                </c:pt>
                <c:pt idx="8200">
                  <c:v>41787.666666666664</c:v>
                </c:pt>
                <c:pt idx="8201">
                  <c:v>41787.708333333336</c:v>
                </c:pt>
                <c:pt idx="8202">
                  <c:v>41787.75</c:v>
                </c:pt>
                <c:pt idx="8203">
                  <c:v>41787.791666666664</c:v>
                </c:pt>
                <c:pt idx="8204">
                  <c:v>41787.833333333336</c:v>
                </c:pt>
                <c:pt idx="8205">
                  <c:v>41787.875</c:v>
                </c:pt>
                <c:pt idx="8206">
                  <c:v>41787.916666666664</c:v>
                </c:pt>
                <c:pt idx="8207">
                  <c:v>41787.958333333336</c:v>
                </c:pt>
                <c:pt idx="8208">
                  <c:v>41788</c:v>
                </c:pt>
                <c:pt idx="8209">
                  <c:v>41788.041666666664</c:v>
                </c:pt>
                <c:pt idx="8210">
                  <c:v>41788.083333333336</c:v>
                </c:pt>
                <c:pt idx="8211">
                  <c:v>41788.125</c:v>
                </c:pt>
                <c:pt idx="8212">
                  <c:v>41788.166666666664</c:v>
                </c:pt>
                <c:pt idx="8213">
                  <c:v>41788.208333333336</c:v>
                </c:pt>
                <c:pt idx="8214">
                  <c:v>41788.25</c:v>
                </c:pt>
                <c:pt idx="8215">
                  <c:v>41788.291666666664</c:v>
                </c:pt>
                <c:pt idx="8216">
                  <c:v>41788.333333333336</c:v>
                </c:pt>
                <c:pt idx="8217">
                  <c:v>41788.375</c:v>
                </c:pt>
                <c:pt idx="8218">
                  <c:v>41788.416666666664</c:v>
                </c:pt>
                <c:pt idx="8219">
                  <c:v>41788.458333333336</c:v>
                </c:pt>
                <c:pt idx="8220">
                  <c:v>41788.5</c:v>
                </c:pt>
                <c:pt idx="8221">
                  <c:v>41788.541666666664</c:v>
                </c:pt>
                <c:pt idx="8222">
                  <c:v>41788.583333333336</c:v>
                </c:pt>
                <c:pt idx="8223">
                  <c:v>41788.625</c:v>
                </c:pt>
                <c:pt idx="8224">
                  <c:v>41788.666666666664</c:v>
                </c:pt>
                <c:pt idx="8225">
                  <c:v>41788.708333333336</c:v>
                </c:pt>
                <c:pt idx="8226">
                  <c:v>41788.75</c:v>
                </c:pt>
                <c:pt idx="8227">
                  <c:v>41788.791666666664</c:v>
                </c:pt>
                <c:pt idx="8228">
                  <c:v>41788.833333333336</c:v>
                </c:pt>
                <c:pt idx="8229">
                  <c:v>41788.875</c:v>
                </c:pt>
                <c:pt idx="8230">
                  <c:v>41788.916666666664</c:v>
                </c:pt>
                <c:pt idx="8231">
                  <c:v>41788.958333333336</c:v>
                </c:pt>
                <c:pt idx="8232">
                  <c:v>41789</c:v>
                </c:pt>
                <c:pt idx="8233">
                  <c:v>41789.041666666664</c:v>
                </c:pt>
                <c:pt idx="8234">
                  <c:v>41789.083333333336</c:v>
                </c:pt>
                <c:pt idx="8235">
                  <c:v>41789.125</c:v>
                </c:pt>
                <c:pt idx="8236">
                  <c:v>41789.166666666664</c:v>
                </c:pt>
                <c:pt idx="8237">
                  <c:v>41789.208333333336</c:v>
                </c:pt>
                <c:pt idx="8238">
                  <c:v>41789.25</c:v>
                </c:pt>
                <c:pt idx="8239">
                  <c:v>41789.291666666664</c:v>
                </c:pt>
                <c:pt idx="8240">
                  <c:v>41789.333333333336</c:v>
                </c:pt>
                <c:pt idx="8241">
                  <c:v>41789.375</c:v>
                </c:pt>
                <c:pt idx="8242">
                  <c:v>41789.416666666664</c:v>
                </c:pt>
                <c:pt idx="8243">
                  <c:v>41789.458333333336</c:v>
                </c:pt>
                <c:pt idx="8244">
                  <c:v>41789.5</c:v>
                </c:pt>
                <c:pt idx="8245">
                  <c:v>41789.541666666664</c:v>
                </c:pt>
                <c:pt idx="8246">
                  <c:v>41789.583333333336</c:v>
                </c:pt>
                <c:pt idx="8247">
                  <c:v>41789.625</c:v>
                </c:pt>
                <c:pt idx="8248">
                  <c:v>41789.666666666664</c:v>
                </c:pt>
                <c:pt idx="8249">
                  <c:v>41789.708333333336</c:v>
                </c:pt>
                <c:pt idx="8250">
                  <c:v>41789.75</c:v>
                </c:pt>
                <c:pt idx="8251">
                  <c:v>41789.791666666664</c:v>
                </c:pt>
                <c:pt idx="8252">
                  <c:v>41789.833333333336</c:v>
                </c:pt>
                <c:pt idx="8253">
                  <c:v>41789.875</c:v>
                </c:pt>
                <c:pt idx="8254">
                  <c:v>41789.916666666664</c:v>
                </c:pt>
                <c:pt idx="8255">
                  <c:v>41789.958333333336</c:v>
                </c:pt>
                <c:pt idx="8256">
                  <c:v>41790</c:v>
                </c:pt>
                <c:pt idx="8257">
                  <c:v>41790.041666666664</c:v>
                </c:pt>
                <c:pt idx="8258">
                  <c:v>41790.083333333336</c:v>
                </c:pt>
                <c:pt idx="8259">
                  <c:v>41790.125</c:v>
                </c:pt>
                <c:pt idx="8260">
                  <c:v>41790.166666666664</c:v>
                </c:pt>
                <c:pt idx="8261">
                  <c:v>41790.208333333336</c:v>
                </c:pt>
                <c:pt idx="8262">
                  <c:v>41790.25</c:v>
                </c:pt>
                <c:pt idx="8263">
                  <c:v>41790.291666666664</c:v>
                </c:pt>
                <c:pt idx="8264">
                  <c:v>41790.333333333336</c:v>
                </c:pt>
                <c:pt idx="8265">
                  <c:v>41790.375</c:v>
                </c:pt>
                <c:pt idx="8266">
                  <c:v>41790.416666666664</c:v>
                </c:pt>
                <c:pt idx="8267">
                  <c:v>41790.458333333336</c:v>
                </c:pt>
                <c:pt idx="8268">
                  <c:v>41790.5</c:v>
                </c:pt>
                <c:pt idx="8269">
                  <c:v>41790.541666666664</c:v>
                </c:pt>
                <c:pt idx="8270">
                  <c:v>41790.583333333336</c:v>
                </c:pt>
                <c:pt idx="8271">
                  <c:v>41790.625</c:v>
                </c:pt>
                <c:pt idx="8272">
                  <c:v>41790.666666666664</c:v>
                </c:pt>
                <c:pt idx="8273">
                  <c:v>41790.708333333336</c:v>
                </c:pt>
                <c:pt idx="8274">
                  <c:v>41790.75</c:v>
                </c:pt>
                <c:pt idx="8275">
                  <c:v>41790.791666666664</c:v>
                </c:pt>
                <c:pt idx="8276">
                  <c:v>41790.833333333336</c:v>
                </c:pt>
                <c:pt idx="8277">
                  <c:v>41790.875</c:v>
                </c:pt>
                <c:pt idx="8278">
                  <c:v>41790.916666666664</c:v>
                </c:pt>
                <c:pt idx="8279">
                  <c:v>41790.958333333336</c:v>
                </c:pt>
                <c:pt idx="8280">
                  <c:v>41791</c:v>
                </c:pt>
                <c:pt idx="8281">
                  <c:v>41791.041666666664</c:v>
                </c:pt>
                <c:pt idx="8282">
                  <c:v>41791.083333333336</c:v>
                </c:pt>
                <c:pt idx="8283">
                  <c:v>41791.125</c:v>
                </c:pt>
                <c:pt idx="8284">
                  <c:v>41791.166666666664</c:v>
                </c:pt>
                <c:pt idx="8285">
                  <c:v>41791.208333333336</c:v>
                </c:pt>
                <c:pt idx="8286">
                  <c:v>41791.25</c:v>
                </c:pt>
                <c:pt idx="8287">
                  <c:v>41791.291666666664</c:v>
                </c:pt>
                <c:pt idx="8288">
                  <c:v>41791.333333333336</c:v>
                </c:pt>
                <c:pt idx="8289">
                  <c:v>41791.375</c:v>
                </c:pt>
                <c:pt idx="8290">
                  <c:v>41791.416666666664</c:v>
                </c:pt>
                <c:pt idx="8291">
                  <c:v>41791.458333333336</c:v>
                </c:pt>
                <c:pt idx="8292">
                  <c:v>41791.5</c:v>
                </c:pt>
                <c:pt idx="8293">
                  <c:v>41791.541666666664</c:v>
                </c:pt>
                <c:pt idx="8294">
                  <c:v>41791.583333333336</c:v>
                </c:pt>
                <c:pt idx="8295">
                  <c:v>41791.625</c:v>
                </c:pt>
                <c:pt idx="8296">
                  <c:v>41791.666666666664</c:v>
                </c:pt>
                <c:pt idx="8297">
                  <c:v>41791.708333333336</c:v>
                </c:pt>
                <c:pt idx="8298">
                  <c:v>41791.75</c:v>
                </c:pt>
                <c:pt idx="8299">
                  <c:v>41791.791666666664</c:v>
                </c:pt>
                <c:pt idx="8300">
                  <c:v>41791.833333333336</c:v>
                </c:pt>
                <c:pt idx="8301">
                  <c:v>41791.875</c:v>
                </c:pt>
                <c:pt idx="8302">
                  <c:v>41791.916666666664</c:v>
                </c:pt>
                <c:pt idx="8303">
                  <c:v>41791.958333333336</c:v>
                </c:pt>
                <c:pt idx="8304">
                  <c:v>41792</c:v>
                </c:pt>
                <c:pt idx="8305">
                  <c:v>41792.041666666664</c:v>
                </c:pt>
                <c:pt idx="8306">
                  <c:v>41792.083333333336</c:v>
                </c:pt>
                <c:pt idx="8307">
                  <c:v>41792.125</c:v>
                </c:pt>
                <c:pt idx="8308">
                  <c:v>41792.166666666664</c:v>
                </c:pt>
                <c:pt idx="8309">
                  <c:v>41792.208333333336</c:v>
                </c:pt>
                <c:pt idx="8310">
                  <c:v>41792.25</c:v>
                </c:pt>
                <c:pt idx="8311">
                  <c:v>41792.291666666664</c:v>
                </c:pt>
                <c:pt idx="8312">
                  <c:v>41792.333333333336</c:v>
                </c:pt>
                <c:pt idx="8313">
                  <c:v>41792.375</c:v>
                </c:pt>
                <c:pt idx="8314">
                  <c:v>41792.416666666664</c:v>
                </c:pt>
                <c:pt idx="8315">
                  <c:v>41792.458333333336</c:v>
                </c:pt>
                <c:pt idx="8316">
                  <c:v>41792.5</c:v>
                </c:pt>
                <c:pt idx="8317">
                  <c:v>41792.541666666664</c:v>
                </c:pt>
                <c:pt idx="8318">
                  <c:v>41792.583333333336</c:v>
                </c:pt>
                <c:pt idx="8319">
                  <c:v>41792.625</c:v>
                </c:pt>
                <c:pt idx="8320">
                  <c:v>41792.666666666664</c:v>
                </c:pt>
                <c:pt idx="8321">
                  <c:v>41792.708333333336</c:v>
                </c:pt>
                <c:pt idx="8322">
                  <c:v>41792.75</c:v>
                </c:pt>
                <c:pt idx="8323">
                  <c:v>41792.791666666664</c:v>
                </c:pt>
                <c:pt idx="8324">
                  <c:v>41792.833333333336</c:v>
                </c:pt>
                <c:pt idx="8325">
                  <c:v>41792.875</c:v>
                </c:pt>
                <c:pt idx="8326">
                  <c:v>41792.916666666664</c:v>
                </c:pt>
                <c:pt idx="8327">
                  <c:v>41792.958333333336</c:v>
                </c:pt>
                <c:pt idx="8328">
                  <c:v>41793</c:v>
                </c:pt>
                <c:pt idx="8329">
                  <c:v>41793.041666666664</c:v>
                </c:pt>
                <c:pt idx="8330">
                  <c:v>41793.083333333336</c:v>
                </c:pt>
                <c:pt idx="8331">
                  <c:v>41793.125</c:v>
                </c:pt>
                <c:pt idx="8332">
                  <c:v>41793.166666666664</c:v>
                </c:pt>
                <c:pt idx="8333">
                  <c:v>41793.208333333336</c:v>
                </c:pt>
                <c:pt idx="8334">
                  <c:v>41793.25</c:v>
                </c:pt>
                <c:pt idx="8335">
                  <c:v>41793.291666666664</c:v>
                </c:pt>
                <c:pt idx="8336">
                  <c:v>41793.333333333336</c:v>
                </c:pt>
                <c:pt idx="8337">
                  <c:v>41793.375</c:v>
                </c:pt>
                <c:pt idx="8338">
                  <c:v>41793.416666666664</c:v>
                </c:pt>
                <c:pt idx="8339">
                  <c:v>41793.458333333336</c:v>
                </c:pt>
                <c:pt idx="8340">
                  <c:v>41793.5</c:v>
                </c:pt>
                <c:pt idx="8341">
                  <c:v>41793.541666666664</c:v>
                </c:pt>
                <c:pt idx="8342">
                  <c:v>41793.583333333336</c:v>
                </c:pt>
                <c:pt idx="8343">
                  <c:v>41793.625</c:v>
                </c:pt>
                <c:pt idx="8344">
                  <c:v>41793.666666666664</c:v>
                </c:pt>
                <c:pt idx="8345">
                  <c:v>41793.708333333336</c:v>
                </c:pt>
                <c:pt idx="8346">
                  <c:v>41793.75</c:v>
                </c:pt>
                <c:pt idx="8347">
                  <c:v>41793.791666666664</c:v>
                </c:pt>
                <c:pt idx="8348">
                  <c:v>41793.833333333336</c:v>
                </c:pt>
                <c:pt idx="8349">
                  <c:v>41793.875</c:v>
                </c:pt>
                <c:pt idx="8350">
                  <c:v>41793.916666666664</c:v>
                </c:pt>
                <c:pt idx="8351">
                  <c:v>41793.958333333336</c:v>
                </c:pt>
                <c:pt idx="8352">
                  <c:v>41794</c:v>
                </c:pt>
                <c:pt idx="8353">
                  <c:v>41794.041666666664</c:v>
                </c:pt>
                <c:pt idx="8354">
                  <c:v>41794.083333333336</c:v>
                </c:pt>
                <c:pt idx="8355">
                  <c:v>41794.125</c:v>
                </c:pt>
                <c:pt idx="8356">
                  <c:v>41794.166666666664</c:v>
                </c:pt>
                <c:pt idx="8357">
                  <c:v>41794.208333333336</c:v>
                </c:pt>
                <c:pt idx="8358">
                  <c:v>41794.25</c:v>
                </c:pt>
                <c:pt idx="8359">
                  <c:v>41794.291666666664</c:v>
                </c:pt>
                <c:pt idx="8360">
                  <c:v>41794.333333333336</c:v>
                </c:pt>
                <c:pt idx="8361">
                  <c:v>41794.375</c:v>
                </c:pt>
                <c:pt idx="8362">
                  <c:v>41794.416666666664</c:v>
                </c:pt>
                <c:pt idx="8363">
                  <c:v>41794.458333333336</c:v>
                </c:pt>
                <c:pt idx="8364">
                  <c:v>41794.5</c:v>
                </c:pt>
                <c:pt idx="8365">
                  <c:v>41794.541666666664</c:v>
                </c:pt>
                <c:pt idx="8366">
                  <c:v>41794.583333333336</c:v>
                </c:pt>
                <c:pt idx="8367">
                  <c:v>41794.625</c:v>
                </c:pt>
                <c:pt idx="8368">
                  <c:v>41794.666666666664</c:v>
                </c:pt>
                <c:pt idx="8369">
                  <c:v>41794.708333333336</c:v>
                </c:pt>
                <c:pt idx="8370">
                  <c:v>41794.75</c:v>
                </c:pt>
                <c:pt idx="8371">
                  <c:v>41794.791666666664</c:v>
                </c:pt>
                <c:pt idx="8372">
                  <c:v>41794.833333333336</c:v>
                </c:pt>
                <c:pt idx="8373">
                  <c:v>41794.875</c:v>
                </c:pt>
                <c:pt idx="8374">
                  <c:v>41794.916666666664</c:v>
                </c:pt>
                <c:pt idx="8375">
                  <c:v>41794.958333333336</c:v>
                </c:pt>
                <c:pt idx="8376">
                  <c:v>41795</c:v>
                </c:pt>
                <c:pt idx="8377">
                  <c:v>41795.041666666664</c:v>
                </c:pt>
                <c:pt idx="8378">
                  <c:v>41795.083333333336</c:v>
                </c:pt>
                <c:pt idx="8379">
                  <c:v>41795.125</c:v>
                </c:pt>
                <c:pt idx="8380">
                  <c:v>41795.166666666664</c:v>
                </c:pt>
                <c:pt idx="8381">
                  <c:v>41795.208333333336</c:v>
                </c:pt>
                <c:pt idx="8382">
                  <c:v>41795.25</c:v>
                </c:pt>
                <c:pt idx="8383">
                  <c:v>41795.291666666664</c:v>
                </c:pt>
                <c:pt idx="8384">
                  <c:v>41795.333333333336</c:v>
                </c:pt>
                <c:pt idx="8385">
                  <c:v>41795.375</c:v>
                </c:pt>
                <c:pt idx="8386">
                  <c:v>41795.416666666664</c:v>
                </c:pt>
                <c:pt idx="8387">
                  <c:v>41795.458333333336</c:v>
                </c:pt>
                <c:pt idx="8388">
                  <c:v>41795.5</c:v>
                </c:pt>
                <c:pt idx="8389">
                  <c:v>41795.541666666664</c:v>
                </c:pt>
                <c:pt idx="8390">
                  <c:v>41795.583333333336</c:v>
                </c:pt>
                <c:pt idx="8391">
                  <c:v>41795.625</c:v>
                </c:pt>
                <c:pt idx="8392">
                  <c:v>41795.666666666664</c:v>
                </c:pt>
                <c:pt idx="8393">
                  <c:v>41795.708333333336</c:v>
                </c:pt>
                <c:pt idx="8394">
                  <c:v>41795.75</c:v>
                </c:pt>
                <c:pt idx="8395">
                  <c:v>41795.791666666664</c:v>
                </c:pt>
                <c:pt idx="8396">
                  <c:v>41795.833333333336</c:v>
                </c:pt>
                <c:pt idx="8397">
                  <c:v>41795.875</c:v>
                </c:pt>
                <c:pt idx="8398">
                  <c:v>41795.916666666664</c:v>
                </c:pt>
                <c:pt idx="8399">
                  <c:v>41795.958333333336</c:v>
                </c:pt>
                <c:pt idx="8400">
                  <c:v>41796</c:v>
                </c:pt>
                <c:pt idx="8401">
                  <c:v>41796.041666666664</c:v>
                </c:pt>
                <c:pt idx="8402">
                  <c:v>41796.083333333336</c:v>
                </c:pt>
                <c:pt idx="8403">
                  <c:v>41796.125</c:v>
                </c:pt>
                <c:pt idx="8404">
                  <c:v>41796.166666666664</c:v>
                </c:pt>
                <c:pt idx="8405">
                  <c:v>41796.208333333336</c:v>
                </c:pt>
                <c:pt idx="8406">
                  <c:v>41796.25</c:v>
                </c:pt>
                <c:pt idx="8407">
                  <c:v>41796.291666666664</c:v>
                </c:pt>
                <c:pt idx="8408">
                  <c:v>41796.333333333336</c:v>
                </c:pt>
                <c:pt idx="8409">
                  <c:v>41796.375</c:v>
                </c:pt>
                <c:pt idx="8410">
                  <c:v>41796.416666666664</c:v>
                </c:pt>
                <c:pt idx="8411">
                  <c:v>41796.458333333336</c:v>
                </c:pt>
                <c:pt idx="8412">
                  <c:v>41796.5</c:v>
                </c:pt>
                <c:pt idx="8413">
                  <c:v>41796.541666666664</c:v>
                </c:pt>
                <c:pt idx="8414">
                  <c:v>41796.583333333336</c:v>
                </c:pt>
                <c:pt idx="8415">
                  <c:v>41796.625</c:v>
                </c:pt>
                <c:pt idx="8416">
                  <c:v>41796.666666666664</c:v>
                </c:pt>
                <c:pt idx="8417">
                  <c:v>41796.708333333336</c:v>
                </c:pt>
                <c:pt idx="8418">
                  <c:v>41796.75</c:v>
                </c:pt>
                <c:pt idx="8419">
                  <c:v>41796.791666666664</c:v>
                </c:pt>
                <c:pt idx="8420">
                  <c:v>41796.833333333336</c:v>
                </c:pt>
                <c:pt idx="8421">
                  <c:v>41796.875</c:v>
                </c:pt>
                <c:pt idx="8422">
                  <c:v>41796.916666666664</c:v>
                </c:pt>
                <c:pt idx="8423">
                  <c:v>41796.958333333336</c:v>
                </c:pt>
                <c:pt idx="8424">
                  <c:v>41797</c:v>
                </c:pt>
                <c:pt idx="8425">
                  <c:v>41797.041666666664</c:v>
                </c:pt>
                <c:pt idx="8426">
                  <c:v>41797.083333333336</c:v>
                </c:pt>
                <c:pt idx="8427">
                  <c:v>41797.125</c:v>
                </c:pt>
                <c:pt idx="8428">
                  <c:v>41797.166666666664</c:v>
                </c:pt>
                <c:pt idx="8429">
                  <c:v>41797.208333333336</c:v>
                </c:pt>
                <c:pt idx="8430">
                  <c:v>41797.25</c:v>
                </c:pt>
                <c:pt idx="8431">
                  <c:v>41797.291666666664</c:v>
                </c:pt>
                <c:pt idx="8432">
                  <c:v>41797.333333333336</c:v>
                </c:pt>
                <c:pt idx="8433">
                  <c:v>41797.375</c:v>
                </c:pt>
                <c:pt idx="8434">
                  <c:v>41797.416666666664</c:v>
                </c:pt>
                <c:pt idx="8435">
                  <c:v>41797.458333333336</c:v>
                </c:pt>
                <c:pt idx="8436">
                  <c:v>41797.5</c:v>
                </c:pt>
                <c:pt idx="8437">
                  <c:v>41797.541666666664</c:v>
                </c:pt>
                <c:pt idx="8438">
                  <c:v>41797.583333333336</c:v>
                </c:pt>
                <c:pt idx="8439">
                  <c:v>41797.625</c:v>
                </c:pt>
                <c:pt idx="8440">
                  <c:v>41797.666666666664</c:v>
                </c:pt>
                <c:pt idx="8441">
                  <c:v>41797.708333333336</c:v>
                </c:pt>
                <c:pt idx="8442">
                  <c:v>41797.75</c:v>
                </c:pt>
                <c:pt idx="8443">
                  <c:v>41797.791666666664</c:v>
                </c:pt>
                <c:pt idx="8444">
                  <c:v>41797.833333333336</c:v>
                </c:pt>
                <c:pt idx="8445">
                  <c:v>41797.875</c:v>
                </c:pt>
                <c:pt idx="8446">
                  <c:v>41797.916666666664</c:v>
                </c:pt>
                <c:pt idx="8447">
                  <c:v>41797.958333333336</c:v>
                </c:pt>
                <c:pt idx="8448">
                  <c:v>41798</c:v>
                </c:pt>
                <c:pt idx="8449">
                  <c:v>41798.041666666664</c:v>
                </c:pt>
                <c:pt idx="8450">
                  <c:v>41798.083333333336</c:v>
                </c:pt>
                <c:pt idx="8451">
                  <c:v>41798.125</c:v>
                </c:pt>
                <c:pt idx="8452">
                  <c:v>41798.166666666664</c:v>
                </c:pt>
                <c:pt idx="8453">
                  <c:v>41798.208333333336</c:v>
                </c:pt>
                <c:pt idx="8454">
                  <c:v>41798.25</c:v>
                </c:pt>
                <c:pt idx="8455">
                  <c:v>41798.291666666664</c:v>
                </c:pt>
                <c:pt idx="8456">
                  <c:v>41798.333333333336</c:v>
                </c:pt>
                <c:pt idx="8457">
                  <c:v>41798.375</c:v>
                </c:pt>
                <c:pt idx="8458">
                  <c:v>41798.416666666664</c:v>
                </c:pt>
                <c:pt idx="8459">
                  <c:v>41798.458333333336</c:v>
                </c:pt>
                <c:pt idx="8460">
                  <c:v>41798.5</c:v>
                </c:pt>
                <c:pt idx="8461">
                  <c:v>41798.541666666664</c:v>
                </c:pt>
                <c:pt idx="8462">
                  <c:v>41798.583333333336</c:v>
                </c:pt>
                <c:pt idx="8463">
                  <c:v>41798.625</c:v>
                </c:pt>
                <c:pt idx="8464">
                  <c:v>41798.666666666664</c:v>
                </c:pt>
                <c:pt idx="8465">
                  <c:v>41798.708333333336</c:v>
                </c:pt>
                <c:pt idx="8466">
                  <c:v>41798.75</c:v>
                </c:pt>
                <c:pt idx="8467">
                  <c:v>41798.791666666664</c:v>
                </c:pt>
                <c:pt idx="8468">
                  <c:v>41798.833333333336</c:v>
                </c:pt>
                <c:pt idx="8469">
                  <c:v>41798.875</c:v>
                </c:pt>
                <c:pt idx="8470">
                  <c:v>41798.916666666664</c:v>
                </c:pt>
                <c:pt idx="8471">
                  <c:v>41798.958333333336</c:v>
                </c:pt>
                <c:pt idx="8472">
                  <c:v>41799</c:v>
                </c:pt>
                <c:pt idx="8473">
                  <c:v>41799.041666666664</c:v>
                </c:pt>
                <c:pt idx="8474">
                  <c:v>41799.083333333336</c:v>
                </c:pt>
                <c:pt idx="8475">
                  <c:v>41799.125</c:v>
                </c:pt>
                <c:pt idx="8476">
                  <c:v>41799.166666666664</c:v>
                </c:pt>
                <c:pt idx="8477">
                  <c:v>41799.208333333336</c:v>
                </c:pt>
                <c:pt idx="8478">
                  <c:v>41799.25</c:v>
                </c:pt>
                <c:pt idx="8479">
                  <c:v>41799.291666666664</c:v>
                </c:pt>
                <c:pt idx="8480">
                  <c:v>41799.333333333336</c:v>
                </c:pt>
                <c:pt idx="8481">
                  <c:v>41799.375</c:v>
                </c:pt>
                <c:pt idx="8482">
                  <c:v>41799.416666666664</c:v>
                </c:pt>
                <c:pt idx="8483">
                  <c:v>41799.458333333336</c:v>
                </c:pt>
                <c:pt idx="8484">
                  <c:v>41799.5</c:v>
                </c:pt>
                <c:pt idx="8485">
                  <c:v>41799.541666666664</c:v>
                </c:pt>
                <c:pt idx="8486">
                  <c:v>41799.583333333336</c:v>
                </c:pt>
                <c:pt idx="8487">
                  <c:v>41799.625</c:v>
                </c:pt>
                <c:pt idx="8488">
                  <c:v>41799.666666666664</c:v>
                </c:pt>
                <c:pt idx="8489">
                  <c:v>41799.708333333336</c:v>
                </c:pt>
                <c:pt idx="8490">
                  <c:v>41799.75</c:v>
                </c:pt>
                <c:pt idx="8491">
                  <c:v>41799.791666666664</c:v>
                </c:pt>
                <c:pt idx="8492">
                  <c:v>41799.833333333336</c:v>
                </c:pt>
                <c:pt idx="8493">
                  <c:v>41799.875</c:v>
                </c:pt>
                <c:pt idx="8494">
                  <c:v>41799.916666666664</c:v>
                </c:pt>
                <c:pt idx="8495">
                  <c:v>41799.958333333336</c:v>
                </c:pt>
                <c:pt idx="8496">
                  <c:v>41800</c:v>
                </c:pt>
                <c:pt idx="8497">
                  <c:v>41800.041666666664</c:v>
                </c:pt>
                <c:pt idx="8498">
                  <c:v>41800.083333333336</c:v>
                </c:pt>
                <c:pt idx="8499">
                  <c:v>41800.125</c:v>
                </c:pt>
                <c:pt idx="8500">
                  <c:v>41800.166666666664</c:v>
                </c:pt>
                <c:pt idx="8501">
                  <c:v>41800.208333333336</c:v>
                </c:pt>
                <c:pt idx="8502">
                  <c:v>41800.25</c:v>
                </c:pt>
                <c:pt idx="8503">
                  <c:v>41800.291666666664</c:v>
                </c:pt>
                <c:pt idx="8504">
                  <c:v>41800.333333333336</c:v>
                </c:pt>
                <c:pt idx="8505">
                  <c:v>41800.375</c:v>
                </c:pt>
                <c:pt idx="8506">
                  <c:v>41800.416666666664</c:v>
                </c:pt>
                <c:pt idx="8507">
                  <c:v>41800.458333333336</c:v>
                </c:pt>
                <c:pt idx="8508">
                  <c:v>41800.5</c:v>
                </c:pt>
                <c:pt idx="8509">
                  <c:v>41800.541666666664</c:v>
                </c:pt>
                <c:pt idx="8510">
                  <c:v>41800.583333333336</c:v>
                </c:pt>
                <c:pt idx="8511">
                  <c:v>41800.625</c:v>
                </c:pt>
                <c:pt idx="8512">
                  <c:v>41800.666666666664</c:v>
                </c:pt>
                <c:pt idx="8513">
                  <c:v>41800.708333333336</c:v>
                </c:pt>
                <c:pt idx="8514">
                  <c:v>41800.75</c:v>
                </c:pt>
                <c:pt idx="8515">
                  <c:v>41800.791666666664</c:v>
                </c:pt>
                <c:pt idx="8516">
                  <c:v>41800.833333333336</c:v>
                </c:pt>
                <c:pt idx="8517">
                  <c:v>41800.875</c:v>
                </c:pt>
                <c:pt idx="8518">
                  <c:v>41800.916666666664</c:v>
                </c:pt>
                <c:pt idx="8519">
                  <c:v>41800.958333333336</c:v>
                </c:pt>
                <c:pt idx="8520">
                  <c:v>41801</c:v>
                </c:pt>
                <c:pt idx="8521">
                  <c:v>41801.041666666664</c:v>
                </c:pt>
                <c:pt idx="8522">
                  <c:v>41801.083333333336</c:v>
                </c:pt>
                <c:pt idx="8523">
                  <c:v>41801.125</c:v>
                </c:pt>
                <c:pt idx="8524">
                  <c:v>41801.166666666664</c:v>
                </c:pt>
                <c:pt idx="8525">
                  <c:v>41801.208333333336</c:v>
                </c:pt>
                <c:pt idx="8526">
                  <c:v>41801.25</c:v>
                </c:pt>
                <c:pt idx="8527">
                  <c:v>41801.291666666664</c:v>
                </c:pt>
                <c:pt idx="8528">
                  <c:v>41801.333333333336</c:v>
                </c:pt>
                <c:pt idx="8529">
                  <c:v>41801.375</c:v>
                </c:pt>
                <c:pt idx="8530">
                  <c:v>41801.416666666664</c:v>
                </c:pt>
                <c:pt idx="8531">
                  <c:v>41801.458333333336</c:v>
                </c:pt>
                <c:pt idx="8532">
                  <c:v>41801.5</c:v>
                </c:pt>
                <c:pt idx="8533">
                  <c:v>41801.541666666664</c:v>
                </c:pt>
                <c:pt idx="8534">
                  <c:v>41801.583333333336</c:v>
                </c:pt>
                <c:pt idx="8535">
                  <c:v>41801.625</c:v>
                </c:pt>
                <c:pt idx="8536">
                  <c:v>41801.666666666664</c:v>
                </c:pt>
                <c:pt idx="8537">
                  <c:v>41801.708333333336</c:v>
                </c:pt>
                <c:pt idx="8538">
                  <c:v>41801.75</c:v>
                </c:pt>
                <c:pt idx="8539">
                  <c:v>41801.791666666664</c:v>
                </c:pt>
                <c:pt idx="8540">
                  <c:v>41801.833333333336</c:v>
                </c:pt>
                <c:pt idx="8541">
                  <c:v>41801.875</c:v>
                </c:pt>
                <c:pt idx="8542">
                  <c:v>41801.916666666664</c:v>
                </c:pt>
                <c:pt idx="8543">
                  <c:v>41801.958333333336</c:v>
                </c:pt>
                <c:pt idx="8544">
                  <c:v>41802</c:v>
                </c:pt>
                <c:pt idx="8545">
                  <c:v>41802.041666666664</c:v>
                </c:pt>
                <c:pt idx="8546">
                  <c:v>41802.083333333336</c:v>
                </c:pt>
                <c:pt idx="8547">
                  <c:v>41802.125</c:v>
                </c:pt>
                <c:pt idx="8548">
                  <c:v>41802.166666666664</c:v>
                </c:pt>
                <c:pt idx="8549">
                  <c:v>41802.208333333336</c:v>
                </c:pt>
                <c:pt idx="8550">
                  <c:v>41802.25</c:v>
                </c:pt>
                <c:pt idx="8551">
                  <c:v>41802.291666666664</c:v>
                </c:pt>
                <c:pt idx="8552">
                  <c:v>41802.333333333336</c:v>
                </c:pt>
                <c:pt idx="8553">
                  <c:v>41802.375</c:v>
                </c:pt>
                <c:pt idx="8554">
                  <c:v>41802.416666666664</c:v>
                </c:pt>
                <c:pt idx="8555">
                  <c:v>41802.458333333336</c:v>
                </c:pt>
                <c:pt idx="8556">
                  <c:v>41802.5</c:v>
                </c:pt>
                <c:pt idx="8557">
                  <c:v>41802.541666666664</c:v>
                </c:pt>
                <c:pt idx="8558">
                  <c:v>41802.583333333336</c:v>
                </c:pt>
                <c:pt idx="8559">
                  <c:v>41802.625</c:v>
                </c:pt>
                <c:pt idx="8560">
                  <c:v>41802.666666666664</c:v>
                </c:pt>
                <c:pt idx="8561">
                  <c:v>41802.708333333336</c:v>
                </c:pt>
                <c:pt idx="8562">
                  <c:v>41802.75</c:v>
                </c:pt>
                <c:pt idx="8563">
                  <c:v>41802.791666666664</c:v>
                </c:pt>
                <c:pt idx="8564">
                  <c:v>41802.833333333336</c:v>
                </c:pt>
                <c:pt idx="8565">
                  <c:v>41802.875</c:v>
                </c:pt>
                <c:pt idx="8566">
                  <c:v>41802.916666666664</c:v>
                </c:pt>
                <c:pt idx="8567">
                  <c:v>41802.958333333336</c:v>
                </c:pt>
                <c:pt idx="8568">
                  <c:v>41803</c:v>
                </c:pt>
                <c:pt idx="8569">
                  <c:v>41803.041666666664</c:v>
                </c:pt>
                <c:pt idx="8570">
                  <c:v>41803.083333333336</c:v>
                </c:pt>
                <c:pt idx="8571">
                  <c:v>41803.125</c:v>
                </c:pt>
                <c:pt idx="8572">
                  <c:v>41803.166666666664</c:v>
                </c:pt>
                <c:pt idx="8573">
                  <c:v>41803.208333333336</c:v>
                </c:pt>
                <c:pt idx="8574">
                  <c:v>41803.25</c:v>
                </c:pt>
                <c:pt idx="8575">
                  <c:v>41803.291666666664</c:v>
                </c:pt>
                <c:pt idx="8576">
                  <c:v>41803.333333333336</c:v>
                </c:pt>
                <c:pt idx="8577">
                  <c:v>41803.375</c:v>
                </c:pt>
                <c:pt idx="8578">
                  <c:v>41803.416666666664</c:v>
                </c:pt>
                <c:pt idx="8579">
                  <c:v>41803.458333333336</c:v>
                </c:pt>
                <c:pt idx="8580">
                  <c:v>41803.5</c:v>
                </c:pt>
                <c:pt idx="8581">
                  <c:v>41803.541666666664</c:v>
                </c:pt>
                <c:pt idx="8582">
                  <c:v>41803.583333333336</c:v>
                </c:pt>
                <c:pt idx="8583">
                  <c:v>41803.625</c:v>
                </c:pt>
                <c:pt idx="8584">
                  <c:v>41803.666666666664</c:v>
                </c:pt>
                <c:pt idx="8585">
                  <c:v>41803.708333333336</c:v>
                </c:pt>
                <c:pt idx="8586">
                  <c:v>41803.75</c:v>
                </c:pt>
                <c:pt idx="8587">
                  <c:v>41803.791666666664</c:v>
                </c:pt>
                <c:pt idx="8588">
                  <c:v>41803.833333333336</c:v>
                </c:pt>
                <c:pt idx="8589">
                  <c:v>41803.875</c:v>
                </c:pt>
                <c:pt idx="8590">
                  <c:v>41803.916666666664</c:v>
                </c:pt>
                <c:pt idx="8591">
                  <c:v>41803.958333333336</c:v>
                </c:pt>
                <c:pt idx="8592">
                  <c:v>41804</c:v>
                </c:pt>
                <c:pt idx="8593">
                  <c:v>41804.041666666664</c:v>
                </c:pt>
                <c:pt idx="8594">
                  <c:v>41804.083333333336</c:v>
                </c:pt>
                <c:pt idx="8595">
                  <c:v>41804.125</c:v>
                </c:pt>
                <c:pt idx="8596">
                  <c:v>41804.166666666664</c:v>
                </c:pt>
                <c:pt idx="8597">
                  <c:v>41804.208333333336</c:v>
                </c:pt>
                <c:pt idx="8598">
                  <c:v>41804.25</c:v>
                </c:pt>
                <c:pt idx="8599">
                  <c:v>41804.291666666664</c:v>
                </c:pt>
                <c:pt idx="8600">
                  <c:v>41804.333333333336</c:v>
                </c:pt>
                <c:pt idx="8601">
                  <c:v>41804.375</c:v>
                </c:pt>
                <c:pt idx="8602">
                  <c:v>41804.416666666664</c:v>
                </c:pt>
                <c:pt idx="8603">
                  <c:v>41804.458333333336</c:v>
                </c:pt>
                <c:pt idx="8604">
                  <c:v>41804.5</c:v>
                </c:pt>
                <c:pt idx="8605">
                  <c:v>41804.541666666664</c:v>
                </c:pt>
                <c:pt idx="8606">
                  <c:v>41804.583333333336</c:v>
                </c:pt>
                <c:pt idx="8607">
                  <c:v>41804.625</c:v>
                </c:pt>
                <c:pt idx="8608">
                  <c:v>41804.666666666664</c:v>
                </c:pt>
                <c:pt idx="8609">
                  <c:v>41804.708333333336</c:v>
                </c:pt>
                <c:pt idx="8610">
                  <c:v>41804.75</c:v>
                </c:pt>
                <c:pt idx="8611">
                  <c:v>41804.791666666664</c:v>
                </c:pt>
                <c:pt idx="8612">
                  <c:v>41804.833333333336</c:v>
                </c:pt>
                <c:pt idx="8613">
                  <c:v>41804.875</c:v>
                </c:pt>
                <c:pt idx="8614">
                  <c:v>41804.916666666664</c:v>
                </c:pt>
                <c:pt idx="8615">
                  <c:v>41804.958333333336</c:v>
                </c:pt>
                <c:pt idx="8616">
                  <c:v>41805</c:v>
                </c:pt>
                <c:pt idx="8617">
                  <c:v>41805.041666666664</c:v>
                </c:pt>
                <c:pt idx="8618">
                  <c:v>41805.083333333336</c:v>
                </c:pt>
                <c:pt idx="8619">
                  <c:v>41805.125</c:v>
                </c:pt>
                <c:pt idx="8620">
                  <c:v>41805.166666666664</c:v>
                </c:pt>
                <c:pt idx="8621">
                  <c:v>41805.208333333336</c:v>
                </c:pt>
                <c:pt idx="8622">
                  <c:v>41805.25</c:v>
                </c:pt>
                <c:pt idx="8623">
                  <c:v>41805.291666666664</c:v>
                </c:pt>
                <c:pt idx="8624">
                  <c:v>41805.333333333336</c:v>
                </c:pt>
                <c:pt idx="8625">
                  <c:v>41805.375</c:v>
                </c:pt>
                <c:pt idx="8626">
                  <c:v>41805.416666666664</c:v>
                </c:pt>
                <c:pt idx="8627">
                  <c:v>41805.458333333336</c:v>
                </c:pt>
                <c:pt idx="8628">
                  <c:v>41805.5</c:v>
                </c:pt>
                <c:pt idx="8629">
                  <c:v>41805.541666666664</c:v>
                </c:pt>
                <c:pt idx="8630">
                  <c:v>41805.583333333336</c:v>
                </c:pt>
                <c:pt idx="8631">
                  <c:v>41805.625</c:v>
                </c:pt>
                <c:pt idx="8632">
                  <c:v>41805.666666666664</c:v>
                </c:pt>
                <c:pt idx="8633">
                  <c:v>41805.708333333336</c:v>
                </c:pt>
                <c:pt idx="8634">
                  <c:v>41805.75</c:v>
                </c:pt>
                <c:pt idx="8635">
                  <c:v>41805.791666666664</c:v>
                </c:pt>
                <c:pt idx="8636">
                  <c:v>41805.833333333336</c:v>
                </c:pt>
                <c:pt idx="8637">
                  <c:v>41805.875</c:v>
                </c:pt>
                <c:pt idx="8638">
                  <c:v>41805.916666666664</c:v>
                </c:pt>
                <c:pt idx="8639">
                  <c:v>41805.958333333336</c:v>
                </c:pt>
                <c:pt idx="8640">
                  <c:v>41806</c:v>
                </c:pt>
                <c:pt idx="8641">
                  <c:v>41806.041666666664</c:v>
                </c:pt>
                <c:pt idx="8642">
                  <c:v>41806.083333333336</c:v>
                </c:pt>
                <c:pt idx="8643">
                  <c:v>41806.125</c:v>
                </c:pt>
                <c:pt idx="8644">
                  <c:v>41806.166666666664</c:v>
                </c:pt>
                <c:pt idx="8645">
                  <c:v>41806.208333333336</c:v>
                </c:pt>
                <c:pt idx="8646">
                  <c:v>41806.25</c:v>
                </c:pt>
                <c:pt idx="8647">
                  <c:v>41806.291666666664</c:v>
                </c:pt>
                <c:pt idx="8648">
                  <c:v>41806.333333333336</c:v>
                </c:pt>
                <c:pt idx="8649">
                  <c:v>41806.375</c:v>
                </c:pt>
                <c:pt idx="8650">
                  <c:v>41806.416666666664</c:v>
                </c:pt>
                <c:pt idx="8651">
                  <c:v>41806.458333333336</c:v>
                </c:pt>
                <c:pt idx="8652">
                  <c:v>41806.5</c:v>
                </c:pt>
                <c:pt idx="8653">
                  <c:v>41806.541666666664</c:v>
                </c:pt>
                <c:pt idx="8654">
                  <c:v>41806.583333333336</c:v>
                </c:pt>
                <c:pt idx="8655">
                  <c:v>41806.625</c:v>
                </c:pt>
                <c:pt idx="8656">
                  <c:v>41806.666666666664</c:v>
                </c:pt>
                <c:pt idx="8657">
                  <c:v>41806.708333333336</c:v>
                </c:pt>
                <c:pt idx="8658">
                  <c:v>41806.75</c:v>
                </c:pt>
                <c:pt idx="8659">
                  <c:v>41806.791666666664</c:v>
                </c:pt>
                <c:pt idx="8660">
                  <c:v>41806.833333333336</c:v>
                </c:pt>
                <c:pt idx="8661">
                  <c:v>41806.875</c:v>
                </c:pt>
                <c:pt idx="8662">
                  <c:v>41806.916666666664</c:v>
                </c:pt>
                <c:pt idx="8663">
                  <c:v>41806.958333333336</c:v>
                </c:pt>
                <c:pt idx="8664">
                  <c:v>41807</c:v>
                </c:pt>
                <c:pt idx="8665">
                  <c:v>41807.041666666664</c:v>
                </c:pt>
                <c:pt idx="8666">
                  <c:v>41807.083333333336</c:v>
                </c:pt>
                <c:pt idx="8667">
                  <c:v>41807.125</c:v>
                </c:pt>
                <c:pt idx="8668">
                  <c:v>41807.166666666664</c:v>
                </c:pt>
                <c:pt idx="8669">
                  <c:v>41807.208333333336</c:v>
                </c:pt>
                <c:pt idx="8670">
                  <c:v>41807.25</c:v>
                </c:pt>
                <c:pt idx="8671">
                  <c:v>41807.291666666664</c:v>
                </c:pt>
                <c:pt idx="8672">
                  <c:v>41807.333333333336</c:v>
                </c:pt>
                <c:pt idx="8673">
                  <c:v>41807.375</c:v>
                </c:pt>
                <c:pt idx="8674">
                  <c:v>41807.416666666664</c:v>
                </c:pt>
                <c:pt idx="8675">
                  <c:v>41807.458333333336</c:v>
                </c:pt>
                <c:pt idx="8676">
                  <c:v>41807.5</c:v>
                </c:pt>
                <c:pt idx="8677">
                  <c:v>41807.541666666664</c:v>
                </c:pt>
                <c:pt idx="8678">
                  <c:v>41807.583333333336</c:v>
                </c:pt>
                <c:pt idx="8679">
                  <c:v>41807.625</c:v>
                </c:pt>
                <c:pt idx="8680">
                  <c:v>41807.666666666664</c:v>
                </c:pt>
                <c:pt idx="8681">
                  <c:v>41807.708333333336</c:v>
                </c:pt>
                <c:pt idx="8682">
                  <c:v>41807.75</c:v>
                </c:pt>
                <c:pt idx="8683">
                  <c:v>41807.791666666664</c:v>
                </c:pt>
                <c:pt idx="8684">
                  <c:v>41807.833333333336</c:v>
                </c:pt>
                <c:pt idx="8685">
                  <c:v>41807.875</c:v>
                </c:pt>
                <c:pt idx="8686">
                  <c:v>41807.916666666664</c:v>
                </c:pt>
                <c:pt idx="8687">
                  <c:v>41807.958333333336</c:v>
                </c:pt>
                <c:pt idx="8688">
                  <c:v>41808</c:v>
                </c:pt>
                <c:pt idx="8689">
                  <c:v>41808.041666666664</c:v>
                </c:pt>
                <c:pt idx="8690">
                  <c:v>41808.083333333336</c:v>
                </c:pt>
                <c:pt idx="8691">
                  <c:v>41808.125</c:v>
                </c:pt>
                <c:pt idx="8692">
                  <c:v>41808.166666666664</c:v>
                </c:pt>
                <c:pt idx="8693">
                  <c:v>41808.208333333336</c:v>
                </c:pt>
                <c:pt idx="8694">
                  <c:v>41808.25</c:v>
                </c:pt>
                <c:pt idx="8695">
                  <c:v>41808.291666666664</c:v>
                </c:pt>
                <c:pt idx="8696">
                  <c:v>41808.333333333336</c:v>
                </c:pt>
                <c:pt idx="8697">
                  <c:v>41808.375</c:v>
                </c:pt>
                <c:pt idx="8698">
                  <c:v>41808.416666666664</c:v>
                </c:pt>
                <c:pt idx="8699">
                  <c:v>41808.458333333336</c:v>
                </c:pt>
                <c:pt idx="8700">
                  <c:v>41808.5</c:v>
                </c:pt>
                <c:pt idx="8701">
                  <c:v>41808.541666666664</c:v>
                </c:pt>
                <c:pt idx="8702">
                  <c:v>41808.583333333336</c:v>
                </c:pt>
                <c:pt idx="8703">
                  <c:v>41808.625</c:v>
                </c:pt>
                <c:pt idx="8704">
                  <c:v>41808.666666666664</c:v>
                </c:pt>
                <c:pt idx="8705">
                  <c:v>41808.708333333336</c:v>
                </c:pt>
                <c:pt idx="8706">
                  <c:v>41808.75</c:v>
                </c:pt>
                <c:pt idx="8707">
                  <c:v>41808.791666666664</c:v>
                </c:pt>
                <c:pt idx="8708">
                  <c:v>41808.833333333336</c:v>
                </c:pt>
                <c:pt idx="8709">
                  <c:v>41808.875</c:v>
                </c:pt>
                <c:pt idx="8710">
                  <c:v>41808.916666666664</c:v>
                </c:pt>
                <c:pt idx="8711">
                  <c:v>41808.958333333336</c:v>
                </c:pt>
                <c:pt idx="8712">
                  <c:v>41809</c:v>
                </c:pt>
                <c:pt idx="8713">
                  <c:v>41809.041666666664</c:v>
                </c:pt>
                <c:pt idx="8714">
                  <c:v>41809.083333333336</c:v>
                </c:pt>
                <c:pt idx="8715">
                  <c:v>41809.125</c:v>
                </c:pt>
                <c:pt idx="8716">
                  <c:v>41809.166666666664</c:v>
                </c:pt>
                <c:pt idx="8717">
                  <c:v>41809.208333333336</c:v>
                </c:pt>
                <c:pt idx="8718">
                  <c:v>41809.25</c:v>
                </c:pt>
                <c:pt idx="8719">
                  <c:v>41809.291666666664</c:v>
                </c:pt>
                <c:pt idx="8720">
                  <c:v>41809.333333333336</c:v>
                </c:pt>
                <c:pt idx="8721">
                  <c:v>41809.375</c:v>
                </c:pt>
                <c:pt idx="8722">
                  <c:v>41809.416666666664</c:v>
                </c:pt>
                <c:pt idx="8723">
                  <c:v>41809.458333333336</c:v>
                </c:pt>
                <c:pt idx="8724">
                  <c:v>41809.5</c:v>
                </c:pt>
                <c:pt idx="8725">
                  <c:v>41809.541666666664</c:v>
                </c:pt>
                <c:pt idx="8726">
                  <c:v>41809.583333333336</c:v>
                </c:pt>
                <c:pt idx="8727">
                  <c:v>41809.625</c:v>
                </c:pt>
                <c:pt idx="8728">
                  <c:v>41809.666666666664</c:v>
                </c:pt>
                <c:pt idx="8729">
                  <c:v>41809.708333333336</c:v>
                </c:pt>
                <c:pt idx="8730">
                  <c:v>41809.75</c:v>
                </c:pt>
                <c:pt idx="8731">
                  <c:v>41809.791666666664</c:v>
                </c:pt>
                <c:pt idx="8732">
                  <c:v>41809.833333333336</c:v>
                </c:pt>
                <c:pt idx="8733">
                  <c:v>41809.875</c:v>
                </c:pt>
                <c:pt idx="8734">
                  <c:v>41809.916666666664</c:v>
                </c:pt>
                <c:pt idx="8735">
                  <c:v>41809.958333333336</c:v>
                </c:pt>
                <c:pt idx="8736">
                  <c:v>41810</c:v>
                </c:pt>
                <c:pt idx="8737">
                  <c:v>41810.041666666664</c:v>
                </c:pt>
                <c:pt idx="8738">
                  <c:v>41810.083333333336</c:v>
                </c:pt>
                <c:pt idx="8739">
                  <c:v>41810.125</c:v>
                </c:pt>
                <c:pt idx="8740">
                  <c:v>41810.166666666664</c:v>
                </c:pt>
                <c:pt idx="8741">
                  <c:v>41810.208333333336</c:v>
                </c:pt>
                <c:pt idx="8742">
                  <c:v>41810.25</c:v>
                </c:pt>
                <c:pt idx="8743">
                  <c:v>41810.291666666664</c:v>
                </c:pt>
                <c:pt idx="8744">
                  <c:v>41810.333333333336</c:v>
                </c:pt>
                <c:pt idx="8745">
                  <c:v>41810.375</c:v>
                </c:pt>
                <c:pt idx="8746">
                  <c:v>41810.416666666664</c:v>
                </c:pt>
                <c:pt idx="8747">
                  <c:v>41810.458333333336</c:v>
                </c:pt>
                <c:pt idx="8748">
                  <c:v>41810.5</c:v>
                </c:pt>
                <c:pt idx="8749">
                  <c:v>41810.541666666664</c:v>
                </c:pt>
                <c:pt idx="8750">
                  <c:v>41810.583333333336</c:v>
                </c:pt>
                <c:pt idx="8751">
                  <c:v>41810.625</c:v>
                </c:pt>
                <c:pt idx="8752">
                  <c:v>41810.666666666664</c:v>
                </c:pt>
                <c:pt idx="8753">
                  <c:v>41810.708333333336</c:v>
                </c:pt>
                <c:pt idx="8754">
                  <c:v>41810.75</c:v>
                </c:pt>
                <c:pt idx="8755">
                  <c:v>41810.791666666664</c:v>
                </c:pt>
                <c:pt idx="8756">
                  <c:v>41810.833333333336</c:v>
                </c:pt>
                <c:pt idx="8757">
                  <c:v>41810.875</c:v>
                </c:pt>
                <c:pt idx="8758">
                  <c:v>41810.916666666664</c:v>
                </c:pt>
                <c:pt idx="8759">
                  <c:v>41810.958333333336</c:v>
                </c:pt>
                <c:pt idx="8760">
                  <c:v>41811</c:v>
                </c:pt>
              </c:numCache>
            </c:numRef>
          </c:cat>
          <c:val>
            <c:numRef>
              <c:f>'Sums hours'!$B$31:$B$8791</c:f>
              <c:numCache>
                <c:formatCode>General</c:formatCode>
                <c:ptCount val="876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  <c:pt idx="10">
                  <c:v>3</c:v>
                </c:pt>
                <c:pt idx="11">
                  <c:v>2</c:v>
                </c:pt>
                <c:pt idx="12">
                  <c:v>3</c:v>
                </c:pt>
                <c:pt idx="13">
                  <c:v>5</c:v>
                </c:pt>
                <c:pt idx="14">
                  <c:v>6</c:v>
                </c:pt>
                <c:pt idx="15">
                  <c:v>5</c:v>
                </c:pt>
                <c:pt idx="16">
                  <c:v>2</c:v>
                </c:pt>
                <c:pt idx="17">
                  <c:v>4</c:v>
                </c:pt>
                <c:pt idx="18">
                  <c:v>0</c:v>
                </c:pt>
                <c:pt idx="19">
                  <c:v>2</c:v>
                </c:pt>
                <c:pt idx="20">
                  <c:v>0</c:v>
                </c:pt>
                <c:pt idx="21">
                  <c:v>0</c:v>
                </c:pt>
                <c:pt idx="22">
                  <c:v>1</c:v>
                </c:pt>
                <c:pt idx="23">
                  <c:v>1</c:v>
                </c:pt>
                <c:pt idx="24">
                  <c:v>2</c:v>
                </c:pt>
                <c:pt idx="25">
                  <c:v>0</c:v>
                </c:pt>
                <c:pt idx="26">
                  <c:v>0</c:v>
                </c:pt>
                <c:pt idx="27">
                  <c:v>2</c:v>
                </c:pt>
                <c:pt idx="28">
                  <c:v>0</c:v>
                </c:pt>
                <c:pt idx="29">
                  <c:v>3</c:v>
                </c:pt>
                <c:pt idx="30">
                  <c:v>3</c:v>
                </c:pt>
                <c:pt idx="31">
                  <c:v>2</c:v>
                </c:pt>
                <c:pt idx="32">
                  <c:v>3</c:v>
                </c:pt>
                <c:pt idx="33">
                  <c:v>0</c:v>
                </c:pt>
                <c:pt idx="34">
                  <c:v>3</c:v>
                </c:pt>
                <c:pt idx="35">
                  <c:v>0</c:v>
                </c:pt>
                <c:pt idx="36">
                  <c:v>2</c:v>
                </c:pt>
                <c:pt idx="37">
                  <c:v>1</c:v>
                </c:pt>
                <c:pt idx="38">
                  <c:v>1</c:v>
                </c:pt>
                <c:pt idx="39">
                  <c:v>0</c:v>
                </c:pt>
                <c:pt idx="40">
                  <c:v>0</c:v>
                </c:pt>
                <c:pt idx="41">
                  <c:v>1</c:v>
                </c:pt>
                <c:pt idx="42">
                  <c:v>0</c:v>
                </c:pt>
                <c:pt idx="43">
                  <c:v>1</c:v>
                </c:pt>
                <c:pt idx="44">
                  <c:v>2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1</c:v>
                </c:pt>
                <c:pt idx="49">
                  <c:v>0</c:v>
                </c:pt>
                <c:pt idx="50">
                  <c:v>1</c:v>
                </c:pt>
                <c:pt idx="51">
                  <c:v>1</c:v>
                </c:pt>
                <c:pt idx="52">
                  <c:v>0</c:v>
                </c:pt>
                <c:pt idx="53">
                  <c:v>1</c:v>
                </c:pt>
                <c:pt idx="54">
                  <c:v>0</c:v>
                </c:pt>
                <c:pt idx="55">
                  <c:v>4</c:v>
                </c:pt>
                <c:pt idx="56">
                  <c:v>4</c:v>
                </c:pt>
                <c:pt idx="57">
                  <c:v>3</c:v>
                </c:pt>
                <c:pt idx="58">
                  <c:v>3</c:v>
                </c:pt>
                <c:pt idx="59">
                  <c:v>2</c:v>
                </c:pt>
                <c:pt idx="60">
                  <c:v>1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3</c:v>
                </c:pt>
                <c:pt idx="65">
                  <c:v>1</c:v>
                </c:pt>
                <c:pt idx="66">
                  <c:v>1</c:v>
                </c:pt>
                <c:pt idx="67">
                  <c:v>2</c:v>
                </c:pt>
                <c:pt idx="68">
                  <c:v>3</c:v>
                </c:pt>
                <c:pt idx="69">
                  <c:v>0</c:v>
                </c:pt>
                <c:pt idx="70">
                  <c:v>1</c:v>
                </c:pt>
                <c:pt idx="71">
                  <c:v>0</c:v>
                </c:pt>
                <c:pt idx="72">
                  <c:v>1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1</c:v>
                </c:pt>
                <c:pt idx="77">
                  <c:v>3</c:v>
                </c:pt>
                <c:pt idx="78">
                  <c:v>1</c:v>
                </c:pt>
                <c:pt idx="79">
                  <c:v>6</c:v>
                </c:pt>
                <c:pt idx="80">
                  <c:v>12</c:v>
                </c:pt>
                <c:pt idx="81">
                  <c:v>2</c:v>
                </c:pt>
                <c:pt idx="82">
                  <c:v>13</c:v>
                </c:pt>
                <c:pt idx="83">
                  <c:v>3</c:v>
                </c:pt>
                <c:pt idx="84">
                  <c:v>2</c:v>
                </c:pt>
                <c:pt idx="85">
                  <c:v>7</c:v>
                </c:pt>
                <c:pt idx="86">
                  <c:v>6</c:v>
                </c:pt>
                <c:pt idx="87">
                  <c:v>7</c:v>
                </c:pt>
                <c:pt idx="88">
                  <c:v>3</c:v>
                </c:pt>
                <c:pt idx="89">
                  <c:v>2</c:v>
                </c:pt>
                <c:pt idx="90">
                  <c:v>2</c:v>
                </c:pt>
                <c:pt idx="91">
                  <c:v>1</c:v>
                </c:pt>
                <c:pt idx="92">
                  <c:v>0</c:v>
                </c:pt>
                <c:pt idx="93">
                  <c:v>1</c:v>
                </c:pt>
                <c:pt idx="94">
                  <c:v>3</c:v>
                </c:pt>
                <c:pt idx="95">
                  <c:v>2</c:v>
                </c:pt>
                <c:pt idx="96">
                  <c:v>2</c:v>
                </c:pt>
                <c:pt idx="97">
                  <c:v>0</c:v>
                </c:pt>
                <c:pt idx="98">
                  <c:v>2</c:v>
                </c:pt>
                <c:pt idx="99">
                  <c:v>1</c:v>
                </c:pt>
                <c:pt idx="100">
                  <c:v>0</c:v>
                </c:pt>
                <c:pt idx="101">
                  <c:v>0</c:v>
                </c:pt>
                <c:pt idx="102">
                  <c:v>2</c:v>
                </c:pt>
                <c:pt idx="103">
                  <c:v>5</c:v>
                </c:pt>
                <c:pt idx="104">
                  <c:v>7</c:v>
                </c:pt>
                <c:pt idx="105">
                  <c:v>6</c:v>
                </c:pt>
                <c:pt idx="106">
                  <c:v>5</c:v>
                </c:pt>
                <c:pt idx="107">
                  <c:v>1</c:v>
                </c:pt>
                <c:pt idx="108">
                  <c:v>6</c:v>
                </c:pt>
                <c:pt idx="109">
                  <c:v>5</c:v>
                </c:pt>
                <c:pt idx="110">
                  <c:v>4</c:v>
                </c:pt>
                <c:pt idx="111">
                  <c:v>8</c:v>
                </c:pt>
                <c:pt idx="112">
                  <c:v>2</c:v>
                </c:pt>
                <c:pt idx="113">
                  <c:v>0</c:v>
                </c:pt>
                <c:pt idx="114">
                  <c:v>3</c:v>
                </c:pt>
                <c:pt idx="115">
                  <c:v>0</c:v>
                </c:pt>
                <c:pt idx="116">
                  <c:v>0</c:v>
                </c:pt>
                <c:pt idx="117">
                  <c:v>2</c:v>
                </c:pt>
                <c:pt idx="118">
                  <c:v>1</c:v>
                </c:pt>
                <c:pt idx="119">
                  <c:v>1</c:v>
                </c:pt>
                <c:pt idx="120">
                  <c:v>1</c:v>
                </c:pt>
                <c:pt idx="121">
                  <c:v>0</c:v>
                </c:pt>
                <c:pt idx="122">
                  <c:v>0</c:v>
                </c:pt>
                <c:pt idx="123">
                  <c:v>3</c:v>
                </c:pt>
                <c:pt idx="124">
                  <c:v>1</c:v>
                </c:pt>
                <c:pt idx="125">
                  <c:v>0</c:v>
                </c:pt>
                <c:pt idx="126">
                  <c:v>2</c:v>
                </c:pt>
                <c:pt idx="127">
                  <c:v>6</c:v>
                </c:pt>
                <c:pt idx="128">
                  <c:v>11</c:v>
                </c:pt>
                <c:pt idx="129">
                  <c:v>0</c:v>
                </c:pt>
                <c:pt idx="130">
                  <c:v>8</c:v>
                </c:pt>
                <c:pt idx="131">
                  <c:v>8</c:v>
                </c:pt>
                <c:pt idx="132">
                  <c:v>2</c:v>
                </c:pt>
                <c:pt idx="133">
                  <c:v>5</c:v>
                </c:pt>
                <c:pt idx="134">
                  <c:v>9</c:v>
                </c:pt>
                <c:pt idx="135">
                  <c:v>8</c:v>
                </c:pt>
                <c:pt idx="136">
                  <c:v>7</c:v>
                </c:pt>
                <c:pt idx="137">
                  <c:v>6</c:v>
                </c:pt>
                <c:pt idx="138">
                  <c:v>2</c:v>
                </c:pt>
                <c:pt idx="139">
                  <c:v>0</c:v>
                </c:pt>
                <c:pt idx="140">
                  <c:v>2</c:v>
                </c:pt>
                <c:pt idx="141">
                  <c:v>1</c:v>
                </c:pt>
                <c:pt idx="142">
                  <c:v>3</c:v>
                </c:pt>
                <c:pt idx="143">
                  <c:v>2</c:v>
                </c:pt>
                <c:pt idx="144">
                  <c:v>2</c:v>
                </c:pt>
                <c:pt idx="145">
                  <c:v>0</c:v>
                </c:pt>
                <c:pt idx="146">
                  <c:v>1</c:v>
                </c:pt>
                <c:pt idx="147">
                  <c:v>0</c:v>
                </c:pt>
                <c:pt idx="148">
                  <c:v>1</c:v>
                </c:pt>
                <c:pt idx="149">
                  <c:v>1</c:v>
                </c:pt>
                <c:pt idx="150">
                  <c:v>2</c:v>
                </c:pt>
                <c:pt idx="151">
                  <c:v>9</c:v>
                </c:pt>
                <c:pt idx="152">
                  <c:v>7</c:v>
                </c:pt>
                <c:pt idx="153">
                  <c:v>3</c:v>
                </c:pt>
                <c:pt idx="154">
                  <c:v>9</c:v>
                </c:pt>
                <c:pt idx="155">
                  <c:v>2</c:v>
                </c:pt>
                <c:pt idx="156">
                  <c:v>4</c:v>
                </c:pt>
                <c:pt idx="157">
                  <c:v>2</c:v>
                </c:pt>
                <c:pt idx="158">
                  <c:v>5</c:v>
                </c:pt>
                <c:pt idx="159">
                  <c:v>3</c:v>
                </c:pt>
                <c:pt idx="160">
                  <c:v>6</c:v>
                </c:pt>
                <c:pt idx="161">
                  <c:v>1</c:v>
                </c:pt>
                <c:pt idx="162">
                  <c:v>3</c:v>
                </c:pt>
                <c:pt idx="163">
                  <c:v>1</c:v>
                </c:pt>
                <c:pt idx="164">
                  <c:v>1</c:v>
                </c:pt>
                <c:pt idx="165">
                  <c:v>3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3</c:v>
                </c:pt>
                <c:pt idx="171">
                  <c:v>1</c:v>
                </c:pt>
                <c:pt idx="172">
                  <c:v>1</c:v>
                </c:pt>
                <c:pt idx="173">
                  <c:v>2</c:v>
                </c:pt>
                <c:pt idx="174">
                  <c:v>2</c:v>
                </c:pt>
                <c:pt idx="175">
                  <c:v>4</c:v>
                </c:pt>
                <c:pt idx="176">
                  <c:v>5</c:v>
                </c:pt>
                <c:pt idx="177">
                  <c:v>2</c:v>
                </c:pt>
                <c:pt idx="178">
                  <c:v>7</c:v>
                </c:pt>
                <c:pt idx="179">
                  <c:v>6</c:v>
                </c:pt>
                <c:pt idx="180">
                  <c:v>0</c:v>
                </c:pt>
                <c:pt idx="181">
                  <c:v>4</c:v>
                </c:pt>
                <c:pt idx="182">
                  <c:v>5</c:v>
                </c:pt>
                <c:pt idx="183">
                  <c:v>6</c:v>
                </c:pt>
                <c:pt idx="184">
                  <c:v>8</c:v>
                </c:pt>
                <c:pt idx="185">
                  <c:v>5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1</c:v>
                </c:pt>
                <c:pt idx="191">
                  <c:v>0</c:v>
                </c:pt>
                <c:pt idx="192">
                  <c:v>3</c:v>
                </c:pt>
                <c:pt idx="193">
                  <c:v>0</c:v>
                </c:pt>
                <c:pt idx="194">
                  <c:v>1</c:v>
                </c:pt>
                <c:pt idx="195">
                  <c:v>0</c:v>
                </c:pt>
                <c:pt idx="196">
                  <c:v>0</c:v>
                </c:pt>
                <c:pt idx="197">
                  <c:v>1</c:v>
                </c:pt>
                <c:pt idx="198">
                  <c:v>0</c:v>
                </c:pt>
                <c:pt idx="199">
                  <c:v>1</c:v>
                </c:pt>
                <c:pt idx="200">
                  <c:v>2</c:v>
                </c:pt>
                <c:pt idx="201">
                  <c:v>1</c:v>
                </c:pt>
                <c:pt idx="202">
                  <c:v>1</c:v>
                </c:pt>
                <c:pt idx="203">
                  <c:v>4</c:v>
                </c:pt>
                <c:pt idx="204">
                  <c:v>2</c:v>
                </c:pt>
                <c:pt idx="205">
                  <c:v>4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1</c:v>
                </c:pt>
                <c:pt idx="210">
                  <c:v>1</c:v>
                </c:pt>
                <c:pt idx="211">
                  <c:v>1</c:v>
                </c:pt>
                <c:pt idx="212">
                  <c:v>2</c:v>
                </c:pt>
                <c:pt idx="213">
                  <c:v>1</c:v>
                </c:pt>
                <c:pt idx="214">
                  <c:v>0</c:v>
                </c:pt>
                <c:pt idx="215">
                  <c:v>0</c:v>
                </c:pt>
                <c:pt idx="216">
                  <c:v>1</c:v>
                </c:pt>
                <c:pt idx="217">
                  <c:v>1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1</c:v>
                </c:pt>
                <c:pt idx="223">
                  <c:v>2</c:v>
                </c:pt>
                <c:pt idx="224">
                  <c:v>1</c:v>
                </c:pt>
                <c:pt idx="225">
                  <c:v>0</c:v>
                </c:pt>
                <c:pt idx="226">
                  <c:v>1</c:v>
                </c:pt>
                <c:pt idx="227">
                  <c:v>2</c:v>
                </c:pt>
                <c:pt idx="228">
                  <c:v>1</c:v>
                </c:pt>
                <c:pt idx="229">
                  <c:v>0</c:v>
                </c:pt>
                <c:pt idx="230">
                  <c:v>2</c:v>
                </c:pt>
                <c:pt idx="231">
                  <c:v>0</c:v>
                </c:pt>
                <c:pt idx="232">
                  <c:v>0</c:v>
                </c:pt>
                <c:pt idx="233">
                  <c:v>1</c:v>
                </c:pt>
                <c:pt idx="234">
                  <c:v>0</c:v>
                </c:pt>
                <c:pt idx="235">
                  <c:v>1</c:v>
                </c:pt>
                <c:pt idx="236">
                  <c:v>2</c:v>
                </c:pt>
                <c:pt idx="237">
                  <c:v>0</c:v>
                </c:pt>
                <c:pt idx="238">
                  <c:v>1</c:v>
                </c:pt>
                <c:pt idx="239">
                  <c:v>0</c:v>
                </c:pt>
                <c:pt idx="240">
                  <c:v>2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4</c:v>
                </c:pt>
                <c:pt idx="247">
                  <c:v>6</c:v>
                </c:pt>
                <c:pt idx="248">
                  <c:v>6</c:v>
                </c:pt>
                <c:pt idx="249">
                  <c:v>6</c:v>
                </c:pt>
                <c:pt idx="250">
                  <c:v>4</c:v>
                </c:pt>
                <c:pt idx="251">
                  <c:v>4</c:v>
                </c:pt>
                <c:pt idx="252">
                  <c:v>4</c:v>
                </c:pt>
                <c:pt idx="253">
                  <c:v>8</c:v>
                </c:pt>
                <c:pt idx="254">
                  <c:v>2</c:v>
                </c:pt>
                <c:pt idx="255">
                  <c:v>6</c:v>
                </c:pt>
                <c:pt idx="256">
                  <c:v>7</c:v>
                </c:pt>
                <c:pt idx="257">
                  <c:v>6</c:v>
                </c:pt>
                <c:pt idx="258">
                  <c:v>1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1</c:v>
                </c:pt>
                <c:pt idx="264">
                  <c:v>2</c:v>
                </c:pt>
                <c:pt idx="265">
                  <c:v>1</c:v>
                </c:pt>
                <c:pt idx="266">
                  <c:v>0</c:v>
                </c:pt>
                <c:pt idx="267">
                  <c:v>2</c:v>
                </c:pt>
                <c:pt idx="268">
                  <c:v>1</c:v>
                </c:pt>
                <c:pt idx="269">
                  <c:v>0</c:v>
                </c:pt>
                <c:pt idx="270">
                  <c:v>0</c:v>
                </c:pt>
                <c:pt idx="271">
                  <c:v>5</c:v>
                </c:pt>
                <c:pt idx="272">
                  <c:v>8</c:v>
                </c:pt>
                <c:pt idx="273">
                  <c:v>3</c:v>
                </c:pt>
                <c:pt idx="274">
                  <c:v>8</c:v>
                </c:pt>
                <c:pt idx="275">
                  <c:v>0</c:v>
                </c:pt>
                <c:pt idx="276">
                  <c:v>1</c:v>
                </c:pt>
                <c:pt idx="277">
                  <c:v>4</c:v>
                </c:pt>
                <c:pt idx="278">
                  <c:v>3</c:v>
                </c:pt>
                <c:pt idx="279">
                  <c:v>3</c:v>
                </c:pt>
                <c:pt idx="280">
                  <c:v>4</c:v>
                </c:pt>
                <c:pt idx="281">
                  <c:v>0</c:v>
                </c:pt>
                <c:pt idx="282">
                  <c:v>1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2</c:v>
                </c:pt>
                <c:pt idx="288">
                  <c:v>1</c:v>
                </c:pt>
                <c:pt idx="289">
                  <c:v>0</c:v>
                </c:pt>
                <c:pt idx="290">
                  <c:v>0</c:v>
                </c:pt>
                <c:pt idx="291">
                  <c:v>1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10</c:v>
                </c:pt>
                <c:pt idx="296">
                  <c:v>4</c:v>
                </c:pt>
                <c:pt idx="297">
                  <c:v>5</c:v>
                </c:pt>
                <c:pt idx="298">
                  <c:v>5</c:v>
                </c:pt>
                <c:pt idx="299">
                  <c:v>4</c:v>
                </c:pt>
                <c:pt idx="300">
                  <c:v>2</c:v>
                </c:pt>
                <c:pt idx="301">
                  <c:v>6</c:v>
                </c:pt>
                <c:pt idx="302">
                  <c:v>7</c:v>
                </c:pt>
                <c:pt idx="303">
                  <c:v>6</c:v>
                </c:pt>
                <c:pt idx="304">
                  <c:v>2</c:v>
                </c:pt>
                <c:pt idx="305">
                  <c:v>4</c:v>
                </c:pt>
                <c:pt idx="306">
                  <c:v>2</c:v>
                </c:pt>
                <c:pt idx="307">
                  <c:v>0</c:v>
                </c:pt>
                <c:pt idx="308">
                  <c:v>2</c:v>
                </c:pt>
                <c:pt idx="309">
                  <c:v>0</c:v>
                </c:pt>
                <c:pt idx="310">
                  <c:v>1</c:v>
                </c:pt>
                <c:pt idx="311">
                  <c:v>0</c:v>
                </c:pt>
                <c:pt idx="312">
                  <c:v>2</c:v>
                </c:pt>
                <c:pt idx="313">
                  <c:v>2</c:v>
                </c:pt>
                <c:pt idx="314">
                  <c:v>2</c:v>
                </c:pt>
                <c:pt idx="315">
                  <c:v>2</c:v>
                </c:pt>
                <c:pt idx="316">
                  <c:v>1</c:v>
                </c:pt>
                <c:pt idx="317">
                  <c:v>1</c:v>
                </c:pt>
                <c:pt idx="318">
                  <c:v>2</c:v>
                </c:pt>
                <c:pt idx="319">
                  <c:v>3</c:v>
                </c:pt>
                <c:pt idx="320">
                  <c:v>2</c:v>
                </c:pt>
                <c:pt idx="321">
                  <c:v>3</c:v>
                </c:pt>
                <c:pt idx="322">
                  <c:v>1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2</c:v>
                </c:pt>
                <c:pt idx="327">
                  <c:v>3</c:v>
                </c:pt>
                <c:pt idx="328">
                  <c:v>3</c:v>
                </c:pt>
                <c:pt idx="329">
                  <c:v>0</c:v>
                </c:pt>
                <c:pt idx="330">
                  <c:v>0</c:v>
                </c:pt>
                <c:pt idx="331">
                  <c:v>1</c:v>
                </c:pt>
                <c:pt idx="332">
                  <c:v>1</c:v>
                </c:pt>
                <c:pt idx="333">
                  <c:v>1</c:v>
                </c:pt>
                <c:pt idx="334">
                  <c:v>1</c:v>
                </c:pt>
                <c:pt idx="335">
                  <c:v>1</c:v>
                </c:pt>
                <c:pt idx="336">
                  <c:v>2</c:v>
                </c:pt>
                <c:pt idx="337">
                  <c:v>0</c:v>
                </c:pt>
                <c:pt idx="338">
                  <c:v>2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4</c:v>
                </c:pt>
                <c:pt idx="344">
                  <c:v>5</c:v>
                </c:pt>
                <c:pt idx="345">
                  <c:v>1</c:v>
                </c:pt>
                <c:pt idx="346">
                  <c:v>3</c:v>
                </c:pt>
                <c:pt idx="347">
                  <c:v>2</c:v>
                </c:pt>
                <c:pt idx="348">
                  <c:v>0</c:v>
                </c:pt>
                <c:pt idx="349">
                  <c:v>1</c:v>
                </c:pt>
                <c:pt idx="350">
                  <c:v>3</c:v>
                </c:pt>
                <c:pt idx="351">
                  <c:v>4</c:v>
                </c:pt>
                <c:pt idx="352">
                  <c:v>3</c:v>
                </c:pt>
                <c:pt idx="353">
                  <c:v>1</c:v>
                </c:pt>
                <c:pt idx="354">
                  <c:v>2</c:v>
                </c:pt>
                <c:pt idx="355">
                  <c:v>0</c:v>
                </c:pt>
                <c:pt idx="356">
                  <c:v>7</c:v>
                </c:pt>
                <c:pt idx="357">
                  <c:v>1</c:v>
                </c:pt>
                <c:pt idx="358">
                  <c:v>4</c:v>
                </c:pt>
                <c:pt idx="359">
                  <c:v>5</c:v>
                </c:pt>
                <c:pt idx="360">
                  <c:v>2</c:v>
                </c:pt>
                <c:pt idx="361">
                  <c:v>1</c:v>
                </c:pt>
                <c:pt idx="362">
                  <c:v>4</c:v>
                </c:pt>
                <c:pt idx="363">
                  <c:v>3</c:v>
                </c:pt>
                <c:pt idx="364">
                  <c:v>4</c:v>
                </c:pt>
                <c:pt idx="365">
                  <c:v>2</c:v>
                </c:pt>
                <c:pt idx="366">
                  <c:v>1</c:v>
                </c:pt>
                <c:pt idx="367">
                  <c:v>4</c:v>
                </c:pt>
                <c:pt idx="368">
                  <c:v>3</c:v>
                </c:pt>
                <c:pt idx="369">
                  <c:v>3</c:v>
                </c:pt>
                <c:pt idx="370">
                  <c:v>2</c:v>
                </c:pt>
                <c:pt idx="371">
                  <c:v>1</c:v>
                </c:pt>
                <c:pt idx="372">
                  <c:v>2</c:v>
                </c:pt>
                <c:pt idx="373">
                  <c:v>1</c:v>
                </c:pt>
                <c:pt idx="374">
                  <c:v>2</c:v>
                </c:pt>
                <c:pt idx="375">
                  <c:v>0</c:v>
                </c:pt>
                <c:pt idx="376">
                  <c:v>1</c:v>
                </c:pt>
                <c:pt idx="377">
                  <c:v>2</c:v>
                </c:pt>
                <c:pt idx="378">
                  <c:v>1</c:v>
                </c:pt>
                <c:pt idx="379">
                  <c:v>1</c:v>
                </c:pt>
                <c:pt idx="380">
                  <c:v>2</c:v>
                </c:pt>
                <c:pt idx="381">
                  <c:v>3</c:v>
                </c:pt>
                <c:pt idx="382">
                  <c:v>3</c:v>
                </c:pt>
                <c:pt idx="383">
                  <c:v>1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1</c:v>
                </c:pt>
                <c:pt idx="390">
                  <c:v>0</c:v>
                </c:pt>
                <c:pt idx="391">
                  <c:v>5</c:v>
                </c:pt>
                <c:pt idx="392">
                  <c:v>3</c:v>
                </c:pt>
                <c:pt idx="393">
                  <c:v>3</c:v>
                </c:pt>
                <c:pt idx="394">
                  <c:v>7</c:v>
                </c:pt>
                <c:pt idx="395">
                  <c:v>2</c:v>
                </c:pt>
                <c:pt idx="396">
                  <c:v>0</c:v>
                </c:pt>
                <c:pt idx="397">
                  <c:v>0</c:v>
                </c:pt>
                <c:pt idx="398">
                  <c:v>2</c:v>
                </c:pt>
                <c:pt idx="399">
                  <c:v>2</c:v>
                </c:pt>
                <c:pt idx="400">
                  <c:v>2</c:v>
                </c:pt>
                <c:pt idx="401">
                  <c:v>2</c:v>
                </c:pt>
                <c:pt idx="402">
                  <c:v>4</c:v>
                </c:pt>
                <c:pt idx="403">
                  <c:v>2</c:v>
                </c:pt>
                <c:pt idx="404">
                  <c:v>3</c:v>
                </c:pt>
                <c:pt idx="405">
                  <c:v>3</c:v>
                </c:pt>
                <c:pt idx="406">
                  <c:v>0</c:v>
                </c:pt>
                <c:pt idx="407">
                  <c:v>1</c:v>
                </c:pt>
                <c:pt idx="408">
                  <c:v>2</c:v>
                </c:pt>
                <c:pt idx="409">
                  <c:v>0</c:v>
                </c:pt>
                <c:pt idx="410">
                  <c:v>4</c:v>
                </c:pt>
                <c:pt idx="411">
                  <c:v>0</c:v>
                </c:pt>
                <c:pt idx="412">
                  <c:v>0</c:v>
                </c:pt>
                <c:pt idx="413">
                  <c:v>6</c:v>
                </c:pt>
                <c:pt idx="414">
                  <c:v>0</c:v>
                </c:pt>
                <c:pt idx="415">
                  <c:v>4</c:v>
                </c:pt>
                <c:pt idx="416">
                  <c:v>8</c:v>
                </c:pt>
                <c:pt idx="417">
                  <c:v>6</c:v>
                </c:pt>
                <c:pt idx="418">
                  <c:v>3</c:v>
                </c:pt>
                <c:pt idx="419">
                  <c:v>3</c:v>
                </c:pt>
                <c:pt idx="420">
                  <c:v>2</c:v>
                </c:pt>
                <c:pt idx="421">
                  <c:v>3</c:v>
                </c:pt>
                <c:pt idx="422">
                  <c:v>3</c:v>
                </c:pt>
                <c:pt idx="423">
                  <c:v>7</c:v>
                </c:pt>
                <c:pt idx="424">
                  <c:v>5</c:v>
                </c:pt>
                <c:pt idx="425">
                  <c:v>2</c:v>
                </c:pt>
                <c:pt idx="426">
                  <c:v>2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1</c:v>
                </c:pt>
                <c:pt idx="432">
                  <c:v>1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1</c:v>
                </c:pt>
                <c:pt idx="438">
                  <c:v>0</c:v>
                </c:pt>
                <c:pt idx="439">
                  <c:v>8</c:v>
                </c:pt>
                <c:pt idx="440">
                  <c:v>9</c:v>
                </c:pt>
                <c:pt idx="441">
                  <c:v>3</c:v>
                </c:pt>
                <c:pt idx="442">
                  <c:v>4</c:v>
                </c:pt>
                <c:pt idx="443">
                  <c:v>3</c:v>
                </c:pt>
                <c:pt idx="444">
                  <c:v>1</c:v>
                </c:pt>
                <c:pt idx="445">
                  <c:v>1</c:v>
                </c:pt>
                <c:pt idx="446">
                  <c:v>6</c:v>
                </c:pt>
                <c:pt idx="447">
                  <c:v>7</c:v>
                </c:pt>
                <c:pt idx="448">
                  <c:v>5</c:v>
                </c:pt>
                <c:pt idx="449">
                  <c:v>4</c:v>
                </c:pt>
                <c:pt idx="450">
                  <c:v>2</c:v>
                </c:pt>
                <c:pt idx="451">
                  <c:v>4</c:v>
                </c:pt>
                <c:pt idx="452">
                  <c:v>0</c:v>
                </c:pt>
                <c:pt idx="453">
                  <c:v>1</c:v>
                </c:pt>
                <c:pt idx="454">
                  <c:v>1</c:v>
                </c:pt>
                <c:pt idx="455">
                  <c:v>1</c:v>
                </c:pt>
                <c:pt idx="456">
                  <c:v>1</c:v>
                </c:pt>
                <c:pt idx="457">
                  <c:v>1</c:v>
                </c:pt>
                <c:pt idx="458">
                  <c:v>2</c:v>
                </c:pt>
                <c:pt idx="459">
                  <c:v>0</c:v>
                </c:pt>
                <c:pt idx="460">
                  <c:v>0</c:v>
                </c:pt>
                <c:pt idx="461">
                  <c:v>2</c:v>
                </c:pt>
                <c:pt idx="462">
                  <c:v>1</c:v>
                </c:pt>
                <c:pt idx="463">
                  <c:v>7</c:v>
                </c:pt>
                <c:pt idx="464">
                  <c:v>6</c:v>
                </c:pt>
                <c:pt idx="465">
                  <c:v>3</c:v>
                </c:pt>
                <c:pt idx="466">
                  <c:v>8</c:v>
                </c:pt>
                <c:pt idx="467">
                  <c:v>4</c:v>
                </c:pt>
                <c:pt idx="468">
                  <c:v>1</c:v>
                </c:pt>
                <c:pt idx="469">
                  <c:v>11</c:v>
                </c:pt>
                <c:pt idx="470">
                  <c:v>1</c:v>
                </c:pt>
                <c:pt idx="471">
                  <c:v>4</c:v>
                </c:pt>
                <c:pt idx="472">
                  <c:v>5</c:v>
                </c:pt>
                <c:pt idx="473">
                  <c:v>1</c:v>
                </c:pt>
                <c:pt idx="474">
                  <c:v>1</c:v>
                </c:pt>
                <c:pt idx="475">
                  <c:v>1</c:v>
                </c:pt>
                <c:pt idx="476">
                  <c:v>0</c:v>
                </c:pt>
                <c:pt idx="477">
                  <c:v>1</c:v>
                </c:pt>
                <c:pt idx="478">
                  <c:v>0</c:v>
                </c:pt>
                <c:pt idx="479">
                  <c:v>1</c:v>
                </c:pt>
                <c:pt idx="480">
                  <c:v>2</c:v>
                </c:pt>
                <c:pt idx="481">
                  <c:v>1</c:v>
                </c:pt>
                <c:pt idx="482">
                  <c:v>2</c:v>
                </c:pt>
                <c:pt idx="483">
                  <c:v>1</c:v>
                </c:pt>
                <c:pt idx="484">
                  <c:v>1</c:v>
                </c:pt>
                <c:pt idx="485">
                  <c:v>0</c:v>
                </c:pt>
                <c:pt idx="486">
                  <c:v>0</c:v>
                </c:pt>
                <c:pt idx="487">
                  <c:v>10</c:v>
                </c:pt>
                <c:pt idx="488">
                  <c:v>7</c:v>
                </c:pt>
                <c:pt idx="489">
                  <c:v>7</c:v>
                </c:pt>
                <c:pt idx="490">
                  <c:v>4</c:v>
                </c:pt>
                <c:pt idx="491">
                  <c:v>1</c:v>
                </c:pt>
                <c:pt idx="492">
                  <c:v>5</c:v>
                </c:pt>
                <c:pt idx="493">
                  <c:v>8</c:v>
                </c:pt>
                <c:pt idx="494">
                  <c:v>1</c:v>
                </c:pt>
                <c:pt idx="495">
                  <c:v>7</c:v>
                </c:pt>
                <c:pt idx="496">
                  <c:v>7</c:v>
                </c:pt>
                <c:pt idx="497">
                  <c:v>5</c:v>
                </c:pt>
                <c:pt idx="498">
                  <c:v>1</c:v>
                </c:pt>
                <c:pt idx="499">
                  <c:v>0</c:v>
                </c:pt>
                <c:pt idx="500">
                  <c:v>2</c:v>
                </c:pt>
                <c:pt idx="501">
                  <c:v>1</c:v>
                </c:pt>
                <c:pt idx="502">
                  <c:v>0</c:v>
                </c:pt>
                <c:pt idx="503">
                  <c:v>1</c:v>
                </c:pt>
                <c:pt idx="504">
                  <c:v>2</c:v>
                </c:pt>
                <c:pt idx="505">
                  <c:v>0</c:v>
                </c:pt>
                <c:pt idx="506">
                  <c:v>1</c:v>
                </c:pt>
                <c:pt idx="507">
                  <c:v>0</c:v>
                </c:pt>
                <c:pt idx="508">
                  <c:v>0</c:v>
                </c:pt>
                <c:pt idx="509">
                  <c:v>1</c:v>
                </c:pt>
                <c:pt idx="510">
                  <c:v>1</c:v>
                </c:pt>
                <c:pt idx="511">
                  <c:v>2</c:v>
                </c:pt>
                <c:pt idx="512">
                  <c:v>9</c:v>
                </c:pt>
                <c:pt idx="513">
                  <c:v>2</c:v>
                </c:pt>
                <c:pt idx="514">
                  <c:v>5</c:v>
                </c:pt>
                <c:pt idx="515">
                  <c:v>0</c:v>
                </c:pt>
                <c:pt idx="516">
                  <c:v>0</c:v>
                </c:pt>
                <c:pt idx="517">
                  <c:v>3</c:v>
                </c:pt>
                <c:pt idx="518">
                  <c:v>10</c:v>
                </c:pt>
                <c:pt idx="519">
                  <c:v>9</c:v>
                </c:pt>
                <c:pt idx="520">
                  <c:v>5</c:v>
                </c:pt>
                <c:pt idx="521">
                  <c:v>5</c:v>
                </c:pt>
                <c:pt idx="522">
                  <c:v>2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2</c:v>
                </c:pt>
                <c:pt idx="527">
                  <c:v>2</c:v>
                </c:pt>
                <c:pt idx="528">
                  <c:v>1</c:v>
                </c:pt>
                <c:pt idx="529">
                  <c:v>0</c:v>
                </c:pt>
                <c:pt idx="530">
                  <c:v>0</c:v>
                </c:pt>
                <c:pt idx="531">
                  <c:v>1</c:v>
                </c:pt>
                <c:pt idx="532">
                  <c:v>0</c:v>
                </c:pt>
                <c:pt idx="533">
                  <c:v>2</c:v>
                </c:pt>
                <c:pt idx="534">
                  <c:v>0</c:v>
                </c:pt>
                <c:pt idx="535">
                  <c:v>2</c:v>
                </c:pt>
                <c:pt idx="536">
                  <c:v>2</c:v>
                </c:pt>
                <c:pt idx="537">
                  <c:v>1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3</c:v>
                </c:pt>
                <c:pt idx="543">
                  <c:v>0</c:v>
                </c:pt>
                <c:pt idx="544">
                  <c:v>1</c:v>
                </c:pt>
                <c:pt idx="545">
                  <c:v>0</c:v>
                </c:pt>
                <c:pt idx="546">
                  <c:v>1</c:v>
                </c:pt>
                <c:pt idx="547">
                  <c:v>1</c:v>
                </c:pt>
                <c:pt idx="548">
                  <c:v>1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1</c:v>
                </c:pt>
                <c:pt idx="556">
                  <c:v>0</c:v>
                </c:pt>
                <c:pt idx="557">
                  <c:v>0</c:v>
                </c:pt>
                <c:pt idx="558">
                  <c:v>1</c:v>
                </c:pt>
                <c:pt idx="559">
                  <c:v>1</c:v>
                </c:pt>
                <c:pt idx="560">
                  <c:v>1</c:v>
                </c:pt>
                <c:pt idx="561">
                  <c:v>2</c:v>
                </c:pt>
                <c:pt idx="562">
                  <c:v>0</c:v>
                </c:pt>
                <c:pt idx="563">
                  <c:v>0</c:v>
                </c:pt>
                <c:pt idx="564">
                  <c:v>1</c:v>
                </c:pt>
                <c:pt idx="565">
                  <c:v>0</c:v>
                </c:pt>
                <c:pt idx="566">
                  <c:v>1</c:v>
                </c:pt>
                <c:pt idx="567">
                  <c:v>0</c:v>
                </c:pt>
                <c:pt idx="568">
                  <c:v>0</c:v>
                </c:pt>
                <c:pt idx="569">
                  <c:v>5</c:v>
                </c:pt>
                <c:pt idx="570">
                  <c:v>4</c:v>
                </c:pt>
                <c:pt idx="571">
                  <c:v>5</c:v>
                </c:pt>
                <c:pt idx="572">
                  <c:v>2</c:v>
                </c:pt>
                <c:pt idx="573">
                  <c:v>2</c:v>
                </c:pt>
                <c:pt idx="574">
                  <c:v>2</c:v>
                </c:pt>
                <c:pt idx="575">
                  <c:v>3</c:v>
                </c:pt>
                <c:pt idx="576">
                  <c:v>0</c:v>
                </c:pt>
                <c:pt idx="577">
                  <c:v>1</c:v>
                </c:pt>
                <c:pt idx="578">
                  <c:v>0</c:v>
                </c:pt>
                <c:pt idx="579">
                  <c:v>0</c:v>
                </c:pt>
                <c:pt idx="580">
                  <c:v>1</c:v>
                </c:pt>
                <c:pt idx="581">
                  <c:v>0</c:v>
                </c:pt>
                <c:pt idx="582">
                  <c:v>6</c:v>
                </c:pt>
                <c:pt idx="583">
                  <c:v>8</c:v>
                </c:pt>
                <c:pt idx="584">
                  <c:v>1</c:v>
                </c:pt>
                <c:pt idx="585">
                  <c:v>7</c:v>
                </c:pt>
                <c:pt idx="586">
                  <c:v>6</c:v>
                </c:pt>
                <c:pt idx="587">
                  <c:v>4</c:v>
                </c:pt>
                <c:pt idx="588">
                  <c:v>2</c:v>
                </c:pt>
                <c:pt idx="589">
                  <c:v>3</c:v>
                </c:pt>
                <c:pt idx="590">
                  <c:v>2</c:v>
                </c:pt>
                <c:pt idx="591">
                  <c:v>4</c:v>
                </c:pt>
                <c:pt idx="592">
                  <c:v>4</c:v>
                </c:pt>
                <c:pt idx="593">
                  <c:v>2</c:v>
                </c:pt>
                <c:pt idx="594">
                  <c:v>2</c:v>
                </c:pt>
                <c:pt idx="595">
                  <c:v>1</c:v>
                </c:pt>
                <c:pt idx="596">
                  <c:v>0</c:v>
                </c:pt>
                <c:pt idx="597">
                  <c:v>0</c:v>
                </c:pt>
                <c:pt idx="598">
                  <c:v>3</c:v>
                </c:pt>
                <c:pt idx="599">
                  <c:v>2</c:v>
                </c:pt>
                <c:pt idx="600">
                  <c:v>2</c:v>
                </c:pt>
                <c:pt idx="601">
                  <c:v>1</c:v>
                </c:pt>
                <c:pt idx="602">
                  <c:v>1</c:v>
                </c:pt>
                <c:pt idx="603">
                  <c:v>1</c:v>
                </c:pt>
                <c:pt idx="604">
                  <c:v>1</c:v>
                </c:pt>
                <c:pt idx="605">
                  <c:v>0</c:v>
                </c:pt>
                <c:pt idx="606">
                  <c:v>0</c:v>
                </c:pt>
                <c:pt idx="607">
                  <c:v>3</c:v>
                </c:pt>
                <c:pt idx="608">
                  <c:v>7</c:v>
                </c:pt>
                <c:pt idx="609">
                  <c:v>6</c:v>
                </c:pt>
                <c:pt idx="610">
                  <c:v>5</c:v>
                </c:pt>
                <c:pt idx="611">
                  <c:v>0</c:v>
                </c:pt>
                <c:pt idx="612">
                  <c:v>1</c:v>
                </c:pt>
                <c:pt idx="613">
                  <c:v>4</c:v>
                </c:pt>
                <c:pt idx="614">
                  <c:v>2</c:v>
                </c:pt>
                <c:pt idx="615">
                  <c:v>2</c:v>
                </c:pt>
                <c:pt idx="616">
                  <c:v>1</c:v>
                </c:pt>
                <c:pt idx="617">
                  <c:v>10</c:v>
                </c:pt>
                <c:pt idx="618">
                  <c:v>3</c:v>
                </c:pt>
                <c:pt idx="619">
                  <c:v>5</c:v>
                </c:pt>
                <c:pt idx="620">
                  <c:v>2</c:v>
                </c:pt>
                <c:pt idx="621">
                  <c:v>1</c:v>
                </c:pt>
                <c:pt idx="622">
                  <c:v>0</c:v>
                </c:pt>
                <c:pt idx="623">
                  <c:v>2</c:v>
                </c:pt>
                <c:pt idx="624">
                  <c:v>1</c:v>
                </c:pt>
                <c:pt idx="625">
                  <c:v>1</c:v>
                </c:pt>
                <c:pt idx="626">
                  <c:v>0</c:v>
                </c:pt>
                <c:pt idx="627">
                  <c:v>1</c:v>
                </c:pt>
                <c:pt idx="628">
                  <c:v>4</c:v>
                </c:pt>
                <c:pt idx="629">
                  <c:v>2</c:v>
                </c:pt>
                <c:pt idx="630">
                  <c:v>0</c:v>
                </c:pt>
                <c:pt idx="631">
                  <c:v>4</c:v>
                </c:pt>
                <c:pt idx="632">
                  <c:v>3</c:v>
                </c:pt>
                <c:pt idx="633">
                  <c:v>2</c:v>
                </c:pt>
                <c:pt idx="634">
                  <c:v>2</c:v>
                </c:pt>
                <c:pt idx="635">
                  <c:v>2</c:v>
                </c:pt>
                <c:pt idx="636">
                  <c:v>1</c:v>
                </c:pt>
                <c:pt idx="637">
                  <c:v>4</c:v>
                </c:pt>
                <c:pt idx="638">
                  <c:v>2</c:v>
                </c:pt>
                <c:pt idx="639">
                  <c:v>4</c:v>
                </c:pt>
                <c:pt idx="640">
                  <c:v>4</c:v>
                </c:pt>
                <c:pt idx="641">
                  <c:v>2</c:v>
                </c:pt>
                <c:pt idx="642">
                  <c:v>0</c:v>
                </c:pt>
                <c:pt idx="643">
                  <c:v>3</c:v>
                </c:pt>
                <c:pt idx="644">
                  <c:v>0</c:v>
                </c:pt>
                <c:pt idx="645">
                  <c:v>1</c:v>
                </c:pt>
                <c:pt idx="646">
                  <c:v>0</c:v>
                </c:pt>
                <c:pt idx="647">
                  <c:v>3</c:v>
                </c:pt>
                <c:pt idx="648">
                  <c:v>1</c:v>
                </c:pt>
                <c:pt idx="649">
                  <c:v>1</c:v>
                </c:pt>
                <c:pt idx="650">
                  <c:v>0</c:v>
                </c:pt>
                <c:pt idx="651">
                  <c:v>0</c:v>
                </c:pt>
                <c:pt idx="652">
                  <c:v>3</c:v>
                </c:pt>
                <c:pt idx="653">
                  <c:v>0</c:v>
                </c:pt>
                <c:pt idx="654">
                  <c:v>0</c:v>
                </c:pt>
                <c:pt idx="655">
                  <c:v>8</c:v>
                </c:pt>
                <c:pt idx="656">
                  <c:v>8</c:v>
                </c:pt>
                <c:pt idx="657">
                  <c:v>5</c:v>
                </c:pt>
                <c:pt idx="658">
                  <c:v>5</c:v>
                </c:pt>
                <c:pt idx="659">
                  <c:v>4</c:v>
                </c:pt>
                <c:pt idx="660">
                  <c:v>0</c:v>
                </c:pt>
                <c:pt idx="661">
                  <c:v>3</c:v>
                </c:pt>
                <c:pt idx="662">
                  <c:v>7</c:v>
                </c:pt>
                <c:pt idx="663">
                  <c:v>7</c:v>
                </c:pt>
                <c:pt idx="664">
                  <c:v>3</c:v>
                </c:pt>
                <c:pt idx="665">
                  <c:v>1</c:v>
                </c:pt>
                <c:pt idx="666">
                  <c:v>0</c:v>
                </c:pt>
                <c:pt idx="667">
                  <c:v>0</c:v>
                </c:pt>
                <c:pt idx="668">
                  <c:v>1</c:v>
                </c:pt>
                <c:pt idx="669">
                  <c:v>2</c:v>
                </c:pt>
                <c:pt idx="670">
                  <c:v>1</c:v>
                </c:pt>
                <c:pt idx="671">
                  <c:v>2</c:v>
                </c:pt>
                <c:pt idx="672">
                  <c:v>2</c:v>
                </c:pt>
                <c:pt idx="673">
                  <c:v>0</c:v>
                </c:pt>
                <c:pt idx="674">
                  <c:v>1</c:v>
                </c:pt>
                <c:pt idx="675">
                  <c:v>0</c:v>
                </c:pt>
                <c:pt idx="676">
                  <c:v>0</c:v>
                </c:pt>
                <c:pt idx="677">
                  <c:v>2</c:v>
                </c:pt>
                <c:pt idx="678">
                  <c:v>1</c:v>
                </c:pt>
                <c:pt idx="679">
                  <c:v>2</c:v>
                </c:pt>
                <c:pt idx="680">
                  <c:v>7</c:v>
                </c:pt>
                <c:pt idx="681">
                  <c:v>2</c:v>
                </c:pt>
                <c:pt idx="682">
                  <c:v>6</c:v>
                </c:pt>
                <c:pt idx="683">
                  <c:v>3</c:v>
                </c:pt>
                <c:pt idx="684">
                  <c:v>8</c:v>
                </c:pt>
                <c:pt idx="685">
                  <c:v>1</c:v>
                </c:pt>
                <c:pt idx="686">
                  <c:v>10</c:v>
                </c:pt>
                <c:pt idx="687">
                  <c:v>6</c:v>
                </c:pt>
                <c:pt idx="688">
                  <c:v>7</c:v>
                </c:pt>
                <c:pt idx="689">
                  <c:v>4</c:v>
                </c:pt>
                <c:pt idx="690">
                  <c:v>3</c:v>
                </c:pt>
                <c:pt idx="691">
                  <c:v>2</c:v>
                </c:pt>
                <c:pt idx="692">
                  <c:v>2</c:v>
                </c:pt>
                <c:pt idx="693">
                  <c:v>4</c:v>
                </c:pt>
                <c:pt idx="694">
                  <c:v>0</c:v>
                </c:pt>
                <c:pt idx="695">
                  <c:v>1</c:v>
                </c:pt>
                <c:pt idx="696">
                  <c:v>3</c:v>
                </c:pt>
                <c:pt idx="697">
                  <c:v>2</c:v>
                </c:pt>
                <c:pt idx="698">
                  <c:v>1</c:v>
                </c:pt>
                <c:pt idx="699">
                  <c:v>0</c:v>
                </c:pt>
                <c:pt idx="700">
                  <c:v>1</c:v>
                </c:pt>
                <c:pt idx="701">
                  <c:v>2</c:v>
                </c:pt>
                <c:pt idx="702">
                  <c:v>3</c:v>
                </c:pt>
                <c:pt idx="703">
                  <c:v>2</c:v>
                </c:pt>
                <c:pt idx="704">
                  <c:v>2</c:v>
                </c:pt>
                <c:pt idx="705">
                  <c:v>3</c:v>
                </c:pt>
                <c:pt idx="706">
                  <c:v>1</c:v>
                </c:pt>
                <c:pt idx="707">
                  <c:v>1</c:v>
                </c:pt>
                <c:pt idx="708">
                  <c:v>0</c:v>
                </c:pt>
                <c:pt idx="709">
                  <c:v>2</c:v>
                </c:pt>
                <c:pt idx="710">
                  <c:v>0</c:v>
                </c:pt>
                <c:pt idx="711">
                  <c:v>5</c:v>
                </c:pt>
                <c:pt idx="712">
                  <c:v>3</c:v>
                </c:pt>
                <c:pt idx="713">
                  <c:v>0</c:v>
                </c:pt>
                <c:pt idx="714">
                  <c:v>1</c:v>
                </c:pt>
                <c:pt idx="715">
                  <c:v>0</c:v>
                </c:pt>
                <c:pt idx="716">
                  <c:v>4</c:v>
                </c:pt>
                <c:pt idx="717">
                  <c:v>6</c:v>
                </c:pt>
                <c:pt idx="718">
                  <c:v>2</c:v>
                </c:pt>
                <c:pt idx="719">
                  <c:v>1</c:v>
                </c:pt>
                <c:pt idx="720">
                  <c:v>1</c:v>
                </c:pt>
                <c:pt idx="721">
                  <c:v>0</c:v>
                </c:pt>
                <c:pt idx="722">
                  <c:v>2</c:v>
                </c:pt>
                <c:pt idx="723">
                  <c:v>0</c:v>
                </c:pt>
                <c:pt idx="724">
                  <c:v>1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3</c:v>
                </c:pt>
                <c:pt idx="729">
                  <c:v>1</c:v>
                </c:pt>
                <c:pt idx="730">
                  <c:v>2</c:v>
                </c:pt>
                <c:pt idx="731">
                  <c:v>2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1</c:v>
                </c:pt>
                <c:pt idx="737">
                  <c:v>2</c:v>
                </c:pt>
                <c:pt idx="738">
                  <c:v>0</c:v>
                </c:pt>
                <c:pt idx="739">
                  <c:v>3</c:v>
                </c:pt>
                <c:pt idx="740">
                  <c:v>3</c:v>
                </c:pt>
                <c:pt idx="741">
                  <c:v>1</c:v>
                </c:pt>
                <c:pt idx="742">
                  <c:v>1</c:v>
                </c:pt>
                <c:pt idx="743">
                  <c:v>1</c:v>
                </c:pt>
                <c:pt idx="744">
                  <c:v>0</c:v>
                </c:pt>
                <c:pt idx="745">
                  <c:v>1</c:v>
                </c:pt>
                <c:pt idx="746">
                  <c:v>0</c:v>
                </c:pt>
                <c:pt idx="747">
                  <c:v>0</c:v>
                </c:pt>
                <c:pt idx="748">
                  <c:v>1</c:v>
                </c:pt>
                <c:pt idx="749">
                  <c:v>1</c:v>
                </c:pt>
                <c:pt idx="750">
                  <c:v>4</c:v>
                </c:pt>
                <c:pt idx="751">
                  <c:v>8</c:v>
                </c:pt>
                <c:pt idx="752">
                  <c:v>12</c:v>
                </c:pt>
                <c:pt idx="753">
                  <c:v>8</c:v>
                </c:pt>
                <c:pt idx="754">
                  <c:v>3</c:v>
                </c:pt>
                <c:pt idx="755">
                  <c:v>2</c:v>
                </c:pt>
                <c:pt idx="756">
                  <c:v>1</c:v>
                </c:pt>
                <c:pt idx="757">
                  <c:v>10</c:v>
                </c:pt>
                <c:pt idx="758">
                  <c:v>4</c:v>
                </c:pt>
                <c:pt idx="759">
                  <c:v>5</c:v>
                </c:pt>
                <c:pt idx="760">
                  <c:v>6</c:v>
                </c:pt>
                <c:pt idx="761">
                  <c:v>7</c:v>
                </c:pt>
                <c:pt idx="762">
                  <c:v>4</c:v>
                </c:pt>
                <c:pt idx="763">
                  <c:v>0</c:v>
                </c:pt>
                <c:pt idx="764">
                  <c:v>1</c:v>
                </c:pt>
                <c:pt idx="765">
                  <c:v>1</c:v>
                </c:pt>
                <c:pt idx="766">
                  <c:v>1</c:v>
                </c:pt>
                <c:pt idx="767">
                  <c:v>3</c:v>
                </c:pt>
                <c:pt idx="768">
                  <c:v>1</c:v>
                </c:pt>
                <c:pt idx="769">
                  <c:v>2</c:v>
                </c:pt>
                <c:pt idx="770">
                  <c:v>1</c:v>
                </c:pt>
                <c:pt idx="771">
                  <c:v>0</c:v>
                </c:pt>
                <c:pt idx="772">
                  <c:v>0</c:v>
                </c:pt>
                <c:pt idx="773">
                  <c:v>1</c:v>
                </c:pt>
                <c:pt idx="774">
                  <c:v>3</c:v>
                </c:pt>
                <c:pt idx="775">
                  <c:v>11</c:v>
                </c:pt>
                <c:pt idx="776">
                  <c:v>10</c:v>
                </c:pt>
                <c:pt idx="777">
                  <c:v>8</c:v>
                </c:pt>
                <c:pt idx="778">
                  <c:v>0</c:v>
                </c:pt>
                <c:pt idx="779">
                  <c:v>1</c:v>
                </c:pt>
                <c:pt idx="780">
                  <c:v>0</c:v>
                </c:pt>
                <c:pt idx="781">
                  <c:v>5</c:v>
                </c:pt>
                <c:pt idx="782">
                  <c:v>8</c:v>
                </c:pt>
                <c:pt idx="783">
                  <c:v>5</c:v>
                </c:pt>
                <c:pt idx="784">
                  <c:v>4</c:v>
                </c:pt>
                <c:pt idx="785">
                  <c:v>2</c:v>
                </c:pt>
                <c:pt idx="786">
                  <c:v>1</c:v>
                </c:pt>
                <c:pt idx="787">
                  <c:v>0</c:v>
                </c:pt>
                <c:pt idx="788">
                  <c:v>3</c:v>
                </c:pt>
                <c:pt idx="789">
                  <c:v>2</c:v>
                </c:pt>
                <c:pt idx="790">
                  <c:v>1</c:v>
                </c:pt>
                <c:pt idx="791">
                  <c:v>2</c:v>
                </c:pt>
                <c:pt idx="792">
                  <c:v>2</c:v>
                </c:pt>
                <c:pt idx="793">
                  <c:v>1</c:v>
                </c:pt>
                <c:pt idx="794">
                  <c:v>2</c:v>
                </c:pt>
                <c:pt idx="795">
                  <c:v>0</c:v>
                </c:pt>
                <c:pt idx="796">
                  <c:v>1</c:v>
                </c:pt>
                <c:pt idx="797">
                  <c:v>0</c:v>
                </c:pt>
                <c:pt idx="798">
                  <c:v>2</c:v>
                </c:pt>
                <c:pt idx="799">
                  <c:v>9</c:v>
                </c:pt>
                <c:pt idx="800">
                  <c:v>5</c:v>
                </c:pt>
                <c:pt idx="801">
                  <c:v>2</c:v>
                </c:pt>
                <c:pt idx="802">
                  <c:v>7</c:v>
                </c:pt>
                <c:pt idx="803">
                  <c:v>2</c:v>
                </c:pt>
                <c:pt idx="804">
                  <c:v>5</c:v>
                </c:pt>
                <c:pt idx="805">
                  <c:v>5</c:v>
                </c:pt>
                <c:pt idx="806">
                  <c:v>3</c:v>
                </c:pt>
                <c:pt idx="807">
                  <c:v>6</c:v>
                </c:pt>
                <c:pt idx="808">
                  <c:v>4</c:v>
                </c:pt>
                <c:pt idx="809">
                  <c:v>0</c:v>
                </c:pt>
                <c:pt idx="810">
                  <c:v>0</c:v>
                </c:pt>
                <c:pt idx="811">
                  <c:v>3</c:v>
                </c:pt>
                <c:pt idx="812">
                  <c:v>0</c:v>
                </c:pt>
                <c:pt idx="813">
                  <c:v>1</c:v>
                </c:pt>
                <c:pt idx="814">
                  <c:v>3</c:v>
                </c:pt>
                <c:pt idx="815">
                  <c:v>2</c:v>
                </c:pt>
                <c:pt idx="816">
                  <c:v>2</c:v>
                </c:pt>
                <c:pt idx="817">
                  <c:v>1</c:v>
                </c:pt>
                <c:pt idx="818">
                  <c:v>2</c:v>
                </c:pt>
                <c:pt idx="819">
                  <c:v>1</c:v>
                </c:pt>
                <c:pt idx="820">
                  <c:v>1</c:v>
                </c:pt>
                <c:pt idx="821">
                  <c:v>1</c:v>
                </c:pt>
                <c:pt idx="822">
                  <c:v>1</c:v>
                </c:pt>
                <c:pt idx="823">
                  <c:v>11</c:v>
                </c:pt>
                <c:pt idx="824">
                  <c:v>6</c:v>
                </c:pt>
                <c:pt idx="825">
                  <c:v>9</c:v>
                </c:pt>
                <c:pt idx="826">
                  <c:v>3</c:v>
                </c:pt>
                <c:pt idx="827">
                  <c:v>4</c:v>
                </c:pt>
                <c:pt idx="828">
                  <c:v>0</c:v>
                </c:pt>
                <c:pt idx="829">
                  <c:v>2</c:v>
                </c:pt>
                <c:pt idx="830">
                  <c:v>2</c:v>
                </c:pt>
                <c:pt idx="831">
                  <c:v>6</c:v>
                </c:pt>
                <c:pt idx="832">
                  <c:v>8</c:v>
                </c:pt>
                <c:pt idx="833">
                  <c:v>2</c:v>
                </c:pt>
                <c:pt idx="834">
                  <c:v>3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2</c:v>
                </c:pt>
                <c:pt idx="839">
                  <c:v>1</c:v>
                </c:pt>
                <c:pt idx="840">
                  <c:v>1</c:v>
                </c:pt>
                <c:pt idx="841">
                  <c:v>0</c:v>
                </c:pt>
                <c:pt idx="842">
                  <c:v>0</c:v>
                </c:pt>
                <c:pt idx="843">
                  <c:v>1</c:v>
                </c:pt>
                <c:pt idx="844">
                  <c:v>1</c:v>
                </c:pt>
                <c:pt idx="845">
                  <c:v>1</c:v>
                </c:pt>
                <c:pt idx="846">
                  <c:v>4</c:v>
                </c:pt>
                <c:pt idx="847">
                  <c:v>6</c:v>
                </c:pt>
                <c:pt idx="848">
                  <c:v>10</c:v>
                </c:pt>
                <c:pt idx="849">
                  <c:v>3</c:v>
                </c:pt>
                <c:pt idx="850">
                  <c:v>5</c:v>
                </c:pt>
                <c:pt idx="851">
                  <c:v>2</c:v>
                </c:pt>
                <c:pt idx="852">
                  <c:v>0</c:v>
                </c:pt>
                <c:pt idx="853">
                  <c:v>2</c:v>
                </c:pt>
                <c:pt idx="854">
                  <c:v>2</c:v>
                </c:pt>
                <c:pt idx="855">
                  <c:v>5</c:v>
                </c:pt>
                <c:pt idx="856">
                  <c:v>6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4</c:v>
                </c:pt>
                <c:pt idx="861">
                  <c:v>0</c:v>
                </c:pt>
                <c:pt idx="862">
                  <c:v>0</c:v>
                </c:pt>
                <c:pt idx="863">
                  <c:v>2</c:v>
                </c:pt>
                <c:pt idx="864">
                  <c:v>3</c:v>
                </c:pt>
                <c:pt idx="865">
                  <c:v>1</c:v>
                </c:pt>
                <c:pt idx="866">
                  <c:v>2</c:v>
                </c:pt>
                <c:pt idx="867">
                  <c:v>2</c:v>
                </c:pt>
                <c:pt idx="868">
                  <c:v>1</c:v>
                </c:pt>
                <c:pt idx="869">
                  <c:v>0</c:v>
                </c:pt>
                <c:pt idx="870">
                  <c:v>1</c:v>
                </c:pt>
                <c:pt idx="871">
                  <c:v>2</c:v>
                </c:pt>
                <c:pt idx="872">
                  <c:v>1</c:v>
                </c:pt>
                <c:pt idx="873">
                  <c:v>6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1</c:v>
                </c:pt>
                <c:pt idx="878">
                  <c:v>2</c:v>
                </c:pt>
                <c:pt idx="879">
                  <c:v>0</c:v>
                </c:pt>
                <c:pt idx="880">
                  <c:v>1</c:v>
                </c:pt>
                <c:pt idx="881">
                  <c:v>1</c:v>
                </c:pt>
                <c:pt idx="882">
                  <c:v>1</c:v>
                </c:pt>
                <c:pt idx="883">
                  <c:v>2</c:v>
                </c:pt>
                <c:pt idx="884">
                  <c:v>1</c:v>
                </c:pt>
                <c:pt idx="885">
                  <c:v>1</c:v>
                </c:pt>
                <c:pt idx="886">
                  <c:v>2</c:v>
                </c:pt>
                <c:pt idx="887">
                  <c:v>2</c:v>
                </c:pt>
                <c:pt idx="888">
                  <c:v>0</c:v>
                </c:pt>
                <c:pt idx="889">
                  <c:v>0</c:v>
                </c:pt>
                <c:pt idx="890">
                  <c:v>1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1</c:v>
                </c:pt>
                <c:pt idx="896">
                  <c:v>4</c:v>
                </c:pt>
                <c:pt idx="897">
                  <c:v>0</c:v>
                </c:pt>
                <c:pt idx="898">
                  <c:v>0</c:v>
                </c:pt>
                <c:pt idx="899">
                  <c:v>2</c:v>
                </c:pt>
                <c:pt idx="900">
                  <c:v>3</c:v>
                </c:pt>
                <c:pt idx="901">
                  <c:v>2</c:v>
                </c:pt>
                <c:pt idx="902">
                  <c:v>1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2</c:v>
                </c:pt>
                <c:pt idx="908">
                  <c:v>1</c:v>
                </c:pt>
                <c:pt idx="909">
                  <c:v>1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2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3</c:v>
                </c:pt>
                <c:pt idx="918">
                  <c:v>0</c:v>
                </c:pt>
                <c:pt idx="919">
                  <c:v>5</c:v>
                </c:pt>
                <c:pt idx="920">
                  <c:v>8</c:v>
                </c:pt>
                <c:pt idx="921">
                  <c:v>6</c:v>
                </c:pt>
                <c:pt idx="922">
                  <c:v>1</c:v>
                </c:pt>
                <c:pt idx="923">
                  <c:v>2</c:v>
                </c:pt>
                <c:pt idx="924">
                  <c:v>6</c:v>
                </c:pt>
                <c:pt idx="925">
                  <c:v>8</c:v>
                </c:pt>
                <c:pt idx="926">
                  <c:v>4</c:v>
                </c:pt>
                <c:pt idx="927">
                  <c:v>3</c:v>
                </c:pt>
                <c:pt idx="928">
                  <c:v>4</c:v>
                </c:pt>
                <c:pt idx="929">
                  <c:v>4</c:v>
                </c:pt>
                <c:pt idx="930">
                  <c:v>1</c:v>
                </c:pt>
                <c:pt idx="931">
                  <c:v>1</c:v>
                </c:pt>
                <c:pt idx="932">
                  <c:v>2</c:v>
                </c:pt>
                <c:pt idx="933">
                  <c:v>0</c:v>
                </c:pt>
                <c:pt idx="934">
                  <c:v>0</c:v>
                </c:pt>
                <c:pt idx="935">
                  <c:v>1</c:v>
                </c:pt>
                <c:pt idx="936">
                  <c:v>1</c:v>
                </c:pt>
                <c:pt idx="937">
                  <c:v>1</c:v>
                </c:pt>
                <c:pt idx="938">
                  <c:v>1</c:v>
                </c:pt>
                <c:pt idx="939">
                  <c:v>0</c:v>
                </c:pt>
                <c:pt idx="940">
                  <c:v>1</c:v>
                </c:pt>
                <c:pt idx="941">
                  <c:v>1</c:v>
                </c:pt>
                <c:pt idx="942">
                  <c:v>3</c:v>
                </c:pt>
                <c:pt idx="943">
                  <c:v>6</c:v>
                </c:pt>
                <c:pt idx="944">
                  <c:v>8</c:v>
                </c:pt>
                <c:pt idx="945">
                  <c:v>2</c:v>
                </c:pt>
                <c:pt idx="946">
                  <c:v>3</c:v>
                </c:pt>
                <c:pt idx="947">
                  <c:v>2</c:v>
                </c:pt>
                <c:pt idx="948">
                  <c:v>10</c:v>
                </c:pt>
                <c:pt idx="949">
                  <c:v>7</c:v>
                </c:pt>
                <c:pt idx="950">
                  <c:v>5</c:v>
                </c:pt>
                <c:pt idx="951">
                  <c:v>1</c:v>
                </c:pt>
                <c:pt idx="952">
                  <c:v>10</c:v>
                </c:pt>
                <c:pt idx="953">
                  <c:v>7</c:v>
                </c:pt>
                <c:pt idx="954">
                  <c:v>6</c:v>
                </c:pt>
                <c:pt idx="955">
                  <c:v>4</c:v>
                </c:pt>
                <c:pt idx="956">
                  <c:v>2</c:v>
                </c:pt>
                <c:pt idx="957">
                  <c:v>3</c:v>
                </c:pt>
                <c:pt idx="958">
                  <c:v>1</c:v>
                </c:pt>
                <c:pt idx="959">
                  <c:v>0</c:v>
                </c:pt>
                <c:pt idx="960">
                  <c:v>4</c:v>
                </c:pt>
                <c:pt idx="961">
                  <c:v>2</c:v>
                </c:pt>
                <c:pt idx="962">
                  <c:v>0</c:v>
                </c:pt>
                <c:pt idx="963">
                  <c:v>2</c:v>
                </c:pt>
                <c:pt idx="964">
                  <c:v>8</c:v>
                </c:pt>
                <c:pt idx="965">
                  <c:v>3</c:v>
                </c:pt>
                <c:pt idx="966">
                  <c:v>0</c:v>
                </c:pt>
                <c:pt idx="967">
                  <c:v>7</c:v>
                </c:pt>
                <c:pt idx="968">
                  <c:v>11</c:v>
                </c:pt>
                <c:pt idx="969">
                  <c:v>2</c:v>
                </c:pt>
                <c:pt idx="970">
                  <c:v>5</c:v>
                </c:pt>
                <c:pt idx="971">
                  <c:v>2</c:v>
                </c:pt>
                <c:pt idx="972">
                  <c:v>4</c:v>
                </c:pt>
                <c:pt idx="973">
                  <c:v>10</c:v>
                </c:pt>
                <c:pt idx="974">
                  <c:v>5</c:v>
                </c:pt>
                <c:pt idx="975">
                  <c:v>5</c:v>
                </c:pt>
                <c:pt idx="976">
                  <c:v>5</c:v>
                </c:pt>
                <c:pt idx="977">
                  <c:v>3</c:v>
                </c:pt>
                <c:pt idx="978">
                  <c:v>0</c:v>
                </c:pt>
                <c:pt idx="979">
                  <c:v>3</c:v>
                </c:pt>
                <c:pt idx="980">
                  <c:v>0</c:v>
                </c:pt>
                <c:pt idx="981">
                  <c:v>0</c:v>
                </c:pt>
                <c:pt idx="982">
                  <c:v>1</c:v>
                </c:pt>
                <c:pt idx="983">
                  <c:v>0</c:v>
                </c:pt>
                <c:pt idx="984">
                  <c:v>4</c:v>
                </c:pt>
                <c:pt idx="985">
                  <c:v>1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1</c:v>
                </c:pt>
                <c:pt idx="990">
                  <c:v>3</c:v>
                </c:pt>
                <c:pt idx="991">
                  <c:v>9</c:v>
                </c:pt>
                <c:pt idx="992">
                  <c:v>10</c:v>
                </c:pt>
                <c:pt idx="993">
                  <c:v>5</c:v>
                </c:pt>
                <c:pt idx="994">
                  <c:v>4</c:v>
                </c:pt>
                <c:pt idx="995">
                  <c:v>5</c:v>
                </c:pt>
                <c:pt idx="996">
                  <c:v>2</c:v>
                </c:pt>
                <c:pt idx="997">
                  <c:v>5</c:v>
                </c:pt>
                <c:pt idx="998">
                  <c:v>3</c:v>
                </c:pt>
                <c:pt idx="999">
                  <c:v>6</c:v>
                </c:pt>
                <c:pt idx="1000">
                  <c:v>7</c:v>
                </c:pt>
                <c:pt idx="1001">
                  <c:v>2</c:v>
                </c:pt>
                <c:pt idx="1002">
                  <c:v>3</c:v>
                </c:pt>
                <c:pt idx="1003">
                  <c:v>0</c:v>
                </c:pt>
                <c:pt idx="1004">
                  <c:v>1</c:v>
                </c:pt>
                <c:pt idx="1005">
                  <c:v>0</c:v>
                </c:pt>
                <c:pt idx="1006">
                  <c:v>0</c:v>
                </c:pt>
                <c:pt idx="1007">
                  <c:v>1</c:v>
                </c:pt>
                <c:pt idx="1008">
                  <c:v>2</c:v>
                </c:pt>
                <c:pt idx="1009">
                  <c:v>1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2</c:v>
                </c:pt>
                <c:pt idx="1014">
                  <c:v>0</c:v>
                </c:pt>
                <c:pt idx="1015">
                  <c:v>4</c:v>
                </c:pt>
                <c:pt idx="1016">
                  <c:v>3</c:v>
                </c:pt>
                <c:pt idx="1017">
                  <c:v>2</c:v>
                </c:pt>
                <c:pt idx="1018">
                  <c:v>10</c:v>
                </c:pt>
                <c:pt idx="1019">
                  <c:v>1</c:v>
                </c:pt>
                <c:pt idx="1020">
                  <c:v>5</c:v>
                </c:pt>
                <c:pt idx="1021">
                  <c:v>4</c:v>
                </c:pt>
                <c:pt idx="1022">
                  <c:v>3</c:v>
                </c:pt>
                <c:pt idx="1023">
                  <c:v>10</c:v>
                </c:pt>
                <c:pt idx="1024">
                  <c:v>9</c:v>
                </c:pt>
                <c:pt idx="1025">
                  <c:v>11</c:v>
                </c:pt>
                <c:pt idx="1026">
                  <c:v>3</c:v>
                </c:pt>
                <c:pt idx="1027">
                  <c:v>1</c:v>
                </c:pt>
                <c:pt idx="1028">
                  <c:v>1</c:v>
                </c:pt>
                <c:pt idx="1029">
                  <c:v>2</c:v>
                </c:pt>
                <c:pt idx="1030">
                  <c:v>2</c:v>
                </c:pt>
                <c:pt idx="1031">
                  <c:v>5</c:v>
                </c:pt>
                <c:pt idx="1032">
                  <c:v>3</c:v>
                </c:pt>
                <c:pt idx="1033">
                  <c:v>2</c:v>
                </c:pt>
                <c:pt idx="1034">
                  <c:v>2</c:v>
                </c:pt>
                <c:pt idx="1035">
                  <c:v>3</c:v>
                </c:pt>
                <c:pt idx="1036">
                  <c:v>1</c:v>
                </c:pt>
                <c:pt idx="1037">
                  <c:v>0</c:v>
                </c:pt>
                <c:pt idx="1038">
                  <c:v>2</c:v>
                </c:pt>
                <c:pt idx="1039">
                  <c:v>2</c:v>
                </c:pt>
                <c:pt idx="1040">
                  <c:v>5</c:v>
                </c:pt>
                <c:pt idx="1041">
                  <c:v>4</c:v>
                </c:pt>
                <c:pt idx="1042">
                  <c:v>4</c:v>
                </c:pt>
                <c:pt idx="1043">
                  <c:v>5</c:v>
                </c:pt>
                <c:pt idx="1044">
                  <c:v>3</c:v>
                </c:pt>
                <c:pt idx="1045">
                  <c:v>1</c:v>
                </c:pt>
                <c:pt idx="1046">
                  <c:v>1</c:v>
                </c:pt>
                <c:pt idx="1047">
                  <c:v>0</c:v>
                </c:pt>
                <c:pt idx="1048">
                  <c:v>4</c:v>
                </c:pt>
                <c:pt idx="1049">
                  <c:v>3</c:v>
                </c:pt>
                <c:pt idx="1050">
                  <c:v>5</c:v>
                </c:pt>
                <c:pt idx="1051">
                  <c:v>2</c:v>
                </c:pt>
                <c:pt idx="1052">
                  <c:v>2</c:v>
                </c:pt>
                <c:pt idx="1053">
                  <c:v>2</c:v>
                </c:pt>
                <c:pt idx="1054">
                  <c:v>0</c:v>
                </c:pt>
                <c:pt idx="1055">
                  <c:v>1</c:v>
                </c:pt>
                <c:pt idx="1056">
                  <c:v>3</c:v>
                </c:pt>
                <c:pt idx="1057">
                  <c:v>1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1</c:v>
                </c:pt>
                <c:pt idx="1062">
                  <c:v>1</c:v>
                </c:pt>
                <c:pt idx="1063">
                  <c:v>3</c:v>
                </c:pt>
                <c:pt idx="1064">
                  <c:v>5</c:v>
                </c:pt>
                <c:pt idx="1065">
                  <c:v>1</c:v>
                </c:pt>
                <c:pt idx="1066">
                  <c:v>3</c:v>
                </c:pt>
                <c:pt idx="1067">
                  <c:v>1</c:v>
                </c:pt>
                <c:pt idx="1068">
                  <c:v>2</c:v>
                </c:pt>
                <c:pt idx="1069">
                  <c:v>3</c:v>
                </c:pt>
                <c:pt idx="1070">
                  <c:v>4</c:v>
                </c:pt>
                <c:pt idx="1071">
                  <c:v>4</c:v>
                </c:pt>
                <c:pt idx="1072">
                  <c:v>1</c:v>
                </c:pt>
                <c:pt idx="1073">
                  <c:v>5</c:v>
                </c:pt>
                <c:pt idx="1074">
                  <c:v>0</c:v>
                </c:pt>
                <c:pt idx="1075">
                  <c:v>2</c:v>
                </c:pt>
                <c:pt idx="1076">
                  <c:v>1</c:v>
                </c:pt>
                <c:pt idx="1077">
                  <c:v>1</c:v>
                </c:pt>
                <c:pt idx="1078">
                  <c:v>2</c:v>
                </c:pt>
                <c:pt idx="1079">
                  <c:v>0</c:v>
                </c:pt>
                <c:pt idx="1080">
                  <c:v>1</c:v>
                </c:pt>
                <c:pt idx="1081">
                  <c:v>2</c:v>
                </c:pt>
                <c:pt idx="1082">
                  <c:v>0</c:v>
                </c:pt>
                <c:pt idx="1083">
                  <c:v>2</c:v>
                </c:pt>
                <c:pt idx="1084">
                  <c:v>2</c:v>
                </c:pt>
                <c:pt idx="1085">
                  <c:v>0</c:v>
                </c:pt>
                <c:pt idx="1086">
                  <c:v>3</c:v>
                </c:pt>
                <c:pt idx="1087">
                  <c:v>2</c:v>
                </c:pt>
                <c:pt idx="1088">
                  <c:v>7</c:v>
                </c:pt>
                <c:pt idx="1089">
                  <c:v>8</c:v>
                </c:pt>
                <c:pt idx="1090">
                  <c:v>7</c:v>
                </c:pt>
                <c:pt idx="1091">
                  <c:v>7</c:v>
                </c:pt>
                <c:pt idx="1092">
                  <c:v>3</c:v>
                </c:pt>
                <c:pt idx="1093">
                  <c:v>8</c:v>
                </c:pt>
                <c:pt idx="1094">
                  <c:v>4</c:v>
                </c:pt>
                <c:pt idx="1095">
                  <c:v>6</c:v>
                </c:pt>
                <c:pt idx="1096">
                  <c:v>1</c:v>
                </c:pt>
                <c:pt idx="1097">
                  <c:v>9</c:v>
                </c:pt>
                <c:pt idx="1098">
                  <c:v>4</c:v>
                </c:pt>
                <c:pt idx="1099">
                  <c:v>1</c:v>
                </c:pt>
                <c:pt idx="1100">
                  <c:v>1</c:v>
                </c:pt>
                <c:pt idx="1101">
                  <c:v>4</c:v>
                </c:pt>
                <c:pt idx="1102">
                  <c:v>3</c:v>
                </c:pt>
                <c:pt idx="1103">
                  <c:v>9</c:v>
                </c:pt>
                <c:pt idx="1104">
                  <c:v>1</c:v>
                </c:pt>
                <c:pt idx="1105">
                  <c:v>6</c:v>
                </c:pt>
                <c:pt idx="1106">
                  <c:v>2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5</c:v>
                </c:pt>
                <c:pt idx="1111">
                  <c:v>7</c:v>
                </c:pt>
                <c:pt idx="1112">
                  <c:v>8</c:v>
                </c:pt>
                <c:pt idx="1113">
                  <c:v>6</c:v>
                </c:pt>
                <c:pt idx="1114">
                  <c:v>3</c:v>
                </c:pt>
                <c:pt idx="1115">
                  <c:v>4</c:v>
                </c:pt>
                <c:pt idx="1116">
                  <c:v>2</c:v>
                </c:pt>
                <c:pt idx="1117">
                  <c:v>7</c:v>
                </c:pt>
                <c:pt idx="1118">
                  <c:v>3</c:v>
                </c:pt>
                <c:pt idx="1119">
                  <c:v>9</c:v>
                </c:pt>
                <c:pt idx="1120">
                  <c:v>2</c:v>
                </c:pt>
                <c:pt idx="1121">
                  <c:v>6</c:v>
                </c:pt>
                <c:pt idx="1122">
                  <c:v>3</c:v>
                </c:pt>
                <c:pt idx="1123">
                  <c:v>4</c:v>
                </c:pt>
                <c:pt idx="1124">
                  <c:v>1</c:v>
                </c:pt>
                <c:pt idx="1125">
                  <c:v>1</c:v>
                </c:pt>
                <c:pt idx="1126">
                  <c:v>0</c:v>
                </c:pt>
                <c:pt idx="1127">
                  <c:v>1</c:v>
                </c:pt>
                <c:pt idx="1128">
                  <c:v>0</c:v>
                </c:pt>
                <c:pt idx="1129">
                  <c:v>0</c:v>
                </c:pt>
                <c:pt idx="1130">
                  <c:v>2</c:v>
                </c:pt>
                <c:pt idx="1131">
                  <c:v>0</c:v>
                </c:pt>
                <c:pt idx="1132">
                  <c:v>1</c:v>
                </c:pt>
                <c:pt idx="1133">
                  <c:v>1</c:v>
                </c:pt>
                <c:pt idx="1134">
                  <c:v>1</c:v>
                </c:pt>
                <c:pt idx="1135">
                  <c:v>9</c:v>
                </c:pt>
                <c:pt idx="1136">
                  <c:v>4</c:v>
                </c:pt>
                <c:pt idx="1137">
                  <c:v>8</c:v>
                </c:pt>
                <c:pt idx="1138">
                  <c:v>5</c:v>
                </c:pt>
                <c:pt idx="1139">
                  <c:v>2</c:v>
                </c:pt>
                <c:pt idx="1140">
                  <c:v>2</c:v>
                </c:pt>
                <c:pt idx="1141">
                  <c:v>3</c:v>
                </c:pt>
                <c:pt idx="1142">
                  <c:v>4</c:v>
                </c:pt>
                <c:pt idx="1143">
                  <c:v>4</c:v>
                </c:pt>
                <c:pt idx="1144">
                  <c:v>2</c:v>
                </c:pt>
                <c:pt idx="1145">
                  <c:v>2</c:v>
                </c:pt>
                <c:pt idx="1146">
                  <c:v>3</c:v>
                </c:pt>
                <c:pt idx="1147">
                  <c:v>2</c:v>
                </c:pt>
                <c:pt idx="1148">
                  <c:v>1</c:v>
                </c:pt>
                <c:pt idx="1149">
                  <c:v>1</c:v>
                </c:pt>
                <c:pt idx="1150">
                  <c:v>0</c:v>
                </c:pt>
                <c:pt idx="1151">
                  <c:v>1</c:v>
                </c:pt>
                <c:pt idx="1152">
                  <c:v>2</c:v>
                </c:pt>
                <c:pt idx="1153">
                  <c:v>1</c:v>
                </c:pt>
                <c:pt idx="1154">
                  <c:v>0</c:v>
                </c:pt>
                <c:pt idx="1155">
                  <c:v>1</c:v>
                </c:pt>
                <c:pt idx="1156">
                  <c:v>0</c:v>
                </c:pt>
                <c:pt idx="1157">
                  <c:v>0</c:v>
                </c:pt>
                <c:pt idx="1158">
                  <c:v>1</c:v>
                </c:pt>
                <c:pt idx="1159">
                  <c:v>3</c:v>
                </c:pt>
                <c:pt idx="1160">
                  <c:v>7</c:v>
                </c:pt>
                <c:pt idx="1161">
                  <c:v>7</c:v>
                </c:pt>
                <c:pt idx="1162">
                  <c:v>7</c:v>
                </c:pt>
                <c:pt idx="1163">
                  <c:v>1</c:v>
                </c:pt>
                <c:pt idx="1164">
                  <c:v>1</c:v>
                </c:pt>
                <c:pt idx="1165">
                  <c:v>1</c:v>
                </c:pt>
                <c:pt idx="1166">
                  <c:v>4</c:v>
                </c:pt>
                <c:pt idx="1167">
                  <c:v>2</c:v>
                </c:pt>
                <c:pt idx="1168">
                  <c:v>1</c:v>
                </c:pt>
                <c:pt idx="1169">
                  <c:v>1</c:v>
                </c:pt>
                <c:pt idx="1170">
                  <c:v>2</c:v>
                </c:pt>
                <c:pt idx="1171">
                  <c:v>3</c:v>
                </c:pt>
                <c:pt idx="1172">
                  <c:v>3</c:v>
                </c:pt>
                <c:pt idx="1173">
                  <c:v>2</c:v>
                </c:pt>
                <c:pt idx="1174">
                  <c:v>1</c:v>
                </c:pt>
                <c:pt idx="1175">
                  <c:v>1</c:v>
                </c:pt>
                <c:pt idx="1176">
                  <c:v>1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3</c:v>
                </c:pt>
                <c:pt idx="1182">
                  <c:v>0</c:v>
                </c:pt>
                <c:pt idx="1183">
                  <c:v>0</c:v>
                </c:pt>
                <c:pt idx="1184">
                  <c:v>7</c:v>
                </c:pt>
                <c:pt idx="1185">
                  <c:v>0</c:v>
                </c:pt>
                <c:pt idx="1186">
                  <c:v>6</c:v>
                </c:pt>
                <c:pt idx="1187">
                  <c:v>3</c:v>
                </c:pt>
                <c:pt idx="1188">
                  <c:v>1</c:v>
                </c:pt>
                <c:pt idx="1189">
                  <c:v>2</c:v>
                </c:pt>
                <c:pt idx="1190">
                  <c:v>3</c:v>
                </c:pt>
                <c:pt idx="1191">
                  <c:v>3</c:v>
                </c:pt>
                <c:pt idx="1192">
                  <c:v>2</c:v>
                </c:pt>
                <c:pt idx="1193">
                  <c:v>4</c:v>
                </c:pt>
                <c:pt idx="1194">
                  <c:v>1</c:v>
                </c:pt>
                <c:pt idx="1195">
                  <c:v>0</c:v>
                </c:pt>
                <c:pt idx="1196">
                  <c:v>2</c:v>
                </c:pt>
                <c:pt idx="1197">
                  <c:v>0</c:v>
                </c:pt>
                <c:pt idx="1198">
                  <c:v>0</c:v>
                </c:pt>
                <c:pt idx="1199">
                  <c:v>1</c:v>
                </c:pt>
                <c:pt idx="1200">
                  <c:v>2</c:v>
                </c:pt>
                <c:pt idx="1201">
                  <c:v>1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1</c:v>
                </c:pt>
                <c:pt idx="1206">
                  <c:v>0</c:v>
                </c:pt>
                <c:pt idx="1207">
                  <c:v>3</c:v>
                </c:pt>
                <c:pt idx="1208">
                  <c:v>2</c:v>
                </c:pt>
                <c:pt idx="1209">
                  <c:v>0</c:v>
                </c:pt>
                <c:pt idx="1210">
                  <c:v>6</c:v>
                </c:pt>
                <c:pt idx="1211">
                  <c:v>3</c:v>
                </c:pt>
                <c:pt idx="1212">
                  <c:v>2</c:v>
                </c:pt>
                <c:pt idx="1213">
                  <c:v>2</c:v>
                </c:pt>
                <c:pt idx="1214">
                  <c:v>1</c:v>
                </c:pt>
                <c:pt idx="1215">
                  <c:v>1</c:v>
                </c:pt>
                <c:pt idx="1216">
                  <c:v>1</c:v>
                </c:pt>
                <c:pt idx="1217">
                  <c:v>1</c:v>
                </c:pt>
                <c:pt idx="1218">
                  <c:v>1</c:v>
                </c:pt>
                <c:pt idx="1219">
                  <c:v>4</c:v>
                </c:pt>
                <c:pt idx="1220">
                  <c:v>0</c:v>
                </c:pt>
                <c:pt idx="1221">
                  <c:v>0</c:v>
                </c:pt>
                <c:pt idx="1222">
                  <c:v>1</c:v>
                </c:pt>
                <c:pt idx="1223">
                  <c:v>0</c:v>
                </c:pt>
                <c:pt idx="1224">
                  <c:v>1</c:v>
                </c:pt>
                <c:pt idx="1225">
                  <c:v>1</c:v>
                </c:pt>
                <c:pt idx="1226">
                  <c:v>1</c:v>
                </c:pt>
                <c:pt idx="1227">
                  <c:v>3</c:v>
                </c:pt>
                <c:pt idx="1228">
                  <c:v>1</c:v>
                </c:pt>
                <c:pt idx="1229">
                  <c:v>1</c:v>
                </c:pt>
                <c:pt idx="1230">
                  <c:v>2</c:v>
                </c:pt>
                <c:pt idx="1231">
                  <c:v>3</c:v>
                </c:pt>
                <c:pt idx="1232">
                  <c:v>1</c:v>
                </c:pt>
                <c:pt idx="1233">
                  <c:v>1</c:v>
                </c:pt>
                <c:pt idx="1234">
                  <c:v>3</c:v>
                </c:pt>
                <c:pt idx="1235">
                  <c:v>1</c:v>
                </c:pt>
                <c:pt idx="1236">
                  <c:v>1</c:v>
                </c:pt>
                <c:pt idx="1237">
                  <c:v>1</c:v>
                </c:pt>
                <c:pt idx="1238">
                  <c:v>1</c:v>
                </c:pt>
                <c:pt idx="1239">
                  <c:v>3</c:v>
                </c:pt>
                <c:pt idx="1240">
                  <c:v>1</c:v>
                </c:pt>
                <c:pt idx="1241">
                  <c:v>3</c:v>
                </c:pt>
                <c:pt idx="1242">
                  <c:v>1</c:v>
                </c:pt>
                <c:pt idx="1243">
                  <c:v>2</c:v>
                </c:pt>
                <c:pt idx="1244">
                  <c:v>1</c:v>
                </c:pt>
                <c:pt idx="1245">
                  <c:v>2</c:v>
                </c:pt>
                <c:pt idx="1246">
                  <c:v>2</c:v>
                </c:pt>
                <c:pt idx="1247">
                  <c:v>1</c:v>
                </c:pt>
                <c:pt idx="1248">
                  <c:v>1</c:v>
                </c:pt>
                <c:pt idx="1249">
                  <c:v>1</c:v>
                </c:pt>
                <c:pt idx="1250">
                  <c:v>2</c:v>
                </c:pt>
                <c:pt idx="1251">
                  <c:v>1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4</c:v>
                </c:pt>
                <c:pt idx="1256">
                  <c:v>4</c:v>
                </c:pt>
                <c:pt idx="1257">
                  <c:v>4</c:v>
                </c:pt>
                <c:pt idx="1258">
                  <c:v>1</c:v>
                </c:pt>
                <c:pt idx="1259">
                  <c:v>0</c:v>
                </c:pt>
                <c:pt idx="1260">
                  <c:v>2</c:v>
                </c:pt>
                <c:pt idx="1261">
                  <c:v>4</c:v>
                </c:pt>
                <c:pt idx="1262">
                  <c:v>2</c:v>
                </c:pt>
                <c:pt idx="1263">
                  <c:v>4</c:v>
                </c:pt>
                <c:pt idx="1264">
                  <c:v>5</c:v>
                </c:pt>
                <c:pt idx="1265">
                  <c:v>4</c:v>
                </c:pt>
                <c:pt idx="1266">
                  <c:v>3</c:v>
                </c:pt>
                <c:pt idx="1267">
                  <c:v>2</c:v>
                </c:pt>
                <c:pt idx="1268">
                  <c:v>2</c:v>
                </c:pt>
                <c:pt idx="1269">
                  <c:v>0</c:v>
                </c:pt>
                <c:pt idx="1270">
                  <c:v>0</c:v>
                </c:pt>
                <c:pt idx="1271">
                  <c:v>1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2</c:v>
                </c:pt>
                <c:pt idx="1276">
                  <c:v>0</c:v>
                </c:pt>
                <c:pt idx="1277">
                  <c:v>0</c:v>
                </c:pt>
                <c:pt idx="1278">
                  <c:v>1</c:v>
                </c:pt>
                <c:pt idx="1279">
                  <c:v>8</c:v>
                </c:pt>
                <c:pt idx="1280">
                  <c:v>2</c:v>
                </c:pt>
                <c:pt idx="1281">
                  <c:v>3</c:v>
                </c:pt>
                <c:pt idx="1282">
                  <c:v>5</c:v>
                </c:pt>
                <c:pt idx="1283">
                  <c:v>1</c:v>
                </c:pt>
                <c:pt idx="1284">
                  <c:v>2</c:v>
                </c:pt>
                <c:pt idx="1285">
                  <c:v>2</c:v>
                </c:pt>
                <c:pt idx="1286">
                  <c:v>2</c:v>
                </c:pt>
                <c:pt idx="1287">
                  <c:v>4</c:v>
                </c:pt>
                <c:pt idx="1288">
                  <c:v>4</c:v>
                </c:pt>
                <c:pt idx="1289">
                  <c:v>3</c:v>
                </c:pt>
                <c:pt idx="1290">
                  <c:v>1</c:v>
                </c:pt>
                <c:pt idx="1291">
                  <c:v>1</c:v>
                </c:pt>
                <c:pt idx="1292">
                  <c:v>0</c:v>
                </c:pt>
                <c:pt idx="1293">
                  <c:v>0</c:v>
                </c:pt>
                <c:pt idx="1294">
                  <c:v>1</c:v>
                </c:pt>
                <c:pt idx="1295">
                  <c:v>1</c:v>
                </c:pt>
                <c:pt idx="1296">
                  <c:v>0</c:v>
                </c:pt>
                <c:pt idx="1297">
                  <c:v>1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3</c:v>
                </c:pt>
                <c:pt idx="1303">
                  <c:v>5</c:v>
                </c:pt>
                <c:pt idx="1304">
                  <c:v>3</c:v>
                </c:pt>
                <c:pt idx="1305">
                  <c:v>3</c:v>
                </c:pt>
                <c:pt idx="1306">
                  <c:v>1</c:v>
                </c:pt>
                <c:pt idx="1307">
                  <c:v>5</c:v>
                </c:pt>
                <c:pt idx="1308">
                  <c:v>4</c:v>
                </c:pt>
                <c:pt idx="1309">
                  <c:v>7</c:v>
                </c:pt>
                <c:pt idx="1310">
                  <c:v>1</c:v>
                </c:pt>
                <c:pt idx="1311">
                  <c:v>10</c:v>
                </c:pt>
                <c:pt idx="1312">
                  <c:v>9</c:v>
                </c:pt>
                <c:pt idx="1313">
                  <c:v>2</c:v>
                </c:pt>
                <c:pt idx="1314">
                  <c:v>4</c:v>
                </c:pt>
                <c:pt idx="1315">
                  <c:v>4</c:v>
                </c:pt>
                <c:pt idx="1316">
                  <c:v>4</c:v>
                </c:pt>
                <c:pt idx="1317">
                  <c:v>0</c:v>
                </c:pt>
                <c:pt idx="1318">
                  <c:v>1</c:v>
                </c:pt>
                <c:pt idx="1319">
                  <c:v>3</c:v>
                </c:pt>
                <c:pt idx="1320">
                  <c:v>2</c:v>
                </c:pt>
                <c:pt idx="1321">
                  <c:v>1</c:v>
                </c:pt>
                <c:pt idx="1322">
                  <c:v>1</c:v>
                </c:pt>
                <c:pt idx="1323">
                  <c:v>0</c:v>
                </c:pt>
                <c:pt idx="1324">
                  <c:v>2</c:v>
                </c:pt>
                <c:pt idx="1325">
                  <c:v>0</c:v>
                </c:pt>
                <c:pt idx="1326">
                  <c:v>0</c:v>
                </c:pt>
                <c:pt idx="1327">
                  <c:v>3</c:v>
                </c:pt>
                <c:pt idx="1328">
                  <c:v>8</c:v>
                </c:pt>
                <c:pt idx="1329">
                  <c:v>5</c:v>
                </c:pt>
                <c:pt idx="1330">
                  <c:v>16</c:v>
                </c:pt>
                <c:pt idx="1331">
                  <c:v>4</c:v>
                </c:pt>
                <c:pt idx="1332">
                  <c:v>0</c:v>
                </c:pt>
                <c:pt idx="1333">
                  <c:v>10</c:v>
                </c:pt>
                <c:pt idx="1334">
                  <c:v>7</c:v>
                </c:pt>
                <c:pt idx="1335">
                  <c:v>4</c:v>
                </c:pt>
                <c:pt idx="1336">
                  <c:v>2</c:v>
                </c:pt>
                <c:pt idx="1337">
                  <c:v>1</c:v>
                </c:pt>
                <c:pt idx="1338">
                  <c:v>2</c:v>
                </c:pt>
                <c:pt idx="1339">
                  <c:v>0</c:v>
                </c:pt>
                <c:pt idx="1340">
                  <c:v>0</c:v>
                </c:pt>
                <c:pt idx="1341">
                  <c:v>1</c:v>
                </c:pt>
                <c:pt idx="1342">
                  <c:v>2</c:v>
                </c:pt>
                <c:pt idx="1343">
                  <c:v>3</c:v>
                </c:pt>
                <c:pt idx="1344">
                  <c:v>0</c:v>
                </c:pt>
                <c:pt idx="1345">
                  <c:v>3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1</c:v>
                </c:pt>
                <c:pt idx="1350">
                  <c:v>3</c:v>
                </c:pt>
                <c:pt idx="1351">
                  <c:v>6</c:v>
                </c:pt>
                <c:pt idx="1352">
                  <c:v>7</c:v>
                </c:pt>
                <c:pt idx="1353">
                  <c:v>7</c:v>
                </c:pt>
                <c:pt idx="1354">
                  <c:v>3</c:v>
                </c:pt>
                <c:pt idx="1355">
                  <c:v>2</c:v>
                </c:pt>
                <c:pt idx="1356">
                  <c:v>0</c:v>
                </c:pt>
                <c:pt idx="1357">
                  <c:v>5</c:v>
                </c:pt>
                <c:pt idx="1358">
                  <c:v>5</c:v>
                </c:pt>
                <c:pt idx="1359">
                  <c:v>8</c:v>
                </c:pt>
                <c:pt idx="1360">
                  <c:v>4</c:v>
                </c:pt>
                <c:pt idx="1361">
                  <c:v>2</c:v>
                </c:pt>
                <c:pt idx="1362">
                  <c:v>2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1</c:v>
                </c:pt>
                <c:pt idx="1368">
                  <c:v>0</c:v>
                </c:pt>
                <c:pt idx="1369">
                  <c:v>0</c:v>
                </c:pt>
                <c:pt idx="1370">
                  <c:v>1</c:v>
                </c:pt>
                <c:pt idx="1371">
                  <c:v>0</c:v>
                </c:pt>
                <c:pt idx="1372">
                  <c:v>1</c:v>
                </c:pt>
                <c:pt idx="1373">
                  <c:v>0</c:v>
                </c:pt>
                <c:pt idx="1374">
                  <c:v>0</c:v>
                </c:pt>
                <c:pt idx="1375">
                  <c:v>1</c:v>
                </c:pt>
                <c:pt idx="1376">
                  <c:v>0</c:v>
                </c:pt>
                <c:pt idx="1377">
                  <c:v>1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2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1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1</c:v>
                </c:pt>
                <c:pt idx="1393">
                  <c:v>0</c:v>
                </c:pt>
                <c:pt idx="1394">
                  <c:v>1</c:v>
                </c:pt>
                <c:pt idx="1395">
                  <c:v>0</c:v>
                </c:pt>
                <c:pt idx="1396">
                  <c:v>0</c:v>
                </c:pt>
                <c:pt idx="1397">
                  <c:v>1</c:v>
                </c:pt>
                <c:pt idx="1398">
                  <c:v>1</c:v>
                </c:pt>
                <c:pt idx="1399">
                  <c:v>1</c:v>
                </c:pt>
                <c:pt idx="1400">
                  <c:v>3</c:v>
                </c:pt>
                <c:pt idx="1401">
                  <c:v>1</c:v>
                </c:pt>
                <c:pt idx="1402">
                  <c:v>0</c:v>
                </c:pt>
                <c:pt idx="1403">
                  <c:v>1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1</c:v>
                </c:pt>
                <c:pt idx="1409">
                  <c:v>0</c:v>
                </c:pt>
                <c:pt idx="1410">
                  <c:v>0</c:v>
                </c:pt>
                <c:pt idx="1411">
                  <c:v>2</c:v>
                </c:pt>
                <c:pt idx="1412">
                  <c:v>2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1</c:v>
                </c:pt>
                <c:pt idx="1420">
                  <c:v>0</c:v>
                </c:pt>
                <c:pt idx="1421">
                  <c:v>1</c:v>
                </c:pt>
                <c:pt idx="1422">
                  <c:v>0</c:v>
                </c:pt>
                <c:pt idx="1423">
                  <c:v>2</c:v>
                </c:pt>
                <c:pt idx="1424">
                  <c:v>6</c:v>
                </c:pt>
                <c:pt idx="1425">
                  <c:v>6</c:v>
                </c:pt>
                <c:pt idx="1426">
                  <c:v>10</c:v>
                </c:pt>
                <c:pt idx="1427">
                  <c:v>1</c:v>
                </c:pt>
                <c:pt idx="1428">
                  <c:v>1</c:v>
                </c:pt>
                <c:pt idx="1429">
                  <c:v>5</c:v>
                </c:pt>
                <c:pt idx="1430">
                  <c:v>3</c:v>
                </c:pt>
                <c:pt idx="1431">
                  <c:v>5</c:v>
                </c:pt>
                <c:pt idx="1432">
                  <c:v>4</c:v>
                </c:pt>
                <c:pt idx="1433">
                  <c:v>3</c:v>
                </c:pt>
                <c:pt idx="1434">
                  <c:v>1</c:v>
                </c:pt>
                <c:pt idx="1435">
                  <c:v>1</c:v>
                </c:pt>
                <c:pt idx="1436">
                  <c:v>0</c:v>
                </c:pt>
                <c:pt idx="1437">
                  <c:v>1</c:v>
                </c:pt>
                <c:pt idx="1438">
                  <c:v>0</c:v>
                </c:pt>
                <c:pt idx="1439">
                  <c:v>1</c:v>
                </c:pt>
                <c:pt idx="1440">
                  <c:v>0</c:v>
                </c:pt>
                <c:pt idx="1441">
                  <c:v>1</c:v>
                </c:pt>
                <c:pt idx="1442">
                  <c:v>0</c:v>
                </c:pt>
                <c:pt idx="1443">
                  <c:v>0</c:v>
                </c:pt>
                <c:pt idx="1444">
                  <c:v>1</c:v>
                </c:pt>
                <c:pt idx="1445">
                  <c:v>0</c:v>
                </c:pt>
                <c:pt idx="1446">
                  <c:v>2</c:v>
                </c:pt>
                <c:pt idx="1447">
                  <c:v>3</c:v>
                </c:pt>
                <c:pt idx="1448">
                  <c:v>5</c:v>
                </c:pt>
                <c:pt idx="1449">
                  <c:v>7</c:v>
                </c:pt>
                <c:pt idx="1450">
                  <c:v>1</c:v>
                </c:pt>
                <c:pt idx="1451">
                  <c:v>2</c:v>
                </c:pt>
                <c:pt idx="1452">
                  <c:v>1</c:v>
                </c:pt>
                <c:pt idx="1453">
                  <c:v>3</c:v>
                </c:pt>
                <c:pt idx="1454">
                  <c:v>1</c:v>
                </c:pt>
                <c:pt idx="1455">
                  <c:v>5</c:v>
                </c:pt>
                <c:pt idx="1456">
                  <c:v>3</c:v>
                </c:pt>
                <c:pt idx="1457">
                  <c:v>4</c:v>
                </c:pt>
                <c:pt idx="1458">
                  <c:v>2</c:v>
                </c:pt>
                <c:pt idx="1459">
                  <c:v>1</c:v>
                </c:pt>
                <c:pt idx="1460">
                  <c:v>1</c:v>
                </c:pt>
                <c:pt idx="1461">
                  <c:v>0</c:v>
                </c:pt>
                <c:pt idx="1462">
                  <c:v>0</c:v>
                </c:pt>
                <c:pt idx="1463">
                  <c:v>2</c:v>
                </c:pt>
                <c:pt idx="1464">
                  <c:v>1</c:v>
                </c:pt>
                <c:pt idx="1465">
                  <c:v>0</c:v>
                </c:pt>
                <c:pt idx="1466">
                  <c:v>1</c:v>
                </c:pt>
                <c:pt idx="1467">
                  <c:v>1</c:v>
                </c:pt>
                <c:pt idx="1468">
                  <c:v>0</c:v>
                </c:pt>
                <c:pt idx="1469">
                  <c:v>1</c:v>
                </c:pt>
                <c:pt idx="1470">
                  <c:v>1</c:v>
                </c:pt>
                <c:pt idx="1471">
                  <c:v>8</c:v>
                </c:pt>
                <c:pt idx="1472">
                  <c:v>6</c:v>
                </c:pt>
                <c:pt idx="1473">
                  <c:v>8</c:v>
                </c:pt>
                <c:pt idx="1474">
                  <c:v>5</c:v>
                </c:pt>
                <c:pt idx="1475">
                  <c:v>5</c:v>
                </c:pt>
                <c:pt idx="1476">
                  <c:v>2</c:v>
                </c:pt>
                <c:pt idx="1477">
                  <c:v>5</c:v>
                </c:pt>
                <c:pt idx="1478">
                  <c:v>3</c:v>
                </c:pt>
                <c:pt idx="1479">
                  <c:v>7</c:v>
                </c:pt>
                <c:pt idx="1480">
                  <c:v>5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1</c:v>
                </c:pt>
                <c:pt idx="1486">
                  <c:v>1</c:v>
                </c:pt>
                <c:pt idx="1487">
                  <c:v>1</c:v>
                </c:pt>
                <c:pt idx="1488">
                  <c:v>1</c:v>
                </c:pt>
                <c:pt idx="1489">
                  <c:v>1</c:v>
                </c:pt>
                <c:pt idx="1490">
                  <c:v>1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5</c:v>
                </c:pt>
                <c:pt idx="1496">
                  <c:v>9</c:v>
                </c:pt>
                <c:pt idx="1497">
                  <c:v>6</c:v>
                </c:pt>
                <c:pt idx="1498">
                  <c:v>8</c:v>
                </c:pt>
                <c:pt idx="1499">
                  <c:v>2</c:v>
                </c:pt>
                <c:pt idx="1500">
                  <c:v>2</c:v>
                </c:pt>
                <c:pt idx="1501">
                  <c:v>7</c:v>
                </c:pt>
                <c:pt idx="1502">
                  <c:v>3</c:v>
                </c:pt>
                <c:pt idx="1503">
                  <c:v>3</c:v>
                </c:pt>
                <c:pt idx="1504">
                  <c:v>1</c:v>
                </c:pt>
                <c:pt idx="1505">
                  <c:v>1</c:v>
                </c:pt>
                <c:pt idx="1506">
                  <c:v>1</c:v>
                </c:pt>
                <c:pt idx="1507">
                  <c:v>4</c:v>
                </c:pt>
                <c:pt idx="1508">
                  <c:v>3</c:v>
                </c:pt>
                <c:pt idx="1509">
                  <c:v>0</c:v>
                </c:pt>
                <c:pt idx="1510">
                  <c:v>2</c:v>
                </c:pt>
                <c:pt idx="1511">
                  <c:v>3</c:v>
                </c:pt>
                <c:pt idx="1512">
                  <c:v>0</c:v>
                </c:pt>
                <c:pt idx="1513">
                  <c:v>0</c:v>
                </c:pt>
                <c:pt idx="1514">
                  <c:v>1</c:v>
                </c:pt>
                <c:pt idx="1515">
                  <c:v>0</c:v>
                </c:pt>
                <c:pt idx="1516">
                  <c:v>0</c:v>
                </c:pt>
                <c:pt idx="1517">
                  <c:v>1</c:v>
                </c:pt>
                <c:pt idx="1518">
                  <c:v>2</c:v>
                </c:pt>
                <c:pt idx="1519">
                  <c:v>5</c:v>
                </c:pt>
                <c:pt idx="1520">
                  <c:v>3</c:v>
                </c:pt>
                <c:pt idx="1521">
                  <c:v>7</c:v>
                </c:pt>
                <c:pt idx="1522">
                  <c:v>3</c:v>
                </c:pt>
                <c:pt idx="1523">
                  <c:v>2</c:v>
                </c:pt>
                <c:pt idx="1524">
                  <c:v>0</c:v>
                </c:pt>
                <c:pt idx="1525">
                  <c:v>1</c:v>
                </c:pt>
                <c:pt idx="1526">
                  <c:v>2</c:v>
                </c:pt>
                <c:pt idx="1527">
                  <c:v>4</c:v>
                </c:pt>
                <c:pt idx="1528">
                  <c:v>7</c:v>
                </c:pt>
                <c:pt idx="1529">
                  <c:v>0</c:v>
                </c:pt>
                <c:pt idx="1530">
                  <c:v>1</c:v>
                </c:pt>
                <c:pt idx="1531">
                  <c:v>1</c:v>
                </c:pt>
                <c:pt idx="1532">
                  <c:v>0</c:v>
                </c:pt>
                <c:pt idx="1533">
                  <c:v>0</c:v>
                </c:pt>
                <c:pt idx="1534">
                  <c:v>1</c:v>
                </c:pt>
                <c:pt idx="1535">
                  <c:v>1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1</c:v>
                </c:pt>
                <c:pt idx="1542">
                  <c:v>0</c:v>
                </c:pt>
                <c:pt idx="1543">
                  <c:v>0</c:v>
                </c:pt>
                <c:pt idx="1544">
                  <c:v>1</c:v>
                </c:pt>
                <c:pt idx="1545">
                  <c:v>3</c:v>
                </c:pt>
                <c:pt idx="1546">
                  <c:v>2</c:v>
                </c:pt>
                <c:pt idx="1547">
                  <c:v>1</c:v>
                </c:pt>
                <c:pt idx="1548">
                  <c:v>0</c:v>
                </c:pt>
                <c:pt idx="1549">
                  <c:v>1</c:v>
                </c:pt>
                <c:pt idx="1550">
                  <c:v>1</c:v>
                </c:pt>
                <c:pt idx="1551">
                  <c:v>0</c:v>
                </c:pt>
                <c:pt idx="1552">
                  <c:v>1</c:v>
                </c:pt>
                <c:pt idx="1553">
                  <c:v>0</c:v>
                </c:pt>
                <c:pt idx="1554">
                  <c:v>1</c:v>
                </c:pt>
                <c:pt idx="1555">
                  <c:v>0</c:v>
                </c:pt>
                <c:pt idx="1556">
                  <c:v>1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1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1</c:v>
                </c:pt>
                <c:pt idx="1568">
                  <c:v>0</c:v>
                </c:pt>
                <c:pt idx="1569">
                  <c:v>1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3</c:v>
                </c:pt>
                <c:pt idx="1577">
                  <c:v>0</c:v>
                </c:pt>
                <c:pt idx="1578">
                  <c:v>0</c:v>
                </c:pt>
                <c:pt idx="1579">
                  <c:v>2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1</c:v>
                </c:pt>
                <c:pt idx="1588">
                  <c:v>0</c:v>
                </c:pt>
                <c:pt idx="1589">
                  <c:v>1</c:v>
                </c:pt>
                <c:pt idx="1590">
                  <c:v>0</c:v>
                </c:pt>
                <c:pt idx="1591">
                  <c:v>1</c:v>
                </c:pt>
                <c:pt idx="1592">
                  <c:v>12</c:v>
                </c:pt>
                <c:pt idx="1593">
                  <c:v>11</c:v>
                </c:pt>
                <c:pt idx="1594">
                  <c:v>5</c:v>
                </c:pt>
                <c:pt idx="1595">
                  <c:v>2</c:v>
                </c:pt>
                <c:pt idx="1596">
                  <c:v>2</c:v>
                </c:pt>
                <c:pt idx="1597">
                  <c:v>5</c:v>
                </c:pt>
                <c:pt idx="1598">
                  <c:v>1</c:v>
                </c:pt>
                <c:pt idx="1599">
                  <c:v>4</c:v>
                </c:pt>
                <c:pt idx="1600">
                  <c:v>3</c:v>
                </c:pt>
                <c:pt idx="1601">
                  <c:v>2</c:v>
                </c:pt>
                <c:pt idx="1602">
                  <c:v>0</c:v>
                </c:pt>
                <c:pt idx="1603">
                  <c:v>1</c:v>
                </c:pt>
                <c:pt idx="1604">
                  <c:v>1</c:v>
                </c:pt>
                <c:pt idx="1605">
                  <c:v>0</c:v>
                </c:pt>
                <c:pt idx="1606">
                  <c:v>1</c:v>
                </c:pt>
                <c:pt idx="1607">
                  <c:v>2</c:v>
                </c:pt>
                <c:pt idx="1608">
                  <c:v>2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3</c:v>
                </c:pt>
                <c:pt idx="1615">
                  <c:v>7</c:v>
                </c:pt>
                <c:pt idx="1616">
                  <c:v>4</c:v>
                </c:pt>
                <c:pt idx="1617">
                  <c:v>4</c:v>
                </c:pt>
                <c:pt idx="1618">
                  <c:v>2</c:v>
                </c:pt>
                <c:pt idx="1619">
                  <c:v>2</c:v>
                </c:pt>
                <c:pt idx="1620">
                  <c:v>3</c:v>
                </c:pt>
                <c:pt idx="1621">
                  <c:v>4</c:v>
                </c:pt>
                <c:pt idx="1622">
                  <c:v>3</c:v>
                </c:pt>
                <c:pt idx="1623">
                  <c:v>5</c:v>
                </c:pt>
                <c:pt idx="1624">
                  <c:v>11</c:v>
                </c:pt>
                <c:pt idx="1625">
                  <c:v>3</c:v>
                </c:pt>
                <c:pt idx="1626">
                  <c:v>1</c:v>
                </c:pt>
                <c:pt idx="1627">
                  <c:v>2</c:v>
                </c:pt>
                <c:pt idx="1628">
                  <c:v>2</c:v>
                </c:pt>
                <c:pt idx="1629">
                  <c:v>2</c:v>
                </c:pt>
                <c:pt idx="1630">
                  <c:v>1</c:v>
                </c:pt>
                <c:pt idx="1631">
                  <c:v>3</c:v>
                </c:pt>
                <c:pt idx="1632">
                  <c:v>1</c:v>
                </c:pt>
                <c:pt idx="1633">
                  <c:v>1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1</c:v>
                </c:pt>
                <c:pt idx="1638">
                  <c:v>0</c:v>
                </c:pt>
                <c:pt idx="1639">
                  <c:v>7</c:v>
                </c:pt>
                <c:pt idx="1640">
                  <c:v>7</c:v>
                </c:pt>
                <c:pt idx="1641">
                  <c:v>2</c:v>
                </c:pt>
                <c:pt idx="1642">
                  <c:v>0</c:v>
                </c:pt>
                <c:pt idx="1643">
                  <c:v>6</c:v>
                </c:pt>
                <c:pt idx="1644">
                  <c:v>0</c:v>
                </c:pt>
                <c:pt idx="1645">
                  <c:v>6</c:v>
                </c:pt>
                <c:pt idx="1646">
                  <c:v>7</c:v>
                </c:pt>
                <c:pt idx="1647">
                  <c:v>7</c:v>
                </c:pt>
                <c:pt idx="1648">
                  <c:v>1</c:v>
                </c:pt>
                <c:pt idx="1649">
                  <c:v>4</c:v>
                </c:pt>
                <c:pt idx="1650">
                  <c:v>2</c:v>
                </c:pt>
                <c:pt idx="1651">
                  <c:v>1</c:v>
                </c:pt>
                <c:pt idx="1652">
                  <c:v>1</c:v>
                </c:pt>
                <c:pt idx="1653">
                  <c:v>6</c:v>
                </c:pt>
                <c:pt idx="1654">
                  <c:v>6</c:v>
                </c:pt>
                <c:pt idx="1655">
                  <c:v>3</c:v>
                </c:pt>
                <c:pt idx="1656">
                  <c:v>4</c:v>
                </c:pt>
                <c:pt idx="1657">
                  <c:v>2</c:v>
                </c:pt>
                <c:pt idx="1658">
                  <c:v>5</c:v>
                </c:pt>
                <c:pt idx="1659">
                  <c:v>0</c:v>
                </c:pt>
                <c:pt idx="1660">
                  <c:v>2</c:v>
                </c:pt>
                <c:pt idx="1661">
                  <c:v>1</c:v>
                </c:pt>
                <c:pt idx="1662">
                  <c:v>2</c:v>
                </c:pt>
                <c:pt idx="1663">
                  <c:v>6</c:v>
                </c:pt>
                <c:pt idx="1664">
                  <c:v>10</c:v>
                </c:pt>
                <c:pt idx="1665">
                  <c:v>11</c:v>
                </c:pt>
                <c:pt idx="1666">
                  <c:v>2</c:v>
                </c:pt>
                <c:pt idx="1667">
                  <c:v>6</c:v>
                </c:pt>
                <c:pt idx="1668">
                  <c:v>6</c:v>
                </c:pt>
                <c:pt idx="1669">
                  <c:v>7</c:v>
                </c:pt>
                <c:pt idx="1670">
                  <c:v>5</c:v>
                </c:pt>
                <c:pt idx="1671">
                  <c:v>11</c:v>
                </c:pt>
                <c:pt idx="1672">
                  <c:v>5</c:v>
                </c:pt>
                <c:pt idx="1673">
                  <c:v>9</c:v>
                </c:pt>
                <c:pt idx="1674">
                  <c:v>4</c:v>
                </c:pt>
                <c:pt idx="1675">
                  <c:v>1</c:v>
                </c:pt>
                <c:pt idx="1676">
                  <c:v>3</c:v>
                </c:pt>
                <c:pt idx="1677">
                  <c:v>5</c:v>
                </c:pt>
                <c:pt idx="1678">
                  <c:v>5</c:v>
                </c:pt>
                <c:pt idx="1679">
                  <c:v>7</c:v>
                </c:pt>
                <c:pt idx="1680">
                  <c:v>3</c:v>
                </c:pt>
                <c:pt idx="1681">
                  <c:v>2</c:v>
                </c:pt>
                <c:pt idx="1682">
                  <c:v>0</c:v>
                </c:pt>
                <c:pt idx="1683">
                  <c:v>0</c:v>
                </c:pt>
                <c:pt idx="1684">
                  <c:v>1</c:v>
                </c:pt>
                <c:pt idx="1685">
                  <c:v>0</c:v>
                </c:pt>
                <c:pt idx="1686">
                  <c:v>2</c:v>
                </c:pt>
                <c:pt idx="1687">
                  <c:v>4</c:v>
                </c:pt>
                <c:pt idx="1688">
                  <c:v>5</c:v>
                </c:pt>
                <c:pt idx="1689">
                  <c:v>9</c:v>
                </c:pt>
                <c:pt idx="1690">
                  <c:v>8</c:v>
                </c:pt>
                <c:pt idx="1691">
                  <c:v>3</c:v>
                </c:pt>
                <c:pt idx="1692">
                  <c:v>2</c:v>
                </c:pt>
                <c:pt idx="1693">
                  <c:v>4</c:v>
                </c:pt>
                <c:pt idx="1694">
                  <c:v>4</c:v>
                </c:pt>
                <c:pt idx="1695">
                  <c:v>13</c:v>
                </c:pt>
                <c:pt idx="1696">
                  <c:v>7</c:v>
                </c:pt>
                <c:pt idx="1697">
                  <c:v>9</c:v>
                </c:pt>
                <c:pt idx="1698">
                  <c:v>8</c:v>
                </c:pt>
                <c:pt idx="1699">
                  <c:v>3</c:v>
                </c:pt>
                <c:pt idx="1700">
                  <c:v>0</c:v>
                </c:pt>
                <c:pt idx="1701">
                  <c:v>1</c:v>
                </c:pt>
                <c:pt idx="1702">
                  <c:v>2</c:v>
                </c:pt>
                <c:pt idx="1703">
                  <c:v>2</c:v>
                </c:pt>
                <c:pt idx="1704">
                  <c:v>0</c:v>
                </c:pt>
                <c:pt idx="1705">
                  <c:v>0</c:v>
                </c:pt>
                <c:pt idx="1706">
                  <c:v>1</c:v>
                </c:pt>
                <c:pt idx="1707">
                  <c:v>3</c:v>
                </c:pt>
                <c:pt idx="1708">
                  <c:v>0</c:v>
                </c:pt>
                <c:pt idx="1709">
                  <c:v>1</c:v>
                </c:pt>
                <c:pt idx="1710">
                  <c:v>1</c:v>
                </c:pt>
                <c:pt idx="1711">
                  <c:v>2</c:v>
                </c:pt>
                <c:pt idx="1712">
                  <c:v>1</c:v>
                </c:pt>
                <c:pt idx="1713">
                  <c:v>6</c:v>
                </c:pt>
                <c:pt idx="1714">
                  <c:v>4</c:v>
                </c:pt>
                <c:pt idx="1715">
                  <c:v>2</c:v>
                </c:pt>
                <c:pt idx="1716">
                  <c:v>3</c:v>
                </c:pt>
                <c:pt idx="1717">
                  <c:v>0</c:v>
                </c:pt>
                <c:pt idx="1718">
                  <c:v>0</c:v>
                </c:pt>
                <c:pt idx="1719">
                  <c:v>1</c:v>
                </c:pt>
                <c:pt idx="1720">
                  <c:v>2</c:v>
                </c:pt>
                <c:pt idx="1721">
                  <c:v>5</c:v>
                </c:pt>
                <c:pt idx="1722">
                  <c:v>2</c:v>
                </c:pt>
                <c:pt idx="1723">
                  <c:v>1</c:v>
                </c:pt>
                <c:pt idx="1724">
                  <c:v>2</c:v>
                </c:pt>
                <c:pt idx="1725">
                  <c:v>2</c:v>
                </c:pt>
                <c:pt idx="1726">
                  <c:v>1</c:v>
                </c:pt>
                <c:pt idx="1727">
                  <c:v>0</c:v>
                </c:pt>
                <c:pt idx="1728">
                  <c:v>1</c:v>
                </c:pt>
                <c:pt idx="1729">
                  <c:v>1</c:v>
                </c:pt>
                <c:pt idx="1730">
                  <c:v>1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2</c:v>
                </c:pt>
                <c:pt idx="1736">
                  <c:v>3</c:v>
                </c:pt>
                <c:pt idx="1737">
                  <c:v>7</c:v>
                </c:pt>
                <c:pt idx="1738">
                  <c:v>0</c:v>
                </c:pt>
                <c:pt idx="1739">
                  <c:v>2</c:v>
                </c:pt>
                <c:pt idx="1740">
                  <c:v>7</c:v>
                </c:pt>
                <c:pt idx="1741">
                  <c:v>4</c:v>
                </c:pt>
                <c:pt idx="1742">
                  <c:v>7</c:v>
                </c:pt>
                <c:pt idx="1743">
                  <c:v>4</c:v>
                </c:pt>
                <c:pt idx="1744">
                  <c:v>4</c:v>
                </c:pt>
                <c:pt idx="1745">
                  <c:v>3</c:v>
                </c:pt>
                <c:pt idx="1746">
                  <c:v>2</c:v>
                </c:pt>
                <c:pt idx="1747">
                  <c:v>3</c:v>
                </c:pt>
                <c:pt idx="1748">
                  <c:v>3</c:v>
                </c:pt>
                <c:pt idx="1749">
                  <c:v>9</c:v>
                </c:pt>
                <c:pt idx="1750">
                  <c:v>1</c:v>
                </c:pt>
                <c:pt idx="1751">
                  <c:v>2</c:v>
                </c:pt>
                <c:pt idx="1752">
                  <c:v>0</c:v>
                </c:pt>
                <c:pt idx="1753">
                  <c:v>1</c:v>
                </c:pt>
                <c:pt idx="1754">
                  <c:v>1</c:v>
                </c:pt>
                <c:pt idx="1755">
                  <c:v>1</c:v>
                </c:pt>
                <c:pt idx="1756">
                  <c:v>0</c:v>
                </c:pt>
                <c:pt idx="1757">
                  <c:v>1</c:v>
                </c:pt>
                <c:pt idx="1758">
                  <c:v>0</c:v>
                </c:pt>
                <c:pt idx="1759">
                  <c:v>1</c:v>
                </c:pt>
                <c:pt idx="1760">
                  <c:v>1</c:v>
                </c:pt>
                <c:pt idx="1761">
                  <c:v>0</c:v>
                </c:pt>
                <c:pt idx="1762">
                  <c:v>1</c:v>
                </c:pt>
                <c:pt idx="1763">
                  <c:v>3</c:v>
                </c:pt>
                <c:pt idx="1764">
                  <c:v>3</c:v>
                </c:pt>
                <c:pt idx="1765">
                  <c:v>3</c:v>
                </c:pt>
                <c:pt idx="1766">
                  <c:v>8</c:v>
                </c:pt>
                <c:pt idx="1767">
                  <c:v>3</c:v>
                </c:pt>
                <c:pt idx="1768">
                  <c:v>1</c:v>
                </c:pt>
                <c:pt idx="1769">
                  <c:v>4</c:v>
                </c:pt>
                <c:pt idx="1770">
                  <c:v>0</c:v>
                </c:pt>
                <c:pt idx="1771">
                  <c:v>4</c:v>
                </c:pt>
                <c:pt idx="1772">
                  <c:v>1</c:v>
                </c:pt>
                <c:pt idx="1773">
                  <c:v>3</c:v>
                </c:pt>
                <c:pt idx="1774">
                  <c:v>7</c:v>
                </c:pt>
                <c:pt idx="1775">
                  <c:v>2</c:v>
                </c:pt>
                <c:pt idx="1776">
                  <c:v>2</c:v>
                </c:pt>
                <c:pt idx="1777">
                  <c:v>1</c:v>
                </c:pt>
                <c:pt idx="1778">
                  <c:v>1</c:v>
                </c:pt>
                <c:pt idx="1779">
                  <c:v>2</c:v>
                </c:pt>
                <c:pt idx="1780">
                  <c:v>1</c:v>
                </c:pt>
                <c:pt idx="1781">
                  <c:v>0</c:v>
                </c:pt>
                <c:pt idx="1782">
                  <c:v>1</c:v>
                </c:pt>
                <c:pt idx="1783">
                  <c:v>6</c:v>
                </c:pt>
                <c:pt idx="1784">
                  <c:v>2</c:v>
                </c:pt>
                <c:pt idx="1785">
                  <c:v>13</c:v>
                </c:pt>
                <c:pt idx="1786">
                  <c:v>6</c:v>
                </c:pt>
                <c:pt idx="1787">
                  <c:v>5</c:v>
                </c:pt>
                <c:pt idx="1788">
                  <c:v>2</c:v>
                </c:pt>
                <c:pt idx="1789">
                  <c:v>1</c:v>
                </c:pt>
                <c:pt idx="1790">
                  <c:v>8</c:v>
                </c:pt>
                <c:pt idx="1791">
                  <c:v>7</c:v>
                </c:pt>
                <c:pt idx="1792">
                  <c:v>5</c:v>
                </c:pt>
                <c:pt idx="1793">
                  <c:v>2</c:v>
                </c:pt>
                <c:pt idx="1794">
                  <c:v>0</c:v>
                </c:pt>
                <c:pt idx="1795">
                  <c:v>4</c:v>
                </c:pt>
                <c:pt idx="1796">
                  <c:v>2</c:v>
                </c:pt>
                <c:pt idx="1797">
                  <c:v>2</c:v>
                </c:pt>
                <c:pt idx="1798">
                  <c:v>4</c:v>
                </c:pt>
                <c:pt idx="1799">
                  <c:v>4</c:v>
                </c:pt>
                <c:pt idx="1800">
                  <c:v>2</c:v>
                </c:pt>
                <c:pt idx="1801">
                  <c:v>0</c:v>
                </c:pt>
                <c:pt idx="1802">
                  <c:v>2</c:v>
                </c:pt>
                <c:pt idx="1803">
                  <c:v>0</c:v>
                </c:pt>
                <c:pt idx="1804">
                  <c:v>0</c:v>
                </c:pt>
                <c:pt idx="1805">
                  <c:v>2</c:v>
                </c:pt>
                <c:pt idx="1806">
                  <c:v>0</c:v>
                </c:pt>
                <c:pt idx="1807">
                  <c:v>4</c:v>
                </c:pt>
                <c:pt idx="1808">
                  <c:v>1</c:v>
                </c:pt>
                <c:pt idx="1809">
                  <c:v>2</c:v>
                </c:pt>
                <c:pt idx="1810">
                  <c:v>7</c:v>
                </c:pt>
                <c:pt idx="1811">
                  <c:v>4</c:v>
                </c:pt>
                <c:pt idx="1812">
                  <c:v>14</c:v>
                </c:pt>
                <c:pt idx="1813">
                  <c:v>5</c:v>
                </c:pt>
                <c:pt idx="1814">
                  <c:v>6</c:v>
                </c:pt>
                <c:pt idx="1815">
                  <c:v>10</c:v>
                </c:pt>
                <c:pt idx="1816">
                  <c:v>13</c:v>
                </c:pt>
                <c:pt idx="1817">
                  <c:v>8</c:v>
                </c:pt>
                <c:pt idx="1818">
                  <c:v>3</c:v>
                </c:pt>
                <c:pt idx="1819">
                  <c:v>4</c:v>
                </c:pt>
                <c:pt idx="1820">
                  <c:v>2</c:v>
                </c:pt>
                <c:pt idx="1821">
                  <c:v>0</c:v>
                </c:pt>
                <c:pt idx="1822">
                  <c:v>2</c:v>
                </c:pt>
                <c:pt idx="1823">
                  <c:v>2</c:v>
                </c:pt>
                <c:pt idx="1824">
                  <c:v>2</c:v>
                </c:pt>
                <c:pt idx="1825">
                  <c:v>2</c:v>
                </c:pt>
                <c:pt idx="1826">
                  <c:v>4</c:v>
                </c:pt>
                <c:pt idx="1827">
                  <c:v>4</c:v>
                </c:pt>
                <c:pt idx="1828">
                  <c:v>2</c:v>
                </c:pt>
                <c:pt idx="1829">
                  <c:v>0</c:v>
                </c:pt>
                <c:pt idx="1830">
                  <c:v>0</c:v>
                </c:pt>
                <c:pt idx="1831">
                  <c:v>7</c:v>
                </c:pt>
                <c:pt idx="1832">
                  <c:v>11</c:v>
                </c:pt>
                <c:pt idx="1833">
                  <c:v>3</c:v>
                </c:pt>
                <c:pt idx="1834">
                  <c:v>12</c:v>
                </c:pt>
                <c:pt idx="1835">
                  <c:v>5</c:v>
                </c:pt>
                <c:pt idx="1836">
                  <c:v>6</c:v>
                </c:pt>
                <c:pt idx="1837">
                  <c:v>8</c:v>
                </c:pt>
                <c:pt idx="1838">
                  <c:v>5</c:v>
                </c:pt>
                <c:pt idx="1839">
                  <c:v>5</c:v>
                </c:pt>
                <c:pt idx="1840">
                  <c:v>12</c:v>
                </c:pt>
                <c:pt idx="1841">
                  <c:v>3</c:v>
                </c:pt>
                <c:pt idx="1842">
                  <c:v>1</c:v>
                </c:pt>
                <c:pt idx="1843">
                  <c:v>1</c:v>
                </c:pt>
                <c:pt idx="1844">
                  <c:v>1</c:v>
                </c:pt>
                <c:pt idx="1845">
                  <c:v>2</c:v>
                </c:pt>
                <c:pt idx="1846">
                  <c:v>2</c:v>
                </c:pt>
                <c:pt idx="1847">
                  <c:v>3</c:v>
                </c:pt>
                <c:pt idx="1848">
                  <c:v>4</c:v>
                </c:pt>
                <c:pt idx="1849">
                  <c:v>3</c:v>
                </c:pt>
                <c:pt idx="1850">
                  <c:v>2</c:v>
                </c:pt>
                <c:pt idx="1851">
                  <c:v>1</c:v>
                </c:pt>
                <c:pt idx="1852">
                  <c:v>0</c:v>
                </c:pt>
                <c:pt idx="1853">
                  <c:v>2</c:v>
                </c:pt>
                <c:pt idx="1854">
                  <c:v>2</c:v>
                </c:pt>
                <c:pt idx="1855">
                  <c:v>9</c:v>
                </c:pt>
                <c:pt idx="1856">
                  <c:v>7</c:v>
                </c:pt>
                <c:pt idx="1857">
                  <c:v>3</c:v>
                </c:pt>
                <c:pt idx="1858">
                  <c:v>12</c:v>
                </c:pt>
                <c:pt idx="1859">
                  <c:v>3</c:v>
                </c:pt>
                <c:pt idx="1860">
                  <c:v>2</c:v>
                </c:pt>
                <c:pt idx="1861">
                  <c:v>12</c:v>
                </c:pt>
                <c:pt idx="1862">
                  <c:v>12</c:v>
                </c:pt>
                <c:pt idx="1863">
                  <c:v>14</c:v>
                </c:pt>
                <c:pt idx="1864">
                  <c:v>9</c:v>
                </c:pt>
                <c:pt idx="1865">
                  <c:v>8</c:v>
                </c:pt>
                <c:pt idx="1866">
                  <c:v>2</c:v>
                </c:pt>
                <c:pt idx="1867">
                  <c:v>1</c:v>
                </c:pt>
                <c:pt idx="1868">
                  <c:v>0</c:v>
                </c:pt>
                <c:pt idx="1869">
                  <c:v>3</c:v>
                </c:pt>
                <c:pt idx="1870">
                  <c:v>1</c:v>
                </c:pt>
                <c:pt idx="1871">
                  <c:v>7</c:v>
                </c:pt>
                <c:pt idx="1872">
                  <c:v>1</c:v>
                </c:pt>
                <c:pt idx="1873">
                  <c:v>2</c:v>
                </c:pt>
                <c:pt idx="1874">
                  <c:v>3</c:v>
                </c:pt>
                <c:pt idx="1875">
                  <c:v>2</c:v>
                </c:pt>
                <c:pt idx="1876">
                  <c:v>2</c:v>
                </c:pt>
                <c:pt idx="1877">
                  <c:v>1</c:v>
                </c:pt>
                <c:pt idx="1878">
                  <c:v>0</c:v>
                </c:pt>
                <c:pt idx="1879">
                  <c:v>3</c:v>
                </c:pt>
                <c:pt idx="1880">
                  <c:v>8</c:v>
                </c:pt>
                <c:pt idx="1881">
                  <c:v>2</c:v>
                </c:pt>
                <c:pt idx="1882">
                  <c:v>4</c:v>
                </c:pt>
                <c:pt idx="1883">
                  <c:v>1</c:v>
                </c:pt>
                <c:pt idx="1884">
                  <c:v>4</c:v>
                </c:pt>
                <c:pt idx="1885">
                  <c:v>1</c:v>
                </c:pt>
                <c:pt idx="1886">
                  <c:v>1</c:v>
                </c:pt>
                <c:pt idx="1887">
                  <c:v>2</c:v>
                </c:pt>
                <c:pt idx="1888">
                  <c:v>2</c:v>
                </c:pt>
                <c:pt idx="1889">
                  <c:v>2</c:v>
                </c:pt>
                <c:pt idx="1890">
                  <c:v>2</c:v>
                </c:pt>
                <c:pt idx="1891">
                  <c:v>4</c:v>
                </c:pt>
                <c:pt idx="1892">
                  <c:v>3</c:v>
                </c:pt>
                <c:pt idx="1893">
                  <c:v>4</c:v>
                </c:pt>
                <c:pt idx="1894">
                  <c:v>5</c:v>
                </c:pt>
                <c:pt idx="1895">
                  <c:v>0</c:v>
                </c:pt>
                <c:pt idx="1896">
                  <c:v>1</c:v>
                </c:pt>
                <c:pt idx="1897">
                  <c:v>1</c:v>
                </c:pt>
                <c:pt idx="1898">
                  <c:v>2</c:v>
                </c:pt>
                <c:pt idx="1899">
                  <c:v>2</c:v>
                </c:pt>
                <c:pt idx="1900">
                  <c:v>2</c:v>
                </c:pt>
                <c:pt idx="1901">
                  <c:v>1</c:v>
                </c:pt>
                <c:pt idx="1902">
                  <c:v>2</c:v>
                </c:pt>
                <c:pt idx="1903">
                  <c:v>3</c:v>
                </c:pt>
                <c:pt idx="1904">
                  <c:v>3</c:v>
                </c:pt>
                <c:pt idx="1905">
                  <c:v>1</c:v>
                </c:pt>
                <c:pt idx="1906">
                  <c:v>0</c:v>
                </c:pt>
                <c:pt idx="1907">
                  <c:v>3</c:v>
                </c:pt>
                <c:pt idx="1908">
                  <c:v>2</c:v>
                </c:pt>
                <c:pt idx="1909">
                  <c:v>2</c:v>
                </c:pt>
                <c:pt idx="1910">
                  <c:v>2</c:v>
                </c:pt>
                <c:pt idx="1911">
                  <c:v>0</c:v>
                </c:pt>
                <c:pt idx="1912">
                  <c:v>2</c:v>
                </c:pt>
                <c:pt idx="1913">
                  <c:v>4</c:v>
                </c:pt>
                <c:pt idx="1914">
                  <c:v>0</c:v>
                </c:pt>
                <c:pt idx="1915">
                  <c:v>3</c:v>
                </c:pt>
                <c:pt idx="1916">
                  <c:v>3</c:v>
                </c:pt>
                <c:pt idx="1917">
                  <c:v>1</c:v>
                </c:pt>
                <c:pt idx="1918">
                  <c:v>0</c:v>
                </c:pt>
                <c:pt idx="1919">
                  <c:v>6</c:v>
                </c:pt>
                <c:pt idx="1920">
                  <c:v>8</c:v>
                </c:pt>
                <c:pt idx="1921">
                  <c:v>2</c:v>
                </c:pt>
                <c:pt idx="1922">
                  <c:v>1</c:v>
                </c:pt>
                <c:pt idx="1923">
                  <c:v>1</c:v>
                </c:pt>
                <c:pt idx="1924">
                  <c:v>0</c:v>
                </c:pt>
                <c:pt idx="1925">
                  <c:v>1</c:v>
                </c:pt>
                <c:pt idx="1926">
                  <c:v>2</c:v>
                </c:pt>
                <c:pt idx="1927">
                  <c:v>9</c:v>
                </c:pt>
                <c:pt idx="1928">
                  <c:v>7</c:v>
                </c:pt>
                <c:pt idx="1929">
                  <c:v>9</c:v>
                </c:pt>
                <c:pt idx="1930">
                  <c:v>4</c:v>
                </c:pt>
                <c:pt idx="1931">
                  <c:v>4</c:v>
                </c:pt>
                <c:pt idx="1932">
                  <c:v>6</c:v>
                </c:pt>
                <c:pt idx="1933">
                  <c:v>2</c:v>
                </c:pt>
                <c:pt idx="1934">
                  <c:v>12</c:v>
                </c:pt>
                <c:pt idx="1935">
                  <c:v>7</c:v>
                </c:pt>
                <c:pt idx="1936">
                  <c:v>3</c:v>
                </c:pt>
                <c:pt idx="1937">
                  <c:v>6</c:v>
                </c:pt>
                <c:pt idx="1938">
                  <c:v>8</c:v>
                </c:pt>
                <c:pt idx="1939">
                  <c:v>3</c:v>
                </c:pt>
                <c:pt idx="1940">
                  <c:v>2</c:v>
                </c:pt>
                <c:pt idx="1941">
                  <c:v>2</c:v>
                </c:pt>
                <c:pt idx="1942">
                  <c:v>1</c:v>
                </c:pt>
                <c:pt idx="1943">
                  <c:v>5</c:v>
                </c:pt>
                <c:pt idx="1944">
                  <c:v>4</c:v>
                </c:pt>
                <c:pt idx="1945">
                  <c:v>1</c:v>
                </c:pt>
                <c:pt idx="1946">
                  <c:v>2</c:v>
                </c:pt>
                <c:pt idx="1947">
                  <c:v>2</c:v>
                </c:pt>
                <c:pt idx="1948">
                  <c:v>0</c:v>
                </c:pt>
                <c:pt idx="1949">
                  <c:v>0</c:v>
                </c:pt>
                <c:pt idx="1950">
                  <c:v>7</c:v>
                </c:pt>
                <c:pt idx="1951">
                  <c:v>7</c:v>
                </c:pt>
                <c:pt idx="1952">
                  <c:v>13</c:v>
                </c:pt>
                <c:pt idx="1953">
                  <c:v>11</c:v>
                </c:pt>
                <c:pt idx="1954">
                  <c:v>7</c:v>
                </c:pt>
                <c:pt idx="1955">
                  <c:v>3</c:v>
                </c:pt>
                <c:pt idx="1956">
                  <c:v>1</c:v>
                </c:pt>
                <c:pt idx="1957">
                  <c:v>1</c:v>
                </c:pt>
                <c:pt idx="1958">
                  <c:v>4</c:v>
                </c:pt>
                <c:pt idx="1959">
                  <c:v>9</c:v>
                </c:pt>
                <c:pt idx="1960">
                  <c:v>7</c:v>
                </c:pt>
                <c:pt idx="1961">
                  <c:v>11</c:v>
                </c:pt>
                <c:pt idx="1962">
                  <c:v>3</c:v>
                </c:pt>
                <c:pt idx="1963">
                  <c:v>6</c:v>
                </c:pt>
                <c:pt idx="1964">
                  <c:v>1</c:v>
                </c:pt>
                <c:pt idx="1965">
                  <c:v>1</c:v>
                </c:pt>
                <c:pt idx="1966">
                  <c:v>3</c:v>
                </c:pt>
                <c:pt idx="1967">
                  <c:v>3</c:v>
                </c:pt>
                <c:pt idx="1968">
                  <c:v>3</c:v>
                </c:pt>
                <c:pt idx="1969">
                  <c:v>3</c:v>
                </c:pt>
                <c:pt idx="1970">
                  <c:v>1</c:v>
                </c:pt>
                <c:pt idx="1971">
                  <c:v>4</c:v>
                </c:pt>
                <c:pt idx="1972">
                  <c:v>1</c:v>
                </c:pt>
                <c:pt idx="1973">
                  <c:v>2</c:v>
                </c:pt>
                <c:pt idx="1974">
                  <c:v>3</c:v>
                </c:pt>
                <c:pt idx="1975">
                  <c:v>6</c:v>
                </c:pt>
                <c:pt idx="1976">
                  <c:v>6</c:v>
                </c:pt>
                <c:pt idx="1977">
                  <c:v>4</c:v>
                </c:pt>
                <c:pt idx="1978">
                  <c:v>2</c:v>
                </c:pt>
                <c:pt idx="1979">
                  <c:v>0</c:v>
                </c:pt>
                <c:pt idx="1980">
                  <c:v>4</c:v>
                </c:pt>
                <c:pt idx="1981">
                  <c:v>8</c:v>
                </c:pt>
                <c:pt idx="1982">
                  <c:v>4</c:v>
                </c:pt>
                <c:pt idx="1983">
                  <c:v>8</c:v>
                </c:pt>
                <c:pt idx="1984">
                  <c:v>5</c:v>
                </c:pt>
                <c:pt idx="1985">
                  <c:v>6</c:v>
                </c:pt>
                <c:pt idx="1986">
                  <c:v>3</c:v>
                </c:pt>
                <c:pt idx="1987">
                  <c:v>0</c:v>
                </c:pt>
                <c:pt idx="1988">
                  <c:v>2</c:v>
                </c:pt>
                <c:pt idx="1989">
                  <c:v>1</c:v>
                </c:pt>
                <c:pt idx="1990">
                  <c:v>1</c:v>
                </c:pt>
                <c:pt idx="1991">
                  <c:v>2</c:v>
                </c:pt>
                <c:pt idx="1992">
                  <c:v>1</c:v>
                </c:pt>
                <c:pt idx="1993">
                  <c:v>2</c:v>
                </c:pt>
                <c:pt idx="1994">
                  <c:v>5</c:v>
                </c:pt>
                <c:pt idx="1995">
                  <c:v>2</c:v>
                </c:pt>
                <c:pt idx="1996">
                  <c:v>0</c:v>
                </c:pt>
                <c:pt idx="1997">
                  <c:v>0</c:v>
                </c:pt>
                <c:pt idx="1998">
                  <c:v>1</c:v>
                </c:pt>
                <c:pt idx="1999">
                  <c:v>5</c:v>
                </c:pt>
                <c:pt idx="2000">
                  <c:v>10</c:v>
                </c:pt>
                <c:pt idx="2001">
                  <c:v>13</c:v>
                </c:pt>
                <c:pt idx="2002">
                  <c:v>7</c:v>
                </c:pt>
                <c:pt idx="2003">
                  <c:v>3</c:v>
                </c:pt>
                <c:pt idx="2004">
                  <c:v>10</c:v>
                </c:pt>
                <c:pt idx="2005">
                  <c:v>10</c:v>
                </c:pt>
                <c:pt idx="2006">
                  <c:v>4</c:v>
                </c:pt>
                <c:pt idx="2007">
                  <c:v>6</c:v>
                </c:pt>
                <c:pt idx="2008">
                  <c:v>5</c:v>
                </c:pt>
                <c:pt idx="2009">
                  <c:v>3</c:v>
                </c:pt>
                <c:pt idx="2010">
                  <c:v>8</c:v>
                </c:pt>
                <c:pt idx="2011">
                  <c:v>0</c:v>
                </c:pt>
                <c:pt idx="2012">
                  <c:v>1</c:v>
                </c:pt>
                <c:pt idx="2013">
                  <c:v>1</c:v>
                </c:pt>
                <c:pt idx="2014">
                  <c:v>0</c:v>
                </c:pt>
                <c:pt idx="2015">
                  <c:v>2</c:v>
                </c:pt>
                <c:pt idx="2016">
                  <c:v>4</c:v>
                </c:pt>
                <c:pt idx="2017">
                  <c:v>3</c:v>
                </c:pt>
                <c:pt idx="2018">
                  <c:v>3</c:v>
                </c:pt>
                <c:pt idx="2019">
                  <c:v>1</c:v>
                </c:pt>
                <c:pt idx="2020">
                  <c:v>2</c:v>
                </c:pt>
                <c:pt idx="2021">
                  <c:v>0</c:v>
                </c:pt>
                <c:pt idx="2022">
                  <c:v>3</c:v>
                </c:pt>
                <c:pt idx="2023">
                  <c:v>3</c:v>
                </c:pt>
                <c:pt idx="2024">
                  <c:v>19</c:v>
                </c:pt>
                <c:pt idx="2025">
                  <c:v>7</c:v>
                </c:pt>
                <c:pt idx="2026">
                  <c:v>10</c:v>
                </c:pt>
                <c:pt idx="2027">
                  <c:v>11</c:v>
                </c:pt>
                <c:pt idx="2028">
                  <c:v>5</c:v>
                </c:pt>
                <c:pt idx="2029">
                  <c:v>7</c:v>
                </c:pt>
                <c:pt idx="2030">
                  <c:v>8</c:v>
                </c:pt>
                <c:pt idx="2031">
                  <c:v>7</c:v>
                </c:pt>
                <c:pt idx="2032">
                  <c:v>6</c:v>
                </c:pt>
                <c:pt idx="2033">
                  <c:v>4</c:v>
                </c:pt>
                <c:pt idx="2034">
                  <c:v>3</c:v>
                </c:pt>
                <c:pt idx="2035">
                  <c:v>6</c:v>
                </c:pt>
                <c:pt idx="2036">
                  <c:v>6</c:v>
                </c:pt>
                <c:pt idx="2037">
                  <c:v>1</c:v>
                </c:pt>
                <c:pt idx="2038">
                  <c:v>0</c:v>
                </c:pt>
                <c:pt idx="2039">
                  <c:v>3</c:v>
                </c:pt>
                <c:pt idx="2040">
                  <c:v>1</c:v>
                </c:pt>
                <c:pt idx="2041">
                  <c:v>1</c:v>
                </c:pt>
                <c:pt idx="2042">
                  <c:v>1</c:v>
                </c:pt>
                <c:pt idx="2043">
                  <c:v>0</c:v>
                </c:pt>
                <c:pt idx="2044">
                  <c:v>2</c:v>
                </c:pt>
                <c:pt idx="2045">
                  <c:v>1</c:v>
                </c:pt>
                <c:pt idx="2046">
                  <c:v>0</c:v>
                </c:pt>
                <c:pt idx="2047">
                  <c:v>2</c:v>
                </c:pt>
                <c:pt idx="2048">
                  <c:v>2</c:v>
                </c:pt>
                <c:pt idx="2049">
                  <c:v>4</c:v>
                </c:pt>
                <c:pt idx="2050">
                  <c:v>4</c:v>
                </c:pt>
                <c:pt idx="2051">
                  <c:v>1</c:v>
                </c:pt>
                <c:pt idx="2052">
                  <c:v>4</c:v>
                </c:pt>
                <c:pt idx="2053">
                  <c:v>2</c:v>
                </c:pt>
                <c:pt idx="2054">
                  <c:v>4</c:v>
                </c:pt>
                <c:pt idx="2055">
                  <c:v>5</c:v>
                </c:pt>
                <c:pt idx="2056">
                  <c:v>4</c:v>
                </c:pt>
                <c:pt idx="2057">
                  <c:v>3</c:v>
                </c:pt>
                <c:pt idx="2058">
                  <c:v>1</c:v>
                </c:pt>
                <c:pt idx="2059">
                  <c:v>3</c:v>
                </c:pt>
                <c:pt idx="2060">
                  <c:v>1</c:v>
                </c:pt>
                <c:pt idx="2061">
                  <c:v>0</c:v>
                </c:pt>
                <c:pt idx="2062">
                  <c:v>2</c:v>
                </c:pt>
                <c:pt idx="2063">
                  <c:v>5</c:v>
                </c:pt>
                <c:pt idx="2064">
                  <c:v>2</c:v>
                </c:pt>
                <c:pt idx="2065">
                  <c:v>2</c:v>
                </c:pt>
                <c:pt idx="2066">
                  <c:v>1</c:v>
                </c:pt>
                <c:pt idx="2067">
                  <c:v>0</c:v>
                </c:pt>
                <c:pt idx="2068">
                  <c:v>0</c:v>
                </c:pt>
                <c:pt idx="2069">
                  <c:v>2</c:v>
                </c:pt>
                <c:pt idx="2070">
                  <c:v>1</c:v>
                </c:pt>
                <c:pt idx="2071">
                  <c:v>2</c:v>
                </c:pt>
                <c:pt idx="2072">
                  <c:v>4</c:v>
                </c:pt>
                <c:pt idx="2073">
                  <c:v>1</c:v>
                </c:pt>
                <c:pt idx="2074">
                  <c:v>0</c:v>
                </c:pt>
                <c:pt idx="2075">
                  <c:v>5</c:v>
                </c:pt>
                <c:pt idx="2076">
                  <c:v>1</c:v>
                </c:pt>
                <c:pt idx="2077">
                  <c:v>5</c:v>
                </c:pt>
                <c:pt idx="2078">
                  <c:v>1</c:v>
                </c:pt>
                <c:pt idx="2079">
                  <c:v>2</c:v>
                </c:pt>
                <c:pt idx="2080">
                  <c:v>4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3</c:v>
                </c:pt>
                <c:pt idx="2085">
                  <c:v>1</c:v>
                </c:pt>
                <c:pt idx="2086">
                  <c:v>0</c:v>
                </c:pt>
                <c:pt idx="2087">
                  <c:v>2</c:v>
                </c:pt>
                <c:pt idx="2088">
                  <c:v>2</c:v>
                </c:pt>
                <c:pt idx="2089">
                  <c:v>4</c:v>
                </c:pt>
                <c:pt idx="2090">
                  <c:v>1</c:v>
                </c:pt>
                <c:pt idx="2091">
                  <c:v>2</c:v>
                </c:pt>
                <c:pt idx="2092">
                  <c:v>1</c:v>
                </c:pt>
                <c:pt idx="2093">
                  <c:v>5</c:v>
                </c:pt>
                <c:pt idx="2094">
                  <c:v>2</c:v>
                </c:pt>
                <c:pt idx="2095">
                  <c:v>5</c:v>
                </c:pt>
                <c:pt idx="2096">
                  <c:v>7</c:v>
                </c:pt>
                <c:pt idx="2097">
                  <c:v>5</c:v>
                </c:pt>
                <c:pt idx="2098">
                  <c:v>15</c:v>
                </c:pt>
                <c:pt idx="2099">
                  <c:v>10</c:v>
                </c:pt>
                <c:pt idx="2100">
                  <c:v>12</c:v>
                </c:pt>
                <c:pt idx="2101">
                  <c:v>2</c:v>
                </c:pt>
                <c:pt idx="2102">
                  <c:v>7</c:v>
                </c:pt>
                <c:pt idx="2103">
                  <c:v>5</c:v>
                </c:pt>
                <c:pt idx="2104">
                  <c:v>5</c:v>
                </c:pt>
                <c:pt idx="2105">
                  <c:v>6</c:v>
                </c:pt>
                <c:pt idx="2106">
                  <c:v>0</c:v>
                </c:pt>
                <c:pt idx="2107">
                  <c:v>3</c:v>
                </c:pt>
                <c:pt idx="2108">
                  <c:v>1</c:v>
                </c:pt>
                <c:pt idx="2109">
                  <c:v>1</c:v>
                </c:pt>
                <c:pt idx="2110">
                  <c:v>1</c:v>
                </c:pt>
                <c:pt idx="2111">
                  <c:v>5</c:v>
                </c:pt>
                <c:pt idx="2112">
                  <c:v>4</c:v>
                </c:pt>
                <c:pt idx="2113">
                  <c:v>1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1</c:v>
                </c:pt>
                <c:pt idx="2118">
                  <c:v>3</c:v>
                </c:pt>
                <c:pt idx="2119">
                  <c:v>3</c:v>
                </c:pt>
                <c:pt idx="2120">
                  <c:v>9</c:v>
                </c:pt>
                <c:pt idx="2121">
                  <c:v>5</c:v>
                </c:pt>
                <c:pt idx="2122">
                  <c:v>9</c:v>
                </c:pt>
                <c:pt idx="2123">
                  <c:v>4</c:v>
                </c:pt>
                <c:pt idx="2124">
                  <c:v>7</c:v>
                </c:pt>
                <c:pt idx="2125">
                  <c:v>6</c:v>
                </c:pt>
                <c:pt idx="2126">
                  <c:v>7</c:v>
                </c:pt>
                <c:pt idx="2127">
                  <c:v>12</c:v>
                </c:pt>
                <c:pt idx="2128">
                  <c:v>9</c:v>
                </c:pt>
                <c:pt idx="2129">
                  <c:v>4</c:v>
                </c:pt>
                <c:pt idx="2130">
                  <c:v>5</c:v>
                </c:pt>
                <c:pt idx="2131">
                  <c:v>8</c:v>
                </c:pt>
                <c:pt idx="2132">
                  <c:v>6</c:v>
                </c:pt>
                <c:pt idx="2133">
                  <c:v>6</c:v>
                </c:pt>
                <c:pt idx="2134">
                  <c:v>1</c:v>
                </c:pt>
                <c:pt idx="2135">
                  <c:v>2</c:v>
                </c:pt>
                <c:pt idx="2136">
                  <c:v>2</c:v>
                </c:pt>
                <c:pt idx="2137">
                  <c:v>2</c:v>
                </c:pt>
                <c:pt idx="2138">
                  <c:v>1</c:v>
                </c:pt>
                <c:pt idx="2139">
                  <c:v>1</c:v>
                </c:pt>
                <c:pt idx="2140">
                  <c:v>0</c:v>
                </c:pt>
                <c:pt idx="2141">
                  <c:v>2</c:v>
                </c:pt>
                <c:pt idx="2142">
                  <c:v>2</c:v>
                </c:pt>
                <c:pt idx="2143">
                  <c:v>7</c:v>
                </c:pt>
                <c:pt idx="2144">
                  <c:v>15</c:v>
                </c:pt>
                <c:pt idx="2145">
                  <c:v>7</c:v>
                </c:pt>
                <c:pt idx="2146">
                  <c:v>8</c:v>
                </c:pt>
                <c:pt idx="2147">
                  <c:v>1</c:v>
                </c:pt>
                <c:pt idx="2148">
                  <c:v>6</c:v>
                </c:pt>
                <c:pt idx="2149">
                  <c:v>10</c:v>
                </c:pt>
                <c:pt idx="2150">
                  <c:v>6</c:v>
                </c:pt>
                <c:pt idx="2151">
                  <c:v>15</c:v>
                </c:pt>
                <c:pt idx="2152">
                  <c:v>7</c:v>
                </c:pt>
                <c:pt idx="2153">
                  <c:v>9</c:v>
                </c:pt>
                <c:pt idx="2154">
                  <c:v>3</c:v>
                </c:pt>
                <c:pt idx="2155">
                  <c:v>1</c:v>
                </c:pt>
                <c:pt idx="2156">
                  <c:v>0</c:v>
                </c:pt>
                <c:pt idx="2157">
                  <c:v>9</c:v>
                </c:pt>
                <c:pt idx="2158">
                  <c:v>2</c:v>
                </c:pt>
                <c:pt idx="2159">
                  <c:v>8</c:v>
                </c:pt>
                <c:pt idx="2160">
                  <c:v>2</c:v>
                </c:pt>
                <c:pt idx="2161">
                  <c:v>0</c:v>
                </c:pt>
                <c:pt idx="2162">
                  <c:v>1</c:v>
                </c:pt>
                <c:pt idx="2163">
                  <c:v>0</c:v>
                </c:pt>
                <c:pt idx="2164">
                  <c:v>0</c:v>
                </c:pt>
                <c:pt idx="2165">
                  <c:v>1</c:v>
                </c:pt>
                <c:pt idx="2166">
                  <c:v>5</c:v>
                </c:pt>
                <c:pt idx="2167">
                  <c:v>7</c:v>
                </c:pt>
                <c:pt idx="2168">
                  <c:v>7</c:v>
                </c:pt>
                <c:pt idx="2169">
                  <c:v>6</c:v>
                </c:pt>
                <c:pt idx="2170">
                  <c:v>9</c:v>
                </c:pt>
                <c:pt idx="2171">
                  <c:v>9</c:v>
                </c:pt>
                <c:pt idx="2172">
                  <c:v>7</c:v>
                </c:pt>
                <c:pt idx="2173">
                  <c:v>9</c:v>
                </c:pt>
                <c:pt idx="2174">
                  <c:v>5</c:v>
                </c:pt>
                <c:pt idx="2175">
                  <c:v>16</c:v>
                </c:pt>
                <c:pt idx="2176">
                  <c:v>14</c:v>
                </c:pt>
                <c:pt idx="2177">
                  <c:v>18</c:v>
                </c:pt>
                <c:pt idx="2178">
                  <c:v>5</c:v>
                </c:pt>
                <c:pt idx="2179">
                  <c:v>6</c:v>
                </c:pt>
                <c:pt idx="2180">
                  <c:v>4</c:v>
                </c:pt>
                <c:pt idx="2181">
                  <c:v>4</c:v>
                </c:pt>
                <c:pt idx="2182">
                  <c:v>3</c:v>
                </c:pt>
                <c:pt idx="2183">
                  <c:v>6</c:v>
                </c:pt>
                <c:pt idx="2184">
                  <c:v>9</c:v>
                </c:pt>
                <c:pt idx="2185">
                  <c:v>2</c:v>
                </c:pt>
                <c:pt idx="2186">
                  <c:v>2</c:v>
                </c:pt>
                <c:pt idx="2187">
                  <c:v>1</c:v>
                </c:pt>
                <c:pt idx="2188">
                  <c:v>3</c:v>
                </c:pt>
                <c:pt idx="2189">
                  <c:v>2</c:v>
                </c:pt>
                <c:pt idx="2190">
                  <c:v>6</c:v>
                </c:pt>
                <c:pt idx="2191">
                  <c:v>8</c:v>
                </c:pt>
                <c:pt idx="2192">
                  <c:v>11</c:v>
                </c:pt>
                <c:pt idx="2193">
                  <c:v>7</c:v>
                </c:pt>
                <c:pt idx="2194">
                  <c:v>5</c:v>
                </c:pt>
                <c:pt idx="2195">
                  <c:v>6</c:v>
                </c:pt>
                <c:pt idx="2196">
                  <c:v>8</c:v>
                </c:pt>
                <c:pt idx="2197">
                  <c:v>9</c:v>
                </c:pt>
                <c:pt idx="2198">
                  <c:v>16</c:v>
                </c:pt>
                <c:pt idx="2199">
                  <c:v>9</c:v>
                </c:pt>
                <c:pt idx="2200">
                  <c:v>3</c:v>
                </c:pt>
                <c:pt idx="2201">
                  <c:v>3</c:v>
                </c:pt>
                <c:pt idx="2202">
                  <c:v>10</c:v>
                </c:pt>
                <c:pt idx="2203">
                  <c:v>4</c:v>
                </c:pt>
                <c:pt idx="2204">
                  <c:v>5</c:v>
                </c:pt>
                <c:pt idx="2205">
                  <c:v>1</c:v>
                </c:pt>
                <c:pt idx="2206">
                  <c:v>1</c:v>
                </c:pt>
                <c:pt idx="2207">
                  <c:v>4</c:v>
                </c:pt>
                <c:pt idx="2208">
                  <c:v>6</c:v>
                </c:pt>
                <c:pt idx="2209">
                  <c:v>3</c:v>
                </c:pt>
                <c:pt idx="2210">
                  <c:v>4</c:v>
                </c:pt>
                <c:pt idx="2211">
                  <c:v>0</c:v>
                </c:pt>
                <c:pt idx="2212">
                  <c:v>2</c:v>
                </c:pt>
                <c:pt idx="2213">
                  <c:v>3</c:v>
                </c:pt>
                <c:pt idx="2214">
                  <c:v>0</c:v>
                </c:pt>
                <c:pt idx="2215">
                  <c:v>5</c:v>
                </c:pt>
                <c:pt idx="2216">
                  <c:v>10</c:v>
                </c:pt>
                <c:pt idx="2217">
                  <c:v>1</c:v>
                </c:pt>
                <c:pt idx="2218">
                  <c:v>1</c:v>
                </c:pt>
                <c:pt idx="2219">
                  <c:v>2</c:v>
                </c:pt>
                <c:pt idx="2220">
                  <c:v>5</c:v>
                </c:pt>
                <c:pt idx="2221">
                  <c:v>0</c:v>
                </c:pt>
                <c:pt idx="2222">
                  <c:v>4</c:v>
                </c:pt>
                <c:pt idx="2223">
                  <c:v>3</c:v>
                </c:pt>
                <c:pt idx="2224">
                  <c:v>5</c:v>
                </c:pt>
                <c:pt idx="2225">
                  <c:v>0</c:v>
                </c:pt>
                <c:pt idx="2226">
                  <c:v>1</c:v>
                </c:pt>
                <c:pt idx="2227">
                  <c:v>6</c:v>
                </c:pt>
                <c:pt idx="2228">
                  <c:v>4</c:v>
                </c:pt>
                <c:pt idx="2229">
                  <c:v>1</c:v>
                </c:pt>
                <c:pt idx="2230">
                  <c:v>0</c:v>
                </c:pt>
                <c:pt idx="2231">
                  <c:v>4</c:v>
                </c:pt>
                <c:pt idx="2232">
                  <c:v>3</c:v>
                </c:pt>
                <c:pt idx="2233">
                  <c:v>2</c:v>
                </c:pt>
                <c:pt idx="2234">
                  <c:v>1</c:v>
                </c:pt>
                <c:pt idx="2235">
                  <c:v>5</c:v>
                </c:pt>
                <c:pt idx="2236">
                  <c:v>6</c:v>
                </c:pt>
                <c:pt idx="2237">
                  <c:v>0</c:v>
                </c:pt>
                <c:pt idx="2238">
                  <c:v>1</c:v>
                </c:pt>
                <c:pt idx="2239">
                  <c:v>1</c:v>
                </c:pt>
                <c:pt idx="2240">
                  <c:v>5</c:v>
                </c:pt>
                <c:pt idx="2241">
                  <c:v>5</c:v>
                </c:pt>
                <c:pt idx="2242">
                  <c:v>7</c:v>
                </c:pt>
                <c:pt idx="2243">
                  <c:v>3</c:v>
                </c:pt>
                <c:pt idx="2244">
                  <c:v>4</c:v>
                </c:pt>
                <c:pt idx="2245">
                  <c:v>1</c:v>
                </c:pt>
                <c:pt idx="2246">
                  <c:v>4</c:v>
                </c:pt>
                <c:pt idx="2247">
                  <c:v>8</c:v>
                </c:pt>
                <c:pt idx="2248">
                  <c:v>2</c:v>
                </c:pt>
                <c:pt idx="2249">
                  <c:v>1</c:v>
                </c:pt>
                <c:pt idx="2250">
                  <c:v>2</c:v>
                </c:pt>
                <c:pt idx="2251">
                  <c:v>2</c:v>
                </c:pt>
                <c:pt idx="2252">
                  <c:v>3</c:v>
                </c:pt>
                <c:pt idx="2253">
                  <c:v>3</c:v>
                </c:pt>
                <c:pt idx="2254">
                  <c:v>1</c:v>
                </c:pt>
                <c:pt idx="2255">
                  <c:v>4</c:v>
                </c:pt>
                <c:pt idx="2256">
                  <c:v>3</c:v>
                </c:pt>
                <c:pt idx="2257">
                  <c:v>1</c:v>
                </c:pt>
                <c:pt idx="2258">
                  <c:v>2</c:v>
                </c:pt>
                <c:pt idx="2259">
                  <c:v>2</c:v>
                </c:pt>
                <c:pt idx="2260">
                  <c:v>2</c:v>
                </c:pt>
                <c:pt idx="2261">
                  <c:v>4</c:v>
                </c:pt>
                <c:pt idx="2262">
                  <c:v>4</c:v>
                </c:pt>
                <c:pt idx="2263">
                  <c:v>5</c:v>
                </c:pt>
                <c:pt idx="2264">
                  <c:v>6</c:v>
                </c:pt>
                <c:pt idx="2265">
                  <c:v>6</c:v>
                </c:pt>
                <c:pt idx="2266">
                  <c:v>8</c:v>
                </c:pt>
                <c:pt idx="2267">
                  <c:v>2</c:v>
                </c:pt>
                <c:pt idx="2268">
                  <c:v>6</c:v>
                </c:pt>
                <c:pt idx="2269">
                  <c:v>4</c:v>
                </c:pt>
                <c:pt idx="2270">
                  <c:v>7</c:v>
                </c:pt>
                <c:pt idx="2271">
                  <c:v>9</c:v>
                </c:pt>
                <c:pt idx="2272">
                  <c:v>10</c:v>
                </c:pt>
                <c:pt idx="2273">
                  <c:v>5</c:v>
                </c:pt>
                <c:pt idx="2274">
                  <c:v>2</c:v>
                </c:pt>
                <c:pt idx="2275">
                  <c:v>3</c:v>
                </c:pt>
                <c:pt idx="2276">
                  <c:v>1</c:v>
                </c:pt>
                <c:pt idx="2277">
                  <c:v>1</c:v>
                </c:pt>
                <c:pt idx="2278">
                  <c:v>2</c:v>
                </c:pt>
                <c:pt idx="2279">
                  <c:v>3</c:v>
                </c:pt>
                <c:pt idx="2280">
                  <c:v>3</c:v>
                </c:pt>
                <c:pt idx="2281">
                  <c:v>1</c:v>
                </c:pt>
                <c:pt idx="2282">
                  <c:v>0</c:v>
                </c:pt>
                <c:pt idx="2283">
                  <c:v>2</c:v>
                </c:pt>
                <c:pt idx="2284">
                  <c:v>1</c:v>
                </c:pt>
                <c:pt idx="2285">
                  <c:v>0</c:v>
                </c:pt>
                <c:pt idx="2286">
                  <c:v>2</c:v>
                </c:pt>
                <c:pt idx="2287">
                  <c:v>10</c:v>
                </c:pt>
                <c:pt idx="2288">
                  <c:v>10</c:v>
                </c:pt>
                <c:pt idx="2289">
                  <c:v>9</c:v>
                </c:pt>
                <c:pt idx="2290">
                  <c:v>16</c:v>
                </c:pt>
                <c:pt idx="2291">
                  <c:v>4</c:v>
                </c:pt>
                <c:pt idx="2292">
                  <c:v>5</c:v>
                </c:pt>
                <c:pt idx="2293">
                  <c:v>10</c:v>
                </c:pt>
                <c:pt idx="2294">
                  <c:v>9</c:v>
                </c:pt>
                <c:pt idx="2295">
                  <c:v>8</c:v>
                </c:pt>
                <c:pt idx="2296">
                  <c:v>5</c:v>
                </c:pt>
                <c:pt idx="2297">
                  <c:v>7</c:v>
                </c:pt>
                <c:pt idx="2298">
                  <c:v>2</c:v>
                </c:pt>
                <c:pt idx="2299">
                  <c:v>0</c:v>
                </c:pt>
                <c:pt idx="2300">
                  <c:v>4</c:v>
                </c:pt>
                <c:pt idx="2301">
                  <c:v>2</c:v>
                </c:pt>
                <c:pt idx="2302">
                  <c:v>4</c:v>
                </c:pt>
                <c:pt idx="2303">
                  <c:v>5</c:v>
                </c:pt>
                <c:pt idx="2304">
                  <c:v>4</c:v>
                </c:pt>
                <c:pt idx="2305">
                  <c:v>3</c:v>
                </c:pt>
                <c:pt idx="2306">
                  <c:v>1</c:v>
                </c:pt>
                <c:pt idx="2307">
                  <c:v>2</c:v>
                </c:pt>
                <c:pt idx="2308">
                  <c:v>0</c:v>
                </c:pt>
                <c:pt idx="2309">
                  <c:v>2</c:v>
                </c:pt>
                <c:pt idx="2310">
                  <c:v>4</c:v>
                </c:pt>
                <c:pt idx="2311">
                  <c:v>5</c:v>
                </c:pt>
                <c:pt idx="2312">
                  <c:v>12</c:v>
                </c:pt>
                <c:pt idx="2313">
                  <c:v>16</c:v>
                </c:pt>
                <c:pt idx="2314">
                  <c:v>5</c:v>
                </c:pt>
                <c:pt idx="2315">
                  <c:v>7</c:v>
                </c:pt>
                <c:pt idx="2316">
                  <c:v>7</c:v>
                </c:pt>
                <c:pt idx="2317">
                  <c:v>13</c:v>
                </c:pt>
                <c:pt idx="2318">
                  <c:v>8</c:v>
                </c:pt>
                <c:pt idx="2319">
                  <c:v>5</c:v>
                </c:pt>
                <c:pt idx="2320">
                  <c:v>6</c:v>
                </c:pt>
                <c:pt idx="2321">
                  <c:v>4</c:v>
                </c:pt>
                <c:pt idx="2322">
                  <c:v>4</c:v>
                </c:pt>
                <c:pt idx="2323">
                  <c:v>4</c:v>
                </c:pt>
                <c:pt idx="2324">
                  <c:v>0</c:v>
                </c:pt>
                <c:pt idx="2325">
                  <c:v>4</c:v>
                </c:pt>
                <c:pt idx="2326">
                  <c:v>4</c:v>
                </c:pt>
                <c:pt idx="2327">
                  <c:v>7</c:v>
                </c:pt>
                <c:pt idx="2328">
                  <c:v>3</c:v>
                </c:pt>
                <c:pt idx="2329">
                  <c:v>1</c:v>
                </c:pt>
                <c:pt idx="2330">
                  <c:v>2</c:v>
                </c:pt>
                <c:pt idx="2331">
                  <c:v>2</c:v>
                </c:pt>
                <c:pt idx="2332">
                  <c:v>2</c:v>
                </c:pt>
                <c:pt idx="2333">
                  <c:v>1</c:v>
                </c:pt>
                <c:pt idx="2334">
                  <c:v>6</c:v>
                </c:pt>
                <c:pt idx="2335">
                  <c:v>3</c:v>
                </c:pt>
                <c:pt idx="2336">
                  <c:v>10</c:v>
                </c:pt>
                <c:pt idx="2337">
                  <c:v>8</c:v>
                </c:pt>
                <c:pt idx="2338">
                  <c:v>5</c:v>
                </c:pt>
                <c:pt idx="2339">
                  <c:v>4</c:v>
                </c:pt>
                <c:pt idx="2340">
                  <c:v>6</c:v>
                </c:pt>
                <c:pt idx="2341">
                  <c:v>14</c:v>
                </c:pt>
                <c:pt idx="2342">
                  <c:v>14</c:v>
                </c:pt>
                <c:pt idx="2343">
                  <c:v>10</c:v>
                </c:pt>
                <c:pt idx="2344">
                  <c:v>10</c:v>
                </c:pt>
                <c:pt idx="2345">
                  <c:v>6</c:v>
                </c:pt>
                <c:pt idx="2346">
                  <c:v>3</c:v>
                </c:pt>
                <c:pt idx="2347">
                  <c:v>4</c:v>
                </c:pt>
                <c:pt idx="2348">
                  <c:v>4</c:v>
                </c:pt>
                <c:pt idx="2349">
                  <c:v>0</c:v>
                </c:pt>
                <c:pt idx="2350">
                  <c:v>2</c:v>
                </c:pt>
                <c:pt idx="2351">
                  <c:v>2</c:v>
                </c:pt>
                <c:pt idx="2352">
                  <c:v>3</c:v>
                </c:pt>
                <c:pt idx="2353">
                  <c:v>1</c:v>
                </c:pt>
                <c:pt idx="2354">
                  <c:v>3</c:v>
                </c:pt>
                <c:pt idx="2355">
                  <c:v>4</c:v>
                </c:pt>
                <c:pt idx="2356">
                  <c:v>0</c:v>
                </c:pt>
                <c:pt idx="2357">
                  <c:v>2</c:v>
                </c:pt>
                <c:pt idx="2358">
                  <c:v>4</c:v>
                </c:pt>
                <c:pt idx="2359">
                  <c:v>5</c:v>
                </c:pt>
                <c:pt idx="2360">
                  <c:v>11</c:v>
                </c:pt>
                <c:pt idx="2361">
                  <c:v>7</c:v>
                </c:pt>
                <c:pt idx="2362">
                  <c:v>8</c:v>
                </c:pt>
                <c:pt idx="2363">
                  <c:v>12</c:v>
                </c:pt>
                <c:pt idx="2364">
                  <c:v>6</c:v>
                </c:pt>
                <c:pt idx="2365">
                  <c:v>8</c:v>
                </c:pt>
                <c:pt idx="2366">
                  <c:v>9</c:v>
                </c:pt>
                <c:pt idx="2367">
                  <c:v>11</c:v>
                </c:pt>
                <c:pt idx="2368">
                  <c:v>9</c:v>
                </c:pt>
                <c:pt idx="2369">
                  <c:v>5</c:v>
                </c:pt>
                <c:pt idx="2370">
                  <c:v>4</c:v>
                </c:pt>
                <c:pt idx="2371">
                  <c:v>2</c:v>
                </c:pt>
                <c:pt idx="2372">
                  <c:v>3</c:v>
                </c:pt>
                <c:pt idx="2373">
                  <c:v>3</c:v>
                </c:pt>
                <c:pt idx="2374">
                  <c:v>4</c:v>
                </c:pt>
                <c:pt idx="2375">
                  <c:v>4</c:v>
                </c:pt>
                <c:pt idx="2376">
                  <c:v>4</c:v>
                </c:pt>
                <c:pt idx="2377">
                  <c:v>1</c:v>
                </c:pt>
                <c:pt idx="2378">
                  <c:v>0</c:v>
                </c:pt>
                <c:pt idx="2379">
                  <c:v>1</c:v>
                </c:pt>
                <c:pt idx="2380">
                  <c:v>0</c:v>
                </c:pt>
                <c:pt idx="2381">
                  <c:v>1</c:v>
                </c:pt>
                <c:pt idx="2382">
                  <c:v>4</c:v>
                </c:pt>
                <c:pt idx="2383">
                  <c:v>2</c:v>
                </c:pt>
                <c:pt idx="2384">
                  <c:v>2</c:v>
                </c:pt>
                <c:pt idx="2385">
                  <c:v>1</c:v>
                </c:pt>
                <c:pt idx="2386">
                  <c:v>3</c:v>
                </c:pt>
                <c:pt idx="2387">
                  <c:v>4</c:v>
                </c:pt>
                <c:pt idx="2388">
                  <c:v>1</c:v>
                </c:pt>
                <c:pt idx="2389">
                  <c:v>1</c:v>
                </c:pt>
                <c:pt idx="2390">
                  <c:v>1</c:v>
                </c:pt>
                <c:pt idx="2391">
                  <c:v>2</c:v>
                </c:pt>
                <c:pt idx="2392">
                  <c:v>2</c:v>
                </c:pt>
                <c:pt idx="2393">
                  <c:v>5</c:v>
                </c:pt>
                <c:pt idx="2394">
                  <c:v>0</c:v>
                </c:pt>
                <c:pt idx="2395">
                  <c:v>2</c:v>
                </c:pt>
                <c:pt idx="2396">
                  <c:v>2</c:v>
                </c:pt>
                <c:pt idx="2397">
                  <c:v>2</c:v>
                </c:pt>
                <c:pt idx="2398">
                  <c:v>3</c:v>
                </c:pt>
                <c:pt idx="2399">
                  <c:v>4</c:v>
                </c:pt>
                <c:pt idx="2400">
                  <c:v>3</c:v>
                </c:pt>
                <c:pt idx="2401">
                  <c:v>2</c:v>
                </c:pt>
                <c:pt idx="2402">
                  <c:v>0</c:v>
                </c:pt>
                <c:pt idx="2403">
                  <c:v>2</c:v>
                </c:pt>
                <c:pt idx="2404">
                  <c:v>0</c:v>
                </c:pt>
                <c:pt idx="2405">
                  <c:v>2</c:v>
                </c:pt>
                <c:pt idx="2406">
                  <c:v>0</c:v>
                </c:pt>
                <c:pt idx="2407">
                  <c:v>7</c:v>
                </c:pt>
                <c:pt idx="2408">
                  <c:v>4</c:v>
                </c:pt>
                <c:pt idx="2409">
                  <c:v>2</c:v>
                </c:pt>
                <c:pt idx="2410">
                  <c:v>4</c:v>
                </c:pt>
                <c:pt idx="2411">
                  <c:v>3</c:v>
                </c:pt>
                <c:pt idx="2412">
                  <c:v>3</c:v>
                </c:pt>
                <c:pt idx="2413">
                  <c:v>3</c:v>
                </c:pt>
                <c:pt idx="2414">
                  <c:v>8</c:v>
                </c:pt>
                <c:pt idx="2415">
                  <c:v>4</c:v>
                </c:pt>
                <c:pt idx="2416">
                  <c:v>2</c:v>
                </c:pt>
                <c:pt idx="2417">
                  <c:v>2</c:v>
                </c:pt>
                <c:pt idx="2418">
                  <c:v>3</c:v>
                </c:pt>
                <c:pt idx="2419">
                  <c:v>3</c:v>
                </c:pt>
                <c:pt idx="2420">
                  <c:v>1</c:v>
                </c:pt>
                <c:pt idx="2421">
                  <c:v>0</c:v>
                </c:pt>
                <c:pt idx="2422">
                  <c:v>2</c:v>
                </c:pt>
                <c:pt idx="2423">
                  <c:v>7</c:v>
                </c:pt>
                <c:pt idx="2424">
                  <c:v>2</c:v>
                </c:pt>
                <c:pt idx="2425">
                  <c:v>0</c:v>
                </c:pt>
                <c:pt idx="2426">
                  <c:v>0</c:v>
                </c:pt>
                <c:pt idx="2427">
                  <c:v>3</c:v>
                </c:pt>
                <c:pt idx="2428">
                  <c:v>1</c:v>
                </c:pt>
                <c:pt idx="2429">
                  <c:v>4</c:v>
                </c:pt>
                <c:pt idx="2430">
                  <c:v>4</c:v>
                </c:pt>
                <c:pt idx="2431">
                  <c:v>9</c:v>
                </c:pt>
                <c:pt idx="2432">
                  <c:v>19</c:v>
                </c:pt>
                <c:pt idx="2433">
                  <c:v>9</c:v>
                </c:pt>
                <c:pt idx="2434">
                  <c:v>17</c:v>
                </c:pt>
                <c:pt idx="2435">
                  <c:v>13</c:v>
                </c:pt>
                <c:pt idx="2436">
                  <c:v>7</c:v>
                </c:pt>
                <c:pt idx="2437">
                  <c:v>13</c:v>
                </c:pt>
                <c:pt idx="2438">
                  <c:v>14</c:v>
                </c:pt>
                <c:pt idx="2439">
                  <c:v>13</c:v>
                </c:pt>
                <c:pt idx="2440">
                  <c:v>9</c:v>
                </c:pt>
                <c:pt idx="2441">
                  <c:v>5</c:v>
                </c:pt>
                <c:pt idx="2442">
                  <c:v>1</c:v>
                </c:pt>
                <c:pt idx="2443">
                  <c:v>0</c:v>
                </c:pt>
                <c:pt idx="2444">
                  <c:v>2</c:v>
                </c:pt>
                <c:pt idx="2445">
                  <c:v>0</c:v>
                </c:pt>
                <c:pt idx="2446">
                  <c:v>4</c:v>
                </c:pt>
                <c:pt idx="2447">
                  <c:v>4</c:v>
                </c:pt>
                <c:pt idx="2448">
                  <c:v>4</c:v>
                </c:pt>
                <c:pt idx="2449">
                  <c:v>1</c:v>
                </c:pt>
                <c:pt idx="2450">
                  <c:v>1</c:v>
                </c:pt>
                <c:pt idx="2451">
                  <c:v>2</c:v>
                </c:pt>
                <c:pt idx="2452">
                  <c:v>0</c:v>
                </c:pt>
                <c:pt idx="2453">
                  <c:v>3</c:v>
                </c:pt>
                <c:pt idx="2454">
                  <c:v>4</c:v>
                </c:pt>
                <c:pt idx="2455">
                  <c:v>7</c:v>
                </c:pt>
                <c:pt idx="2456">
                  <c:v>11</c:v>
                </c:pt>
                <c:pt idx="2457">
                  <c:v>7</c:v>
                </c:pt>
                <c:pt idx="2458">
                  <c:v>5</c:v>
                </c:pt>
                <c:pt idx="2459">
                  <c:v>3</c:v>
                </c:pt>
                <c:pt idx="2460">
                  <c:v>3</c:v>
                </c:pt>
                <c:pt idx="2461">
                  <c:v>4</c:v>
                </c:pt>
                <c:pt idx="2462">
                  <c:v>3</c:v>
                </c:pt>
                <c:pt idx="2463">
                  <c:v>6</c:v>
                </c:pt>
                <c:pt idx="2464">
                  <c:v>2</c:v>
                </c:pt>
                <c:pt idx="2465">
                  <c:v>3</c:v>
                </c:pt>
                <c:pt idx="2466">
                  <c:v>3</c:v>
                </c:pt>
                <c:pt idx="2467">
                  <c:v>4</c:v>
                </c:pt>
                <c:pt idx="2468">
                  <c:v>2</c:v>
                </c:pt>
                <c:pt idx="2469">
                  <c:v>2</c:v>
                </c:pt>
                <c:pt idx="2470">
                  <c:v>2</c:v>
                </c:pt>
                <c:pt idx="2471">
                  <c:v>4</c:v>
                </c:pt>
                <c:pt idx="2472">
                  <c:v>2</c:v>
                </c:pt>
                <c:pt idx="2473">
                  <c:v>1</c:v>
                </c:pt>
                <c:pt idx="2474">
                  <c:v>0</c:v>
                </c:pt>
                <c:pt idx="2475">
                  <c:v>1</c:v>
                </c:pt>
                <c:pt idx="2476">
                  <c:v>1</c:v>
                </c:pt>
                <c:pt idx="2477">
                  <c:v>1</c:v>
                </c:pt>
                <c:pt idx="2478">
                  <c:v>3</c:v>
                </c:pt>
                <c:pt idx="2479">
                  <c:v>5</c:v>
                </c:pt>
                <c:pt idx="2480">
                  <c:v>11</c:v>
                </c:pt>
                <c:pt idx="2481">
                  <c:v>4</c:v>
                </c:pt>
                <c:pt idx="2482">
                  <c:v>4</c:v>
                </c:pt>
                <c:pt idx="2483">
                  <c:v>7</c:v>
                </c:pt>
                <c:pt idx="2484">
                  <c:v>4</c:v>
                </c:pt>
                <c:pt idx="2485">
                  <c:v>7</c:v>
                </c:pt>
                <c:pt idx="2486">
                  <c:v>7</c:v>
                </c:pt>
                <c:pt idx="2487">
                  <c:v>9</c:v>
                </c:pt>
                <c:pt idx="2488">
                  <c:v>2</c:v>
                </c:pt>
                <c:pt idx="2489">
                  <c:v>4</c:v>
                </c:pt>
                <c:pt idx="2490">
                  <c:v>3</c:v>
                </c:pt>
                <c:pt idx="2491">
                  <c:v>5</c:v>
                </c:pt>
                <c:pt idx="2492">
                  <c:v>2</c:v>
                </c:pt>
                <c:pt idx="2493">
                  <c:v>0</c:v>
                </c:pt>
                <c:pt idx="2494">
                  <c:v>4</c:v>
                </c:pt>
                <c:pt idx="2495">
                  <c:v>3</c:v>
                </c:pt>
                <c:pt idx="2496">
                  <c:v>1</c:v>
                </c:pt>
                <c:pt idx="2497">
                  <c:v>0</c:v>
                </c:pt>
                <c:pt idx="2498">
                  <c:v>1</c:v>
                </c:pt>
                <c:pt idx="2499">
                  <c:v>1</c:v>
                </c:pt>
                <c:pt idx="2500">
                  <c:v>1</c:v>
                </c:pt>
                <c:pt idx="2501">
                  <c:v>1</c:v>
                </c:pt>
                <c:pt idx="2502">
                  <c:v>5</c:v>
                </c:pt>
                <c:pt idx="2503">
                  <c:v>8</c:v>
                </c:pt>
                <c:pt idx="2504">
                  <c:v>5</c:v>
                </c:pt>
                <c:pt idx="2505">
                  <c:v>10</c:v>
                </c:pt>
                <c:pt idx="2506">
                  <c:v>7</c:v>
                </c:pt>
                <c:pt idx="2507">
                  <c:v>5</c:v>
                </c:pt>
                <c:pt idx="2508">
                  <c:v>2</c:v>
                </c:pt>
                <c:pt idx="2509">
                  <c:v>5</c:v>
                </c:pt>
                <c:pt idx="2510">
                  <c:v>9</c:v>
                </c:pt>
                <c:pt idx="2511">
                  <c:v>11</c:v>
                </c:pt>
                <c:pt idx="2512">
                  <c:v>4</c:v>
                </c:pt>
                <c:pt idx="2513">
                  <c:v>5</c:v>
                </c:pt>
                <c:pt idx="2514">
                  <c:v>8</c:v>
                </c:pt>
                <c:pt idx="2515">
                  <c:v>3</c:v>
                </c:pt>
                <c:pt idx="2516">
                  <c:v>0</c:v>
                </c:pt>
                <c:pt idx="2517">
                  <c:v>3</c:v>
                </c:pt>
                <c:pt idx="2518">
                  <c:v>8</c:v>
                </c:pt>
                <c:pt idx="2519">
                  <c:v>4</c:v>
                </c:pt>
                <c:pt idx="2520">
                  <c:v>4</c:v>
                </c:pt>
                <c:pt idx="2521">
                  <c:v>3</c:v>
                </c:pt>
                <c:pt idx="2522">
                  <c:v>3</c:v>
                </c:pt>
                <c:pt idx="2523">
                  <c:v>1</c:v>
                </c:pt>
                <c:pt idx="2524">
                  <c:v>0</c:v>
                </c:pt>
                <c:pt idx="2525">
                  <c:v>1</c:v>
                </c:pt>
                <c:pt idx="2526">
                  <c:v>1</c:v>
                </c:pt>
                <c:pt idx="2527">
                  <c:v>3</c:v>
                </c:pt>
                <c:pt idx="2528">
                  <c:v>12</c:v>
                </c:pt>
                <c:pt idx="2529">
                  <c:v>6</c:v>
                </c:pt>
                <c:pt idx="2530">
                  <c:v>7</c:v>
                </c:pt>
                <c:pt idx="2531">
                  <c:v>4</c:v>
                </c:pt>
                <c:pt idx="2532">
                  <c:v>3</c:v>
                </c:pt>
                <c:pt idx="2533">
                  <c:v>7</c:v>
                </c:pt>
                <c:pt idx="2534">
                  <c:v>5</c:v>
                </c:pt>
                <c:pt idx="2535">
                  <c:v>7</c:v>
                </c:pt>
                <c:pt idx="2536">
                  <c:v>7</c:v>
                </c:pt>
                <c:pt idx="2537">
                  <c:v>3</c:v>
                </c:pt>
                <c:pt idx="2538">
                  <c:v>4</c:v>
                </c:pt>
                <c:pt idx="2539">
                  <c:v>1</c:v>
                </c:pt>
                <c:pt idx="2540">
                  <c:v>1</c:v>
                </c:pt>
                <c:pt idx="2541">
                  <c:v>1</c:v>
                </c:pt>
                <c:pt idx="2542">
                  <c:v>1</c:v>
                </c:pt>
                <c:pt idx="2543">
                  <c:v>2</c:v>
                </c:pt>
                <c:pt idx="2544">
                  <c:v>3</c:v>
                </c:pt>
                <c:pt idx="2545">
                  <c:v>2</c:v>
                </c:pt>
                <c:pt idx="2546">
                  <c:v>1</c:v>
                </c:pt>
                <c:pt idx="2547">
                  <c:v>0</c:v>
                </c:pt>
                <c:pt idx="2548">
                  <c:v>1</c:v>
                </c:pt>
                <c:pt idx="2549">
                  <c:v>2</c:v>
                </c:pt>
                <c:pt idx="2550">
                  <c:v>3</c:v>
                </c:pt>
                <c:pt idx="2551">
                  <c:v>3</c:v>
                </c:pt>
                <c:pt idx="2552">
                  <c:v>2</c:v>
                </c:pt>
                <c:pt idx="2553">
                  <c:v>4</c:v>
                </c:pt>
                <c:pt idx="2554">
                  <c:v>2</c:v>
                </c:pt>
                <c:pt idx="2555">
                  <c:v>0</c:v>
                </c:pt>
                <c:pt idx="2556">
                  <c:v>1</c:v>
                </c:pt>
                <c:pt idx="2557">
                  <c:v>0</c:v>
                </c:pt>
                <c:pt idx="2558">
                  <c:v>3</c:v>
                </c:pt>
                <c:pt idx="2559">
                  <c:v>1</c:v>
                </c:pt>
                <c:pt idx="2560">
                  <c:v>2</c:v>
                </c:pt>
                <c:pt idx="2561">
                  <c:v>4</c:v>
                </c:pt>
                <c:pt idx="2562">
                  <c:v>0</c:v>
                </c:pt>
                <c:pt idx="2563">
                  <c:v>1</c:v>
                </c:pt>
                <c:pt idx="2564">
                  <c:v>2</c:v>
                </c:pt>
                <c:pt idx="2565">
                  <c:v>0</c:v>
                </c:pt>
                <c:pt idx="2566">
                  <c:v>2</c:v>
                </c:pt>
                <c:pt idx="2567">
                  <c:v>4</c:v>
                </c:pt>
                <c:pt idx="2568">
                  <c:v>1</c:v>
                </c:pt>
                <c:pt idx="2569">
                  <c:v>1</c:v>
                </c:pt>
                <c:pt idx="2570">
                  <c:v>2</c:v>
                </c:pt>
                <c:pt idx="2571">
                  <c:v>1</c:v>
                </c:pt>
                <c:pt idx="2572">
                  <c:v>0</c:v>
                </c:pt>
                <c:pt idx="2573">
                  <c:v>1</c:v>
                </c:pt>
                <c:pt idx="2574">
                  <c:v>1</c:v>
                </c:pt>
                <c:pt idx="2575">
                  <c:v>3</c:v>
                </c:pt>
                <c:pt idx="2576">
                  <c:v>2</c:v>
                </c:pt>
                <c:pt idx="2577">
                  <c:v>0</c:v>
                </c:pt>
                <c:pt idx="2578">
                  <c:v>1</c:v>
                </c:pt>
                <c:pt idx="2579">
                  <c:v>1</c:v>
                </c:pt>
                <c:pt idx="2580">
                  <c:v>0</c:v>
                </c:pt>
                <c:pt idx="2581">
                  <c:v>1</c:v>
                </c:pt>
                <c:pt idx="2582">
                  <c:v>1</c:v>
                </c:pt>
                <c:pt idx="2583">
                  <c:v>4</c:v>
                </c:pt>
                <c:pt idx="2584">
                  <c:v>0</c:v>
                </c:pt>
                <c:pt idx="2585">
                  <c:v>1</c:v>
                </c:pt>
                <c:pt idx="2586">
                  <c:v>0</c:v>
                </c:pt>
                <c:pt idx="2587">
                  <c:v>1</c:v>
                </c:pt>
                <c:pt idx="2588">
                  <c:v>2</c:v>
                </c:pt>
                <c:pt idx="2589">
                  <c:v>1</c:v>
                </c:pt>
                <c:pt idx="2590">
                  <c:v>0</c:v>
                </c:pt>
                <c:pt idx="2591">
                  <c:v>2</c:v>
                </c:pt>
                <c:pt idx="2592">
                  <c:v>3</c:v>
                </c:pt>
                <c:pt idx="2593">
                  <c:v>0</c:v>
                </c:pt>
                <c:pt idx="2594">
                  <c:v>2</c:v>
                </c:pt>
                <c:pt idx="2595">
                  <c:v>2</c:v>
                </c:pt>
                <c:pt idx="2596">
                  <c:v>0</c:v>
                </c:pt>
                <c:pt idx="2597">
                  <c:v>1</c:v>
                </c:pt>
                <c:pt idx="2598">
                  <c:v>2</c:v>
                </c:pt>
                <c:pt idx="2599">
                  <c:v>7</c:v>
                </c:pt>
                <c:pt idx="2600">
                  <c:v>5</c:v>
                </c:pt>
                <c:pt idx="2601">
                  <c:v>3</c:v>
                </c:pt>
                <c:pt idx="2602">
                  <c:v>7</c:v>
                </c:pt>
                <c:pt idx="2603">
                  <c:v>3</c:v>
                </c:pt>
                <c:pt idx="2604">
                  <c:v>5</c:v>
                </c:pt>
                <c:pt idx="2605">
                  <c:v>8</c:v>
                </c:pt>
                <c:pt idx="2606">
                  <c:v>2</c:v>
                </c:pt>
                <c:pt idx="2607">
                  <c:v>5</c:v>
                </c:pt>
                <c:pt idx="2608">
                  <c:v>3</c:v>
                </c:pt>
                <c:pt idx="2609">
                  <c:v>4</c:v>
                </c:pt>
                <c:pt idx="2610">
                  <c:v>2</c:v>
                </c:pt>
                <c:pt idx="2611">
                  <c:v>2</c:v>
                </c:pt>
                <c:pt idx="2612">
                  <c:v>2</c:v>
                </c:pt>
                <c:pt idx="2613">
                  <c:v>3</c:v>
                </c:pt>
                <c:pt idx="2614">
                  <c:v>4</c:v>
                </c:pt>
                <c:pt idx="2615">
                  <c:v>1</c:v>
                </c:pt>
                <c:pt idx="2616">
                  <c:v>2</c:v>
                </c:pt>
                <c:pt idx="2617">
                  <c:v>2</c:v>
                </c:pt>
                <c:pt idx="2618">
                  <c:v>4</c:v>
                </c:pt>
                <c:pt idx="2619">
                  <c:v>5</c:v>
                </c:pt>
                <c:pt idx="2620">
                  <c:v>2</c:v>
                </c:pt>
                <c:pt idx="2621">
                  <c:v>7</c:v>
                </c:pt>
                <c:pt idx="2622">
                  <c:v>3</c:v>
                </c:pt>
                <c:pt idx="2623">
                  <c:v>2</c:v>
                </c:pt>
                <c:pt idx="2624">
                  <c:v>11</c:v>
                </c:pt>
                <c:pt idx="2625">
                  <c:v>17</c:v>
                </c:pt>
                <c:pt idx="2626">
                  <c:v>10</c:v>
                </c:pt>
                <c:pt idx="2627">
                  <c:v>1</c:v>
                </c:pt>
                <c:pt idx="2628">
                  <c:v>0</c:v>
                </c:pt>
                <c:pt idx="2629">
                  <c:v>8</c:v>
                </c:pt>
                <c:pt idx="2630">
                  <c:v>2</c:v>
                </c:pt>
                <c:pt idx="2631">
                  <c:v>6</c:v>
                </c:pt>
                <c:pt idx="2632">
                  <c:v>4</c:v>
                </c:pt>
                <c:pt idx="2633">
                  <c:v>1</c:v>
                </c:pt>
                <c:pt idx="2634">
                  <c:v>0</c:v>
                </c:pt>
                <c:pt idx="2635">
                  <c:v>1</c:v>
                </c:pt>
                <c:pt idx="2636">
                  <c:v>2</c:v>
                </c:pt>
                <c:pt idx="2637">
                  <c:v>0</c:v>
                </c:pt>
                <c:pt idx="2638">
                  <c:v>0</c:v>
                </c:pt>
                <c:pt idx="2639">
                  <c:v>2</c:v>
                </c:pt>
                <c:pt idx="2640">
                  <c:v>1</c:v>
                </c:pt>
                <c:pt idx="2641">
                  <c:v>1</c:v>
                </c:pt>
                <c:pt idx="2642">
                  <c:v>0</c:v>
                </c:pt>
                <c:pt idx="2643">
                  <c:v>0</c:v>
                </c:pt>
                <c:pt idx="2644">
                  <c:v>1</c:v>
                </c:pt>
                <c:pt idx="2645">
                  <c:v>2</c:v>
                </c:pt>
                <c:pt idx="2646">
                  <c:v>0</c:v>
                </c:pt>
                <c:pt idx="2647">
                  <c:v>5</c:v>
                </c:pt>
                <c:pt idx="2648">
                  <c:v>7</c:v>
                </c:pt>
                <c:pt idx="2649">
                  <c:v>2</c:v>
                </c:pt>
                <c:pt idx="2650">
                  <c:v>7</c:v>
                </c:pt>
                <c:pt idx="2651">
                  <c:v>3</c:v>
                </c:pt>
                <c:pt idx="2652">
                  <c:v>4</c:v>
                </c:pt>
                <c:pt idx="2653">
                  <c:v>10</c:v>
                </c:pt>
                <c:pt idx="2654">
                  <c:v>4</c:v>
                </c:pt>
                <c:pt idx="2655">
                  <c:v>9</c:v>
                </c:pt>
                <c:pt idx="2656">
                  <c:v>6</c:v>
                </c:pt>
                <c:pt idx="2657">
                  <c:v>3</c:v>
                </c:pt>
                <c:pt idx="2658">
                  <c:v>1</c:v>
                </c:pt>
                <c:pt idx="2659">
                  <c:v>1</c:v>
                </c:pt>
                <c:pt idx="2660">
                  <c:v>1</c:v>
                </c:pt>
                <c:pt idx="2661">
                  <c:v>1</c:v>
                </c:pt>
                <c:pt idx="2662">
                  <c:v>0</c:v>
                </c:pt>
                <c:pt idx="2663">
                  <c:v>0</c:v>
                </c:pt>
                <c:pt idx="2664">
                  <c:v>1</c:v>
                </c:pt>
                <c:pt idx="2665">
                  <c:v>0</c:v>
                </c:pt>
                <c:pt idx="2666">
                  <c:v>1</c:v>
                </c:pt>
                <c:pt idx="2667">
                  <c:v>0</c:v>
                </c:pt>
                <c:pt idx="2668">
                  <c:v>0</c:v>
                </c:pt>
                <c:pt idx="2669">
                  <c:v>1</c:v>
                </c:pt>
                <c:pt idx="2670">
                  <c:v>0</c:v>
                </c:pt>
                <c:pt idx="2671">
                  <c:v>4</c:v>
                </c:pt>
                <c:pt idx="2672">
                  <c:v>9</c:v>
                </c:pt>
                <c:pt idx="2673">
                  <c:v>3</c:v>
                </c:pt>
                <c:pt idx="2674">
                  <c:v>6</c:v>
                </c:pt>
                <c:pt idx="2675">
                  <c:v>5</c:v>
                </c:pt>
                <c:pt idx="2676">
                  <c:v>5</c:v>
                </c:pt>
                <c:pt idx="2677">
                  <c:v>8</c:v>
                </c:pt>
                <c:pt idx="2678">
                  <c:v>3</c:v>
                </c:pt>
                <c:pt idx="2679">
                  <c:v>6</c:v>
                </c:pt>
                <c:pt idx="2680">
                  <c:v>3</c:v>
                </c:pt>
                <c:pt idx="2681">
                  <c:v>3</c:v>
                </c:pt>
                <c:pt idx="2682">
                  <c:v>2</c:v>
                </c:pt>
                <c:pt idx="2683">
                  <c:v>1</c:v>
                </c:pt>
                <c:pt idx="2684">
                  <c:v>2</c:v>
                </c:pt>
                <c:pt idx="2685">
                  <c:v>0</c:v>
                </c:pt>
                <c:pt idx="2686">
                  <c:v>0</c:v>
                </c:pt>
                <c:pt idx="2687">
                  <c:v>2</c:v>
                </c:pt>
                <c:pt idx="2688">
                  <c:v>1</c:v>
                </c:pt>
                <c:pt idx="2689">
                  <c:v>2</c:v>
                </c:pt>
                <c:pt idx="2690">
                  <c:v>2</c:v>
                </c:pt>
                <c:pt idx="2691">
                  <c:v>0</c:v>
                </c:pt>
                <c:pt idx="2692">
                  <c:v>1</c:v>
                </c:pt>
                <c:pt idx="2693">
                  <c:v>2</c:v>
                </c:pt>
                <c:pt idx="2694">
                  <c:v>1</c:v>
                </c:pt>
                <c:pt idx="2695">
                  <c:v>8</c:v>
                </c:pt>
                <c:pt idx="2696">
                  <c:v>8</c:v>
                </c:pt>
                <c:pt idx="2697">
                  <c:v>7</c:v>
                </c:pt>
                <c:pt idx="2698">
                  <c:v>7</c:v>
                </c:pt>
                <c:pt idx="2699">
                  <c:v>2</c:v>
                </c:pt>
                <c:pt idx="2700">
                  <c:v>6</c:v>
                </c:pt>
                <c:pt idx="2701">
                  <c:v>21</c:v>
                </c:pt>
                <c:pt idx="2702">
                  <c:v>14</c:v>
                </c:pt>
                <c:pt idx="2703">
                  <c:v>15</c:v>
                </c:pt>
                <c:pt idx="2704">
                  <c:v>6</c:v>
                </c:pt>
                <c:pt idx="2705">
                  <c:v>5</c:v>
                </c:pt>
                <c:pt idx="2706">
                  <c:v>4</c:v>
                </c:pt>
                <c:pt idx="2707">
                  <c:v>2</c:v>
                </c:pt>
                <c:pt idx="2708">
                  <c:v>4</c:v>
                </c:pt>
                <c:pt idx="2709">
                  <c:v>1</c:v>
                </c:pt>
                <c:pt idx="2710">
                  <c:v>2</c:v>
                </c:pt>
                <c:pt idx="2711">
                  <c:v>3</c:v>
                </c:pt>
                <c:pt idx="2712">
                  <c:v>4</c:v>
                </c:pt>
                <c:pt idx="2713">
                  <c:v>1</c:v>
                </c:pt>
                <c:pt idx="2714">
                  <c:v>1</c:v>
                </c:pt>
                <c:pt idx="2715">
                  <c:v>2</c:v>
                </c:pt>
                <c:pt idx="2716">
                  <c:v>1</c:v>
                </c:pt>
                <c:pt idx="2717">
                  <c:v>0</c:v>
                </c:pt>
                <c:pt idx="2718">
                  <c:v>3</c:v>
                </c:pt>
                <c:pt idx="2719">
                  <c:v>7</c:v>
                </c:pt>
                <c:pt idx="2720">
                  <c:v>5</c:v>
                </c:pt>
                <c:pt idx="2721">
                  <c:v>1</c:v>
                </c:pt>
                <c:pt idx="2722">
                  <c:v>1</c:v>
                </c:pt>
                <c:pt idx="2723">
                  <c:v>0</c:v>
                </c:pt>
                <c:pt idx="2724">
                  <c:v>3</c:v>
                </c:pt>
                <c:pt idx="2725">
                  <c:v>4</c:v>
                </c:pt>
                <c:pt idx="2726">
                  <c:v>2</c:v>
                </c:pt>
                <c:pt idx="2727">
                  <c:v>0</c:v>
                </c:pt>
                <c:pt idx="2728">
                  <c:v>4</c:v>
                </c:pt>
                <c:pt idx="2729">
                  <c:v>3</c:v>
                </c:pt>
                <c:pt idx="2730">
                  <c:v>5</c:v>
                </c:pt>
                <c:pt idx="2731">
                  <c:v>2</c:v>
                </c:pt>
                <c:pt idx="2732">
                  <c:v>5</c:v>
                </c:pt>
                <c:pt idx="2733">
                  <c:v>1</c:v>
                </c:pt>
                <c:pt idx="2734">
                  <c:v>4</c:v>
                </c:pt>
                <c:pt idx="2735">
                  <c:v>3</c:v>
                </c:pt>
                <c:pt idx="2736">
                  <c:v>3</c:v>
                </c:pt>
                <c:pt idx="2737">
                  <c:v>2</c:v>
                </c:pt>
                <c:pt idx="2738">
                  <c:v>1</c:v>
                </c:pt>
                <c:pt idx="2739">
                  <c:v>3</c:v>
                </c:pt>
                <c:pt idx="2740">
                  <c:v>0</c:v>
                </c:pt>
                <c:pt idx="2741">
                  <c:v>0</c:v>
                </c:pt>
                <c:pt idx="2742">
                  <c:v>2</c:v>
                </c:pt>
                <c:pt idx="2743">
                  <c:v>4</c:v>
                </c:pt>
                <c:pt idx="2744">
                  <c:v>6</c:v>
                </c:pt>
                <c:pt idx="2745">
                  <c:v>1</c:v>
                </c:pt>
                <c:pt idx="2746">
                  <c:v>0</c:v>
                </c:pt>
                <c:pt idx="2747">
                  <c:v>1</c:v>
                </c:pt>
                <c:pt idx="2748">
                  <c:v>2</c:v>
                </c:pt>
                <c:pt idx="2749">
                  <c:v>2</c:v>
                </c:pt>
                <c:pt idx="2750">
                  <c:v>0</c:v>
                </c:pt>
                <c:pt idx="2751">
                  <c:v>3</c:v>
                </c:pt>
                <c:pt idx="2752">
                  <c:v>3</c:v>
                </c:pt>
                <c:pt idx="2753">
                  <c:v>0</c:v>
                </c:pt>
                <c:pt idx="2754">
                  <c:v>0</c:v>
                </c:pt>
                <c:pt idx="2755">
                  <c:v>2</c:v>
                </c:pt>
                <c:pt idx="2756">
                  <c:v>1</c:v>
                </c:pt>
                <c:pt idx="2757">
                  <c:v>1</c:v>
                </c:pt>
                <c:pt idx="2758">
                  <c:v>2</c:v>
                </c:pt>
                <c:pt idx="2759">
                  <c:v>2</c:v>
                </c:pt>
                <c:pt idx="2760">
                  <c:v>1</c:v>
                </c:pt>
                <c:pt idx="2761">
                  <c:v>0</c:v>
                </c:pt>
                <c:pt idx="2762">
                  <c:v>2</c:v>
                </c:pt>
                <c:pt idx="2763">
                  <c:v>1</c:v>
                </c:pt>
                <c:pt idx="2764">
                  <c:v>1</c:v>
                </c:pt>
                <c:pt idx="2765">
                  <c:v>2</c:v>
                </c:pt>
                <c:pt idx="2766">
                  <c:v>0</c:v>
                </c:pt>
                <c:pt idx="2767">
                  <c:v>11</c:v>
                </c:pt>
                <c:pt idx="2768">
                  <c:v>17</c:v>
                </c:pt>
                <c:pt idx="2769">
                  <c:v>5</c:v>
                </c:pt>
                <c:pt idx="2770">
                  <c:v>4</c:v>
                </c:pt>
                <c:pt idx="2771">
                  <c:v>4</c:v>
                </c:pt>
                <c:pt idx="2772">
                  <c:v>5</c:v>
                </c:pt>
                <c:pt idx="2773">
                  <c:v>3</c:v>
                </c:pt>
                <c:pt idx="2774">
                  <c:v>4</c:v>
                </c:pt>
                <c:pt idx="2775">
                  <c:v>8</c:v>
                </c:pt>
                <c:pt idx="2776">
                  <c:v>5</c:v>
                </c:pt>
                <c:pt idx="2777">
                  <c:v>3</c:v>
                </c:pt>
                <c:pt idx="2778">
                  <c:v>2</c:v>
                </c:pt>
                <c:pt idx="2779">
                  <c:v>1</c:v>
                </c:pt>
                <c:pt idx="2780">
                  <c:v>4</c:v>
                </c:pt>
                <c:pt idx="2781">
                  <c:v>2</c:v>
                </c:pt>
                <c:pt idx="2782">
                  <c:v>0</c:v>
                </c:pt>
                <c:pt idx="2783">
                  <c:v>2</c:v>
                </c:pt>
                <c:pt idx="2784">
                  <c:v>3</c:v>
                </c:pt>
                <c:pt idx="2785">
                  <c:v>3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1</c:v>
                </c:pt>
                <c:pt idx="2790">
                  <c:v>3</c:v>
                </c:pt>
                <c:pt idx="2791">
                  <c:v>11</c:v>
                </c:pt>
                <c:pt idx="2792">
                  <c:v>11</c:v>
                </c:pt>
                <c:pt idx="2793">
                  <c:v>7</c:v>
                </c:pt>
                <c:pt idx="2794">
                  <c:v>3</c:v>
                </c:pt>
                <c:pt idx="2795">
                  <c:v>6</c:v>
                </c:pt>
                <c:pt idx="2796">
                  <c:v>2</c:v>
                </c:pt>
                <c:pt idx="2797">
                  <c:v>7</c:v>
                </c:pt>
                <c:pt idx="2798">
                  <c:v>6</c:v>
                </c:pt>
                <c:pt idx="2799">
                  <c:v>13</c:v>
                </c:pt>
                <c:pt idx="2800">
                  <c:v>2</c:v>
                </c:pt>
                <c:pt idx="2801">
                  <c:v>4</c:v>
                </c:pt>
                <c:pt idx="2802">
                  <c:v>2</c:v>
                </c:pt>
                <c:pt idx="2803">
                  <c:v>2</c:v>
                </c:pt>
                <c:pt idx="2804">
                  <c:v>3</c:v>
                </c:pt>
                <c:pt idx="2805">
                  <c:v>2</c:v>
                </c:pt>
                <c:pt idx="2806">
                  <c:v>1</c:v>
                </c:pt>
                <c:pt idx="2807">
                  <c:v>2</c:v>
                </c:pt>
                <c:pt idx="2808">
                  <c:v>2</c:v>
                </c:pt>
                <c:pt idx="2809">
                  <c:v>0</c:v>
                </c:pt>
                <c:pt idx="2810">
                  <c:v>2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5</c:v>
                </c:pt>
                <c:pt idx="2816">
                  <c:v>5</c:v>
                </c:pt>
                <c:pt idx="2817">
                  <c:v>3</c:v>
                </c:pt>
                <c:pt idx="2818">
                  <c:v>4</c:v>
                </c:pt>
                <c:pt idx="2819">
                  <c:v>3</c:v>
                </c:pt>
                <c:pt idx="2820">
                  <c:v>2</c:v>
                </c:pt>
                <c:pt idx="2821">
                  <c:v>5</c:v>
                </c:pt>
                <c:pt idx="2822">
                  <c:v>2</c:v>
                </c:pt>
                <c:pt idx="2823">
                  <c:v>5</c:v>
                </c:pt>
                <c:pt idx="2824">
                  <c:v>8</c:v>
                </c:pt>
                <c:pt idx="2825">
                  <c:v>11</c:v>
                </c:pt>
                <c:pt idx="2826">
                  <c:v>1</c:v>
                </c:pt>
                <c:pt idx="2827">
                  <c:v>2</c:v>
                </c:pt>
                <c:pt idx="2828">
                  <c:v>0</c:v>
                </c:pt>
                <c:pt idx="2829">
                  <c:v>3</c:v>
                </c:pt>
                <c:pt idx="2830">
                  <c:v>2</c:v>
                </c:pt>
                <c:pt idx="2831">
                  <c:v>3</c:v>
                </c:pt>
                <c:pt idx="2832">
                  <c:v>1</c:v>
                </c:pt>
                <c:pt idx="2833">
                  <c:v>1</c:v>
                </c:pt>
                <c:pt idx="2834">
                  <c:v>0</c:v>
                </c:pt>
                <c:pt idx="2835">
                  <c:v>1</c:v>
                </c:pt>
                <c:pt idx="2836">
                  <c:v>3</c:v>
                </c:pt>
                <c:pt idx="2837">
                  <c:v>2</c:v>
                </c:pt>
                <c:pt idx="2838">
                  <c:v>5</c:v>
                </c:pt>
                <c:pt idx="2839">
                  <c:v>7</c:v>
                </c:pt>
                <c:pt idx="2840">
                  <c:v>6</c:v>
                </c:pt>
                <c:pt idx="2841">
                  <c:v>8</c:v>
                </c:pt>
                <c:pt idx="2842">
                  <c:v>10</c:v>
                </c:pt>
                <c:pt idx="2843">
                  <c:v>3</c:v>
                </c:pt>
                <c:pt idx="2844">
                  <c:v>3</c:v>
                </c:pt>
                <c:pt idx="2845">
                  <c:v>7</c:v>
                </c:pt>
                <c:pt idx="2846">
                  <c:v>5</c:v>
                </c:pt>
                <c:pt idx="2847">
                  <c:v>6</c:v>
                </c:pt>
                <c:pt idx="2848">
                  <c:v>5</c:v>
                </c:pt>
                <c:pt idx="2849">
                  <c:v>5</c:v>
                </c:pt>
                <c:pt idx="2850">
                  <c:v>0</c:v>
                </c:pt>
                <c:pt idx="2851">
                  <c:v>3</c:v>
                </c:pt>
                <c:pt idx="2852">
                  <c:v>3</c:v>
                </c:pt>
                <c:pt idx="2853">
                  <c:v>2</c:v>
                </c:pt>
                <c:pt idx="2854">
                  <c:v>1</c:v>
                </c:pt>
                <c:pt idx="2855">
                  <c:v>2</c:v>
                </c:pt>
                <c:pt idx="2856">
                  <c:v>0</c:v>
                </c:pt>
                <c:pt idx="2857">
                  <c:v>0</c:v>
                </c:pt>
                <c:pt idx="2858">
                  <c:v>1</c:v>
                </c:pt>
                <c:pt idx="2859">
                  <c:v>0</c:v>
                </c:pt>
                <c:pt idx="2860">
                  <c:v>3</c:v>
                </c:pt>
                <c:pt idx="2861">
                  <c:v>2</c:v>
                </c:pt>
                <c:pt idx="2862">
                  <c:v>3</c:v>
                </c:pt>
                <c:pt idx="2863">
                  <c:v>5</c:v>
                </c:pt>
                <c:pt idx="2864">
                  <c:v>11</c:v>
                </c:pt>
                <c:pt idx="2865">
                  <c:v>5</c:v>
                </c:pt>
                <c:pt idx="2866">
                  <c:v>10</c:v>
                </c:pt>
                <c:pt idx="2867">
                  <c:v>4</c:v>
                </c:pt>
                <c:pt idx="2868">
                  <c:v>2</c:v>
                </c:pt>
                <c:pt idx="2869">
                  <c:v>4</c:v>
                </c:pt>
                <c:pt idx="2870">
                  <c:v>4</c:v>
                </c:pt>
                <c:pt idx="2871">
                  <c:v>9</c:v>
                </c:pt>
                <c:pt idx="2872">
                  <c:v>10</c:v>
                </c:pt>
                <c:pt idx="2873">
                  <c:v>3</c:v>
                </c:pt>
                <c:pt idx="2874">
                  <c:v>1</c:v>
                </c:pt>
                <c:pt idx="2875">
                  <c:v>2</c:v>
                </c:pt>
                <c:pt idx="2876">
                  <c:v>1</c:v>
                </c:pt>
                <c:pt idx="2877">
                  <c:v>1</c:v>
                </c:pt>
                <c:pt idx="2878">
                  <c:v>4</c:v>
                </c:pt>
                <c:pt idx="2879">
                  <c:v>4</c:v>
                </c:pt>
                <c:pt idx="2880">
                  <c:v>5</c:v>
                </c:pt>
                <c:pt idx="2881">
                  <c:v>1</c:v>
                </c:pt>
                <c:pt idx="2882">
                  <c:v>1</c:v>
                </c:pt>
                <c:pt idx="2883">
                  <c:v>0</c:v>
                </c:pt>
                <c:pt idx="2884">
                  <c:v>2</c:v>
                </c:pt>
                <c:pt idx="2885">
                  <c:v>1</c:v>
                </c:pt>
                <c:pt idx="2886">
                  <c:v>2</c:v>
                </c:pt>
                <c:pt idx="2887">
                  <c:v>1</c:v>
                </c:pt>
                <c:pt idx="2888">
                  <c:v>2</c:v>
                </c:pt>
                <c:pt idx="2889">
                  <c:v>2</c:v>
                </c:pt>
                <c:pt idx="2890">
                  <c:v>3</c:v>
                </c:pt>
                <c:pt idx="2891">
                  <c:v>6</c:v>
                </c:pt>
                <c:pt idx="2892">
                  <c:v>0</c:v>
                </c:pt>
                <c:pt idx="2893">
                  <c:v>1</c:v>
                </c:pt>
                <c:pt idx="2894">
                  <c:v>1</c:v>
                </c:pt>
                <c:pt idx="2895">
                  <c:v>3</c:v>
                </c:pt>
                <c:pt idx="2896">
                  <c:v>3</c:v>
                </c:pt>
                <c:pt idx="2897">
                  <c:v>1</c:v>
                </c:pt>
                <c:pt idx="2898">
                  <c:v>3</c:v>
                </c:pt>
                <c:pt idx="2899">
                  <c:v>1</c:v>
                </c:pt>
                <c:pt idx="2900">
                  <c:v>4</c:v>
                </c:pt>
                <c:pt idx="2901">
                  <c:v>0</c:v>
                </c:pt>
                <c:pt idx="2902">
                  <c:v>1</c:v>
                </c:pt>
                <c:pt idx="2903">
                  <c:v>8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1</c:v>
                </c:pt>
                <c:pt idx="2908">
                  <c:v>1</c:v>
                </c:pt>
                <c:pt idx="2909">
                  <c:v>1</c:v>
                </c:pt>
                <c:pt idx="2910">
                  <c:v>0</c:v>
                </c:pt>
                <c:pt idx="2911">
                  <c:v>2</c:v>
                </c:pt>
                <c:pt idx="2912">
                  <c:v>3</c:v>
                </c:pt>
                <c:pt idx="2913">
                  <c:v>2</c:v>
                </c:pt>
                <c:pt idx="2914">
                  <c:v>4</c:v>
                </c:pt>
                <c:pt idx="2915">
                  <c:v>1</c:v>
                </c:pt>
                <c:pt idx="2916">
                  <c:v>0</c:v>
                </c:pt>
                <c:pt idx="2917">
                  <c:v>1</c:v>
                </c:pt>
                <c:pt idx="2918">
                  <c:v>1</c:v>
                </c:pt>
                <c:pt idx="2919">
                  <c:v>0</c:v>
                </c:pt>
                <c:pt idx="2920">
                  <c:v>2</c:v>
                </c:pt>
                <c:pt idx="2921">
                  <c:v>1</c:v>
                </c:pt>
                <c:pt idx="2922">
                  <c:v>2</c:v>
                </c:pt>
                <c:pt idx="2923">
                  <c:v>4</c:v>
                </c:pt>
                <c:pt idx="2924">
                  <c:v>0</c:v>
                </c:pt>
                <c:pt idx="2925">
                  <c:v>5</c:v>
                </c:pt>
                <c:pt idx="2926">
                  <c:v>4</c:v>
                </c:pt>
                <c:pt idx="2927">
                  <c:v>3</c:v>
                </c:pt>
                <c:pt idx="2928">
                  <c:v>3</c:v>
                </c:pt>
                <c:pt idx="2929">
                  <c:v>2</c:v>
                </c:pt>
                <c:pt idx="2930">
                  <c:v>0</c:v>
                </c:pt>
                <c:pt idx="2931">
                  <c:v>1</c:v>
                </c:pt>
                <c:pt idx="2932">
                  <c:v>1</c:v>
                </c:pt>
                <c:pt idx="2933">
                  <c:v>0</c:v>
                </c:pt>
                <c:pt idx="2934">
                  <c:v>1</c:v>
                </c:pt>
                <c:pt idx="2935">
                  <c:v>6</c:v>
                </c:pt>
                <c:pt idx="2936">
                  <c:v>6</c:v>
                </c:pt>
                <c:pt idx="2937">
                  <c:v>6</c:v>
                </c:pt>
                <c:pt idx="2938">
                  <c:v>12</c:v>
                </c:pt>
                <c:pt idx="2939">
                  <c:v>7</c:v>
                </c:pt>
                <c:pt idx="2940">
                  <c:v>4</c:v>
                </c:pt>
                <c:pt idx="2941">
                  <c:v>12</c:v>
                </c:pt>
                <c:pt idx="2942">
                  <c:v>7</c:v>
                </c:pt>
                <c:pt idx="2943">
                  <c:v>16</c:v>
                </c:pt>
                <c:pt idx="2944">
                  <c:v>4</c:v>
                </c:pt>
                <c:pt idx="2945">
                  <c:v>4</c:v>
                </c:pt>
                <c:pt idx="2946">
                  <c:v>1</c:v>
                </c:pt>
                <c:pt idx="2947">
                  <c:v>3</c:v>
                </c:pt>
                <c:pt idx="2948">
                  <c:v>0</c:v>
                </c:pt>
                <c:pt idx="2949">
                  <c:v>3</c:v>
                </c:pt>
                <c:pt idx="2950">
                  <c:v>5</c:v>
                </c:pt>
                <c:pt idx="2951">
                  <c:v>3</c:v>
                </c:pt>
                <c:pt idx="2952">
                  <c:v>4</c:v>
                </c:pt>
                <c:pt idx="2953">
                  <c:v>2</c:v>
                </c:pt>
                <c:pt idx="2954">
                  <c:v>1</c:v>
                </c:pt>
                <c:pt idx="2955">
                  <c:v>0</c:v>
                </c:pt>
                <c:pt idx="2956">
                  <c:v>1</c:v>
                </c:pt>
                <c:pt idx="2957">
                  <c:v>2</c:v>
                </c:pt>
                <c:pt idx="2958">
                  <c:v>2</c:v>
                </c:pt>
                <c:pt idx="2959">
                  <c:v>8</c:v>
                </c:pt>
                <c:pt idx="2960">
                  <c:v>5</c:v>
                </c:pt>
                <c:pt idx="2961">
                  <c:v>5</c:v>
                </c:pt>
                <c:pt idx="2962">
                  <c:v>5</c:v>
                </c:pt>
                <c:pt idx="2963">
                  <c:v>10</c:v>
                </c:pt>
                <c:pt idx="2964">
                  <c:v>1</c:v>
                </c:pt>
                <c:pt idx="2965">
                  <c:v>9</c:v>
                </c:pt>
                <c:pt idx="2966">
                  <c:v>7</c:v>
                </c:pt>
                <c:pt idx="2967">
                  <c:v>6</c:v>
                </c:pt>
                <c:pt idx="2968">
                  <c:v>5</c:v>
                </c:pt>
                <c:pt idx="2969">
                  <c:v>6</c:v>
                </c:pt>
                <c:pt idx="2970">
                  <c:v>6</c:v>
                </c:pt>
                <c:pt idx="2971">
                  <c:v>1</c:v>
                </c:pt>
                <c:pt idx="2972">
                  <c:v>1</c:v>
                </c:pt>
                <c:pt idx="2973">
                  <c:v>3</c:v>
                </c:pt>
                <c:pt idx="2974">
                  <c:v>1</c:v>
                </c:pt>
                <c:pt idx="2975">
                  <c:v>2</c:v>
                </c:pt>
                <c:pt idx="2976">
                  <c:v>2</c:v>
                </c:pt>
                <c:pt idx="2977">
                  <c:v>0</c:v>
                </c:pt>
                <c:pt idx="2978">
                  <c:v>1</c:v>
                </c:pt>
                <c:pt idx="2979">
                  <c:v>1</c:v>
                </c:pt>
                <c:pt idx="2980">
                  <c:v>0</c:v>
                </c:pt>
                <c:pt idx="2981">
                  <c:v>3</c:v>
                </c:pt>
                <c:pt idx="2982">
                  <c:v>7</c:v>
                </c:pt>
                <c:pt idx="2983">
                  <c:v>7</c:v>
                </c:pt>
                <c:pt idx="2984">
                  <c:v>11</c:v>
                </c:pt>
                <c:pt idx="2985">
                  <c:v>11</c:v>
                </c:pt>
                <c:pt idx="2986">
                  <c:v>8</c:v>
                </c:pt>
                <c:pt idx="2987">
                  <c:v>6</c:v>
                </c:pt>
                <c:pt idx="2988">
                  <c:v>1</c:v>
                </c:pt>
                <c:pt idx="2989">
                  <c:v>5</c:v>
                </c:pt>
                <c:pt idx="2990">
                  <c:v>6</c:v>
                </c:pt>
                <c:pt idx="2991">
                  <c:v>7</c:v>
                </c:pt>
                <c:pt idx="2992">
                  <c:v>9</c:v>
                </c:pt>
                <c:pt idx="2993">
                  <c:v>3</c:v>
                </c:pt>
                <c:pt idx="2994">
                  <c:v>3</c:v>
                </c:pt>
                <c:pt idx="2995">
                  <c:v>3</c:v>
                </c:pt>
                <c:pt idx="2996">
                  <c:v>0</c:v>
                </c:pt>
                <c:pt idx="2997">
                  <c:v>0</c:v>
                </c:pt>
                <c:pt idx="2998">
                  <c:v>5</c:v>
                </c:pt>
                <c:pt idx="2999">
                  <c:v>1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1</c:v>
                </c:pt>
                <c:pt idx="3006">
                  <c:v>2</c:v>
                </c:pt>
                <c:pt idx="3007">
                  <c:v>5</c:v>
                </c:pt>
                <c:pt idx="3008">
                  <c:v>5</c:v>
                </c:pt>
                <c:pt idx="3009">
                  <c:v>11</c:v>
                </c:pt>
                <c:pt idx="3010">
                  <c:v>9</c:v>
                </c:pt>
                <c:pt idx="3011">
                  <c:v>3</c:v>
                </c:pt>
                <c:pt idx="3012">
                  <c:v>3</c:v>
                </c:pt>
                <c:pt idx="3013">
                  <c:v>6</c:v>
                </c:pt>
                <c:pt idx="3014">
                  <c:v>13</c:v>
                </c:pt>
                <c:pt idx="3015">
                  <c:v>3</c:v>
                </c:pt>
                <c:pt idx="3016">
                  <c:v>4</c:v>
                </c:pt>
                <c:pt idx="3017">
                  <c:v>7</c:v>
                </c:pt>
                <c:pt idx="3018">
                  <c:v>2</c:v>
                </c:pt>
                <c:pt idx="3019">
                  <c:v>0</c:v>
                </c:pt>
                <c:pt idx="3020">
                  <c:v>1</c:v>
                </c:pt>
                <c:pt idx="3021">
                  <c:v>6</c:v>
                </c:pt>
                <c:pt idx="3022">
                  <c:v>3</c:v>
                </c:pt>
                <c:pt idx="3023">
                  <c:v>9</c:v>
                </c:pt>
                <c:pt idx="3024">
                  <c:v>3</c:v>
                </c:pt>
                <c:pt idx="3025">
                  <c:v>2</c:v>
                </c:pt>
                <c:pt idx="3026">
                  <c:v>2</c:v>
                </c:pt>
                <c:pt idx="3027">
                  <c:v>0</c:v>
                </c:pt>
                <c:pt idx="3028">
                  <c:v>1</c:v>
                </c:pt>
                <c:pt idx="3029">
                  <c:v>2</c:v>
                </c:pt>
                <c:pt idx="3030">
                  <c:v>2</c:v>
                </c:pt>
                <c:pt idx="3031">
                  <c:v>8</c:v>
                </c:pt>
                <c:pt idx="3032">
                  <c:v>10</c:v>
                </c:pt>
                <c:pt idx="3033">
                  <c:v>10</c:v>
                </c:pt>
                <c:pt idx="3034">
                  <c:v>12</c:v>
                </c:pt>
                <c:pt idx="3035">
                  <c:v>8</c:v>
                </c:pt>
                <c:pt idx="3036">
                  <c:v>7</c:v>
                </c:pt>
                <c:pt idx="3037">
                  <c:v>5</c:v>
                </c:pt>
                <c:pt idx="3038">
                  <c:v>8</c:v>
                </c:pt>
                <c:pt idx="3039">
                  <c:v>10</c:v>
                </c:pt>
                <c:pt idx="3040">
                  <c:v>6</c:v>
                </c:pt>
                <c:pt idx="3041">
                  <c:v>11</c:v>
                </c:pt>
                <c:pt idx="3042">
                  <c:v>7</c:v>
                </c:pt>
                <c:pt idx="3043">
                  <c:v>2</c:v>
                </c:pt>
                <c:pt idx="3044">
                  <c:v>3</c:v>
                </c:pt>
                <c:pt idx="3045">
                  <c:v>1</c:v>
                </c:pt>
                <c:pt idx="3046">
                  <c:v>1</c:v>
                </c:pt>
                <c:pt idx="3047">
                  <c:v>3</c:v>
                </c:pt>
                <c:pt idx="3048">
                  <c:v>2</c:v>
                </c:pt>
                <c:pt idx="3049">
                  <c:v>2</c:v>
                </c:pt>
                <c:pt idx="3050">
                  <c:v>0</c:v>
                </c:pt>
                <c:pt idx="3051">
                  <c:v>1</c:v>
                </c:pt>
                <c:pt idx="3052">
                  <c:v>2</c:v>
                </c:pt>
                <c:pt idx="3053">
                  <c:v>0</c:v>
                </c:pt>
                <c:pt idx="3054">
                  <c:v>2</c:v>
                </c:pt>
                <c:pt idx="3055">
                  <c:v>3</c:v>
                </c:pt>
                <c:pt idx="3056">
                  <c:v>2</c:v>
                </c:pt>
                <c:pt idx="3057">
                  <c:v>6</c:v>
                </c:pt>
                <c:pt idx="3058">
                  <c:v>2</c:v>
                </c:pt>
                <c:pt idx="3059">
                  <c:v>2</c:v>
                </c:pt>
                <c:pt idx="3060">
                  <c:v>0</c:v>
                </c:pt>
                <c:pt idx="3061">
                  <c:v>2</c:v>
                </c:pt>
                <c:pt idx="3062">
                  <c:v>3</c:v>
                </c:pt>
                <c:pt idx="3063">
                  <c:v>3</c:v>
                </c:pt>
                <c:pt idx="3064">
                  <c:v>2</c:v>
                </c:pt>
                <c:pt idx="3065">
                  <c:v>2</c:v>
                </c:pt>
                <c:pt idx="3066">
                  <c:v>3</c:v>
                </c:pt>
                <c:pt idx="3067">
                  <c:v>1</c:v>
                </c:pt>
                <c:pt idx="3068">
                  <c:v>2</c:v>
                </c:pt>
                <c:pt idx="3069">
                  <c:v>1</c:v>
                </c:pt>
                <c:pt idx="3070">
                  <c:v>4</c:v>
                </c:pt>
                <c:pt idx="3071">
                  <c:v>0</c:v>
                </c:pt>
                <c:pt idx="3072">
                  <c:v>1</c:v>
                </c:pt>
                <c:pt idx="3073">
                  <c:v>1</c:v>
                </c:pt>
                <c:pt idx="3074">
                  <c:v>2</c:v>
                </c:pt>
                <c:pt idx="3075">
                  <c:v>1</c:v>
                </c:pt>
                <c:pt idx="3076">
                  <c:v>0</c:v>
                </c:pt>
                <c:pt idx="3077">
                  <c:v>1</c:v>
                </c:pt>
                <c:pt idx="3078">
                  <c:v>1</c:v>
                </c:pt>
                <c:pt idx="3079">
                  <c:v>2</c:v>
                </c:pt>
                <c:pt idx="3080">
                  <c:v>2</c:v>
                </c:pt>
                <c:pt idx="3081">
                  <c:v>3</c:v>
                </c:pt>
                <c:pt idx="3082">
                  <c:v>2</c:v>
                </c:pt>
                <c:pt idx="3083">
                  <c:v>0</c:v>
                </c:pt>
                <c:pt idx="3084">
                  <c:v>1</c:v>
                </c:pt>
                <c:pt idx="3085">
                  <c:v>0</c:v>
                </c:pt>
                <c:pt idx="3086">
                  <c:v>3</c:v>
                </c:pt>
                <c:pt idx="3087">
                  <c:v>4</c:v>
                </c:pt>
                <c:pt idx="3088">
                  <c:v>2</c:v>
                </c:pt>
                <c:pt idx="3089">
                  <c:v>2</c:v>
                </c:pt>
                <c:pt idx="3090">
                  <c:v>0</c:v>
                </c:pt>
                <c:pt idx="3091">
                  <c:v>2</c:v>
                </c:pt>
                <c:pt idx="3092">
                  <c:v>2</c:v>
                </c:pt>
                <c:pt idx="3093">
                  <c:v>2</c:v>
                </c:pt>
                <c:pt idx="3094">
                  <c:v>2</c:v>
                </c:pt>
                <c:pt idx="3095">
                  <c:v>1</c:v>
                </c:pt>
                <c:pt idx="3096">
                  <c:v>0</c:v>
                </c:pt>
                <c:pt idx="3097">
                  <c:v>6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1</c:v>
                </c:pt>
                <c:pt idx="3102">
                  <c:v>1</c:v>
                </c:pt>
                <c:pt idx="3103">
                  <c:v>7</c:v>
                </c:pt>
                <c:pt idx="3104">
                  <c:v>7</c:v>
                </c:pt>
                <c:pt idx="3105">
                  <c:v>6</c:v>
                </c:pt>
                <c:pt idx="3106">
                  <c:v>6</c:v>
                </c:pt>
                <c:pt idx="3107">
                  <c:v>9</c:v>
                </c:pt>
                <c:pt idx="3108">
                  <c:v>6</c:v>
                </c:pt>
                <c:pt idx="3109">
                  <c:v>7</c:v>
                </c:pt>
                <c:pt idx="3110">
                  <c:v>5</c:v>
                </c:pt>
                <c:pt idx="3111">
                  <c:v>6</c:v>
                </c:pt>
                <c:pt idx="3112">
                  <c:v>5</c:v>
                </c:pt>
                <c:pt idx="3113">
                  <c:v>3</c:v>
                </c:pt>
                <c:pt idx="3114">
                  <c:v>1</c:v>
                </c:pt>
                <c:pt idx="3115">
                  <c:v>1</c:v>
                </c:pt>
                <c:pt idx="3116">
                  <c:v>1</c:v>
                </c:pt>
                <c:pt idx="3117">
                  <c:v>0</c:v>
                </c:pt>
                <c:pt idx="3118">
                  <c:v>2</c:v>
                </c:pt>
                <c:pt idx="3119">
                  <c:v>4</c:v>
                </c:pt>
                <c:pt idx="3120">
                  <c:v>1</c:v>
                </c:pt>
                <c:pt idx="3121">
                  <c:v>0</c:v>
                </c:pt>
                <c:pt idx="3122">
                  <c:v>2</c:v>
                </c:pt>
                <c:pt idx="3123">
                  <c:v>1</c:v>
                </c:pt>
                <c:pt idx="3124">
                  <c:v>0</c:v>
                </c:pt>
                <c:pt idx="3125">
                  <c:v>1</c:v>
                </c:pt>
                <c:pt idx="3126">
                  <c:v>3</c:v>
                </c:pt>
                <c:pt idx="3127">
                  <c:v>7</c:v>
                </c:pt>
                <c:pt idx="3128">
                  <c:v>6</c:v>
                </c:pt>
                <c:pt idx="3129">
                  <c:v>7</c:v>
                </c:pt>
                <c:pt idx="3130">
                  <c:v>5</c:v>
                </c:pt>
                <c:pt idx="3131">
                  <c:v>9</c:v>
                </c:pt>
                <c:pt idx="3132">
                  <c:v>8</c:v>
                </c:pt>
                <c:pt idx="3133">
                  <c:v>5</c:v>
                </c:pt>
                <c:pt idx="3134">
                  <c:v>4</c:v>
                </c:pt>
                <c:pt idx="3135">
                  <c:v>6</c:v>
                </c:pt>
                <c:pt idx="3136">
                  <c:v>2</c:v>
                </c:pt>
                <c:pt idx="3137">
                  <c:v>6</c:v>
                </c:pt>
                <c:pt idx="3138">
                  <c:v>0</c:v>
                </c:pt>
                <c:pt idx="3139">
                  <c:v>1</c:v>
                </c:pt>
                <c:pt idx="3140">
                  <c:v>0</c:v>
                </c:pt>
                <c:pt idx="3141">
                  <c:v>0</c:v>
                </c:pt>
                <c:pt idx="3142">
                  <c:v>3</c:v>
                </c:pt>
                <c:pt idx="3143">
                  <c:v>1</c:v>
                </c:pt>
                <c:pt idx="3144">
                  <c:v>2</c:v>
                </c:pt>
                <c:pt idx="3145">
                  <c:v>2</c:v>
                </c:pt>
                <c:pt idx="3146">
                  <c:v>1</c:v>
                </c:pt>
                <c:pt idx="3147">
                  <c:v>1</c:v>
                </c:pt>
                <c:pt idx="3148">
                  <c:v>1</c:v>
                </c:pt>
                <c:pt idx="3149">
                  <c:v>1</c:v>
                </c:pt>
                <c:pt idx="3150">
                  <c:v>1</c:v>
                </c:pt>
                <c:pt idx="3151">
                  <c:v>3</c:v>
                </c:pt>
                <c:pt idx="3152">
                  <c:v>8</c:v>
                </c:pt>
                <c:pt idx="3153">
                  <c:v>7</c:v>
                </c:pt>
                <c:pt idx="3154">
                  <c:v>6</c:v>
                </c:pt>
                <c:pt idx="3155">
                  <c:v>5</c:v>
                </c:pt>
                <c:pt idx="3156">
                  <c:v>10</c:v>
                </c:pt>
                <c:pt idx="3157">
                  <c:v>4</c:v>
                </c:pt>
                <c:pt idx="3158">
                  <c:v>6</c:v>
                </c:pt>
                <c:pt idx="3159">
                  <c:v>5</c:v>
                </c:pt>
                <c:pt idx="3160">
                  <c:v>17</c:v>
                </c:pt>
                <c:pt idx="3161">
                  <c:v>4</c:v>
                </c:pt>
                <c:pt idx="3162">
                  <c:v>6</c:v>
                </c:pt>
                <c:pt idx="3163">
                  <c:v>9</c:v>
                </c:pt>
                <c:pt idx="3164">
                  <c:v>3</c:v>
                </c:pt>
                <c:pt idx="3165">
                  <c:v>1</c:v>
                </c:pt>
                <c:pt idx="3166">
                  <c:v>1</c:v>
                </c:pt>
                <c:pt idx="3167">
                  <c:v>3</c:v>
                </c:pt>
                <c:pt idx="3168">
                  <c:v>2</c:v>
                </c:pt>
                <c:pt idx="3169">
                  <c:v>2</c:v>
                </c:pt>
                <c:pt idx="3170">
                  <c:v>2</c:v>
                </c:pt>
                <c:pt idx="3171">
                  <c:v>0</c:v>
                </c:pt>
                <c:pt idx="3172">
                  <c:v>1</c:v>
                </c:pt>
                <c:pt idx="3173">
                  <c:v>3</c:v>
                </c:pt>
                <c:pt idx="3174">
                  <c:v>4</c:v>
                </c:pt>
                <c:pt idx="3175">
                  <c:v>6</c:v>
                </c:pt>
                <c:pt idx="3176">
                  <c:v>13</c:v>
                </c:pt>
                <c:pt idx="3177">
                  <c:v>2</c:v>
                </c:pt>
                <c:pt idx="3178">
                  <c:v>9</c:v>
                </c:pt>
                <c:pt idx="3179">
                  <c:v>5</c:v>
                </c:pt>
                <c:pt idx="3180">
                  <c:v>2</c:v>
                </c:pt>
                <c:pt idx="3181">
                  <c:v>5</c:v>
                </c:pt>
                <c:pt idx="3182">
                  <c:v>5</c:v>
                </c:pt>
                <c:pt idx="3183">
                  <c:v>9</c:v>
                </c:pt>
                <c:pt idx="3184">
                  <c:v>4</c:v>
                </c:pt>
                <c:pt idx="3185">
                  <c:v>0</c:v>
                </c:pt>
                <c:pt idx="3186">
                  <c:v>3</c:v>
                </c:pt>
                <c:pt idx="3187">
                  <c:v>2</c:v>
                </c:pt>
                <c:pt idx="3188">
                  <c:v>0</c:v>
                </c:pt>
                <c:pt idx="3189">
                  <c:v>0</c:v>
                </c:pt>
                <c:pt idx="3190">
                  <c:v>2</c:v>
                </c:pt>
                <c:pt idx="3191">
                  <c:v>1</c:v>
                </c:pt>
                <c:pt idx="3192">
                  <c:v>1</c:v>
                </c:pt>
                <c:pt idx="3193">
                  <c:v>1</c:v>
                </c:pt>
                <c:pt idx="3194">
                  <c:v>0</c:v>
                </c:pt>
                <c:pt idx="3195">
                  <c:v>0</c:v>
                </c:pt>
                <c:pt idx="3196">
                  <c:v>3</c:v>
                </c:pt>
                <c:pt idx="3197">
                  <c:v>2</c:v>
                </c:pt>
                <c:pt idx="3198">
                  <c:v>3</c:v>
                </c:pt>
                <c:pt idx="3199">
                  <c:v>7</c:v>
                </c:pt>
                <c:pt idx="3200">
                  <c:v>6</c:v>
                </c:pt>
                <c:pt idx="3201">
                  <c:v>2</c:v>
                </c:pt>
                <c:pt idx="3202">
                  <c:v>6</c:v>
                </c:pt>
                <c:pt idx="3203">
                  <c:v>8</c:v>
                </c:pt>
                <c:pt idx="3204">
                  <c:v>7</c:v>
                </c:pt>
                <c:pt idx="3205">
                  <c:v>8</c:v>
                </c:pt>
                <c:pt idx="3206">
                  <c:v>7</c:v>
                </c:pt>
                <c:pt idx="3207">
                  <c:v>7</c:v>
                </c:pt>
                <c:pt idx="3208">
                  <c:v>5</c:v>
                </c:pt>
                <c:pt idx="3209">
                  <c:v>3</c:v>
                </c:pt>
                <c:pt idx="3210">
                  <c:v>2</c:v>
                </c:pt>
                <c:pt idx="3211">
                  <c:v>3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3</c:v>
                </c:pt>
                <c:pt idx="3216">
                  <c:v>0</c:v>
                </c:pt>
                <c:pt idx="3217">
                  <c:v>2</c:v>
                </c:pt>
                <c:pt idx="3218">
                  <c:v>0</c:v>
                </c:pt>
                <c:pt idx="3219">
                  <c:v>0</c:v>
                </c:pt>
                <c:pt idx="3220">
                  <c:v>2</c:v>
                </c:pt>
                <c:pt idx="3221">
                  <c:v>0</c:v>
                </c:pt>
                <c:pt idx="3222">
                  <c:v>3</c:v>
                </c:pt>
                <c:pt idx="3223">
                  <c:v>1</c:v>
                </c:pt>
                <c:pt idx="3224">
                  <c:v>3</c:v>
                </c:pt>
                <c:pt idx="3225">
                  <c:v>0</c:v>
                </c:pt>
                <c:pt idx="3226">
                  <c:v>0</c:v>
                </c:pt>
                <c:pt idx="3227">
                  <c:v>2</c:v>
                </c:pt>
                <c:pt idx="3228">
                  <c:v>1</c:v>
                </c:pt>
                <c:pt idx="3229">
                  <c:v>3</c:v>
                </c:pt>
                <c:pt idx="3230">
                  <c:v>0</c:v>
                </c:pt>
                <c:pt idx="3231">
                  <c:v>3</c:v>
                </c:pt>
                <c:pt idx="3232">
                  <c:v>1</c:v>
                </c:pt>
                <c:pt idx="3233">
                  <c:v>1</c:v>
                </c:pt>
                <c:pt idx="3234">
                  <c:v>3</c:v>
                </c:pt>
                <c:pt idx="3235">
                  <c:v>1</c:v>
                </c:pt>
                <c:pt idx="3236">
                  <c:v>0</c:v>
                </c:pt>
                <c:pt idx="3237">
                  <c:v>2</c:v>
                </c:pt>
                <c:pt idx="3238">
                  <c:v>1</c:v>
                </c:pt>
                <c:pt idx="3239">
                  <c:v>0</c:v>
                </c:pt>
                <c:pt idx="3240">
                  <c:v>1</c:v>
                </c:pt>
                <c:pt idx="3241">
                  <c:v>4</c:v>
                </c:pt>
                <c:pt idx="3242">
                  <c:v>1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1</c:v>
                </c:pt>
                <c:pt idx="3247">
                  <c:v>0</c:v>
                </c:pt>
                <c:pt idx="3248">
                  <c:v>6</c:v>
                </c:pt>
                <c:pt idx="3249">
                  <c:v>0</c:v>
                </c:pt>
                <c:pt idx="3250">
                  <c:v>0</c:v>
                </c:pt>
                <c:pt idx="3251">
                  <c:v>2</c:v>
                </c:pt>
                <c:pt idx="3252">
                  <c:v>0</c:v>
                </c:pt>
                <c:pt idx="3253">
                  <c:v>4</c:v>
                </c:pt>
                <c:pt idx="3254">
                  <c:v>3</c:v>
                </c:pt>
                <c:pt idx="3255">
                  <c:v>0</c:v>
                </c:pt>
                <c:pt idx="3256">
                  <c:v>2</c:v>
                </c:pt>
                <c:pt idx="3257">
                  <c:v>0</c:v>
                </c:pt>
                <c:pt idx="3258">
                  <c:v>1</c:v>
                </c:pt>
                <c:pt idx="3259">
                  <c:v>1</c:v>
                </c:pt>
                <c:pt idx="3260">
                  <c:v>3</c:v>
                </c:pt>
                <c:pt idx="3261">
                  <c:v>1</c:v>
                </c:pt>
                <c:pt idx="3262">
                  <c:v>0</c:v>
                </c:pt>
                <c:pt idx="3263">
                  <c:v>2</c:v>
                </c:pt>
                <c:pt idx="3264">
                  <c:v>2</c:v>
                </c:pt>
                <c:pt idx="3265">
                  <c:v>1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1</c:v>
                </c:pt>
                <c:pt idx="3271">
                  <c:v>6</c:v>
                </c:pt>
                <c:pt idx="3272">
                  <c:v>10</c:v>
                </c:pt>
                <c:pt idx="3273">
                  <c:v>4</c:v>
                </c:pt>
                <c:pt idx="3274">
                  <c:v>9</c:v>
                </c:pt>
                <c:pt idx="3275">
                  <c:v>4</c:v>
                </c:pt>
                <c:pt idx="3276">
                  <c:v>6</c:v>
                </c:pt>
                <c:pt idx="3277">
                  <c:v>9</c:v>
                </c:pt>
                <c:pt idx="3278">
                  <c:v>5</c:v>
                </c:pt>
                <c:pt idx="3279">
                  <c:v>7</c:v>
                </c:pt>
                <c:pt idx="3280">
                  <c:v>7</c:v>
                </c:pt>
                <c:pt idx="3281">
                  <c:v>6</c:v>
                </c:pt>
                <c:pt idx="3282">
                  <c:v>2</c:v>
                </c:pt>
                <c:pt idx="3283">
                  <c:v>2</c:v>
                </c:pt>
                <c:pt idx="3284">
                  <c:v>1</c:v>
                </c:pt>
                <c:pt idx="3285">
                  <c:v>0</c:v>
                </c:pt>
                <c:pt idx="3286">
                  <c:v>2</c:v>
                </c:pt>
                <c:pt idx="3287">
                  <c:v>3</c:v>
                </c:pt>
                <c:pt idx="3288">
                  <c:v>5</c:v>
                </c:pt>
                <c:pt idx="3289">
                  <c:v>0</c:v>
                </c:pt>
                <c:pt idx="3290">
                  <c:v>1</c:v>
                </c:pt>
                <c:pt idx="3291">
                  <c:v>1</c:v>
                </c:pt>
                <c:pt idx="3292">
                  <c:v>5</c:v>
                </c:pt>
                <c:pt idx="3293">
                  <c:v>5</c:v>
                </c:pt>
                <c:pt idx="3294">
                  <c:v>4</c:v>
                </c:pt>
                <c:pt idx="3295">
                  <c:v>10</c:v>
                </c:pt>
                <c:pt idx="3296">
                  <c:v>7</c:v>
                </c:pt>
                <c:pt idx="3297">
                  <c:v>10</c:v>
                </c:pt>
                <c:pt idx="3298">
                  <c:v>8</c:v>
                </c:pt>
                <c:pt idx="3299">
                  <c:v>1</c:v>
                </c:pt>
                <c:pt idx="3300">
                  <c:v>3</c:v>
                </c:pt>
                <c:pt idx="3301">
                  <c:v>6</c:v>
                </c:pt>
                <c:pt idx="3302">
                  <c:v>5</c:v>
                </c:pt>
                <c:pt idx="3303">
                  <c:v>5</c:v>
                </c:pt>
                <c:pt idx="3304">
                  <c:v>10</c:v>
                </c:pt>
                <c:pt idx="3305">
                  <c:v>1</c:v>
                </c:pt>
                <c:pt idx="3306">
                  <c:v>2</c:v>
                </c:pt>
                <c:pt idx="3307">
                  <c:v>0</c:v>
                </c:pt>
                <c:pt idx="3308">
                  <c:v>2</c:v>
                </c:pt>
                <c:pt idx="3309">
                  <c:v>1</c:v>
                </c:pt>
                <c:pt idx="3310">
                  <c:v>0</c:v>
                </c:pt>
                <c:pt idx="3311">
                  <c:v>1</c:v>
                </c:pt>
                <c:pt idx="3312">
                  <c:v>4</c:v>
                </c:pt>
                <c:pt idx="3313">
                  <c:v>1</c:v>
                </c:pt>
                <c:pt idx="3314">
                  <c:v>1</c:v>
                </c:pt>
                <c:pt idx="3315">
                  <c:v>0</c:v>
                </c:pt>
                <c:pt idx="3316">
                  <c:v>2</c:v>
                </c:pt>
                <c:pt idx="3317">
                  <c:v>2</c:v>
                </c:pt>
                <c:pt idx="3318">
                  <c:v>2</c:v>
                </c:pt>
                <c:pt idx="3319">
                  <c:v>9</c:v>
                </c:pt>
                <c:pt idx="3320">
                  <c:v>12</c:v>
                </c:pt>
                <c:pt idx="3321">
                  <c:v>6</c:v>
                </c:pt>
                <c:pt idx="3322">
                  <c:v>12</c:v>
                </c:pt>
                <c:pt idx="3323">
                  <c:v>3</c:v>
                </c:pt>
                <c:pt idx="3324">
                  <c:v>10</c:v>
                </c:pt>
                <c:pt idx="3325">
                  <c:v>12</c:v>
                </c:pt>
                <c:pt idx="3326">
                  <c:v>9</c:v>
                </c:pt>
                <c:pt idx="3327">
                  <c:v>8</c:v>
                </c:pt>
                <c:pt idx="3328">
                  <c:v>5</c:v>
                </c:pt>
                <c:pt idx="3329">
                  <c:v>3</c:v>
                </c:pt>
                <c:pt idx="3330">
                  <c:v>5</c:v>
                </c:pt>
                <c:pt idx="3331">
                  <c:v>4</c:v>
                </c:pt>
                <c:pt idx="3332">
                  <c:v>2</c:v>
                </c:pt>
                <c:pt idx="3333">
                  <c:v>0</c:v>
                </c:pt>
                <c:pt idx="3334">
                  <c:v>1</c:v>
                </c:pt>
                <c:pt idx="3335">
                  <c:v>1</c:v>
                </c:pt>
                <c:pt idx="3336">
                  <c:v>4</c:v>
                </c:pt>
                <c:pt idx="3337">
                  <c:v>1</c:v>
                </c:pt>
                <c:pt idx="3338">
                  <c:v>0</c:v>
                </c:pt>
                <c:pt idx="3339">
                  <c:v>1</c:v>
                </c:pt>
                <c:pt idx="3340">
                  <c:v>1</c:v>
                </c:pt>
                <c:pt idx="3341">
                  <c:v>4</c:v>
                </c:pt>
                <c:pt idx="3342">
                  <c:v>5</c:v>
                </c:pt>
                <c:pt idx="3343">
                  <c:v>15</c:v>
                </c:pt>
                <c:pt idx="3344">
                  <c:v>11</c:v>
                </c:pt>
                <c:pt idx="3345">
                  <c:v>15</c:v>
                </c:pt>
                <c:pt idx="3346">
                  <c:v>7</c:v>
                </c:pt>
                <c:pt idx="3347">
                  <c:v>7</c:v>
                </c:pt>
                <c:pt idx="3348">
                  <c:v>8</c:v>
                </c:pt>
                <c:pt idx="3349">
                  <c:v>5</c:v>
                </c:pt>
                <c:pt idx="3350">
                  <c:v>6</c:v>
                </c:pt>
                <c:pt idx="3351">
                  <c:v>3</c:v>
                </c:pt>
                <c:pt idx="3352">
                  <c:v>6</c:v>
                </c:pt>
                <c:pt idx="3353">
                  <c:v>5</c:v>
                </c:pt>
                <c:pt idx="3354">
                  <c:v>2</c:v>
                </c:pt>
                <c:pt idx="3355">
                  <c:v>0</c:v>
                </c:pt>
                <c:pt idx="3356">
                  <c:v>2</c:v>
                </c:pt>
                <c:pt idx="3357">
                  <c:v>1</c:v>
                </c:pt>
                <c:pt idx="3358">
                  <c:v>1</c:v>
                </c:pt>
                <c:pt idx="3359">
                  <c:v>1</c:v>
                </c:pt>
                <c:pt idx="3360">
                  <c:v>4</c:v>
                </c:pt>
                <c:pt idx="3361">
                  <c:v>3</c:v>
                </c:pt>
                <c:pt idx="3362">
                  <c:v>0</c:v>
                </c:pt>
                <c:pt idx="3363">
                  <c:v>1</c:v>
                </c:pt>
                <c:pt idx="3364">
                  <c:v>0</c:v>
                </c:pt>
                <c:pt idx="3365">
                  <c:v>1</c:v>
                </c:pt>
                <c:pt idx="3366">
                  <c:v>1</c:v>
                </c:pt>
                <c:pt idx="3367">
                  <c:v>5</c:v>
                </c:pt>
                <c:pt idx="3368">
                  <c:v>5</c:v>
                </c:pt>
                <c:pt idx="3369">
                  <c:v>1</c:v>
                </c:pt>
                <c:pt idx="3370">
                  <c:v>12</c:v>
                </c:pt>
                <c:pt idx="3371">
                  <c:v>10</c:v>
                </c:pt>
                <c:pt idx="3372">
                  <c:v>3</c:v>
                </c:pt>
                <c:pt idx="3373">
                  <c:v>6</c:v>
                </c:pt>
                <c:pt idx="3374">
                  <c:v>8</c:v>
                </c:pt>
                <c:pt idx="3375">
                  <c:v>9</c:v>
                </c:pt>
                <c:pt idx="3376">
                  <c:v>10</c:v>
                </c:pt>
                <c:pt idx="3377">
                  <c:v>3</c:v>
                </c:pt>
                <c:pt idx="3378">
                  <c:v>3</c:v>
                </c:pt>
                <c:pt idx="3379">
                  <c:v>2</c:v>
                </c:pt>
                <c:pt idx="3380">
                  <c:v>0</c:v>
                </c:pt>
                <c:pt idx="3381">
                  <c:v>1</c:v>
                </c:pt>
                <c:pt idx="3382">
                  <c:v>4</c:v>
                </c:pt>
                <c:pt idx="3383">
                  <c:v>2</c:v>
                </c:pt>
                <c:pt idx="3384">
                  <c:v>5</c:v>
                </c:pt>
                <c:pt idx="3385">
                  <c:v>2</c:v>
                </c:pt>
                <c:pt idx="3386">
                  <c:v>2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6</c:v>
                </c:pt>
                <c:pt idx="3392">
                  <c:v>5</c:v>
                </c:pt>
                <c:pt idx="3393">
                  <c:v>2</c:v>
                </c:pt>
                <c:pt idx="3394">
                  <c:v>5</c:v>
                </c:pt>
                <c:pt idx="3395">
                  <c:v>0</c:v>
                </c:pt>
                <c:pt idx="3396">
                  <c:v>3</c:v>
                </c:pt>
                <c:pt idx="3397">
                  <c:v>2</c:v>
                </c:pt>
                <c:pt idx="3398">
                  <c:v>2</c:v>
                </c:pt>
                <c:pt idx="3399">
                  <c:v>1</c:v>
                </c:pt>
                <c:pt idx="3400">
                  <c:v>1</c:v>
                </c:pt>
                <c:pt idx="3401">
                  <c:v>1</c:v>
                </c:pt>
                <c:pt idx="3402">
                  <c:v>2</c:v>
                </c:pt>
                <c:pt idx="3403">
                  <c:v>4</c:v>
                </c:pt>
                <c:pt idx="3404">
                  <c:v>3</c:v>
                </c:pt>
                <c:pt idx="3405">
                  <c:v>1</c:v>
                </c:pt>
                <c:pt idx="3406">
                  <c:v>2</c:v>
                </c:pt>
                <c:pt idx="3407">
                  <c:v>1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3</c:v>
                </c:pt>
                <c:pt idx="3412">
                  <c:v>3</c:v>
                </c:pt>
                <c:pt idx="3413">
                  <c:v>0</c:v>
                </c:pt>
                <c:pt idx="3414">
                  <c:v>1</c:v>
                </c:pt>
                <c:pt idx="3415">
                  <c:v>5</c:v>
                </c:pt>
                <c:pt idx="3416">
                  <c:v>4</c:v>
                </c:pt>
                <c:pt idx="3417">
                  <c:v>4</c:v>
                </c:pt>
                <c:pt idx="3418">
                  <c:v>3</c:v>
                </c:pt>
                <c:pt idx="3419">
                  <c:v>5</c:v>
                </c:pt>
                <c:pt idx="3420">
                  <c:v>0</c:v>
                </c:pt>
                <c:pt idx="3421">
                  <c:v>2</c:v>
                </c:pt>
                <c:pt idx="3422">
                  <c:v>2</c:v>
                </c:pt>
                <c:pt idx="3423">
                  <c:v>2</c:v>
                </c:pt>
                <c:pt idx="3424">
                  <c:v>4</c:v>
                </c:pt>
                <c:pt idx="3425">
                  <c:v>6</c:v>
                </c:pt>
                <c:pt idx="3426">
                  <c:v>3</c:v>
                </c:pt>
                <c:pt idx="3427">
                  <c:v>3</c:v>
                </c:pt>
                <c:pt idx="3428">
                  <c:v>1</c:v>
                </c:pt>
                <c:pt idx="3429">
                  <c:v>2</c:v>
                </c:pt>
                <c:pt idx="3430">
                  <c:v>2</c:v>
                </c:pt>
                <c:pt idx="3431">
                  <c:v>2</c:v>
                </c:pt>
                <c:pt idx="3432">
                  <c:v>2</c:v>
                </c:pt>
                <c:pt idx="3433">
                  <c:v>1</c:v>
                </c:pt>
                <c:pt idx="3434">
                  <c:v>1</c:v>
                </c:pt>
                <c:pt idx="3435">
                  <c:v>0</c:v>
                </c:pt>
                <c:pt idx="3436">
                  <c:v>1</c:v>
                </c:pt>
                <c:pt idx="3437">
                  <c:v>1</c:v>
                </c:pt>
                <c:pt idx="3438">
                  <c:v>1</c:v>
                </c:pt>
                <c:pt idx="3439">
                  <c:v>6</c:v>
                </c:pt>
                <c:pt idx="3440">
                  <c:v>13</c:v>
                </c:pt>
                <c:pt idx="3441">
                  <c:v>4</c:v>
                </c:pt>
                <c:pt idx="3442">
                  <c:v>6</c:v>
                </c:pt>
                <c:pt idx="3443">
                  <c:v>7</c:v>
                </c:pt>
                <c:pt idx="3444">
                  <c:v>10</c:v>
                </c:pt>
                <c:pt idx="3445">
                  <c:v>7</c:v>
                </c:pt>
                <c:pt idx="3446">
                  <c:v>5</c:v>
                </c:pt>
                <c:pt idx="3447">
                  <c:v>9</c:v>
                </c:pt>
                <c:pt idx="3448">
                  <c:v>1</c:v>
                </c:pt>
                <c:pt idx="3449">
                  <c:v>6</c:v>
                </c:pt>
                <c:pt idx="3450">
                  <c:v>7</c:v>
                </c:pt>
                <c:pt idx="3451">
                  <c:v>1</c:v>
                </c:pt>
                <c:pt idx="3452">
                  <c:v>6</c:v>
                </c:pt>
                <c:pt idx="3453">
                  <c:v>1</c:v>
                </c:pt>
                <c:pt idx="3454">
                  <c:v>3</c:v>
                </c:pt>
                <c:pt idx="3455">
                  <c:v>4</c:v>
                </c:pt>
                <c:pt idx="3456">
                  <c:v>3</c:v>
                </c:pt>
                <c:pt idx="3457">
                  <c:v>3</c:v>
                </c:pt>
                <c:pt idx="3458">
                  <c:v>2</c:v>
                </c:pt>
                <c:pt idx="3459">
                  <c:v>4</c:v>
                </c:pt>
                <c:pt idx="3460">
                  <c:v>1</c:v>
                </c:pt>
                <c:pt idx="3461">
                  <c:v>3</c:v>
                </c:pt>
                <c:pt idx="3462">
                  <c:v>2</c:v>
                </c:pt>
                <c:pt idx="3463">
                  <c:v>3</c:v>
                </c:pt>
                <c:pt idx="3464">
                  <c:v>7</c:v>
                </c:pt>
                <c:pt idx="3465">
                  <c:v>10</c:v>
                </c:pt>
                <c:pt idx="3466">
                  <c:v>6</c:v>
                </c:pt>
                <c:pt idx="3467">
                  <c:v>4</c:v>
                </c:pt>
                <c:pt idx="3468">
                  <c:v>3</c:v>
                </c:pt>
                <c:pt idx="3469">
                  <c:v>6</c:v>
                </c:pt>
                <c:pt idx="3470">
                  <c:v>4</c:v>
                </c:pt>
                <c:pt idx="3471">
                  <c:v>8</c:v>
                </c:pt>
                <c:pt idx="3472">
                  <c:v>5</c:v>
                </c:pt>
                <c:pt idx="3473">
                  <c:v>4</c:v>
                </c:pt>
                <c:pt idx="3474">
                  <c:v>3</c:v>
                </c:pt>
                <c:pt idx="3475">
                  <c:v>0</c:v>
                </c:pt>
                <c:pt idx="3476">
                  <c:v>2</c:v>
                </c:pt>
                <c:pt idx="3477">
                  <c:v>2</c:v>
                </c:pt>
                <c:pt idx="3478">
                  <c:v>1</c:v>
                </c:pt>
                <c:pt idx="3479">
                  <c:v>4</c:v>
                </c:pt>
                <c:pt idx="3480">
                  <c:v>2</c:v>
                </c:pt>
                <c:pt idx="3481">
                  <c:v>2</c:v>
                </c:pt>
                <c:pt idx="3482">
                  <c:v>1</c:v>
                </c:pt>
                <c:pt idx="3483">
                  <c:v>0</c:v>
                </c:pt>
                <c:pt idx="3484">
                  <c:v>2</c:v>
                </c:pt>
                <c:pt idx="3485">
                  <c:v>3</c:v>
                </c:pt>
                <c:pt idx="3486">
                  <c:v>3</c:v>
                </c:pt>
                <c:pt idx="3487">
                  <c:v>10</c:v>
                </c:pt>
                <c:pt idx="3488">
                  <c:v>9</c:v>
                </c:pt>
                <c:pt idx="3489">
                  <c:v>10</c:v>
                </c:pt>
                <c:pt idx="3490">
                  <c:v>7</c:v>
                </c:pt>
                <c:pt idx="3491">
                  <c:v>6</c:v>
                </c:pt>
                <c:pt idx="3492">
                  <c:v>8</c:v>
                </c:pt>
                <c:pt idx="3493">
                  <c:v>6</c:v>
                </c:pt>
                <c:pt idx="3494">
                  <c:v>2</c:v>
                </c:pt>
                <c:pt idx="3495">
                  <c:v>5</c:v>
                </c:pt>
                <c:pt idx="3496">
                  <c:v>8</c:v>
                </c:pt>
                <c:pt idx="3497">
                  <c:v>5</c:v>
                </c:pt>
                <c:pt idx="3498">
                  <c:v>5</c:v>
                </c:pt>
                <c:pt idx="3499">
                  <c:v>0</c:v>
                </c:pt>
                <c:pt idx="3500">
                  <c:v>1</c:v>
                </c:pt>
                <c:pt idx="3501">
                  <c:v>2</c:v>
                </c:pt>
                <c:pt idx="3502">
                  <c:v>2</c:v>
                </c:pt>
                <c:pt idx="3503">
                  <c:v>2</c:v>
                </c:pt>
                <c:pt idx="3504">
                  <c:v>1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1</c:v>
                </c:pt>
                <c:pt idx="3509">
                  <c:v>4</c:v>
                </c:pt>
                <c:pt idx="3510">
                  <c:v>2</c:v>
                </c:pt>
                <c:pt idx="3511">
                  <c:v>8</c:v>
                </c:pt>
                <c:pt idx="3512">
                  <c:v>7</c:v>
                </c:pt>
                <c:pt idx="3513">
                  <c:v>9</c:v>
                </c:pt>
                <c:pt idx="3514">
                  <c:v>8</c:v>
                </c:pt>
                <c:pt idx="3515">
                  <c:v>6</c:v>
                </c:pt>
                <c:pt idx="3516">
                  <c:v>4</c:v>
                </c:pt>
                <c:pt idx="3517">
                  <c:v>1</c:v>
                </c:pt>
                <c:pt idx="3518">
                  <c:v>3</c:v>
                </c:pt>
                <c:pt idx="3519">
                  <c:v>4</c:v>
                </c:pt>
                <c:pt idx="3520">
                  <c:v>3</c:v>
                </c:pt>
                <c:pt idx="3521">
                  <c:v>2</c:v>
                </c:pt>
                <c:pt idx="3522">
                  <c:v>1</c:v>
                </c:pt>
                <c:pt idx="3523">
                  <c:v>0</c:v>
                </c:pt>
                <c:pt idx="3524">
                  <c:v>2</c:v>
                </c:pt>
                <c:pt idx="3525">
                  <c:v>3</c:v>
                </c:pt>
                <c:pt idx="3526">
                  <c:v>0</c:v>
                </c:pt>
                <c:pt idx="3527">
                  <c:v>2</c:v>
                </c:pt>
                <c:pt idx="3528">
                  <c:v>3</c:v>
                </c:pt>
                <c:pt idx="3529">
                  <c:v>2</c:v>
                </c:pt>
                <c:pt idx="3530">
                  <c:v>0</c:v>
                </c:pt>
                <c:pt idx="3531">
                  <c:v>1</c:v>
                </c:pt>
                <c:pt idx="3532">
                  <c:v>2</c:v>
                </c:pt>
                <c:pt idx="3533">
                  <c:v>1</c:v>
                </c:pt>
                <c:pt idx="3534">
                  <c:v>5</c:v>
                </c:pt>
                <c:pt idx="3535">
                  <c:v>3</c:v>
                </c:pt>
                <c:pt idx="3536">
                  <c:v>11</c:v>
                </c:pt>
                <c:pt idx="3537">
                  <c:v>7</c:v>
                </c:pt>
                <c:pt idx="3538">
                  <c:v>3</c:v>
                </c:pt>
                <c:pt idx="3539">
                  <c:v>3</c:v>
                </c:pt>
                <c:pt idx="3540">
                  <c:v>3</c:v>
                </c:pt>
                <c:pt idx="3541">
                  <c:v>6</c:v>
                </c:pt>
                <c:pt idx="3542">
                  <c:v>6</c:v>
                </c:pt>
                <c:pt idx="3543">
                  <c:v>2</c:v>
                </c:pt>
                <c:pt idx="3544">
                  <c:v>2</c:v>
                </c:pt>
                <c:pt idx="3545">
                  <c:v>4</c:v>
                </c:pt>
                <c:pt idx="3546">
                  <c:v>0</c:v>
                </c:pt>
                <c:pt idx="3547">
                  <c:v>1</c:v>
                </c:pt>
                <c:pt idx="3548">
                  <c:v>3</c:v>
                </c:pt>
                <c:pt idx="3549">
                  <c:v>2</c:v>
                </c:pt>
                <c:pt idx="3550">
                  <c:v>0</c:v>
                </c:pt>
                <c:pt idx="3551">
                  <c:v>3</c:v>
                </c:pt>
                <c:pt idx="3552">
                  <c:v>7</c:v>
                </c:pt>
                <c:pt idx="3553">
                  <c:v>1</c:v>
                </c:pt>
                <c:pt idx="3554">
                  <c:v>0</c:v>
                </c:pt>
                <c:pt idx="3555">
                  <c:v>1</c:v>
                </c:pt>
                <c:pt idx="3556">
                  <c:v>1</c:v>
                </c:pt>
                <c:pt idx="3557">
                  <c:v>0</c:v>
                </c:pt>
                <c:pt idx="3558">
                  <c:v>3</c:v>
                </c:pt>
                <c:pt idx="3559">
                  <c:v>3</c:v>
                </c:pt>
                <c:pt idx="3560">
                  <c:v>4</c:v>
                </c:pt>
                <c:pt idx="3561">
                  <c:v>3</c:v>
                </c:pt>
                <c:pt idx="3562">
                  <c:v>5</c:v>
                </c:pt>
                <c:pt idx="3563">
                  <c:v>2</c:v>
                </c:pt>
                <c:pt idx="3564">
                  <c:v>3</c:v>
                </c:pt>
                <c:pt idx="3565">
                  <c:v>3</c:v>
                </c:pt>
                <c:pt idx="3566">
                  <c:v>4</c:v>
                </c:pt>
                <c:pt idx="3567">
                  <c:v>5</c:v>
                </c:pt>
                <c:pt idx="3568">
                  <c:v>5</c:v>
                </c:pt>
                <c:pt idx="3569">
                  <c:v>2</c:v>
                </c:pt>
                <c:pt idx="3570">
                  <c:v>3</c:v>
                </c:pt>
                <c:pt idx="3571">
                  <c:v>2</c:v>
                </c:pt>
                <c:pt idx="3572">
                  <c:v>0</c:v>
                </c:pt>
                <c:pt idx="3573">
                  <c:v>2</c:v>
                </c:pt>
                <c:pt idx="3574">
                  <c:v>1</c:v>
                </c:pt>
                <c:pt idx="3575">
                  <c:v>2</c:v>
                </c:pt>
                <c:pt idx="3576">
                  <c:v>2</c:v>
                </c:pt>
                <c:pt idx="3577">
                  <c:v>1</c:v>
                </c:pt>
                <c:pt idx="3578">
                  <c:v>2</c:v>
                </c:pt>
                <c:pt idx="3579">
                  <c:v>1</c:v>
                </c:pt>
                <c:pt idx="3580">
                  <c:v>0</c:v>
                </c:pt>
                <c:pt idx="3581">
                  <c:v>4</c:v>
                </c:pt>
                <c:pt idx="3582">
                  <c:v>3</c:v>
                </c:pt>
                <c:pt idx="3583">
                  <c:v>3</c:v>
                </c:pt>
                <c:pt idx="3584">
                  <c:v>4</c:v>
                </c:pt>
                <c:pt idx="3585">
                  <c:v>4</c:v>
                </c:pt>
                <c:pt idx="3586">
                  <c:v>3</c:v>
                </c:pt>
                <c:pt idx="3587">
                  <c:v>4</c:v>
                </c:pt>
                <c:pt idx="3588">
                  <c:v>7</c:v>
                </c:pt>
                <c:pt idx="3589">
                  <c:v>3</c:v>
                </c:pt>
                <c:pt idx="3590">
                  <c:v>2</c:v>
                </c:pt>
                <c:pt idx="3591">
                  <c:v>1</c:v>
                </c:pt>
                <c:pt idx="3592">
                  <c:v>7</c:v>
                </c:pt>
                <c:pt idx="3593">
                  <c:v>1</c:v>
                </c:pt>
                <c:pt idx="3594">
                  <c:v>1</c:v>
                </c:pt>
                <c:pt idx="3595">
                  <c:v>6</c:v>
                </c:pt>
                <c:pt idx="3596">
                  <c:v>4</c:v>
                </c:pt>
                <c:pt idx="3597">
                  <c:v>6</c:v>
                </c:pt>
                <c:pt idx="3598">
                  <c:v>2</c:v>
                </c:pt>
                <c:pt idx="3599">
                  <c:v>4</c:v>
                </c:pt>
                <c:pt idx="3600">
                  <c:v>1</c:v>
                </c:pt>
                <c:pt idx="3601">
                  <c:v>1</c:v>
                </c:pt>
                <c:pt idx="3602">
                  <c:v>2</c:v>
                </c:pt>
                <c:pt idx="3603">
                  <c:v>1</c:v>
                </c:pt>
                <c:pt idx="3604">
                  <c:v>0</c:v>
                </c:pt>
                <c:pt idx="3605">
                  <c:v>2</c:v>
                </c:pt>
                <c:pt idx="3606">
                  <c:v>4</c:v>
                </c:pt>
                <c:pt idx="3607">
                  <c:v>11</c:v>
                </c:pt>
                <c:pt idx="3608">
                  <c:v>11</c:v>
                </c:pt>
                <c:pt idx="3609">
                  <c:v>5</c:v>
                </c:pt>
                <c:pt idx="3610">
                  <c:v>5</c:v>
                </c:pt>
                <c:pt idx="3611">
                  <c:v>10</c:v>
                </c:pt>
                <c:pt idx="3612">
                  <c:v>8</c:v>
                </c:pt>
                <c:pt idx="3613">
                  <c:v>4</c:v>
                </c:pt>
                <c:pt idx="3614">
                  <c:v>16</c:v>
                </c:pt>
                <c:pt idx="3615">
                  <c:v>7</c:v>
                </c:pt>
                <c:pt idx="3616">
                  <c:v>5</c:v>
                </c:pt>
                <c:pt idx="3617">
                  <c:v>5</c:v>
                </c:pt>
                <c:pt idx="3618">
                  <c:v>5</c:v>
                </c:pt>
                <c:pt idx="3619">
                  <c:v>3</c:v>
                </c:pt>
                <c:pt idx="3620">
                  <c:v>2</c:v>
                </c:pt>
                <c:pt idx="3621">
                  <c:v>0</c:v>
                </c:pt>
                <c:pt idx="3622">
                  <c:v>0</c:v>
                </c:pt>
                <c:pt idx="3623">
                  <c:v>5</c:v>
                </c:pt>
                <c:pt idx="3624">
                  <c:v>2</c:v>
                </c:pt>
                <c:pt idx="3625">
                  <c:v>1</c:v>
                </c:pt>
                <c:pt idx="3626">
                  <c:v>4</c:v>
                </c:pt>
                <c:pt idx="3627">
                  <c:v>0</c:v>
                </c:pt>
                <c:pt idx="3628">
                  <c:v>0</c:v>
                </c:pt>
                <c:pt idx="3629">
                  <c:v>1</c:v>
                </c:pt>
                <c:pt idx="3630">
                  <c:v>4</c:v>
                </c:pt>
                <c:pt idx="3631">
                  <c:v>1</c:v>
                </c:pt>
                <c:pt idx="3632">
                  <c:v>12</c:v>
                </c:pt>
                <c:pt idx="3633">
                  <c:v>7</c:v>
                </c:pt>
                <c:pt idx="3634">
                  <c:v>5</c:v>
                </c:pt>
                <c:pt idx="3635">
                  <c:v>5</c:v>
                </c:pt>
                <c:pt idx="3636">
                  <c:v>7</c:v>
                </c:pt>
                <c:pt idx="3637">
                  <c:v>6</c:v>
                </c:pt>
                <c:pt idx="3638">
                  <c:v>6</c:v>
                </c:pt>
                <c:pt idx="3639">
                  <c:v>3</c:v>
                </c:pt>
                <c:pt idx="3640">
                  <c:v>8</c:v>
                </c:pt>
                <c:pt idx="3641">
                  <c:v>6</c:v>
                </c:pt>
                <c:pt idx="3642">
                  <c:v>1</c:v>
                </c:pt>
                <c:pt idx="3643">
                  <c:v>0</c:v>
                </c:pt>
                <c:pt idx="3644">
                  <c:v>2</c:v>
                </c:pt>
                <c:pt idx="3645">
                  <c:v>1</c:v>
                </c:pt>
                <c:pt idx="3646">
                  <c:v>2</c:v>
                </c:pt>
                <c:pt idx="3647">
                  <c:v>3</c:v>
                </c:pt>
                <c:pt idx="3648">
                  <c:v>0</c:v>
                </c:pt>
                <c:pt idx="3649">
                  <c:v>1</c:v>
                </c:pt>
                <c:pt idx="3650">
                  <c:v>1</c:v>
                </c:pt>
                <c:pt idx="3651">
                  <c:v>1</c:v>
                </c:pt>
                <c:pt idx="3652">
                  <c:v>1</c:v>
                </c:pt>
                <c:pt idx="3653">
                  <c:v>1</c:v>
                </c:pt>
                <c:pt idx="3654">
                  <c:v>4</c:v>
                </c:pt>
                <c:pt idx="3655">
                  <c:v>7</c:v>
                </c:pt>
                <c:pt idx="3656">
                  <c:v>6</c:v>
                </c:pt>
                <c:pt idx="3657">
                  <c:v>6</c:v>
                </c:pt>
                <c:pt idx="3658">
                  <c:v>4</c:v>
                </c:pt>
                <c:pt idx="3659">
                  <c:v>2</c:v>
                </c:pt>
                <c:pt idx="3660">
                  <c:v>7</c:v>
                </c:pt>
                <c:pt idx="3661">
                  <c:v>5</c:v>
                </c:pt>
                <c:pt idx="3662">
                  <c:v>3</c:v>
                </c:pt>
                <c:pt idx="3663">
                  <c:v>6</c:v>
                </c:pt>
                <c:pt idx="3664">
                  <c:v>5</c:v>
                </c:pt>
                <c:pt idx="3665">
                  <c:v>4</c:v>
                </c:pt>
                <c:pt idx="3666">
                  <c:v>3</c:v>
                </c:pt>
                <c:pt idx="3667">
                  <c:v>4</c:v>
                </c:pt>
                <c:pt idx="3668">
                  <c:v>4</c:v>
                </c:pt>
                <c:pt idx="3669">
                  <c:v>3</c:v>
                </c:pt>
                <c:pt idx="3670">
                  <c:v>1</c:v>
                </c:pt>
                <c:pt idx="3671">
                  <c:v>1</c:v>
                </c:pt>
                <c:pt idx="3672">
                  <c:v>3</c:v>
                </c:pt>
                <c:pt idx="3673">
                  <c:v>3</c:v>
                </c:pt>
                <c:pt idx="3674">
                  <c:v>0</c:v>
                </c:pt>
                <c:pt idx="3675">
                  <c:v>1</c:v>
                </c:pt>
                <c:pt idx="3676">
                  <c:v>3</c:v>
                </c:pt>
                <c:pt idx="3677">
                  <c:v>0</c:v>
                </c:pt>
                <c:pt idx="3678">
                  <c:v>1</c:v>
                </c:pt>
                <c:pt idx="3679">
                  <c:v>7</c:v>
                </c:pt>
                <c:pt idx="3680">
                  <c:v>13</c:v>
                </c:pt>
                <c:pt idx="3681">
                  <c:v>7</c:v>
                </c:pt>
                <c:pt idx="3682">
                  <c:v>18</c:v>
                </c:pt>
                <c:pt idx="3683">
                  <c:v>10</c:v>
                </c:pt>
                <c:pt idx="3684">
                  <c:v>6</c:v>
                </c:pt>
                <c:pt idx="3685">
                  <c:v>5</c:v>
                </c:pt>
                <c:pt idx="3686">
                  <c:v>8</c:v>
                </c:pt>
                <c:pt idx="3687">
                  <c:v>8</c:v>
                </c:pt>
                <c:pt idx="3688">
                  <c:v>6</c:v>
                </c:pt>
                <c:pt idx="3689">
                  <c:v>2</c:v>
                </c:pt>
                <c:pt idx="3690">
                  <c:v>2</c:v>
                </c:pt>
                <c:pt idx="3691">
                  <c:v>4</c:v>
                </c:pt>
                <c:pt idx="3692">
                  <c:v>3</c:v>
                </c:pt>
                <c:pt idx="3693">
                  <c:v>0</c:v>
                </c:pt>
                <c:pt idx="3694">
                  <c:v>1</c:v>
                </c:pt>
                <c:pt idx="3695">
                  <c:v>2</c:v>
                </c:pt>
                <c:pt idx="3696">
                  <c:v>2</c:v>
                </c:pt>
                <c:pt idx="3697">
                  <c:v>0</c:v>
                </c:pt>
                <c:pt idx="3698">
                  <c:v>1</c:v>
                </c:pt>
                <c:pt idx="3699">
                  <c:v>2</c:v>
                </c:pt>
                <c:pt idx="3700">
                  <c:v>1</c:v>
                </c:pt>
                <c:pt idx="3701">
                  <c:v>4</c:v>
                </c:pt>
                <c:pt idx="3702">
                  <c:v>0</c:v>
                </c:pt>
                <c:pt idx="3703">
                  <c:v>4</c:v>
                </c:pt>
                <c:pt idx="3704">
                  <c:v>10</c:v>
                </c:pt>
                <c:pt idx="3705">
                  <c:v>6</c:v>
                </c:pt>
                <c:pt idx="3706">
                  <c:v>5</c:v>
                </c:pt>
                <c:pt idx="3707">
                  <c:v>7</c:v>
                </c:pt>
                <c:pt idx="3708">
                  <c:v>3</c:v>
                </c:pt>
                <c:pt idx="3709">
                  <c:v>2</c:v>
                </c:pt>
                <c:pt idx="3710">
                  <c:v>6</c:v>
                </c:pt>
                <c:pt idx="3711">
                  <c:v>9</c:v>
                </c:pt>
                <c:pt idx="3712">
                  <c:v>8</c:v>
                </c:pt>
                <c:pt idx="3713">
                  <c:v>6</c:v>
                </c:pt>
                <c:pt idx="3714">
                  <c:v>3</c:v>
                </c:pt>
                <c:pt idx="3715">
                  <c:v>0</c:v>
                </c:pt>
                <c:pt idx="3716">
                  <c:v>3</c:v>
                </c:pt>
                <c:pt idx="3717">
                  <c:v>2</c:v>
                </c:pt>
                <c:pt idx="3718">
                  <c:v>2</c:v>
                </c:pt>
                <c:pt idx="3719">
                  <c:v>2</c:v>
                </c:pt>
                <c:pt idx="3720">
                  <c:v>3</c:v>
                </c:pt>
                <c:pt idx="3721">
                  <c:v>0</c:v>
                </c:pt>
                <c:pt idx="3722">
                  <c:v>1</c:v>
                </c:pt>
                <c:pt idx="3723">
                  <c:v>1</c:v>
                </c:pt>
                <c:pt idx="3724">
                  <c:v>1</c:v>
                </c:pt>
                <c:pt idx="3725">
                  <c:v>0</c:v>
                </c:pt>
                <c:pt idx="3726">
                  <c:v>1</c:v>
                </c:pt>
                <c:pt idx="3727">
                  <c:v>3</c:v>
                </c:pt>
                <c:pt idx="3728">
                  <c:v>7</c:v>
                </c:pt>
                <c:pt idx="3729">
                  <c:v>3</c:v>
                </c:pt>
                <c:pt idx="3730">
                  <c:v>4</c:v>
                </c:pt>
                <c:pt idx="3731">
                  <c:v>1</c:v>
                </c:pt>
                <c:pt idx="3732">
                  <c:v>4</c:v>
                </c:pt>
                <c:pt idx="3733">
                  <c:v>1</c:v>
                </c:pt>
                <c:pt idx="3734">
                  <c:v>2</c:v>
                </c:pt>
                <c:pt idx="3735">
                  <c:v>3</c:v>
                </c:pt>
                <c:pt idx="3736">
                  <c:v>3</c:v>
                </c:pt>
                <c:pt idx="3737">
                  <c:v>8</c:v>
                </c:pt>
                <c:pt idx="3738">
                  <c:v>2</c:v>
                </c:pt>
                <c:pt idx="3739">
                  <c:v>1</c:v>
                </c:pt>
                <c:pt idx="3740">
                  <c:v>6</c:v>
                </c:pt>
                <c:pt idx="3741">
                  <c:v>2</c:v>
                </c:pt>
                <c:pt idx="3742">
                  <c:v>1</c:v>
                </c:pt>
                <c:pt idx="3743">
                  <c:v>3</c:v>
                </c:pt>
                <c:pt idx="3744">
                  <c:v>2</c:v>
                </c:pt>
                <c:pt idx="3745">
                  <c:v>0</c:v>
                </c:pt>
                <c:pt idx="3746">
                  <c:v>1</c:v>
                </c:pt>
                <c:pt idx="3747">
                  <c:v>1</c:v>
                </c:pt>
                <c:pt idx="3748">
                  <c:v>1</c:v>
                </c:pt>
                <c:pt idx="3749">
                  <c:v>1</c:v>
                </c:pt>
                <c:pt idx="3750">
                  <c:v>1</c:v>
                </c:pt>
                <c:pt idx="3751">
                  <c:v>1</c:v>
                </c:pt>
                <c:pt idx="3752">
                  <c:v>3</c:v>
                </c:pt>
                <c:pt idx="3753">
                  <c:v>4</c:v>
                </c:pt>
                <c:pt idx="3754">
                  <c:v>1</c:v>
                </c:pt>
                <c:pt idx="3755">
                  <c:v>2</c:v>
                </c:pt>
                <c:pt idx="3756">
                  <c:v>3</c:v>
                </c:pt>
                <c:pt idx="3757">
                  <c:v>1</c:v>
                </c:pt>
                <c:pt idx="3758">
                  <c:v>1</c:v>
                </c:pt>
                <c:pt idx="3759">
                  <c:v>3</c:v>
                </c:pt>
                <c:pt idx="3760">
                  <c:v>5</c:v>
                </c:pt>
                <c:pt idx="3761">
                  <c:v>3</c:v>
                </c:pt>
                <c:pt idx="3762">
                  <c:v>4</c:v>
                </c:pt>
                <c:pt idx="3763">
                  <c:v>4</c:v>
                </c:pt>
                <c:pt idx="3764">
                  <c:v>4</c:v>
                </c:pt>
                <c:pt idx="3765">
                  <c:v>2</c:v>
                </c:pt>
                <c:pt idx="3766">
                  <c:v>0</c:v>
                </c:pt>
                <c:pt idx="3767">
                  <c:v>4</c:v>
                </c:pt>
                <c:pt idx="3768">
                  <c:v>1</c:v>
                </c:pt>
                <c:pt idx="3769">
                  <c:v>2</c:v>
                </c:pt>
                <c:pt idx="3770">
                  <c:v>1</c:v>
                </c:pt>
                <c:pt idx="3771">
                  <c:v>2</c:v>
                </c:pt>
                <c:pt idx="3772">
                  <c:v>1</c:v>
                </c:pt>
                <c:pt idx="3773">
                  <c:v>1</c:v>
                </c:pt>
                <c:pt idx="3774">
                  <c:v>1</c:v>
                </c:pt>
                <c:pt idx="3775">
                  <c:v>9</c:v>
                </c:pt>
                <c:pt idx="3776">
                  <c:v>13</c:v>
                </c:pt>
                <c:pt idx="3777">
                  <c:v>10</c:v>
                </c:pt>
                <c:pt idx="3778">
                  <c:v>4</c:v>
                </c:pt>
                <c:pt idx="3779">
                  <c:v>4</c:v>
                </c:pt>
                <c:pt idx="3780">
                  <c:v>2</c:v>
                </c:pt>
                <c:pt idx="3781">
                  <c:v>6</c:v>
                </c:pt>
                <c:pt idx="3782">
                  <c:v>8</c:v>
                </c:pt>
                <c:pt idx="3783">
                  <c:v>6</c:v>
                </c:pt>
                <c:pt idx="3784">
                  <c:v>5</c:v>
                </c:pt>
                <c:pt idx="3785">
                  <c:v>3</c:v>
                </c:pt>
                <c:pt idx="3786">
                  <c:v>2</c:v>
                </c:pt>
                <c:pt idx="3787">
                  <c:v>2</c:v>
                </c:pt>
                <c:pt idx="3788">
                  <c:v>1</c:v>
                </c:pt>
                <c:pt idx="3789">
                  <c:v>0</c:v>
                </c:pt>
                <c:pt idx="3790">
                  <c:v>2</c:v>
                </c:pt>
                <c:pt idx="3791">
                  <c:v>4</c:v>
                </c:pt>
                <c:pt idx="3792">
                  <c:v>3</c:v>
                </c:pt>
                <c:pt idx="3793">
                  <c:v>0</c:v>
                </c:pt>
                <c:pt idx="3794">
                  <c:v>1</c:v>
                </c:pt>
                <c:pt idx="3795">
                  <c:v>0</c:v>
                </c:pt>
                <c:pt idx="3796">
                  <c:v>0</c:v>
                </c:pt>
                <c:pt idx="3797">
                  <c:v>2</c:v>
                </c:pt>
                <c:pt idx="3798">
                  <c:v>1</c:v>
                </c:pt>
                <c:pt idx="3799">
                  <c:v>6</c:v>
                </c:pt>
                <c:pt idx="3800">
                  <c:v>8</c:v>
                </c:pt>
                <c:pt idx="3801">
                  <c:v>10</c:v>
                </c:pt>
                <c:pt idx="3802">
                  <c:v>3</c:v>
                </c:pt>
                <c:pt idx="3803">
                  <c:v>5</c:v>
                </c:pt>
                <c:pt idx="3804">
                  <c:v>4</c:v>
                </c:pt>
                <c:pt idx="3805">
                  <c:v>2</c:v>
                </c:pt>
                <c:pt idx="3806">
                  <c:v>6</c:v>
                </c:pt>
                <c:pt idx="3807">
                  <c:v>6</c:v>
                </c:pt>
                <c:pt idx="3808">
                  <c:v>6</c:v>
                </c:pt>
                <c:pt idx="3809">
                  <c:v>2</c:v>
                </c:pt>
                <c:pt idx="3810">
                  <c:v>1</c:v>
                </c:pt>
                <c:pt idx="3811">
                  <c:v>1</c:v>
                </c:pt>
                <c:pt idx="3812">
                  <c:v>3</c:v>
                </c:pt>
                <c:pt idx="3813">
                  <c:v>0</c:v>
                </c:pt>
                <c:pt idx="3814">
                  <c:v>3</c:v>
                </c:pt>
                <c:pt idx="3815">
                  <c:v>2</c:v>
                </c:pt>
                <c:pt idx="3816">
                  <c:v>3</c:v>
                </c:pt>
                <c:pt idx="3817">
                  <c:v>3</c:v>
                </c:pt>
                <c:pt idx="3818">
                  <c:v>0</c:v>
                </c:pt>
                <c:pt idx="3819">
                  <c:v>1</c:v>
                </c:pt>
                <c:pt idx="3820">
                  <c:v>0</c:v>
                </c:pt>
                <c:pt idx="3821">
                  <c:v>2</c:v>
                </c:pt>
                <c:pt idx="3822">
                  <c:v>3</c:v>
                </c:pt>
                <c:pt idx="3823">
                  <c:v>9</c:v>
                </c:pt>
                <c:pt idx="3824">
                  <c:v>11</c:v>
                </c:pt>
                <c:pt idx="3825">
                  <c:v>4</c:v>
                </c:pt>
                <c:pt idx="3826">
                  <c:v>9</c:v>
                </c:pt>
                <c:pt idx="3827">
                  <c:v>6</c:v>
                </c:pt>
                <c:pt idx="3828">
                  <c:v>3</c:v>
                </c:pt>
                <c:pt idx="3829">
                  <c:v>8</c:v>
                </c:pt>
                <c:pt idx="3830">
                  <c:v>6</c:v>
                </c:pt>
                <c:pt idx="3831">
                  <c:v>9</c:v>
                </c:pt>
                <c:pt idx="3832">
                  <c:v>8</c:v>
                </c:pt>
                <c:pt idx="3833">
                  <c:v>5</c:v>
                </c:pt>
                <c:pt idx="3834">
                  <c:v>1</c:v>
                </c:pt>
                <c:pt idx="3835">
                  <c:v>2</c:v>
                </c:pt>
                <c:pt idx="3836">
                  <c:v>1</c:v>
                </c:pt>
                <c:pt idx="3837">
                  <c:v>1</c:v>
                </c:pt>
                <c:pt idx="3838">
                  <c:v>4</c:v>
                </c:pt>
                <c:pt idx="3839">
                  <c:v>1</c:v>
                </c:pt>
                <c:pt idx="3840">
                  <c:v>4</c:v>
                </c:pt>
                <c:pt idx="3841">
                  <c:v>0</c:v>
                </c:pt>
                <c:pt idx="3842">
                  <c:v>1</c:v>
                </c:pt>
                <c:pt idx="3843">
                  <c:v>1</c:v>
                </c:pt>
                <c:pt idx="3844">
                  <c:v>0</c:v>
                </c:pt>
                <c:pt idx="3845">
                  <c:v>0</c:v>
                </c:pt>
                <c:pt idx="3846">
                  <c:v>2</c:v>
                </c:pt>
                <c:pt idx="3847">
                  <c:v>3</c:v>
                </c:pt>
                <c:pt idx="3848">
                  <c:v>3</c:v>
                </c:pt>
                <c:pt idx="3849">
                  <c:v>0</c:v>
                </c:pt>
                <c:pt idx="3850">
                  <c:v>2</c:v>
                </c:pt>
                <c:pt idx="3851">
                  <c:v>2</c:v>
                </c:pt>
                <c:pt idx="3852">
                  <c:v>0</c:v>
                </c:pt>
                <c:pt idx="3853">
                  <c:v>0</c:v>
                </c:pt>
                <c:pt idx="3854">
                  <c:v>2</c:v>
                </c:pt>
                <c:pt idx="3855">
                  <c:v>2</c:v>
                </c:pt>
                <c:pt idx="3856">
                  <c:v>2</c:v>
                </c:pt>
                <c:pt idx="3857">
                  <c:v>2</c:v>
                </c:pt>
                <c:pt idx="3858">
                  <c:v>0</c:v>
                </c:pt>
                <c:pt idx="3859">
                  <c:v>0</c:v>
                </c:pt>
                <c:pt idx="3860">
                  <c:v>3</c:v>
                </c:pt>
                <c:pt idx="3861">
                  <c:v>0</c:v>
                </c:pt>
                <c:pt idx="3862">
                  <c:v>1</c:v>
                </c:pt>
                <c:pt idx="3863">
                  <c:v>0</c:v>
                </c:pt>
                <c:pt idx="3864">
                  <c:v>3</c:v>
                </c:pt>
                <c:pt idx="3865">
                  <c:v>1</c:v>
                </c:pt>
                <c:pt idx="3866">
                  <c:v>1</c:v>
                </c:pt>
                <c:pt idx="3867">
                  <c:v>2</c:v>
                </c:pt>
                <c:pt idx="3868">
                  <c:v>1</c:v>
                </c:pt>
                <c:pt idx="3869">
                  <c:v>0</c:v>
                </c:pt>
                <c:pt idx="3870">
                  <c:v>2</c:v>
                </c:pt>
                <c:pt idx="3871">
                  <c:v>2</c:v>
                </c:pt>
                <c:pt idx="3872">
                  <c:v>3</c:v>
                </c:pt>
                <c:pt idx="3873">
                  <c:v>6</c:v>
                </c:pt>
                <c:pt idx="3874">
                  <c:v>0</c:v>
                </c:pt>
                <c:pt idx="3875">
                  <c:v>3</c:v>
                </c:pt>
                <c:pt idx="3876">
                  <c:v>1</c:v>
                </c:pt>
                <c:pt idx="3877">
                  <c:v>2</c:v>
                </c:pt>
                <c:pt idx="3878">
                  <c:v>2</c:v>
                </c:pt>
                <c:pt idx="3879">
                  <c:v>5</c:v>
                </c:pt>
                <c:pt idx="3880">
                  <c:v>4</c:v>
                </c:pt>
                <c:pt idx="3881">
                  <c:v>0</c:v>
                </c:pt>
                <c:pt idx="3882">
                  <c:v>2</c:v>
                </c:pt>
                <c:pt idx="3883">
                  <c:v>1</c:v>
                </c:pt>
                <c:pt idx="3884">
                  <c:v>4</c:v>
                </c:pt>
                <c:pt idx="3885">
                  <c:v>0</c:v>
                </c:pt>
                <c:pt idx="3886">
                  <c:v>2</c:v>
                </c:pt>
                <c:pt idx="3887">
                  <c:v>2</c:v>
                </c:pt>
                <c:pt idx="3888">
                  <c:v>6</c:v>
                </c:pt>
                <c:pt idx="3889">
                  <c:v>0</c:v>
                </c:pt>
                <c:pt idx="3890">
                  <c:v>0</c:v>
                </c:pt>
                <c:pt idx="3891">
                  <c:v>1</c:v>
                </c:pt>
                <c:pt idx="3892">
                  <c:v>0</c:v>
                </c:pt>
                <c:pt idx="3893">
                  <c:v>0</c:v>
                </c:pt>
                <c:pt idx="3894">
                  <c:v>2</c:v>
                </c:pt>
                <c:pt idx="3895">
                  <c:v>4</c:v>
                </c:pt>
                <c:pt idx="3896">
                  <c:v>3</c:v>
                </c:pt>
                <c:pt idx="3897">
                  <c:v>1</c:v>
                </c:pt>
                <c:pt idx="3898">
                  <c:v>1</c:v>
                </c:pt>
                <c:pt idx="3899">
                  <c:v>0</c:v>
                </c:pt>
                <c:pt idx="3900">
                  <c:v>3</c:v>
                </c:pt>
                <c:pt idx="3901">
                  <c:v>2</c:v>
                </c:pt>
                <c:pt idx="3902">
                  <c:v>4</c:v>
                </c:pt>
                <c:pt idx="3903">
                  <c:v>2</c:v>
                </c:pt>
                <c:pt idx="3904">
                  <c:v>2</c:v>
                </c:pt>
                <c:pt idx="3905">
                  <c:v>3</c:v>
                </c:pt>
                <c:pt idx="3906">
                  <c:v>0</c:v>
                </c:pt>
                <c:pt idx="3907">
                  <c:v>1</c:v>
                </c:pt>
                <c:pt idx="3908">
                  <c:v>3</c:v>
                </c:pt>
                <c:pt idx="3909">
                  <c:v>4</c:v>
                </c:pt>
                <c:pt idx="3910">
                  <c:v>1</c:v>
                </c:pt>
                <c:pt idx="3911">
                  <c:v>3</c:v>
                </c:pt>
                <c:pt idx="3912">
                  <c:v>1</c:v>
                </c:pt>
                <c:pt idx="3913">
                  <c:v>1</c:v>
                </c:pt>
                <c:pt idx="3914">
                  <c:v>2</c:v>
                </c:pt>
                <c:pt idx="3915">
                  <c:v>1</c:v>
                </c:pt>
                <c:pt idx="3916">
                  <c:v>1</c:v>
                </c:pt>
                <c:pt idx="3917">
                  <c:v>0</c:v>
                </c:pt>
                <c:pt idx="3918">
                  <c:v>1</c:v>
                </c:pt>
                <c:pt idx="3919">
                  <c:v>4</c:v>
                </c:pt>
                <c:pt idx="3920">
                  <c:v>4</c:v>
                </c:pt>
                <c:pt idx="3921">
                  <c:v>4</c:v>
                </c:pt>
                <c:pt idx="3922">
                  <c:v>2</c:v>
                </c:pt>
                <c:pt idx="3923">
                  <c:v>8</c:v>
                </c:pt>
                <c:pt idx="3924">
                  <c:v>2</c:v>
                </c:pt>
                <c:pt idx="3925">
                  <c:v>3</c:v>
                </c:pt>
                <c:pt idx="3926">
                  <c:v>3</c:v>
                </c:pt>
                <c:pt idx="3927">
                  <c:v>2</c:v>
                </c:pt>
                <c:pt idx="3928">
                  <c:v>3</c:v>
                </c:pt>
                <c:pt idx="3929">
                  <c:v>0</c:v>
                </c:pt>
                <c:pt idx="3930">
                  <c:v>0</c:v>
                </c:pt>
                <c:pt idx="3931">
                  <c:v>3</c:v>
                </c:pt>
                <c:pt idx="3932">
                  <c:v>2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2</c:v>
                </c:pt>
                <c:pt idx="3937">
                  <c:v>0</c:v>
                </c:pt>
                <c:pt idx="3938">
                  <c:v>0</c:v>
                </c:pt>
                <c:pt idx="3939">
                  <c:v>1</c:v>
                </c:pt>
                <c:pt idx="3940">
                  <c:v>2</c:v>
                </c:pt>
                <c:pt idx="3941">
                  <c:v>4</c:v>
                </c:pt>
                <c:pt idx="3942">
                  <c:v>3</c:v>
                </c:pt>
                <c:pt idx="3943">
                  <c:v>11</c:v>
                </c:pt>
                <c:pt idx="3944">
                  <c:v>8</c:v>
                </c:pt>
                <c:pt idx="3945">
                  <c:v>9</c:v>
                </c:pt>
                <c:pt idx="3946">
                  <c:v>6</c:v>
                </c:pt>
                <c:pt idx="3947">
                  <c:v>2</c:v>
                </c:pt>
                <c:pt idx="3948">
                  <c:v>5</c:v>
                </c:pt>
                <c:pt idx="3949">
                  <c:v>8</c:v>
                </c:pt>
                <c:pt idx="3950">
                  <c:v>1</c:v>
                </c:pt>
                <c:pt idx="3951">
                  <c:v>6</c:v>
                </c:pt>
                <c:pt idx="3952">
                  <c:v>2</c:v>
                </c:pt>
                <c:pt idx="3953">
                  <c:v>3</c:v>
                </c:pt>
                <c:pt idx="3954">
                  <c:v>1</c:v>
                </c:pt>
                <c:pt idx="3955">
                  <c:v>3</c:v>
                </c:pt>
                <c:pt idx="3956">
                  <c:v>0</c:v>
                </c:pt>
                <c:pt idx="3957">
                  <c:v>1</c:v>
                </c:pt>
                <c:pt idx="3958">
                  <c:v>2</c:v>
                </c:pt>
                <c:pt idx="3959">
                  <c:v>2</c:v>
                </c:pt>
                <c:pt idx="3960">
                  <c:v>3</c:v>
                </c:pt>
                <c:pt idx="3961">
                  <c:v>4</c:v>
                </c:pt>
                <c:pt idx="3962">
                  <c:v>1</c:v>
                </c:pt>
                <c:pt idx="3963">
                  <c:v>0</c:v>
                </c:pt>
                <c:pt idx="3964">
                  <c:v>1</c:v>
                </c:pt>
                <c:pt idx="3965">
                  <c:v>3</c:v>
                </c:pt>
                <c:pt idx="3966">
                  <c:v>2</c:v>
                </c:pt>
                <c:pt idx="3967">
                  <c:v>9</c:v>
                </c:pt>
                <c:pt idx="3968">
                  <c:v>9</c:v>
                </c:pt>
                <c:pt idx="3969">
                  <c:v>4</c:v>
                </c:pt>
                <c:pt idx="3970">
                  <c:v>4</c:v>
                </c:pt>
                <c:pt idx="3971">
                  <c:v>2</c:v>
                </c:pt>
                <c:pt idx="3972">
                  <c:v>0</c:v>
                </c:pt>
                <c:pt idx="3973">
                  <c:v>2</c:v>
                </c:pt>
                <c:pt idx="3974">
                  <c:v>10</c:v>
                </c:pt>
                <c:pt idx="3975">
                  <c:v>5</c:v>
                </c:pt>
                <c:pt idx="3976">
                  <c:v>9</c:v>
                </c:pt>
                <c:pt idx="3977">
                  <c:v>4</c:v>
                </c:pt>
                <c:pt idx="3978">
                  <c:v>2</c:v>
                </c:pt>
                <c:pt idx="3979">
                  <c:v>0</c:v>
                </c:pt>
                <c:pt idx="3980">
                  <c:v>2</c:v>
                </c:pt>
                <c:pt idx="3981">
                  <c:v>3</c:v>
                </c:pt>
                <c:pt idx="3982">
                  <c:v>1</c:v>
                </c:pt>
                <c:pt idx="3983">
                  <c:v>0</c:v>
                </c:pt>
                <c:pt idx="3984">
                  <c:v>3</c:v>
                </c:pt>
                <c:pt idx="3985">
                  <c:v>3</c:v>
                </c:pt>
                <c:pt idx="3986">
                  <c:v>2</c:v>
                </c:pt>
                <c:pt idx="3987">
                  <c:v>1</c:v>
                </c:pt>
                <c:pt idx="3988">
                  <c:v>8</c:v>
                </c:pt>
                <c:pt idx="3989">
                  <c:v>3</c:v>
                </c:pt>
                <c:pt idx="3990">
                  <c:v>1</c:v>
                </c:pt>
                <c:pt idx="3991">
                  <c:v>9</c:v>
                </c:pt>
                <c:pt idx="3992">
                  <c:v>18</c:v>
                </c:pt>
                <c:pt idx="3993">
                  <c:v>8</c:v>
                </c:pt>
                <c:pt idx="3994">
                  <c:v>6</c:v>
                </c:pt>
                <c:pt idx="3995">
                  <c:v>3</c:v>
                </c:pt>
                <c:pt idx="3996">
                  <c:v>6</c:v>
                </c:pt>
                <c:pt idx="3997">
                  <c:v>9</c:v>
                </c:pt>
                <c:pt idx="3998">
                  <c:v>4</c:v>
                </c:pt>
                <c:pt idx="3999">
                  <c:v>6</c:v>
                </c:pt>
                <c:pt idx="4000">
                  <c:v>5</c:v>
                </c:pt>
                <c:pt idx="4001">
                  <c:v>1</c:v>
                </c:pt>
                <c:pt idx="4002">
                  <c:v>5</c:v>
                </c:pt>
                <c:pt idx="4003">
                  <c:v>1</c:v>
                </c:pt>
                <c:pt idx="4004">
                  <c:v>1</c:v>
                </c:pt>
                <c:pt idx="4005">
                  <c:v>0</c:v>
                </c:pt>
                <c:pt idx="4006">
                  <c:v>2</c:v>
                </c:pt>
                <c:pt idx="4007">
                  <c:v>1</c:v>
                </c:pt>
                <c:pt idx="4008">
                  <c:v>2</c:v>
                </c:pt>
                <c:pt idx="4009">
                  <c:v>0</c:v>
                </c:pt>
                <c:pt idx="4010">
                  <c:v>2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2</c:v>
                </c:pt>
                <c:pt idx="4016">
                  <c:v>11</c:v>
                </c:pt>
                <c:pt idx="4017">
                  <c:v>7</c:v>
                </c:pt>
                <c:pt idx="4018">
                  <c:v>3</c:v>
                </c:pt>
                <c:pt idx="4019">
                  <c:v>1</c:v>
                </c:pt>
                <c:pt idx="4020">
                  <c:v>1</c:v>
                </c:pt>
                <c:pt idx="4021">
                  <c:v>3</c:v>
                </c:pt>
                <c:pt idx="4022">
                  <c:v>0</c:v>
                </c:pt>
                <c:pt idx="4023">
                  <c:v>10</c:v>
                </c:pt>
                <c:pt idx="4024">
                  <c:v>6</c:v>
                </c:pt>
                <c:pt idx="4025">
                  <c:v>6</c:v>
                </c:pt>
                <c:pt idx="4026">
                  <c:v>3</c:v>
                </c:pt>
                <c:pt idx="4027">
                  <c:v>7</c:v>
                </c:pt>
                <c:pt idx="4028">
                  <c:v>3</c:v>
                </c:pt>
                <c:pt idx="4029">
                  <c:v>2</c:v>
                </c:pt>
                <c:pt idx="4030">
                  <c:v>2</c:v>
                </c:pt>
                <c:pt idx="4031">
                  <c:v>1</c:v>
                </c:pt>
                <c:pt idx="4032">
                  <c:v>1</c:v>
                </c:pt>
                <c:pt idx="4033">
                  <c:v>3</c:v>
                </c:pt>
                <c:pt idx="4034">
                  <c:v>3</c:v>
                </c:pt>
                <c:pt idx="4035">
                  <c:v>0</c:v>
                </c:pt>
                <c:pt idx="4036">
                  <c:v>3</c:v>
                </c:pt>
                <c:pt idx="4037">
                  <c:v>3</c:v>
                </c:pt>
                <c:pt idx="4038">
                  <c:v>3</c:v>
                </c:pt>
                <c:pt idx="4039">
                  <c:v>5</c:v>
                </c:pt>
                <c:pt idx="4040">
                  <c:v>12</c:v>
                </c:pt>
                <c:pt idx="4041">
                  <c:v>3</c:v>
                </c:pt>
                <c:pt idx="4042">
                  <c:v>4</c:v>
                </c:pt>
                <c:pt idx="4043">
                  <c:v>4</c:v>
                </c:pt>
                <c:pt idx="4044">
                  <c:v>4</c:v>
                </c:pt>
                <c:pt idx="4045">
                  <c:v>3</c:v>
                </c:pt>
                <c:pt idx="4046">
                  <c:v>4</c:v>
                </c:pt>
                <c:pt idx="4047">
                  <c:v>7</c:v>
                </c:pt>
                <c:pt idx="4048">
                  <c:v>5</c:v>
                </c:pt>
                <c:pt idx="4049">
                  <c:v>6</c:v>
                </c:pt>
                <c:pt idx="4050">
                  <c:v>1</c:v>
                </c:pt>
                <c:pt idx="4051">
                  <c:v>2</c:v>
                </c:pt>
                <c:pt idx="4052">
                  <c:v>2</c:v>
                </c:pt>
                <c:pt idx="4053">
                  <c:v>5</c:v>
                </c:pt>
                <c:pt idx="4054">
                  <c:v>3</c:v>
                </c:pt>
                <c:pt idx="4055">
                  <c:v>4</c:v>
                </c:pt>
                <c:pt idx="4056">
                  <c:v>3</c:v>
                </c:pt>
                <c:pt idx="4057">
                  <c:v>6</c:v>
                </c:pt>
                <c:pt idx="4058">
                  <c:v>0</c:v>
                </c:pt>
                <c:pt idx="4059">
                  <c:v>3</c:v>
                </c:pt>
                <c:pt idx="4060">
                  <c:v>2</c:v>
                </c:pt>
                <c:pt idx="4061">
                  <c:v>1</c:v>
                </c:pt>
                <c:pt idx="4062">
                  <c:v>3</c:v>
                </c:pt>
                <c:pt idx="4063">
                  <c:v>4</c:v>
                </c:pt>
                <c:pt idx="4064">
                  <c:v>10</c:v>
                </c:pt>
                <c:pt idx="4065">
                  <c:v>4</c:v>
                </c:pt>
                <c:pt idx="4066">
                  <c:v>4</c:v>
                </c:pt>
                <c:pt idx="4067">
                  <c:v>1</c:v>
                </c:pt>
                <c:pt idx="4068">
                  <c:v>1</c:v>
                </c:pt>
                <c:pt idx="4069">
                  <c:v>3</c:v>
                </c:pt>
                <c:pt idx="4070">
                  <c:v>6</c:v>
                </c:pt>
                <c:pt idx="4071">
                  <c:v>0</c:v>
                </c:pt>
                <c:pt idx="4072">
                  <c:v>0</c:v>
                </c:pt>
                <c:pt idx="4073">
                  <c:v>1</c:v>
                </c:pt>
                <c:pt idx="4074">
                  <c:v>0</c:v>
                </c:pt>
                <c:pt idx="4075">
                  <c:v>0</c:v>
                </c:pt>
                <c:pt idx="4076">
                  <c:v>4</c:v>
                </c:pt>
                <c:pt idx="4077">
                  <c:v>3</c:v>
                </c:pt>
                <c:pt idx="4078">
                  <c:v>4</c:v>
                </c:pt>
                <c:pt idx="4079">
                  <c:v>0</c:v>
                </c:pt>
                <c:pt idx="4080">
                  <c:v>2</c:v>
                </c:pt>
                <c:pt idx="4081">
                  <c:v>2</c:v>
                </c:pt>
                <c:pt idx="4082">
                  <c:v>3</c:v>
                </c:pt>
                <c:pt idx="4083">
                  <c:v>3</c:v>
                </c:pt>
                <c:pt idx="4084">
                  <c:v>1</c:v>
                </c:pt>
                <c:pt idx="4085">
                  <c:v>1</c:v>
                </c:pt>
                <c:pt idx="4086">
                  <c:v>2</c:v>
                </c:pt>
                <c:pt idx="4087">
                  <c:v>2</c:v>
                </c:pt>
                <c:pt idx="4088">
                  <c:v>5</c:v>
                </c:pt>
                <c:pt idx="4089">
                  <c:v>2</c:v>
                </c:pt>
                <c:pt idx="4090">
                  <c:v>3</c:v>
                </c:pt>
                <c:pt idx="4091">
                  <c:v>5</c:v>
                </c:pt>
                <c:pt idx="4092">
                  <c:v>6</c:v>
                </c:pt>
                <c:pt idx="4093">
                  <c:v>5</c:v>
                </c:pt>
                <c:pt idx="4094">
                  <c:v>5</c:v>
                </c:pt>
                <c:pt idx="4095">
                  <c:v>2</c:v>
                </c:pt>
                <c:pt idx="4096">
                  <c:v>3</c:v>
                </c:pt>
                <c:pt idx="4097">
                  <c:v>2</c:v>
                </c:pt>
                <c:pt idx="4098">
                  <c:v>3</c:v>
                </c:pt>
                <c:pt idx="4099">
                  <c:v>3</c:v>
                </c:pt>
                <c:pt idx="4100">
                  <c:v>4</c:v>
                </c:pt>
                <c:pt idx="4101">
                  <c:v>2</c:v>
                </c:pt>
                <c:pt idx="4102">
                  <c:v>1</c:v>
                </c:pt>
                <c:pt idx="4103">
                  <c:v>3</c:v>
                </c:pt>
                <c:pt idx="4104">
                  <c:v>3</c:v>
                </c:pt>
                <c:pt idx="4105">
                  <c:v>2</c:v>
                </c:pt>
                <c:pt idx="4106">
                  <c:v>2</c:v>
                </c:pt>
                <c:pt idx="4107">
                  <c:v>0</c:v>
                </c:pt>
                <c:pt idx="4108">
                  <c:v>3</c:v>
                </c:pt>
                <c:pt idx="4109">
                  <c:v>0</c:v>
                </c:pt>
                <c:pt idx="4110">
                  <c:v>5</c:v>
                </c:pt>
                <c:pt idx="4111">
                  <c:v>5</c:v>
                </c:pt>
                <c:pt idx="4112">
                  <c:v>15</c:v>
                </c:pt>
                <c:pt idx="4113">
                  <c:v>7</c:v>
                </c:pt>
                <c:pt idx="4114">
                  <c:v>10</c:v>
                </c:pt>
                <c:pt idx="4115">
                  <c:v>16</c:v>
                </c:pt>
                <c:pt idx="4116">
                  <c:v>7</c:v>
                </c:pt>
                <c:pt idx="4117">
                  <c:v>6</c:v>
                </c:pt>
                <c:pt idx="4118">
                  <c:v>4</c:v>
                </c:pt>
                <c:pt idx="4119">
                  <c:v>6</c:v>
                </c:pt>
                <c:pt idx="4120">
                  <c:v>8</c:v>
                </c:pt>
                <c:pt idx="4121">
                  <c:v>6</c:v>
                </c:pt>
                <c:pt idx="4122">
                  <c:v>4</c:v>
                </c:pt>
                <c:pt idx="4123">
                  <c:v>1</c:v>
                </c:pt>
                <c:pt idx="4124">
                  <c:v>1</c:v>
                </c:pt>
                <c:pt idx="4125">
                  <c:v>2</c:v>
                </c:pt>
                <c:pt idx="4126">
                  <c:v>1</c:v>
                </c:pt>
                <c:pt idx="4127">
                  <c:v>3</c:v>
                </c:pt>
                <c:pt idx="4128">
                  <c:v>4</c:v>
                </c:pt>
                <c:pt idx="4129">
                  <c:v>4</c:v>
                </c:pt>
                <c:pt idx="4130">
                  <c:v>4</c:v>
                </c:pt>
                <c:pt idx="4131">
                  <c:v>6</c:v>
                </c:pt>
                <c:pt idx="4132">
                  <c:v>5</c:v>
                </c:pt>
                <c:pt idx="4133">
                  <c:v>1</c:v>
                </c:pt>
                <c:pt idx="4134">
                  <c:v>4</c:v>
                </c:pt>
                <c:pt idx="4135">
                  <c:v>11</c:v>
                </c:pt>
                <c:pt idx="4136">
                  <c:v>11</c:v>
                </c:pt>
                <c:pt idx="4137">
                  <c:v>4</c:v>
                </c:pt>
                <c:pt idx="4138">
                  <c:v>10</c:v>
                </c:pt>
                <c:pt idx="4139">
                  <c:v>7</c:v>
                </c:pt>
                <c:pt idx="4140">
                  <c:v>3</c:v>
                </c:pt>
                <c:pt idx="4141">
                  <c:v>2</c:v>
                </c:pt>
                <c:pt idx="4142">
                  <c:v>9</c:v>
                </c:pt>
                <c:pt idx="4143">
                  <c:v>11</c:v>
                </c:pt>
                <c:pt idx="4144">
                  <c:v>5</c:v>
                </c:pt>
                <c:pt idx="4145">
                  <c:v>8</c:v>
                </c:pt>
                <c:pt idx="4146">
                  <c:v>7</c:v>
                </c:pt>
                <c:pt idx="4147">
                  <c:v>1</c:v>
                </c:pt>
                <c:pt idx="4148">
                  <c:v>2</c:v>
                </c:pt>
                <c:pt idx="4149">
                  <c:v>0</c:v>
                </c:pt>
                <c:pt idx="4150">
                  <c:v>2</c:v>
                </c:pt>
                <c:pt idx="4151">
                  <c:v>3</c:v>
                </c:pt>
                <c:pt idx="4152">
                  <c:v>2</c:v>
                </c:pt>
                <c:pt idx="4153">
                  <c:v>0</c:v>
                </c:pt>
                <c:pt idx="4154">
                  <c:v>2</c:v>
                </c:pt>
                <c:pt idx="4155">
                  <c:v>2</c:v>
                </c:pt>
                <c:pt idx="4156">
                  <c:v>2</c:v>
                </c:pt>
                <c:pt idx="4157">
                  <c:v>2</c:v>
                </c:pt>
                <c:pt idx="4158">
                  <c:v>1</c:v>
                </c:pt>
                <c:pt idx="4159">
                  <c:v>5</c:v>
                </c:pt>
                <c:pt idx="4160">
                  <c:v>8</c:v>
                </c:pt>
                <c:pt idx="4161">
                  <c:v>3</c:v>
                </c:pt>
                <c:pt idx="4162">
                  <c:v>5</c:v>
                </c:pt>
                <c:pt idx="4163">
                  <c:v>14</c:v>
                </c:pt>
                <c:pt idx="4164">
                  <c:v>4</c:v>
                </c:pt>
                <c:pt idx="4165">
                  <c:v>7</c:v>
                </c:pt>
                <c:pt idx="4166">
                  <c:v>9</c:v>
                </c:pt>
                <c:pt idx="4167">
                  <c:v>5</c:v>
                </c:pt>
                <c:pt idx="4168">
                  <c:v>5</c:v>
                </c:pt>
                <c:pt idx="4169">
                  <c:v>4</c:v>
                </c:pt>
                <c:pt idx="4170">
                  <c:v>4</c:v>
                </c:pt>
                <c:pt idx="4171">
                  <c:v>3</c:v>
                </c:pt>
                <c:pt idx="4172">
                  <c:v>2</c:v>
                </c:pt>
                <c:pt idx="4173">
                  <c:v>3</c:v>
                </c:pt>
                <c:pt idx="4174">
                  <c:v>1</c:v>
                </c:pt>
                <c:pt idx="4175">
                  <c:v>4</c:v>
                </c:pt>
                <c:pt idx="4176">
                  <c:v>5</c:v>
                </c:pt>
                <c:pt idx="4177">
                  <c:v>2</c:v>
                </c:pt>
                <c:pt idx="4178">
                  <c:v>3</c:v>
                </c:pt>
                <c:pt idx="4179">
                  <c:v>2</c:v>
                </c:pt>
                <c:pt idx="4180">
                  <c:v>1</c:v>
                </c:pt>
                <c:pt idx="4181">
                  <c:v>2</c:v>
                </c:pt>
                <c:pt idx="4182">
                  <c:v>3</c:v>
                </c:pt>
                <c:pt idx="4183">
                  <c:v>12</c:v>
                </c:pt>
                <c:pt idx="4184">
                  <c:v>16</c:v>
                </c:pt>
                <c:pt idx="4185">
                  <c:v>4</c:v>
                </c:pt>
                <c:pt idx="4186">
                  <c:v>5</c:v>
                </c:pt>
                <c:pt idx="4187">
                  <c:v>8</c:v>
                </c:pt>
                <c:pt idx="4188">
                  <c:v>3</c:v>
                </c:pt>
                <c:pt idx="4189">
                  <c:v>8</c:v>
                </c:pt>
                <c:pt idx="4190">
                  <c:v>9</c:v>
                </c:pt>
                <c:pt idx="4191">
                  <c:v>10</c:v>
                </c:pt>
                <c:pt idx="4192">
                  <c:v>3</c:v>
                </c:pt>
                <c:pt idx="4193">
                  <c:v>2</c:v>
                </c:pt>
                <c:pt idx="4194">
                  <c:v>3</c:v>
                </c:pt>
                <c:pt idx="4195">
                  <c:v>2</c:v>
                </c:pt>
                <c:pt idx="4196">
                  <c:v>1</c:v>
                </c:pt>
                <c:pt idx="4197">
                  <c:v>2</c:v>
                </c:pt>
                <c:pt idx="4198">
                  <c:v>1</c:v>
                </c:pt>
                <c:pt idx="4199">
                  <c:v>4</c:v>
                </c:pt>
                <c:pt idx="4200">
                  <c:v>2</c:v>
                </c:pt>
                <c:pt idx="4201">
                  <c:v>3</c:v>
                </c:pt>
                <c:pt idx="4202">
                  <c:v>1</c:v>
                </c:pt>
                <c:pt idx="4203">
                  <c:v>0</c:v>
                </c:pt>
                <c:pt idx="4204">
                  <c:v>2</c:v>
                </c:pt>
                <c:pt idx="4205">
                  <c:v>1</c:v>
                </c:pt>
                <c:pt idx="4206">
                  <c:v>2</c:v>
                </c:pt>
                <c:pt idx="4207">
                  <c:v>7</c:v>
                </c:pt>
                <c:pt idx="4208">
                  <c:v>10</c:v>
                </c:pt>
                <c:pt idx="4209">
                  <c:v>5</c:v>
                </c:pt>
                <c:pt idx="4210">
                  <c:v>8</c:v>
                </c:pt>
                <c:pt idx="4211">
                  <c:v>7</c:v>
                </c:pt>
                <c:pt idx="4212">
                  <c:v>1</c:v>
                </c:pt>
                <c:pt idx="4213">
                  <c:v>10</c:v>
                </c:pt>
                <c:pt idx="4214">
                  <c:v>7</c:v>
                </c:pt>
                <c:pt idx="4215">
                  <c:v>7</c:v>
                </c:pt>
                <c:pt idx="4216">
                  <c:v>7</c:v>
                </c:pt>
                <c:pt idx="4217">
                  <c:v>8</c:v>
                </c:pt>
                <c:pt idx="4218">
                  <c:v>8</c:v>
                </c:pt>
                <c:pt idx="4219">
                  <c:v>1</c:v>
                </c:pt>
                <c:pt idx="4220">
                  <c:v>0</c:v>
                </c:pt>
                <c:pt idx="4221">
                  <c:v>0</c:v>
                </c:pt>
                <c:pt idx="4222">
                  <c:v>1</c:v>
                </c:pt>
                <c:pt idx="4223">
                  <c:v>1</c:v>
                </c:pt>
                <c:pt idx="4224">
                  <c:v>4</c:v>
                </c:pt>
                <c:pt idx="4225">
                  <c:v>1</c:v>
                </c:pt>
                <c:pt idx="4226">
                  <c:v>2</c:v>
                </c:pt>
                <c:pt idx="4227">
                  <c:v>1</c:v>
                </c:pt>
                <c:pt idx="4228">
                  <c:v>2</c:v>
                </c:pt>
                <c:pt idx="4229">
                  <c:v>1</c:v>
                </c:pt>
                <c:pt idx="4230">
                  <c:v>2</c:v>
                </c:pt>
                <c:pt idx="4231">
                  <c:v>3</c:v>
                </c:pt>
                <c:pt idx="4232">
                  <c:v>6</c:v>
                </c:pt>
                <c:pt idx="4233">
                  <c:v>0</c:v>
                </c:pt>
                <c:pt idx="4234">
                  <c:v>4</c:v>
                </c:pt>
                <c:pt idx="4235">
                  <c:v>1</c:v>
                </c:pt>
                <c:pt idx="4236">
                  <c:v>0</c:v>
                </c:pt>
                <c:pt idx="4237">
                  <c:v>2</c:v>
                </c:pt>
                <c:pt idx="4238">
                  <c:v>2</c:v>
                </c:pt>
                <c:pt idx="4239">
                  <c:v>3</c:v>
                </c:pt>
                <c:pt idx="4240">
                  <c:v>1</c:v>
                </c:pt>
                <c:pt idx="4241">
                  <c:v>4</c:v>
                </c:pt>
                <c:pt idx="4242">
                  <c:v>1</c:v>
                </c:pt>
                <c:pt idx="4243">
                  <c:v>2</c:v>
                </c:pt>
                <c:pt idx="4244">
                  <c:v>3</c:v>
                </c:pt>
                <c:pt idx="4245">
                  <c:v>2</c:v>
                </c:pt>
                <c:pt idx="4246">
                  <c:v>1</c:v>
                </c:pt>
                <c:pt idx="4247">
                  <c:v>0</c:v>
                </c:pt>
                <c:pt idx="4248">
                  <c:v>2</c:v>
                </c:pt>
                <c:pt idx="4249">
                  <c:v>0</c:v>
                </c:pt>
                <c:pt idx="4250">
                  <c:v>0</c:v>
                </c:pt>
                <c:pt idx="4251">
                  <c:v>2</c:v>
                </c:pt>
                <c:pt idx="4252">
                  <c:v>0</c:v>
                </c:pt>
                <c:pt idx="4253">
                  <c:v>1</c:v>
                </c:pt>
                <c:pt idx="4254">
                  <c:v>1</c:v>
                </c:pt>
                <c:pt idx="4255">
                  <c:v>2</c:v>
                </c:pt>
                <c:pt idx="4256">
                  <c:v>4</c:v>
                </c:pt>
                <c:pt idx="4257">
                  <c:v>2</c:v>
                </c:pt>
                <c:pt idx="4258">
                  <c:v>0</c:v>
                </c:pt>
                <c:pt idx="4259">
                  <c:v>2</c:v>
                </c:pt>
                <c:pt idx="4260">
                  <c:v>0</c:v>
                </c:pt>
                <c:pt idx="4261">
                  <c:v>3</c:v>
                </c:pt>
                <c:pt idx="4262">
                  <c:v>1</c:v>
                </c:pt>
                <c:pt idx="4263">
                  <c:v>1</c:v>
                </c:pt>
                <c:pt idx="4264">
                  <c:v>1</c:v>
                </c:pt>
                <c:pt idx="4265">
                  <c:v>1</c:v>
                </c:pt>
                <c:pt idx="4266">
                  <c:v>0</c:v>
                </c:pt>
                <c:pt idx="4267">
                  <c:v>5</c:v>
                </c:pt>
                <c:pt idx="4268">
                  <c:v>8</c:v>
                </c:pt>
                <c:pt idx="4269">
                  <c:v>1</c:v>
                </c:pt>
                <c:pt idx="4270">
                  <c:v>5</c:v>
                </c:pt>
                <c:pt idx="4271">
                  <c:v>1</c:v>
                </c:pt>
                <c:pt idx="4272">
                  <c:v>3</c:v>
                </c:pt>
                <c:pt idx="4273">
                  <c:v>0</c:v>
                </c:pt>
                <c:pt idx="4274">
                  <c:v>0</c:v>
                </c:pt>
                <c:pt idx="4275">
                  <c:v>1</c:v>
                </c:pt>
                <c:pt idx="4276">
                  <c:v>1</c:v>
                </c:pt>
                <c:pt idx="4277">
                  <c:v>3</c:v>
                </c:pt>
                <c:pt idx="4278">
                  <c:v>2</c:v>
                </c:pt>
                <c:pt idx="4279">
                  <c:v>9</c:v>
                </c:pt>
                <c:pt idx="4280">
                  <c:v>6</c:v>
                </c:pt>
                <c:pt idx="4281">
                  <c:v>9</c:v>
                </c:pt>
                <c:pt idx="4282">
                  <c:v>1</c:v>
                </c:pt>
                <c:pt idx="4283">
                  <c:v>3</c:v>
                </c:pt>
                <c:pt idx="4284">
                  <c:v>4</c:v>
                </c:pt>
                <c:pt idx="4285">
                  <c:v>6</c:v>
                </c:pt>
                <c:pt idx="4286">
                  <c:v>4</c:v>
                </c:pt>
                <c:pt idx="4287">
                  <c:v>8</c:v>
                </c:pt>
                <c:pt idx="4288">
                  <c:v>6</c:v>
                </c:pt>
                <c:pt idx="4289">
                  <c:v>5</c:v>
                </c:pt>
                <c:pt idx="4290">
                  <c:v>1</c:v>
                </c:pt>
                <c:pt idx="4291">
                  <c:v>5</c:v>
                </c:pt>
                <c:pt idx="4292">
                  <c:v>1</c:v>
                </c:pt>
                <c:pt idx="4293">
                  <c:v>1</c:v>
                </c:pt>
                <c:pt idx="4294">
                  <c:v>3</c:v>
                </c:pt>
                <c:pt idx="4295">
                  <c:v>2</c:v>
                </c:pt>
                <c:pt idx="4296">
                  <c:v>2</c:v>
                </c:pt>
                <c:pt idx="4297">
                  <c:v>0</c:v>
                </c:pt>
                <c:pt idx="4298">
                  <c:v>1</c:v>
                </c:pt>
                <c:pt idx="4299">
                  <c:v>2</c:v>
                </c:pt>
                <c:pt idx="4300">
                  <c:v>1</c:v>
                </c:pt>
                <c:pt idx="4301">
                  <c:v>1</c:v>
                </c:pt>
                <c:pt idx="4302">
                  <c:v>2</c:v>
                </c:pt>
                <c:pt idx="4303">
                  <c:v>8</c:v>
                </c:pt>
                <c:pt idx="4304">
                  <c:v>19</c:v>
                </c:pt>
                <c:pt idx="4305">
                  <c:v>6</c:v>
                </c:pt>
                <c:pt idx="4306">
                  <c:v>5</c:v>
                </c:pt>
                <c:pt idx="4307">
                  <c:v>1</c:v>
                </c:pt>
                <c:pt idx="4308">
                  <c:v>1</c:v>
                </c:pt>
                <c:pt idx="4309">
                  <c:v>2</c:v>
                </c:pt>
                <c:pt idx="4310">
                  <c:v>16</c:v>
                </c:pt>
                <c:pt idx="4311">
                  <c:v>8</c:v>
                </c:pt>
                <c:pt idx="4312">
                  <c:v>2</c:v>
                </c:pt>
                <c:pt idx="4313">
                  <c:v>2</c:v>
                </c:pt>
                <c:pt idx="4314">
                  <c:v>0</c:v>
                </c:pt>
                <c:pt idx="4315">
                  <c:v>0</c:v>
                </c:pt>
                <c:pt idx="4316">
                  <c:v>5</c:v>
                </c:pt>
                <c:pt idx="4317">
                  <c:v>0</c:v>
                </c:pt>
                <c:pt idx="4318">
                  <c:v>1</c:v>
                </c:pt>
                <c:pt idx="4319">
                  <c:v>1</c:v>
                </c:pt>
                <c:pt idx="4320">
                  <c:v>6</c:v>
                </c:pt>
                <c:pt idx="4321">
                  <c:v>5</c:v>
                </c:pt>
                <c:pt idx="4322">
                  <c:v>0</c:v>
                </c:pt>
                <c:pt idx="4323">
                  <c:v>1</c:v>
                </c:pt>
                <c:pt idx="4324">
                  <c:v>1</c:v>
                </c:pt>
                <c:pt idx="4325">
                  <c:v>1</c:v>
                </c:pt>
                <c:pt idx="4326">
                  <c:v>7</c:v>
                </c:pt>
                <c:pt idx="4327">
                  <c:v>5</c:v>
                </c:pt>
                <c:pt idx="4328">
                  <c:v>7</c:v>
                </c:pt>
                <c:pt idx="4329">
                  <c:v>7</c:v>
                </c:pt>
                <c:pt idx="4330">
                  <c:v>6</c:v>
                </c:pt>
                <c:pt idx="4331">
                  <c:v>8</c:v>
                </c:pt>
                <c:pt idx="4332">
                  <c:v>1</c:v>
                </c:pt>
                <c:pt idx="4333">
                  <c:v>4</c:v>
                </c:pt>
                <c:pt idx="4334">
                  <c:v>5</c:v>
                </c:pt>
                <c:pt idx="4335">
                  <c:v>7</c:v>
                </c:pt>
                <c:pt idx="4336">
                  <c:v>3</c:v>
                </c:pt>
                <c:pt idx="4337">
                  <c:v>3</c:v>
                </c:pt>
                <c:pt idx="4338">
                  <c:v>1</c:v>
                </c:pt>
                <c:pt idx="4339">
                  <c:v>1</c:v>
                </c:pt>
                <c:pt idx="4340">
                  <c:v>5</c:v>
                </c:pt>
                <c:pt idx="4341">
                  <c:v>1</c:v>
                </c:pt>
                <c:pt idx="4342">
                  <c:v>1</c:v>
                </c:pt>
                <c:pt idx="4343">
                  <c:v>3</c:v>
                </c:pt>
                <c:pt idx="4344">
                  <c:v>2</c:v>
                </c:pt>
                <c:pt idx="4345">
                  <c:v>1</c:v>
                </c:pt>
                <c:pt idx="4346">
                  <c:v>1</c:v>
                </c:pt>
                <c:pt idx="4347">
                  <c:v>1</c:v>
                </c:pt>
                <c:pt idx="4348">
                  <c:v>0</c:v>
                </c:pt>
                <c:pt idx="4349">
                  <c:v>1</c:v>
                </c:pt>
                <c:pt idx="4350">
                  <c:v>1</c:v>
                </c:pt>
                <c:pt idx="4351">
                  <c:v>6</c:v>
                </c:pt>
                <c:pt idx="4352">
                  <c:v>8</c:v>
                </c:pt>
                <c:pt idx="4353">
                  <c:v>7</c:v>
                </c:pt>
                <c:pt idx="4354">
                  <c:v>4</c:v>
                </c:pt>
                <c:pt idx="4355">
                  <c:v>4</c:v>
                </c:pt>
                <c:pt idx="4356">
                  <c:v>2</c:v>
                </c:pt>
                <c:pt idx="4357">
                  <c:v>2</c:v>
                </c:pt>
                <c:pt idx="4358">
                  <c:v>4</c:v>
                </c:pt>
                <c:pt idx="4359">
                  <c:v>9</c:v>
                </c:pt>
                <c:pt idx="4360">
                  <c:v>8</c:v>
                </c:pt>
                <c:pt idx="4361">
                  <c:v>6</c:v>
                </c:pt>
                <c:pt idx="4362">
                  <c:v>7</c:v>
                </c:pt>
                <c:pt idx="4363">
                  <c:v>2</c:v>
                </c:pt>
                <c:pt idx="4364">
                  <c:v>1</c:v>
                </c:pt>
                <c:pt idx="4365">
                  <c:v>1</c:v>
                </c:pt>
                <c:pt idx="4366">
                  <c:v>1</c:v>
                </c:pt>
                <c:pt idx="4367">
                  <c:v>2</c:v>
                </c:pt>
                <c:pt idx="4368">
                  <c:v>5</c:v>
                </c:pt>
                <c:pt idx="4369">
                  <c:v>4</c:v>
                </c:pt>
                <c:pt idx="4370">
                  <c:v>0</c:v>
                </c:pt>
                <c:pt idx="4371">
                  <c:v>1</c:v>
                </c:pt>
                <c:pt idx="4372">
                  <c:v>0</c:v>
                </c:pt>
                <c:pt idx="4373">
                  <c:v>2</c:v>
                </c:pt>
                <c:pt idx="4374">
                  <c:v>1</c:v>
                </c:pt>
                <c:pt idx="4375">
                  <c:v>8</c:v>
                </c:pt>
                <c:pt idx="4376">
                  <c:v>8</c:v>
                </c:pt>
                <c:pt idx="4377">
                  <c:v>7</c:v>
                </c:pt>
                <c:pt idx="4378">
                  <c:v>2</c:v>
                </c:pt>
                <c:pt idx="4379">
                  <c:v>4</c:v>
                </c:pt>
                <c:pt idx="4380">
                  <c:v>1</c:v>
                </c:pt>
                <c:pt idx="4381">
                  <c:v>4</c:v>
                </c:pt>
                <c:pt idx="4382">
                  <c:v>11</c:v>
                </c:pt>
                <c:pt idx="4383">
                  <c:v>10</c:v>
                </c:pt>
                <c:pt idx="4384">
                  <c:v>5</c:v>
                </c:pt>
                <c:pt idx="4385">
                  <c:v>5</c:v>
                </c:pt>
                <c:pt idx="4386">
                  <c:v>0</c:v>
                </c:pt>
                <c:pt idx="4387">
                  <c:v>0</c:v>
                </c:pt>
                <c:pt idx="4388">
                  <c:v>1</c:v>
                </c:pt>
                <c:pt idx="4389">
                  <c:v>1</c:v>
                </c:pt>
                <c:pt idx="4390">
                  <c:v>2</c:v>
                </c:pt>
                <c:pt idx="4391">
                  <c:v>1</c:v>
                </c:pt>
                <c:pt idx="4392">
                  <c:v>6</c:v>
                </c:pt>
                <c:pt idx="4393">
                  <c:v>1</c:v>
                </c:pt>
                <c:pt idx="4394">
                  <c:v>0</c:v>
                </c:pt>
                <c:pt idx="4395">
                  <c:v>3</c:v>
                </c:pt>
                <c:pt idx="4396">
                  <c:v>0</c:v>
                </c:pt>
                <c:pt idx="4397">
                  <c:v>1</c:v>
                </c:pt>
                <c:pt idx="4398">
                  <c:v>2</c:v>
                </c:pt>
                <c:pt idx="4399">
                  <c:v>3</c:v>
                </c:pt>
                <c:pt idx="4400">
                  <c:v>4</c:v>
                </c:pt>
                <c:pt idx="4401">
                  <c:v>2</c:v>
                </c:pt>
                <c:pt idx="4402">
                  <c:v>2</c:v>
                </c:pt>
                <c:pt idx="4403">
                  <c:v>1</c:v>
                </c:pt>
                <c:pt idx="4404">
                  <c:v>1</c:v>
                </c:pt>
                <c:pt idx="4405">
                  <c:v>3</c:v>
                </c:pt>
                <c:pt idx="4406">
                  <c:v>3</c:v>
                </c:pt>
                <c:pt idx="4407">
                  <c:v>1</c:v>
                </c:pt>
                <c:pt idx="4408">
                  <c:v>2</c:v>
                </c:pt>
                <c:pt idx="4409">
                  <c:v>1</c:v>
                </c:pt>
                <c:pt idx="4410">
                  <c:v>1</c:v>
                </c:pt>
                <c:pt idx="4411">
                  <c:v>2</c:v>
                </c:pt>
                <c:pt idx="4412">
                  <c:v>1</c:v>
                </c:pt>
                <c:pt idx="4413">
                  <c:v>1</c:v>
                </c:pt>
                <c:pt idx="4414">
                  <c:v>5</c:v>
                </c:pt>
                <c:pt idx="4415">
                  <c:v>1</c:v>
                </c:pt>
                <c:pt idx="4416">
                  <c:v>1</c:v>
                </c:pt>
                <c:pt idx="4417">
                  <c:v>1</c:v>
                </c:pt>
                <c:pt idx="4418">
                  <c:v>0</c:v>
                </c:pt>
                <c:pt idx="4419">
                  <c:v>0</c:v>
                </c:pt>
                <c:pt idx="4420">
                  <c:v>1</c:v>
                </c:pt>
                <c:pt idx="4421">
                  <c:v>1</c:v>
                </c:pt>
                <c:pt idx="4422">
                  <c:v>2</c:v>
                </c:pt>
                <c:pt idx="4423">
                  <c:v>1</c:v>
                </c:pt>
                <c:pt idx="4424">
                  <c:v>3</c:v>
                </c:pt>
                <c:pt idx="4425">
                  <c:v>1</c:v>
                </c:pt>
                <c:pt idx="4426">
                  <c:v>2</c:v>
                </c:pt>
                <c:pt idx="4427">
                  <c:v>3</c:v>
                </c:pt>
                <c:pt idx="4428">
                  <c:v>0</c:v>
                </c:pt>
                <c:pt idx="4429">
                  <c:v>1</c:v>
                </c:pt>
                <c:pt idx="4430">
                  <c:v>1</c:v>
                </c:pt>
                <c:pt idx="4431">
                  <c:v>0</c:v>
                </c:pt>
                <c:pt idx="4432">
                  <c:v>4</c:v>
                </c:pt>
                <c:pt idx="4433">
                  <c:v>0</c:v>
                </c:pt>
                <c:pt idx="4434">
                  <c:v>0</c:v>
                </c:pt>
                <c:pt idx="4435">
                  <c:v>3</c:v>
                </c:pt>
                <c:pt idx="4436">
                  <c:v>3</c:v>
                </c:pt>
                <c:pt idx="4437">
                  <c:v>2</c:v>
                </c:pt>
                <c:pt idx="4438">
                  <c:v>2</c:v>
                </c:pt>
                <c:pt idx="4439">
                  <c:v>3</c:v>
                </c:pt>
                <c:pt idx="4440">
                  <c:v>2</c:v>
                </c:pt>
                <c:pt idx="4441">
                  <c:v>1</c:v>
                </c:pt>
                <c:pt idx="4442">
                  <c:v>1</c:v>
                </c:pt>
                <c:pt idx="4443">
                  <c:v>2</c:v>
                </c:pt>
                <c:pt idx="4444">
                  <c:v>2</c:v>
                </c:pt>
                <c:pt idx="4445">
                  <c:v>2</c:v>
                </c:pt>
                <c:pt idx="4446">
                  <c:v>2</c:v>
                </c:pt>
                <c:pt idx="4447">
                  <c:v>9</c:v>
                </c:pt>
                <c:pt idx="4448">
                  <c:v>12</c:v>
                </c:pt>
                <c:pt idx="4449">
                  <c:v>5</c:v>
                </c:pt>
                <c:pt idx="4450">
                  <c:v>6</c:v>
                </c:pt>
                <c:pt idx="4451">
                  <c:v>7</c:v>
                </c:pt>
                <c:pt idx="4452">
                  <c:v>4</c:v>
                </c:pt>
                <c:pt idx="4453">
                  <c:v>7</c:v>
                </c:pt>
                <c:pt idx="4454">
                  <c:v>1</c:v>
                </c:pt>
                <c:pt idx="4455">
                  <c:v>12</c:v>
                </c:pt>
                <c:pt idx="4456">
                  <c:v>7</c:v>
                </c:pt>
                <c:pt idx="4457">
                  <c:v>2</c:v>
                </c:pt>
                <c:pt idx="4458">
                  <c:v>1</c:v>
                </c:pt>
                <c:pt idx="4459">
                  <c:v>1</c:v>
                </c:pt>
                <c:pt idx="4460">
                  <c:v>2</c:v>
                </c:pt>
                <c:pt idx="4461">
                  <c:v>2</c:v>
                </c:pt>
                <c:pt idx="4462">
                  <c:v>2</c:v>
                </c:pt>
                <c:pt idx="4463">
                  <c:v>3</c:v>
                </c:pt>
                <c:pt idx="4464">
                  <c:v>1</c:v>
                </c:pt>
                <c:pt idx="4465">
                  <c:v>1</c:v>
                </c:pt>
                <c:pt idx="4466">
                  <c:v>1</c:v>
                </c:pt>
                <c:pt idx="4467">
                  <c:v>0</c:v>
                </c:pt>
                <c:pt idx="4468">
                  <c:v>3</c:v>
                </c:pt>
                <c:pt idx="4469">
                  <c:v>0</c:v>
                </c:pt>
                <c:pt idx="4470">
                  <c:v>0</c:v>
                </c:pt>
                <c:pt idx="4471">
                  <c:v>7</c:v>
                </c:pt>
                <c:pt idx="4472">
                  <c:v>4</c:v>
                </c:pt>
                <c:pt idx="4473">
                  <c:v>8</c:v>
                </c:pt>
                <c:pt idx="4474">
                  <c:v>4</c:v>
                </c:pt>
                <c:pt idx="4475">
                  <c:v>7</c:v>
                </c:pt>
                <c:pt idx="4476">
                  <c:v>2</c:v>
                </c:pt>
                <c:pt idx="4477">
                  <c:v>1</c:v>
                </c:pt>
                <c:pt idx="4478">
                  <c:v>1</c:v>
                </c:pt>
                <c:pt idx="4479">
                  <c:v>1</c:v>
                </c:pt>
                <c:pt idx="4480">
                  <c:v>4</c:v>
                </c:pt>
                <c:pt idx="4481">
                  <c:v>0</c:v>
                </c:pt>
                <c:pt idx="4482">
                  <c:v>2</c:v>
                </c:pt>
                <c:pt idx="4483">
                  <c:v>1</c:v>
                </c:pt>
                <c:pt idx="4484">
                  <c:v>2</c:v>
                </c:pt>
                <c:pt idx="4485">
                  <c:v>0</c:v>
                </c:pt>
                <c:pt idx="4486">
                  <c:v>2</c:v>
                </c:pt>
                <c:pt idx="4487">
                  <c:v>3</c:v>
                </c:pt>
                <c:pt idx="4488">
                  <c:v>2</c:v>
                </c:pt>
                <c:pt idx="4489">
                  <c:v>1</c:v>
                </c:pt>
                <c:pt idx="4490">
                  <c:v>0</c:v>
                </c:pt>
                <c:pt idx="4491">
                  <c:v>1</c:v>
                </c:pt>
                <c:pt idx="4492">
                  <c:v>1</c:v>
                </c:pt>
                <c:pt idx="4493">
                  <c:v>0</c:v>
                </c:pt>
                <c:pt idx="4494">
                  <c:v>1</c:v>
                </c:pt>
                <c:pt idx="4495">
                  <c:v>3</c:v>
                </c:pt>
                <c:pt idx="4496">
                  <c:v>3</c:v>
                </c:pt>
                <c:pt idx="4497">
                  <c:v>3</c:v>
                </c:pt>
                <c:pt idx="4498">
                  <c:v>3</c:v>
                </c:pt>
                <c:pt idx="4499">
                  <c:v>3</c:v>
                </c:pt>
                <c:pt idx="4500">
                  <c:v>0</c:v>
                </c:pt>
                <c:pt idx="4501">
                  <c:v>0</c:v>
                </c:pt>
                <c:pt idx="4502">
                  <c:v>1</c:v>
                </c:pt>
                <c:pt idx="4503">
                  <c:v>1</c:v>
                </c:pt>
                <c:pt idx="4504">
                  <c:v>2</c:v>
                </c:pt>
                <c:pt idx="4505">
                  <c:v>0</c:v>
                </c:pt>
                <c:pt idx="4506">
                  <c:v>1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1</c:v>
                </c:pt>
                <c:pt idx="4511">
                  <c:v>2</c:v>
                </c:pt>
                <c:pt idx="4512">
                  <c:v>1</c:v>
                </c:pt>
                <c:pt idx="4513">
                  <c:v>0</c:v>
                </c:pt>
                <c:pt idx="4514">
                  <c:v>1</c:v>
                </c:pt>
                <c:pt idx="4515">
                  <c:v>1</c:v>
                </c:pt>
                <c:pt idx="4516">
                  <c:v>0</c:v>
                </c:pt>
                <c:pt idx="4517">
                  <c:v>1</c:v>
                </c:pt>
                <c:pt idx="4518">
                  <c:v>1</c:v>
                </c:pt>
                <c:pt idx="4519">
                  <c:v>5</c:v>
                </c:pt>
                <c:pt idx="4520">
                  <c:v>6</c:v>
                </c:pt>
                <c:pt idx="4521">
                  <c:v>13</c:v>
                </c:pt>
                <c:pt idx="4522">
                  <c:v>2</c:v>
                </c:pt>
                <c:pt idx="4523">
                  <c:v>5</c:v>
                </c:pt>
                <c:pt idx="4524">
                  <c:v>3</c:v>
                </c:pt>
                <c:pt idx="4525">
                  <c:v>6</c:v>
                </c:pt>
                <c:pt idx="4526">
                  <c:v>3</c:v>
                </c:pt>
                <c:pt idx="4527">
                  <c:v>8</c:v>
                </c:pt>
                <c:pt idx="4528">
                  <c:v>4</c:v>
                </c:pt>
                <c:pt idx="4529">
                  <c:v>1</c:v>
                </c:pt>
                <c:pt idx="4530">
                  <c:v>0</c:v>
                </c:pt>
                <c:pt idx="4531">
                  <c:v>1</c:v>
                </c:pt>
                <c:pt idx="4532">
                  <c:v>2</c:v>
                </c:pt>
                <c:pt idx="4533">
                  <c:v>4</c:v>
                </c:pt>
                <c:pt idx="4534">
                  <c:v>2</c:v>
                </c:pt>
                <c:pt idx="4535">
                  <c:v>2</c:v>
                </c:pt>
                <c:pt idx="4536">
                  <c:v>4</c:v>
                </c:pt>
                <c:pt idx="4537">
                  <c:v>1</c:v>
                </c:pt>
                <c:pt idx="4538">
                  <c:v>4</c:v>
                </c:pt>
                <c:pt idx="4539">
                  <c:v>1</c:v>
                </c:pt>
                <c:pt idx="4540">
                  <c:v>0</c:v>
                </c:pt>
                <c:pt idx="4541">
                  <c:v>3</c:v>
                </c:pt>
                <c:pt idx="4542">
                  <c:v>1</c:v>
                </c:pt>
                <c:pt idx="4543">
                  <c:v>7</c:v>
                </c:pt>
                <c:pt idx="4544">
                  <c:v>9</c:v>
                </c:pt>
                <c:pt idx="4545">
                  <c:v>7</c:v>
                </c:pt>
                <c:pt idx="4546">
                  <c:v>3</c:v>
                </c:pt>
                <c:pt idx="4547">
                  <c:v>5</c:v>
                </c:pt>
                <c:pt idx="4548">
                  <c:v>1</c:v>
                </c:pt>
                <c:pt idx="4549">
                  <c:v>10</c:v>
                </c:pt>
                <c:pt idx="4550">
                  <c:v>5</c:v>
                </c:pt>
                <c:pt idx="4551">
                  <c:v>6</c:v>
                </c:pt>
                <c:pt idx="4552">
                  <c:v>2</c:v>
                </c:pt>
                <c:pt idx="4553">
                  <c:v>1</c:v>
                </c:pt>
                <c:pt idx="4554">
                  <c:v>1</c:v>
                </c:pt>
                <c:pt idx="4555">
                  <c:v>1</c:v>
                </c:pt>
                <c:pt idx="4556">
                  <c:v>1</c:v>
                </c:pt>
                <c:pt idx="4557">
                  <c:v>1</c:v>
                </c:pt>
                <c:pt idx="4558">
                  <c:v>1</c:v>
                </c:pt>
                <c:pt idx="4559">
                  <c:v>3</c:v>
                </c:pt>
                <c:pt idx="4560">
                  <c:v>2</c:v>
                </c:pt>
                <c:pt idx="4561">
                  <c:v>2</c:v>
                </c:pt>
                <c:pt idx="4562">
                  <c:v>0</c:v>
                </c:pt>
                <c:pt idx="4563">
                  <c:v>1</c:v>
                </c:pt>
                <c:pt idx="4564">
                  <c:v>2</c:v>
                </c:pt>
                <c:pt idx="4565">
                  <c:v>0</c:v>
                </c:pt>
                <c:pt idx="4566">
                  <c:v>0</c:v>
                </c:pt>
                <c:pt idx="4567">
                  <c:v>4</c:v>
                </c:pt>
                <c:pt idx="4568">
                  <c:v>4</c:v>
                </c:pt>
                <c:pt idx="4569">
                  <c:v>1</c:v>
                </c:pt>
                <c:pt idx="4570">
                  <c:v>2</c:v>
                </c:pt>
                <c:pt idx="4571">
                  <c:v>2</c:v>
                </c:pt>
                <c:pt idx="4572">
                  <c:v>2</c:v>
                </c:pt>
                <c:pt idx="4573">
                  <c:v>2</c:v>
                </c:pt>
                <c:pt idx="4574">
                  <c:v>1</c:v>
                </c:pt>
                <c:pt idx="4575">
                  <c:v>2</c:v>
                </c:pt>
                <c:pt idx="4576">
                  <c:v>2</c:v>
                </c:pt>
                <c:pt idx="4577">
                  <c:v>2</c:v>
                </c:pt>
                <c:pt idx="4578">
                  <c:v>1</c:v>
                </c:pt>
                <c:pt idx="4579">
                  <c:v>3</c:v>
                </c:pt>
                <c:pt idx="4580">
                  <c:v>3</c:v>
                </c:pt>
                <c:pt idx="4581">
                  <c:v>1</c:v>
                </c:pt>
                <c:pt idx="4582">
                  <c:v>3</c:v>
                </c:pt>
                <c:pt idx="4583">
                  <c:v>0</c:v>
                </c:pt>
                <c:pt idx="4584">
                  <c:v>2</c:v>
                </c:pt>
                <c:pt idx="4585">
                  <c:v>0</c:v>
                </c:pt>
                <c:pt idx="4586">
                  <c:v>1</c:v>
                </c:pt>
                <c:pt idx="4587">
                  <c:v>1</c:v>
                </c:pt>
                <c:pt idx="4588">
                  <c:v>0</c:v>
                </c:pt>
                <c:pt idx="4589">
                  <c:v>1</c:v>
                </c:pt>
                <c:pt idx="4590">
                  <c:v>1</c:v>
                </c:pt>
                <c:pt idx="4591">
                  <c:v>2</c:v>
                </c:pt>
                <c:pt idx="4592">
                  <c:v>2</c:v>
                </c:pt>
                <c:pt idx="4593">
                  <c:v>3</c:v>
                </c:pt>
                <c:pt idx="4594">
                  <c:v>0</c:v>
                </c:pt>
                <c:pt idx="4595">
                  <c:v>2</c:v>
                </c:pt>
                <c:pt idx="4596">
                  <c:v>1</c:v>
                </c:pt>
                <c:pt idx="4597">
                  <c:v>1</c:v>
                </c:pt>
                <c:pt idx="4598">
                  <c:v>1</c:v>
                </c:pt>
                <c:pt idx="4599">
                  <c:v>3</c:v>
                </c:pt>
                <c:pt idx="4600">
                  <c:v>1</c:v>
                </c:pt>
                <c:pt idx="4601">
                  <c:v>1</c:v>
                </c:pt>
                <c:pt idx="4602">
                  <c:v>1</c:v>
                </c:pt>
                <c:pt idx="4603">
                  <c:v>2</c:v>
                </c:pt>
                <c:pt idx="4604">
                  <c:v>2</c:v>
                </c:pt>
                <c:pt idx="4605">
                  <c:v>0</c:v>
                </c:pt>
                <c:pt idx="4606">
                  <c:v>3</c:v>
                </c:pt>
                <c:pt idx="4607">
                  <c:v>0</c:v>
                </c:pt>
                <c:pt idx="4608">
                  <c:v>3</c:v>
                </c:pt>
                <c:pt idx="4609">
                  <c:v>2</c:v>
                </c:pt>
                <c:pt idx="4610">
                  <c:v>0</c:v>
                </c:pt>
                <c:pt idx="4611">
                  <c:v>1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6</c:v>
                </c:pt>
                <c:pt idx="4616">
                  <c:v>3</c:v>
                </c:pt>
                <c:pt idx="4617">
                  <c:v>5</c:v>
                </c:pt>
                <c:pt idx="4618">
                  <c:v>5</c:v>
                </c:pt>
                <c:pt idx="4619">
                  <c:v>4</c:v>
                </c:pt>
                <c:pt idx="4620">
                  <c:v>0</c:v>
                </c:pt>
                <c:pt idx="4621">
                  <c:v>4</c:v>
                </c:pt>
                <c:pt idx="4622">
                  <c:v>2</c:v>
                </c:pt>
                <c:pt idx="4623">
                  <c:v>3</c:v>
                </c:pt>
                <c:pt idx="4624">
                  <c:v>8</c:v>
                </c:pt>
                <c:pt idx="4625">
                  <c:v>3</c:v>
                </c:pt>
                <c:pt idx="4626">
                  <c:v>1</c:v>
                </c:pt>
                <c:pt idx="4627">
                  <c:v>2</c:v>
                </c:pt>
                <c:pt idx="4628">
                  <c:v>1</c:v>
                </c:pt>
                <c:pt idx="4629">
                  <c:v>1</c:v>
                </c:pt>
                <c:pt idx="4630">
                  <c:v>0</c:v>
                </c:pt>
                <c:pt idx="4631">
                  <c:v>5</c:v>
                </c:pt>
                <c:pt idx="4632">
                  <c:v>3</c:v>
                </c:pt>
                <c:pt idx="4633">
                  <c:v>1</c:v>
                </c:pt>
                <c:pt idx="4634">
                  <c:v>0</c:v>
                </c:pt>
                <c:pt idx="4635">
                  <c:v>1</c:v>
                </c:pt>
                <c:pt idx="4636">
                  <c:v>0</c:v>
                </c:pt>
                <c:pt idx="4637">
                  <c:v>1</c:v>
                </c:pt>
                <c:pt idx="4638">
                  <c:v>2</c:v>
                </c:pt>
                <c:pt idx="4639">
                  <c:v>4</c:v>
                </c:pt>
                <c:pt idx="4640">
                  <c:v>6</c:v>
                </c:pt>
                <c:pt idx="4641">
                  <c:v>3</c:v>
                </c:pt>
                <c:pt idx="4642">
                  <c:v>2</c:v>
                </c:pt>
                <c:pt idx="4643">
                  <c:v>3</c:v>
                </c:pt>
                <c:pt idx="4644">
                  <c:v>1</c:v>
                </c:pt>
                <c:pt idx="4645">
                  <c:v>1</c:v>
                </c:pt>
                <c:pt idx="4646">
                  <c:v>2</c:v>
                </c:pt>
                <c:pt idx="4647">
                  <c:v>2</c:v>
                </c:pt>
                <c:pt idx="4648">
                  <c:v>5</c:v>
                </c:pt>
                <c:pt idx="4649">
                  <c:v>2</c:v>
                </c:pt>
                <c:pt idx="4650">
                  <c:v>0</c:v>
                </c:pt>
                <c:pt idx="4651">
                  <c:v>0</c:v>
                </c:pt>
                <c:pt idx="4652">
                  <c:v>2</c:v>
                </c:pt>
                <c:pt idx="4653">
                  <c:v>2</c:v>
                </c:pt>
                <c:pt idx="4654">
                  <c:v>0</c:v>
                </c:pt>
                <c:pt idx="4655">
                  <c:v>3</c:v>
                </c:pt>
                <c:pt idx="4656">
                  <c:v>1</c:v>
                </c:pt>
                <c:pt idx="4657">
                  <c:v>0</c:v>
                </c:pt>
                <c:pt idx="4658">
                  <c:v>1</c:v>
                </c:pt>
                <c:pt idx="4659">
                  <c:v>0</c:v>
                </c:pt>
                <c:pt idx="4660">
                  <c:v>1</c:v>
                </c:pt>
                <c:pt idx="4661">
                  <c:v>0</c:v>
                </c:pt>
                <c:pt idx="4662">
                  <c:v>2</c:v>
                </c:pt>
                <c:pt idx="4663">
                  <c:v>4</c:v>
                </c:pt>
                <c:pt idx="4664">
                  <c:v>3</c:v>
                </c:pt>
                <c:pt idx="4665">
                  <c:v>2</c:v>
                </c:pt>
                <c:pt idx="4666">
                  <c:v>0</c:v>
                </c:pt>
                <c:pt idx="4667">
                  <c:v>1</c:v>
                </c:pt>
                <c:pt idx="4668">
                  <c:v>1</c:v>
                </c:pt>
                <c:pt idx="4669">
                  <c:v>2</c:v>
                </c:pt>
                <c:pt idx="4670">
                  <c:v>1</c:v>
                </c:pt>
                <c:pt idx="4671">
                  <c:v>3</c:v>
                </c:pt>
                <c:pt idx="4672">
                  <c:v>1</c:v>
                </c:pt>
                <c:pt idx="4673">
                  <c:v>0</c:v>
                </c:pt>
                <c:pt idx="4674">
                  <c:v>2</c:v>
                </c:pt>
                <c:pt idx="4675">
                  <c:v>0</c:v>
                </c:pt>
                <c:pt idx="4676">
                  <c:v>1</c:v>
                </c:pt>
                <c:pt idx="4677">
                  <c:v>1</c:v>
                </c:pt>
                <c:pt idx="4678">
                  <c:v>2</c:v>
                </c:pt>
                <c:pt idx="4679">
                  <c:v>5</c:v>
                </c:pt>
                <c:pt idx="4680">
                  <c:v>3</c:v>
                </c:pt>
                <c:pt idx="4681">
                  <c:v>1</c:v>
                </c:pt>
                <c:pt idx="4682">
                  <c:v>1</c:v>
                </c:pt>
                <c:pt idx="4683">
                  <c:v>0</c:v>
                </c:pt>
                <c:pt idx="4684">
                  <c:v>0</c:v>
                </c:pt>
                <c:pt idx="4685">
                  <c:v>2</c:v>
                </c:pt>
                <c:pt idx="4686">
                  <c:v>2</c:v>
                </c:pt>
                <c:pt idx="4687">
                  <c:v>3</c:v>
                </c:pt>
                <c:pt idx="4688">
                  <c:v>7</c:v>
                </c:pt>
                <c:pt idx="4689">
                  <c:v>4</c:v>
                </c:pt>
                <c:pt idx="4690">
                  <c:v>5</c:v>
                </c:pt>
                <c:pt idx="4691">
                  <c:v>2</c:v>
                </c:pt>
                <c:pt idx="4692">
                  <c:v>4</c:v>
                </c:pt>
                <c:pt idx="4693">
                  <c:v>7</c:v>
                </c:pt>
                <c:pt idx="4694">
                  <c:v>1</c:v>
                </c:pt>
                <c:pt idx="4695">
                  <c:v>3</c:v>
                </c:pt>
                <c:pt idx="4696">
                  <c:v>5</c:v>
                </c:pt>
                <c:pt idx="4697">
                  <c:v>4</c:v>
                </c:pt>
                <c:pt idx="4698">
                  <c:v>0</c:v>
                </c:pt>
                <c:pt idx="4699">
                  <c:v>1</c:v>
                </c:pt>
                <c:pt idx="4700">
                  <c:v>2</c:v>
                </c:pt>
                <c:pt idx="4701">
                  <c:v>1</c:v>
                </c:pt>
                <c:pt idx="4702">
                  <c:v>2</c:v>
                </c:pt>
                <c:pt idx="4703">
                  <c:v>3</c:v>
                </c:pt>
                <c:pt idx="4704">
                  <c:v>2</c:v>
                </c:pt>
                <c:pt idx="4705">
                  <c:v>1</c:v>
                </c:pt>
                <c:pt idx="4706">
                  <c:v>1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1</c:v>
                </c:pt>
                <c:pt idx="4711">
                  <c:v>3</c:v>
                </c:pt>
                <c:pt idx="4712">
                  <c:v>7</c:v>
                </c:pt>
                <c:pt idx="4713">
                  <c:v>4</c:v>
                </c:pt>
                <c:pt idx="4714">
                  <c:v>11</c:v>
                </c:pt>
                <c:pt idx="4715">
                  <c:v>10</c:v>
                </c:pt>
                <c:pt idx="4716">
                  <c:v>1</c:v>
                </c:pt>
                <c:pt idx="4717">
                  <c:v>5</c:v>
                </c:pt>
                <c:pt idx="4718">
                  <c:v>11</c:v>
                </c:pt>
                <c:pt idx="4719">
                  <c:v>7</c:v>
                </c:pt>
                <c:pt idx="4720">
                  <c:v>15</c:v>
                </c:pt>
                <c:pt idx="4721">
                  <c:v>9</c:v>
                </c:pt>
                <c:pt idx="4722">
                  <c:v>2</c:v>
                </c:pt>
                <c:pt idx="4723">
                  <c:v>1</c:v>
                </c:pt>
                <c:pt idx="4724">
                  <c:v>1</c:v>
                </c:pt>
                <c:pt idx="4725">
                  <c:v>3</c:v>
                </c:pt>
                <c:pt idx="4726">
                  <c:v>1</c:v>
                </c:pt>
                <c:pt idx="4727">
                  <c:v>3</c:v>
                </c:pt>
                <c:pt idx="4728">
                  <c:v>2</c:v>
                </c:pt>
                <c:pt idx="4729">
                  <c:v>0</c:v>
                </c:pt>
                <c:pt idx="4730">
                  <c:v>0</c:v>
                </c:pt>
                <c:pt idx="4731">
                  <c:v>1</c:v>
                </c:pt>
                <c:pt idx="4732">
                  <c:v>0</c:v>
                </c:pt>
                <c:pt idx="4733">
                  <c:v>2</c:v>
                </c:pt>
                <c:pt idx="4734">
                  <c:v>2</c:v>
                </c:pt>
                <c:pt idx="4735">
                  <c:v>7</c:v>
                </c:pt>
                <c:pt idx="4736">
                  <c:v>0</c:v>
                </c:pt>
                <c:pt idx="4737">
                  <c:v>1</c:v>
                </c:pt>
                <c:pt idx="4738">
                  <c:v>2</c:v>
                </c:pt>
                <c:pt idx="4739">
                  <c:v>2</c:v>
                </c:pt>
                <c:pt idx="4740">
                  <c:v>0</c:v>
                </c:pt>
                <c:pt idx="4741">
                  <c:v>1</c:v>
                </c:pt>
                <c:pt idx="4742">
                  <c:v>0</c:v>
                </c:pt>
                <c:pt idx="4743">
                  <c:v>1</c:v>
                </c:pt>
                <c:pt idx="4744">
                  <c:v>3</c:v>
                </c:pt>
                <c:pt idx="4745">
                  <c:v>1</c:v>
                </c:pt>
                <c:pt idx="4746">
                  <c:v>1</c:v>
                </c:pt>
                <c:pt idx="4747">
                  <c:v>3</c:v>
                </c:pt>
                <c:pt idx="4748">
                  <c:v>3</c:v>
                </c:pt>
                <c:pt idx="4749">
                  <c:v>1</c:v>
                </c:pt>
                <c:pt idx="4750">
                  <c:v>1</c:v>
                </c:pt>
                <c:pt idx="4751">
                  <c:v>2</c:v>
                </c:pt>
                <c:pt idx="4752">
                  <c:v>1</c:v>
                </c:pt>
                <c:pt idx="4753">
                  <c:v>2</c:v>
                </c:pt>
                <c:pt idx="4754">
                  <c:v>0</c:v>
                </c:pt>
                <c:pt idx="4755">
                  <c:v>0</c:v>
                </c:pt>
                <c:pt idx="4756">
                  <c:v>2</c:v>
                </c:pt>
                <c:pt idx="4757">
                  <c:v>1</c:v>
                </c:pt>
                <c:pt idx="4758">
                  <c:v>3</c:v>
                </c:pt>
                <c:pt idx="4759">
                  <c:v>3</c:v>
                </c:pt>
                <c:pt idx="4760">
                  <c:v>4</c:v>
                </c:pt>
                <c:pt idx="4761">
                  <c:v>3</c:v>
                </c:pt>
                <c:pt idx="4762">
                  <c:v>1</c:v>
                </c:pt>
                <c:pt idx="4763">
                  <c:v>0</c:v>
                </c:pt>
                <c:pt idx="4764">
                  <c:v>0</c:v>
                </c:pt>
                <c:pt idx="4765">
                  <c:v>4</c:v>
                </c:pt>
                <c:pt idx="4766">
                  <c:v>3</c:v>
                </c:pt>
                <c:pt idx="4767">
                  <c:v>2</c:v>
                </c:pt>
                <c:pt idx="4768">
                  <c:v>2</c:v>
                </c:pt>
                <c:pt idx="4769">
                  <c:v>2</c:v>
                </c:pt>
                <c:pt idx="4770">
                  <c:v>1</c:v>
                </c:pt>
                <c:pt idx="4771">
                  <c:v>2</c:v>
                </c:pt>
                <c:pt idx="4772">
                  <c:v>1</c:v>
                </c:pt>
                <c:pt idx="4773">
                  <c:v>2</c:v>
                </c:pt>
                <c:pt idx="4774">
                  <c:v>1</c:v>
                </c:pt>
                <c:pt idx="4775">
                  <c:v>1</c:v>
                </c:pt>
                <c:pt idx="4776">
                  <c:v>2</c:v>
                </c:pt>
                <c:pt idx="4777">
                  <c:v>0</c:v>
                </c:pt>
                <c:pt idx="4778">
                  <c:v>0</c:v>
                </c:pt>
                <c:pt idx="4779">
                  <c:v>2</c:v>
                </c:pt>
                <c:pt idx="4780">
                  <c:v>3</c:v>
                </c:pt>
                <c:pt idx="4781">
                  <c:v>1</c:v>
                </c:pt>
                <c:pt idx="4782">
                  <c:v>0</c:v>
                </c:pt>
                <c:pt idx="4783">
                  <c:v>10</c:v>
                </c:pt>
                <c:pt idx="4784">
                  <c:v>7</c:v>
                </c:pt>
                <c:pt idx="4785">
                  <c:v>9</c:v>
                </c:pt>
                <c:pt idx="4786">
                  <c:v>9</c:v>
                </c:pt>
                <c:pt idx="4787">
                  <c:v>11</c:v>
                </c:pt>
                <c:pt idx="4788">
                  <c:v>4</c:v>
                </c:pt>
                <c:pt idx="4789">
                  <c:v>8</c:v>
                </c:pt>
                <c:pt idx="4790">
                  <c:v>8</c:v>
                </c:pt>
                <c:pt idx="4791">
                  <c:v>11</c:v>
                </c:pt>
                <c:pt idx="4792">
                  <c:v>1</c:v>
                </c:pt>
                <c:pt idx="4793">
                  <c:v>3</c:v>
                </c:pt>
                <c:pt idx="4794">
                  <c:v>6</c:v>
                </c:pt>
                <c:pt idx="4795">
                  <c:v>3</c:v>
                </c:pt>
                <c:pt idx="4796">
                  <c:v>2</c:v>
                </c:pt>
                <c:pt idx="4797">
                  <c:v>0</c:v>
                </c:pt>
                <c:pt idx="4798">
                  <c:v>3</c:v>
                </c:pt>
                <c:pt idx="4799">
                  <c:v>2</c:v>
                </c:pt>
                <c:pt idx="4800">
                  <c:v>2</c:v>
                </c:pt>
                <c:pt idx="4801">
                  <c:v>2</c:v>
                </c:pt>
                <c:pt idx="4802">
                  <c:v>2</c:v>
                </c:pt>
                <c:pt idx="4803">
                  <c:v>3</c:v>
                </c:pt>
                <c:pt idx="4804">
                  <c:v>0</c:v>
                </c:pt>
                <c:pt idx="4805">
                  <c:v>0</c:v>
                </c:pt>
                <c:pt idx="4806">
                  <c:v>3</c:v>
                </c:pt>
                <c:pt idx="4807">
                  <c:v>10</c:v>
                </c:pt>
                <c:pt idx="4808">
                  <c:v>6</c:v>
                </c:pt>
                <c:pt idx="4809">
                  <c:v>6</c:v>
                </c:pt>
                <c:pt idx="4810">
                  <c:v>7</c:v>
                </c:pt>
                <c:pt idx="4811">
                  <c:v>2</c:v>
                </c:pt>
                <c:pt idx="4812">
                  <c:v>2</c:v>
                </c:pt>
                <c:pt idx="4813">
                  <c:v>7</c:v>
                </c:pt>
                <c:pt idx="4814">
                  <c:v>3</c:v>
                </c:pt>
                <c:pt idx="4815">
                  <c:v>6</c:v>
                </c:pt>
                <c:pt idx="4816">
                  <c:v>10</c:v>
                </c:pt>
                <c:pt idx="4817">
                  <c:v>4</c:v>
                </c:pt>
                <c:pt idx="4818">
                  <c:v>2</c:v>
                </c:pt>
                <c:pt idx="4819">
                  <c:v>3</c:v>
                </c:pt>
                <c:pt idx="4820">
                  <c:v>3</c:v>
                </c:pt>
                <c:pt idx="4821">
                  <c:v>1</c:v>
                </c:pt>
                <c:pt idx="4822">
                  <c:v>2</c:v>
                </c:pt>
                <c:pt idx="4823">
                  <c:v>4</c:v>
                </c:pt>
                <c:pt idx="4824">
                  <c:v>4</c:v>
                </c:pt>
                <c:pt idx="4825">
                  <c:v>0</c:v>
                </c:pt>
                <c:pt idx="4826">
                  <c:v>2</c:v>
                </c:pt>
                <c:pt idx="4827">
                  <c:v>4</c:v>
                </c:pt>
                <c:pt idx="4828">
                  <c:v>2</c:v>
                </c:pt>
                <c:pt idx="4829">
                  <c:v>2</c:v>
                </c:pt>
                <c:pt idx="4830">
                  <c:v>1</c:v>
                </c:pt>
                <c:pt idx="4831">
                  <c:v>10</c:v>
                </c:pt>
                <c:pt idx="4832">
                  <c:v>10</c:v>
                </c:pt>
                <c:pt idx="4833">
                  <c:v>10</c:v>
                </c:pt>
                <c:pt idx="4834">
                  <c:v>10</c:v>
                </c:pt>
                <c:pt idx="4835">
                  <c:v>4</c:v>
                </c:pt>
                <c:pt idx="4836">
                  <c:v>4</c:v>
                </c:pt>
                <c:pt idx="4837">
                  <c:v>10</c:v>
                </c:pt>
                <c:pt idx="4838">
                  <c:v>6</c:v>
                </c:pt>
                <c:pt idx="4839">
                  <c:v>10</c:v>
                </c:pt>
                <c:pt idx="4840">
                  <c:v>13</c:v>
                </c:pt>
                <c:pt idx="4841">
                  <c:v>2</c:v>
                </c:pt>
                <c:pt idx="4842">
                  <c:v>2</c:v>
                </c:pt>
                <c:pt idx="4843">
                  <c:v>2</c:v>
                </c:pt>
                <c:pt idx="4844">
                  <c:v>2</c:v>
                </c:pt>
                <c:pt idx="4845">
                  <c:v>2</c:v>
                </c:pt>
                <c:pt idx="4846">
                  <c:v>2</c:v>
                </c:pt>
                <c:pt idx="4847">
                  <c:v>4</c:v>
                </c:pt>
                <c:pt idx="4848">
                  <c:v>2</c:v>
                </c:pt>
                <c:pt idx="4849">
                  <c:v>2</c:v>
                </c:pt>
                <c:pt idx="4850">
                  <c:v>1</c:v>
                </c:pt>
                <c:pt idx="4851">
                  <c:v>0</c:v>
                </c:pt>
                <c:pt idx="4852">
                  <c:v>2</c:v>
                </c:pt>
                <c:pt idx="4853">
                  <c:v>2</c:v>
                </c:pt>
                <c:pt idx="4854">
                  <c:v>4</c:v>
                </c:pt>
                <c:pt idx="4855">
                  <c:v>9</c:v>
                </c:pt>
                <c:pt idx="4856">
                  <c:v>11</c:v>
                </c:pt>
                <c:pt idx="4857">
                  <c:v>12</c:v>
                </c:pt>
                <c:pt idx="4858">
                  <c:v>9</c:v>
                </c:pt>
                <c:pt idx="4859">
                  <c:v>8</c:v>
                </c:pt>
                <c:pt idx="4860">
                  <c:v>8</c:v>
                </c:pt>
                <c:pt idx="4861">
                  <c:v>5</c:v>
                </c:pt>
                <c:pt idx="4862">
                  <c:v>11</c:v>
                </c:pt>
                <c:pt idx="4863">
                  <c:v>4</c:v>
                </c:pt>
                <c:pt idx="4864">
                  <c:v>7</c:v>
                </c:pt>
                <c:pt idx="4865">
                  <c:v>2</c:v>
                </c:pt>
                <c:pt idx="4866">
                  <c:v>2</c:v>
                </c:pt>
                <c:pt idx="4867">
                  <c:v>2</c:v>
                </c:pt>
                <c:pt idx="4868">
                  <c:v>1</c:v>
                </c:pt>
                <c:pt idx="4869">
                  <c:v>0</c:v>
                </c:pt>
                <c:pt idx="4870">
                  <c:v>2</c:v>
                </c:pt>
                <c:pt idx="4871">
                  <c:v>3</c:v>
                </c:pt>
                <c:pt idx="4872">
                  <c:v>2</c:v>
                </c:pt>
                <c:pt idx="4873">
                  <c:v>0</c:v>
                </c:pt>
                <c:pt idx="4874">
                  <c:v>1</c:v>
                </c:pt>
                <c:pt idx="4875">
                  <c:v>0</c:v>
                </c:pt>
                <c:pt idx="4876">
                  <c:v>0</c:v>
                </c:pt>
                <c:pt idx="4877">
                  <c:v>2</c:v>
                </c:pt>
                <c:pt idx="4878">
                  <c:v>1</c:v>
                </c:pt>
                <c:pt idx="4879">
                  <c:v>12</c:v>
                </c:pt>
                <c:pt idx="4880">
                  <c:v>8</c:v>
                </c:pt>
                <c:pt idx="4881">
                  <c:v>4</c:v>
                </c:pt>
                <c:pt idx="4882">
                  <c:v>6</c:v>
                </c:pt>
                <c:pt idx="4883">
                  <c:v>4</c:v>
                </c:pt>
                <c:pt idx="4884">
                  <c:v>4</c:v>
                </c:pt>
                <c:pt idx="4885">
                  <c:v>8</c:v>
                </c:pt>
                <c:pt idx="4886">
                  <c:v>6</c:v>
                </c:pt>
                <c:pt idx="4887">
                  <c:v>9</c:v>
                </c:pt>
                <c:pt idx="4888">
                  <c:v>11</c:v>
                </c:pt>
                <c:pt idx="4889">
                  <c:v>4</c:v>
                </c:pt>
                <c:pt idx="4890">
                  <c:v>2</c:v>
                </c:pt>
                <c:pt idx="4891">
                  <c:v>1</c:v>
                </c:pt>
                <c:pt idx="4892">
                  <c:v>4</c:v>
                </c:pt>
                <c:pt idx="4893">
                  <c:v>1</c:v>
                </c:pt>
                <c:pt idx="4894">
                  <c:v>5</c:v>
                </c:pt>
                <c:pt idx="4895">
                  <c:v>3</c:v>
                </c:pt>
                <c:pt idx="4896">
                  <c:v>2</c:v>
                </c:pt>
                <c:pt idx="4897">
                  <c:v>3</c:v>
                </c:pt>
                <c:pt idx="4898">
                  <c:v>2</c:v>
                </c:pt>
                <c:pt idx="4899">
                  <c:v>1</c:v>
                </c:pt>
                <c:pt idx="4900">
                  <c:v>3</c:v>
                </c:pt>
                <c:pt idx="4901">
                  <c:v>3</c:v>
                </c:pt>
                <c:pt idx="4902">
                  <c:v>5</c:v>
                </c:pt>
                <c:pt idx="4903">
                  <c:v>3</c:v>
                </c:pt>
                <c:pt idx="4904">
                  <c:v>8</c:v>
                </c:pt>
                <c:pt idx="4905">
                  <c:v>4</c:v>
                </c:pt>
                <c:pt idx="4906">
                  <c:v>4</c:v>
                </c:pt>
                <c:pt idx="4907">
                  <c:v>4</c:v>
                </c:pt>
                <c:pt idx="4908">
                  <c:v>2</c:v>
                </c:pt>
                <c:pt idx="4909">
                  <c:v>2</c:v>
                </c:pt>
                <c:pt idx="4910">
                  <c:v>3</c:v>
                </c:pt>
                <c:pt idx="4911">
                  <c:v>4</c:v>
                </c:pt>
                <c:pt idx="4912">
                  <c:v>4</c:v>
                </c:pt>
                <c:pt idx="4913">
                  <c:v>2</c:v>
                </c:pt>
                <c:pt idx="4914">
                  <c:v>2</c:v>
                </c:pt>
                <c:pt idx="4915">
                  <c:v>4</c:v>
                </c:pt>
                <c:pt idx="4916">
                  <c:v>2</c:v>
                </c:pt>
                <c:pt idx="4917">
                  <c:v>1</c:v>
                </c:pt>
                <c:pt idx="4918">
                  <c:v>2</c:v>
                </c:pt>
                <c:pt idx="4919">
                  <c:v>4</c:v>
                </c:pt>
                <c:pt idx="4920">
                  <c:v>3</c:v>
                </c:pt>
                <c:pt idx="4921">
                  <c:v>1</c:v>
                </c:pt>
                <c:pt idx="4922">
                  <c:v>3</c:v>
                </c:pt>
                <c:pt idx="4923">
                  <c:v>1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3</c:v>
                </c:pt>
                <c:pt idx="4928">
                  <c:v>8</c:v>
                </c:pt>
                <c:pt idx="4929">
                  <c:v>4</c:v>
                </c:pt>
                <c:pt idx="4930">
                  <c:v>1</c:v>
                </c:pt>
                <c:pt idx="4931">
                  <c:v>1</c:v>
                </c:pt>
                <c:pt idx="4932">
                  <c:v>4</c:v>
                </c:pt>
                <c:pt idx="4933">
                  <c:v>7</c:v>
                </c:pt>
                <c:pt idx="4934">
                  <c:v>1</c:v>
                </c:pt>
                <c:pt idx="4935">
                  <c:v>2</c:v>
                </c:pt>
                <c:pt idx="4936">
                  <c:v>2</c:v>
                </c:pt>
                <c:pt idx="4937">
                  <c:v>1</c:v>
                </c:pt>
                <c:pt idx="4938">
                  <c:v>0</c:v>
                </c:pt>
                <c:pt idx="4939">
                  <c:v>1</c:v>
                </c:pt>
                <c:pt idx="4940">
                  <c:v>4</c:v>
                </c:pt>
                <c:pt idx="4941">
                  <c:v>2</c:v>
                </c:pt>
                <c:pt idx="4942">
                  <c:v>3</c:v>
                </c:pt>
                <c:pt idx="4943">
                  <c:v>4</c:v>
                </c:pt>
                <c:pt idx="4944">
                  <c:v>3</c:v>
                </c:pt>
                <c:pt idx="4945">
                  <c:v>2</c:v>
                </c:pt>
                <c:pt idx="4946">
                  <c:v>1</c:v>
                </c:pt>
                <c:pt idx="4947">
                  <c:v>1</c:v>
                </c:pt>
                <c:pt idx="4948">
                  <c:v>0</c:v>
                </c:pt>
                <c:pt idx="4949">
                  <c:v>2</c:v>
                </c:pt>
                <c:pt idx="4950">
                  <c:v>2</c:v>
                </c:pt>
                <c:pt idx="4951">
                  <c:v>10</c:v>
                </c:pt>
                <c:pt idx="4952">
                  <c:v>5</c:v>
                </c:pt>
                <c:pt idx="4953">
                  <c:v>7</c:v>
                </c:pt>
                <c:pt idx="4954">
                  <c:v>6</c:v>
                </c:pt>
                <c:pt idx="4955">
                  <c:v>8</c:v>
                </c:pt>
                <c:pt idx="4956">
                  <c:v>4</c:v>
                </c:pt>
                <c:pt idx="4957">
                  <c:v>4</c:v>
                </c:pt>
                <c:pt idx="4958">
                  <c:v>10</c:v>
                </c:pt>
                <c:pt idx="4959">
                  <c:v>11</c:v>
                </c:pt>
                <c:pt idx="4960">
                  <c:v>10</c:v>
                </c:pt>
                <c:pt idx="4961">
                  <c:v>3</c:v>
                </c:pt>
                <c:pt idx="4962">
                  <c:v>2</c:v>
                </c:pt>
                <c:pt idx="4963">
                  <c:v>2</c:v>
                </c:pt>
                <c:pt idx="4964">
                  <c:v>4</c:v>
                </c:pt>
                <c:pt idx="4965">
                  <c:v>0</c:v>
                </c:pt>
                <c:pt idx="4966">
                  <c:v>2</c:v>
                </c:pt>
                <c:pt idx="4967">
                  <c:v>5</c:v>
                </c:pt>
                <c:pt idx="4968">
                  <c:v>5</c:v>
                </c:pt>
                <c:pt idx="4969">
                  <c:v>4</c:v>
                </c:pt>
                <c:pt idx="4970">
                  <c:v>1</c:v>
                </c:pt>
                <c:pt idx="4971">
                  <c:v>0</c:v>
                </c:pt>
                <c:pt idx="4972">
                  <c:v>1</c:v>
                </c:pt>
                <c:pt idx="4973">
                  <c:v>0</c:v>
                </c:pt>
                <c:pt idx="4974">
                  <c:v>0</c:v>
                </c:pt>
                <c:pt idx="4975">
                  <c:v>11</c:v>
                </c:pt>
                <c:pt idx="4976">
                  <c:v>5</c:v>
                </c:pt>
                <c:pt idx="4977">
                  <c:v>9</c:v>
                </c:pt>
                <c:pt idx="4978">
                  <c:v>7</c:v>
                </c:pt>
                <c:pt idx="4979">
                  <c:v>8</c:v>
                </c:pt>
                <c:pt idx="4980">
                  <c:v>3</c:v>
                </c:pt>
                <c:pt idx="4981">
                  <c:v>8</c:v>
                </c:pt>
                <c:pt idx="4982">
                  <c:v>3</c:v>
                </c:pt>
                <c:pt idx="4983">
                  <c:v>6</c:v>
                </c:pt>
                <c:pt idx="4984">
                  <c:v>8</c:v>
                </c:pt>
                <c:pt idx="4985">
                  <c:v>5</c:v>
                </c:pt>
                <c:pt idx="4986">
                  <c:v>3</c:v>
                </c:pt>
                <c:pt idx="4987">
                  <c:v>1</c:v>
                </c:pt>
                <c:pt idx="4988">
                  <c:v>1</c:v>
                </c:pt>
                <c:pt idx="4989">
                  <c:v>0</c:v>
                </c:pt>
                <c:pt idx="4990">
                  <c:v>1</c:v>
                </c:pt>
                <c:pt idx="4991">
                  <c:v>5</c:v>
                </c:pt>
                <c:pt idx="4992">
                  <c:v>4</c:v>
                </c:pt>
                <c:pt idx="4993">
                  <c:v>0</c:v>
                </c:pt>
                <c:pt idx="4994">
                  <c:v>0</c:v>
                </c:pt>
                <c:pt idx="4995">
                  <c:v>2</c:v>
                </c:pt>
                <c:pt idx="4996">
                  <c:v>1</c:v>
                </c:pt>
                <c:pt idx="4997">
                  <c:v>1</c:v>
                </c:pt>
                <c:pt idx="4998">
                  <c:v>0</c:v>
                </c:pt>
                <c:pt idx="4999">
                  <c:v>10</c:v>
                </c:pt>
                <c:pt idx="5000">
                  <c:v>14</c:v>
                </c:pt>
                <c:pt idx="5001">
                  <c:v>10</c:v>
                </c:pt>
                <c:pt idx="5002">
                  <c:v>4</c:v>
                </c:pt>
                <c:pt idx="5003">
                  <c:v>4</c:v>
                </c:pt>
                <c:pt idx="5004">
                  <c:v>4</c:v>
                </c:pt>
                <c:pt idx="5005">
                  <c:v>9</c:v>
                </c:pt>
                <c:pt idx="5006">
                  <c:v>8</c:v>
                </c:pt>
                <c:pt idx="5007">
                  <c:v>8</c:v>
                </c:pt>
                <c:pt idx="5008">
                  <c:v>11</c:v>
                </c:pt>
                <c:pt idx="5009">
                  <c:v>4</c:v>
                </c:pt>
                <c:pt idx="5010">
                  <c:v>1</c:v>
                </c:pt>
                <c:pt idx="5011">
                  <c:v>2</c:v>
                </c:pt>
                <c:pt idx="5012">
                  <c:v>2</c:v>
                </c:pt>
                <c:pt idx="5013">
                  <c:v>2</c:v>
                </c:pt>
                <c:pt idx="5014">
                  <c:v>2</c:v>
                </c:pt>
                <c:pt idx="5015">
                  <c:v>3</c:v>
                </c:pt>
                <c:pt idx="5016">
                  <c:v>2</c:v>
                </c:pt>
                <c:pt idx="5017">
                  <c:v>3</c:v>
                </c:pt>
                <c:pt idx="5018">
                  <c:v>3</c:v>
                </c:pt>
                <c:pt idx="5019">
                  <c:v>1</c:v>
                </c:pt>
                <c:pt idx="5020">
                  <c:v>1</c:v>
                </c:pt>
                <c:pt idx="5021">
                  <c:v>2</c:v>
                </c:pt>
                <c:pt idx="5022">
                  <c:v>4</c:v>
                </c:pt>
                <c:pt idx="5023">
                  <c:v>13</c:v>
                </c:pt>
                <c:pt idx="5024">
                  <c:v>4</c:v>
                </c:pt>
                <c:pt idx="5025">
                  <c:v>4</c:v>
                </c:pt>
                <c:pt idx="5026">
                  <c:v>7</c:v>
                </c:pt>
                <c:pt idx="5027">
                  <c:v>13</c:v>
                </c:pt>
                <c:pt idx="5028">
                  <c:v>7</c:v>
                </c:pt>
                <c:pt idx="5029">
                  <c:v>7</c:v>
                </c:pt>
                <c:pt idx="5030">
                  <c:v>9</c:v>
                </c:pt>
                <c:pt idx="5031">
                  <c:v>7</c:v>
                </c:pt>
                <c:pt idx="5032">
                  <c:v>6</c:v>
                </c:pt>
                <c:pt idx="5033">
                  <c:v>4</c:v>
                </c:pt>
                <c:pt idx="5034">
                  <c:v>8</c:v>
                </c:pt>
                <c:pt idx="5035">
                  <c:v>5</c:v>
                </c:pt>
                <c:pt idx="5036">
                  <c:v>7</c:v>
                </c:pt>
                <c:pt idx="5037">
                  <c:v>4</c:v>
                </c:pt>
                <c:pt idx="5038">
                  <c:v>2</c:v>
                </c:pt>
                <c:pt idx="5039">
                  <c:v>2</c:v>
                </c:pt>
                <c:pt idx="5040">
                  <c:v>3</c:v>
                </c:pt>
                <c:pt idx="5041">
                  <c:v>2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2</c:v>
                </c:pt>
                <c:pt idx="5047">
                  <c:v>11</c:v>
                </c:pt>
                <c:pt idx="5048">
                  <c:v>8</c:v>
                </c:pt>
                <c:pt idx="5049">
                  <c:v>4</c:v>
                </c:pt>
                <c:pt idx="5050">
                  <c:v>16</c:v>
                </c:pt>
                <c:pt idx="5051">
                  <c:v>11</c:v>
                </c:pt>
                <c:pt idx="5052">
                  <c:v>4</c:v>
                </c:pt>
                <c:pt idx="5053">
                  <c:v>10</c:v>
                </c:pt>
                <c:pt idx="5054">
                  <c:v>10</c:v>
                </c:pt>
                <c:pt idx="5055">
                  <c:v>19</c:v>
                </c:pt>
                <c:pt idx="5056">
                  <c:v>13</c:v>
                </c:pt>
                <c:pt idx="5057">
                  <c:v>3</c:v>
                </c:pt>
                <c:pt idx="5058">
                  <c:v>4</c:v>
                </c:pt>
                <c:pt idx="5059">
                  <c:v>1</c:v>
                </c:pt>
                <c:pt idx="5060">
                  <c:v>1</c:v>
                </c:pt>
                <c:pt idx="5061">
                  <c:v>1</c:v>
                </c:pt>
                <c:pt idx="5062">
                  <c:v>3</c:v>
                </c:pt>
                <c:pt idx="5063">
                  <c:v>2</c:v>
                </c:pt>
                <c:pt idx="5064">
                  <c:v>6</c:v>
                </c:pt>
                <c:pt idx="5065">
                  <c:v>6</c:v>
                </c:pt>
                <c:pt idx="5066">
                  <c:v>2</c:v>
                </c:pt>
                <c:pt idx="5067">
                  <c:v>4</c:v>
                </c:pt>
                <c:pt idx="5068">
                  <c:v>0</c:v>
                </c:pt>
                <c:pt idx="5069">
                  <c:v>2</c:v>
                </c:pt>
                <c:pt idx="5070">
                  <c:v>3</c:v>
                </c:pt>
                <c:pt idx="5071">
                  <c:v>5</c:v>
                </c:pt>
                <c:pt idx="5072">
                  <c:v>6</c:v>
                </c:pt>
                <c:pt idx="5073">
                  <c:v>4</c:v>
                </c:pt>
                <c:pt idx="5074">
                  <c:v>1</c:v>
                </c:pt>
                <c:pt idx="5075">
                  <c:v>3</c:v>
                </c:pt>
                <c:pt idx="5076">
                  <c:v>2</c:v>
                </c:pt>
                <c:pt idx="5077">
                  <c:v>2</c:v>
                </c:pt>
                <c:pt idx="5078">
                  <c:v>2</c:v>
                </c:pt>
                <c:pt idx="5079">
                  <c:v>2</c:v>
                </c:pt>
                <c:pt idx="5080">
                  <c:v>4</c:v>
                </c:pt>
                <c:pt idx="5081">
                  <c:v>0</c:v>
                </c:pt>
                <c:pt idx="5082">
                  <c:v>1</c:v>
                </c:pt>
                <c:pt idx="5083">
                  <c:v>2</c:v>
                </c:pt>
                <c:pt idx="5084">
                  <c:v>2</c:v>
                </c:pt>
                <c:pt idx="5085">
                  <c:v>2</c:v>
                </c:pt>
                <c:pt idx="5086">
                  <c:v>1</c:v>
                </c:pt>
                <c:pt idx="5087">
                  <c:v>2</c:v>
                </c:pt>
                <c:pt idx="5088">
                  <c:v>1</c:v>
                </c:pt>
                <c:pt idx="5089">
                  <c:v>1</c:v>
                </c:pt>
                <c:pt idx="5090">
                  <c:v>2</c:v>
                </c:pt>
                <c:pt idx="5091">
                  <c:v>0</c:v>
                </c:pt>
                <c:pt idx="5092">
                  <c:v>1</c:v>
                </c:pt>
                <c:pt idx="5093">
                  <c:v>0</c:v>
                </c:pt>
                <c:pt idx="5094">
                  <c:v>2</c:v>
                </c:pt>
                <c:pt idx="5095">
                  <c:v>3</c:v>
                </c:pt>
                <c:pt idx="5096">
                  <c:v>5</c:v>
                </c:pt>
                <c:pt idx="5097">
                  <c:v>1</c:v>
                </c:pt>
                <c:pt idx="5098">
                  <c:v>4</c:v>
                </c:pt>
                <c:pt idx="5099">
                  <c:v>3</c:v>
                </c:pt>
                <c:pt idx="5100">
                  <c:v>8</c:v>
                </c:pt>
                <c:pt idx="5101">
                  <c:v>2</c:v>
                </c:pt>
                <c:pt idx="5102">
                  <c:v>5</c:v>
                </c:pt>
                <c:pt idx="5103">
                  <c:v>7</c:v>
                </c:pt>
                <c:pt idx="5104">
                  <c:v>11</c:v>
                </c:pt>
                <c:pt idx="5105">
                  <c:v>5</c:v>
                </c:pt>
                <c:pt idx="5106">
                  <c:v>0</c:v>
                </c:pt>
                <c:pt idx="5107">
                  <c:v>4</c:v>
                </c:pt>
                <c:pt idx="5108">
                  <c:v>2</c:v>
                </c:pt>
                <c:pt idx="5109">
                  <c:v>3</c:v>
                </c:pt>
                <c:pt idx="5110">
                  <c:v>4</c:v>
                </c:pt>
                <c:pt idx="5111">
                  <c:v>2</c:v>
                </c:pt>
                <c:pt idx="5112">
                  <c:v>2</c:v>
                </c:pt>
                <c:pt idx="5113">
                  <c:v>0</c:v>
                </c:pt>
                <c:pt idx="5114">
                  <c:v>4</c:v>
                </c:pt>
                <c:pt idx="5115">
                  <c:v>2</c:v>
                </c:pt>
                <c:pt idx="5116">
                  <c:v>2</c:v>
                </c:pt>
                <c:pt idx="5117">
                  <c:v>1</c:v>
                </c:pt>
                <c:pt idx="5118">
                  <c:v>0</c:v>
                </c:pt>
                <c:pt idx="5119">
                  <c:v>4</c:v>
                </c:pt>
                <c:pt idx="5120">
                  <c:v>4</c:v>
                </c:pt>
                <c:pt idx="5121">
                  <c:v>2</c:v>
                </c:pt>
                <c:pt idx="5122">
                  <c:v>2</c:v>
                </c:pt>
                <c:pt idx="5123">
                  <c:v>1</c:v>
                </c:pt>
                <c:pt idx="5124">
                  <c:v>0</c:v>
                </c:pt>
                <c:pt idx="5125">
                  <c:v>2</c:v>
                </c:pt>
                <c:pt idx="5126">
                  <c:v>1</c:v>
                </c:pt>
                <c:pt idx="5127">
                  <c:v>2</c:v>
                </c:pt>
                <c:pt idx="5128">
                  <c:v>5</c:v>
                </c:pt>
                <c:pt idx="5129">
                  <c:v>2</c:v>
                </c:pt>
                <c:pt idx="5130">
                  <c:v>2</c:v>
                </c:pt>
                <c:pt idx="5131">
                  <c:v>4</c:v>
                </c:pt>
                <c:pt idx="5132">
                  <c:v>0</c:v>
                </c:pt>
                <c:pt idx="5133">
                  <c:v>0</c:v>
                </c:pt>
                <c:pt idx="5134">
                  <c:v>2</c:v>
                </c:pt>
                <c:pt idx="5135">
                  <c:v>3</c:v>
                </c:pt>
                <c:pt idx="5136">
                  <c:v>6</c:v>
                </c:pt>
                <c:pt idx="5137">
                  <c:v>0</c:v>
                </c:pt>
                <c:pt idx="5138">
                  <c:v>2</c:v>
                </c:pt>
                <c:pt idx="5139">
                  <c:v>3</c:v>
                </c:pt>
                <c:pt idx="5140">
                  <c:v>1</c:v>
                </c:pt>
                <c:pt idx="5141">
                  <c:v>3</c:v>
                </c:pt>
                <c:pt idx="5142">
                  <c:v>2</c:v>
                </c:pt>
                <c:pt idx="5143">
                  <c:v>7</c:v>
                </c:pt>
                <c:pt idx="5144">
                  <c:v>15</c:v>
                </c:pt>
                <c:pt idx="5145">
                  <c:v>8</c:v>
                </c:pt>
                <c:pt idx="5146">
                  <c:v>8</c:v>
                </c:pt>
                <c:pt idx="5147">
                  <c:v>6</c:v>
                </c:pt>
                <c:pt idx="5148">
                  <c:v>1</c:v>
                </c:pt>
                <c:pt idx="5149">
                  <c:v>6</c:v>
                </c:pt>
                <c:pt idx="5150">
                  <c:v>12</c:v>
                </c:pt>
                <c:pt idx="5151">
                  <c:v>5</c:v>
                </c:pt>
                <c:pt idx="5152">
                  <c:v>8</c:v>
                </c:pt>
                <c:pt idx="5153">
                  <c:v>3</c:v>
                </c:pt>
                <c:pt idx="5154">
                  <c:v>3</c:v>
                </c:pt>
                <c:pt idx="5155">
                  <c:v>2</c:v>
                </c:pt>
                <c:pt idx="5156">
                  <c:v>1</c:v>
                </c:pt>
                <c:pt idx="5157">
                  <c:v>0</c:v>
                </c:pt>
                <c:pt idx="5158">
                  <c:v>3</c:v>
                </c:pt>
                <c:pt idx="5159">
                  <c:v>1</c:v>
                </c:pt>
                <c:pt idx="5160">
                  <c:v>3</c:v>
                </c:pt>
                <c:pt idx="5161">
                  <c:v>0</c:v>
                </c:pt>
                <c:pt idx="5162">
                  <c:v>1</c:v>
                </c:pt>
                <c:pt idx="5163">
                  <c:v>0</c:v>
                </c:pt>
                <c:pt idx="5164">
                  <c:v>2</c:v>
                </c:pt>
                <c:pt idx="5165">
                  <c:v>2</c:v>
                </c:pt>
                <c:pt idx="5166">
                  <c:v>3</c:v>
                </c:pt>
                <c:pt idx="5167">
                  <c:v>4</c:v>
                </c:pt>
                <c:pt idx="5168">
                  <c:v>14</c:v>
                </c:pt>
                <c:pt idx="5169">
                  <c:v>9</c:v>
                </c:pt>
                <c:pt idx="5170">
                  <c:v>6</c:v>
                </c:pt>
                <c:pt idx="5171">
                  <c:v>4</c:v>
                </c:pt>
                <c:pt idx="5172">
                  <c:v>5</c:v>
                </c:pt>
                <c:pt idx="5173">
                  <c:v>3</c:v>
                </c:pt>
                <c:pt idx="5174">
                  <c:v>9</c:v>
                </c:pt>
                <c:pt idx="5175">
                  <c:v>19</c:v>
                </c:pt>
                <c:pt idx="5176">
                  <c:v>13</c:v>
                </c:pt>
                <c:pt idx="5177">
                  <c:v>10</c:v>
                </c:pt>
                <c:pt idx="5178">
                  <c:v>3</c:v>
                </c:pt>
                <c:pt idx="5179">
                  <c:v>3</c:v>
                </c:pt>
                <c:pt idx="5180">
                  <c:v>3</c:v>
                </c:pt>
                <c:pt idx="5181">
                  <c:v>1</c:v>
                </c:pt>
                <c:pt idx="5182">
                  <c:v>1</c:v>
                </c:pt>
                <c:pt idx="5183">
                  <c:v>0</c:v>
                </c:pt>
                <c:pt idx="5184">
                  <c:v>4</c:v>
                </c:pt>
                <c:pt idx="5185">
                  <c:v>1</c:v>
                </c:pt>
                <c:pt idx="5186">
                  <c:v>1</c:v>
                </c:pt>
                <c:pt idx="5187">
                  <c:v>0</c:v>
                </c:pt>
                <c:pt idx="5188">
                  <c:v>4</c:v>
                </c:pt>
                <c:pt idx="5189">
                  <c:v>2</c:v>
                </c:pt>
                <c:pt idx="5190">
                  <c:v>3</c:v>
                </c:pt>
                <c:pt idx="5191">
                  <c:v>10</c:v>
                </c:pt>
                <c:pt idx="5192">
                  <c:v>5</c:v>
                </c:pt>
                <c:pt idx="5193">
                  <c:v>8</c:v>
                </c:pt>
                <c:pt idx="5194">
                  <c:v>3</c:v>
                </c:pt>
                <c:pt idx="5195">
                  <c:v>5</c:v>
                </c:pt>
                <c:pt idx="5196">
                  <c:v>1</c:v>
                </c:pt>
                <c:pt idx="5197">
                  <c:v>9</c:v>
                </c:pt>
                <c:pt idx="5198">
                  <c:v>6</c:v>
                </c:pt>
                <c:pt idx="5199">
                  <c:v>5</c:v>
                </c:pt>
                <c:pt idx="5200">
                  <c:v>9</c:v>
                </c:pt>
                <c:pt idx="5201">
                  <c:v>8</c:v>
                </c:pt>
                <c:pt idx="5202">
                  <c:v>7</c:v>
                </c:pt>
                <c:pt idx="5203">
                  <c:v>2</c:v>
                </c:pt>
                <c:pt idx="5204">
                  <c:v>1</c:v>
                </c:pt>
                <c:pt idx="5205">
                  <c:v>0</c:v>
                </c:pt>
                <c:pt idx="5206">
                  <c:v>2</c:v>
                </c:pt>
                <c:pt idx="5207">
                  <c:v>4</c:v>
                </c:pt>
                <c:pt idx="5208">
                  <c:v>4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2</c:v>
                </c:pt>
                <c:pt idx="5214">
                  <c:v>2</c:v>
                </c:pt>
                <c:pt idx="5215">
                  <c:v>6</c:v>
                </c:pt>
                <c:pt idx="5216">
                  <c:v>8</c:v>
                </c:pt>
                <c:pt idx="5217">
                  <c:v>5</c:v>
                </c:pt>
                <c:pt idx="5218">
                  <c:v>8</c:v>
                </c:pt>
                <c:pt idx="5219">
                  <c:v>5</c:v>
                </c:pt>
                <c:pt idx="5220">
                  <c:v>5</c:v>
                </c:pt>
                <c:pt idx="5221">
                  <c:v>7</c:v>
                </c:pt>
                <c:pt idx="5222">
                  <c:v>7</c:v>
                </c:pt>
                <c:pt idx="5223">
                  <c:v>8</c:v>
                </c:pt>
                <c:pt idx="5224">
                  <c:v>9</c:v>
                </c:pt>
                <c:pt idx="5225">
                  <c:v>7</c:v>
                </c:pt>
                <c:pt idx="5226">
                  <c:v>0</c:v>
                </c:pt>
                <c:pt idx="5227">
                  <c:v>0</c:v>
                </c:pt>
                <c:pt idx="5228">
                  <c:v>1</c:v>
                </c:pt>
                <c:pt idx="5229">
                  <c:v>2</c:v>
                </c:pt>
                <c:pt idx="5230">
                  <c:v>1</c:v>
                </c:pt>
                <c:pt idx="5231">
                  <c:v>5</c:v>
                </c:pt>
                <c:pt idx="5232">
                  <c:v>2</c:v>
                </c:pt>
                <c:pt idx="5233">
                  <c:v>1</c:v>
                </c:pt>
                <c:pt idx="5234">
                  <c:v>1</c:v>
                </c:pt>
                <c:pt idx="5235">
                  <c:v>2</c:v>
                </c:pt>
                <c:pt idx="5236">
                  <c:v>0</c:v>
                </c:pt>
                <c:pt idx="5237">
                  <c:v>2</c:v>
                </c:pt>
                <c:pt idx="5238">
                  <c:v>1</c:v>
                </c:pt>
                <c:pt idx="5239">
                  <c:v>3</c:v>
                </c:pt>
                <c:pt idx="5240">
                  <c:v>5</c:v>
                </c:pt>
                <c:pt idx="5241">
                  <c:v>2</c:v>
                </c:pt>
                <c:pt idx="5242">
                  <c:v>3</c:v>
                </c:pt>
                <c:pt idx="5243">
                  <c:v>0</c:v>
                </c:pt>
                <c:pt idx="5244">
                  <c:v>2</c:v>
                </c:pt>
                <c:pt idx="5245">
                  <c:v>0</c:v>
                </c:pt>
                <c:pt idx="5246">
                  <c:v>4</c:v>
                </c:pt>
                <c:pt idx="5247">
                  <c:v>5</c:v>
                </c:pt>
                <c:pt idx="5248">
                  <c:v>6</c:v>
                </c:pt>
                <c:pt idx="5249">
                  <c:v>2</c:v>
                </c:pt>
                <c:pt idx="5250">
                  <c:v>3</c:v>
                </c:pt>
                <c:pt idx="5251">
                  <c:v>2</c:v>
                </c:pt>
                <c:pt idx="5252">
                  <c:v>4</c:v>
                </c:pt>
                <c:pt idx="5253">
                  <c:v>6</c:v>
                </c:pt>
                <c:pt idx="5254">
                  <c:v>2</c:v>
                </c:pt>
                <c:pt idx="5255">
                  <c:v>1</c:v>
                </c:pt>
                <c:pt idx="5256">
                  <c:v>2</c:v>
                </c:pt>
                <c:pt idx="5257">
                  <c:v>0</c:v>
                </c:pt>
                <c:pt idx="5258">
                  <c:v>0</c:v>
                </c:pt>
                <c:pt idx="5259">
                  <c:v>2</c:v>
                </c:pt>
                <c:pt idx="5260">
                  <c:v>1</c:v>
                </c:pt>
                <c:pt idx="5261">
                  <c:v>0</c:v>
                </c:pt>
                <c:pt idx="5262">
                  <c:v>3</c:v>
                </c:pt>
                <c:pt idx="5263">
                  <c:v>2</c:v>
                </c:pt>
                <c:pt idx="5264">
                  <c:v>5</c:v>
                </c:pt>
                <c:pt idx="5265">
                  <c:v>3</c:v>
                </c:pt>
                <c:pt idx="5266">
                  <c:v>0</c:v>
                </c:pt>
                <c:pt idx="5267">
                  <c:v>0</c:v>
                </c:pt>
                <c:pt idx="5268">
                  <c:v>2</c:v>
                </c:pt>
                <c:pt idx="5269">
                  <c:v>6</c:v>
                </c:pt>
                <c:pt idx="5270">
                  <c:v>1</c:v>
                </c:pt>
                <c:pt idx="5271">
                  <c:v>2</c:v>
                </c:pt>
                <c:pt idx="5272">
                  <c:v>5</c:v>
                </c:pt>
                <c:pt idx="5273">
                  <c:v>2</c:v>
                </c:pt>
                <c:pt idx="5274">
                  <c:v>1</c:v>
                </c:pt>
                <c:pt idx="5275">
                  <c:v>3</c:v>
                </c:pt>
                <c:pt idx="5276">
                  <c:v>1</c:v>
                </c:pt>
                <c:pt idx="5277">
                  <c:v>4</c:v>
                </c:pt>
                <c:pt idx="5278">
                  <c:v>3</c:v>
                </c:pt>
                <c:pt idx="5279">
                  <c:v>3</c:v>
                </c:pt>
                <c:pt idx="5280">
                  <c:v>4</c:v>
                </c:pt>
                <c:pt idx="5281">
                  <c:v>0</c:v>
                </c:pt>
                <c:pt idx="5282">
                  <c:v>1</c:v>
                </c:pt>
                <c:pt idx="5283">
                  <c:v>0</c:v>
                </c:pt>
                <c:pt idx="5284">
                  <c:v>2</c:v>
                </c:pt>
                <c:pt idx="5285">
                  <c:v>2</c:v>
                </c:pt>
                <c:pt idx="5286">
                  <c:v>2</c:v>
                </c:pt>
                <c:pt idx="5287">
                  <c:v>5</c:v>
                </c:pt>
                <c:pt idx="5288">
                  <c:v>8</c:v>
                </c:pt>
                <c:pt idx="5289">
                  <c:v>5</c:v>
                </c:pt>
                <c:pt idx="5290">
                  <c:v>9</c:v>
                </c:pt>
                <c:pt idx="5291">
                  <c:v>6</c:v>
                </c:pt>
                <c:pt idx="5292">
                  <c:v>1</c:v>
                </c:pt>
                <c:pt idx="5293">
                  <c:v>4</c:v>
                </c:pt>
                <c:pt idx="5294">
                  <c:v>6</c:v>
                </c:pt>
                <c:pt idx="5295">
                  <c:v>4</c:v>
                </c:pt>
                <c:pt idx="5296">
                  <c:v>3</c:v>
                </c:pt>
                <c:pt idx="5297">
                  <c:v>3</c:v>
                </c:pt>
                <c:pt idx="5298">
                  <c:v>2</c:v>
                </c:pt>
                <c:pt idx="5299">
                  <c:v>1</c:v>
                </c:pt>
                <c:pt idx="5300">
                  <c:v>5</c:v>
                </c:pt>
                <c:pt idx="5301">
                  <c:v>1</c:v>
                </c:pt>
                <c:pt idx="5302">
                  <c:v>5</c:v>
                </c:pt>
                <c:pt idx="5303">
                  <c:v>4</c:v>
                </c:pt>
                <c:pt idx="5304">
                  <c:v>3</c:v>
                </c:pt>
                <c:pt idx="5305">
                  <c:v>0</c:v>
                </c:pt>
                <c:pt idx="5306">
                  <c:v>2</c:v>
                </c:pt>
                <c:pt idx="5307">
                  <c:v>2</c:v>
                </c:pt>
                <c:pt idx="5308">
                  <c:v>0</c:v>
                </c:pt>
                <c:pt idx="5309">
                  <c:v>0</c:v>
                </c:pt>
                <c:pt idx="5310">
                  <c:v>2</c:v>
                </c:pt>
                <c:pt idx="5311">
                  <c:v>8</c:v>
                </c:pt>
                <c:pt idx="5312">
                  <c:v>14</c:v>
                </c:pt>
                <c:pt idx="5313">
                  <c:v>6</c:v>
                </c:pt>
                <c:pt idx="5314">
                  <c:v>7</c:v>
                </c:pt>
                <c:pt idx="5315">
                  <c:v>9</c:v>
                </c:pt>
                <c:pt idx="5316">
                  <c:v>4</c:v>
                </c:pt>
                <c:pt idx="5317">
                  <c:v>5</c:v>
                </c:pt>
                <c:pt idx="5318">
                  <c:v>4</c:v>
                </c:pt>
                <c:pt idx="5319">
                  <c:v>7</c:v>
                </c:pt>
                <c:pt idx="5320">
                  <c:v>10</c:v>
                </c:pt>
                <c:pt idx="5321">
                  <c:v>4</c:v>
                </c:pt>
                <c:pt idx="5322">
                  <c:v>7</c:v>
                </c:pt>
                <c:pt idx="5323">
                  <c:v>2</c:v>
                </c:pt>
                <c:pt idx="5324">
                  <c:v>0</c:v>
                </c:pt>
                <c:pt idx="5325">
                  <c:v>2</c:v>
                </c:pt>
                <c:pt idx="5326">
                  <c:v>3</c:v>
                </c:pt>
                <c:pt idx="5327">
                  <c:v>3</c:v>
                </c:pt>
                <c:pt idx="5328">
                  <c:v>2</c:v>
                </c:pt>
                <c:pt idx="5329">
                  <c:v>2</c:v>
                </c:pt>
                <c:pt idx="5330">
                  <c:v>1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4</c:v>
                </c:pt>
                <c:pt idx="5335">
                  <c:v>4</c:v>
                </c:pt>
                <c:pt idx="5336">
                  <c:v>8</c:v>
                </c:pt>
                <c:pt idx="5337">
                  <c:v>3</c:v>
                </c:pt>
                <c:pt idx="5338">
                  <c:v>6</c:v>
                </c:pt>
                <c:pt idx="5339">
                  <c:v>4</c:v>
                </c:pt>
                <c:pt idx="5340">
                  <c:v>5</c:v>
                </c:pt>
                <c:pt idx="5341">
                  <c:v>10</c:v>
                </c:pt>
                <c:pt idx="5342">
                  <c:v>8</c:v>
                </c:pt>
                <c:pt idx="5343">
                  <c:v>10</c:v>
                </c:pt>
                <c:pt idx="5344">
                  <c:v>8</c:v>
                </c:pt>
                <c:pt idx="5345">
                  <c:v>5</c:v>
                </c:pt>
                <c:pt idx="5346">
                  <c:v>2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2</c:v>
                </c:pt>
                <c:pt idx="5351">
                  <c:v>2</c:v>
                </c:pt>
                <c:pt idx="5352">
                  <c:v>5</c:v>
                </c:pt>
                <c:pt idx="5353">
                  <c:v>0</c:v>
                </c:pt>
                <c:pt idx="5354">
                  <c:v>0</c:v>
                </c:pt>
                <c:pt idx="5355">
                  <c:v>2</c:v>
                </c:pt>
                <c:pt idx="5356">
                  <c:v>0</c:v>
                </c:pt>
                <c:pt idx="5357">
                  <c:v>2</c:v>
                </c:pt>
                <c:pt idx="5358">
                  <c:v>2</c:v>
                </c:pt>
                <c:pt idx="5359">
                  <c:v>11</c:v>
                </c:pt>
                <c:pt idx="5360">
                  <c:v>11</c:v>
                </c:pt>
                <c:pt idx="5361">
                  <c:v>10</c:v>
                </c:pt>
                <c:pt idx="5362">
                  <c:v>7</c:v>
                </c:pt>
                <c:pt idx="5363">
                  <c:v>5</c:v>
                </c:pt>
                <c:pt idx="5364">
                  <c:v>4</c:v>
                </c:pt>
                <c:pt idx="5365">
                  <c:v>5</c:v>
                </c:pt>
                <c:pt idx="5366">
                  <c:v>7</c:v>
                </c:pt>
                <c:pt idx="5367">
                  <c:v>9</c:v>
                </c:pt>
                <c:pt idx="5368">
                  <c:v>7</c:v>
                </c:pt>
                <c:pt idx="5369">
                  <c:v>4</c:v>
                </c:pt>
                <c:pt idx="5370">
                  <c:v>4</c:v>
                </c:pt>
                <c:pt idx="5371">
                  <c:v>2</c:v>
                </c:pt>
                <c:pt idx="5372">
                  <c:v>1</c:v>
                </c:pt>
                <c:pt idx="5373">
                  <c:v>1</c:v>
                </c:pt>
                <c:pt idx="5374">
                  <c:v>1</c:v>
                </c:pt>
                <c:pt idx="5375">
                  <c:v>5</c:v>
                </c:pt>
                <c:pt idx="5376">
                  <c:v>3</c:v>
                </c:pt>
                <c:pt idx="5377">
                  <c:v>1</c:v>
                </c:pt>
                <c:pt idx="5378">
                  <c:v>2</c:v>
                </c:pt>
                <c:pt idx="5379">
                  <c:v>4</c:v>
                </c:pt>
                <c:pt idx="5380">
                  <c:v>1</c:v>
                </c:pt>
                <c:pt idx="5381">
                  <c:v>0</c:v>
                </c:pt>
                <c:pt idx="5382">
                  <c:v>2</c:v>
                </c:pt>
                <c:pt idx="5383">
                  <c:v>9</c:v>
                </c:pt>
                <c:pt idx="5384">
                  <c:v>6</c:v>
                </c:pt>
                <c:pt idx="5385">
                  <c:v>2</c:v>
                </c:pt>
                <c:pt idx="5386">
                  <c:v>11</c:v>
                </c:pt>
                <c:pt idx="5387">
                  <c:v>8</c:v>
                </c:pt>
                <c:pt idx="5388">
                  <c:v>6</c:v>
                </c:pt>
                <c:pt idx="5389">
                  <c:v>7</c:v>
                </c:pt>
                <c:pt idx="5390">
                  <c:v>7</c:v>
                </c:pt>
                <c:pt idx="5391">
                  <c:v>8</c:v>
                </c:pt>
                <c:pt idx="5392">
                  <c:v>6</c:v>
                </c:pt>
                <c:pt idx="5393">
                  <c:v>3</c:v>
                </c:pt>
                <c:pt idx="5394">
                  <c:v>1</c:v>
                </c:pt>
                <c:pt idx="5395">
                  <c:v>0</c:v>
                </c:pt>
                <c:pt idx="5396">
                  <c:v>1</c:v>
                </c:pt>
                <c:pt idx="5397">
                  <c:v>1</c:v>
                </c:pt>
                <c:pt idx="5398">
                  <c:v>0</c:v>
                </c:pt>
                <c:pt idx="5399">
                  <c:v>2</c:v>
                </c:pt>
                <c:pt idx="5400">
                  <c:v>5</c:v>
                </c:pt>
                <c:pt idx="5401">
                  <c:v>2</c:v>
                </c:pt>
                <c:pt idx="5402">
                  <c:v>3</c:v>
                </c:pt>
                <c:pt idx="5403">
                  <c:v>1</c:v>
                </c:pt>
                <c:pt idx="5404">
                  <c:v>2</c:v>
                </c:pt>
                <c:pt idx="5405">
                  <c:v>2</c:v>
                </c:pt>
                <c:pt idx="5406">
                  <c:v>3</c:v>
                </c:pt>
                <c:pt idx="5407">
                  <c:v>3</c:v>
                </c:pt>
                <c:pt idx="5408">
                  <c:v>2</c:v>
                </c:pt>
                <c:pt idx="5409">
                  <c:v>3</c:v>
                </c:pt>
                <c:pt idx="5410">
                  <c:v>1</c:v>
                </c:pt>
                <c:pt idx="5411">
                  <c:v>3</c:v>
                </c:pt>
                <c:pt idx="5412">
                  <c:v>1</c:v>
                </c:pt>
                <c:pt idx="5413">
                  <c:v>3</c:v>
                </c:pt>
                <c:pt idx="5414">
                  <c:v>5</c:v>
                </c:pt>
                <c:pt idx="5415">
                  <c:v>1</c:v>
                </c:pt>
                <c:pt idx="5416">
                  <c:v>2</c:v>
                </c:pt>
                <c:pt idx="5417">
                  <c:v>1</c:v>
                </c:pt>
                <c:pt idx="5418">
                  <c:v>2</c:v>
                </c:pt>
                <c:pt idx="5419">
                  <c:v>3</c:v>
                </c:pt>
                <c:pt idx="5420">
                  <c:v>5</c:v>
                </c:pt>
                <c:pt idx="5421">
                  <c:v>1</c:v>
                </c:pt>
                <c:pt idx="5422">
                  <c:v>1</c:v>
                </c:pt>
                <c:pt idx="5423">
                  <c:v>4</c:v>
                </c:pt>
                <c:pt idx="5424">
                  <c:v>2</c:v>
                </c:pt>
                <c:pt idx="5425">
                  <c:v>2</c:v>
                </c:pt>
                <c:pt idx="5426">
                  <c:v>1</c:v>
                </c:pt>
                <c:pt idx="5427">
                  <c:v>1</c:v>
                </c:pt>
                <c:pt idx="5428">
                  <c:v>2</c:v>
                </c:pt>
                <c:pt idx="5429">
                  <c:v>1</c:v>
                </c:pt>
                <c:pt idx="5430">
                  <c:v>4</c:v>
                </c:pt>
                <c:pt idx="5431">
                  <c:v>2</c:v>
                </c:pt>
                <c:pt idx="5432">
                  <c:v>6</c:v>
                </c:pt>
                <c:pt idx="5433">
                  <c:v>1</c:v>
                </c:pt>
                <c:pt idx="5434">
                  <c:v>2</c:v>
                </c:pt>
                <c:pt idx="5435">
                  <c:v>0</c:v>
                </c:pt>
                <c:pt idx="5436">
                  <c:v>0</c:v>
                </c:pt>
                <c:pt idx="5437">
                  <c:v>3</c:v>
                </c:pt>
                <c:pt idx="5438">
                  <c:v>2</c:v>
                </c:pt>
                <c:pt idx="5439">
                  <c:v>2</c:v>
                </c:pt>
                <c:pt idx="5440">
                  <c:v>5</c:v>
                </c:pt>
                <c:pt idx="5441">
                  <c:v>0</c:v>
                </c:pt>
                <c:pt idx="5442">
                  <c:v>2</c:v>
                </c:pt>
                <c:pt idx="5443">
                  <c:v>4</c:v>
                </c:pt>
                <c:pt idx="5444">
                  <c:v>6</c:v>
                </c:pt>
                <c:pt idx="5445">
                  <c:v>3</c:v>
                </c:pt>
                <c:pt idx="5446">
                  <c:v>4</c:v>
                </c:pt>
                <c:pt idx="5447">
                  <c:v>2</c:v>
                </c:pt>
                <c:pt idx="5448">
                  <c:v>3</c:v>
                </c:pt>
                <c:pt idx="5449">
                  <c:v>2</c:v>
                </c:pt>
                <c:pt idx="5450">
                  <c:v>0</c:v>
                </c:pt>
                <c:pt idx="5451">
                  <c:v>1</c:v>
                </c:pt>
                <c:pt idx="5452">
                  <c:v>2</c:v>
                </c:pt>
                <c:pt idx="5453">
                  <c:v>1</c:v>
                </c:pt>
                <c:pt idx="5454">
                  <c:v>1</c:v>
                </c:pt>
                <c:pt idx="5455">
                  <c:v>9</c:v>
                </c:pt>
                <c:pt idx="5456">
                  <c:v>7</c:v>
                </c:pt>
                <c:pt idx="5457">
                  <c:v>5</c:v>
                </c:pt>
                <c:pt idx="5458">
                  <c:v>5</c:v>
                </c:pt>
                <c:pt idx="5459">
                  <c:v>7</c:v>
                </c:pt>
                <c:pt idx="5460">
                  <c:v>1</c:v>
                </c:pt>
                <c:pt idx="5461">
                  <c:v>3</c:v>
                </c:pt>
                <c:pt idx="5462">
                  <c:v>6</c:v>
                </c:pt>
                <c:pt idx="5463">
                  <c:v>10</c:v>
                </c:pt>
                <c:pt idx="5464">
                  <c:v>7</c:v>
                </c:pt>
                <c:pt idx="5465">
                  <c:v>7</c:v>
                </c:pt>
                <c:pt idx="5466">
                  <c:v>4</c:v>
                </c:pt>
                <c:pt idx="5467">
                  <c:v>2</c:v>
                </c:pt>
                <c:pt idx="5468">
                  <c:v>1</c:v>
                </c:pt>
                <c:pt idx="5469">
                  <c:v>0</c:v>
                </c:pt>
                <c:pt idx="5470">
                  <c:v>2</c:v>
                </c:pt>
                <c:pt idx="5471">
                  <c:v>3</c:v>
                </c:pt>
                <c:pt idx="5472">
                  <c:v>2</c:v>
                </c:pt>
                <c:pt idx="5473">
                  <c:v>1</c:v>
                </c:pt>
                <c:pt idx="5474">
                  <c:v>1</c:v>
                </c:pt>
                <c:pt idx="5475">
                  <c:v>1</c:v>
                </c:pt>
                <c:pt idx="5476">
                  <c:v>1</c:v>
                </c:pt>
                <c:pt idx="5477">
                  <c:v>1</c:v>
                </c:pt>
                <c:pt idx="5478">
                  <c:v>4</c:v>
                </c:pt>
                <c:pt idx="5479">
                  <c:v>8</c:v>
                </c:pt>
                <c:pt idx="5480">
                  <c:v>9</c:v>
                </c:pt>
                <c:pt idx="5481">
                  <c:v>4</c:v>
                </c:pt>
                <c:pt idx="5482">
                  <c:v>3</c:v>
                </c:pt>
                <c:pt idx="5483">
                  <c:v>8</c:v>
                </c:pt>
                <c:pt idx="5484">
                  <c:v>6</c:v>
                </c:pt>
                <c:pt idx="5485">
                  <c:v>7</c:v>
                </c:pt>
                <c:pt idx="5486">
                  <c:v>10</c:v>
                </c:pt>
                <c:pt idx="5487">
                  <c:v>6</c:v>
                </c:pt>
                <c:pt idx="5488">
                  <c:v>5</c:v>
                </c:pt>
                <c:pt idx="5489">
                  <c:v>2</c:v>
                </c:pt>
                <c:pt idx="5490">
                  <c:v>2</c:v>
                </c:pt>
                <c:pt idx="5491">
                  <c:v>1</c:v>
                </c:pt>
                <c:pt idx="5492">
                  <c:v>2</c:v>
                </c:pt>
                <c:pt idx="5493">
                  <c:v>2</c:v>
                </c:pt>
                <c:pt idx="5494">
                  <c:v>3</c:v>
                </c:pt>
                <c:pt idx="5495">
                  <c:v>4</c:v>
                </c:pt>
                <c:pt idx="5496">
                  <c:v>3</c:v>
                </c:pt>
                <c:pt idx="5497">
                  <c:v>2</c:v>
                </c:pt>
                <c:pt idx="5498">
                  <c:v>1</c:v>
                </c:pt>
                <c:pt idx="5499">
                  <c:v>1</c:v>
                </c:pt>
                <c:pt idx="5500">
                  <c:v>0</c:v>
                </c:pt>
                <c:pt idx="5501">
                  <c:v>1</c:v>
                </c:pt>
                <c:pt idx="5502">
                  <c:v>4</c:v>
                </c:pt>
                <c:pt idx="5503">
                  <c:v>6</c:v>
                </c:pt>
                <c:pt idx="5504">
                  <c:v>10</c:v>
                </c:pt>
                <c:pt idx="5505">
                  <c:v>6</c:v>
                </c:pt>
                <c:pt idx="5506">
                  <c:v>7</c:v>
                </c:pt>
                <c:pt idx="5507">
                  <c:v>8</c:v>
                </c:pt>
                <c:pt idx="5508">
                  <c:v>5</c:v>
                </c:pt>
                <c:pt idx="5509">
                  <c:v>8</c:v>
                </c:pt>
                <c:pt idx="5510">
                  <c:v>13</c:v>
                </c:pt>
                <c:pt idx="5511">
                  <c:v>8</c:v>
                </c:pt>
                <c:pt idx="5512">
                  <c:v>10</c:v>
                </c:pt>
                <c:pt idx="5513">
                  <c:v>5</c:v>
                </c:pt>
                <c:pt idx="5514">
                  <c:v>3</c:v>
                </c:pt>
                <c:pt idx="5515">
                  <c:v>3</c:v>
                </c:pt>
                <c:pt idx="5516">
                  <c:v>4</c:v>
                </c:pt>
                <c:pt idx="5517">
                  <c:v>2</c:v>
                </c:pt>
                <c:pt idx="5518">
                  <c:v>3</c:v>
                </c:pt>
                <c:pt idx="5519">
                  <c:v>6</c:v>
                </c:pt>
                <c:pt idx="5520">
                  <c:v>3</c:v>
                </c:pt>
                <c:pt idx="5521">
                  <c:v>6</c:v>
                </c:pt>
                <c:pt idx="5522">
                  <c:v>0</c:v>
                </c:pt>
                <c:pt idx="5523">
                  <c:v>1</c:v>
                </c:pt>
                <c:pt idx="5524">
                  <c:v>1</c:v>
                </c:pt>
                <c:pt idx="5525">
                  <c:v>1</c:v>
                </c:pt>
                <c:pt idx="5526">
                  <c:v>6</c:v>
                </c:pt>
                <c:pt idx="5527">
                  <c:v>11</c:v>
                </c:pt>
                <c:pt idx="5528">
                  <c:v>16</c:v>
                </c:pt>
                <c:pt idx="5529">
                  <c:v>5</c:v>
                </c:pt>
                <c:pt idx="5530">
                  <c:v>4</c:v>
                </c:pt>
                <c:pt idx="5531">
                  <c:v>4</c:v>
                </c:pt>
                <c:pt idx="5532">
                  <c:v>2</c:v>
                </c:pt>
                <c:pt idx="5533">
                  <c:v>5</c:v>
                </c:pt>
                <c:pt idx="5534">
                  <c:v>7</c:v>
                </c:pt>
                <c:pt idx="5535">
                  <c:v>9</c:v>
                </c:pt>
                <c:pt idx="5536">
                  <c:v>10</c:v>
                </c:pt>
                <c:pt idx="5537">
                  <c:v>5</c:v>
                </c:pt>
                <c:pt idx="5538">
                  <c:v>1</c:v>
                </c:pt>
                <c:pt idx="5539">
                  <c:v>2</c:v>
                </c:pt>
                <c:pt idx="5540">
                  <c:v>0</c:v>
                </c:pt>
                <c:pt idx="5541">
                  <c:v>3</c:v>
                </c:pt>
                <c:pt idx="5542">
                  <c:v>1</c:v>
                </c:pt>
                <c:pt idx="5543">
                  <c:v>3</c:v>
                </c:pt>
                <c:pt idx="5544">
                  <c:v>2</c:v>
                </c:pt>
                <c:pt idx="5545">
                  <c:v>2</c:v>
                </c:pt>
                <c:pt idx="5546">
                  <c:v>0</c:v>
                </c:pt>
                <c:pt idx="5547">
                  <c:v>2</c:v>
                </c:pt>
                <c:pt idx="5548">
                  <c:v>2</c:v>
                </c:pt>
                <c:pt idx="5549">
                  <c:v>4</c:v>
                </c:pt>
                <c:pt idx="5550">
                  <c:v>7</c:v>
                </c:pt>
                <c:pt idx="5551">
                  <c:v>5</c:v>
                </c:pt>
                <c:pt idx="5552">
                  <c:v>8</c:v>
                </c:pt>
                <c:pt idx="5553">
                  <c:v>4</c:v>
                </c:pt>
                <c:pt idx="5554">
                  <c:v>6</c:v>
                </c:pt>
                <c:pt idx="5555">
                  <c:v>8</c:v>
                </c:pt>
                <c:pt idx="5556">
                  <c:v>3</c:v>
                </c:pt>
                <c:pt idx="5557">
                  <c:v>6</c:v>
                </c:pt>
                <c:pt idx="5558">
                  <c:v>7</c:v>
                </c:pt>
                <c:pt idx="5559">
                  <c:v>12</c:v>
                </c:pt>
                <c:pt idx="5560">
                  <c:v>5</c:v>
                </c:pt>
                <c:pt idx="5561">
                  <c:v>4</c:v>
                </c:pt>
                <c:pt idx="5562">
                  <c:v>3</c:v>
                </c:pt>
                <c:pt idx="5563">
                  <c:v>5</c:v>
                </c:pt>
                <c:pt idx="5564">
                  <c:v>2</c:v>
                </c:pt>
                <c:pt idx="5565">
                  <c:v>0</c:v>
                </c:pt>
                <c:pt idx="5566">
                  <c:v>0</c:v>
                </c:pt>
                <c:pt idx="5567">
                  <c:v>8</c:v>
                </c:pt>
                <c:pt idx="5568">
                  <c:v>2</c:v>
                </c:pt>
                <c:pt idx="5569">
                  <c:v>1</c:v>
                </c:pt>
                <c:pt idx="5570">
                  <c:v>1</c:v>
                </c:pt>
                <c:pt idx="5571">
                  <c:v>2</c:v>
                </c:pt>
                <c:pt idx="5572">
                  <c:v>1</c:v>
                </c:pt>
                <c:pt idx="5573">
                  <c:v>2</c:v>
                </c:pt>
                <c:pt idx="5574">
                  <c:v>3</c:v>
                </c:pt>
                <c:pt idx="5575">
                  <c:v>2</c:v>
                </c:pt>
                <c:pt idx="5576">
                  <c:v>3</c:v>
                </c:pt>
                <c:pt idx="5577">
                  <c:v>2</c:v>
                </c:pt>
                <c:pt idx="5578">
                  <c:v>2</c:v>
                </c:pt>
                <c:pt idx="5579">
                  <c:v>2</c:v>
                </c:pt>
                <c:pt idx="5580">
                  <c:v>2</c:v>
                </c:pt>
                <c:pt idx="5581">
                  <c:v>4</c:v>
                </c:pt>
                <c:pt idx="5582">
                  <c:v>0</c:v>
                </c:pt>
                <c:pt idx="5583">
                  <c:v>1</c:v>
                </c:pt>
                <c:pt idx="5584">
                  <c:v>3</c:v>
                </c:pt>
                <c:pt idx="5585">
                  <c:v>0</c:v>
                </c:pt>
                <c:pt idx="5586">
                  <c:v>1</c:v>
                </c:pt>
                <c:pt idx="5587">
                  <c:v>2</c:v>
                </c:pt>
                <c:pt idx="5588">
                  <c:v>4</c:v>
                </c:pt>
                <c:pt idx="5589">
                  <c:v>1</c:v>
                </c:pt>
                <c:pt idx="5590">
                  <c:v>2</c:v>
                </c:pt>
                <c:pt idx="5591">
                  <c:v>3</c:v>
                </c:pt>
                <c:pt idx="5592">
                  <c:v>4</c:v>
                </c:pt>
                <c:pt idx="5593">
                  <c:v>2</c:v>
                </c:pt>
                <c:pt idx="5594">
                  <c:v>0</c:v>
                </c:pt>
                <c:pt idx="5595">
                  <c:v>2</c:v>
                </c:pt>
                <c:pt idx="5596">
                  <c:v>1</c:v>
                </c:pt>
                <c:pt idx="5597">
                  <c:v>3</c:v>
                </c:pt>
                <c:pt idx="5598">
                  <c:v>1</c:v>
                </c:pt>
                <c:pt idx="5599">
                  <c:v>5</c:v>
                </c:pt>
                <c:pt idx="5600">
                  <c:v>2</c:v>
                </c:pt>
                <c:pt idx="5601">
                  <c:v>1</c:v>
                </c:pt>
                <c:pt idx="5602">
                  <c:v>2</c:v>
                </c:pt>
                <c:pt idx="5603">
                  <c:v>0</c:v>
                </c:pt>
                <c:pt idx="5604">
                  <c:v>0</c:v>
                </c:pt>
                <c:pt idx="5605">
                  <c:v>2</c:v>
                </c:pt>
                <c:pt idx="5606">
                  <c:v>0</c:v>
                </c:pt>
                <c:pt idx="5607">
                  <c:v>4</c:v>
                </c:pt>
                <c:pt idx="5608">
                  <c:v>1</c:v>
                </c:pt>
                <c:pt idx="5609">
                  <c:v>2</c:v>
                </c:pt>
                <c:pt idx="5610">
                  <c:v>1</c:v>
                </c:pt>
                <c:pt idx="5611">
                  <c:v>2</c:v>
                </c:pt>
                <c:pt idx="5612">
                  <c:v>2</c:v>
                </c:pt>
                <c:pt idx="5613">
                  <c:v>2</c:v>
                </c:pt>
                <c:pt idx="5614">
                  <c:v>2</c:v>
                </c:pt>
                <c:pt idx="5615">
                  <c:v>2</c:v>
                </c:pt>
                <c:pt idx="5616">
                  <c:v>1</c:v>
                </c:pt>
                <c:pt idx="5617">
                  <c:v>2</c:v>
                </c:pt>
                <c:pt idx="5618">
                  <c:v>3</c:v>
                </c:pt>
                <c:pt idx="5619">
                  <c:v>0</c:v>
                </c:pt>
                <c:pt idx="5620">
                  <c:v>0</c:v>
                </c:pt>
                <c:pt idx="5621">
                  <c:v>1</c:v>
                </c:pt>
                <c:pt idx="5622">
                  <c:v>1</c:v>
                </c:pt>
                <c:pt idx="5623">
                  <c:v>10</c:v>
                </c:pt>
                <c:pt idx="5624">
                  <c:v>4</c:v>
                </c:pt>
                <c:pt idx="5625">
                  <c:v>9</c:v>
                </c:pt>
                <c:pt idx="5626">
                  <c:v>6</c:v>
                </c:pt>
                <c:pt idx="5627">
                  <c:v>10</c:v>
                </c:pt>
                <c:pt idx="5628">
                  <c:v>7</c:v>
                </c:pt>
                <c:pt idx="5629">
                  <c:v>4</c:v>
                </c:pt>
                <c:pt idx="5630">
                  <c:v>8</c:v>
                </c:pt>
                <c:pt idx="5631">
                  <c:v>9</c:v>
                </c:pt>
                <c:pt idx="5632">
                  <c:v>7</c:v>
                </c:pt>
                <c:pt idx="5633">
                  <c:v>7</c:v>
                </c:pt>
                <c:pt idx="5634">
                  <c:v>1</c:v>
                </c:pt>
                <c:pt idx="5635">
                  <c:v>5</c:v>
                </c:pt>
                <c:pt idx="5636">
                  <c:v>4</c:v>
                </c:pt>
                <c:pt idx="5637">
                  <c:v>3</c:v>
                </c:pt>
                <c:pt idx="5638">
                  <c:v>2</c:v>
                </c:pt>
                <c:pt idx="5639">
                  <c:v>4</c:v>
                </c:pt>
                <c:pt idx="5640">
                  <c:v>2</c:v>
                </c:pt>
                <c:pt idx="5641">
                  <c:v>2</c:v>
                </c:pt>
                <c:pt idx="5642">
                  <c:v>3</c:v>
                </c:pt>
                <c:pt idx="5643">
                  <c:v>0</c:v>
                </c:pt>
                <c:pt idx="5644">
                  <c:v>1</c:v>
                </c:pt>
                <c:pt idx="5645">
                  <c:v>0</c:v>
                </c:pt>
                <c:pt idx="5646">
                  <c:v>5</c:v>
                </c:pt>
                <c:pt idx="5647">
                  <c:v>6</c:v>
                </c:pt>
                <c:pt idx="5648">
                  <c:v>6</c:v>
                </c:pt>
                <c:pt idx="5649">
                  <c:v>9</c:v>
                </c:pt>
                <c:pt idx="5650">
                  <c:v>7</c:v>
                </c:pt>
                <c:pt idx="5651">
                  <c:v>7</c:v>
                </c:pt>
                <c:pt idx="5652">
                  <c:v>4</c:v>
                </c:pt>
                <c:pt idx="5653">
                  <c:v>6</c:v>
                </c:pt>
                <c:pt idx="5654">
                  <c:v>7</c:v>
                </c:pt>
                <c:pt idx="5655">
                  <c:v>6</c:v>
                </c:pt>
                <c:pt idx="5656">
                  <c:v>8</c:v>
                </c:pt>
                <c:pt idx="5657">
                  <c:v>2</c:v>
                </c:pt>
                <c:pt idx="5658">
                  <c:v>5</c:v>
                </c:pt>
                <c:pt idx="5659">
                  <c:v>2</c:v>
                </c:pt>
                <c:pt idx="5660">
                  <c:v>3</c:v>
                </c:pt>
                <c:pt idx="5661">
                  <c:v>2</c:v>
                </c:pt>
                <c:pt idx="5662">
                  <c:v>1</c:v>
                </c:pt>
                <c:pt idx="5663">
                  <c:v>2</c:v>
                </c:pt>
                <c:pt idx="5664">
                  <c:v>4</c:v>
                </c:pt>
                <c:pt idx="5665">
                  <c:v>2</c:v>
                </c:pt>
                <c:pt idx="5666">
                  <c:v>1</c:v>
                </c:pt>
                <c:pt idx="5667">
                  <c:v>0</c:v>
                </c:pt>
                <c:pt idx="5668">
                  <c:v>0</c:v>
                </c:pt>
                <c:pt idx="5669">
                  <c:v>2</c:v>
                </c:pt>
                <c:pt idx="5670">
                  <c:v>2</c:v>
                </c:pt>
                <c:pt idx="5671">
                  <c:v>7</c:v>
                </c:pt>
                <c:pt idx="5672">
                  <c:v>14</c:v>
                </c:pt>
                <c:pt idx="5673">
                  <c:v>5</c:v>
                </c:pt>
                <c:pt idx="5674">
                  <c:v>7</c:v>
                </c:pt>
                <c:pt idx="5675">
                  <c:v>3</c:v>
                </c:pt>
                <c:pt idx="5676">
                  <c:v>2</c:v>
                </c:pt>
                <c:pt idx="5677">
                  <c:v>6</c:v>
                </c:pt>
                <c:pt idx="5678">
                  <c:v>7</c:v>
                </c:pt>
                <c:pt idx="5679">
                  <c:v>8</c:v>
                </c:pt>
                <c:pt idx="5680">
                  <c:v>6</c:v>
                </c:pt>
                <c:pt idx="5681">
                  <c:v>3</c:v>
                </c:pt>
                <c:pt idx="5682">
                  <c:v>0</c:v>
                </c:pt>
                <c:pt idx="5683">
                  <c:v>1</c:v>
                </c:pt>
                <c:pt idx="5684">
                  <c:v>1</c:v>
                </c:pt>
                <c:pt idx="5685">
                  <c:v>5</c:v>
                </c:pt>
                <c:pt idx="5686">
                  <c:v>1</c:v>
                </c:pt>
                <c:pt idx="5687">
                  <c:v>4</c:v>
                </c:pt>
                <c:pt idx="5688">
                  <c:v>2</c:v>
                </c:pt>
                <c:pt idx="5689">
                  <c:v>1</c:v>
                </c:pt>
                <c:pt idx="5690">
                  <c:v>1</c:v>
                </c:pt>
                <c:pt idx="5691">
                  <c:v>1</c:v>
                </c:pt>
                <c:pt idx="5692">
                  <c:v>0</c:v>
                </c:pt>
                <c:pt idx="5693">
                  <c:v>1</c:v>
                </c:pt>
                <c:pt idx="5694">
                  <c:v>2</c:v>
                </c:pt>
                <c:pt idx="5695">
                  <c:v>8</c:v>
                </c:pt>
                <c:pt idx="5696">
                  <c:v>5</c:v>
                </c:pt>
                <c:pt idx="5697">
                  <c:v>4</c:v>
                </c:pt>
                <c:pt idx="5698">
                  <c:v>12</c:v>
                </c:pt>
                <c:pt idx="5699">
                  <c:v>12</c:v>
                </c:pt>
                <c:pt idx="5700">
                  <c:v>4</c:v>
                </c:pt>
                <c:pt idx="5701">
                  <c:v>8</c:v>
                </c:pt>
                <c:pt idx="5702">
                  <c:v>3</c:v>
                </c:pt>
                <c:pt idx="5703">
                  <c:v>9</c:v>
                </c:pt>
                <c:pt idx="5704">
                  <c:v>6</c:v>
                </c:pt>
                <c:pt idx="5705">
                  <c:v>5</c:v>
                </c:pt>
                <c:pt idx="5706">
                  <c:v>2</c:v>
                </c:pt>
                <c:pt idx="5707">
                  <c:v>2</c:v>
                </c:pt>
                <c:pt idx="5708">
                  <c:v>5</c:v>
                </c:pt>
                <c:pt idx="5709">
                  <c:v>2</c:v>
                </c:pt>
                <c:pt idx="5710">
                  <c:v>4</c:v>
                </c:pt>
                <c:pt idx="5711">
                  <c:v>3</c:v>
                </c:pt>
                <c:pt idx="5712">
                  <c:v>2</c:v>
                </c:pt>
                <c:pt idx="5713">
                  <c:v>1</c:v>
                </c:pt>
                <c:pt idx="5714">
                  <c:v>4</c:v>
                </c:pt>
                <c:pt idx="5715">
                  <c:v>3</c:v>
                </c:pt>
                <c:pt idx="5716">
                  <c:v>1</c:v>
                </c:pt>
                <c:pt idx="5717">
                  <c:v>0</c:v>
                </c:pt>
                <c:pt idx="5718">
                  <c:v>1</c:v>
                </c:pt>
                <c:pt idx="5719">
                  <c:v>8</c:v>
                </c:pt>
                <c:pt idx="5720">
                  <c:v>3</c:v>
                </c:pt>
                <c:pt idx="5721">
                  <c:v>11</c:v>
                </c:pt>
                <c:pt idx="5722">
                  <c:v>10</c:v>
                </c:pt>
                <c:pt idx="5723">
                  <c:v>8</c:v>
                </c:pt>
                <c:pt idx="5724">
                  <c:v>7</c:v>
                </c:pt>
                <c:pt idx="5725">
                  <c:v>9</c:v>
                </c:pt>
                <c:pt idx="5726">
                  <c:v>12</c:v>
                </c:pt>
                <c:pt idx="5727">
                  <c:v>18</c:v>
                </c:pt>
                <c:pt idx="5728">
                  <c:v>7</c:v>
                </c:pt>
                <c:pt idx="5729">
                  <c:v>7</c:v>
                </c:pt>
                <c:pt idx="5730">
                  <c:v>4</c:v>
                </c:pt>
                <c:pt idx="5731">
                  <c:v>2</c:v>
                </c:pt>
                <c:pt idx="5732">
                  <c:v>4</c:v>
                </c:pt>
                <c:pt idx="5733">
                  <c:v>5</c:v>
                </c:pt>
                <c:pt idx="5734">
                  <c:v>1</c:v>
                </c:pt>
                <c:pt idx="5735">
                  <c:v>3</c:v>
                </c:pt>
                <c:pt idx="5736">
                  <c:v>2</c:v>
                </c:pt>
                <c:pt idx="5737">
                  <c:v>0</c:v>
                </c:pt>
                <c:pt idx="5738">
                  <c:v>2</c:v>
                </c:pt>
                <c:pt idx="5739">
                  <c:v>1</c:v>
                </c:pt>
                <c:pt idx="5740">
                  <c:v>1</c:v>
                </c:pt>
                <c:pt idx="5741">
                  <c:v>0</c:v>
                </c:pt>
                <c:pt idx="5742">
                  <c:v>4</c:v>
                </c:pt>
                <c:pt idx="5743">
                  <c:v>2</c:v>
                </c:pt>
                <c:pt idx="5744">
                  <c:v>2</c:v>
                </c:pt>
                <c:pt idx="5745">
                  <c:v>4</c:v>
                </c:pt>
                <c:pt idx="5746">
                  <c:v>4</c:v>
                </c:pt>
                <c:pt idx="5747">
                  <c:v>3</c:v>
                </c:pt>
                <c:pt idx="5748">
                  <c:v>2</c:v>
                </c:pt>
                <c:pt idx="5749">
                  <c:v>1</c:v>
                </c:pt>
                <c:pt idx="5750">
                  <c:v>4</c:v>
                </c:pt>
                <c:pt idx="5751">
                  <c:v>1</c:v>
                </c:pt>
                <c:pt idx="5752">
                  <c:v>1</c:v>
                </c:pt>
                <c:pt idx="5753">
                  <c:v>3</c:v>
                </c:pt>
                <c:pt idx="5754">
                  <c:v>5</c:v>
                </c:pt>
                <c:pt idx="5755">
                  <c:v>3</c:v>
                </c:pt>
                <c:pt idx="5756">
                  <c:v>2</c:v>
                </c:pt>
                <c:pt idx="5757">
                  <c:v>0</c:v>
                </c:pt>
                <c:pt idx="5758">
                  <c:v>2</c:v>
                </c:pt>
                <c:pt idx="5759">
                  <c:v>2</c:v>
                </c:pt>
                <c:pt idx="5760">
                  <c:v>2</c:v>
                </c:pt>
                <c:pt idx="5761">
                  <c:v>0</c:v>
                </c:pt>
                <c:pt idx="5762">
                  <c:v>1</c:v>
                </c:pt>
                <c:pt idx="5763">
                  <c:v>0</c:v>
                </c:pt>
                <c:pt idx="5764">
                  <c:v>0</c:v>
                </c:pt>
                <c:pt idx="5765">
                  <c:v>2</c:v>
                </c:pt>
                <c:pt idx="5766">
                  <c:v>1</c:v>
                </c:pt>
                <c:pt idx="5767">
                  <c:v>2</c:v>
                </c:pt>
                <c:pt idx="5768">
                  <c:v>7</c:v>
                </c:pt>
                <c:pt idx="5769">
                  <c:v>4</c:v>
                </c:pt>
                <c:pt idx="5770">
                  <c:v>2</c:v>
                </c:pt>
                <c:pt idx="5771">
                  <c:v>3</c:v>
                </c:pt>
                <c:pt idx="5772">
                  <c:v>0</c:v>
                </c:pt>
                <c:pt idx="5773">
                  <c:v>2</c:v>
                </c:pt>
                <c:pt idx="5774">
                  <c:v>6</c:v>
                </c:pt>
                <c:pt idx="5775">
                  <c:v>1</c:v>
                </c:pt>
                <c:pt idx="5776">
                  <c:v>3</c:v>
                </c:pt>
                <c:pt idx="5777">
                  <c:v>1</c:v>
                </c:pt>
                <c:pt idx="5778">
                  <c:v>1</c:v>
                </c:pt>
                <c:pt idx="5779">
                  <c:v>4</c:v>
                </c:pt>
                <c:pt idx="5780">
                  <c:v>2</c:v>
                </c:pt>
                <c:pt idx="5781">
                  <c:v>1</c:v>
                </c:pt>
                <c:pt idx="5782">
                  <c:v>1</c:v>
                </c:pt>
                <c:pt idx="5783">
                  <c:v>2</c:v>
                </c:pt>
                <c:pt idx="5784">
                  <c:v>2</c:v>
                </c:pt>
                <c:pt idx="5785">
                  <c:v>2</c:v>
                </c:pt>
                <c:pt idx="5786">
                  <c:v>0</c:v>
                </c:pt>
                <c:pt idx="5787">
                  <c:v>1</c:v>
                </c:pt>
                <c:pt idx="5788">
                  <c:v>2</c:v>
                </c:pt>
                <c:pt idx="5789">
                  <c:v>3</c:v>
                </c:pt>
                <c:pt idx="5790">
                  <c:v>4</c:v>
                </c:pt>
                <c:pt idx="5791">
                  <c:v>3</c:v>
                </c:pt>
                <c:pt idx="5792">
                  <c:v>11</c:v>
                </c:pt>
                <c:pt idx="5793">
                  <c:v>10</c:v>
                </c:pt>
                <c:pt idx="5794">
                  <c:v>2</c:v>
                </c:pt>
                <c:pt idx="5795">
                  <c:v>2</c:v>
                </c:pt>
                <c:pt idx="5796">
                  <c:v>6</c:v>
                </c:pt>
                <c:pt idx="5797">
                  <c:v>2</c:v>
                </c:pt>
                <c:pt idx="5798">
                  <c:v>2</c:v>
                </c:pt>
                <c:pt idx="5799">
                  <c:v>10</c:v>
                </c:pt>
                <c:pt idx="5800">
                  <c:v>2</c:v>
                </c:pt>
                <c:pt idx="5801">
                  <c:v>6</c:v>
                </c:pt>
                <c:pt idx="5802">
                  <c:v>1</c:v>
                </c:pt>
                <c:pt idx="5803">
                  <c:v>1</c:v>
                </c:pt>
                <c:pt idx="5804">
                  <c:v>5</c:v>
                </c:pt>
                <c:pt idx="5805">
                  <c:v>4</c:v>
                </c:pt>
                <c:pt idx="5806">
                  <c:v>2</c:v>
                </c:pt>
                <c:pt idx="5807">
                  <c:v>2</c:v>
                </c:pt>
                <c:pt idx="5808">
                  <c:v>4</c:v>
                </c:pt>
                <c:pt idx="5809">
                  <c:v>0</c:v>
                </c:pt>
                <c:pt idx="5810">
                  <c:v>2</c:v>
                </c:pt>
                <c:pt idx="5811">
                  <c:v>1</c:v>
                </c:pt>
                <c:pt idx="5812">
                  <c:v>10</c:v>
                </c:pt>
                <c:pt idx="5813">
                  <c:v>6</c:v>
                </c:pt>
                <c:pt idx="5814">
                  <c:v>6</c:v>
                </c:pt>
                <c:pt idx="5815">
                  <c:v>12</c:v>
                </c:pt>
                <c:pt idx="5816">
                  <c:v>7</c:v>
                </c:pt>
                <c:pt idx="5817">
                  <c:v>15</c:v>
                </c:pt>
                <c:pt idx="5818">
                  <c:v>10</c:v>
                </c:pt>
                <c:pt idx="5819">
                  <c:v>2</c:v>
                </c:pt>
                <c:pt idx="5820">
                  <c:v>1</c:v>
                </c:pt>
                <c:pt idx="5821">
                  <c:v>4</c:v>
                </c:pt>
                <c:pt idx="5822">
                  <c:v>5</c:v>
                </c:pt>
                <c:pt idx="5823">
                  <c:v>21</c:v>
                </c:pt>
                <c:pt idx="5824">
                  <c:v>10</c:v>
                </c:pt>
                <c:pt idx="5825">
                  <c:v>1</c:v>
                </c:pt>
                <c:pt idx="5826">
                  <c:v>3</c:v>
                </c:pt>
                <c:pt idx="5827">
                  <c:v>1</c:v>
                </c:pt>
                <c:pt idx="5828">
                  <c:v>0</c:v>
                </c:pt>
                <c:pt idx="5829">
                  <c:v>1</c:v>
                </c:pt>
                <c:pt idx="5830">
                  <c:v>2</c:v>
                </c:pt>
                <c:pt idx="5831">
                  <c:v>2</c:v>
                </c:pt>
                <c:pt idx="5832">
                  <c:v>2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1</c:v>
                </c:pt>
                <c:pt idx="5839">
                  <c:v>9</c:v>
                </c:pt>
                <c:pt idx="5840">
                  <c:v>9</c:v>
                </c:pt>
                <c:pt idx="5841">
                  <c:v>7</c:v>
                </c:pt>
                <c:pt idx="5842">
                  <c:v>9</c:v>
                </c:pt>
                <c:pt idx="5843">
                  <c:v>5</c:v>
                </c:pt>
                <c:pt idx="5844">
                  <c:v>3</c:v>
                </c:pt>
                <c:pt idx="5845">
                  <c:v>5</c:v>
                </c:pt>
                <c:pt idx="5846">
                  <c:v>7</c:v>
                </c:pt>
                <c:pt idx="5847">
                  <c:v>5</c:v>
                </c:pt>
                <c:pt idx="5848">
                  <c:v>5</c:v>
                </c:pt>
                <c:pt idx="5849">
                  <c:v>1</c:v>
                </c:pt>
                <c:pt idx="5850">
                  <c:v>1</c:v>
                </c:pt>
                <c:pt idx="5851">
                  <c:v>0</c:v>
                </c:pt>
                <c:pt idx="5852">
                  <c:v>4</c:v>
                </c:pt>
                <c:pt idx="5853">
                  <c:v>2</c:v>
                </c:pt>
                <c:pt idx="5854">
                  <c:v>2</c:v>
                </c:pt>
                <c:pt idx="5855">
                  <c:v>1</c:v>
                </c:pt>
                <c:pt idx="5856">
                  <c:v>5</c:v>
                </c:pt>
                <c:pt idx="5857">
                  <c:v>2</c:v>
                </c:pt>
                <c:pt idx="5858">
                  <c:v>0</c:v>
                </c:pt>
                <c:pt idx="5859">
                  <c:v>0</c:v>
                </c:pt>
                <c:pt idx="5860">
                  <c:v>1</c:v>
                </c:pt>
                <c:pt idx="5861">
                  <c:v>2</c:v>
                </c:pt>
                <c:pt idx="5862">
                  <c:v>2</c:v>
                </c:pt>
                <c:pt idx="5863">
                  <c:v>5</c:v>
                </c:pt>
                <c:pt idx="5864">
                  <c:v>6</c:v>
                </c:pt>
                <c:pt idx="5865">
                  <c:v>5</c:v>
                </c:pt>
                <c:pt idx="5866">
                  <c:v>11</c:v>
                </c:pt>
                <c:pt idx="5867">
                  <c:v>5</c:v>
                </c:pt>
                <c:pt idx="5868">
                  <c:v>5</c:v>
                </c:pt>
                <c:pt idx="5869">
                  <c:v>3</c:v>
                </c:pt>
                <c:pt idx="5870">
                  <c:v>7</c:v>
                </c:pt>
                <c:pt idx="5871">
                  <c:v>13</c:v>
                </c:pt>
                <c:pt idx="5872">
                  <c:v>10</c:v>
                </c:pt>
                <c:pt idx="5873">
                  <c:v>8</c:v>
                </c:pt>
                <c:pt idx="5874">
                  <c:v>4</c:v>
                </c:pt>
                <c:pt idx="5875">
                  <c:v>2</c:v>
                </c:pt>
                <c:pt idx="5876">
                  <c:v>2</c:v>
                </c:pt>
                <c:pt idx="5877">
                  <c:v>2</c:v>
                </c:pt>
                <c:pt idx="5878">
                  <c:v>0</c:v>
                </c:pt>
                <c:pt idx="5879">
                  <c:v>3</c:v>
                </c:pt>
                <c:pt idx="5880">
                  <c:v>3</c:v>
                </c:pt>
                <c:pt idx="5881">
                  <c:v>2</c:v>
                </c:pt>
                <c:pt idx="5882">
                  <c:v>4</c:v>
                </c:pt>
                <c:pt idx="5883">
                  <c:v>2</c:v>
                </c:pt>
                <c:pt idx="5884">
                  <c:v>0</c:v>
                </c:pt>
                <c:pt idx="5885">
                  <c:v>1</c:v>
                </c:pt>
                <c:pt idx="5886">
                  <c:v>4</c:v>
                </c:pt>
                <c:pt idx="5887">
                  <c:v>8</c:v>
                </c:pt>
                <c:pt idx="5888">
                  <c:v>9</c:v>
                </c:pt>
                <c:pt idx="5889">
                  <c:v>5</c:v>
                </c:pt>
                <c:pt idx="5890">
                  <c:v>4</c:v>
                </c:pt>
                <c:pt idx="5891">
                  <c:v>5</c:v>
                </c:pt>
                <c:pt idx="5892">
                  <c:v>2</c:v>
                </c:pt>
                <c:pt idx="5893">
                  <c:v>9</c:v>
                </c:pt>
                <c:pt idx="5894">
                  <c:v>8</c:v>
                </c:pt>
                <c:pt idx="5895">
                  <c:v>8</c:v>
                </c:pt>
                <c:pt idx="5896">
                  <c:v>8</c:v>
                </c:pt>
                <c:pt idx="5897">
                  <c:v>4</c:v>
                </c:pt>
                <c:pt idx="5898">
                  <c:v>7</c:v>
                </c:pt>
                <c:pt idx="5899">
                  <c:v>2</c:v>
                </c:pt>
                <c:pt idx="5900">
                  <c:v>4</c:v>
                </c:pt>
                <c:pt idx="5901">
                  <c:v>3</c:v>
                </c:pt>
                <c:pt idx="5902">
                  <c:v>3</c:v>
                </c:pt>
                <c:pt idx="5903">
                  <c:v>4</c:v>
                </c:pt>
                <c:pt idx="5904">
                  <c:v>6</c:v>
                </c:pt>
                <c:pt idx="5905">
                  <c:v>1</c:v>
                </c:pt>
                <c:pt idx="5906">
                  <c:v>2</c:v>
                </c:pt>
                <c:pt idx="5907">
                  <c:v>2</c:v>
                </c:pt>
                <c:pt idx="5908">
                  <c:v>3</c:v>
                </c:pt>
                <c:pt idx="5909">
                  <c:v>1</c:v>
                </c:pt>
                <c:pt idx="5910">
                  <c:v>1</c:v>
                </c:pt>
                <c:pt idx="5911">
                  <c:v>6</c:v>
                </c:pt>
                <c:pt idx="5912">
                  <c:v>3</c:v>
                </c:pt>
                <c:pt idx="5913">
                  <c:v>1</c:v>
                </c:pt>
                <c:pt idx="5914">
                  <c:v>1</c:v>
                </c:pt>
                <c:pt idx="5915">
                  <c:v>2</c:v>
                </c:pt>
                <c:pt idx="5916">
                  <c:v>3</c:v>
                </c:pt>
                <c:pt idx="5917">
                  <c:v>2</c:v>
                </c:pt>
                <c:pt idx="5918">
                  <c:v>4</c:v>
                </c:pt>
                <c:pt idx="5919">
                  <c:v>2</c:v>
                </c:pt>
                <c:pt idx="5920">
                  <c:v>2</c:v>
                </c:pt>
                <c:pt idx="5921">
                  <c:v>1</c:v>
                </c:pt>
                <c:pt idx="5922">
                  <c:v>2</c:v>
                </c:pt>
                <c:pt idx="5923">
                  <c:v>4</c:v>
                </c:pt>
                <c:pt idx="5924">
                  <c:v>1</c:v>
                </c:pt>
                <c:pt idx="5925">
                  <c:v>1</c:v>
                </c:pt>
                <c:pt idx="5926">
                  <c:v>2</c:v>
                </c:pt>
                <c:pt idx="5927">
                  <c:v>1</c:v>
                </c:pt>
                <c:pt idx="5928">
                  <c:v>3</c:v>
                </c:pt>
                <c:pt idx="5929">
                  <c:v>1</c:v>
                </c:pt>
                <c:pt idx="5930">
                  <c:v>2</c:v>
                </c:pt>
                <c:pt idx="5931">
                  <c:v>1</c:v>
                </c:pt>
                <c:pt idx="5932">
                  <c:v>2</c:v>
                </c:pt>
                <c:pt idx="5933">
                  <c:v>0</c:v>
                </c:pt>
                <c:pt idx="5934">
                  <c:v>2</c:v>
                </c:pt>
                <c:pt idx="5935">
                  <c:v>3</c:v>
                </c:pt>
                <c:pt idx="5936">
                  <c:v>6</c:v>
                </c:pt>
                <c:pt idx="5937">
                  <c:v>3</c:v>
                </c:pt>
                <c:pt idx="5938">
                  <c:v>3</c:v>
                </c:pt>
                <c:pt idx="5939">
                  <c:v>4</c:v>
                </c:pt>
                <c:pt idx="5940">
                  <c:v>2</c:v>
                </c:pt>
                <c:pt idx="5941">
                  <c:v>1</c:v>
                </c:pt>
                <c:pt idx="5942">
                  <c:v>1</c:v>
                </c:pt>
                <c:pt idx="5943">
                  <c:v>1</c:v>
                </c:pt>
                <c:pt idx="5944">
                  <c:v>2</c:v>
                </c:pt>
                <c:pt idx="5945">
                  <c:v>3</c:v>
                </c:pt>
                <c:pt idx="5946">
                  <c:v>2</c:v>
                </c:pt>
                <c:pt idx="5947">
                  <c:v>2</c:v>
                </c:pt>
                <c:pt idx="5948">
                  <c:v>5</c:v>
                </c:pt>
                <c:pt idx="5949">
                  <c:v>2</c:v>
                </c:pt>
                <c:pt idx="5950">
                  <c:v>1</c:v>
                </c:pt>
                <c:pt idx="5951">
                  <c:v>2</c:v>
                </c:pt>
                <c:pt idx="5952">
                  <c:v>3</c:v>
                </c:pt>
                <c:pt idx="5953">
                  <c:v>2</c:v>
                </c:pt>
                <c:pt idx="5954">
                  <c:v>2</c:v>
                </c:pt>
                <c:pt idx="5955">
                  <c:v>2</c:v>
                </c:pt>
                <c:pt idx="5956">
                  <c:v>1</c:v>
                </c:pt>
                <c:pt idx="5957">
                  <c:v>1</c:v>
                </c:pt>
                <c:pt idx="5958">
                  <c:v>1</c:v>
                </c:pt>
                <c:pt idx="5959">
                  <c:v>6</c:v>
                </c:pt>
                <c:pt idx="5960">
                  <c:v>7</c:v>
                </c:pt>
                <c:pt idx="5961">
                  <c:v>13</c:v>
                </c:pt>
                <c:pt idx="5962">
                  <c:v>9</c:v>
                </c:pt>
                <c:pt idx="5963">
                  <c:v>10</c:v>
                </c:pt>
                <c:pt idx="5964">
                  <c:v>9</c:v>
                </c:pt>
                <c:pt idx="5965">
                  <c:v>7</c:v>
                </c:pt>
                <c:pt idx="5966">
                  <c:v>4</c:v>
                </c:pt>
                <c:pt idx="5967">
                  <c:v>5</c:v>
                </c:pt>
                <c:pt idx="5968">
                  <c:v>7</c:v>
                </c:pt>
                <c:pt idx="5969">
                  <c:v>3</c:v>
                </c:pt>
                <c:pt idx="5970">
                  <c:v>1</c:v>
                </c:pt>
                <c:pt idx="5971">
                  <c:v>0</c:v>
                </c:pt>
                <c:pt idx="5972">
                  <c:v>0</c:v>
                </c:pt>
                <c:pt idx="5973">
                  <c:v>1</c:v>
                </c:pt>
                <c:pt idx="5974">
                  <c:v>1</c:v>
                </c:pt>
                <c:pt idx="5975">
                  <c:v>2</c:v>
                </c:pt>
                <c:pt idx="5976">
                  <c:v>1</c:v>
                </c:pt>
                <c:pt idx="5977">
                  <c:v>3</c:v>
                </c:pt>
                <c:pt idx="5978">
                  <c:v>0</c:v>
                </c:pt>
                <c:pt idx="5979">
                  <c:v>0</c:v>
                </c:pt>
                <c:pt idx="5980">
                  <c:v>1</c:v>
                </c:pt>
                <c:pt idx="5981">
                  <c:v>3</c:v>
                </c:pt>
                <c:pt idx="5982">
                  <c:v>0</c:v>
                </c:pt>
                <c:pt idx="5983">
                  <c:v>10</c:v>
                </c:pt>
                <c:pt idx="5984">
                  <c:v>5</c:v>
                </c:pt>
                <c:pt idx="5985">
                  <c:v>3</c:v>
                </c:pt>
                <c:pt idx="5986">
                  <c:v>5</c:v>
                </c:pt>
                <c:pt idx="5987">
                  <c:v>1</c:v>
                </c:pt>
                <c:pt idx="5988">
                  <c:v>3</c:v>
                </c:pt>
                <c:pt idx="5989">
                  <c:v>7</c:v>
                </c:pt>
                <c:pt idx="5990">
                  <c:v>9</c:v>
                </c:pt>
                <c:pt idx="5991">
                  <c:v>10</c:v>
                </c:pt>
                <c:pt idx="5992">
                  <c:v>6</c:v>
                </c:pt>
                <c:pt idx="5993">
                  <c:v>4</c:v>
                </c:pt>
                <c:pt idx="5994">
                  <c:v>3</c:v>
                </c:pt>
                <c:pt idx="5995">
                  <c:v>3</c:v>
                </c:pt>
                <c:pt idx="5996">
                  <c:v>3</c:v>
                </c:pt>
                <c:pt idx="5997">
                  <c:v>0</c:v>
                </c:pt>
                <c:pt idx="5998">
                  <c:v>3</c:v>
                </c:pt>
                <c:pt idx="5999">
                  <c:v>3</c:v>
                </c:pt>
                <c:pt idx="6000">
                  <c:v>2</c:v>
                </c:pt>
                <c:pt idx="6001">
                  <c:v>1</c:v>
                </c:pt>
                <c:pt idx="6002">
                  <c:v>2</c:v>
                </c:pt>
                <c:pt idx="6003">
                  <c:v>1</c:v>
                </c:pt>
                <c:pt idx="6004">
                  <c:v>2</c:v>
                </c:pt>
                <c:pt idx="6005">
                  <c:v>2</c:v>
                </c:pt>
                <c:pt idx="6006">
                  <c:v>4</c:v>
                </c:pt>
                <c:pt idx="6007">
                  <c:v>4</c:v>
                </c:pt>
                <c:pt idx="6008">
                  <c:v>12</c:v>
                </c:pt>
                <c:pt idx="6009">
                  <c:v>7</c:v>
                </c:pt>
                <c:pt idx="6010">
                  <c:v>9</c:v>
                </c:pt>
                <c:pt idx="6011">
                  <c:v>4</c:v>
                </c:pt>
                <c:pt idx="6012">
                  <c:v>3</c:v>
                </c:pt>
                <c:pt idx="6013">
                  <c:v>5</c:v>
                </c:pt>
                <c:pt idx="6014">
                  <c:v>4</c:v>
                </c:pt>
                <c:pt idx="6015">
                  <c:v>7</c:v>
                </c:pt>
                <c:pt idx="6016">
                  <c:v>14</c:v>
                </c:pt>
                <c:pt idx="6017">
                  <c:v>7</c:v>
                </c:pt>
                <c:pt idx="6018">
                  <c:v>1</c:v>
                </c:pt>
                <c:pt idx="6019">
                  <c:v>2</c:v>
                </c:pt>
                <c:pt idx="6020">
                  <c:v>1</c:v>
                </c:pt>
                <c:pt idx="6021">
                  <c:v>2</c:v>
                </c:pt>
                <c:pt idx="6022">
                  <c:v>0</c:v>
                </c:pt>
                <c:pt idx="6023">
                  <c:v>3</c:v>
                </c:pt>
                <c:pt idx="6024">
                  <c:v>3</c:v>
                </c:pt>
                <c:pt idx="6025">
                  <c:v>0</c:v>
                </c:pt>
                <c:pt idx="6026">
                  <c:v>2</c:v>
                </c:pt>
                <c:pt idx="6027">
                  <c:v>2</c:v>
                </c:pt>
                <c:pt idx="6028">
                  <c:v>4</c:v>
                </c:pt>
                <c:pt idx="6029">
                  <c:v>1</c:v>
                </c:pt>
                <c:pt idx="6030">
                  <c:v>2</c:v>
                </c:pt>
                <c:pt idx="6031">
                  <c:v>12</c:v>
                </c:pt>
                <c:pt idx="6032">
                  <c:v>8</c:v>
                </c:pt>
                <c:pt idx="6033">
                  <c:v>8</c:v>
                </c:pt>
                <c:pt idx="6034">
                  <c:v>5</c:v>
                </c:pt>
                <c:pt idx="6035">
                  <c:v>11</c:v>
                </c:pt>
                <c:pt idx="6036">
                  <c:v>3</c:v>
                </c:pt>
                <c:pt idx="6037">
                  <c:v>1</c:v>
                </c:pt>
                <c:pt idx="6038">
                  <c:v>7</c:v>
                </c:pt>
                <c:pt idx="6039">
                  <c:v>8</c:v>
                </c:pt>
                <c:pt idx="6040">
                  <c:v>4</c:v>
                </c:pt>
                <c:pt idx="6041">
                  <c:v>2</c:v>
                </c:pt>
                <c:pt idx="6042">
                  <c:v>0</c:v>
                </c:pt>
                <c:pt idx="6043">
                  <c:v>1</c:v>
                </c:pt>
                <c:pt idx="6044">
                  <c:v>1</c:v>
                </c:pt>
                <c:pt idx="6045">
                  <c:v>0</c:v>
                </c:pt>
                <c:pt idx="6046">
                  <c:v>1</c:v>
                </c:pt>
                <c:pt idx="6047">
                  <c:v>2</c:v>
                </c:pt>
                <c:pt idx="6048">
                  <c:v>4</c:v>
                </c:pt>
                <c:pt idx="6049">
                  <c:v>2</c:v>
                </c:pt>
                <c:pt idx="6050">
                  <c:v>1</c:v>
                </c:pt>
                <c:pt idx="6051">
                  <c:v>2</c:v>
                </c:pt>
                <c:pt idx="6052">
                  <c:v>3</c:v>
                </c:pt>
                <c:pt idx="6053">
                  <c:v>3</c:v>
                </c:pt>
                <c:pt idx="6054">
                  <c:v>2</c:v>
                </c:pt>
                <c:pt idx="6055">
                  <c:v>7</c:v>
                </c:pt>
                <c:pt idx="6056">
                  <c:v>6</c:v>
                </c:pt>
                <c:pt idx="6057">
                  <c:v>6</c:v>
                </c:pt>
                <c:pt idx="6058">
                  <c:v>12</c:v>
                </c:pt>
                <c:pt idx="6059">
                  <c:v>4</c:v>
                </c:pt>
                <c:pt idx="6060">
                  <c:v>2</c:v>
                </c:pt>
                <c:pt idx="6061">
                  <c:v>5</c:v>
                </c:pt>
                <c:pt idx="6062">
                  <c:v>13</c:v>
                </c:pt>
                <c:pt idx="6063">
                  <c:v>14</c:v>
                </c:pt>
                <c:pt idx="6064">
                  <c:v>9</c:v>
                </c:pt>
                <c:pt idx="6065">
                  <c:v>5</c:v>
                </c:pt>
                <c:pt idx="6066">
                  <c:v>1</c:v>
                </c:pt>
                <c:pt idx="6067">
                  <c:v>2</c:v>
                </c:pt>
                <c:pt idx="6068">
                  <c:v>2</c:v>
                </c:pt>
                <c:pt idx="6069">
                  <c:v>1</c:v>
                </c:pt>
                <c:pt idx="6070">
                  <c:v>1</c:v>
                </c:pt>
                <c:pt idx="6071">
                  <c:v>2</c:v>
                </c:pt>
                <c:pt idx="6072">
                  <c:v>5</c:v>
                </c:pt>
                <c:pt idx="6073">
                  <c:v>2</c:v>
                </c:pt>
                <c:pt idx="6074">
                  <c:v>0</c:v>
                </c:pt>
                <c:pt idx="6075">
                  <c:v>1</c:v>
                </c:pt>
                <c:pt idx="6076">
                  <c:v>1</c:v>
                </c:pt>
                <c:pt idx="6077">
                  <c:v>3</c:v>
                </c:pt>
                <c:pt idx="6078">
                  <c:v>2</c:v>
                </c:pt>
                <c:pt idx="6079">
                  <c:v>7</c:v>
                </c:pt>
                <c:pt idx="6080">
                  <c:v>4</c:v>
                </c:pt>
                <c:pt idx="6081">
                  <c:v>3</c:v>
                </c:pt>
                <c:pt idx="6082">
                  <c:v>1</c:v>
                </c:pt>
                <c:pt idx="6083">
                  <c:v>0</c:v>
                </c:pt>
                <c:pt idx="6084">
                  <c:v>2</c:v>
                </c:pt>
                <c:pt idx="6085">
                  <c:v>1</c:v>
                </c:pt>
                <c:pt idx="6086">
                  <c:v>2</c:v>
                </c:pt>
                <c:pt idx="6087">
                  <c:v>2</c:v>
                </c:pt>
                <c:pt idx="6088">
                  <c:v>2</c:v>
                </c:pt>
                <c:pt idx="6089">
                  <c:v>1</c:v>
                </c:pt>
                <c:pt idx="6090">
                  <c:v>1</c:v>
                </c:pt>
                <c:pt idx="6091">
                  <c:v>3</c:v>
                </c:pt>
                <c:pt idx="6092">
                  <c:v>1</c:v>
                </c:pt>
                <c:pt idx="6093">
                  <c:v>0</c:v>
                </c:pt>
                <c:pt idx="6094">
                  <c:v>2</c:v>
                </c:pt>
                <c:pt idx="6095">
                  <c:v>1</c:v>
                </c:pt>
                <c:pt idx="6096">
                  <c:v>4</c:v>
                </c:pt>
                <c:pt idx="6097">
                  <c:v>3</c:v>
                </c:pt>
                <c:pt idx="6098">
                  <c:v>1</c:v>
                </c:pt>
                <c:pt idx="6099">
                  <c:v>1</c:v>
                </c:pt>
                <c:pt idx="6100">
                  <c:v>0</c:v>
                </c:pt>
                <c:pt idx="6101">
                  <c:v>1</c:v>
                </c:pt>
                <c:pt idx="6102">
                  <c:v>1</c:v>
                </c:pt>
                <c:pt idx="6103">
                  <c:v>3</c:v>
                </c:pt>
                <c:pt idx="6104">
                  <c:v>6</c:v>
                </c:pt>
                <c:pt idx="6105">
                  <c:v>2</c:v>
                </c:pt>
                <c:pt idx="6106">
                  <c:v>5</c:v>
                </c:pt>
                <c:pt idx="6107">
                  <c:v>2</c:v>
                </c:pt>
                <c:pt idx="6108">
                  <c:v>1</c:v>
                </c:pt>
                <c:pt idx="6109">
                  <c:v>0</c:v>
                </c:pt>
                <c:pt idx="6110">
                  <c:v>2</c:v>
                </c:pt>
                <c:pt idx="6111">
                  <c:v>2</c:v>
                </c:pt>
                <c:pt idx="6112">
                  <c:v>2</c:v>
                </c:pt>
                <c:pt idx="6113">
                  <c:v>0</c:v>
                </c:pt>
                <c:pt idx="6114">
                  <c:v>1</c:v>
                </c:pt>
                <c:pt idx="6115">
                  <c:v>2</c:v>
                </c:pt>
                <c:pt idx="6116">
                  <c:v>2</c:v>
                </c:pt>
                <c:pt idx="6117">
                  <c:v>2</c:v>
                </c:pt>
                <c:pt idx="6118">
                  <c:v>1</c:v>
                </c:pt>
                <c:pt idx="6119">
                  <c:v>2</c:v>
                </c:pt>
                <c:pt idx="6120">
                  <c:v>2</c:v>
                </c:pt>
                <c:pt idx="6121">
                  <c:v>1</c:v>
                </c:pt>
                <c:pt idx="6122">
                  <c:v>0</c:v>
                </c:pt>
                <c:pt idx="6123">
                  <c:v>1</c:v>
                </c:pt>
                <c:pt idx="6124">
                  <c:v>1</c:v>
                </c:pt>
                <c:pt idx="6125">
                  <c:v>1</c:v>
                </c:pt>
                <c:pt idx="6126">
                  <c:v>6</c:v>
                </c:pt>
                <c:pt idx="6127">
                  <c:v>7</c:v>
                </c:pt>
                <c:pt idx="6128">
                  <c:v>12</c:v>
                </c:pt>
                <c:pt idx="6129">
                  <c:v>5</c:v>
                </c:pt>
                <c:pt idx="6130">
                  <c:v>6</c:v>
                </c:pt>
                <c:pt idx="6131">
                  <c:v>7</c:v>
                </c:pt>
                <c:pt idx="6132">
                  <c:v>5</c:v>
                </c:pt>
                <c:pt idx="6133">
                  <c:v>7</c:v>
                </c:pt>
                <c:pt idx="6134">
                  <c:v>8</c:v>
                </c:pt>
                <c:pt idx="6135">
                  <c:v>11</c:v>
                </c:pt>
                <c:pt idx="6136">
                  <c:v>16</c:v>
                </c:pt>
                <c:pt idx="6137">
                  <c:v>3</c:v>
                </c:pt>
                <c:pt idx="6138">
                  <c:v>2</c:v>
                </c:pt>
                <c:pt idx="6139">
                  <c:v>3</c:v>
                </c:pt>
                <c:pt idx="6140">
                  <c:v>3</c:v>
                </c:pt>
                <c:pt idx="6141">
                  <c:v>2</c:v>
                </c:pt>
                <c:pt idx="6142">
                  <c:v>3</c:v>
                </c:pt>
                <c:pt idx="6143">
                  <c:v>5</c:v>
                </c:pt>
                <c:pt idx="6144">
                  <c:v>2</c:v>
                </c:pt>
                <c:pt idx="6145">
                  <c:v>2</c:v>
                </c:pt>
                <c:pt idx="6146">
                  <c:v>1</c:v>
                </c:pt>
                <c:pt idx="6147">
                  <c:v>1</c:v>
                </c:pt>
                <c:pt idx="6148">
                  <c:v>2</c:v>
                </c:pt>
                <c:pt idx="6149">
                  <c:v>1</c:v>
                </c:pt>
                <c:pt idx="6150">
                  <c:v>6</c:v>
                </c:pt>
                <c:pt idx="6151">
                  <c:v>10</c:v>
                </c:pt>
                <c:pt idx="6152">
                  <c:v>7</c:v>
                </c:pt>
                <c:pt idx="6153">
                  <c:v>3</c:v>
                </c:pt>
                <c:pt idx="6154">
                  <c:v>8</c:v>
                </c:pt>
                <c:pt idx="6155">
                  <c:v>4</c:v>
                </c:pt>
                <c:pt idx="6156">
                  <c:v>6</c:v>
                </c:pt>
                <c:pt idx="6157">
                  <c:v>4</c:v>
                </c:pt>
                <c:pt idx="6158">
                  <c:v>9</c:v>
                </c:pt>
                <c:pt idx="6159">
                  <c:v>10</c:v>
                </c:pt>
                <c:pt idx="6160">
                  <c:v>5</c:v>
                </c:pt>
                <c:pt idx="6161">
                  <c:v>2</c:v>
                </c:pt>
                <c:pt idx="6162">
                  <c:v>0</c:v>
                </c:pt>
                <c:pt idx="6163">
                  <c:v>2</c:v>
                </c:pt>
                <c:pt idx="6164">
                  <c:v>2</c:v>
                </c:pt>
                <c:pt idx="6165">
                  <c:v>0</c:v>
                </c:pt>
                <c:pt idx="6166">
                  <c:v>1</c:v>
                </c:pt>
                <c:pt idx="6167">
                  <c:v>2</c:v>
                </c:pt>
                <c:pt idx="6168">
                  <c:v>2</c:v>
                </c:pt>
                <c:pt idx="6169">
                  <c:v>2</c:v>
                </c:pt>
                <c:pt idx="6170">
                  <c:v>2</c:v>
                </c:pt>
                <c:pt idx="6171">
                  <c:v>2</c:v>
                </c:pt>
                <c:pt idx="6172">
                  <c:v>1</c:v>
                </c:pt>
                <c:pt idx="6173">
                  <c:v>0</c:v>
                </c:pt>
                <c:pt idx="6174">
                  <c:v>3</c:v>
                </c:pt>
                <c:pt idx="6175">
                  <c:v>6</c:v>
                </c:pt>
                <c:pt idx="6176">
                  <c:v>9</c:v>
                </c:pt>
                <c:pt idx="6177">
                  <c:v>17</c:v>
                </c:pt>
                <c:pt idx="6178">
                  <c:v>9</c:v>
                </c:pt>
                <c:pt idx="6179">
                  <c:v>10</c:v>
                </c:pt>
                <c:pt idx="6180">
                  <c:v>11</c:v>
                </c:pt>
                <c:pt idx="6181">
                  <c:v>6</c:v>
                </c:pt>
                <c:pt idx="6182">
                  <c:v>7</c:v>
                </c:pt>
                <c:pt idx="6183">
                  <c:v>7</c:v>
                </c:pt>
                <c:pt idx="6184">
                  <c:v>5</c:v>
                </c:pt>
                <c:pt idx="6185">
                  <c:v>5</c:v>
                </c:pt>
                <c:pt idx="6186">
                  <c:v>5</c:v>
                </c:pt>
                <c:pt idx="6187">
                  <c:v>5</c:v>
                </c:pt>
                <c:pt idx="6188">
                  <c:v>3</c:v>
                </c:pt>
                <c:pt idx="6189">
                  <c:v>2</c:v>
                </c:pt>
                <c:pt idx="6190">
                  <c:v>9</c:v>
                </c:pt>
                <c:pt idx="6191">
                  <c:v>4</c:v>
                </c:pt>
                <c:pt idx="6192">
                  <c:v>1</c:v>
                </c:pt>
                <c:pt idx="6193">
                  <c:v>3</c:v>
                </c:pt>
                <c:pt idx="6194">
                  <c:v>0</c:v>
                </c:pt>
                <c:pt idx="6195">
                  <c:v>1</c:v>
                </c:pt>
                <c:pt idx="6196">
                  <c:v>0</c:v>
                </c:pt>
                <c:pt idx="6197">
                  <c:v>1</c:v>
                </c:pt>
                <c:pt idx="6198">
                  <c:v>1</c:v>
                </c:pt>
                <c:pt idx="6199">
                  <c:v>7</c:v>
                </c:pt>
                <c:pt idx="6200">
                  <c:v>6</c:v>
                </c:pt>
                <c:pt idx="6201">
                  <c:v>9</c:v>
                </c:pt>
                <c:pt idx="6202">
                  <c:v>11</c:v>
                </c:pt>
                <c:pt idx="6203">
                  <c:v>13</c:v>
                </c:pt>
                <c:pt idx="6204">
                  <c:v>7</c:v>
                </c:pt>
                <c:pt idx="6205">
                  <c:v>22</c:v>
                </c:pt>
                <c:pt idx="6206">
                  <c:v>14</c:v>
                </c:pt>
                <c:pt idx="6207">
                  <c:v>13</c:v>
                </c:pt>
                <c:pt idx="6208">
                  <c:v>8</c:v>
                </c:pt>
                <c:pt idx="6209">
                  <c:v>6</c:v>
                </c:pt>
                <c:pt idx="6210">
                  <c:v>2</c:v>
                </c:pt>
                <c:pt idx="6211">
                  <c:v>4</c:v>
                </c:pt>
                <c:pt idx="6212">
                  <c:v>3</c:v>
                </c:pt>
                <c:pt idx="6213">
                  <c:v>3</c:v>
                </c:pt>
                <c:pt idx="6214">
                  <c:v>2</c:v>
                </c:pt>
                <c:pt idx="6215">
                  <c:v>2</c:v>
                </c:pt>
                <c:pt idx="6216">
                  <c:v>3</c:v>
                </c:pt>
                <c:pt idx="6217">
                  <c:v>0</c:v>
                </c:pt>
                <c:pt idx="6218">
                  <c:v>1</c:v>
                </c:pt>
                <c:pt idx="6219">
                  <c:v>1</c:v>
                </c:pt>
                <c:pt idx="6220">
                  <c:v>1</c:v>
                </c:pt>
                <c:pt idx="6221">
                  <c:v>1</c:v>
                </c:pt>
                <c:pt idx="6222">
                  <c:v>3</c:v>
                </c:pt>
                <c:pt idx="6223">
                  <c:v>10</c:v>
                </c:pt>
                <c:pt idx="6224">
                  <c:v>10</c:v>
                </c:pt>
                <c:pt idx="6225">
                  <c:v>8</c:v>
                </c:pt>
                <c:pt idx="6226">
                  <c:v>15</c:v>
                </c:pt>
                <c:pt idx="6227">
                  <c:v>6</c:v>
                </c:pt>
                <c:pt idx="6228">
                  <c:v>6</c:v>
                </c:pt>
                <c:pt idx="6229">
                  <c:v>10</c:v>
                </c:pt>
                <c:pt idx="6230">
                  <c:v>10</c:v>
                </c:pt>
                <c:pt idx="6231">
                  <c:v>11</c:v>
                </c:pt>
                <c:pt idx="6232">
                  <c:v>6</c:v>
                </c:pt>
                <c:pt idx="6233">
                  <c:v>1</c:v>
                </c:pt>
                <c:pt idx="6234">
                  <c:v>0</c:v>
                </c:pt>
                <c:pt idx="6235">
                  <c:v>3</c:v>
                </c:pt>
                <c:pt idx="6236">
                  <c:v>4</c:v>
                </c:pt>
                <c:pt idx="6237">
                  <c:v>1</c:v>
                </c:pt>
                <c:pt idx="6238">
                  <c:v>2</c:v>
                </c:pt>
                <c:pt idx="6239">
                  <c:v>1</c:v>
                </c:pt>
                <c:pt idx="6240">
                  <c:v>4</c:v>
                </c:pt>
                <c:pt idx="6241">
                  <c:v>1</c:v>
                </c:pt>
                <c:pt idx="6242">
                  <c:v>1</c:v>
                </c:pt>
                <c:pt idx="6243">
                  <c:v>0</c:v>
                </c:pt>
                <c:pt idx="6244">
                  <c:v>2</c:v>
                </c:pt>
                <c:pt idx="6245">
                  <c:v>3</c:v>
                </c:pt>
                <c:pt idx="6246">
                  <c:v>3</c:v>
                </c:pt>
                <c:pt idx="6247">
                  <c:v>9</c:v>
                </c:pt>
                <c:pt idx="6248">
                  <c:v>6</c:v>
                </c:pt>
                <c:pt idx="6249">
                  <c:v>1</c:v>
                </c:pt>
                <c:pt idx="6250">
                  <c:v>2</c:v>
                </c:pt>
                <c:pt idx="6251">
                  <c:v>2</c:v>
                </c:pt>
                <c:pt idx="6252">
                  <c:v>0</c:v>
                </c:pt>
                <c:pt idx="6253">
                  <c:v>3</c:v>
                </c:pt>
                <c:pt idx="6254">
                  <c:v>1</c:v>
                </c:pt>
                <c:pt idx="6255">
                  <c:v>1</c:v>
                </c:pt>
                <c:pt idx="6256">
                  <c:v>2</c:v>
                </c:pt>
                <c:pt idx="6257">
                  <c:v>1</c:v>
                </c:pt>
                <c:pt idx="6258">
                  <c:v>1</c:v>
                </c:pt>
                <c:pt idx="6259">
                  <c:v>5</c:v>
                </c:pt>
                <c:pt idx="6260">
                  <c:v>3</c:v>
                </c:pt>
                <c:pt idx="6261">
                  <c:v>1</c:v>
                </c:pt>
                <c:pt idx="6262">
                  <c:v>3</c:v>
                </c:pt>
                <c:pt idx="6263">
                  <c:v>1</c:v>
                </c:pt>
                <c:pt idx="6264">
                  <c:v>2</c:v>
                </c:pt>
                <c:pt idx="6265">
                  <c:v>1</c:v>
                </c:pt>
                <c:pt idx="6266">
                  <c:v>2</c:v>
                </c:pt>
                <c:pt idx="6267">
                  <c:v>2</c:v>
                </c:pt>
                <c:pt idx="6268">
                  <c:v>0</c:v>
                </c:pt>
                <c:pt idx="6269">
                  <c:v>1</c:v>
                </c:pt>
                <c:pt idx="6270">
                  <c:v>2</c:v>
                </c:pt>
                <c:pt idx="6271">
                  <c:v>5</c:v>
                </c:pt>
                <c:pt idx="6272">
                  <c:v>5</c:v>
                </c:pt>
                <c:pt idx="6273">
                  <c:v>2</c:v>
                </c:pt>
                <c:pt idx="6274">
                  <c:v>2</c:v>
                </c:pt>
                <c:pt idx="6275">
                  <c:v>1</c:v>
                </c:pt>
                <c:pt idx="6276">
                  <c:v>0</c:v>
                </c:pt>
                <c:pt idx="6277">
                  <c:v>2</c:v>
                </c:pt>
                <c:pt idx="6278">
                  <c:v>3</c:v>
                </c:pt>
                <c:pt idx="6279">
                  <c:v>4</c:v>
                </c:pt>
                <c:pt idx="6280">
                  <c:v>1</c:v>
                </c:pt>
                <c:pt idx="6281">
                  <c:v>1</c:v>
                </c:pt>
                <c:pt idx="6282">
                  <c:v>3</c:v>
                </c:pt>
                <c:pt idx="6283">
                  <c:v>3</c:v>
                </c:pt>
                <c:pt idx="6284">
                  <c:v>2</c:v>
                </c:pt>
                <c:pt idx="6285">
                  <c:v>1</c:v>
                </c:pt>
                <c:pt idx="6286">
                  <c:v>2</c:v>
                </c:pt>
                <c:pt idx="6287">
                  <c:v>1</c:v>
                </c:pt>
                <c:pt idx="6288">
                  <c:v>2</c:v>
                </c:pt>
                <c:pt idx="6289">
                  <c:v>1</c:v>
                </c:pt>
                <c:pt idx="6290">
                  <c:v>3</c:v>
                </c:pt>
                <c:pt idx="6291">
                  <c:v>1</c:v>
                </c:pt>
                <c:pt idx="6292">
                  <c:v>2</c:v>
                </c:pt>
                <c:pt idx="6293">
                  <c:v>0</c:v>
                </c:pt>
                <c:pt idx="6294">
                  <c:v>1</c:v>
                </c:pt>
                <c:pt idx="6295">
                  <c:v>6</c:v>
                </c:pt>
                <c:pt idx="6296">
                  <c:v>10</c:v>
                </c:pt>
                <c:pt idx="6297">
                  <c:v>6</c:v>
                </c:pt>
                <c:pt idx="6298">
                  <c:v>10</c:v>
                </c:pt>
                <c:pt idx="6299">
                  <c:v>5</c:v>
                </c:pt>
                <c:pt idx="6300">
                  <c:v>6</c:v>
                </c:pt>
                <c:pt idx="6301">
                  <c:v>7</c:v>
                </c:pt>
                <c:pt idx="6302">
                  <c:v>8</c:v>
                </c:pt>
                <c:pt idx="6303">
                  <c:v>13</c:v>
                </c:pt>
                <c:pt idx="6304">
                  <c:v>3</c:v>
                </c:pt>
                <c:pt idx="6305">
                  <c:v>2</c:v>
                </c:pt>
                <c:pt idx="6306">
                  <c:v>5</c:v>
                </c:pt>
                <c:pt idx="6307">
                  <c:v>2</c:v>
                </c:pt>
                <c:pt idx="6308">
                  <c:v>1</c:v>
                </c:pt>
                <c:pt idx="6309">
                  <c:v>2</c:v>
                </c:pt>
                <c:pt idx="6310">
                  <c:v>0</c:v>
                </c:pt>
                <c:pt idx="6311">
                  <c:v>3</c:v>
                </c:pt>
                <c:pt idx="6312">
                  <c:v>3</c:v>
                </c:pt>
                <c:pt idx="6313">
                  <c:v>0</c:v>
                </c:pt>
                <c:pt idx="6314">
                  <c:v>0</c:v>
                </c:pt>
                <c:pt idx="6315">
                  <c:v>1</c:v>
                </c:pt>
                <c:pt idx="6316">
                  <c:v>0</c:v>
                </c:pt>
                <c:pt idx="6317">
                  <c:v>2</c:v>
                </c:pt>
                <c:pt idx="6318">
                  <c:v>1</c:v>
                </c:pt>
                <c:pt idx="6319">
                  <c:v>9</c:v>
                </c:pt>
                <c:pt idx="6320">
                  <c:v>15</c:v>
                </c:pt>
                <c:pt idx="6321">
                  <c:v>11</c:v>
                </c:pt>
                <c:pt idx="6322">
                  <c:v>10</c:v>
                </c:pt>
                <c:pt idx="6323">
                  <c:v>3</c:v>
                </c:pt>
                <c:pt idx="6324">
                  <c:v>15</c:v>
                </c:pt>
                <c:pt idx="6325">
                  <c:v>8</c:v>
                </c:pt>
                <c:pt idx="6326">
                  <c:v>7</c:v>
                </c:pt>
                <c:pt idx="6327">
                  <c:v>11</c:v>
                </c:pt>
                <c:pt idx="6328">
                  <c:v>7</c:v>
                </c:pt>
                <c:pt idx="6329">
                  <c:v>3</c:v>
                </c:pt>
                <c:pt idx="6330">
                  <c:v>1</c:v>
                </c:pt>
                <c:pt idx="6331">
                  <c:v>5</c:v>
                </c:pt>
                <c:pt idx="6332">
                  <c:v>2</c:v>
                </c:pt>
                <c:pt idx="6333">
                  <c:v>2</c:v>
                </c:pt>
                <c:pt idx="6334">
                  <c:v>5</c:v>
                </c:pt>
                <c:pt idx="6335">
                  <c:v>2</c:v>
                </c:pt>
                <c:pt idx="6336">
                  <c:v>1</c:v>
                </c:pt>
                <c:pt idx="6337">
                  <c:v>0</c:v>
                </c:pt>
                <c:pt idx="6338">
                  <c:v>1</c:v>
                </c:pt>
                <c:pt idx="6339">
                  <c:v>0</c:v>
                </c:pt>
                <c:pt idx="6340">
                  <c:v>0</c:v>
                </c:pt>
                <c:pt idx="6341">
                  <c:v>0</c:v>
                </c:pt>
                <c:pt idx="6342">
                  <c:v>4</c:v>
                </c:pt>
                <c:pt idx="6343">
                  <c:v>10</c:v>
                </c:pt>
                <c:pt idx="6344">
                  <c:v>19</c:v>
                </c:pt>
                <c:pt idx="6345">
                  <c:v>9</c:v>
                </c:pt>
                <c:pt idx="6346">
                  <c:v>6</c:v>
                </c:pt>
                <c:pt idx="6347">
                  <c:v>7</c:v>
                </c:pt>
                <c:pt idx="6348">
                  <c:v>5</c:v>
                </c:pt>
                <c:pt idx="6349">
                  <c:v>7</c:v>
                </c:pt>
                <c:pt idx="6350">
                  <c:v>8</c:v>
                </c:pt>
                <c:pt idx="6351">
                  <c:v>5</c:v>
                </c:pt>
                <c:pt idx="6352">
                  <c:v>10</c:v>
                </c:pt>
                <c:pt idx="6353">
                  <c:v>2</c:v>
                </c:pt>
                <c:pt idx="6354">
                  <c:v>2</c:v>
                </c:pt>
                <c:pt idx="6355">
                  <c:v>1</c:v>
                </c:pt>
                <c:pt idx="6356">
                  <c:v>2</c:v>
                </c:pt>
                <c:pt idx="6357">
                  <c:v>1</c:v>
                </c:pt>
                <c:pt idx="6358">
                  <c:v>2</c:v>
                </c:pt>
                <c:pt idx="6359">
                  <c:v>3</c:v>
                </c:pt>
                <c:pt idx="6360">
                  <c:v>1</c:v>
                </c:pt>
                <c:pt idx="6361">
                  <c:v>4</c:v>
                </c:pt>
                <c:pt idx="6362">
                  <c:v>2</c:v>
                </c:pt>
                <c:pt idx="6363">
                  <c:v>1</c:v>
                </c:pt>
                <c:pt idx="6364">
                  <c:v>0</c:v>
                </c:pt>
                <c:pt idx="6365">
                  <c:v>3</c:v>
                </c:pt>
                <c:pt idx="6366">
                  <c:v>1</c:v>
                </c:pt>
                <c:pt idx="6367">
                  <c:v>11</c:v>
                </c:pt>
                <c:pt idx="6368">
                  <c:v>2</c:v>
                </c:pt>
                <c:pt idx="6369">
                  <c:v>10</c:v>
                </c:pt>
                <c:pt idx="6370">
                  <c:v>10</c:v>
                </c:pt>
                <c:pt idx="6371">
                  <c:v>9</c:v>
                </c:pt>
                <c:pt idx="6372">
                  <c:v>2</c:v>
                </c:pt>
                <c:pt idx="6373">
                  <c:v>6</c:v>
                </c:pt>
                <c:pt idx="6374">
                  <c:v>8</c:v>
                </c:pt>
                <c:pt idx="6375">
                  <c:v>7</c:v>
                </c:pt>
                <c:pt idx="6376">
                  <c:v>8</c:v>
                </c:pt>
                <c:pt idx="6377">
                  <c:v>3</c:v>
                </c:pt>
                <c:pt idx="6378">
                  <c:v>1</c:v>
                </c:pt>
                <c:pt idx="6379">
                  <c:v>1</c:v>
                </c:pt>
                <c:pt idx="6380">
                  <c:v>4</c:v>
                </c:pt>
                <c:pt idx="6381">
                  <c:v>1</c:v>
                </c:pt>
                <c:pt idx="6382">
                  <c:v>0</c:v>
                </c:pt>
                <c:pt idx="6383">
                  <c:v>4</c:v>
                </c:pt>
                <c:pt idx="6384">
                  <c:v>0</c:v>
                </c:pt>
                <c:pt idx="6385">
                  <c:v>2</c:v>
                </c:pt>
                <c:pt idx="6386">
                  <c:v>0</c:v>
                </c:pt>
                <c:pt idx="6387">
                  <c:v>0</c:v>
                </c:pt>
                <c:pt idx="6388">
                  <c:v>1</c:v>
                </c:pt>
                <c:pt idx="6389">
                  <c:v>1</c:v>
                </c:pt>
                <c:pt idx="6390">
                  <c:v>0</c:v>
                </c:pt>
                <c:pt idx="6391">
                  <c:v>6</c:v>
                </c:pt>
                <c:pt idx="6392">
                  <c:v>9</c:v>
                </c:pt>
                <c:pt idx="6393">
                  <c:v>15</c:v>
                </c:pt>
                <c:pt idx="6394">
                  <c:v>8</c:v>
                </c:pt>
                <c:pt idx="6395">
                  <c:v>8</c:v>
                </c:pt>
                <c:pt idx="6396">
                  <c:v>2</c:v>
                </c:pt>
                <c:pt idx="6397">
                  <c:v>5</c:v>
                </c:pt>
                <c:pt idx="6398">
                  <c:v>5</c:v>
                </c:pt>
                <c:pt idx="6399">
                  <c:v>6</c:v>
                </c:pt>
                <c:pt idx="6400">
                  <c:v>4</c:v>
                </c:pt>
                <c:pt idx="6401">
                  <c:v>2</c:v>
                </c:pt>
                <c:pt idx="6402">
                  <c:v>6</c:v>
                </c:pt>
                <c:pt idx="6403">
                  <c:v>1</c:v>
                </c:pt>
                <c:pt idx="6404">
                  <c:v>2</c:v>
                </c:pt>
                <c:pt idx="6405">
                  <c:v>4</c:v>
                </c:pt>
                <c:pt idx="6406">
                  <c:v>1</c:v>
                </c:pt>
                <c:pt idx="6407">
                  <c:v>2</c:v>
                </c:pt>
                <c:pt idx="6408">
                  <c:v>1</c:v>
                </c:pt>
                <c:pt idx="6409">
                  <c:v>0</c:v>
                </c:pt>
                <c:pt idx="6410">
                  <c:v>0</c:v>
                </c:pt>
                <c:pt idx="6411">
                  <c:v>0</c:v>
                </c:pt>
                <c:pt idx="6412">
                  <c:v>0</c:v>
                </c:pt>
                <c:pt idx="6413">
                  <c:v>0</c:v>
                </c:pt>
                <c:pt idx="6414">
                  <c:v>5</c:v>
                </c:pt>
                <c:pt idx="6415">
                  <c:v>3</c:v>
                </c:pt>
                <c:pt idx="6416">
                  <c:v>2</c:v>
                </c:pt>
                <c:pt idx="6417">
                  <c:v>1</c:v>
                </c:pt>
                <c:pt idx="6418">
                  <c:v>4</c:v>
                </c:pt>
                <c:pt idx="6419">
                  <c:v>2</c:v>
                </c:pt>
                <c:pt idx="6420">
                  <c:v>2</c:v>
                </c:pt>
                <c:pt idx="6421">
                  <c:v>0</c:v>
                </c:pt>
                <c:pt idx="6422">
                  <c:v>3</c:v>
                </c:pt>
                <c:pt idx="6423">
                  <c:v>1</c:v>
                </c:pt>
                <c:pt idx="6424">
                  <c:v>3</c:v>
                </c:pt>
                <c:pt idx="6425">
                  <c:v>0</c:v>
                </c:pt>
                <c:pt idx="6426">
                  <c:v>1</c:v>
                </c:pt>
                <c:pt idx="6427">
                  <c:v>3</c:v>
                </c:pt>
                <c:pt idx="6428">
                  <c:v>2</c:v>
                </c:pt>
                <c:pt idx="6429">
                  <c:v>3</c:v>
                </c:pt>
                <c:pt idx="6430">
                  <c:v>3</c:v>
                </c:pt>
                <c:pt idx="6431">
                  <c:v>2</c:v>
                </c:pt>
                <c:pt idx="6432">
                  <c:v>2</c:v>
                </c:pt>
                <c:pt idx="6433">
                  <c:v>0</c:v>
                </c:pt>
                <c:pt idx="6434">
                  <c:v>1</c:v>
                </c:pt>
                <c:pt idx="6435">
                  <c:v>0</c:v>
                </c:pt>
                <c:pt idx="6436">
                  <c:v>0</c:v>
                </c:pt>
                <c:pt idx="6437">
                  <c:v>1</c:v>
                </c:pt>
                <c:pt idx="6438">
                  <c:v>4</c:v>
                </c:pt>
                <c:pt idx="6439">
                  <c:v>4</c:v>
                </c:pt>
                <c:pt idx="6440">
                  <c:v>6</c:v>
                </c:pt>
                <c:pt idx="6441">
                  <c:v>0</c:v>
                </c:pt>
                <c:pt idx="6442">
                  <c:v>1</c:v>
                </c:pt>
                <c:pt idx="6443">
                  <c:v>3</c:v>
                </c:pt>
                <c:pt idx="6444">
                  <c:v>2</c:v>
                </c:pt>
                <c:pt idx="6445">
                  <c:v>1</c:v>
                </c:pt>
                <c:pt idx="6446">
                  <c:v>2</c:v>
                </c:pt>
                <c:pt idx="6447">
                  <c:v>1</c:v>
                </c:pt>
                <c:pt idx="6448">
                  <c:v>3</c:v>
                </c:pt>
                <c:pt idx="6449">
                  <c:v>0</c:v>
                </c:pt>
                <c:pt idx="6450">
                  <c:v>1</c:v>
                </c:pt>
                <c:pt idx="6451">
                  <c:v>5</c:v>
                </c:pt>
                <c:pt idx="6452">
                  <c:v>3</c:v>
                </c:pt>
                <c:pt idx="6453">
                  <c:v>0</c:v>
                </c:pt>
                <c:pt idx="6454">
                  <c:v>2</c:v>
                </c:pt>
                <c:pt idx="6455">
                  <c:v>3</c:v>
                </c:pt>
                <c:pt idx="6456">
                  <c:v>2</c:v>
                </c:pt>
                <c:pt idx="6457">
                  <c:v>1</c:v>
                </c:pt>
                <c:pt idx="6458">
                  <c:v>1</c:v>
                </c:pt>
                <c:pt idx="6459">
                  <c:v>0</c:v>
                </c:pt>
                <c:pt idx="6460">
                  <c:v>1</c:v>
                </c:pt>
                <c:pt idx="6461">
                  <c:v>1</c:v>
                </c:pt>
                <c:pt idx="6462">
                  <c:v>2</c:v>
                </c:pt>
                <c:pt idx="6463">
                  <c:v>13</c:v>
                </c:pt>
                <c:pt idx="6464">
                  <c:v>5</c:v>
                </c:pt>
                <c:pt idx="6465">
                  <c:v>10</c:v>
                </c:pt>
                <c:pt idx="6466">
                  <c:v>9</c:v>
                </c:pt>
                <c:pt idx="6467">
                  <c:v>2</c:v>
                </c:pt>
                <c:pt idx="6468">
                  <c:v>4</c:v>
                </c:pt>
                <c:pt idx="6469">
                  <c:v>10</c:v>
                </c:pt>
                <c:pt idx="6470">
                  <c:v>11</c:v>
                </c:pt>
                <c:pt idx="6471">
                  <c:v>8</c:v>
                </c:pt>
                <c:pt idx="6472">
                  <c:v>9</c:v>
                </c:pt>
                <c:pt idx="6473">
                  <c:v>8</c:v>
                </c:pt>
                <c:pt idx="6474">
                  <c:v>1</c:v>
                </c:pt>
                <c:pt idx="6475">
                  <c:v>2</c:v>
                </c:pt>
                <c:pt idx="6476">
                  <c:v>2</c:v>
                </c:pt>
                <c:pt idx="6477">
                  <c:v>1</c:v>
                </c:pt>
                <c:pt idx="6478">
                  <c:v>1</c:v>
                </c:pt>
                <c:pt idx="6479">
                  <c:v>2</c:v>
                </c:pt>
                <c:pt idx="6480">
                  <c:v>2</c:v>
                </c:pt>
                <c:pt idx="6481">
                  <c:v>0</c:v>
                </c:pt>
                <c:pt idx="6482">
                  <c:v>0</c:v>
                </c:pt>
                <c:pt idx="6483">
                  <c:v>1</c:v>
                </c:pt>
                <c:pt idx="6484">
                  <c:v>0</c:v>
                </c:pt>
                <c:pt idx="6485">
                  <c:v>1</c:v>
                </c:pt>
                <c:pt idx="6486">
                  <c:v>3</c:v>
                </c:pt>
                <c:pt idx="6487">
                  <c:v>12</c:v>
                </c:pt>
                <c:pt idx="6488">
                  <c:v>6</c:v>
                </c:pt>
                <c:pt idx="6489">
                  <c:v>8</c:v>
                </c:pt>
                <c:pt idx="6490">
                  <c:v>7</c:v>
                </c:pt>
                <c:pt idx="6491">
                  <c:v>5</c:v>
                </c:pt>
                <c:pt idx="6492">
                  <c:v>1</c:v>
                </c:pt>
                <c:pt idx="6493">
                  <c:v>0</c:v>
                </c:pt>
                <c:pt idx="6494">
                  <c:v>4</c:v>
                </c:pt>
                <c:pt idx="6495">
                  <c:v>5</c:v>
                </c:pt>
                <c:pt idx="6496">
                  <c:v>5</c:v>
                </c:pt>
                <c:pt idx="6497">
                  <c:v>3</c:v>
                </c:pt>
                <c:pt idx="6498">
                  <c:v>3</c:v>
                </c:pt>
                <c:pt idx="6499">
                  <c:v>1</c:v>
                </c:pt>
                <c:pt idx="6500">
                  <c:v>3</c:v>
                </c:pt>
                <c:pt idx="6501">
                  <c:v>0</c:v>
                </c:pt>
                <c:pt idx="6502">
                  <c:v>0</c:v>
                </c:pt>
                <c:pt idx="6503">
                  <c:v>3</c:v>
                </c:pt>
                <c:pt idx="6504">
                  <c:v>4</c:v>
                </c:pt>
                <c:pt idx="6505">
                  <c:v>0</c:v>
                </c:pt>
                <c:pt idx="6506">
                  <c:v>1</c:v>
                </c:pt>
                <c:pt idx="6507">
                  <c:v>1</c:v>
                </c:pt>
                <c:pt idx="6508">
                  <c:v>1</c:v>
                </c:pt>
                <c:pt idx="6509">
                  <c:v>0</c:v>
                </c:pt>
                <c:pt idx="6510">
                  <c:v>4</c:v>
                </c:pt>
                <c:pt idx="6511">
                  <c:v>9</c:v>
                </c:pt>
                <c:pt idx="6512">
                  <c:v>7</c:v>
                </c:pt>
                <c:pt idx="6513">
                  <c:v>4</c:v>
                </c:pt>
                <c:pt idx="6514">
                  <c:v>7</c:v>
                </c:pt>
                <c:pt idx="6515">
                  <c:v>6</c:v>
                </c:pt>
                <c:pt idx="6516">
                  <c:v>2</c:v>
                </c:pt>
                <c:pt idx="6517">
                  <c:v>3</c:v>
                </c:pt>
                <c:pt idx="6518">
                  <c:v>7</c:v>
                </c:pt>
                <c:pt idx="6519">
                  <c:v>4</c:v>
                </c:pt>
                <c:pt idx="6520">
                  <c:v>9</c:v>
                </c:pt>
                <c:pt idx="6521">
                  <c:v>1</c:v>
                </c:pt>
                <c:pt idx="6522">
                  <c:v>4</c:v>
                </c:pt>
                <c:pt idx="6523">
                  <c:v>0</c:v>
                </c:pt>
                <c:pt idx="6524">
                  <c:v>1</c:v>
                </c:pt>
                <c:pt idx="6525">
                  <c:v>0</c:v>
                </c:pt>
                <c:pt idx="6526">
                  <c:v>2</c:v>
                </c:pt>
                <c:pt idx="6527">
                  <c:v>4</c:v>
                </c:pt>
                <c:pt idx="6528">
                  <c:v>2</c:v>
                </c:pt>
                <c:pt idx="6529">
                  <c:v>1</c:v>
                </c:pt>
                <c:pt idx="6530">
                  <c:v>0</c:v>
                </c:pt>
                <c:pt idx="6531">
                  <c:v>0</c:v>
                </c:pt>
                <c:pt idx="6532">
                  <c:v>2</c:v>
                </c:pt>
                <c:pt idx="6533">
                  <c:v>0</c:v>
                </c:pt>
                <c:pt idx="6534">
                  <c:v>3</c:v>
                </c:pt>
                <c:pt idx="6535">
                  <c:v>10</c:v>
                </c:pt>
                <c:pt idx="6536">
                  <c:v>9</c:v>
                </c:pt>
                <c:pt idx="6537">
                  <c:v>14</c:v>
                </c:pt>
                <c:pt idx="6538">
                  <c:v>8</c:v>
                </c:pt>
                <c:pt idx="6539">
                  <c:v>6</c:v>
                </c:pt>
                <c:pt idx="6540">
                  <c:v>5</c:v>
                </c:pt>
                <c:pt idx="6541">
                  <c:v>4</c:v>
                </c:pt>
                <c:pt idx="6542">
                  <c:v>8</c:v>
                </c:pt>
                <c:pt idx="6543">
                  <c:v>4</c:v>
                </c:pt>
                <c:pt idx="6544">
                  <c:v>7</c:v>
                </c:pt>
                <c:pt idx="6545">
                  <c:v>2</c:v>
                </c:pt>
                <c:pt idx="6546">
                  <c:v>6</c:v>
                </c:pt>
                <c:pt idx="6547">
                  <c:v>2</c:v>
                </c:pt>
                <c:pt idx="6548">
                  <c:v>2</c:v>
                </c:pt>
                <c:pt idx="6549">
                  <c:v>0</c:v>
                </c:pt>
                <c:pt idx="6550">
                  <c:v>1</c:v>
                </c:pt>
                <c:pt idx="6551">
                  <c:v>6</c:v>
                </c:pt>
                <c:pt idx="6552">
                  <c:v>3</c:v>
                </c:pt>
                <c:pt idx="6553">
                  <c:v>2</c:v>
                </c:pt>
                <c:pt idx="6554">
                  <c:v>4</c:v>
                </c:pt>
                <c:pt idx="6555">
                  <c:v>1</c:v>
                </c:pt>
                <c:pt idx="6556">
                  <c:v>1</c:v>
                </c:pt>
                <c:pt idx="6557">
                  <c:v>0</c:v>
                </c:pt>
                <c:pt idx="6558">
                  <c:v>2</c:v>
                </c:pt>
                <c:pt idx="6559">
                  <c:v>8</c:v>
                </c:pt>
                <c:pt idx="6560">
                  <c:v>4</c:v>
                </c:pt>
                <c:pt idx="6561">
                  <c:v>6</c:v>
                </c:pt>
                <c:pt idx="6562">
                  <c:v>6</c:v>
                </c:pt>
                <c:pt idx="6563">
                  <c:v>3</c:v>
                </c:pt>
                <c:pt idx="6564">
                  <c:v>5</c:v>
                </c:pt>
                <c:pt idx="6565">
                  <c:v>10</c:v>
                </c:pt>
                <c:pt idx="6566">
                  <c:v>6</c:v>
                </c:pt>
                <c:pt idx="6567">
                  <c:v>12</c:v>
                </c:pt>
                <c:pt idx="6568">
                  <c:v>4</c:v>
                </c:pt>
                <c:pt idx="6569">
                  <c:v>5</c:v>
                </c:pt>
                <c:pt idx="6570">
                  <c:v>5</c:v>
                </c:pt>
                <c:pt idx="6571">
                  <c:v>0</c:v>
                </c:pt>
                <c:pt idx="6572">
                  <c:v>2</c:v>
                </c:pt>
                <c:pt idx="6573">
                  <c:v>1</c:v>
                </c:pt>
                <c:pt idx="6574">
                  <c:v>3</c:v>
                </c:pt>
                <c:pt idx="6575">
                  <c:v>2</c:v>
                </c:pt>
                <c:pt idx="6576">
                  <c:v>2</c:v>
                </c:pt>
                <c:pt idx="6577">
                  <c:v>3</c:v>
                </c:pt>
                <c:pt idx="6578">
                  <c:v>1</c:v>
                </c:pt>
                <c:pt idx="6579">
                  <c:v>3</c:v>
                </c:pt>
                <c:pt idx="6580">
                  <c:v>1</c:v>
                </c:pt>
                <c:pt idx="6581">
                  <c:v>1</c:v>
                </c:pt>
                <c:pt idx="6582">
                  <c:v>3</c:v>
                </c:pt>
                <c:pt idx="6583">
                  <c:v>2</c:v>
                </c:pt>
                <c:pt idx="6584">
                  <c:v>5</c:v>
                </c:pt>
                <c:pt idx="6585">
                  <c:v>0</c:v>
                </c:pt>
                <c:pt idx="6586">
                  <c:v>0</c:v>
                </c:pt>
                <c:pt idx="6587">
                  <c:v>3</c:v>
                </c:pt>
                <c:pt idx="6588">
                  <c:v>1</c:v>
                </c:pt>
                <c:pt idx="6589">
                  <c:v>1</c:v>
                </c:pt>
                <c:pt idx="6590">
                  <c:v>1</c:v>
                </c:pt>
                <c:pt idx="6591">
                  <c:v>3</c:v>
                </c:pt>
                <c:pt idx="6592">
                  <c:v>2</c:v>
                </c:pt>
                <c:pt idx="6593">
                  <c:v>0</c:v>
                </c:pt>
                <c:pt idx="6594">
                  <c:v>3</c:v>
                </c:pt>
                <c:pt idx="6595">
                  <c:v>2</c:v>
                </c:pt>
                <c:pt idx="6596">
                  <c:v>3</c:v>
                </c:pt>
                <c:pt idx="6597">
                  <c:v>0</c:v>
                </c:pt>
                <c:pt idx="6598">
                  <c:v>2</c:v>
                </c:pt>
                <c:pt idx="6599">
                  <c:v>4</c:v>
                </c:pt>
                <c:pt idx="6600">
                  <c:v>1</c:v>
                </c:pt>
                <c:pt idx="6601">
                  <c:v>2</c:v>
                </c:pt>
                <c:pt idx="6602">
                  <c:v>3</c:v>
                </c:pt>
                <c:pt idx="6603">
                  <c:v>1</c:v>
                </c:pt>
                <c:pt idx="6604">
                  <c:v>0</c:v>
                </c:pt>
                <c:pt idx="6605">
                  <c:v>1</c:v>
                </c:pt>
                <c:pt idx="6606">
                  <c:v>1</c:v>
                </c:pt>
                <c:pt idx="6607">
                  <c:v>3</c:v>
                </c:pt>
                <c:pt idx="6608">
                  <c:v>5</c:v>
                </c:pt>
                <c:pt idx="6609">
                  <c:v>1</c:v>
                </c:pt>
                <c:pt idx="6610">
                  <c:v>1</c:v>
                </c:pt>
                <c:pt idx="6611">
                  <c:v>1</c:v>
                </c:pt>
                <c:pt idx="6612">
                  <c:v>1</c:v>
                </c:pt>
                <c:pt idx="6613">
                  <c:v>0</c:v>
                </c:pt>
                <c:pt idx="6614">
                  <c:v>2</c:v>
                </c:pt>
                <c:pt idx="6615">
                  <c:v>0</c:v>
                </c:pt>
                <c:pt idx="6616">
                  <c:v>2</c:v>
                </c:pt>
                <c:pt idx="6617">
                  <c:v>0</c:v>
                </c:pt>
                <c:pt idx="6618">
                  <c:v>1</c:v>
                </c:pt>
                <c:pt idx="6619">
                  <c:v>1</c:v>
                </c:pt>
                <c:pt idx="6620">
                  <c:v>2</c:v>
                </c:pt>
                <c:pt idx="6621">
                  <c:v>2</c:v>
                </c:pt>
                <c:pt idx="6622">
                  <c:v>2</c:v>
                </c:pt>
                <c:pt idx="6623">
                  <c:v>1</c:v>
                </c:pt>
                <c:pt idx="6624">
                  <c:v>0</c:v>
                </c:pt>
                <c:pt idx="6625">
                  <c:v>2</c:v>
                </c:pt>
                <c:pt idx="6626">
                  <c:v>0</c:v>
                </c:pt>
                <c:pt idx="6627">
                  <c:v>1</c:v>
                </c:pt>
                <c:pt idx="6628">
                  <c:v>1</c:v>
                </c:pt>
                <c:pt idx="6629">
                  <c:v>2</c:v>
                </c:pt>
                <c:pt idx="6630">
                  <c:v>3</c:v>
                </c:pt>
                <c:pt idx="6631">
                  <c:v>11</c:v>
                </c:pt>
                <c:pt idx="6632">
                  <c:v>13</c:v>
                </c:pt>
                <c:pt idx="6633">
                  <c:v>10</c:v>
                </c:pt>
                <c:pt idx="6634">
                  <c:v>8</c:v>
                </c:pt>
                <c:pt idx="6635">
                  <c:v>6</c:v>
                </c:pt>
                <c:pt idx="6636">
                  <c:v>1</c:v>
                </c:pt>
                <c:pt idx="6637">
                  <c:v>9</c:v>
                </c:pt>
                <c:pt idx="6638">
                  <c:v>15</c:v>
                </c:pt>
                <c:pt idx="6639">
                  <c:v>17</c:v>
                </c:pt>
                <c:pt idx="6640">
                  <c:v>9</c:v>
                </c:pt>
                <c:pt idx="6641">
                  <c:v>4</c:v>
                </c:pt>
                <c:pt idx="6642">
                  <c:v>2</c:v>
                </c:pt>
                <c:pt idx="6643">
                  <c:v>4</c:v>
                </c:pt>
                <c:pt idx="6644">
                  <c:v>2</c:v>
                </c:pt>
                <c:pt idx="6645">
                  <c:v>2</c:v>
                </c:pt>
                <c:pt idx="6646">
                  <c:v>2</c:v>
                </c:pt>
                <c:pt idx="6647">
                  <c:v>3</c:v>
                </c:pt>
                <c:pt idx="6648">
                  <c:v>4</c:v>
                </c:pt>
                <c:pt idx="6649">
                  <c:v>1</c:v>
                </c:pt>
                <c:pt idx="6650">
                  <c:v>1</c:v>
                </c:pt>
                <c:pt idx="6651">
                  <c:v>0</c:v>
                </c:pt>
                <c:pt idx="6652">
                  <c:v>3</c:v>
                </c:pt>
                <c:pt idx="6653">
                  <c:v>0</c:v>
                </c:pt>
                <c:pt idx="6654">
                  <c:v>2</c:v>
                </c:pt>
                <c:pt idx="6655">
                  <c:v>11</c:v>
                </c:pt>
                <c:pt idx="6656">
                  <c:v>11</c:v>
                </c:pt>
                <c:pt idx="6657">
                  <c:v>5</c:v>
                </c:pt>
                <c:pt idx="6658">
                  <c:v>7</c:v>
                </c:pt>
                <c:pt idx="6659">
                  <c:v>6</c:v>
                </c:pt>
                <c:pt idx="6660">
                  <c:v>3</c:v>
                </c:pt>
                <c:pt idx="6661">
                  <c:v>6</c:v>
                </c:pt>
                <c:pt idx="6662">
                  <c:v>6</c:v>
                </c:pt>
                <c:pt idx="6663">
                  <c:v>2</c:v>
                </c:pt>
                <c:pt idx="6664">
                  <c:v>7</c:v>
                </c:pt>
                <c:pt idx="6665">
                  <c:v>0</c:v>
                </c:pt>
                <c:pt idx="6666">
                  <c:v>2</c:v>
                </c:pt>
                <c:pt idx="6667">
                  <c:v>0</c:v>
                </c:pt>
                <c:pt idx="6668">
                  <c:v>0</c:v>
                </c:pt>
                <c:pt idx="6669">
                  <c:v>1</c:v>
                </c:pt>
                <c:pt idx="6670">
                  <c:v>3</c:v>
                </c:pt>
                <c:pt idx="6671">
                  <c:v>1</c:v>
                </c:pt>
                <c:pt idx="6672">
                  <c:v>3</c:v>
                </c:pt>
                <c:pt idx="6673">
                  <c:v>2</c:v>
                </c:pt>
                <c:pt idx="6674">
                  <c:v>2</c:v>
                </c:pt>
                <c:pt idx="6675">
                  <c:v>0</c:v>
                </c:pt>
                <c:pt idx="6676">
                  <c:v>10</c:v>
                </c:pt>
                <c:pt idx="6677">
                  <c:v>5</c:v>
                </c:pt>
                <c:pt idx="6678">
                  <c:v>10</c:v>
                </c:pt>
                <c:pt idx="6679">
                  <c:v>9</c:v>
                </c:pt>
                <c:pt idx="6680">
                  <c:v>13</c:v>
                </c:pt>
                <c:pt idx="6681">
                  <c:v>13</c:v>
                </c:pt>
                <c:pt idx="6682">
                  <c:v>12</c:v>
                </c:pt>
                <c:pt idx="6683">
                  <c:v>5</c:v>
                </c:pt>
                <c:pt idx="6684">
                  <c:v>3</c:v>
                </c:pt>
                <c:pt idx="6685">
                  <c:v>9</c:v>
                </c:pt>
                <c:pt idx="6686">
                  <c:v>13</c:v>
                </c:pt>
                <c:pt idx="6687">
                  <c:v>7</c:v>
                </c:pt>
                <c:pt idx="6688">
                  <c:v>10</c:v>
                </c:pt>
                <c:pt idx="6689">
                  <c:v>7</c:v>
                </c:pt>
                <c:pt idx="6690">
                  <c:v>7</c:v>
                </c:pt>
                <c:pt idx="6691">
                  <c:v>0</c:v>
                </c:pt>
                <c:pt idx="6692">
                  <c:v>2</c:v>
                </c:pt>
                <c:pt idx="6693">
                  <c:v>2</c:v>
                </c:pt>
                <c:pt idx="6694">
                  <c:v>2</c:v>
                </c:pt>
                <c:pt idx="6695">
                  <c:v>1</c:v>
                </c:pt>
                <c:pt idx="6696">
                  <c:v>3</c:v>
                </c:pt>
                <c:pt idx="6697">
                  <c:v>1</c:v>
                </c:pt>
                <c:pt idx="6698">
                  <c:v>1</c:v>
                </c:pt>
                <c:pt idx="6699">
                  <c:v>0</c:v>
                </c:pt>
                <c:pt idx="6700">
                  <c:v>0</c:v>
                </c:pt>
                <c:pt idx="6701">
                  <c:v>1</c:v>
                </c:pt>
                <c:pt idx="6702">
                  <c:v>3</c:v>
                </c:pt>
                <c:pt idx="6703">
                  <c:v>3</c:v>
                </c:pt>
                <c:pt idx="6704">
                  <c:v>9</c:v>
                </c:pt>
                <c:pt idx="6705">
                  <c:v>14</c:v>
                </c:pt>
                <c:pt idx="6706">
                  <c:v>2</c:v>
                </c:pt>
                <c:pt idx="6707">
                  <c:v>4</c:v>
                </c:pt>
                <c:pt idx="6708">
                  <c:v>3</c:v>
                </c:pt>
                <c:pt idx="6709">
                  <c:v>10</c:v>
                </c:pt>
                <c:pt idx="6710">
                  <c:v>12</c:v>
                </c:pt>
                <c:pt idx="6711">
                  <c:v>19</c:v>
                </c:pt>
                <c:pt idx="6712">
                  <c:v>7</c:v>
                </c:pt>
                <c:pt idx="6713">
                  <c:v>4</c:v>
                </c:pt>
                <c:pt idx="6714">
                  <c:v>2</c:v>
                </c:pt>
                <c:pt idx="6715">
                  <c:v>3</c:v>
                </c:pt>
                <c:pt idx="6716">
                  <c:v>1</c:v>
                </c:pt>
                <c:pt idx="6717">
                  <c:v>2</c:v>
                </c:pt>
                <c:pt idx="6718">
                  <c:v>1</c:v>
                </c:pt>
                <c:pt idx="6719">
                  <c:v>2</c:v>
                </c:pt>
                <c:pt idx="6720">
                  <c:v>3</c:v>
                </c:pt>
                <c:pt idx="6721">
                  <c:v>1</c:v>
                </c:pt>
                <c:pt idx="6722">
                  <c:v>1</c:v>
                </c:pt>
                <c:pt idx="6723">
                  <c:v>2</c:v>
                </c:pt>
                <c:pt idx="6724">
                  <c:v>2</c:v>
                </c:pt>
                <c:pt idx="6725">
                  <c:v>1</c:v>
                </c:pt>
                <c:pt idx="6726">
                  <c:v>3</c:v>
                </c:pt>
                <c:pt idx="6727">
                  <c:v>3</c:v>
                </c:pt>
                <c:pt idx="6728">
                  <c:v>5</c:v>
                </c:pt>
                <c:pt idx="6729">
                  <c:v>5</c:v>
                </c:pt>
                <c:pt idx="6730">
                  <c:v>13</c:v>
                </c:pt>
                <c:pt idx="6731">
                  <c:v>2</c:v>
                </c:pt>
                <c:pt idx="6732">
                  <c:v>4</c:v>
                </c:pt>
                <c:pt idx="6733">
                  <c:v>2</c:v>
                </c:pt>
                <c:pt idx="6734">
                  <c:v>11</c:v>
                </c:pt>
                <c:pt idx="6735">
                  <c:v>15</c:v>
                </c:pt>
                <c:pt idx="6736">
                  <c:v>13</c:v>
                </c:pt>
                <c:pt idx="6737">
                  <c:v>6</c:v>
                </c:pt>
                <c:pt idx="6738">
                  <c:v>5</c:v>
                </c:pt>
                <c:pt idx="6739">
                  <c:v>2</c:v>
                </c:pt>
                <c:pt idx="6740">
                  <c:v>2</c:v>
                </c:pt>
                <c:pt idx="6741">
                  <c:v>2</c:v>
                </c:pt>
                <c:pt idx="6742">
                  <c:v>3</c:v>
                </c:pt>
                <c:pt idx="6743">
                  <c:v>2</c:v>
                </c:pt>
                <c:pt idx="6744">
                  <c:v>4</c:v>
                </c:pt>
                <c:pt idx="6745">
                  <c:v>0</c:v>
                </c:pt>
                <c:pt idx="6746">
                  <c:v>4</c:v>
                </c:pt>
                <c:pt idx="6747">
                  <c:v>0</c:v>
                </c:pt>
                <c:pt idx="6748">
                  <c:v>1</c:v>
                </c:pt>
                <c:pt idx="6749">
                  <c:v>1</c:v>
                </c:pt>
                <c:pt idx="6750">
                  <c:v>2</c:v>
                </c:pt>
                <c:pt idx="6751">
                  <c:v>3</c:v>
                </c:pt>
                <c:pt idx="6752">
                  <c:v>6</c:v>
                </c:pt>
                <c:pt idx="6753">
                  <c:v>4</c:v>
                </c:pt>
                <c:pt idx="6754">
                  <c:v>2</c:v>
                </c:pt>
                <c:pt idx="6755">
                  <c:v>1</c:v>
                </c:pt>
                <c:pt idx="6756">
                  <c:v>1</c:v>
                </c:pt>
                <c:pt idx="6757">
                  <c:v>2</c:v>
                </c:pt>
                <c:pt idx="6758">
                  <c:v>2</c:v>
                </c:pt>
                <c:pt idx="6759">
                  <c:v>3</c:v>
                </c:pt>
                <c:pt idx="6760">
                  <c:v>1</c:v>
                </c:pt>
                <c:pt idx="6761">
                  <c:v>1</c:v>
                </c:pt>
                <c:pt idx="6762">
                  <c:v>2</c:v>
                </c:pt>
                <c:pt idx="6763">
                  <c:v>2</c:v>
                </c:pt>
                <c:pt idx="6764">
                  <c:v>2</c:v>
                </c:pt>
                <c:pt idx="6765">
                  <c:v>2</c:v>
                </c:pt>
                <c:pt idx="6766">
                  <c:v>2</c:v>
                </c:pt>
                <c:pt idx="6767">
                  <c:v>0</c:v>
                </c:pt>
                <c:pt idx="6768">
                  <c:v>1</c:v>
                </c:pt>
                <c:pt idx="6769">
                  <c:v>1</c:v>
                </c:pt>
                <c:pt idx="6770">
                  <c:v>1</c:v>
                </c:pt>
                <c:pt idx="6771">
                  <c:v>0</c:v>
                </c:pt>
                <c:pt idx="6772">
                  <c:v>0</c:v>
                </c:pt>
                <c:pt idx="6773">
                  <c:v>0</c:v>
                </c:pt>
                <c:pt idx="6774">
                  <c:v>3</c:v>
                </c:pt>
                <c:pt idx="6775">
                  <c:v>2</c:v>
                </c:pt>
                <c:pt idx="6776">
                  <c:v>5</c:v>
                </c:pt>
                <c:pt idx="6777">
                  <c:v>1</c:v>
                </c:pt>
                <c:pt idx="6778">
                  <c:v>2</c:v>
                </c:pt>
                <c:pt idx="6779">
                  <c:v>3</c:v>
                </c:pt>
                <c:pt idx="6780">
                  <c:v>0</c:v>
                </c:pt>
                <c:pt idx="6781">
                  <c:v>3</c:v>
                </c:pt>
                <c:pt idx="6782">
                  <c:v>2</c:v>
                </c:pt>
                <c:pt idx="6783">
                  <c:v>3</c:v>
                </c:pt>
                <c:pt idx="6784">
                  <c:v>2</c:v>
                </c:pt>
                <c:pt idx="6785">
                  <c:v>1</c:v>
                </c:pt>
                <c:pt idx="6786">
                  <c:v>1</c:v>
                </c:pt>
                <c:pt idx="6787">
                  <c:v>3</c:v>
                </c:pt>
                <c:pt idx="6788">
                  <c:v>1</c:v>
                </c:pt>
                <c:pt idx="6789">
                  <c:v>1</c:v>
                </c:pt>
                <c:pt idx="6790">
                  <c:v>1</c:v>
                </c:pt>
                <c:pt idx="6791">
                  <c:v>1</c:v>
                </c:pt>
                <c:pt idx="6792">
                  <c:v>2</c:v>
                </c:pt>
                <c:pt idx="6793">
                  <c:v>1</c:v>
                </c:pt>
                <c:pt idx="6794">
                  <c:v>1</c:v>
                </c:pt>
                <c:pt idx="6795">
                  <c:v>2</c:v>
                </c:pt>
                <c:pt idx="6796">
                  <c:v>1</c:v>
                </c:pt>
                <c:pt idx="6797">
                  <c:v>2</c:v>
                </c:pt>
                <c:pt idx="6798">
                  <c:v>2</c:v>
                </c:pt>
                <c:pt idx="6799">
                  <c:v>7</c:v>
                </c:pt>
                <c:pt idx="6800">
                  <c:v>15</c:v>
                </c:pt>
                <c:pt idx="6801">
                  <c:v>10</c:v>
                </c:pt>
                <c:pt idx="6802">
                  <c:v>15</c:v>
                </c:pt>
                <c:pt idx="6803">
                  <c:v>17</c:v>
                </c:pt>
                <c:pt idx="6804">
                  <c:v>4</c:v>
                </c:pt>
                <c:pt idx="6805">
                  <c:v>10</c:v>
                </c:pt>
                <c:pt idx="6806">
                  <c:v>11</c:v>
                </c:pt>
                <c:pt idx="6807">
                  <c:v>13</c:v>
                </c:pt>
                <c:pt idx="6808">
                  <c:v>8</c:v>
                </c:pt>
                <c:pt idx="6809">
                  <c:v>6</c:v>
                </c:pt>
                <c:pt idx="6810">
                  <c:v>2</c:v>
                </c:pt>
                <c:pt idx="6811">
                  <c:v>0</c:v>
                </c:pt>
                <c:pt idx="6812">
                  <c:v>0</c:v>
                </c:pt>
                <c:pt idx="6813">
                  <c:v>0</c:v>
                </c:pt>
                <c:pt idx="6814">
                  <c:v>1</c:v>
                </c:pt>
                <c:pt idx="6815">
                  <c:v>6</c:v>
                </c:pt>
                <c:pt idx="6816">
                  <c:v>3</c:v>
                </c:pt>
                <c:pt idx="6817">
                  <c:v>0</c:v>
                </c:pt>
                <c:pt idx="6818">
                  <c:v>1</c:v>
                </c:pt>
                <c:pt idx="6819">
                  <c:v>2</c:v>
                </c:pt>
                <c:pt idx="6820">
                  <c:v>0</c:v>
                </c:pt>
                <c:pt idx="6821">
                  <c:v>2</c:v>
                </c:pt>
                <c:pt idx="6822">
                  <c:v>1</c:v>
                </c:pt>
                <c:pt idx="6823">
                  <c:v>6</c:v>
                </c:pt>
                <c:pt idx="6824">
                  <c:v>9</c:v>
                </c:pt>
                <c:pt idx="6825">
                  <c:v>9</c:v>
                </c:pt>
                <c:pt idx="6826">
                  <c:v>11</c:v>
                </c:pt>
                <c:pt idx="6827">
                  <c:v>4</c:v>
                </c:pt>
                <c:pt idx="6828">
                  <c:v>0</c:v>
                </c:pt>
                <c:pt idx="6829">
                  <c:v>8</c:v>
                </c:pt>
                <c:pt idx="6830">
                  <c:v>6</c:v>
                </c:pt>
                <c:pt idx="6831">
                  <c:v>7</c:v>
                </c:pt>
                <c:pt idx="6832">
                  <c:v>8</c:v>
                </c:pt>
                <c:pt idx="6833">
                  <c:v>2</c:v>
                </c:pt>
                <c:pt idx="6834">
                  <c:v>2</c:v>
                </c:pt>
                <c:pt idx="6835">
                  <c:v>0</c:v>
                </c:pt>
                <c:pt idx="6836">
                  <c:v>1</c:v>
                </c:pt>
                <c:pt idx="6837">
                  <c:v>3</c:v>
                </c:pt>
                <c:pt idx="6838">
                  <c:v>0</c:v>
                </c:pt>
                <c:pt idx="6839">
                  <c:v>2</c:v>
                </c:pt>
                <c:pt idx="6840">
                  <c:v>3</c:v>
                </c:pt>
                <c:pt idx="6841">
                  <c:v>0</c:v>
                </c:pt>
                <c:pt idx="6842">
                  <c:v>1</c:v>
                </c:pt>
                <c:pt idx="6843">
                  <c:v>0</c:v>
                </c:pt>
                <c:pt idx="6844">
                  <c:v>0</c:v>
                </c:pt>
                <c:pt idx="6845">
                  <c:v>3</c:v>
                </c:pt>
                <c:pt idx="6846">
                  <c:v>2</c:v>
                </c:pt>
                <c:pt idx="6847">
                  <c:v>5</c:v>
                </c:pt>
                <c:pt idx="6848">
                  <c:v>6</c:v>
                </c:pt>
                <c:pt idx="6849">
                  <c:v>3</c:v>
                </c:pt>
                <c:pt idx="6850">
                  <c:v>5</c:v>
                </c:pt>
                <c:pt idx="6851">
                  <c:v>2</c:v>
                </c:pt>
                <c:pt idx="6852">
                  <c:v>0</c:v>
                </c:pt>
                <c:pt idx="6853">
                  <c:v>4</c:v>
                </c:pt>
                <c:pt idx="6854">
                  <c:v>11</c:v>
                </c:pt>
                <c:pt idx="6855">
                  <c:v>14</c:v>
                </c:pt>
                <c:pt idx="6856">
                  <c:v>7</c:v>
                </c:pt>
                <c:pt idx="6857">
                  <c:v>1</c:v>
                </c:pt>
                <c:pt idx="6858">
                  <c:v>0</c:v>
                </c:pt>
                <c:pt idx="6859">
                  <c:v>0</c:v>
                </c:pt>
                <c:pt idx="6860">
                  <c:v>1</c:v>
                </c:pt>
                <c:pt idx="6861">
                  <c:v>1</c:v>
                </c:pt>
                <c:pt idx="6862">
                  <c:v>2</c:v>
                </c:pt>
                <c:pt idx="6863">
                  <c:v>1</c:v>
                </c:pt>
                <c:pt idx="6864">
                  <c:v>4</c:v>
                </c:pt>
                <c:pt idx="6865">
                  <c:v>0</c:v>
                </c:pt>
                <c:pt idx="6866">
                  <c:v>3</c:v>
                </c:pt>
                <c:pt idx="6867">
                  <c:v>2</c:v>
                </c:pt>
                <c:pt idx="6868">
                  <c:v>1</c:v>
                </c:pt>
                <c:pt idx="6869">
                  <c:v>0</c:v>
                </c:pt>
                <c:pt idx="6870">
                  <c:v>4</c:v>
                </c:pt>
                <c:pt idx="6871">
                  <c:v>5</c:v>
                </c:pt>
                <c:pt idx="6872">
                  <c:v>10</c:v>
                </c:pt>
                <c:pt idx="6873">
                  <c:v>15</c:v>
                </c:pt>
                <c:pt idx="6874">
                  <c:v>10</c:v>
                </c:pt>
                <c:pt idx="6875">
                  <c:v>5</c:v>
                </c:pt>
                <c:pt idx="6876">
                  <c:v>11</c:v>
                </c:pt>
                <c:pt idx="6877">
                  <c:v>4</c:v>
                </c:pt>
                <c:pt idx="6878">
                  <c:v>6</c:v>
                </c:pt>
                <c:pt idx="6879">
                  <c:v>7</c:v>
                </c:pt>
                <c:pt idx="6880">
                  <c:v>9</c:v>
                </c:pt>
                <c:pt idx="6881">
                  <c:v>1</c:v>
                </c:pt>
                <c:pt idx="6882">
                  <c:v>4</c:v>
                </c:pt>
                <c:pt idx="6883">
                  <c:v>5</c:v>
                </c:pt>
                <c:pt idx="6884">
                  <c:v>0</c:v>
                </c:pt>
                <c:pt idx="6885">
                  <c:v>0</c:v>
                </c:pt>
                <c:pt idx="6886">
                  <c:v>1</c:v>
                </c:pt>
                <c:pt idx="6887">
                  <c:v>4</c:v>
                </c:pt>
                <c:pt idx="6888">
                  <c:v>2</c:v>
                </c:pt>
                <c:pt idx="6889">
                  <c:v>2</c:v>
                </c:pt>
                <c:pt idx="6890">
                  <c:v>2</c:v>
                </c:pt>
                <c:pt idx="6891">
                  <c:v>3</c:v>
                </c:pt>
                <c:pt idx="6892">
                  <c:v>0</c:v>
                </c:pt>
                <c:pt idx="6893">
                  <c:v>1</c:v>
                </c:pt>
                <c:pt idx="6894">
                  <c:v>1</c:v>
                </c:pt>
                <c:pt idx="6895">
                  <c:v>3</c:v>
                </c:pt>
                <c:pt idx="6896">
                  <c:v>5</c:v>
                </c:pt>
                <c:pt idx="6897">
                  <c:v>6</c:v>
                </c:pt>
                <c:pt idx="6898">
                  <c:v>9</c:v>
                </c:pt>
                <c:pt idx="6899">
                  <c:v>5</c:v>
                </c:pt>
                <c:pt idx="6900">
                  <c:v>5</c:v>
                </c:pt>
                <c:pt idx="6901">
                  <c:v>14</c:v>
                </c:pt>
                <c:pt idx="6902">
                  <c:v>8</c:v>
                </c:pt>
                <c:pt idx="6903">
                  <c:v>8</c:v>
                </c:pt>
                <c:pt idx="6904">
                  <c:v>4</c:v>
                </c:pt>
                <c:pt idx="6905">
                  <c:v>5</c:v>
                </c:pt>
                <c:pt idx="6906">
                  <c:v>4</c:v>
                </c:pt>
                <c:pt idx="6907">
                  <c:v>2</c:v>
                </c:pt>
                <c:pt idx="6908">
                  <c:v>1</c:v>
                </c:pt>
                <c:pt idx="6909">
                  <c:v>0</c:v>
                </c:pt>
                <c:pt idx="6910">
                  <c:v>1</c:v>
                </c:pt>
                <c:pt idx="6911">
                  <c:v>3</c:v>
                </c:pt>
                <c:pt idx="6912">
                  <c:v>1</c:v>
                </c:pt>
                <c:pt idx="6913">
                  <c:v>3</c:v>
                </c:pt>
                <c:pt idx="6914">
                  <c:v>3</c:v>
                </c:pt>
                <c:pt idx="6915">
                  <c:v>2</c:v>
                </c:pt>
                <c:pt idx="6916">
                  <c:v>2</c:v>
                </c:pt>
                <c:pt idx="6917">
                  <c:v>0</c:v>
                </c:pt>
                <c:pt idx="6918">
                  <c:v>1</c:v>
                </c:pt>
                <c:pt idx="6919">
                  <c:v>5</c:v>
                </c:pt>
                <c:pt idx="6920">
                  <c:v>3</c:v>
                </c:pt>
                <c:pt idx="6921">
                  <c:v>2</c:v>
                </c:pt>
                <c:pt idx="6922">
                  <c:v>1</c:v>
                </c:pt>
                <c:pt idx="6923">
                  <c:v>4</c:v>
                </c:pt>
                <c:pt idx="6924">
                  <c:v>0</c:v>
                </c:pt>
                <c:pt idx="6925">
                  <c:v>0</c:v>
                </c:pt>
                <c:pt idx="6926">
                  <c:v>2</c:v>
                </c:pt>
                <c:pt idx="6927">
                  <c:v>1</c:v>
                </c:pt>
                <c:pt idx="6928">
                  <c:v>2</c:v>
                </c:pt>
                <c:pt idx="6929">
                  <c:v>0</c:v>
                </c:pt>
                <c:pt idx="6930">
                  <c:v>0</c:v>
                </c:pt>
                <c:pt idx="6931">
                  <c:v>1</c:v>
                </c:pt>
                <c:pt idx="6932">
                  <c:v>5</c:v>
                </c:pt>
                <c:pt idx="6933">
                  <c:v>4</c:v>
                </c:pt>
                <c:pt idx="6934">
                  <c:v>1</c:v>
                </c:pt>
                <c:pt idx="6935">
                  <c:v>3</c:v>
                </c:pt>
                <c:pt idx="6936">
                  <c:v>0</c:v>
                </c:pt>
                <c:pt idx="6937">
                  <c:v>0</c:v>
                </c:pt>
                <c:pt idx="6938">
                  <c:v>2</c:v>
                </c:pt>
                <c:pt idx="6939">
                  <c:v>0</c:v>
                </c:pt>
                <c:pt idx="6940">
                  <c:v>0</c:v>
                </c:pt>
                <c:pt idx="6941">
                  <c:v>0</c:v>
                </c:pt>
                <c:pt idx="6942">
                  <c:v>0</c:v>
                </c:pt>
                <c:pt idx="6943">
                  <c:v>3</c:v>
                </c:pt>
                <c:pt idx="6944">
                  <c:v>2</c:v>
                </c:pt>
                <c:pt idx="6945">
                  <c:v>6</c:v>
                </c:pt>
                <c:pt idx="6946">
                  <c:v>5</c:v>
                </c:pt>
                <c:pt idx="6947">
                  <c:v>1</c:v>
                </c:pt>
                <c:pt idx="6948">
                  <c:v>0</c:v>
                </c:pt>
                <c:pt idx="6949">
                  <c:v>1</c:v>
                </c:pt>
                <c:pt idx="6950">
                  <c:v>2</c:v>
                </c:pt>
                <c:pt idx="6951">
                  <c:v>0</c:v>
                </c:pt>
                <c:pt idx="6952">
                  <c:v>2</c:v>
                </c:pt>
                <c:pt idx="6953">
                  <c:v>0</c:v>
                </c:pt>
                <c:pt idx="6954">
                  <c:v>1</c:v>
                </c:pt>
                <c:pt idx="6955">
                  <c:v>2</c:v>
                </c:pt>
                <c:pt idx="6956">
                  <c:v>4</c:v>
                </c:pt>
                <c:pt idx="6957">
                  <c:v>0</c:v>
                </c:pt>
                <c:pt idx="6958">
                  <c:v>2</c:v>
                </c:pt>
                <c:pt idx="6959">
                  <c:v>0</c:v>
                </c:pt>
                <c:pt idx="6960">
                  <c:v>5</c:v>
                </c:pt>
                <c:pt idx="6961">
                  <c:v>0</c:v>
                </c:pt>
                <c:pt idx="6962">
                  <c:v>0</c:v>
                </c:pt>
                <c:pt idx="6963">
                  <c:v>0</c:v>
                </c:pt>
                <c:pt idx="6964">
                  <c:v>0</c:v>
                </c:pt>
                <c:pt idx="6965">
                  <c:v>3</c:v>
                </c:pt>
                <c:pt idx="6966">
                  <c:v>3</c:v>
                </c:pt>
                <c:pt idx="6967">
                  <c:v>5</c:v>
                </c:pt>
                <c:pt idx="6968">
                  <c:v>7</c:v>
                </c:pt>
                <c:pt idx="6969">
                  <c:v>9</c:v>
                </c:pt>
                <c:pt idx="6970">
                  <c:v>8</c:v>
                </c:pt>
                <c:pt idx="6971">
                  <c:v>6</c:v>
                </c:pt>
                <c:pt idx="6972">
                  <c:v>7</c:v>
                </c:pt>
                <c:pt idx="6973">
                  <c:v>10</c:v>
                </c:pt>
                <c:pt idx="6974">
                  <c:v>13</c:v>
                </c:pt>
                <c:pt idx="6975">
                  <c:v>9</c:v>
                </c:pt>
                <c:pt idx="6976">
                  <c:v>7</c:v>
                </c:pt>
                <c:pt idx="6977">
                  <c:v>4</c:v>
                </c:pt>
                <c:pt idx="6978">
                  <c:v>1</c:v>
                </c:pt>
                <c:pt idx="6979">
                  <c:v>1</c:v>
                </c:pt>
                <c:pt idx="6980">
                  <c:v>0</c:v>
                </c:pt>
                <c:pt idx="6981">
                  <c:v>1</c:v>
                </c:pt>
                <c:pt idx="6982">
                  <c:v>3</c:v>
                </c:pt>
                <c:pt idx="6983">
                  <c:v>2</c:v>
                </c:pt>
                <c:pt idx="6984">
                  <c:v>1</c:v>
                </c:pt>
                <c:pt idx="6985">
                  <c:v>1</c:v>
                </c:pt>
                <c:pt idx="6986">
                  <c:v>1</c:v>
                </c:pt>
                <c:pt idx="6987">
                  <c:v>1</c:v>
                </c:pt>
                <c:pt idx="6988">
                  <c:v>0</c:v>
                </c:pt>
                <c:pt idx="6989">
                  <c:v>1</c:v>
                </c:pt>
                <c:pt idx="6990">
                  <c:v>4</c:v>
                </c:pt>
                <c:pt idx="6991">
                  <c:v>5</c:v>
                </c:pt>
                <c:pt idx="6992">
                  <c:v>13</c:v>
                </c:pt>
                <c:pt idx="6993">
                  <c:v>7</c:v>
                </c:pt>
                <c:pt idx="6994">
                  <c:v>13</c:v>
                </c:pt>
                <c:pt idx="6995">
                  <c:v>3</c:v>
                </c:pt>
                <c:pt idx="6996">
                  <c:v>4</c:v>
                </c:pt>
                <c:pt idx="6997">
                  <c:v>7</c:v>
                </c:pt>
                <c:pt idx="6998">
                  <c:v>9</c:v>
                </c:pt>
                <c:pt idx="6999">
                  <c:v>7</c:v>
                </c:pt>
                <c:pt idx="7000">
                  <c:v>8</c:v>
                </c:pt>
                <c:pt idx="7001">
                  <c:v>5</c:v>
                </c:pt>
                <c:pt idx="7002">
                  <c:v>1</c:v>
                </c:pt>
                <c:pt idx="7003">
                  <c:v>2</c:v>
                </c:pt>
                <c:pt idx="7004">
                  <c:v>6</c:v>
                </c:pt>
                <c:pt idx="7005">
                  <c:v>1</c:v>
                </c:pt>
                <c:pt idx="7006">
                  <c:v>4</c:v>
                </c:pt>
                <c:pt idx="7007">
                  <c:v>2</c:v>
                </c:pt>
                <c:pt idx="7008">
                  <c:v>3</c:v>
                </c:pt>
                <c:pt idx="7009">
                  <c:v>1</c:v>
                </c:pt>
                <c:pt idx="7010">
                  <c:v>7</c:v>
                </c:pt>
                <c:pt idx="7011">
                  <c:v>0</c:v>
                </c:pt>
                <c:pt idx="7012">
                  <c:v>0</c:v>
                </c:pt>
                <c:pt idx="7013">
                  <c:v>2</c:v>
                </c:pt>
                <c:pt idx="7014">
                  <c:v>0</c:v>
                </c:pt>
                <c:pt idx="7015">
                  <c:v>7</c:v>
                </c:pt>
                <c:pt idx="7016">
                  <c:v>13</c:v>
                </c:pt>
                <c:pt idx="7017">
                  <c:v>9</c:v>
                </c:pt>
                <c:pt idx="7018">
                  <c:v>3</c:v>
                </c:pt>
                <c:pt idx="7019">
                  <c:v>3</c:v>
                </c:pt>
                <c:pt idx="7020">
                  <c:v>1</c:v>
                </c:pt>
                <c:pt idx="7021">
                  <c:v>3</c:v>
                </c:pt>
                <c:pt idx="7022">
                  <c:v>15</c:v>
                </c:pt>
                <c:pt idx="7023">
                  <c:v>21</c:v>
                </c:pt>
                <c:pt idx="7024">
                  <c:v>13</c:v>
                </c:pt>
                <c:pt idx="7025">
                  <c:v>10</c:v>
                </c:pt>
                <c:pt idx="7026">
                  <c:v>4</c:v>
                </c:pt>
                <c:pt idx="7027">
                  <c:v>1</c:v>
                </c:pt>
                <c:pt idx="7028">
                  <c:v>3</c:v>
                </c:pt>
                <c:pt idx="7029">
                  <c:v>0</c:v>
                </c:pt>
                <c:pt idx="7030">
                  <c:v>1</c:v>
                </c:pt>
                <c:pt idx="7031">
                  <c:v>4</c:v>
                </c:pt>
                <c:pt idx="7032">
                  <c:v>6</c:v>
                </c:pt>
                <c:pt idx="7033">
                  <c:v>0</c:v>
                </c:pt>
                <c:pt idx="7034">
                  <c:v>0</c:v>
                </c:pt>
                <c:pt idx="7035">
                  <c:v>0</c:v>
                </c:pt>
                <c:pt idx="7036">
                  <c:v>0</c:v>
                </c:pt>
                <c:pt idx="7037">
                  <c:v>1</c:v>
                </c:pt>
                <c:pt idx="7038">
                  <c:v>2</c:v>
                </c:pt>
                <c:pt idx="7039">
                  <c:v>8</c:v>
                </c:pt>
                <c:pt idx="7040">
                  <c:v>11</c:v>
                </c:pt>
                <c:pt idx="7041">
                  <c:v>6</c:v>
                </c:pt>
                <c:pt idx="7042">
                  <c:v>7</c:v>
                </c:pt>
                <c:pt idx="7043">
                  <c:v>1</c:v>
                </c:pt>
                <c:pt idx="7044">
                  <c:v>7</c:v>
                </c:pt>
                <c:pt idx="7045">
                  <c:v>8</c:v>
                </c:pt>
                <c:pt idx="7046">
                  <c:v>4</c:v>
                </c:pt>
                <c:pt idx="7047">
                  <c:v>11</c:v>
                </c:pt>
                <c:pt idx="7048">
                  <c:v>5</c:v>
                </c:pt>
                <c:pt idx="7049">
                  <c:v>1</c:v>
                </c:pt>
                <c:pt idx="7050">
                  <c:v>0</c:v>
                </c:pt>
                <c:pt idx="7051">
                  <c:v>0</c:v>
                </c:pt>
                <c:pt idx="7052">
                  <c:v>1</c:v>
                </c:pt>
                <c:pt idx="7053">
                  <c:v>1</c:v>
                </c:pt>
                <c:pt idx="7054">
                  <c:v>1</c:v>
                </c:pt>
                <c:pt idx="7055">
                  <c:v>3</c:v>
                </c:pt>
                <c:pt idx="7056">
                  <c:v>8</c:v>
                </c:pt>
                <c:pt idx="7057">
                  <c:v>4</c:v>
                </c:pt>
                <c:pt idx="7058">
                  <c:v>0</c:v>
                </c:pt>
                <c:pt idx="7059">
                  <c:v>1</c:v>
                </c:pt>
                <c:pt idx="7060">
                  <c:v>1</c:v>
                </c:pt>
                <c:pt idx="7061">
                  <c:v>3</c:v>
                </c:pt>
                <c:pt idx="7062">
                  <c:v>3</c:v>
                </c:pt>
                <c:pt idx="7063">
                  <c:v>7</c:v>
                </c:pt>
                <c:pt idx="7064">
                  <c:v>7</c:v>
                </c:pt>
                <c:pt idx="7065">
                  <c:v>4</c:v>
                </c:pt>
                <c:pt idx="7066">
                  <c:v>8</c:v>
                </c:pt>
                <c:pt idx="7067">
                  <c:v>6</c:v>
                </c:pt>
                <c:pt idx="7068">
                  <c:v>1</c:v>
                </c:pt>
                <c:pt idx="7069">
                  <c:v>5</c:v>
                </c:pt>
                <c:pt idx="7070">
                  <c:v>3</c:v>
                </c:pt>
                <c:pt idx="7071">
                  <c:v>9</c:v>
                </c:pt>
                <c:pt idx="7072">
                  <c:v>5</c:v>
                </c:pt>
                <c:pt idx="7073">
                  <c:v>2</c:v>
                </c:pt>
                <c:pt idx="7074">
                  <c:v>2</c:v>
                </c:pt>
                <c:pt idx="7075">
                  <c:v>1</c:v>
                </c:pt>
                <c:pt idx="7076">
                  <c:v>1</c:v>
                </c:pt>
                <c:pt idx="7077">
                  <c:v>0</c:v>
                </c:pt>
                <c:pt idx="7078">
                  <c:v>1</c:v>
                </c:pt>
                <c:pt idx="7079">
                  <c:v>2</c:v>
                </c:pt>
                <c:pt idx="7080">
                  <c:v>2</c:v>
                </c:pt>
                <c:pt idx="7081">
                  <c:v>2</c:v>
                </c:pt>
                <c:pt idx="7082">
                  <c:v>3</c:v>
                </c:pt>
                <c:pt idx="7083">
                  <c:v>1</c:v>
                </c:pt>
                <c:pt idx="7084">
                  <c:v>2</c:v>
                </c:pt>
                <c:pt idx="7085">
                  <c:v>1</c:v>
                </c:pt>
                <c:pt idx="7086">
                  <c:v>1</c:v>
                </c:pt>
                <c:pt idx="7087">
                  <c:v>6</c:v>
                </c:pt>
                <c:pt idx="7088">
                  <c:v>1</c:v>
                </c:pt>
                <c:pt idx="7089">
                  <c:v>3</c:v>
                </c:pt>
                <c:pt idx="7090">
                  <c:v>1</c:v>
                </c:pt>
                <c:pt idx="7091">
                  <c:v>1</c:v>
                </c:pt>
                <c:pt idx="7092">
                  <c:v>2</c:v>
                </c:pt>
                <c:pt idx="7093">
                  <c:v>1</c:v>
                </c:pt>
                <c:pt idx="7094">
                  <c:v>3</c:v>
                </c:pt>
                <c:pt idx="7095">
                  <c:v>2</c:v>
                </c:pt>
                <c:pt idx="7096">
                  <c:v>2</c:v>
                </c:pt>
                <c:pt idx="7097">
                  <c:v>0</c:v>
                </c:pt>
                <c:pt idx="7098">
                  <c:v>1</c:v>
                </c:pt>
                <c:pt idx="7099">
                  <c:v>1</c:v>
                </c:pt>
                <c:pt idx="7100">
                  <c:v>3</c:v>
                </c:pt>
                <c:pt idx="7101">
                  <c:v>0</c:v>
                </c:pt>
                <c:pt idx="7102">
                  <c:v>2</c:v>
                </c:pt>
                <c:pt idx="7103">
                  <c:v>2</c:v>
                </c:pt>
                <c:pt idx="7104">
                  <c:v>3</c:v>
                </c:pt>
                <c:pt idx="7105">
                  <c:v>1</c:v>
                </c:pt>
                <c:pt idx="7106">
                  <c:v>0</c:v>
                </c:pt>
                <c:pt idx="7107">
                  <c:v>0</c:v>
                </c:pt>
                <c:pt idx="7108">
                  <c:v>0</c:v>
                </c:pt>
                <c:pt idx="7109">
                  <c:v>4</c:v>
                </c:pt>
                <c:pt idx="7110">
                  <c:v>2</c:v>
                </c:pt>
                <c:pt idx="7111">
                  <c:v>7</c:v>
                </c:pt>
                <c:pt idx="7112">
                  <c:v>0</c:v>
                </c:pt>
                <c:pt idx="7113">
                  <c:v>0</c:v>
                </c:pt>
                <c:pt idx="7114">
                  <c:v>3</c:v>
                </c:pt>
                <c:pt idx="7115">
                  <c:v>1</c:v>
                </c:pt>
                <c:pt idx="7116">
                  <c:v>1</c:v>
                </c:pt>
                <c:pt idx="7117">
                  <c:v>0</c:v>
                </c:pt>
                <c:pt idx="7118">
                  <c:v>2</c:v>
                </c:pt>
                <c:pt idx="7119">
                  <c:v>1</c:v>
                </c:pt>
                <c:pt idx="7120">
                  <c:v>3</c:v>
                </c:pt>
                <c:pt idx="7121">
                  <c:v>2</c:v>
                </c:pt>
                <c:pt idx="7122">
                  <c:v>1</c:v>
                </c:pt>
                <c:pt idx="7123">
                  <c:v>3</c:v>
                </c:pt>
                <c:pt idx="7124">
                  <c:v>3</c:v>
                </c:pt>
                <c:pt idx="7125">
                  <c:v>4</c:v>
                </c:pt>
                <c:pt idx="7126">
                  <c:v>4</c:v>
                </c:pt>
                <c:pt idx="7127">
                  <c:v>1</c:v>
                </c:pt>
                <c:pt idx="7128">
                  <c:v>7</c:v>
                </c:pt>
                <c:pt idx="7129">
                  <c:v>4</c:v>
                </c:pt>
                <c:pt idx="7130">
                  <c:v>4</c:v>
                </c:pt>
                <c:pt idx="7131">
                  <c:v>0</c:v>
                </c:pt>
                <c:pt idx="7132">
                  <c:v>2</c:v>
                </c:pt>
                <c:pt idx="7133">
                  <c:v>1</c:v>
                </c:pt>
                <c:pt idx="7134">
                  <c:v>1</c:v>
                </c:pt>
                <c:pt idx="7135">
                  <c:v>9</c:v>
                </c:pt>
                <c:pt idx="7136">
                  <c:v>8</c:v>
                </c:pt>
                <c:pt idx="7137">
                  <c:v>4</c:v>
                </c:pt>
                <c:pt idx="7138">
                  <c:v>8</c:v>
                </c:pt>
                <c:pt idx="7139">
                  <c:v>9</c:v>
                </c:pt>
                <c:pt idx="7140">
                  <c:v>3</c:v>
                </c:pt>
                <c:pt idx="7141">
                  <c:v>8</c:v>
                </c:pt>
                <c:pt idx="7142">
                  <c:v>8</c:v>
                </c:pt>
                <c:pt idx="7143">
                  <c:v>12</c:v>
                </c:pt>
                <c:pt idx="7144">
                  <c:v>8</c:v>
                </c:pt>
                <c:pt idx="7145">
                  <c:v>5</c:v>
                </c:pt>
                <c:pt idx="7146">
                  <c:v>1</c:v>
                </c:pt>
                <c:pt idx="7147">
                  <c:v>1</c:v>
                </c:pt>
                <c:pt idx="7148">
                  <c:v>5</c:v>
                </c:pt>
                <c:pt idx="7149">
                  <c:v>1</c:v>
                </c:pt>
                <c:pt idx="7150">
                  <c:v>2</c:v>
                </c:pt>
                <c:pt idx="7151">
                  <c:v>4</c:v>
                </c:pt>
                <c:pt idx="7152">
                  <c:v>4</c:v>
                </c:pt>
                <c:pt idx="7153">
                  <c:v>0</c:v>
                </c:pt>
                <c:pt idx="7154">
                  <c:v>0</c:v>
                </c:pt>
                <c:pt idx="7155">
                  <c:v>2</c:v>
                </c:pt>
                <c:pt idx="7156">
                  <c:v>1</c:v>
                </c:pt>
                <c:pt idx="7157">
                  <c:v>2</c:v>
                </c:pt>
                <c:pt idx="7158">
                  <c:v>2</c:v>
                </c:pt>
                <c:pt idx="7159">
                  <c:v>8</c:v>
                </c:pt>
                <c:pt idx="7160">
                  <c:v>8</c:v>
                </c:pt>
                <c:pt idx="7161">
                  <c:v>4</c:v>
                </c:pt>
                <c:pt idx="7162">
                  <c:v>11</c:v>
                </c:pt>
                <c:pt idx="7163">
                  <c:v>7</c:v>
                </c:pt>
                <c:pt idx="7164">
                  <c:v>0</c:v>
                </c:pt>
                <c:pt idx="7165">
                  <c:v>7</c:v>
                </c:pt>
                <c:pt idx="7166">
                  <c:v>4</c:v>
                </c:pt>
                <c:pt idx="7167">
                  <c:v>10</c:v>
                </c:pt>
                <c:pt idx="7168">
                  <c:v>5</c:v>
                </c:pt>
                <c:pt idx="7169">
                  <c:v>3</c:v>
                </c:pt>
                <c:pt idx="7170">
                  <c:v>3</c:v>
                </c:pt>
                <c:pt idx="7171">
                  <c:v>5</c:v>
                </c:pt>
                <c:pt idx="7172">
                  <c:v>3</c:v>
                </c:pt>
                <c:pt idx="7173">
                  <c:v>1</c:v>
                </c:pt>
                <c:pt idx="7174">
                  <c:v>2</c:v>
                </c:pt>
                <c:pt idx="7175">
                  <c:v>2</c:v>
                </c:pt>
                <c:pt idx="7176">
                  <c:v>4</c:v>
                </c:pt>
                <c:pt idx="7177">
                  <c:v>0</c:v>
                </c:pt>
                <c:pt idx="7178">
                  <c:v>1</c:v>
                </c:pt>
                <c:pt idx="7179">
                  <c:v>2</c:v>
                </c:pt>
                <c:pt idx="7180">
                  <c:v>2</c:v>
                </c:pt>
                <c:pt idx="7181">
                  <c:v>0</c:v>
                </c:pt>
                <c:pt idx="7182">
                  <c:v>3</c:v>
                </c:pt>
                <c:pt idx="7183">
                  <c:v>4</c:v>
                </c:pt>
                <c:pt idx="7184">
                  <c:v>8</c:v>
                </c:pt>
                <c:pt idx="7185">
                  <c:v>8</c:v>
                </c:pt>
                <c:pt idx="7186">
                  <c:v>10</c:v>
                </c:pt>
                <c:pt idx="7187">
                  <c:v>5</c:v>
                </c:pt>
                <c:pt idx="7188">
                  <c:v>2</c:v>
                </c:pt>
                <c:pt idx="7189">
                  <c:v>4</c:v>
                </c:pt>
                <c:pt idx="7190">
                  <c:v>19</c:v>
                </c:pt>
                <c:pt idx="7191">
                  <c:v>17</c:v>
                </c:pt>
                <c:pt idx="7192">
                  <c:v>9</c:v>
                </c:pt>
                <c:pt idx="7193">
                  <c:v>2</c:v>
                </c:pt>
                <c:pt idx="7194">
                  <c:v>1</c:v>
                </c:pt>
                <c:pt idx="7195">
                  <c:v>3</c:v>
                </c:pt>
                <c:pt idx="7196">
                  <c:v>2</c:v>
                </c:pt>
                <c:pt idx="7197">
                  <c:v>2</c:v>
                </c:pt>
                <c:pt idx="7198">
                  <c:v>2</c:v>
                </c:pt>
                <c:pt idx="7199">
                  <c:v>4</c:v>
                </c:pt>
                <c:pt idx="7200">
                  <c:v>3</c:v>
                </c:pt>
                <c:pt idx="7201">
                  <c:v>3</c:v>
                </c:pt>
                <c:pt idx="7202">
                  <c:v>1</c:v>
                </c:pt>
                <c:pt idx="7203">
                  <c:v>1</c:v>
                </c:pt>
                <c:pt idx="7204">
                  <c:v>1</c:v>
                </c:pt>
                <c:pt idx="7205">
                  <c:v>1</c:v>
                </c:pt>
                <c:pt idx="7206">
                  <c:v>3</c:v>
                </c:pt>
                <c:pt idx="7207">
                  <c:v>10</c:v>
                </c:pt>
                <c:pt idx="7208">
                  <c:v>9</c:v>
                </c:pt>
                <c:pt idx="7209">
                  <c:v>15</c:v>
                </c:pt>
                <c:pt idx="7210">
                  <c:v>9</c:v>
                </c:pt>
                <c:pt idx="7211">
                  <c:v>11</c:v>
                </c:pt>
                <c:pt idx="7212">
                  <c:v>6</c:v>
                </c:pt>
                <c:pt idx="7213">
                  <c:v>8</c:v>
                </c:pt>
                <c:pt idx="7214">
                  <c:v>8</c:v>
                </c:pt>
                <c:pt idx="7215">
                  <c:v>6</c:v>
                </c:pt>
                <c:pt idx="7216">
                  <c:v>4</c:v>
                </c:pt>
                <c:pt idx="7217">
                  <c:v>0</c:v>
                </c:pt>
                <c:pt idx="7218">
                  <c:v>1</c:v>
                </c:pt>
                <c:pt idx="7219">
                  <c:v>2</c:v>
                </c:pt>
                <c:pt idx="7220">
                  <c:v>4</c:v>
                </c:pt>
                <c:pt idx="7221">
                  <c:v>0</c:v>
                </c:pt>
                <c:pt idx="7222">
                  <c:v>3</c:v>
                </c:pt>
                <c:pt idx="7223">
                  <c:v>2</c:v>
                </c:pt>
                <c:pt idx="7224">
                  <c:v>4</c:v>
                </c:pt>
                <c:pt idx="7225">
                  <c:v>2</c:v>
                </c:pt>
                <c:pt idx="7226">
                  <c:v>1</c:v>
                </c:pt>
                <c:pt idx="7227">
                  <c:v>1</c:v>
                </c:pt>
                <c:pt idx="7228">
                  <c:v>2</c:v>
                </c:pt>
                <c:pt idx="7229">
                  <c:v>2</c:v>
                </c:pt>
                <c:pt idx="7230">
                  <c:v>3</c:v>
                </c:pt>
                <c:pt idx="7231">
                  <c:v>11</c:v>
                </c:pt>
                <c:pt idx="7232">
                  <c:v>8</c:v>
                </c:pt>
                <c:pt idx="7233">
                  <c:v>3</c:v>
                </c:pt>
                <c:pt idx="7234">
                  <c:v>5</c:v>
                </c:pt>
                <c:pt idx="7235">
                  <c:v>2</c:v>
                </c:pt>
                <c:pt idx="7236">
                  <c:v>4</c:v>
                </c:pt>
                <c:pt idx="7237">
                  <c:v>9</c:v>
                </c:pt>
                <c:pt idx="7238">
                  <c:v>5</c:v>
                </c:pt>
                <c:pt idx="7239">
                  <c:v>6</c:v>
                </c:pt>
                <c:pt idx="7240">
                  <c:v>8</c:v>
                </c:pt>
                <c:pt idx="7241">
                  <c:v>6</c:v>
                </c:pt>
                <c:pt idx="7242">
                  <c:v>2</c:v>
                </c:pt>
                <c:pt idx="7243">
                  <c:v>1</c:v>
                </c:pt>
                <c:pt idx="7244">
                  <c:v>1</c:v>
                </c:pt>
                <c:pt idx="7245">
                  <c:v>5</c:v>
                </c:pt>
                <c:pt idx="7246">
                  <c:v>3</c:v>
                </c:pt>
                <c:pt idx="7247">
                  <c:v>5</c:v>
                </c:pt>
                <c:pt idx="7248">
                  <c:v>3</c:v>
                </c:pt>
                <c:pt idx="7249">
                  <c:v>0</c:v>
                </c:pt>
                <c:pt idx="7250">
                  <c:v>0</c:v>
                </c:pt>
                <c:pt idx="7251">
                  <c:v>1</c:v>
                </c:pt>
                <c:pt idx="7252">
                  <c:v>1</c:v>
                </c:pt>
                <c:pt idx="7253">
                  <c:v>1</c:v>
                </c:pt>
                <c:pt idx="7254">
                  <c:v>0</c:v>
                </c:pt>
                <c:pt idx="7255">
                  <c:v>3</c:v>
                </c:pt>
                <c:pt idx="7256">
                  <c:v>4</c:v>
                </c:pt>
                <c:pt idx="7257">
                  <c:v>1</c:v>
                </c:pt>
                <c:pt idx="7258">
                  <c:v>0</c:v>
                </c:pt>
                <c:pt idx="7259">
                  <c:v>1</c:v>
                </c:pt>
                <c:pt idx="7260">
                  <c:v>0</c:v>
                </c:pt>
                <c:pt idx="7261">
                  <c:v>1</c:v>
                </c:pt>
                <c:pt idx="7262">
                  <c:v>1</c:v>
                </c:pt>
                <c:pt idx="7263">
                  <c:v>1</c:v>
                </c:pt>
                <c:pt idx="7264">
                  <c:v>3</c:v>
                </c:pt>
                <c:pt idx="7265">
                  <c:v>1</c:v>
                </c:pt>
                <c:pt idx="7266">
                  <c:v>0</c:v>
                </c:pt>
                <c:pt idx="7267">
                  <c:v>2</c:v>
                </c:pt>
                <c:pt idx="7268">
                  <c:v>2</c:v>
                </c:pt>
                <c:pt idx="7269">
                  <c:v>1</c:v>
                </c:pt>
                <c:pt idx="7270">
                  <c:v>1</c:v>
                </c:pt>
                <c:pt idx="7271">
                  <c:v>2</c:v>
                </c:pt>
                <c:pt idx="7272">
                  <c:v>3</c:v>
                </c:pt>
                <c:pt idx="7273">
                  <c:v>1</c:v>
                </c:pt>
                <c:pt idx="7274">
                  <c:v>0</c:v>
                </c:pt>
                <c:pt idx="7275">
                  <c:v>0</c:v>
                </c:pt>
                <c:pt idx="7276">
                  <c:v>0</c:v>
                </c:pt>
                <c:pt idx="7277">
                  <c:v>2</c:v>
                </c:pt>
                <c:pt idx="7278">
                  <c:v>2</c:v>
                </c:pt>
                <c:pt idx="7279">
                  <c:v>2</c:v>
                </c:pt>
                <c:pt idx="7280">
                  <c:v>9</c:v>
                </c:pt>
                <c:pt idx="7281">
                  <c:v>1</c:v>
                </c:pt>
                <c:pt idx="7282">
                  <c:v>1</c:v>
                </c:pt>
                <c:pt idx="7283">
                  <c:v>0</c:v>
                </c:pt>
                <c:pt idx="7284">
                  <c:v>1</c:v>
                </c:pt>
                <c:pt idx="7285">
                  <c:v>2</c:v>
                </c:pt>
                <c:pt idx="7286">
                  <c:v>1</c:v>
                </c:pt>
                <c:pt idx="7287">
                  <c:v>2</c:v>
                </c:pt>
                <c:pt idx="7288">
                  <c:v>3</c:v>
                </c:pt>
                <c:pt idx="7289">
                  <c:v>0</c:v>
                </c:pt>
                <c:pt idx="7290">
                  <c:v>1</c:v>
                </c:pt>
                <c:pt idx="7291">
                  <c:v>2</c:v>
                </c:pt>
                <c:pt idx="7292">
                  <c:v>0</c:v>
                </c:pt>
                <c:pt idx="7293">
                  <c:v>1</c:v>
                </c:pt>
                <c:pt idx="7294">
                  <c:v>1</c:v>
                </c:pt>
                <c:pt idx="7295">
                  <c:v>4</c:v>
                </c:pt>
                <c:pt idx="7296">
                  <c:v>1</c:v>
                </c:pt>
                <c:pt idx="7297">
                  <c:v>2</c:v>
                </c:pt>
                <c:pt idx="7298">
                  <c:v>1</c:v>
                </c:pt>
                <c:pt idx="7299">
                  <c:v>0</c:v>
                </c:pt>
                <c:pt idx="7300">
                  <c:v>1</c:v>
                </c:pt>
                <c:pt idx="7301">
                  <c:v>2</c:v>
                </c:pt>
                <c:pt idx="7302">
                  <c:v>1</c:v>
                </c:pt>
                <c:pt idx="7303">
                  <c:v>13</c:v>
                </c:pt>
                <c:pt idx="7304">
                  <c:v>11</c:v>
                </c:pt>
                <c:pt idx="7305">
                  <c:v>14</c:v>
                </c:pt>
                <c:pt idx="7306">
                  <c:v>10</c:v>
                </c:pt>
                <c:pt idx="7307">
                  <c:v>4</c:v>
                </c:pt>
                <c:pt idx="7308">
                  <c:v>2</c:v>
                </c:pt>
                <c:pt idx="7309">
                  <c:v>12</c:v>
                </c:pt>
                <c:pt idx="7310">
                  <c:v>8</c:v>
                </c:pt>
                <c:pt idx="7311">
                  <c:v>15</c:v>
                </c:pt>
                <c:pt idx="7312">
                  <c:v>5</c:v>
                </c:pt>
                <c:pt idx="7313">
                  <c:v>4</c:v>
                </c:pt>
                <c:pt idx="7314">
                  <c:v>1</c:v>
                </c:pt>
                <c:pt idx="7315">
                  <c:v>1</c:v>
                </c:pt>
                <c:pt idx="7316">
                  <c:v>5</c:v>
                </c:pt>
                <c:pt idx="7317">
                  <c:v>5</c:v>
                </c:pt>
                <c:pt idx="7318">
                  <c:v>1</c:v>
                </c:pt>
                <c:pt idx="7319">
                  <c:v>3</c:v>
                </c:pt>
                <c:pt idx="7320">
                  <c:v>2</c:v>
                </c:pt>
                <c:pt idx="7321">
                  <c:v>0</c:v>
                </c:pt>
                <c:pt idx="7322">
                  <c:v>0</c:v>
                </c:pt>
                <c:pt idx="7323">
                  <c:v>0</c:v>
                </c:pt>
                <c:pt idx="7324">
                  <c:v>1</c:v>
                </c:pt>
                <c:pt idx="7325">
                  <c:v>0</c:v>
                </c:pt>
                <c:pt idx="7326">
                  <c:v>4</c:v>
                </c:pt>
                <c:pt idx="7327">
                  <c:v>8</c:v>
                </c:pt>
                <c:pt idx="7328">
                  <c:v>9</c:v>
                </c:pt>
                <c:pt idx="7329">
                  <c:v>5</c:v>
                </c:pt>
                <c:pt idx="7330">
                  <c:v>7</c:v>
                </c:pt>
                <c:pt idx="7331">
                  <c:v>5</c:v>
                </c:pt>
                <c:pt idx="7332">
                  <c:v>1</c:v>
                </c:pt>
                <c:pt idx="7333">
                  <c:v>3</c:v>
                </c:pt>
                <c:pt idx="7334">
                  <c:v>5</c:v>
                </c:pt>
                <c:pt idx="7335">
                  <c:v>3</c:v>
                </c:pt>
                <c:pt idx="7336">
                  <c:v>3</c:v>
                </c:pt>
                <c:pt idx="7337">
                  <c:v>2</c:v>
                </c:pt>
                <c:pt idx="7338">
                  <c:v>1</c:v>
                </c:pt>
                <c:pt idx="7339">
                  <c:v>2</c:v>
                </c:pt>
                <c:pt idx="7340">
                  <c:v>2</c:v>
                </c:pt>
                <c:pt idx="7341">
                  <c:v>2</c:v>
                </c:pt>
                <c:pt idx="7342">
                  <c:v>0</c:v>
                </c:pt>
                <c:pt idx="7343">
                  <c:v>4</c:v>
                </c:pt>
                <c:pt idx="7344">
                  <c:v>2</c:v>
                </c:pt>
                <c:pt idx="7345">
                  <c:v>3</c:v>
                </c:pt>
                <c:pt idx="7346">
                  <c:v>0</c:v>
                </c:pt>
                <c:pt idx="7347">
                  <c:v>1</c:v>
                </c:pt>
                <c:pt idx="7348">
                  <c:v>0</c:v>
                </c:pt>
                <c:pt idx="7349">
                  <c:v>0</c:v>
                </c:pt>
                <c:pt idx="7350">
                  <c:v>3</c:v>
                </c:pt>
                <c:pt idx="7351">
                  <c:v>11</c:v>
                </c:pt>
                <c:pt idx="7352">
                  <c:v>13</c:v>
                </c:pt>
                <c:pt idx="7353">
                  <c:v>12</c:v>
                </c:pt>
                <c:pt idx="7354">
                  <c:v>6</c:v>
                </c:pt>
                <c:pt idx="7355">
                  <c:v>10</c:v>
                </c:pt>
                <c:pt idx="7356">
                  <c:v>4</c:v>
                </c:pt>
                <c:pt idx="7357">
                  <c:v>7</c:v>
                </c:pt>
                <c:pt idx="7358">
                  <c:v>14</c:v>
                </c:pt>
                <c:pt idx="7359">
                  <c:v>15</c:v>
                </c:pt>
                <c:pt idx="7360">
                  <c:v>14</c:v>
                </c:pt>
                <c:pt idx="7361">
                  <c:v>7</c:v>
                </c:pt>
                <c:pt idx="7362">
                  <c:v>0</c:v>
                </c:pt>
                <c:pt idx="7363">
                  <c:v>1</c:v>
                </c:pt>
                <c:pt idx="7364">
                  <c:v>1</c:v>
                </c:pt>
                <c:pt idx="7365">
                  <c:v>0</c:v>
                </c:pt>
                <c:pt idx="7366">
                  <c:v>1</c:v>
                </c:pt>
                <c:pt idx="7367">
                  <c:v>3</c:v>
                </c:pt>
                <c:pt idx="7368">
                  <c:v>1</c:v>
                </c:pt>
                <c:pt idx="7369">
                  <c:v>2</c:v>
                </c:pt>
                <c:pt idx="7370">
                  <c:v>0</c:v>
                </c:pt>
                <c:pt idx="7371">
                  <c:v>0</c:v>
                </c:pt>
                <c:pt idx="7372">
                  <c:v>1</c:v>
                </c:pt>
                <c:pt idx="7373">
                  <c:v>2</c:v>
                </c:pt>
                <c:pt idx="7374">
                  <c:v>5</c:v>
                </c:pt>
                <c:pt idx="7375">
                  <c:v>11</c:v>
                </c:pt>
                <c:pt idx="7376">
                  <c:v>10</c:v>
                </c:pt>
                <c:pt idx="7377">
                  <c:v>8</c:v>
                </c:pt>
                <c:pt idx="7378">
                  <c:v>8</c:v>
                </c:pt>
                <c:pt idx="7379">
                  <c:v>5</c:v>
                </c:pt>
                <c:pt idx="7380">
                  <c:v>8</c:v>
                </c:pt>
                <c:pt idx="7381">
                  <c:v>13</c:v>
                </c:pt>
                <c:pt idx="7382">
                  <c:v>11</c:v>
                </c:pt>
                <c:pt idx="7383">
                  <c:v>11</c:v>
                </c:pt>
                <c:pt idx="7384">
                  <c:v>6</c:v>
                </c:pt>
                <c:pt idx="7385">
                  <c:v>4</c:v>
                </c:pt>
                <c:pt idx="7386">
                  <c:v>2</c:v>
                </c:pt>
                <c:pt idx="7387">
                  <c:v>1</c:v>
                </c:pt>
                <c:pt idx="7388">
                  <c:v>1</c:v>
                </c:pt>
                <c:pt idx="7389">
                  <c:v>3</c:v>
                </c:pt>
                <c:pt idx="7390">
                  <c:v>0</c:v>
                </c:pt>
                <c:pt idx="7391">
                  <c:v>5</c:v>
                </c:pt>
                <c:pt idx="7392">
                  <c:v>3</c:v>
                </c:pt>
                <c:pt idx="7393">
                  <c:v>0</c:v>
                </c:pt>
                <c:pt idx="7394">
                  <c:v>0</c:v>
                </c:pt>
                <c:pt idx="7395">
                  <c:v>0</c:v>
                </c:pt>
                <c:pt idx="7396">
                  <c:v>1</c:v>
                </c:pt>
                <c:pt idx="7397">
                  <c:v>0</c:v>
                </c:pt>
                <c:pt idx="7398">
                  <c:v>5</c:v>
                </c:pt>
                <c:pt idx="7399">
                  <c:v>9</c:v>
                </c:pt>
                <c:pt idx="7400">
                  <c:v>9</c:v>
                </c:pt>
                <c:pt idx="7401">
                  <c:v>2</c:v>
                </c:pt>
                <c:pt idx="7402">
                  <c:v>14</c:v>
                </c:pt>
                <c:pt idx="7403">
                  <c:v>6</c:v>
                </c:pt>
                <c:pt idx="7404">
                  <c:v>0</c:v>
                </c:pt>
                <c:pt idx="7405">
                  <c:v>8</c:v>
                </c:pt>
                <c:pt idx="7406">
                  <c:v>13</c:v>
                </c:pt>
                <c:pt idx="7407">
                  <c:v>11</c:v>
                </c:pt>
                <c:pt idx="7408">
                  <c:v>15</c:v>
                </c:pt>
                <c:pt idx="7409">
                  <c:v>9</c:v>
                </c:pt>
                <c:pt idx="7410">
                  <c:v>0</c:v>
                </c:pt>
                <c:pt idx="7411">
                  <c:v>0</c:v>
                </c:pt>
                <c:pt idx="7412">
                  <c:v>1</c:v>
                </c:pt>
                <c:pt idx="7413">
                  <c:v>3</c:v>
                </c:pt>
                <c:pt idx="7414">
                  <c:v>1</c:v>
                </c:pt>
                <c:pt idx="7415">
                  <c:v>2</c:v>
                </c:pt>
                <c:pt idx="7416">
                  <c:v>3</c:v>
                </c:pt>
                <c:pt idx="7417">
                  <c:v>2</c:v>
                </c:pt>
                <c:pt idx="7418">
                  <c:v>2</c:v>
                </c:pt>
                <c:pt idx="7419">
                  <c:v>0</c:v>
                </c:pt>
                <c:pt idx="7420">
                  <c:v>0</c:v>
                </c:pt>
                <c:pt idx="7421">
                  <c:v>1</c:v>
                </c:pt>
                <c:pt idx="7422">
                  <c:v>3</c:v>
                </c:pt>
                <c:pt idx="7423">
                  <c:v>3</c:v>
                </c:pt>
                <c:pt idx="7424">
                  <c:v>3</c:v>
                </c:pt>
                <c:pt idx="7425">
                  <c:v>2</c:v>
                </c:pt>
                <c:pt idx="7426">
                  <c:v>1</c:v>
                </c:pt>
                <c:pt idx="7427">
                  <c:v>0</c:v>
                </c:pt>
                <c:pt idx="7428">
                  <c:v>1</c:v>
                </c:pt>
                <c:pt idx="7429">
                  <c:v>1</c:v>
                </c:pt>
                <c:pt idx="7430">
                  <c:v>1</c:v>
                </c:pt>
                <c:pt idx="7431">
                  <c:v>2</c:v>
                </c:pt>
                <c:pt idx="7432">
                  <c:v>3</c:v>
                </c:pt>
                <c:pt idx="7433">
                  <c:v>0</c:v>
                </c:pt>
                <c:pt idx="7434">
                  <c:v>2</c:v>
                </c:pt>
                <c:pt idx="7435">
                  <c:v>1</c:v>
                </c:pt>
                <c:pt idx="7436">
                  <c:v>4</c:v>
                </c:pt>
                <c:pt idx="7437">
                  <c:v>0</c:v>
                </c:pt>
                <c:pt idx="7438">
                  <c:v>1</c:v>
                </c:pt>
                <c:pt idx="7439">
                  <c:v>4</c:v>
                </c:pt>
                <c:pt idx="7440">
                  <c:v>2</c:v>
                </c:pt>
                <c:pt idx="7441">
                  <c:v>2</c:v>
                </c:pt>
                <c:pt idx="7442">
                  <c:v>1</c:v>
                </c:pt>
                <c:pt idx="7443">
                  <c:v>2</c:v>
                </c:pt>
                <c:pt idx="7444">
                  <c:v>3</c:v>
                </c:pt>
                <c:pt idx="7445">
                  <c:v>0</c:v>
                </c:pt>
                <c:pt idx="7446">
                  <c:v>4</c:v>
                </c:pt>
                <c:pt idx="7447">
                  <c:v>4</c:v>
                </c:pt>
                <c:pt idx="7448">
                  <c:v>5</c:v>
                </c:pt>
                <c:pt idx="7449">
                  <c:v>0</c:v>
                </c:pt>
                <c:pt idx="7450">
                  <c:v>1</c:v>
                </c:pt>
                <c:pt idx="7451">
                  <c:v>2</c:v>
                </c:pt>
                <c:pt idx="7452">
                  <c:v>0</c:v>
                </c:pt>
                <c:pt idx="7453">
                  <c:v>1</c:v>
                </c:pt>
                <c:pt idx="7454">
                  <c:v>2</c:v>
                </c:pt>
                <c:pt idx="7455">
                  <c:v>1</c:v>
                </c:pt>
                <c:pt idx="7456">
                  <c:v>3</c:v>
                </c:pt>
                <c:pt idx="7457">
                  <c:v>0</c:v>
                </c:pt>
                <c:pt idx="7458">
                  <c:v>1</c:v>
                </c:pt>
                <c:pt idx="7459">
                  <c:v>2</c:v>
                </c:pt>
                <c:pt idx="7460">
                  <c:v>2</c:v>
                </c:pt>
                <c:pt idx="7461">
                  <c:v>0</c:v>
                </c:pt>
                <c:pt idx="7462">
                  <c:v>5</c:v>
                </c:pt>
                <c:pt idx="7463">
                  <c:v>2</c:v>
                </c:pt>
                <c:pt idx="7464">
                  <c:v>4</c:v>
                </c:pt>
                <c:pt idx="7465">
                  <c:v>1</c:v>
                </c:pt>
                <c:pt idx="7466">
                  <c:v>3</c:v>
                </c:pt>
                <c:pt idx="7467">
                  <c:v>2</c:v>
                </c:pt>
                <c:pt idx="7468">
                  <c:v>3</c:v>
                </c:pt>
                <c:pt idx="7469">
                  <c:v>2</c:v>
                </c:pt>
                <c:pt idx="7470">
                  <c:v>1</c:v>
                </c:pt>
                <c:pt idx="7471">
                  <c:v>5</c:v>
                </c:pt>
                <c:pt idx="7472">
                  <c:v>12</c:v>
                </c:pt>
                <c:pt idx="7473">
                  <c:v>6</c:v>
                </c:pt>
                <c:pt idx="7474">
                  <c:v>15</c:v>
                </c:pt>
                <c:pt idx="7475">
                  <c:v>3</c:v>
                </c:pt>
                <c:pt idx="7476">
                  <c:v>3</c:v>
                </c:pt>
                <c:pt idx="7477">
                  <c:v>12</c:v>
                </c:pt>
                <c:pt idx="7478">
                  <c:v>14</c:v>
                </c:pt>
                <c:pt idx="7479">
                  <c:v>15</c:v>
                </c:pt>
                <c:pt idx="7480">
                  <c:v>7</c:v>
                </c:pt>
                <c:pt idx="7481">
                  <c:v>3</c:v>
                </c:pt>
                <c:pt idx="7482">
                  <c:v>0</c:v>
                </c:pt>
                <c:pt idx="7483">
                  <c:v>0</c:v>
                </c:pt>
                <c:pt idx="7484">
                  <c:v>2</c:v>
                </c:pt>
                <c:pt idx="7485">
                  <c:v>2</c:v>
                </c:pt>
                <c:pt idx="7486">
                  <c:v>1</c:v>
                </c:pt>
                <c:pt idx="7487">
                  <c:v>1</c:v>
                </c:pt>
                <c:pt idx="7488">
                  <c:v>3</c:v>
                </c:pt>
                <c:pt idx="7489">
                  <c:v>1</c:v>
                </c:pt>
                <c:pt idx="7490">
                  <c:v>0</c:v>
                </c:pt>
                <c:pt idx="7491">
                  <c:v>1</c:v>
                </c:pt>
                <c:pt idx="7492">
                  <c:v>2</c:v>
                </c:pt>
                <c:pt idx="7493">
                  <c:v>1</c:v>
                </c:pt>
                <c:pt idx="7494">
                  <c:v>3</c:v>
                </c:pt>
                <c:pt idx="7495">
                  <c:v>4</c:v>
                </c:pt>
                <c:pt idx="7496">
                  <c:v>11</c:v>
                </c:pt>
                <c:pt idx="7497">
                  <c:v>9</c:v>
                </c:pt>
                <c:pt idx="7498">
                  <c:v>7</c:v>
                </c:pt>
                <c:pt idx="7499">
                  <c:v>5</c:v>
                </c:pt>
                <c:pt idx="7500">
                  <c:v>2</c:v>
                </c:pt>
                <c:pt idx="7501">
                  <c:v>4</c:v>
                </c:pt>
                <c:pt idx="7502">
                  <c:v>8</c:v>
                </c:pt>
                <c:pt idx="7503">
                  <c:v>10</c:v>
                </c:pt>
                <c:pt idx="7504">
                  <c:v>9</c:v>
                </c:pt>
                <c:pt idx="7505">
                  <c:v>2</c:v>
                </c:pt>
                <c:pt idx="7506">
                  <c:v>0</c:v>
                </c:pt>
                <c:pt idx="7507">
                  <c:v>2</c:v>
                </c:pt>
                <c:pt idx="7508">
                  <c:v>2</c:v>
                </c:pt>
                <c:pt idx="7509">
                  <c:v>1</c:v>
                </c:pt>
                <c:pt idx="7510">
                  <c:v>1</c:v>
                </c:pt>
                <c:pt idx="7511">
                  <c:v>3</c:v>
                </c:pt>
                <c:pt idx="7512">
                  <c:v>6</c:v>
                </c:pt>
                <c:pt idx="7513">
                  <c:v>1</c:v>
                </c:pt>
                <c:pt idx="7514">
                  <c:v>1</c:v>
                </c:pt>
                <c:pt idx="7515">
                  <c:v>0</c:v>
                </c:pt>
                <c:pt idx="7516">
                  <c:v>0</c:v>
                </c:pt>
                <c:pt idx="7517">
                  <c:v>0</c:v>
                </c:pt>
                <c:pt idx="7518">
                  <c:v>4</c:v>
                </c:pt>
                <c:pt idx="7519">
                  <c:v>9</c:v>
                </c:pt>
                <c:pt idx="7520">
                  <c:v>9</c:v>
                </c:pt>
                <c:pt idx="7521">
                  <c:v>4</c:v>
                </c:pt>
                <c:pt idx="7522">
                  <c:v>6</c:v>
                </c:pt>
                <c:pt idx="7523">
                  <c:v>0</c:v>
                </c:pt>
                <c:pt idx="7524">
                  <c:v>2</c:v>
                </c:pt>
                <c:pt idx="7525">
                  <c:v>6</c:v>
                </c:pt>
                <c:pt idx="7526">
                  <c:v>9</c:v>
                </c:pt>
                <c:pt idx="7527">
                  <c:v>15</c:v>
                </c:pt>
                <c:pt idx="7528">
                  <c:v>10</c:v>
                </c:pt>
                <c:pt idx="7529">
                  <c:v>5</c:v>
                </c:pt>
                <c:pt idx="7530">
                  <c:v>2</c:v>
                </c:pt>
                <c:pt idx="7531">
                  <c:v>1</c:v>
                </c:pt>
                <c:pt idx="7532">
                  <c:v>1</c:v>
                </c:pt>
                <c:pt idx="7533">
                  <c:v>0</c:v>
                </c:pt>
                <c:pt idx="7534">
                  <c:v>0</c:v>
                </c:pt>
                <c:pt idx="7535">
                  <c:v>4</c:v>
                </c:pt>
                <c:pt idx="7536">
                  <c:v>3</c:v>
                </c:pt>
                <c:pt idx="7537">
                  <c:v>2</c:v>
                </c:pt>
                <c:pt idx="7538">
                  <c:v>1</c:v>
                </c:pt>
                <c:pt idx="7539">
                  <c:v>1</c:v>
                </c:pt>
                <c:pt idx="7540">
                  <c:v>1</c:v>
                </c:pt>
                <c:pt idx="7541">
                  <c:v>1</c:v>
                </c:pt>
                <c:pt idx="7542">
                  <c:v>1</c:v>
                </c:pt>
                <c:pt idx="7543">
                  <c:v>7</c:v>
                </c:pt>
                <c:pt idx="7544">
                  <c:v>9</c:v>
                </c:pt>
                <c:pt idx="7545">
                  <c:v>9</c:v>
                </c:pt>
                <c:pt idx="7546">
                  <c:v>15</c:v>
                </c:pt>
                <c:pt idx="7547">
                  <c:v>2</c:v>
                </c:pt>
                <c:pt idx="7548">
                  <c:v>4</c:v>
                </c:pt>
                <c:pt idx="7549">
                  <c:v>5</c:v>
                </c:pt>
                <c:pt idx="7550">
                  <c:v>10</c:v>
                </c:pt>
                <c:pt idx="7551">
                  <c:v>13</c:v>
                </c:pt>
                <c:pt idx="7552">
                  <c:v>7</c:v>
                </c:pt>
                <c:pt idx="7553">
                  <c:v>4</c:v>
                </c:pt>
                <c:pt idx="7554">
                  <c:v>1</c:v>
                </c:pt>
                <c:pt idx="7555">
                  <c:v>0</c:v>
                </c:pt>
                <c:pt idx="7556">
                  <c:v>1</c:v>
                </c:pt>
                <c:pt idx="7557">
                  <c:v>1</c:v>
                </c:pt>
                <c:pt idx="7558">
                  <c:v>2</c:v>
                </c:pt>
                <c:pt idx="7559">
                  <c:v>0</c:v>
                </c:pt>
                <c:pt idx="7560">
                  <c:v>5</c:v>
                </c:pt>
                <c:pt idx="7561">
                  <c:v>0</c:v>
                </c:pt>
                <c:pt idx="7562">
                  <c:v>0</c:v>
                </c:pt>
                <c:pt idx="7563">
                  <c:v>2</c:v>
                </c:pt>
                <c:pt idx="7564">
                  <c:v>1</c:v>
                </c:pt>
                <c:pt idx="7565">
                  <c:v>4</c:v>
                </c:pt>
                <c:pt idx="7566">
                  <c:v>3</c:v>
                </c:pt>
                <c:pt idx="7567">
                  <c:v>5</c:v>
                </c:pt>
                <c:pt idx="7568">
                  <c:v>8</c:v>
                </c:pt>
                <c:pt idx="7569">
                  <c:v>4</c:v>
                </c:pt>
                <c:pt idx="7570">
                  <c:v>6</c:v>
                </c:pt>
                <c:pt idx="7571">
                  <c:v>4</c:v>
                </c:pt>
                <c:pt idx="7572">
                  <c:v>4</c:v>
                </c:pt>
                <c:pt idx="7573">
                  <c:v>4</c:v>
                </c:pt>
                <c:pt idx="7574">
                  <c:v>9</c:v>
                </c:pt>
                <c:pt idx="7575">
                  <c:v>10</c:v>
                </c:pt>
                <c:pt idx="7576">
                  <c:v>11</c:v>
                </c:pt>
                <c:pt idx="7577">
                  <c:v>4</c:v>
                </c:pt>
                <c:pt idx="7578">
                  <c:v>3</c:v>
                </c:pt>
                <c:pt idx="7579">
                  <c:v>2</c:v>
                </c:pt>
                <c:pt idx="7580">
                  <c:v>2</c:v>
                </c:pt>
                <c:pt idx="7581">
                  <c:v>1</c:v>
                </c:pt>
                <c:pt idx="7582">
                  <c:v>1</c:v>
                </c:pt>
                <c:pt idx="7583">
                  <c:v>3</c:v>
                </c:pt>
                <c:pt idx="7584">
                  <c:v>0</c:v>
                </c:pt>
                <c:pt idx="7585">
                  <c:v>3</c:v>
                </c:pt>
                <c:pt idx="7586">
                  <c:v>0</c:v>
                </c:pt>
                <c:pt idx="7587">
                  <c:v>0</c:v>
                </c:pt>
                <c:pt idx="7588">
                  <c:v>1</c:v>
                </c:pt>
                <c:pt idx="7589">
                  <c:v>2</c:v>
                </c:pt>
                <c:pt idx="7590">
                  <c:v>2</c:v>
                </c:pt>
                <c:pt idx="7591">
                  <c:v>2</c:v>
                </c:pt>
                <c:pt idx="7592">
                  <c:v>4</c:v>
                </c:pt>
                <c:pt idx="7593">
                  <c:v>3</c:v>
                </c:pt>
                <c:pt idx="7594">
                  <c:v>0</c:v>
                </c:pt>
                <c:pt idx="7595">
                  <c:v>4</c:v>
                </c:pt>
                <c:pt idx="7596">
                  <c:v>2</c:v>
                </c:pt>
                <c:pt idx="7597">
                  <c:v>1</c:v>
                </c:pt>
                <c:pt idx="7598">
                  <c:v>3</c:v>
                </c:pt>
                <c:pt idx="7599">
                  <c:v>1</c:v>
                </c:pt>
                <c:pt idx="7600">
                  <c:v>4</c:v>
                </c:pt>
                <c:pt idx="7601">
                  <c:v>0</c:v>
                </c:pt>
                <c:pt idx="7602">
                  <c:v>3</c:v>
                </c:pt>
                <c:pt idx="7603">
                  <c:v>2</c:v>
                </c:pt>
                <c:pt idx="7604">
                  <c:v>1</c:v>
                </c:pt>
                <c:pt idx="7605">
                  <c:v>2</c:v>
                </c:pt>
                <c:pt idx="7606">
                  <c:v>2</c:v>
                </c:pt>
                <c:pt idx="7607">
                  <c:v>4</c:v>
                </c:pt>
                <c:pt idx="7608">
                  <c:v>1</c:v>
                </c:pt>
                <c:pt idx="7609">
                  <c:v>1</c:v>
                </c:pt>
                <c:pt idx="7610">
                  <c:v>2</c:v>
                </c:pt>
                <c:pt idx="7611">
                  <c:v>1</c:v>
                </c:pt>
                <c:pt idx="7612">
                  <c:v>1</c:v>
                </c:pt>
                <c:pt idx="7613">
                  <c:v>1</c:v>
                </c:pt>
                <c:pt idx="7614">
                  <c:v>2</c:v>
                </c:pt>
                <c:pt idx="7615">
                  <c:v>4</c:v>
                </c:pt>
                <c:pt idx="7616">
                  <c:v>5</c:v>
                </c:pt>
                <c:pt idx="7617">
                  <c:v>3</c:v>
                </c:pt>
                <c:pt idx="7618">
                  <c:v>2</c:v>
                </c:pt>
                <c:pt idx="7619">
                  <c:v>4</c:v>
                </c:pt>
                <c:pt idx="7620">
                  <c:v>3</c:v>
                </c:pt>
                <c:pt idx="7621">
                  <c:v>1</c:v>
                </c:pt>
                <c:pt idx="7622">
                  <c:v>2</c:v>
                </c:pt>
                <c:pt idx="7623">
                  <c:v>2</c:v>
                </c:pt>
                <c:pt idx="7624">
                  <c:v>2</c:v>
                </c:pt>
                <c:pt idx="7625">
                  <c:v>2</c:v>
                </c:pt>
                <c:pt idx="7626">
                  <c:v>1</c:v>
                </c:pt>
                <c:pt idx="7627">
                  <c:v>1</c:v>
                </c:pt>
                <c:pt idx="7628">
                  <c:v>2</c:v>
                </c:pt>
                <c:pt idx="7629">
                  <c:v>1</c:v>
                </c:pt>
                <c:pt idx="7630">
                  <c:v>5</c:v>
                </c:pt>
                <c:pt idx="7631">
                  <c:v>4</c:v>
                </c:pt>
                <c:pt idx="7632">
                  <c:v>1</c:v>
                </c:pt>
                <c:pt idx="7633">
                  <c:v>3</c:v>
                </c:pt>
                <c:pt idx="7634">
                  <c:v>0</c:v>
                </c:pt>
                <c:pt idx="7635">
                  <c:v>0</c:v>
                </c:pt>
                <c:pt idx="7636">
                  <c:v>1</c:v>
                </c:pt>
                <c:pt idx="7637">
                  <c:v>0</c:v>
                </c:pt>
                <c:pt idx="7638">
                  <c:v>2</c:v>
                </c:pt>
                <c:pt idx="7639">
                  <c:v>6</c:v>
                </c:pt>
                <c:pt idx="7640">
                  <c:v>12</c:v>
                </c:pt>
                <c:pt idx="7641">
                  <c:v>8</c:v>
                </c:pt>
                <c:pt idx="7642">
                  <c:v>9</c:v>
                </c:pt>
                <c:pt idx="7643">
                  <c:v>5</c:v>
                </c:pt>
                <c:pt idx="7644">
                  <c:v>8</c:v>
                </c:pt>
                <c:pt idx="7645">
                  <c:v>2</c:v>
                </c:pt>
                <c:pt idx="7646">
                  <c:v>5</c:v>
                </c:pt>
                <c:pt idx="7647">
                  <c:v>10</c:v>
                </c:pt>
                <c:pt idx="7648">
                  <c:v>7</c:v>
                </c:pt>
                <c:pt idx="7649">
                  <c:v>2</c:v>
                </c:pt>
                <c:pt idx="7650">
                  <c:v>3</c:v>
                </c:pt>
                <c:pt idx="7651">
                  <c:v>1</c:v>
                </c:pt>
                <c:pt idx="7652">
                  <c:v>1</c:v>
                </c:pt>
                <c:pt idx="7653">
                  <c:v>0</c:v>
                </c:pt>
                <c:pt idx="7654">
                  <c:v>1</c:v>
                </c:pt>
                <c:pt idx="7655">
                  <c:v>1</c:v>
                </c:pt>
                <c:pt idx="7656">
                  <c:v>3</c:v>
                </c:pt>
                <c:pt idx="7657">
                  <c:v>2</c:v>
                </c:pt>
                <c:pt idx="7658">
                  <c:v>0</c:v>
                </c:pt>
                <c:pt idx="7659">
                  <c:v>1</c:v>
                </c:pt>
                <c:pt idx="7660">
                  <c:v>0</c:v>
                </c:pt>
                <c:pt idx="7661">
                  <c:v>2</c:v>
                </c:pt>
                <c:pt idx="7662">
                  <c:v>2</c:v>
                </c:pt>
                <c:pt idx="7663">
                  <c:v>6</c:v>
                </c:pt>
                <c:pt idx="7664">
                  <c:v>11</c:v>
                </c:pt>
                <c:pt idx="7665">
                  <c:v>9</c:v>
                </c:pt>
                <c:pt idx="7666">
                  <c:v>6</c:v>
                </c:pt>
                <c:pt idx="7667">
                  <c:v>8</c:v>
                </c:pt>
                <c:pt idx="7668">
                  <c:v>2</c:v>
                </c:pt>
                <c:pt idx="7669">
                  <c:v>3</c:v>
                </c:pt>
                <c:pt idx="7670">
                  <c:v>4</c:v>
                </c:pt>
                <c:pt idx="7671">
                  <c:v>10</c:v>
                </c:pt>
                <c:pt idx="7672">
                  <c:v>6</c:v>
                </c:pt>
                <c:pt idx="7673">
                  <c:v>5</c:v>
                </c:pt>
                <c:pt idx="7674">
                  <c:v>1</c:v>
                </c:pt>
                <c:pt idx="7675">
                  <c:v>1</c:v>
                </c:pt>
                <c:pt idx="7676">
                  <c:v>2</c:v>
                </c:pt>
                <c:pt idx="7677">
                  <c:v>3</c:v>
                </c:pt>
                <c:pt idx="7678">
                  <c:v>1</c:v>
                </c:pt>
                <c:pt idx="7679">
                  <c:v>1</c:v>
                </c:pt>
                <c:pt idx="7680">
                  <c:v>4</c:v>
                </c:pt>
                <c:pt idx="7681">
                  <c:v>0</c:v>
                </c:pt>
                <c:pt idx="7682">
                  <c:v>2</c:v>
                </c:pt>
                <c:pt idx="7683">
                  <c:v>0</c:v>
                </c:pt>
                <c:pt idx="7684">
                  <c:v>1</c:v>
                </c:pt>
                <c:pt idx="7685">
                  <c:v>2</c:v>
                </c:pt>
                <c:pt idx="7686">
                  <c:v>4</c:v>
                </c:pt>
                <c:pt idx="7687">
                  <c:v>6</c:v>
                </c:pt>
                <c:pt idx="7688">
                  <c:v>13</c:v>
                </c:pt>
                <c:pt idx="7689">
                  <c:v>8</c:v>
                </c:pt>
                <c:pt idx="7690">
                  <c:v>6</c:v>
                </c:pt>
                <c:pt idx="7691">
                  <c:v>1</c:v>
                </c:pt>
                <c:pt idx="7692">
                  <c:v>5</c:v>
                </c:pt>
                <c:pt idx="7693">
                  <c:v>8</c:v>
                </c:pt>
                <c:pt idx="7694">
                  <c:v>5</c:v>
                </c:pt>
                <c:pt idx="7695">
                  <c:v>6</c:v>
                </c:pt>
                <c:pt idx="7696">
                  <c:v>7</c:v>
                </c:pt>
                <c:pt idx="7697">
                  <c:v>4</c:v>
                </c:pt>
                <c:pt idx="7698">
                  <c:v>4</c:v>
                </c:pt>
                <c:pt idx="7699">
                  <c:v>2</c:v>
                </c:pt>
                <c:pt idx="7700">
                  <c:v>1</c:v>
                </c:pt>
                <c:pt idx="7701">
                  <c:v>4</c:v>
                </c:pt>
                <c:pt idx="7702">
                  <c:v>3</c:v>
                </c:pt>
                <c:pt idx="7703">
                  <c:v>1</c:v>
                </c:pt>
                <c:pt idx="7704">
                  <c:v>4</c:v>
                </c:pt>
                <c:pt idx="7705">
                  <c:v>4</c:v>
                </c:pt>
                <c:pt idx="7706">
                  <c:v>0</c:v>
                </c:pt>
                <c:pt idx="7707">
                  <c:v>0</c:v>
                </c:pt>
                <c:pt idx="7708">
                  <c:v>4</c:v>
                </c:pt>
                <c:pt idx="7709">
                  <c:v>1</c:v>
                </c:pt>
                <c:pt idx="7710">
                  <c:v>2</c:v>
                </c:pt>
                <c:pt idx="7711">
                  <c:v>10</c:v>
                </c:pt>
                <c:pt idx="7712">
                  <c:v>10</c:v>
                </c:pt>
                <c:pt idx="7713">
                  <c:v>7</c:v>
                </c:pt>
                <c:pt idx="7714">
                  <c:v>3</c:v>
                </c:pt>
                <c:pt idx="7715">
                  <c:v>3</c:v>
                </c:pt>
                <c:pt idx="7716">
                  <c:v>3</c:v>
                </c:pt>
                <c:pt idx="7717">
                  <c:v>4</c:v>
                </c:pt>
                <c:pt idx="7718">
                  <c:v>5</c:v>
                </c:pt>
                <c:pt idx="7719">
                  <c:v>10</c:v>
                </c:pt>
                <c:pt idx="7720">
                  <c:v>5</c:v>
                </c:pt>
                <c:pt idx="7721">
                  <c:v>3</c:v>
                </c:pt>
                <c:pt idx="7722">
                  <c:v>2</c:v>
                </c:pt>
                <c:pt idx="7723">
                  <c:v>1</c:v>
                </c:pt>
                <c:pt idx="7724">
                  <c:v>3</c:v>
                </c:pt>
                <c:pt idx="7725">
                  <c:v>1</c:v>
                </c:pt>
                <c:pt idx="7726">
                  <c:v>4</c:v>
                </c:pt>
                <c:pt idx="7727">
                  <c:v>1</c:v>
                </c:pt>
                <c:pt idx="7728">
                  <c:v>5</c:v>
                </c:pt>
                <c:pt idx="7729">
                  <c:v>1</c:v>
                </c:pt>
                <c:pt idx="7730">
                  <c:v>2</c:v>
                </c:pt>
                <c:pt idx="7731">
                  <c:v>2</c:v>
                </c:pt>
                <c:pt idx="7732">
                  <c:v>2</c:v>
                </c:pt>
                <c:pt idx="7733">
                  <c:v>1</c:v>
                </c:pt>
                <c:pt idx="7734">
                  <c:v>3</c:v>
                </c:pt>
                <c:pt idx="7735">
                  <c:v>6</c:v>
                </c:pt>
                <c:pt idx="7736">
                  <c:v>7</c:v>
                </c:pt>
                <c:pt idx="7737">
                  <c:v>6</c:v>
                </c:pt>
                <c:pt idx="7738">
                  <c:v>5</c:v>
                </c:pt>
                <c:pt idx="7739">
                  <c:v>6</c:v>
                </c:pt>
                <c:pt idx="7740">
                  <c:v>8</c:v>
                </c:pt>
                <c:pt idx="7741">
                  <c:v>8</c:v>
                </c:pt>
                <c:pt idx="7742">
                  <c:v>6</c:v>
                </c:pt>
                <c:pt idx="7743">
                  <c:v>6</c:v>
                </c:pt>
                <c:pt idx="7744">
                  <c:v>8</c:v>
                </c:pt>
                <c:pt idx="7745">
                  <c:v>8</c:v>
                </c:pt>
                <c:pt idx="7746">
                  <c:v>1</c:v>
                </c:pt>
                <c:pt idx="7747">
                  <c:v>0</c:v>
                </c:pt>
                <c:pt idx="7748">
                  <c:v>4</c:v>
                </c:pt>
                <c:pt idx="7749">
                  <c:v>2</c:v>
                </c:pt>
                <c:pt idx="7750">
                  <c:v>2</c:v>
                </c:pt>
                <c:pt idx="7751">
                  <c:v>2</c:v>
                </c:pt>
                <c:pt idx="7752">
                  <c:v>4</c:v>
                </c:pt>
                <c:pt idx="7753">
                  <c:v>1</c:v>
                </c:pt>
                <c:pt idx="7754">
                  <c:v>4</c:v>
                </c:pt>
                <c:pt idx="7755">
                  <c:v>3</c:v>
                </c:pt>
                <c:pt idx="7756">
                  <c:v>1</c:v>
                </c:pt>
                <c:pt idx="7757">
                  <c:v>3</c:v>
                </c:pt>
                <c:pt idx="7758">
                  <c:v>2</c:v>
                </c:pt>
                <c:pt idx="7759">
                  <c:v>3</c:v>
                </c:pt>
                <c:pt idx="7760">
                  <c:v>7</c:v>
                </c:pt>
                <c:pt idx="7761">
                  <c:v>2</c:v>
                </c:pt>
                <c:pt idx="7762">
                  <c:v>1</c:v>
                </c:pt>
                <c:pt idx="7763">
                  <c:v>1</c:v>
                </c:pt>
                <c:pt idx="7764">
                  <c:v>1</c:v>
                </c:pt>
                <c:pt idx="7765">
                  <c:v>5</c:v>
                </c:pt>
                <c:pt idx="7766">
                  <c:v>5</c:v>
                </c:pt>
                <c:pt idx="7767">
                  <c:v>5</c:v>
                </c:pt>
                <c:pt idx="7768">
                  <c:v>2</c:v>
                </c:pt>
                <c:pt idx="7769">
                  <c:v>0</c:v>
                </c:pt>
                <c:pt idx="7770">
                  <c:v>3</c:v>
                </c:pt>
                <c:pt idx="7771">
                  <c:v>6</c:v>
                </c:pt>
                <c:pt idx="7772">
                  <c:v>1</c:v>
                </c:pt>
                <c:pt idx="7773">
                  <c:v>2</c:v>
                </c:pt>
                <c:pt idx="7774">
                  <c:v>1</c:v>
                </c:pt>
                <c:pt idx="7775">
                  <c:v>4</c:v>
                </c:pt>
                <c:pt idx="7776">
                  <c:v>3</c:v>
                </c:pt>
                <c:pt idx="7777">
                  <c:v>2</c:v>
                </c:pt>
                <c:pt idx="7778">
                  <c:v>3</c:v>
                </c:pt>
                <c:pt idx="7779">
                  <c:v>0</c:v>
                </c:pt>
                <c:pt idx="7780">
                  <c:v>2</c:v>
                </c:pt>
                <c:pt idx="7781">
                  <c:v>0</c:v>
                </c:pt>
                <c:pt idx="7782">
                  <c:v>2</c:v>
                </c:pt>
                <c:pt idx="7783">
                  <c:v>2</c:v>
                </c:pt>
                <c:pt idx="7784">
                  <c:v>4</c:v>
                </c:pt>
                <c:pt idx="7785">
                  <c:v>4</c:v>
                </c:pt>
                <c:pt idx="7786">
                  <c:v>0</c:v>
                </c:pt>
                <c:pt idx="7787">
                  <c:v>6</c:v>
                </c:pt>
                <c:pt idx="7788">
                  <c:v>0</c:v>
                </c:pt>
                <c:pt idx="7789">
                  <c:v>3</c:v>
                </c:pt>
                <c:pt idx="7790">
                  <c:v>4</c:v>
                </c:pt>
                <c:pt idx="7791">
                  <c:v>0</c:v>
                </c:pt>
                <c:pt idx="7792">
                  <c:v>7</c:v>
                </c:pt>
                <c:pt idx="7793">
                  <c:v>2</c:v>
                </c:pt>
                <c:pt idx="7794">
                  <c:v>0</c:v>
                </c:pt>
                <c:pt idx="7795">
                  <c:v>1</c:v>
                </c:pt>
                <c:pt idx="7796">
                  <c:v>1</c:v>
                </c:pt>
                <c:pt idx="7797">
                  <c:v>4</c:v>
                </c:pt>
                <c:pt idx="7798">
                  <c:v>2</c:v>
                </c:pt>
                <c:pt idx="7799">
                  <c:v>2</c:v>
                </c:pt>
                <c:pt idx="7800">
                  <c:v>4</c:v>
                </c:pt>
                <c:pt idx="7801">
                  <c:v>0</c:v>
                </c:pt>
                <c:pt idx="7802">
                  <c:v>1</c:v>
                </c:pt>
                <c:pt idx="7803">
                  <c:v>0</c:v>
                </c:pt>
                <c:pt idx="7804">
                  <c:v>2</c:v>
                </c:pt>
                <c:pt idx="7805">
                  <c:v>3</c:v>
                </c:pt>
                <c:pt idx="7806">
                  <c:v>3</c:v>
                </c:pt>
                <c:pt idx="7807">
                  <c:v>11</c:v>
                </c:pt>
                <c:pt idx="7808">
                  <c:v>7</c:v>
                </c:pt>
                <c:pt idx="7809">
                  <c:v>5</c:v>
                </c:pt>
                <c:pt idx="7810">
                  <c:v>4</c:v>
                </c:pt>
                <c:pt idx="7811">
                  <c:v>2</c:v>
                </c:pt>
                <c:pt idx="7812">
                  <c:v>3</c:v>
                </c:pt>
                <c:pt idx="7813">
                  <c:v>15</c:v>
                </c:pt>
                <c:pt idx="7814">
                  <c:v>5</c:v>
                </c:pt>
                <c:pt idx="7815">
                  <c:v>10</c:v>
                </c:pt>
                <c:pt idx="7816">
                  <c:v>8</c:v>
                </c:pt>
                <c:pt idx="7817">
                  <c:v>6</c:v>
                </c:pt>
                <c:pt idx="7818">
                  <c:v>2</c:v>
                </c:pt>
                <c:pt idx="7819">
                  <c:v>3</c:v>
                </c:pt>
                <c:pt idx="7820">
                  <c:v>4</c:v>
                </c:pt>
                <c:pt idx="7821">
                  <c:v>1</c:v>
                </c:pt>
                <c:pt idx="7822">
                  <c:v>1</c:v>
                </c:pt>
                <c:pt idx="7823">
                  <c:v>1</c:v>
                </c:pt>
                <c:pt idx="7824">
                  <c:v>2</c:v>
                </c:pt>
                <c:pt idx="7825">
                  <c:v>4</c:v>
                </c:pt>
                <c:pt idx="7826">
                  <c:v>4</c:v>
                </c:pt>
                <c:pt idx="7827">
                  <c:v>3</c:v>
                </c:pt>
                <c:pt idx="7828">
                  <c:v>0</c:v>
                </c:pt>
                <c:pt idx="7829">
                  <c:v>7</c:v>
                </c:pt>
                <c:pt idx="7830">
                  <c:v>7</c:v>
                </c:pt>
                <c:pt idx="7831">
                  <c:v>12</c:v>
                </c:pt>
                <c:pt idx="7832">
                  <c:v>11</c:v>
                </c:pt>
                <c:pt idx="7833">
                  <c:v>9</c:v>
                </c:pt>
                <c:pt idx="7834">
                  <c:v>11</c:v>
                </c:pt>
                <c:pt idx="7835">
                  <c:v>11</c:v>
                </c:pt>
                <c:pt idx="7836">
                  <c:v>1</c:v>
                </c:pt>
                <c:pt idx="7837">
                  <c:v>3</c:v>
                </c:pt>
                <c:pt idx="7838">
                  <c:v>5</c:v>
                </c:pt>
                <c:pt idx="7839">
                  <c:v>9</c:v>
                </c:pt>
                <c:pt idx="7840">
                  <c:v>4</c:v>
                </c:pt>
                <c:pt idx="7841">
                  <c:v>5</c:v>
                </c:pt>
                <c:pt idx="7842">
                  <c:v>3</c:v>
                </c:pt>
                <c:pt idx="7843">
                  <c:v>6</c:v>
                </c:pt>
                <c:pt idx="7844">
                  <c:v>5</c:v>
                </c:pt>
                <c:pt idx="7845">
                  <c:v>2</c:v>
                </c:pt>
                <c:pt idx="7846">
                  <c:v>1</c:v>
                </c:pt>
                <c:pt idx="7847">
                  <c:v>1</c:v>
                </c:pt>
                <c:pt idx="7848">
                  <c:v>1</c:v>
                </c:pt>
                <c:pt idx="7849">
                  <c:v>0</c:v>
                </c:pt>
                <c:pt idx="7850">
                  <c:v>1</c:v>
                </c:pt>
                <c:pt idx="7851">
                  <c:v>1</c:v>
                </c:pt>
                <c:pt idx="7852">
                  <c:v>0</c:v>
                </c:pt>
                <c:pt idx="7853">
                  <c:v>1</c:v>
                </c:pt>
                <c:pt idx="7854">
                  <c:v>2</c:v>
                </c:pt>
                <c:pt idx="7855">
                  <c:v>10</c:v>
                </c:pt>
                <c:pt idx="7856">
                  <c:v>18</c:v>
                </c:pt>
                <c:pt idx="7857">
                  <c:v>6</c:v>
                </c:pt>
                <c:pt idx="7858">
                  <c:v>8</c:v>
                </c:pt>
                <c:pt idx="7859">
                  <c:v>6</c:v>
                </c:pt>
                <c:pt idx="7860">
                  <c:v>3</c:v>
                </c:pt>
                <c:pt idx="7861">
                  <c:v>3</c:v>
                </c:pt>
                <c:pt idx="7862">
                  <c:v>10</c:v>
                </c:pt>
                <c:pt idx="7863">
                  <c:v>10</c:v>
                </c:pt>
                <c:pt idx="7864">
                  <c:v>12</c:v>
                </c:pt>
                <c:pt idx="7865">
                  <c:v>3</c:v>
                </c:pt>
                <c:pt idx="7866">
                  <c:v>10</c:v>
                </c:pt>
                <c:pt idx="7867">
                  <c:v>3</c:v>
                </c:pt>
                <c:pt idx="7868">
                  <c:v>1</c:v>
                </c:pt>
                <c:pt idx="7869">
                  <c:v>4</c:v>
                </c:pt>
                <c:pt idx="7870">
                  <c:v>1</c:v>
                </c:pt>
                <c:pt idx="7871">
                  <c:v>3</c:v>
                </c:pt>
                <c:pt idx="7872">
                  <c:v>0</c:v>
                </c:pt>
                <c:pt idx="7873">
                  <c:v>2</c:v>
                </c:pt>
                <c:pt idx="7874">
                  <c:v>0</c:v>
                </c:pt>
                <c:pt idx="7875">
                  <c:v>0</c:v>
                </c:pt>
                <c:pt idx="7876">
                  <c:v>0</c:v>
                </c:pt>
                <c:pt idx="7877">
                  <c:v>1</c:v>
                </c:pt>
                <c:pt idx="7878">
                  <c:v>0</c:v>
                </c:pt>
                <c:pt idx="7879">
                  <c:v>5</c:v>
                </c:pt>
                <c:pt idx="7880">
                  <c:v>12</c:v>
                </c:pt>
                <c:pt idx="7881">
                  <c:v>12</c:v>
                </c:pt>
                <c:pt idx="7882">
                  <c:v>5</c:v>
                </c:pt>
                <c:pt idx="7883">
                  <c:v>7</c:v>
                </c:pt>
                <c:pt idx="7884">
                  <c:v>9</c:v>
                </c:pt>
                <c:pt idx="7885">
                  <c:v>7</c:v>
                </c:pt>
                <c:pt idx="7886">
                  <c:v>4</c:v>
                </c:pt>
                <c:pt idx="7887">
                  <c:v>12</c:v>
                </c:pt>
                <c:pt idx="7888">
                  <c:v>8</c:v>
                </c:pt>
                <c:pt idx="7889">
                  <c:v>8</c:v>
                </c:pt>
                <c:pt idx="7890">
                  <c:v>4</c:v>
                </c:pt>
                <c:pt idx="7891">
                  <c:v>2</c:v>
                </c:pt>
                <c:pt idx="7892">
                  <c:v>4</c:v>
                </c:pt>
                <c:pt idx="7893">
                  <c:v>5</c:v>
                </c:pt>
                <c:pt idx="7894">
                  <c:v>5</c:v>
                </c:pt>
                <c:pt idx="7895">
                  <c:v>7</c:v>
                </c:pt>
                <c:pt idx="7896">
                  <c:v>8</c:v>
                </c:pt>
                <c:pt idx="7897">
                  <c:v>1</c:v>
                </c:pt>
                <c:pt idx="7898">
                  <c:v>2</c:v>
                </c:pt>
                <c:pt idx="7899">
                  <c:v>2</c:v>
                </c:pt>
                <c:pt idx="7900">
                  <c:v>0</c:v>
                </c:pt>
                <c:pt idx="7901">
                  <c:v>1</c:v>
                </c:pt>
                <c:pt idx="7902">
                  <c:v>2</c:v>
                </c:pt>
                <c:pt idx="7903">
                  <c:v>7</c:v>
                </c:pt>
                <c:pt idx="7904">
                  <c:v>7</c:v>
                </c:pt>
                <c:pt idx="7905">
                  <c:v>5</c:v>
                </c:pt>
                <c:pt idx="7906">
                  <c:v>7</c:v>
                </c:pt>
                <c:pt idx="7907">
                  <c:v>12</c:v>
                </c:pt>
                <c:pt idx="7908">
                  <c:v>4</c:v>
                </c:pt>
                <c:pt idx="7909">
                  <c:v>9</c:v>
                </c:pt>
                <c:pt idx="7910">
                  <c:v>12</c:v>
                </c:pt>
                <c:pt idx="7911">
                  <c:v>9</c:v>
                </c:pt>
                <c:pt idx="7912">
                  <c:v>9</c:v>
                </c:pt>
                <c:pt idx="7913">
                  <c:v>6</c:v>
                </c:pt>
                <c:pt idx="7914">
                  <c:v>3</c:v>
                </c:pt>
                <c:pt idx="7915">
                  <c:v>0</c:v>
                </c:pt>
                <c:pt idx="7916">
                  <c:v>1</c:v>
                </c:pt>
                <c:pt idx="7917">
                  <c:v>2</c:v>
                </c:pt>
                <c:pt idx="7918">
                  <c:v>4</c:v>
                </c:pt>
                <c:pt idx="7919">
                  <c:v>2</c:v>
                </c:pt>
                <c:pt idx="7920">
                  <c:v>3</c:v>
                </c:pt>
                <c:pt idx="7921">
                  <c:v>2</c:v>
                </c:pt>
                <c:pt idx="7922">
                  <c:v>2</c:v>
                </c:pt>
                <c:pt idx="7923">
                  <c:v>1</c:v>
                </c:pt>
                <c:pt idx="7924">
                  <c:v>2</c:v>
                </c:pt>
                <c:pt idx="7925">
                  <c:v>3</c:v>
                </c:pt>
                <c:pt idx="7926">
                  <c:v>0</c:v>
                </c:pt>
                <c:pt idx="7927">
                  <c:v>7</c:v>
                </c:pt>
                <c:pt idx="7928">
                  <c:v>4</c:v>
                </c:pt>
                <c:pt idx="7929">
                  <c:v>2</c:v>
                </c:pt>
                <c:pt idx="7930">
                  <c:v>2</c:v>
                </c:pt>
                <c:pt idx="7931">
                  <c:v>3</c:v>
                </c:pt>
                <c:pt idx="7932">
                  <c:v>4</c:v>
                </c:pt>
                <c:pt idx="7933">
                  <c:v>2</c:v>
                </c:pt>
                <c:pt idx="7934">
                  <c:v>2</c:v>
                </c:pt>
                <c:pt idx="7935">
                  <c:v>6</c:v>
                </c:pt>
                <c:pt idx="7936">
                  <c:v>0</c:v>
                </c:pt>
                <c:pt idx="7937">
                  <c:v>1</c:v>
                </c:pt>
                <c:pt idx="7938">
                  <c:v>1</c:v>
                </c:pt>
                <c:pt idx="7939">
                  <c:v>1</c:v>
                </c:pt>
                <c:pt idx="7940">
                  <c:v>2</c:v>
                </c:pt>
                <c:pt idx="7941">
                  <c:v>3</c:v>
                </c:pt>
                <c:pt idx="7942">
                  <c:v>2</c:v>
                </c:pt>
                <c:pt idx="7943">
                  <c:v>4</c:v>
                </c:pt>
                <c:pt idx="7944">
                  <c:v>4</c:v>
                </c:pt>
                <c:pt idx="7945">
                  <c:v>2</c:v>
                </c:pt>
                <c:pt idx="7946">
                  <c:v>0</c:v>
                </c:pt>
                <c:pt idx="7947">
                  <c:v>0</c:v>
                </c:pt>
                <c:pt idx="7948">
                  <c:v>1</c:v>
                </c:pt>
                <c:pt idx="7949">
                  <c:v>0</c:v>
                </c:pt>
                <c:pt idx="7950">
                  <c:v>2</c:v>
                </c:pt>
                <c:pt idx="7951">
                  <c:v>2</c:v>
                </c:pt>
                <c:pt idx="7952">
                  <c:v>4</c:v>
                </c:pt>
                <c:pt idx="7953">
                  <c:v>1</c:v>
                </c:pt>
                <c:pt idx="7954">
                  <c:v>2</c:v>
                </c:pt>
                <c:pt idx="7955">
                  <c:v>4</c:v>
                </c:pt>
                <c:pt idx="7956">
                  <c:v>0</c:v>
                </c:pt>
                <c:pt idx="7957">
                  <c:v>1</c:v>
                </c:pt>
                <c:pt idx="7958">
                  <c:v>4</c:v>
                </c:pt>
                <c:pt idx="7959">
                  <c:v>3</c:v>
                </c:pt>
                <c:pt idx="7960">
                  <c:v>1</c:v>
                </c:pt>
                <c:pt idx="7961">
                  <c:v>3</c:v>
                </c:pt>
                <c:pt idx="7962">
                  <c:v>2</c:v>
                </c:pt>
                <c:pt idx="7963">
                  <c:v>2</c:v>
                </c:pt>
                <c:pt idx="7964">
                  <c:v>1</c:v>
                </c:pt>
                <c:pt idx="7965">
                  <c:v>2</c:v>
                </c:pt>
                <c:pt idx="7966">
                  <c:v>3</c:v>
                </c:pt>
                <c:pt idx="7967">
                  <c:v>3</c:v>
                </c:pt>
                <c:pt idx="7968">
                  <c:v>0</c:v>
                </c:pt>
                <c:pt idx="7969">
                  <c:v>0</c:v>
                </c:pt>
                <c:pt idx="7970">
                  <c:v>2</c:v>
                </c:pt>
                <c:pt idx="7971">
                  <c:v>1</c:v>
                </c:pt>
                <c:pt idx="7972">
                  <c:v>0</c:v>
                </c:pt>
                <c:pt idx="7973">
                  <c:v>2</c:v>
                </c:pt>
                <c:pt idx="7974">
                  <c:v>3</c:v>
                </c:pt>
                <c:pt idx="7975">
                  <c:v>10</c:v>
                </c:pt>
                <c:pt idx="7976">
                  <c:v>2</c:v>
                </c:pt>
                <c:pt idx="7977">
                  <c:v>7</c:v>
                </c:pt>
                <c:pt idx="7978">
                  <c:v>9</c:v>
                </c:pt>
                <c:pt idx="7979">
                  <c:v>6</c:v>
                </c:pt>
                <c:pt idx="7980">
                  <c:v>3</c:v>
                </c:pt>
                <c:pt idx="7981">
                  <c:v>4</c:v>
                </c:pt>
                <c:pt idx="7982">
                  <c:v>7</c:v>
                </c:pt>
                <c:pt idx="7983">
                  <c:v>11</c:v>
                </c:pt>
                <c:pt idx="7984">
                  <c:v>11</c:v>
                </c:pt>
                <c:pt idx="7985">
                  <c:v>4</c:v>
                </c:pt>
                <c:pt idx="7986">
                  <c:v>3</c:v>
                </c:pt>
                <c:pt idx="7987">
                  <c:v>2</c:v>
                </c:pt>
                <c:pt idx="7988">
                  <c:v>3</c:v>
                </c:pt>
                <c:pt idx="7989">
                  <c:v>2</c:v>
                </c:pt>
                <c:pt idx="7990">
                  <c:v>1</c:v>
                </c:pt>
                <c:pt idx="7991">
                  <c:v>6</c:v>
                </c:pt>
                <c:pt idx="7992">
                  <c:v>3</c:v>
                </c:pt>
                <c:pt idx="7993">
                  <c:v>1</c:v>
                </c:pt>
                <c:pt idx="7994">
                  <c:v>1</c:v>
                </c:pt>
                <c:pt idx="7995">
                  <c:v>0</c:v>
                </c:pt>
                <c:pt idx="7996">
                  <c:v>1</c:v>
                </c:pt>
                <c:pt idx="7997">
                  <c:v>0</c:v>
                </c:pt>
                <c:pt idx="7998">
                  <c:v>2</c:v>
                </c:pt>
                <c:pt idx="7999">
                  <c:v>10</c:v>
                </c:pt>
                <c:pt idx="8000">
                  <c:v>7</c:v>
                </c:pt>
                <c:pt idx="8001">
                  <c:v>7</c:v>
                </c:pt>
                <c:pt idx="8002">
                  <c:v>6</c:v>
                </c:pt>
                <c:pt idx="8003">
                  <c:v>1</c:v>
                </c:pt>
                <c:pt idx="8004">
                  <c:v>4</c:v>
                </c:pt>
                <c:pt idx="8005">
                  <c:v>6</c:v>
                </c:pt>
                <c:pt idx="8006">
                  <c:v>3</c:v>
                </c:pt>
                <c:pt idx="8007">
                  <c:v>5</c:v>
                </c:pt>
                <c:pt idx="8008">
                  <c:v>6</c:v>
                </c:pt>
                <c:pt idx="8009">
                  <c:v>0</c:v>
                </c:pt>
                <c:pt idx="8010">
                  <c:v>1</c:v>
                </c:pt>
                <c:pt idx="8011">
                  <c:v>1</c:v>
                </c:pt>
                <c:pt idx="8012">
                  <c:v>9</c:v>
                </c:pt>
                <c:pt idx="8013">
                  <c:v>2</c:v>
                </c:pt>
                <c:pt idx="8014">
                  <c:v>6</c:v>
                </c:pt>
                <c:pt idx="8015">
                  <c:v>4</c:v>
                </c:pt>
                <c:pt idx="8016">
                  <c:v>1</c:v>
                </c:pt>
                <c:pt idx="8017">
                  <c:v>0</c:v>
                </c:pt>
                <c:pt idx="8018">
                  <c:v>3</c:v>
                </c:pt>
                <c:pt idx="8019">
                  <c:v>1</c:v>
                </c:pt>
                <c:pt idx="8020">
                  <c:v>0</c:v>
                </c:pt>
                <c:pt idx="8021">
                  <c:v>0</c:v>
                </c:pt>
                <c:pt idx="8022">
                  <c:v>2</c:v>
                </c:pt>
                <c:pt idx="8023">
                  <c:v>13</c:v>
                </c:pt>
                <c:pt idx="8024">
                  <c:v>8</c:v>
                </c:pt>
                <c:pt idx="8025">
                  <c:v>3</c:v>
                </c:pt>
                <c:pt idx="8026">
                  <c:v>4</c:v>
                </c:pt>
                <c:pt idx="8027">
                  <c:v>6</c:v>
                </c:pt>
                <c:pt idx="8028">
                  <c:v>3</c:v>
                </c:pt>
                <c:pt idx="8029">
                  <c:v>7</c:v>
                </c:pt>
                <c:pt idx="8030">
                  <c:v>6</c:v>
                </c:pt>
                <c:pt idx="8031">
                  <c:v>6</c:v>
                </c:pt>
                <c:pt idx="8032">
                  <c:v>3</c:v>
                </c:pt>
                <c:pt idx="8033">
                  <c:v>3</c:v>
                </c:pt>
                <c:pt idx="8034">
                  <c:v>1</c:v>
                </c:pt>
                <c:pt idx="8035">
                  <c:v>0</c:v>
                </c:pt>
                <c:pt idx="8036">
                  <c:v>3</c:v>
                </c:pt>
                <c:pt idx="8037">
                  <c:v>2</c:v>
                </c:pt>
                <c:pt idx="8038">
                  <c:v>4</c:v>
                </c:pt>
                <c:pt idx="8039">
                  <c:v>3</c:v>
                </c:pt>
                <c:pt idx="8040">
                  <c:v>1</c:v>
                </c:pt>
                <c:pt idx="8041">
                  <c:v>3</c:v>
                </c:pt>
                <c:pt idx="8042">
                  <c:v>0</c:v>
                </c:pt>
                <c:pt idx="8043">
                  <c:v>0</c:v>
                </c:pt>
                <c:pt idx="8044">
                  <c:v>0</c:v>
                </c:pt>
                <c:pt idx="8045">
                  <c:v>0</c:v>
                </c:pt>
                <c:pt idx="8046">
                  <c:v>3</c:v>
                </c:pt>
                <c:pt idx="8047">
                  <c:v>8</c:v>
                </c:pt>
                <c:pt idx="8048">
                  <c:v>6</c:v>
                </c:pt>
                <c:pt idx="8049">
                  <c:v>6</c:v>
                </c:pt>
                <c:pt idx="8050">
                  <c:v>5</c:v>
                </c:pt>
                <c:pt idx="8051">
                  <c:v>4</c:v>
                </c:pt>
                <c:pt idx="8052">
                  <c:v>6</c:v>
                </c:pt>
                <c:pt idx="8053">
                  <c:v>5</c:v>
                </c:pt>
                <c:pt idx="8054">
                  <c:v>1</c:v>
                </c:pt>
                <c:pt idx="8055">
                  <c:v>4</c:v>
                </c:pt>
                <c:pt idx="8056">
                  <c:v>4</c:v>
                </c:pt>
                <c:pt idx="8057">
                  <c:v>2</c:v>
                </c:pt>
                <c:pt idx="8058">
                  <c:v>1</c:v>
                </c:pt>
                <c:pt idx="8059">
                  <c:v>1</c:v>
                </c:pt>
                <c:pt idx="8060">
                  <c:v>0</c:v>
                </c:pt>
                <c:pt idx="8061">
                  <c:v>1</c:v>
                </c:pt>
                <c:pt idx="8062">
                  <c:v>0</c:v>
                </c:pt>
                <c:pt idx="8063">
                  <c:v>3</c:v>
                </c:pt>
                <c:pt idx="8064">
                  <c:v>1</c:v>
                </c:pt>
                <c:pt idx="8065">
                  <c:v>0</c:v>
                </c:pt>
                <c:pt idx="8066">
                  <c:v>1</c:v>
                </c:pt>
                <c:pt idx="8067">
                  <c:v>1</c:v>
                </c:pt>
                <c:pt idx="8068">
                  <c:v>1</c:v>
                </c:pt>
                <c:pt idx="8069">
                  <c:v>1</c:v>
                </c:pt>
                <c:pt idx="8070">
                  <c:v>3</c:v>
                </c:pt>
                <c:pt idx="8071">
                  <c:v>8</c:v>
                </c:pt>
                <c:pt idx="8072">
                  <c:v>6</c:v>
                </c:pt>
                <c:pt idx="8073">
                  <c:v>4</c:v>
                </c:pt>
                <c:pt idx="8074">
                  <c:v>8</c:v>
                </c:pt>
                <c:pt idx="8075">
                  <c:v>3</c:v>
                </c:pt>
                <c:pt idx="8076">
                  <c:v>2</c:v>
                </c:pt>
                <c:pt idx="8077">
                  <c:v>3</c:v>
                </c:pt>
                <c:pt idx="8078">
                  <c:v>8</c:v>
                </c:pt>
                <c:pt idx="8079">
                  <c:v>9</c:v>
                </c:pt>
                <c:pt idx="8080">
                  <c:v>12</c:v>
                </c:pt>
                <c:pt idx="8081">
                  <c:v>4</c:v>
                </c:pt>
                <c:pt idx="8082">
                  <c:v>2</c:v>
                </c:pt>
                <c:pt idx="8083">
                  <c:v>1</c:v>
                </c:pt>
                <c:pt idx="8084">
                  <c:v>3</c:v>
                </c:pt>
                <c:pt idx="8085">
                  <c:v>0</c:v>
                </c:pt>
                <c:pt idx="8086">
                  <c:v>4</c:v>
                </c:pt>
                <c:pt idx="8087">
                  <c:v>3</c:v>
                </c:pt>
                <c:pt idx="8088">
                  <c:v>2</c:v>
                </c:pt>
                <c:pt idx="8089">
                  <c:v>2</c:v>
                </c:pt>
                <c:pt idx="8090">
                  <c:v>2</c:v>
                </c:pt>
                <c:pt idx="8091">
                  <c:v>2</c:v>
                </c:pt>
                <c:pt idx="8092">
                  <c:v>1</c:v>
                </c:pt>
                <c:pt idx="8093">
                  <c:v>2</c:v>
                </c:pt>
                <c:pt idx="8094">
                  <c:v>1</c:v>
                </c:pt>
                <c:pt idx="8095">
                  <c:v>4</c:v>
                </c:pt>
                <c:pt idx="8096">
                  <c:v>2</c:v>
                </c:pt>
                <c:pt idx="8097">
                  <c:v>0</c:v>
                </c:pt>
                <c:pt idx="8098">
                  <c:v>1</c:v>
                </c:pt>
                <c:pt idx="8099">
                  <c:v>3</c:v>
                </c:pt>
                <c:pt idx="8100">
                  <c:v>0</c:v>
                </c:pt>
                <c:pt idx="8101">
                  <c:v>1</c:v>
                </c:pt>
                <c:pt idx="8102">
                  <c:v>2</c:v>
                </c:pt>
                <c:pt idx="8103">
                  <c:v>2</c:v>
                </c:pt>
                <c:pt idx="8104">
                  <c:v>6</c:v>
                </c:pt>
                <c:pt idx="8105">
                  <c:v>0</c:v>
                </c:pt>
                <c:pt idx="8106">
                  <c:v>0</c:v>
                </c:pt>
                <c:pt idx="8107">
                  <c:v>3</c:v>
                </c:pt>
                <c:pt idx="8108">
                  <c:v>0</c:v>
                </c:pt>
                <c:pt idx="8109">
                  <c:v>2</c:v>
                </c:pt>
                <c:pt idx="8110">
                  <c:v>1</c:v>
                </c:pt>
                <c:pt idx="8111">
                  <c:v>4</c:v>
                </c:pt>
                <c:pt idx="8112">
                  <c:v>2</c:v>
                </c:pt>
                <c:pt idx="8113">
                  <c:v>0</c:v>
                </c:pt>
                <c:pt idx="8114">
                  <c:v>0</c:v>
                </c:pt>
                <c:pt idx="8115">
                  <c:v>0</c:v>
                </c:pt>
                <c:pt idx="8116">
                  <c:v>0</c:v>
                </c:pt>
                <c:pt idx="8117">
                  <c:v>0</c:v>
                </c:pt>
                <c:pt idx="8118">
                  <c:v>2</c:v>
                </c:pt>
                <c:pt idx="8119">
                  <c:v>3</c:v>
                </c:pt>
                <c:pt idx="8120">
                  <c:v>8</c:v>
                </c:pt>
                <c:pt idx="8121">
                  <c:v>2</c:v>
                </c:pt>
                <c:pt idx="8122">
                  <c:v>3</c:v>
                </c:pt>
                <c:pt idx="8123">
                  <c:v>1</c:v>
                </c:pt>
                <c:pt idx="8124">
                  <c:v>6</c:v>
                </c:pt>
                <c:pt idx="8125">
                  <c:v>6</c:v>
                </c:pt>
                <c:pt idx="8126">
                  <c:v>1</c:v>
                </c:pt>
                <c:pt idx="8127">
                  <c:v>4</c:v>
                </c:pt>
                <c:pt idx="8128">
                  <c:v>2</c:v>
                </c:pt>
                <c:pt idx="8129">
                  <c:v>3</c:v>
                </c:pt>
                <c:pt idx="8130">
                  <c:v>4</c:v>
                </c:pt>
                <c:pt idx="8131">
                  <c:v>6</c:v>
                </c:pt>
                <c:pt idx="8132">
                  <c:v>2</c:v>
                </c:pt>
                <c:pt idx="8133">
                  <c:v>0</c:v>
                </c:pt>
                <c:pt idx="8134">
                  <c:v>3</c:v>
                </c:pt>
                <c:pt idx="8135">
                  <c:v>2</c:v>
                </c:pt>
                <c:pt idx="8136">
                  <c:v>3</c:v>
                </c:pt>
                <c:pt idx="8137">
                  <c:v>1</c:v>
                </c:pt>
                <c:pt idx="8138">
                  <c:v>1</c:v>
                </c:pt>
                <c:pt idx="8139">
                  <c:v>2</c:v>
                </c:pt>
                <c:pt idx="8140">
                  <c:v>1</c:v>
                </c:pt>
                <c:pt idx="8141">
                  <c:v>1</c:v>
                </c:pt>
                <c:pt idx="8142">
                  <c:v>2</c:v>
                </c:pt>
                <c:pt idx="8143">
                  <c:v>3</c:v>
                </c:pt>
                <c:pt idx="8144">
                  <c:v>1</c:v>
                </c:pt>
                <c:pt idx="8145">
                  <c:v>0</c:v>
                </c:pt>
                <c:pt idx="8146">
                  <c:v>2</c:v>
                </c:pt>
                <c:pt idx="8147">
                  <c:v>0</c:v>
                </c:pt>
                <c:pt idx="8148">
                  <c:v>2</c:v>
                </c:pt>
                <c:pt idx="8149">
                  <c:v>3</c:v>
                </c:pt>
                <c:pt idx="8150">
                  <c:v>2</c:v>
                </c:pt>
                <c:pt idx="8151">
                  <c:v>6</c:v>
                </c:pt>
                <c:pt idx="8152">
                  <c:v>3</c:v>
                </c:pt>
                <c:pt idx="8153">
                  <c:v>2</c:v>
                </c:pt>
                <c:pt idx="8154">
                  <c:v>2</c:v>
                </c:pt>
                <c:pt idx="8155">
                  <c:v>3</c:v>
                </c:pt>
                <c:pt idx="8156">
                  <c:v>2</c:v>
                </c:pt>
                <c:pt idx="8157">
                  <c:v>3</c:v>
                </c:pt>
                <c:pt idx="8158">
                  <c:v>3</c:v>
                </c:pt>
                <c:pt idx="8159">
                  <c:v>2</c:v>
                </c:pt>
                <c:pt idx="8160">
                  <c:v>5</c:v>
                </c:pt>
                <c:pt idx="8161">
                  <c:v>0</c:v>
                </c:pt>
                <c:pt idx="8162">
                  <c:v>1</c:v>
                </c:pt>
                <c:pt idx="8163">
                  <c:v>2</c:v>
                </c:pt>
                <c:pt idx="8164">
                  <c:v>1</c:v>
                </c:pt>
                <c:pt idx="8165">
                  <c:v>1</c:v>
                </c:pt>
                <c:pt idx="8166">
                  <c:v>4</c:v>
                </c:pt>
                <c:pt idx="8167">
                  <c:v>8</c:v>
                </c:pt>
                <c:pt idx="8168">
                  <c:v>5</c:v>
                </c:pt>
                <c:pt idx="8169">
                  <c:v>5</c:v>
                </c:pt>
                <c:pt idx="8170">
                  <c:v>11</c:v>
                </c:pt>
                <c:pt idx="8171">
                  <c:v>10</c:v>
                </c:pt>
                <c:pt idx="8172">
                  <c:v>3</c:v>
                </c:pt>
                <c:pt idx="8173">
                  <c:v>4</c:v>
                </c:pt>
                <c:pt idx="8174">
                  <c:v>3</c:v>
                </c:pt>
                <c:pt idx="8175">
                  <c:v>4</c:v>
                </c:pt>
                <c:pt idx="8176">
                  <c:v>5</c:v>
                </c:pt>
                <c:pt idx="8177">
                  <c:v>3</c:v>
                </c:pt>
                <c:pt idx="8178">
                  <c:v>3</c:v>
                </c:pt>
                <c:pt idx="8179">
                  <c:v>2</c:v>
                </c:pt>
                <c:pt idx="8180">
                  <c:v>3</c:v>
                </c:pt>
                <c:pt idx="8181">
                  <c:v>1</c:v>
                </c:pt>
                <c:pt idx="8182">
                  <c:v>3</c:v>
                </c:pt>
                <c:pt idx="8183">
                  <c:v>5</c:v>
                </c:pt>
                <c:pt idx="8184">
                  <c:v>1</c:v>
                </c:pt>
                <c:pt idx="8185">
                  <c:v>3</c:v>
                </c:pt>
                <c:pt idx="8186">
                  <c:v>0</c:v>
                </c:pt>
                <c:pt idx="8187">
                  <c:v>2</c:v>
                </c:pt>
                <c:pt idx="8188">
                  <c:v>0</c:v>
                </c:pt>
                <c:pt idx="8189">
                  <c:v>1</c:v>
                </c:pt>
                <c:pt idx="8190">
                  <c:v>3</c:v>
                </c:pt>
                <c:pt idx="8191">
                  <c:v>8</c:v>
                </c:pt>
                <c:pt idx="8192">
                  <c:v>4</c:v>
                </c:pt>
                <c:pt idx="8193">
                  <c:v>7</c:v>
                </c:pt>
                <c:pt idx="8194">
                  <c:v>6</c:v>
                </c:pt>
                <c:pt idx="8195">
                  <c:v>0</c:v>
                </c:pt>
                <c:pt idx="8196">
                  <c:v>1</c:v>
                </c:pt>
                <c:pt idx="8197">
                  <c:v>6</c:v>
                </c:pt>
                <c:pt idx="8198">
                  <c:v>2</c:v>
                </c:pt>
                <c:pt idx="8199">
                  <c:v>8</c:v>
                </c:pt>
                <c:pt idx="8200">
                  <c:v>4</c:v>
                </c:pt>
                <c:pt idx="8201">
                  <c:v>2</c:v>
                </c:pt>
                <c:pt idx="8202">
                  <c:v>0</c:v>
                </c:pt>
                <c:pt idx="8203">
                  <c:v>2</c:v>
                </c:pt>
                <c:pt idx="8204">
                  <c:v>3</c:v>
                </c:pt>
                <c:pt idx="8205">
                  <c:v>1</c:v>
                </c:pt>
                <c:pt idx="8206">
                  <c:v>5</c:v>
                </c:pt>
                <c:pt idx="8207">
                  <c:v>4</c:v>
                </c:pt>
                <c:pt idx="8208">
                  <c:v>1</c:v>
                </c:pt>
                <c:pt idx="8209">
                  <c:v>3</c:v>
                </c:pt>
                <c:pt idx="8210">
                  <c:v>1</c:v>
                </c:pt>
                <c:pt idx="8211">
                  <c:v>1</c:v>
                </c:pt>
                <c:pt idx="8212">
                  <c:v>2</c:v>
                </c:pt>
                <c:pt idx="8213">
                  <c:v>4</c:v>
                </c:pt>
                <c:pt idx="8214">
                  <c:v>3</c:v>
                </c:pt>
                <c:pt idx="8215">
                  <c:v>7</c:v>
                </c:pt>
                <c:pt idx="8216">
                  <c:v>10</c:v>
                </c:pt>
                <c:pt idx="8217">
                  <c:v>6</c:v>
                </c:pt>
                <c:pt idx="8218">
                  <c:v>5</c:v>
                </c:pt>
                <c:pt idx="8219">
                  <c:v>3</c:v>
                </c:pt>
                <c:pt idx="8220">
                  <c:v>3</c:v>
                </c:pt>
                <c:pt idx="8221">
                  <c:v>12</c:v>
                </c:pt>
                <c:pt idx="8222">
                  <c:v>13</c:v>
                </c:pt>
                <c:pt idx="8223">
                  <c:v>11</c:v>
                </c:pt>
                <c:pt idx="8224">
                  <c:v>14</c:v>
                </c:pt>
                <c:pt idx="8225">
                  <c:v>10</c:v>
                </c:pt>
                <c:pt idx="8226">
                  <c:v>4</c:v>
                </c:pt>
                <c:pt idx="8227">
                  <c:v>1</c:v>
                </c:pt>
                <c:pt idx="8228">
                  <c:v>4</c:v>
                </c:pt>
                <c:pt idx="8229">
                  <c:v>1</c:v>
                </c:pt>
                <c:pt idx="8230">
                  <c:v>3</c:v>
                </c:pt>
                <c:pt idx="8231">
                  <c:v>2</c:v>
                </c:pt>
                <c:pt idx="8232">
                  <c:v>3</c:v>
                </c:pt>
                <c:pt idx="8233">
                  <c:v>1</c:v>
                </c:pt>
                <c:pt idx="8234">
                  <c:v>3</c:v>
                </c:pt>
                <c:pt idx="8235">
                  <c:v>0</c:v>
                </c:pt>
                <c:pt idx="8236">
                  <c:v>2</c:v>
                </c:pt>
                <c:pt idx="8237">
                  <c:v>2</c:v>
                </c:pt>
                <c:pt idx="8238">
                  <c:v>1</c:v>
                </c:pt>
                <c:pt idx="8239">
                  <c:v>6</c:v>
                </c:pt>
                <c:pt idx="8240">
                  <c:v>9</c:v>
                </c:pt>
                <c:pt idx="8241">
                  <c:v>3</c:v>
                </c:pt>
                <c:pt idx="8242">
                  <c:v>10</c:v>
                </c:pt>
                <c:pt idx="8243">
                  <c:v>2</c:v>
                </c:pt>
                <c:pt idx="8244">
                  <c:v>4</c:v>
                </c:pt>
                <c:pt idx="8245">
                  <c:v>3</c:v>
                </c:pt>
                <c:pt idx="8246">
                  <c:v>10</c:v>
                </c:pt>
                <c:pt idx="8247">
                  <c:v>8</c:v>
                </c:pt>
                <c:pt idx="8248">
                  <c:v>5</c:v>
                </c:pt>
                <c:pt idx="8249">
                  <c:v>2</c:v>
                </c:pt>
                <c:pt idx="8250">
                  <c:v>2</c:v>
                </c:pt>
                <c:pt idx="8251">
                  <c:v>2</c:v>
                </c:pt>
                <c:pt idx="8252">
                  <c:v>1</c:v>
                </c:pt>
                <c:pt idx="8253">
                  <c:v>1</c:v>
                </c:pt>
                <c:pt idx="8254">
                  <c:v>4</c:v>
                </c:pt>
                <c:pt idx="8255">
                  <c:v>2</c:v>
                </c:pt>
                <c:pt idx="8256">
                  <c:v>3</c:v>
                </c:pt>
                <c:pt idx="8257">
                  <c:v>2</c:v>
                </c:pt>
                <c:pt idx="8258">
                  <c:v>1</c:v>
                </c:pt>
                <c:pt idx="8259">
                  <c:v>0</c:v>
                </c:pt>
                <c:pt idx="8260">
                  <c:v>1</c:v>
                </c:pt>
                <c:pt idx="8261">
                  <c:v>1</c:v>
                </c:pt>
                <c:pt idx="8262">
                  <c:v>2</c:v>
                </c:pt>
                <c:pt idx="8263">
                  <c:v>5</c:v>
                </c:pt>
                <c:pt idx="8264">
                  <c:v>4</c:v>
                </c:pt>
                <c:pt idx="8265">
                  <c:v>1</c:v>
                </c:pt>
                <c:pt idx="8266">
                  <c:v>1</c:v>
                </c:pt>
                <c:pt idx="8267">
                  <c:v>3</c:v>
                </c:pt>
                <c:pt idx="8268">
                  <c:v>1</c:v>
                </c:pt>
                <c:pt idx="8269">
                  <c:v>0</c:v>
                </c:pt>
                <c:pt idx="8270">
                  <c:v>2</c:v>
                </c:pt>
                <c:pt idx="8271">
                  <c:v>2</c:v>
                </c:pt>
                <c:pt idx="8272">
                  <c:v>3</c:v>
                </c:pt>
                <c:pt idx="8273">
                  <c:v>0</c:v>
                </c:pt>
                <c:pt idx="8274">
                  <c:v>0</c:v>
                </c:pt>
                <c:pt idx="8275">
                  <c:v>1</c:v>
                </c:pt>
                <c:pt idx="8276">
                  <c:v>3</c:v>
                </c:pt>
                <c:pt idx="8277">
                  <c:v>2</c:v>
                </c:pt>
                <c:pt idx="8278">
                  <c:v>2</c:v>
                </c:pt>
                <c:pt idx="8279">
                  <c:v>3</c:v>
                </c:pt>
                <c:pt idx="8280">
                  <c:v>3</c:v>
                </c:pt>
                <c:pt idx="8281">
                  <c:v>2</c:v>
                </c:pt>
                <c:pt idx="8282">
                  <c:v>0</c:v>
                </c:pt>
                <c:pt idx="8283">
                  <c:v>0</c:v>
                </c:pt>
                <c:pt idx="8284">
                  <c:v>0</c:v>
                </c:pt>
                <c:pt idx="8285">
                  <c:v>1</c:v>
                </c:pt>
                <c:pt idx="8286">
                  <c:v>1</c:v>
                </c:pt>
                <c:pt idx="8287">
                  <c:v>7</c:v>
                </c:pt>
                <c:pt idx="8288">
                  <c:v>4</c:v>
                </c:pt>
                <c:pt idx="8289">
                  <c:v>2</c:v>
                </c:pt>
                <c:pt idx="8290">
                  <c:v>2</c:v>
                </c:pt>
                <c:pt idx="8291">
                  <c:v>0</c:v>
                </c:pt>
                <c:pt idx="8292">
                  <c:v>1</c:v>
                </c:pt>
                <c:pt idx="8293">
                  <c:v>1</c:v>
                </c:pt>
                <c:pt idx="8294">
                  <c:v>4</c:v>
                </c:pt>
                <c:pt idx="8295">
                  <c:v>2</c:v>
                </c:pt>
                <c:pt idx="8296">
                  <c:v>0</c:v>
                </c:pt>
                <c:pt idx="8297">
                  <c:v>3</c:v>
                </c:pt>
                <c:pt idx="8298">
                  <c:v>1</c:v>
                </c:pt>
                <c:pt idx="8299">
                  <c:v>1</c:v>
                </c:pt>
                <c:pt idx="8300">
                  <c:v>3</c:v>
                </c:pt>
                <c:pt idx="8301">
                  <c:v>2</c:v>
                </c:pt>
                <c:pt idx="8302">
                  <c:v>5</c:v>
                </c:pt>
                <c:pt idx="8303">
                  <c:v>3</c:v>
                </c:pt>
                <c:pt idx="8304">
                  <c:v>2</c:v>
                </c:pt>
                <c:pt idx="8305">
                  <c:v>3</c:v>
                </c:pt>
                <c:pt idx="8306">
                  <c:v>2</c:v>
                </c:pt>
                <c:pt idx="8307">
                  <c:v>2</c:v>
                </c:pt>
                <c:pt idx="8308">
                  <c:v>1</c:v>
                </c:pt>
                <c:pt idx="8309">
                  <c:v>1</c:v>
                </c:pt>
                <c:pt idx="8310">
                  <c:v>5</c:v>
                </c:pt>
                <c:pt idx="8311">
                  <c:v>9</c:v>
                </c:pt>
                <c:pt idx="8312">
                  <c:v>7</c:v>
                </c:pt>
                <c:pt idx="8313">
                  <c:v>4</c:v>
                </c:pt>
                <c:pt idx="8314">
                  <c:v>3</c:v>
                </c:pt>
                <c:pt idx="8315">
                  <c:v>3</c:v>
                </c:pt>
                <c:pt idx="8316">
                  <c:v>3</c:v>
                </c:pt>
                <c:pt idx="8317">
                  <c:v>2</c:v>
                </c:pt>
                <c:pt idx="8318">
                  <c:v>5</c:v>
                </c:pt>
                <c:pt idx="8319">
                  <c:v>3</c:v>
                </c:pt>
                <c:pt idx="8320">
                  <c:v>4</c:v>
                </c:pt>
                <c:pt idx="8321">
                  <c:v>3</c:v>
                </c:pt>
                <c:pt idx="8322">
                  <c:v>1</c:v>
                </c:pt>
                <c:pt idx="8323">
                  <c:v>4</c:v>
                </c:pt>
                <c:pt idx="8324">
                  <c:v>0</c:v>
                </c:pt>
                <c:pt idx="8325">
                  <c:v>0</c:v>
                </c:pt>
                <c:pt idx="8326">
                  <c:v>2</c:v>
                </c:pt>
                <c:pt idx="8327">
                  <c:v>1</c:v>
                </c:pt>
                <c:pt idx="8328">
                  <c:v>4</c:v>
                </c:pt>
                <c:pt idx="8329">
                  <c:v>4</c:v>
                </c:pt>
                <c:pt idx="8330">
                  <c:v>2</c:v>
                </c:pt>
                <c:pt idx="8331">
                  <c:v>0</c:v>
                </c:pt>
                <c:pt idx="8332">
                  <c:v>2</c:v>
                </c:pt>
                <c:pt idx="8333">
                  <c:v>1</c:v>
                </c:pt>
                <c:pt idx="8334">
                  <c:v>1</c:v>
                </c:pt>
                <c:pt idx="8335">
                  <c:v>8</c:v>
                </c:pt>
                <c:pt idx="8336">
                  <c:v>3</c:v>
                </c:pt>
                <c:pt idx="8337">
                  <c:v>6</c:v>
                </c:pt>
                <c:pt idx="8338">
                  <c:v>9</c:v>
                </c:pt>
                <c:pt idx="8339">
                  <c:v>1</c:v>
                </c:pt>
                <c:pt idx="8340">
                  <c:v>3</c:v>
                </c:pt>
                <c:pt idx="8341">
                  <c:v>3</c:v>
                </c:pt>
                <c:pt idx="8342">
                  <c:v>4</c:v>
                </c:pt>
                <c:pt idx="8343">
                  <c:v>5</c:v>
                </c:pt>
                <c:pt idx="8344">
                  <c:v>4</c:v>
                </c:pt>
                <c:pt idx="8345">
                  <c:v>2</c:v>
                </c:pt>
                <c:pt idx="8346">
                  <c:v>2</c:v>
                </c:pt>
                <c:pt idx="8347">
                  <c:v>3</c:v>
                </c:pt>
                <c:pt idx="8348">
                  <c:v>2</c:v>
                </c:pt>
                <c:pt idx="8349">
                  <c:v>2</c:v>
                </c:pt>
                <c:pt idx="8350">
                  <c:v>4</c:v>
                </c:pt>
                <c:pt idx="8351">
                  <c:v>2</c:v>
                </c:pt>
                <c:pt idx="8352">
                  <c:v>4</c:v>
                </c:pt>
                <c:pt idx="8353">
                  <c:v>1</c:v>
                </c:pt>
                <c:pt idx="8354">
                  <c:v>6</c:v>
                </c:pt>
                <c:pt idx="8355">
                  <c:v>0</c:v>
                </c:pt>
                <c:pt idx="8356">
                  <c:v>3</c:v>
                </c:pt>
                <c:pt idx="8357">
                  <c:v>1</c:v>
                </c:pt>
                <c:pt idx="8358">
                  <c:v>4</c:v>
                </c:pt>
                <c:pt idx="8359">
                  <c:v>8</c:v>
                </c:pt>
                <c:pt idx="8360">
                  <c:v>3</c:v>
                </c:pt>
                <c:pt idx="8361">
                  <c:v>6</c:v>
                </c:pt>
                <c:pt idx="8362">
                  <c:v>6</c:v>
                </c:pt>
                <c:pt idx="8363">
                  <c:v>4</c:v>
                </c:pt>
                <c:pt idx="8364">
                  <c:v>4</c:v>
                </c:pt>
                <c:pt idx="8365">
                  <c:v>2</c:v>
                </c:pt>
                <c:pt idx="8366">
                  <c:v>3</c:v>
                </c:pt>
                <c:pt idx="8367">
                  <c:v>3</c:v>
                </c:pt>
                <c:pt idx="8368">
                  <c:v>5</c:v>
                </c:pt>
                <c:pt idx="8369">
                  <c:v>1</c:v>
                </c:pt>
                <c:pt idx="8370">
                  <c:v>0</c:v>
                </c:pt>
                <c:pt idx="8371">
                  <c:v>0</c:v>
                </c:pt>
                <c:pt idx="8372">
                  <c:v>1</c:v>
                </c:pt>
                <c:pt idx="8373">
                  <c:v>1</c:v>
                </c:pt>
                <c:pt idx="8374">
                  <c:v>1</c:v>
                </c:pt>
                <c:pt idx="8375">
                  <c:v>4</c:v>
                </c:pt>
                <c:pt idx="8376">
                  <c:v>3</c:v>
                </c:pt>
                <c:pt idx="8377">
                  <c:v>0</c:v>
                </c:pt>
                <c:pt idx="8378">
                  <c:v>2</c:v>
                </c:pt>
                <c:pt idx="8379">
                  <c:v>1</c:v>
                </c:pt>
                <c:pt idx="8380">
                  <c:v>1</c:v>
                </c:pt>
                <c:pt idx="8381">
                  <c:v>3</c:v>
                </c:pt>
                <c:pt idx="8382">
                  <c:v>3</c:v>
                </c:pt>
                <c:pt idx="8383">
                  <c:v>8</c:v>
                </c:pt>
                <c:pt idx="8384">
                  <c:v>4</c:v>
                </c:pt>
                <c:pt idx="8385">
                  <c:v>10</c:v>
                </c:pt>
                <c:pt idx="8386">
                  <c:v>5</c:v>
                </c:pt>
                <c:pt idx="8387">
                  <c:v>5</c:v>
                </c:pt>
                <c:pt idx="8388">
                  <c:v>0</c:v>
                </c:pt>
                <c:pt idx="8389">
                  <c:v>4</c:v>
                </c:pt>
                <c:pt idx="8390">
                  <c:v>6</c:v>
                </c:pt>
                <c:pt idx="8391">
                  <c:v>6</c:v>
                </c:pt>
                <c:pt idx="8392">
                  <c:v>9</c:v>
                </c:pt>
                <c:pt idx="8393">
                  <c:v>4</c:v>
                </c:pt>
                <c:pt idx="8394">
                  <c:v>2</c:v>
                </c:pt>
                <c:pt idx="8395">
                  <c:v>0</c:v>
                </c:pt>
                <c:pt idx="8396">
                  <c:v>2</c:v>
                </c:pt>
                <c:pt idx="8397">
                  <c:v>1</c:v>
                </c:pt>
                <c:pt idx="8398">
                  <c:v>0</c:v>
                </c:pt>
                <c:pt idx="8399">
                  <c:v>4</c:v>
                </c:pt>
                <c:pt idx="8400">
                  <c:v>3</c:v>
                </c:pt>
                <c:pt idx="8401">
                  <c:v>3</c:v>
                </c:pt>
                <c:pt idx="8402">
                  <c:v>2</c:v>
                </c:pt>
                <c:pt idx="8403">
                  <c:v>0</c:v>
                </c:pt>
                <c:pt idx="8404">
                  <c:v>3</c:v>
                </c:pt>
                <c:pt idx="8405">
                  <c:v>1</c:v>
                </c:pt>
                <c:pt idx="8406">
                  <c:v>0</c:v>
                </c:pt>
                <c:pt idx="8407">
                  <c:v>8</c:v>
                </c:pt>
                <c:pt idx="8408">
                  <c:v>12</c:v>
                </c:pt>
                <c:pt idx="8409">
                  <c:v>2</c:v>
                </c:pt>
                <c:pt idx="8410">
                  <c:v>4</c:v>
                </c:pt>
                <c:pt idx="8411">
                  <c:v>5</c:v>
                </c:pt>
                <c:pt idx="8412">
                  <c:v>5</c:v>
                </c:pt>
                <c:pt idx="8413">
                  <c:v>3</c:v>
                </c:pt>
                <c:pt idx="8414">
                  <c:v>8</c:v>
                </c:pt>
                <c:pt idx="8415">
                  <c:v>4</c:v>
                </c:pt>
                <c:pt idx="8416">
                  <c:v>4</c:v>
                </c:pt>
                <c:pt idx="8417">
                  <c:v>2</c:v>
                </c:pt>
                <c:pt idx="8418">
                  <c:v>1</c:v>
                </c:pt>
                <c:pt idx="8419">
                  <c:v>1</c:v>
                </c:pt>
                <c:pt idx="8420">
                  <c:v>4</c:v>
                </c:pt>
                <c:pt idx="8421">
                  <c:v>0</c:v>
                </c:pt>
                <c:pt idx="8422">
                  <c:v>0</c:v>
                </c:pt>
                <c:pt idx="8423">
                  <c:v>3</c:v>
                </c:pt>
                <c:pt idx="8424">
                  <c:v>1</c:v>
                </c:pt>
                <c:pt idx="8425">
                  <c:v>3</c:v>
                </c:pt>
                <c:pt idx="8426">
                  <c:v>5</c:v>
                </c:pt>
                <c:pt idx="8427">
                  <c:v>1</c:v>
                </c:pt>
                <c:pt idx="8428">
                  <c:v>0</c:v>
                </c:pt>
                <c:pt idx="8429">
                  <c:v>3</c:v>
                </c:pt>
                <c:pt idx="8430">
                  <c:v>4</c:v>
                </c:pt>
                <c:pt idx="8431">
                  <c:v>5</c:v>
                </c:pt>
                <c:pt idx="8432">
                  <c:v>7</c:v>
                </c:pt>
                <c:pt idx="8433">
                  <c:v>5</c:v>
                </c:pt>
                <c:pt idx="8434">
                  <c:v>9</c:v>
                </c:pt>
                <c:pt idx="8435">
                  <c:v>2</c:v>
                </c:pt>
                <c:pt idx="8436">
                  <c:v>3</c:v>
                </c:pt>
                <c:pt idx="8437">
                  <c:v>2</c:v>
                </c:pt>
                <c:pt idx="8438">
                  <c:v>5</c:v>
                </c:pt>
                <c:pt idx="8439">
                  <c:v>3</c:v>
                </c:pt>
                <c:pt idx="8440">
                  <c:v>4</c:v>
                </c:pt>
                <c:pt idx="8441">
                  <c:v>1</c:v>
                </c:pt>
                <c:pt idx="8442">
                  <c:v>0</c:v>
                </c:pt>
                <c:pt idx="8443">
                  <c:v>2</c:v>
                </c:pt>
                <c:pt idx="8444">
                  <c:v>2</c:v>
                </c:pt>
                <c:pt idx="8445">
                  <c:v>2</c:v>
                </c:pt>
                <c:pt idx="8446">
                  <c:v>1</c:v>
                </c:pt>
                <c:pt idx="8447">
                  <c:v>2</c:v>
                </c:pt>
                <c:pt idx="8448">
                  <c:v>2</c:v>
                </c:pt>
                <c:pt idx="8449">
                  <c:v>1</c:v>
                </c:pt>
                <c:pt idx="8450">
                  <c:v>2</c:v>
                </c:pt>
                <c:pt idx="8451">
                  <c:v>0</c:v>
                </c:pt>
                <c:pt idx="8452">
                  <c:v>1</c:v>
                </c:pt>
                <c:pt idx="8453">
                  <c:v>1</c:v>
                </c:pt>
                <c:pt idx="8454">
                  <c:v>2</c:v>
                </c:pt>
                <c:pt idx="8455">
                  <c:v>2</c:v>
                </c:pt>
                <c:pt idx="8456">
                  <c:v>4</c:v>
                </c:pt>
                <c:pt idx="8457">
                  <c:v>1</c:v>
                </c:pt>
                <c:pt idx="8458">
                  <c:v>1</c:v>
                </c:pt>
                <c:pt idx="8459">
                  <c:v>1</c:v>
                </c:pt>
                <c:pt idx="8460">
                  <c:v>0</c:v>
                </c:pt>
                <c:pt idx="8461">
                  <c:v>0</c:v>
                </c:pt>
                <c:pt idx="8462">
                  <c:v>2</c:v>
                </c:pt>
                <c:pt idx="8463">
                  <c:v>3</c:v>
                </c:pt>
                <c:pt idx="8464">
                  <c:v>4</c:v>
                </c:pt>
                <c:pt idx="8465">
                  <c:v>0</c:v>
                </c:pt>
                <c:pt idx="8466">
                  <c:v>0</c:v>
                </c:pt>
                <c:pt idx="8467">
                  <c:v>2</c:v>
                </c:pt>
                <c:pt idx="8468">
                  <c:v>1</c:v>
                </c:pt>
                <c:pt idx="8469">
                  <c:v>1</c:v>
                </c:pt>
                <c:pt idx="8470">
                  <c:v>4</c:v>
                </c:pt>
                <c:pt idx="8471">
                  <c:v>0</c:v>
                </c:pt>
                <c:pt idx="8472">
                  <c:v>3</c:v>
                </c:pt>
                <c:pt idx="8473">
                  <c:v>1</c:v>
                </c:pt>
                <c:pt idx="8474">
                  <c:v>1</c:v>
                </c:pt>
                <c:pt idx="8475">
                  <c:v>2</c:v>
                </c:pt>
                <c:pt idx="8476">
                  <c:v>1</c:v>
                </c:pt>
                <c:pt idx="8477">
                  <c:v>1</c:v>
                </c:pt>
                <c:pt idx="8478">
                  <c:v>0</c:v>
                </c:pt>
                <c:pt idx="8479">
                  <c:v>12</c:v>
                </c:pt>
                <c:pt idx="8480">
                  <c:v>7</c:v>
                </c:pt>
                <c:pt idx="8481">
                  <c:v>8</c:v>
                </c:pt>
                <c:pt idx="8482">
                  <c:v>9</c:v>
                </c:pt>
                <c:pt idx="8483">
                  <c:v>4</c:v>
                </c:pt>
                <c:pt idx="8484">
                  <c:v>2</c:v>
                </c:pt>
                <c:pt idx="8485">
                  <c:v>5</c:v>
                </c:pt>
                <c:pt idx="8486">
                  <c:v>6</c:v>
                </c:pt>
                <c:pt idx="8487">
                  <c:v>4</c:v>
                </c:pt>
                <c:pt idx="8488">
                  <c:v>3</c:v>
                </c:pt>
                <c:pt idx="8489">
                  <c:v>0</c:v>
                </c:pt>
                <c:pt idx="8490">
                  <c:v>0</c:v>
                </c:pt>
                <c:pt idx="8491">
                  <c:v>2</c:v>
                </c:pt>
                <c:pt idx="8492">
                  <c:v>2</c:v>
                </c:pt>
                <c:pt idx="8493">
                  <c:v>1</c:v>
                </c:pt>
                <c:pt idx="8494">
                  <c:v>1</c:v>
                </c:pt>
                <c:pt idx="8495">
                  <c:v>1</c:v>
                </c:pt>
                <c:pt idx="8496">
                  <c:v>2</c:v>
                </c:pt>
                <c:pt idx="8497">
                  <c:v>2</c:v>
                </c:pt>
                <c:pt idx="8498">
                  <c:v>1</c:v>
                </c:pt>
                <c:pt idx="8499">
                  <c:v>2</c:v>
                </c:pt>
                <c:pt idx="8500">
                  <c:v>2</c:v>
                </c:pt>
                <c:pt idx="8501">
                  <c:v>15</c:v>
                </c:pt>
                <c:pt idx="8502">
                  <c:v>2</c:v>
                </c:pt>
                <c:pt idx="8503">
                  <c:v>10</c:v>
                </c:pt>
                <c:pt idx="8504">
                  <c:v>12</c:v>
                </c:pt>
                <c:pt idx="8505">
                  <c:v>8</c:v>
                </c:pt>
                <c:pt idx="8506">
                  <c:v>13</c:v>
                </c:pt>
                <c:pt idx="8507">
                  <c:v>6</c:v>
                </c:pt>
                <c:pt idx="8508">
                  <c:v>3</c:v>
                </c:pt>
                <c:pt idx="8509">
                  <c:v>9</c:v>
                </c:pt>
                <c:pt idx="8510">
                  <c:v>10</c:v>
                </c:pt>
                <c:pt idx="8511">
                  <c:v>11</c:v>
                </c:pt>
                <c:pt idx="8512">
                  <c:v>8</c:v>
                </c:pt>
                <c:pt idx="8513">
                  <c:v>7</c:v>
                </c:pt>
                <c:pt idx="8514">
                  <c:v>2</c:v>
                </c:pt>
                <c:pt idx="8515">
                  <c:v>5</c:v>
                </c:pt>
                <c:pt idx="8516">
                  <c:v>3</c:v>
                </c:pt>
                <c:pt idx="8517">
                  <c:v>4</c:v>
                </c:pt>
                <c:pt idx="8518">
                  <c:v>1</c:v>
                </c:pt>
                <c:pt idx="8519">
                  <c:v>4</c:v>
                </c:pt>
                <c:pt idx="8520">
                  <c:v>6</c:v>
                </c:pt>
                <c:pt idx="8521">
                  <c:v>1</c:v>
                </c:pt>
                <c:pt idx="8522">
                  <c:v>2</c:v>
                </c:pt>
                <c:pt idx="8523">
                  <c:v>2</c:v>
                </c:pt>
                <c:pt idx="8524">
                  <c:v>2</c:v>
                </c:pt>
                <c:pt idx="8525">
                  <c:v>2</c:v>
                </c:pt>
                <c:pt idx="8526">
                  <c:v>2</c:v>
                </c:pt>
                <c:pt idx="8527">
                  <c:v>9</c:v>
                </c:pt>
                <c:pt idx="8528">
                  <c:v>7</c:v>
                </c:pt>
                <c:pt idx="8529">
                  <c:v>3</c:v>
                </c:pt>
                <c:pt idx="8530">
                  <c:v>6</c:v>
                </c:pt>
                <c:pt idx="8531">
                  <c:v>3</c:v>
                </c:pt>
                <c:pt idx="8532">
                  <c:v>2</c:v>
                </c:pt>
                <c:pt idx="8533">
                  <c:v>1</c:v>
                </c:pt>
                <c:pt idx="8534">
                  <c:v>3</c:v>
                </c:pt>
                <c:pt idx="8535">
                  <c:v>5</c:v>
                </c:pt>
                <c:pt idx="8536">
                  <c:v>5</c:v>
                </c:pt>
                <c:pt idx="8537">
                  <c:v>1</c:v>
                </c:pt>
                <c:pt idx="8538">
                  <c:v>1</c:v>
                </c:pt>
                <c:pt idx="8539">
                  <c:v>0</c:v>
                </c:pt>
                <c:pt idx="8540">
                  <c:v>2</c:v>
                </c:pt>
                <c:pt idx="8541">
                  <c:v>2</c:v>
                </c:pt>
                <c:pt idx="8542">
                  <c:v>2</c:v>
                </c:pt>
                <c:pt idx="8543">
                  <c:v>3</c:v>
                </c:pt>
                <c:pt idx="8544">
                  <c:v>2</c:v>
                </c:pt>
                <c:pt idx="8545">
                  <c:v>3</c:v>
                </c:pt>
                <c:pt idx="8546">
                  <c:v>3</c:v>
                </c:pt>
                <c:pt idx="8547">
                  <c:v>0</c:v>
                </c:pt>
                <c:pt idx="8548">
                  <c:v>0</c:v>
                </c:pt>
                <c:pt idx="8549">
                  <c:v>0</c:v>
                </c:pt>
                <c:pt idx="8550">
                  <c:v>2</c:v>
                </c:pt>
                <c:pt idx="8551">
                  <c:v>6</c:v>
                </c:pt>
                <c:pt idx="8552">
                  <c:v>8</c:v>
                </c:pt>
                <c:pt idx="8553">
                  <c:v>2</c:v>
                </c:pt>
                <c:pt idx="8554">
                  <c:v>6</c:v>
                </c:pt>
                <c:pt idx="8555">
                  <c:v>2</c:v>
                </c:pt>
                <c:pt idx="8556">
                  <c:v>2</c:v>
                </c:pt>
                <c:pt idx="8557">
                  <c:v>6</c:v>
                </c:pt>
                <c:pt idx="8558">
                  <c:v>5</c:v>
                </c:pt>
                <c:pt idx="8559">
                  <c:v>3</c:v>
                </c:pt>
                <c:pt idx="8560">
                  <c:v>3</c:v>
                </c:pt>
                <c:pt idx="8561">
                  <c:v>4</c:v>
                </c:pt>
                <c:pt idx="8562">
                  <c:v>0</c:v>
                </c:pt>
                <c:pt idx="8563">
                  <c:v>2</c:v>
                </c:pt>
                <c:pt idx="8564">
                  <c:v>1</c:v>
                </c:pt>
                <c:pt idx="8565">
                  <c:v>1</c:v>
                </c:pt>
                <c:pt idx="8566">
                  <c:v>0</c:v>
                </c:pt>
                <c:pt idx="8567">
                  <c:v>2</c:v>
                </c:pt>
                <c:pt idx="8568">
                  <c:v>4</c:v>
                </c:pt>
                <c:pt idx="8569">
                  <c:v>1</c:v>
                </c:pt>
                <c:pt idx="8570">
                  <c:v>1</c:v>
                </c:pt>
                <c:pt idx="8571">
                  <c:v>0</c:v>
                </c:pt>
                <c:pt idx="8572">
                  <c:v>1</c:v>
                </c:pt>
                <c:pt idx="8573">
                  <c:v>1</c:v>
                </c:pt>
                <c:pt idx="8574">
                  <c:v>1</c:v>
                </c:pt>
                <c:pt idx="8575">
                  <c:v>5</c:v>
                </c:pt>
                <c:pt idx="8576">
                  <c:v>6</c:v>
                </c:pt>
                <c:pt idx="8577">
                  <c:v>2</c:v>
                </c:pt>
                <c:pt idx="8578">
                  <c:v>5</c:v>
                </c:pt>
                <c:pt idx="8579">
                  <c:v>3</c:v>
                </c:pt>
                <c:pt idx="8580">
                  <c:v>0</c:v>
                </c:pt>
                <c:pt idx="8581">
                  <c:v>6</c:v>
                </c:pt>
                <c:pt idx="8582">
                  <c:v>4</c:v>
                </c:pt>
                <c:pt idx="8583">
                  <c:v>4</c:v>
                </c:pt>
                <c:pt idx="8584">
                  <c:v>1</c:v>
                </c:pt>
                <c:pt idx="8585">
                  <c:v>4</c:v>
                </c:pt>
                <c:pt idx="8586">
                  <c:v>1</c:v>
                </c:pt>
                <c:pt idx="8587">
                  <c:v>2</c:v>
                </c:pt>
                <c:pt idx="8588">
                  <c:v>2</c:v>
                </c:pt>
                <c:pt idx="8589">
                  <c:v>1</c:v>
                </c:pt>
                <c:pt idx="8590">
                  <c:v>2</c:v>
                </c:pt>
                <c:pt idx="8591">
                  <c:v>3</c:v>
                </c:pt>
                <c:pt idx="8592">
                  <c:v>1</c:v>
                </c:pt>
                <c:pt idx="8593">
                  <c:v>2</c:v>
                </c:pt>
                <c:pt idx="8594">
                  <c:v>2</c:v>
                </c:pt>
                <c:pt idx="8595">
                  <c:v>0</c:v>
                </c:pt>
                <c:pt idx="8596">
                  <c:v>0</c:v>
                </c:pt>
                <c:pt idx="8597">
                  <c:v>0</c:v>
                </c:pt>
                <c:pt idx="8598">
                  <c:v>3</c:v>
                </c:pt>
                <c:pt idx="8599">
                  <c:v>2</c:v>
                </c:pt>
                <c:pt idx="8600">
                  <c:v>4</c:v>
                </c:pt>
                <c:pt idx="8601">
                  <c:v>1</c:v>
                </c:pt>
                <c:pt idx="8602">
                  <c:v>2</c:v>
                </c:pt>
                <c:pt idx="8603">
                  <c:v>1</c:v>
                </c:pt>
                <c:pt idx="8604">
                  <c:v>1</c:v>
                </c:pt>
                <c:pt idx="8605">
                  <c:v>0</c:v>
                </c:pt>
                <c:pt idx="8606">
                  <c:v>1</c:v>
                </c:pt>
                <c:pt idx="8607">
                  <c:v>1</c:v>
                </c:pt>
                <c:pt idx="8608">
                  <c:v>0</c:v>
                </c:pt>
                <c:pt idx="8609">
                  <c:v>2</c:v>
                </c:pt>
                <c:pt idx="8610">
                  <c:v>1</c:v>
                </c:pt>
                <c:pt idx="8611">
                  <c:v>3</c:v>
                </c:pt>
                <c:pt idx="8612">
                  <c:v>1</c:v>
                </c:pt>
                <c:pt idx="8613">
                  <c:v>1</c:v>
                </c:pt>
                <c:pt idx="8614">
                  <c:v>2</c:v>
                </c:pt>
                <c:pt idx="8615">
                  <c:v>3</c:v>
                </c:pt>
                <c:pt idx="8616">
                  <c:v>0</c:v>
                </c:pt>
                <c:pt idx="8617">
                  <c:v>0</c:v>
                </c:pt>
                <c:pt idx="8618">
                  <c:v>1</c:v>
                </c:pt>
                <c:pt idx="8619">
                  <c:v>1</c:v>
                </c:pt>
                <c:pt idx="8620">
                  <c:v>2</c:v>
                </c:pt>
                <c:pt idx="8621">
                  <c:v>0</c:v>
                </c:pt>
                <c:pt idx="8622">
                  <c:v>2</c:v>
                </c:pt>
                <c:pt idx="8623">
                  <c:v>1</c:v>
                </c:pt>
                <c:pt idx="8624">
                  <c:v>6</c:v>
                </c:pt>
                <c:pt idx="8625">
                  <c:v>1</c:v>
                </c:pt>
                <c:pt idx="8626">
                  <c:v>2</c:v>
                </c:pt>
                <c:pt idx="8627">
                  <c:v>0</c:v>
                </c:pt>
                <c:pt idx="8628">
                  <c:v>2</c:v>
                </c:pt>
                <c:pt idx="8629">
                  <c:v>2</c:v>
                </c:pt>
                <c:pt idx="8630">
                  <c:v>1</c:v>
                </c:pt>
                <c:pt idx="8631">
                  <c:v>1</c:v>
                </c:pt>
                <c:pt idx="8632">
                  <c:v>0</c:v>
                </c:pt>
                <c:pt idx="8633">
                  <c:v>2</c:v>
                </c:pt>
                <c:pt idx="8634">
                  <c:v>1</c:v>
                </c:pt>
                <c:pt idx="8635">
                  <c:v>3</c:v>
                </c:pt>
                <c:pt idx="8636">
                  <c:v>1</c:v>
                </c:pt>
                <c:pt idx="8637">
                  <c:v>0</c:v>
                </c:pt>
                <c:pt idx="8638">
                  <c:v>1</c:v>
                </c:pt>
                <c:pt idx="8639">
                  <c:v>0</c:v>
                </c:pt>
                <c:pt idx="8640">
                  <c:v>3</c:v>
                </c:pt>
                <c:pt idx="8641">
                  <c:v>0</c:v>
                </c:pt>
                <c:pt idx="8642">
                  <c:v>3</c:v>
                </c:pt>
                <c:pt idx="8643">
                  <c:v>0</c:v>
                </c:pt>
                <c:pt idx="8644">
                  <c:v>1</c:v>
                </c:pt>
                <c:pt idx="8645">
                  <c:v>0</c:v>
                </c:pt>
                <c:pt idx="8646">
                  <c:v>1</c:v>
                </c:pt>
                <c:pt idx="8647">
                  <c:v>11</c:v>
                </c:pt>
                <c:pt idx="8648">
                  <c:v>7</c:v>
                </c:pt>
                <c:pt idx="8649">
                  <c:v>11</c:v>
                </c:pt>
                <c:pt idx="8650">
                  <c:v>4</c:v>
                </c:pt>
                <c:pt idx="8651">
                  <c:v>10</c:v>
                </c:pt>
                <c:pt idx="8652">
                  <c:v>3</c:v>
                </c:pt>
                <c:pt idx="8653">
                  <c:v>8</c:v>
                </c:pt>
                <c:pt idx="8654">
                  <c:v>7</c:v>
                </c:pt>
                <c:pt idx="8655">
                  <c:v>8</c:v>
                </c:pt>
                <c:pt idx="8656">
                  <c:v>6</c:v>
                </c:pt>
                <c:pt idx="8657">
                  <c:v>2</c:v>
                </c:pt>
                <c:pt idx="8658">
                  <c:v>5</c:v>
                </c:pt>
                <c:pt idx="8659">
                  <c:v>0</c:v>
                </c:pt>
                <c:pt idx="8660">
                  <c:v>2</c:v>
                </c:pt>
                <c:pt idx="8661">
                  <c:v>2</c:v>
                </c:pt>
                <c:pt idx="8662">
                  <c:v>2</c:v>
                </c:pt>
                <c:pt idx="8663">
                  <c:v>1</c:v>
                </c:pt>
                <c:pt idx="8664">
                  <c:v>3</c:v>
                </c:pt>
                <c:pt idx="8665">
                  <c:v>0</c:v>
                </c:pt>
                <c:pt idx="8666">
                  <c:v>0</c:v>
                </c:pt>
                <c:pt idx="8667">
                  <c:v>0</c:v>
                </c:pt>
                <c:pt idx="8668">
                  <c:v>1</c:v>
                </c:pt>
                <c:pt idx="8669">
                  <c:v>1</c:v>
                </c:pt>
                <c:pt idx="8670">
                  <c:v>0</c:v>
                </c:pt>
                <c:pt idx="8671">
                  <c:v>9</c:v>
                </c:pt>
                <c:pt idx="8672">
                  <c:v>8</c:v>
                </c:pt>
                <c:pt idx="8673">
                  <c:v>3</c:v>
                </c:pt>
                <c:pt idx="8674">
                  <c:v>7</c:v>
                </c:pt>
                <c:pt idx="8675">
                  <c:v>2</c:v>
                </c:pt>
                <c:pt idx="8676">
                  <c:v>1</c:v>
                </c:pt>
                <c:pt idx="8677">
                  <c:v>7</c:v>
                </c:pt>
                <c:pt idx="8678">
                  <c:v>8</c:v>
                </c:pt>
                <c:pt idx="8679">
                  <c:v>7</c:v>
                </c:pt>
                <c:pt idx="8680">
                  <c:v>3</c:v>
                </c:pt>
                <c:pt idx="8681">
                  <c:v>4</c:v>
                </c:pt>
                <c:pt idx="8682">
                  <c:v>2</c:v>
                </c:pt>
                <c:pt idx="8683">
                  <c:v>1</c:v>
                </c:pt>
                <c:pt idx="8684">
                  <c:v>1</c:v>
                </c:pt>
                <c:pt idx="8685">
                  <c:v>1</c:v>
                </c:pt>
                <c:pt idx="8686">
                  <c:v>0</c:v>
                </c:pt>
                <c:pt idx="8687">
                  <c:v>4</c:v>
                </c:pt>
                <c:pt idx="8688">
                  <c:v>2</c:v>
                </c:pt>
                <c:pt idx="8689">
                  <c:v>0</c:v>
                </c:pt>
                <c:pt idx="8690">
                  <c:v>1</c:v>
                </c:pt>
                <c:pt idx="8691">
                  <c:v>0</c:v>
                </c:pt>
                <c:pt idx="8692">
                  <c:v>0</c:v>
                </c:pt>
                <c:pt idx="8693">
                  <c:v>0</c:v>
                </c:pt>
                <c:pt idx="8694">
                  <c:v>1</c:v>
                </c:pt>
                <c:pt idx="8695">
                  <c:v>11</c:v>
                </c:pt>
                <c:pt idx="8696">
                  <c:v>6</c:v>
                </c:pt>
                <c:pt idx="8697">
                  <c:v>5</c:v>
                </c:pt>
                <c:pt idx="8698">
                  <c:v>5</c:v>
                </c:pt>
                <c:pt idx="8699">
                  <c:v>7</c:v>
                </c:pt>
                <c:pt idx="8700">
                  <c:v>1</c:v>
                </c:pt>
                <c:pt idx="8701">
                  <c:v>14</c:v>
                </c:pt>
                <c:pt idx="8702">
                  <c:v>5</c:v>
                </c:pt>
                <c:pt idx="8703">
                  <c:v>4</c:v>
                </c:pt>
                <c:pt idx="8704">
                  <c:v>13</c:v>
                </c:pt>
                <c:pt idx="8705">
                  <c:v>2</c:v>
                </c:pt>
                <c:pt idx="8706">
                  <c:v>6</c:v>
                </c:pt>
                <c:pt idx="8707">
                  <c:v>2</c:v>
                </c:pt>
                <c:pt idx="8708">
                  <c:v>6</c:v>
                </c:pt>
                <c:pt idx="8709">
                  <c:v>0</c:v>
                </c:pt>
                <c:pt idx="8710">
                  <c:v>1</c:v>
                </c:pt>
                <c:pt idx="8711">
                  <c:v>3</c:v>
                </c:pt>
                <c:pt idx="8712">
                  <c:v>1</c:v>
                </c:pt>
                <c:pt idx="8713">
                  <c:v>2</c:v>
                </c:pt>
                <c:pt idx="8714">
                  <c:v>1</c:v>
                </c:pt>
                <c:pt idx="8715">
                  <c:v>0</c:v>
                </c:pt>
                <c:pt idx="8716">
                  <c:v>3</c:v>
                </c:pt>
                <c:pt idx="8717">
                  <c:v>0</c:v>
                </c:pt>
                <c:pt idx="8718">
                  <c:v>2</c:v>
                </c:pt>
                <c:pt idx="8719">
                  <c:v>10</c:v>
                </c:pt>
                <c:pt idx="8720">
                  <c:v>10</c:v>
                </c:pt>
                <c:pt idx="8721">
                  <c:v>2</c:v>
                </c:pt>
                <c:pt idx="8722">
                  <c:v>5</c:v>
                </c:pt>
                <c:pt idx="8723">
                  <c:v>4</c:v>
                </c:pt>
                <c:pt idx="8724">
                  <c:v>4</c:v>
                </c:pt>
                <c:pt idx="8725">
                  <c:v>1</c:v>
                </c:pt>
                <c:pt idx="8726">
                  <c:v>9</c:v>
                </c:pt>
                <c:pt idx="8727">
                  <c:v>10</c:v>
                </c:pt>
                <c:pt idx="8728">
                  <c:v>5</c:v>
                </c:pt>
                <c:pt idx="8729">
                  <c:v>4</c:v>
                </c:pt>
                <c:pt idx="8730">
                  <c:v>2</c:v>
                </c:pt>
                <c:pt idx="8731">
                  <c:v>4</c:v>
                </c:pt>
                <c:pt idx="8732">
                  <c:v>3</c:v>
                </c:pt>
                <c:pt idx="8733">
                  <c:v>1</c:v>
                </c:pt>
                <c:pt idx="8734">
                  <c:v>2</c:v>
                </c:pt>
                <c:pt idx="8735">
                  <c:v>1</c:v>
                </c:pt>
                <c:pt idx="8736">
                  <c:v>2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3</c:v>
                </c:pt>
                <c:pt idx="8741">
                  <c:v>1</c:v>
                </c:pt>
                <c:pt idx="8742">
                  <c:v>0</c:v>
                </c:pt>
                <c:pt idx="8743">
                  <c:v>11</c:v>
                </c:pt>
                <c:pt idx="8744">
                  <c:v>5</c:v>
                </c:pt>
                <c:pt idx="8745">
                  <c:v>4</c:v>
                </c:pt>
                <c:pt idx="8746">
                  <c:v>7</c:v>
                </c:pt>
                <c:pt idx="8747">
                  <c:v>5</c:v>
                </c:pt>
                <c:pt idx="8748">
                  <c:v>2</c:v>
                </c:pt>
                <c:pt idx="8749">
                  <c:v>4</c:v>
                </c:pt>
                <c:pt idx="8750">
                  <c:v>4</c:v>
                </c:pt>
                <c:pt idx="8751">
                  <c:v>4</c:v>
                </c:pt>
                <c:pt idx="8752">
                  <c:v>2</c:v>
                </c:pt>
                <c:pt idx="8753">
                  <c:v>0</c:v>
                </c:pt>
                <c:pt idx="8754">
                  <c:v>1</c:v>
                </c:pt>
                <c:pt idx="8755">
                  <c:v>1</c:v>
                </c:pt>
                <c:pt idx="8756">
                  <c:v>3</c:v>
                </c:pt>
                <c:pt idx="8757">
                  <c:v>1</c:v>
                </c:pt>
                <c:pt idx="8758">
                  <c:v>1</c:v>
                </c:pt>
                <c:pt idx="8759">
                  <c:v>2</c:v>
                </c:pt>
                <c:pt idx="876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1857664"/>
        <c:axId val="261859584"/>
      </c:barChart>
      <c:dateAx>
        <c:axId val="2618576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Hour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859584"/>
        <c:crosses val="autoZero"/>
        <c:auto val="0"/>
        <c:lblOffset val="100"/>
        <c:baseTimeUnit val="days"/>
      </c:dateAx>
      <c:valAx>
        <c:axId val="261859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Entries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857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'Sums HOD'!$A$31:$A$54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'Sums HOD'!$B$31:$B$54</c:f>
              <c:numCache>
                <c:formatCode>General</c:formatCode>
                <c:ptCount val="24"/>
                <c:pt idx="0">
                  <c:v>876</c:v>
                </c:pt>
                <c:pt idx="1">
                  <c:v>466</c:v>
                </c:pt>
                <c:pt idx="2">
                  <c:v>433</c:v>
                </c:pt>
                <c:pt idx="3">
                  <c:v>346</c:v>
                </c:pt>
                <c:pt idx="4">
                  <c:v>374</c:v>
                </c:pt>
                <c:pt idx="5">
                  <c:v>475</c:v>
                </c:pt>
                <c:pt idx="6">
                  <c:v>759</c:v>
                </c:pt>
                <c:pt idx="7">
                  <c:v>2156</c:v>
                </c:pt>
                <c:pt idx="8">
                  <c:v>2581</c:v>
                </c:pt>
                <c:pt idx="9">
                  <c:v>1896</c:v>
                </c:pt>
                <c:pt idx="10">
                  <c:v>1976</c:v>
                </c:pt>
                <c:pt idx="11">
                  <c:v>1467</c:v>
                </c:pt>
                <c:pt idx="12">
                  <c:v>1112</c:v>
                </c:pt>
                <c:pt idx="13">
                  <c:v>1732</c:v>
                </c:pt>
                <c:pt idx="14">
                  <c:v>1878</c:v>
                </c:pt>
                <c:pt idx="15">
                  <c:v>2219</c:v>
                </c:pt>
                <c:pt idx="16">
                  <c:v>1889</c:v>
                </c:pt>
                <c:pt idx="17">
                  <c:v>1184</c:v>
                </c:pt>
                <c:pt idx="18">
                  <c:v>764</c:v>
                </c:pt>
                <c:pt idx="19">
                  <c:v>705</c:v>
                </c:pt>
                <c:pt idx="20">
                  <c:v>742</c:v>
                </c:pt>
                <c:pt idx="21">
                  <c:v>540</c:v>
                </c:pt>
                <c:pt idx="22">
                  <c:v>649</c:v>
                </c:pt>
                <c:pt idx="23">
                  <c:v>904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1880064"/>
        <c:axId val="192541056"/>
      </c:barChart>
      <c:catAx>
        <c:axId val="261880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Hour of day</a:t>
                </a:r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nextTo"/>
        <c:txPr>
          <a:bodyPr rot="0"/>
          <a:lstStyle/>
          <a:p>
            <a:pPr>
              <a:defRPr/>
            </a:pPr>
            <a:endParaRPr lang="en-US"/>
          </a:p>
        </c:txPr>
        <c:crossAx val="192541056"/>
        <c:crosses val="autoZero"/>
        <c:auto val="1"/>
        <c:lblAlgn val="ctr"/>
        <c:lblOffset val="100"/>
        <c:noMultiLvlLbl val="0"/>
      </c:catAx>
      <c:valAx>
        <c:axId val="1925410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Entries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61880064"/>
        <c:crosses val="autoZero"/>
        <c:crossBetween val="between"/>
      </c:valAx>
    </c:plotArea>
    <c:plotVisOnly val="1"/>
    <c:dispBlanksAs val="zero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56"/>
              <c:layout/>
              <c:tx>
                <c:rich>
                  <a:bodyPr/>
                  <a:lstStyle/>
                  <a:p>
                    <a:r>
                      <a:rPr lang="en-US"/>
                      <a:t>460 (Wednesday</a:t>
                    </a:r>
                    <a:r>
                      <a:rPr lang="en-US" baseline="0"/>
                      <a:t> 08:00)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'Sums DOW and HOD'!$C$31:$D$198</c:f>
              <c:multiLvlStrCache>
                <c:ptCount val="168"/>
                <c:lvl>
                  <c:pt idx="0">
                    <c:v>0</c:v>
                  </c:pt>
                  <c:pt idx="1">
                    <c:v>1</c:v>
                  </c:pt>
                  <c:pt idx="2">
                    <c:v>2</c:v>
                  </c:pt>
                  <c:pt idx="3">
                    <c:v>3</c:v>
                  </c:pt>
                  <c:pt idx="4">
                    <c:v>4</c:v>
                  </c:pt>
                  <c:pt idx="5">
                    <c:v>5</c:v>
                  </c:pt>
                  <c:pt idx="6">
                    <c:v>6</c:v>
                  </c:pt>
                  <c:pt idx="7">
                    <c:v>7</c:v>
                  </c:pt>
                  <c:pt idx="8">
                    <c:v>8</c:v>
                  </c:pt>
                  <c:pt idx="9">
                    <c:v>9</c:v>
                  </c:pt>
                  <c:pt idx="10">
                    <c:v>10</c:v>
                  </c:pt>
                  <c:pt idx="11">
                    <c:v>11</c:v>
                  </c:pt>
                  <c:pt idx="12">
                    <c:v>12</c:v>
                  </c:pt>
                  <c:pt idx="13">
                    <c:v>13</c:v>
                  </c:pt>
                  <c:pt idx="14">
                    <c:v>14</c:v>
                  </c:pt>
                  <c:pt idx="15">
                    <c:v>15</c:v>
                  </c:pt>
                  <c:pt idx="16">
                    <c:v>16</c:v>
                  </c:pt>
                  <c:pt idx="17">
                    <c:v>17</c:v>
                  </c:pt>
                  <c:pt idx="18">
                    <c:v>18</c:v>
                  </c:pt>
                  <c:pt idx="19">
                    <c:v>19</c:v>
                  </c:pt>
                  <c:pt idx="20">
                    <c:v>20</c:v>
                  </c:pt>
                  <c:pt idx="21">
                    <c:v>21</c:v>
                  </c:pt>
                  <c:pt idx="22">
                    <c:v>22</c:v>
                  </c:pt>
                  <c:pt idx="23">
                    <c:v>23</c:v>
                  </c:pt>
                  <c:pt idx="24">
                    <c:v>0</c:v>
                  </c:pt>
                  <c:pt idx="25">
                    <c:v>1</c:v>
                  </c:pt>
                  <c:pt idx="26">
                    <c:v>2</c:v>
                  </c:pt>
                  <c:pt idx="27">
                    <c:v>3</c:v>
                  </c:pt>
                  <c:pt idx="28">
                    <c:v>4</c:v>
                  </c:pt>
                  <c:pt idx="29">
                    <c:v>5</c:v>
                  </c:pt>
                  <c:pt idx="30">
                    <c:v>6</c:v>
                  </c:pt>
                  <c:pt idx="31">
                    <c:v>7</c:v>
                  </c:pt>
                  <c:pt idx="32">
                    <c:v>8</c:v>
                  </c:pt>
                  <c:pt idx="33">
                    <c:v>9</c:v>
                  </c:pt>
                  <c:pt idx="34">
                    <c:v>10</c:v>
                  </c:pt>
                  <c:pt idx="35">
                    <c:v>11</c:v>
                  </c:pt>
                  <c:pt idx="36">
                    <c:v>12</c:v>
                  </c:pt>
                  <c:pt idx="37">
                    <c:v>13</c:v>
                  </c:pt>
                  <c:pt idx="38">
                    <c:v>14</c:v>
                  </c:pt>
                  <c:pt idx="39">
                    <c:v>15</c:v>
                  </c:pt>
                  <c:pt idx="40">
                    <c:v>16</c:v>
                  </c:pt>
                  <c:pt idx="41">
                    <c:v>17</c:v>
                  </c:pt>
                  <c:pt idx="42">
                    <c:v>18</c:v>
                  </c:pt>
                  <c:pt idx="43">
                    <c:v>19</c:v>
                  </c:pt>
                  <c:pt idx="44">
                    <c:v>20</c:v>
                  </c:pt>
                  <c:pt idx="45">
                    <c:v>21</c:v>
                  </c:pt>
                  <c:pt idx="46">
                    <c:v>22</c:v>
                  </c:pt>
                  <c:pt idx="47">
                    <c:v>23</c:v>
                  </c:pt>
                  <c:pt idx="48">
                    <c:v>0</c:v>
                  </c:pt>
                  <c:pt idx="49">
                    <c:v>1</c:v>
                  </c:pt>
                  <c:pt idx="50">
                    <c:v>2</c:v>
                  </c:pt>
                  <c:pt idx="51">
                    <c:v>3</c:v>
                  </c:pt>
                  <c:pt idx="52">
                    <c:v>4</c:v>
                  </c:pt>
                  <c:pt idx="53">
                    <c:v>5</c:v>
                  </c:pt>
                  <c:pt idx="54">
                    <c:v>6</c:v>
                  </c:pt>
                  <c:pt idx="55">
                    <c:v>7</c:v>
                  </c:pt>
                  <c:pt idx="56">
                    <c:v>8</c:v>
                  </c:pt>
                  <c:pt idx="57">
                    <c:v>9</c:v>
                  </c:pt>
                  <c:pt idx="58">
                    <c:v>10</c:v>
                  </c:pt>
                  <c:pt idx="59">
                    <c:v>11</c:v>
                  </c:pt>
                  <c:pt idx="60">
                    <c:v>12</c:v>
                  </c:pt>
                  <c:pt idx="61">
                    <c:v>13</c:v>
                  </c:pt>
                  <c:pt idx="62">
                    <c:v>14</c:v>
                  </c:pt>
                  <c:pt idx="63">
                    <c:v>15</c:v>
                  </c:pt>
                  <c:pt idx="64">
                    <c:v>16</c:v>
                  </c:pt>
                  <c:pt idx="65">
                    <c:v>17</c:v>
                  </c:pt>
                  <c:pt idx="66">
                    <c:v>18</c:v>
                  </c:pt>
                  <c:pt idx="67">
                    <c:v>19</c:v>
                  </c:pt>
                  <c:pt idx="68">
                    <c:v>20</c:v>
                  </c:pt>
                  <c:pt idx="69">
                    <c:v>21</c:v>
                  </c:pt>
                  <c:pt idx="70">
                    <c:v>22</c:v>
                  </c:pt>
                  <c:pt idx="71">
                    <c:v>23</c:v>
                  </c:pt>
                  <c:pt idx="72">
                    <c:v>0</c:v>
                  </c:pt>
                  <c:pt idx="73">
                    <c:v>1</c:v>
                  </c:pt>
                  <c:pt idx="74">
                    <c:v>2</c:v>
                  </c:pt>
                  <c:pt idx="75">
                    <c:v>3</c:v>
                  </c:pt>
                  <c:pt idx="76">
                    <c:v>4</c:v>
                  </c:pt>
                  <c:pt idx="77">
                    <c:v>5</c:v>
                  </c:pt>
                  <c:pt idx="78">
                    <c:v>6</c:v>
                  </c:pt>
                  <c:pt idx="79">
                    <c:v>7</c:v>
                  </c:pt>
                  <c:pt idx="80">
                    <c:v>8</c:v>
                  </c:pt>
                  <c:pt idx="81">
                    <c:v>9</c:v>
                  </c:pt>
                  <c:pt idx="82">
                    <c:v>10</c:v>
                  </c:pt>
                  <c:pt idx="83">
                    <c:v>11</c:v>
                  </c:pt>
                  <c:pt idx="84">
                    <c:v>12</c:v>
                  </c:pt>
                  <c:pt idx="85">
                    <c:v>13</c:v>
                  </c:pt>
                  <c:pt idx="86">
                    <c:v>14</c:v>
                  </c:pt>
                  <c:pt idx="87">
                    <c:v>15</c:v>
                  </c:pt>
                  <c:pt idx="88">
                    <c:v>16</c:v>
                  </c:pt>
                  <c:pt idx="89">
                    <c:v>17</c:v>
                  </c:pt>
                  <c:pt idx="90">
                    <c:v>18</c:v>
                  </c:pt>
                  <c:pt idx="91">
                    <c:v>19</c:v>
                  </c:pt>
                  <c:pt idx="92">
                    <c:v>20</c:v>
                  </c:pt>
                  <c:pt idx="93">
                    <c:v>21</c:v>
                  </c:pt>
                  <c:pt idx="94">
                    <c:v>22</c:v>
                  </c:pt>
                  <c:pt idx="95">
                    <c:v>23</c:v>
                  </c:pt>
                  <c:pt idx="96">
                    <c:v>0</c:v>
                  </c:pt>
                  <c:pt idx="97">
                    <c:v>1</c:v>
                  </c:pt>
                  <c:pt idx="98">
                    <c:v>2</c:v>
                  </c:pt>
                  <c:pt idx="99">
                    <c:v>3</c:v>
                  </c:pt>
                  <c:pt idx="100">
                    <c:v>4</c:v>
                  </c:pt>
                  <c:pt idx="101">
                    <c:v>5</c:v>
                  </c:pt>
                  <c:pt idx="102">
                    <c:v>6</c:v>
                  </c:pt>
                  <c:pt idx="103">
                    <c:v>7</c:v>
                  </c:pt>
                  <c:pt idx="104">
                    <c:v>8</c:v>
                  </c:pt>
                  <c:pt idx="105">
                    <c:v>9</c:v>
                  </c:pt>
                  <c:pt idx="106">
                    <c:v>10</c:v>
                  </c:pt>
                  <c:pt idx="107">
                    <c:v>11</c:v>
                  </c:pt>
                  <c:pt idx="108">
                    <c:v>12</c:v>
                  </c:pt>
                  <c:pt idx="109">
                    <c:v>13</c:v>
                  </c:pt>
                  <c:pt idx="110">
                    <c:v>14</c:v>
                  </c:pt>
                  <c:pt idx="111">
                    <c:v>15</c:v>
                  </c:pt>
                  <c:pt idx="112">
                    <c:v>16</c:v>
                  </c:pt>
                  <c:pt idx="113">
                    <c:v>17</c:v>
                  </c:pt>
                  <c:pt idx="114">
                    <c:v>18</c:v>
                  </c:pt>
                  <c:pt idx="115">
                    <c:v>19</c:v>
                  </c:pt>
                  <c:pt idx="116">
                    <c:v>20</c:v>
                  </c:pt>
                  <c:pt idx="117">
                    <c:v>21</c:v>
                  </c:pt>
                  <c:pt idx="118">
                    <c:v>22</c:v>
                  </c:pt>
                  <c:pt idx="119">
                    <c:v>23</c:v>
                  </c:pt>
                  <c:pt idx="120">
                    <c:v>0</c:v>
                  </c:pt>
                  <c:pt idx="121">
                    <c:v>1</c:v>
                  </c:pt>
                  <c:pt idx="122">
                    <c:v>2</c:v>
                  </c:pt>
                  <c:pt idx="123">
                    <c:v>3</c:v>
                  </c:pt>
                  <c:pt idx="124">
                    <c:v>4</c:v>
                  </c:pt>
                  <c:pt idx="125">
                    <c:v>5</c:v>
                  </c:pt>
                  <c:pt idx="126">
                    <c:v>6</c:v>
                  </c:pt>
                  <c:pt idx="127">
                    <c:v>7</c:v>
                  </c:pt>
                  <c:pt idx="128">
                    <c:v>8</c:v>
                  </c:pt>
                  <c:pt idx="129">
                    <c:v>9</c:v>
                  </c:pt>
                  <c:pt idx="130">
                    <c:v>10</c:v>
                  </c:pt>
                  <c:pt idx="131">
                    <c:v>11</c:v>
                  </c:pt>
                  <c:pt idx="132">
                    <c:v>12</c:v>
                  </c:pt>
                  <c:pt idx="133">
                    <c:v>13</c:v>
                  </c:pt>
                  <c:pt idx="134">
                    <c:v>14</c:v>
                  </c:pt>
                  <c:pt idx="135">
                    <c:v>15</c:v>
                  </c:pt>
                  <c:pt idx="136">
                    <c:v>16</c:v>
                  </c:pt>
                  <c:pt idx="137">
                    <c:v>17</c:v>
                  </c:pt>
                  <c:pt idx="138">
                    <c:v>18</c:v>
                  </c:pt>
                  <c:pt idx="139">
                    <c:v>19</c:v>
                  </c:pt>
                  <c:pt idx="140">
                    <c:v>20</c:v>
                  </c:pt>
                  <c:pt idx="141">
                    <c:v>21</c:v>
                  </c:pt>
                  <c:pt idx="142">
                    <c:v>22</c:v>
                  </c:pt>
                  <c:pt idx="143">
                    <c:v>23</c:v>
                  </c:pt>
                  <c:pt idx="144">
                    <c:v>0</c:v>
                  </c:pt>
                  <c:pt idx="145">
                    <c:v>1</c:v>
                  </c:pt>
                  <c:pt idx="146">
                    <c:v>2</c:v>
                  </c:pt>
                  <c:pt idx="147">
                    <c:v>3</c:v>
                  </c:pt>
                  <c:pt idx="148">
                    <c:v>4</c:v>
                  </c:pt>
                  <c:pt idx="149">
                    <c:v>5</c:v>
                  </c:pt>
                  <c:pt idx="150">
                    <c:v>6</c:v>
                  </c:pt>
                  <c:pt idx="151">
                    <c:v>7</c:v>
                  </c:pt>
                  <c:pt idx="152">
                    <c:v>8</c:v>
                  </c:pt>
                  <c:pt idx="153">
                    <c:v>9</c:v>
                  </c:pt>
                  <c:pt idx="154">
                    <c:v>10</c:v>
                  </c:pt>
                  <c:pt idx="155">
                    <c:v>11</c:v>
                  </c:pt>
                  <c:pt idx="156">
                    <c:v>12</c:v>
                  </c:pt>
                  <c:pt idx="157">
                    <c:v>13</c:v>
                  </c:pt>
                  <c:pt idx="158">
                    <c:v>14</c:v>
                  </c:pt>
                  <c:pt idx="159">
                    <c:v>15</c:v>
                  </c:pt>
                  <c:pt idx="160">
                    <c:v>16</c:v>
                  </c:pt>
                  <c:pt idx="161">
                    <c:v>17</c:v>
                  </c:pt>
                  <c:pt idx="162">
                    <c:v>18</c:v>
                  </c:pt>
                  <c:pt idx="163">
                    <c:v>19</c:v>
                  </c:pt>
                  <c:pt idx="164">
                    <c:v>20</c:v>
                  </c:pt>
                  <c:pt idx="165">
                    <c:v>21</c:v>
                  </c:pt>
                  <c:pt idx="166">
                    <c:v>22</c:v>
                  </c:pt>
                  <c:pt idx="167">
                    <c:v>23</c:v>
                  </c:pt>
                </c:lvl>
                <c:lvl>
                  <c:pt idx="0">
                    <c:v>Monday</c:v>
                  </c:pt>
                  <c:pt idx="1">
                    <c:v>Monday</c:v>
                  </c:pt>
                  <c:pt idx="2">
                    <c:v>Monday</c:v>
                  </c:pt>
                  <c:pt idx="3">
                    <c:v>Monday</c:v>
                  </c:pt>
                  <c:pt idx="4">
                    <c:v>Monday</c:v>
                  </c:pt>
                  <c:pt idx="5">
                    <c:v>Monday</c:v>
                  </c:pt>
                  <c:pt idx="6">
                    <c:v>Monday</c:v>
                  </c:pt>
                  <c:pt idx="7">
                    <c:v>Monday</c:v>
                  </c:pt>
                  <c:pt idx="8">
                    <c:v>Monday</c:v>
                  </c:pt>
                  <c:pt idx="9">
                    <c:v>Monday</c:v>
                  </c:pt>
                  <c:pt idx="10">
                    <c:v>Monday</c:v>
                  </c:pt>
                  <c:pt idx="11">
                    <c:v>Monday</c:v>
                  </c:pt>
                  <c:pt idx="12">
                    <c:v>Monday</c:v>
                  </c:pt>
                  <c:pt idx="13">
                    <c:v>Monday</c:v>
                  </c:pt>
                  <c:pt idx="14">
                    <c:v>Monday</c:v>
                  </c:pt>
                  <c:pt idx="15">
                    <c:v>Monday</c:v>
                  </c:pt>
                  <c:pt idx="16">
                    <c:v>Monday</c:v>
                  </c:pt>
                  <c:pt idx="17">
                    <c:v>Monday</c:v>
                  </c:pt>
                  <c:pt idx="18">
                    <c:v>Monday</c:v>
                  </c:pt>
                  <c:pt idx="19">
                    <c:v>Monday</c:v>
                  </c:pt>
                  <c:pt idx="20">
                    <c:v>Monday</c:v>
                  </c:pt>
                  <c:pt idx="21">
                    <c:v>Monday</c:v>
                  </c:pt>
                  <c:pt idx="22">
                    <c:v>Monday</c:v>
                  </c:pt>
                  <c:pt idx="23">
                    <c:v>Monday</c:v>
                  </c:pt>
                  <c:pt idx="24">
                    <c:v>Tuesday</c:v>
                  </c:pt>
                  <c:pt idx="25">
                    <c:v>Tuesday</c:v>
                  </c:pt>
                  <c:pt idx="26">
                    <c:v>Tuesday</c:v>
                  </c:pt>
                  <c:pt idx="27">
                    <c:v>Tuesday</c:v>
                  </c:pt>
                  <c:pt idx="28">
                    <c:v>Tuesday</c:v>
                  </c:pt>
                  <c:pt idx="29">
                    <c:v>Tuesday</c:v>
                  </c:pt>
                  <c:pt idx="30">
                    <c:v>Tuesday</c:v>
                  </c:pt>
                  <c:pt idx="31">
                    <c:v>Tuesday</c:v>
                  </c:pt>
                  <c:pt idx="32">
                    <c:v>Tuesday</c:v>
                  </c:pt>
                  <c:pt idx="33">
                    <c:v>Tuesday</c:v>
                  </c:pt>
                  <c:pt idx="34">
                    <c:v>Tuesday</c:v>
                  </c:pt>
                  <c:pt idx="35">
                    <c:v>Tuesday</c:v>
                  </c:pt>
                  <c:pt idx="36">
                    <c:v>Tuesday</c:v>
                  </c:pt>
                  <c:pt idx="37">
                    <c:v>Tuesday</c:v>
                  </c:pt>
                  <c:pt idx="38">
                    <c:v>Tuesday</c:v>
                  </c:pt>
                  <c:pt idx="39">
                    <c:v>Tuesday</c:v>
                  </c:pt>
                  <c:pt idx="40">
                    <c:v>Tuesday</c:v>
                  </c:pt>
                  <c:pt idx="41">
                    <c:v>Tuesday</c:v>
                  </c:pt>
                  <c:pt idx="42">
                    <c:v>Tuesday</c:v>
                  </c:pt>
                  <c:pt idx="43">
                    <c:v>Tuesday</c:v>
                  </c:pt>
                  <c:pt idx="44">
                    <c:v>Tuesday</c:v>
                  </c:pt>
                  <c:pt idx="45">
                    <c:v>Tuesday</c:v>
                  </c:pt>
                  <c:pt idx="46">
                    <c:v>Tuesday</c:v>
                  </c:pt>
                  <c:pt idx="47">
                    <c:v>Tuesday</c:v>
                  </c:pt>
                  <c:pt idx="48">
                    <c:v>Wednesday</c:v>
                  </c:pt>
                  <c:pt idx="49">
                    <c:v>Wednesday</c:v>
                  </c:pt>
                  <c:pt idx="50">
                    <c:v>Wednesday</c:v>
                  </c:pt>
                  <c:pt idx="51">
                    <c:v>Wednesday</c:v>
                  </c:pt>
                  <c:pt idx="52">
                    <c:v>Wednesday</c:v>
                  </c:pt>
                  <c:pt idx="53">
                    <c:v>Wednesday</c:v>
                  </c:pt>
                  <c:pt idx="54">
                    <c:v>Wednesday</c:v>
                  </c:pt>
                  <c:pt idx="55">
                    <c:v>Wednesday</c:v>
                  </c:pt>
                  <c:pt idx="56">
                    <c:v>Wednesday</c:v>
                  </c:pt>
                  <c:pt idx="57">
                    <c:v>Wednesday</c:v>
                  </c:pt>
                  <c:pt idx="58">
                    <c:v>Wednesday</c:v>
                  </c:pt>
                  <c:pt idx="59">
                    <c:v>Wednesday</c:v>
                  </c:pt>
                  <c:pt idx="60">
                    <c:v>Wednesday</c:v>
                  </c:pt>
                  <c:pt idx="61">
                    <c:v>Wednesday</c:v>
                  </c:pt>
                  <c:pt idx="62">
                    <c:v>Wednesday</c:v>
                  </c:pt>
                  <c:pt idx="63">
                    <c:v>Wednesday</c:v>
                  </c:pt>
                  <c:pt idx="64">
                    <c:v>Wednesday</c:v>
                  </c:pt>
                  <c:pt idx="65">
                    <c:v>Wednesday</c:v>
                  </c:pt>
                  <c:pt idx="66">
                    <c:v>Wednesday</c:v>
                  </c:pt>
                  <c:pt idx="67">
                    <c:v>Wednesday</c:v>
                  </c:pt>
                  <c:pt idx="68">
                    <c:v>Wednesday</c:v>
                  </c:pt>
                  <c:pt idx="69">
                    <c:v>Wednesday</c:v>
                  </c:pt>
                  <c:pt idx="70">
                    <c:v>Wednesday</c:v>
                  </c:pt>
                  <c:pt idx="71">
                    <c:v>Wednesday</c:v>
                  </c:pt>
                  <c:pt idx="72">
                    <c:v>Thursday</c:v>
                  </c:pt>
                  <c:pt idx="73">
                    <c:v>Thursday</c:v>
                  </c:pt>
                  <c:pt idx="74">
                    <c:v>Thursday</c:v>
                  </c:pt>
                  <c:pt idx="75">
                    <c:v>Thursday</c:v>
                  </c:pt>
                  <c:pt idx="76">
                    <c:v>Thursday</c:v>
                  </c:pt>
                  <c:pt idx="77">
                    <c:v>Thursday</c:v>
                  </c:pt>
                  <c:pt idx="78">
                    <c:v>Thursday</c:v>
                  </c:pt>
                  <c:pt idx="79">
                    <c:v>Thursday</c:v>
                  </c:pt>
                  <c:pt idx="80">
                    <c:v>Thursday</c:v>
                  </c:pt>
                  <c:pt idx="81">
                    <c:v>Thursday</c:v>
                  </c:pt>
                  <c:pt idx="82">
                    <c:v>Thursday</c:v>
                  </c:pt>
                  <c:pt idx="83">
                    <c:v>Thursday</c:v>
                  </c:pt>
                  <c:pt idx="84">
                    <c:v>Thursday</c:v>
                  </c:pt>
                  <c:pt idx="85">
                    <c:v>Thursday</c:v>
                  </c:pt>
                  <c:pt idx="86">
                    <c:v>Thursday</c:v>
                  </c:pt>
                  <c:pt idx="87">
                    <c:v>Thursday</c:v>
                  </c:pt>
                  <c:pt idx="88">
                    <c:v>Thursday</c:v>
                  </c:pt>
                  <c:pt idx="89">
                    <c:v>Thursday</c:v>
                  </c:pt>
                  <c:pt idx="90">
                    <c:v>Thursday</c:v>
                  </c:pt>
                  <c:pt idx="91">
                    <c:v>Thursday</c:v>
                  </c:pt>
                  <c:pt idx="92">
                    <c:v>Thursday</c:v>
                  </c:pt>
                  <c:pt idx="93">
                    <c:v>Thursday</c:v>
                  </c:pt>
                  <c:pt idx="94">
                    <c:v>Thursday</c:v>
                  </c:pt>
                  <c:pt idx="95">
                    <c:v>Thursday</c:v>
                  </c:pt>
                  <c:pt idx="96">
                    <c:v>Friday</c:v>
                  </c:pt>
                  <c:pt idx="97">
                    <c:v>Friday</c:v>
                  </c:pt>
                  <c:pt idx="98">
                    <c:v>Friday</c:v>
                  </c:pt>
                  <c:pt idx="99">
                    <c:v>Friday</c:v>
                  </c:pt>
                  <c:pt idx="100">
                    <c:v>Friday</c:v>
                  </c:pt>
                  <c:pt idx="101">
                    <c:v>Friday</c:v>
                  </c:pt>
                  <c:pt idx="102">
                    <c:v>Friday</c:v>
                  </c:pt>
                  <c:pt idx="103">
                    <c:v>Friday</c:v>
                  </c:pt>
                  <c:pt idx="104">
                    <c:v>Friday</c:v>
                  </c:pt>
                  <c:pt idx="105">
                    <c:v>Friday</c:v>
                  </c:pt>
                  <c:pt idx="106">
                    <c:v>Friday</c:v>
                  </c:pt>
                  <c:pt idx="107">
                    <c:v>Friday</c:v>
                  </c:pt>
                  <c:pt idx="108">
                    <c:v>Friday</c:v>
                  </c:pt>
                  <c:pt idx="109">
                    <c:v>Friday</c:v>
                  </c:pt>
                  <c:pt idx="110">
                    <c:v>Friday</c:v>
                  </c:pt>
                  <c:pt idx="111">
                    <c:v>Friday</c:v>
                  </c:pt>
                  <c:pt idx="112">
                    <c:v>Friday</c:v>
                  </c:pt>
                  <c:pt idx="113">
                    <c:v>Friday</c:v>
                  </c:pt>
                  <c:pt idx="114">
                    <c:v>Friday</c:v>
                  </c:pt>
                  <c:pt idx="115">
                    <c:v>Friday</c:v>
                  </c:pt>
                  <c:pt idx="116">
                    <c:v>Friday</c:v>
                  </c:pt>
                  <c:pt idx="117">
                    <c:v>Friday</c:v>
                  </c:pt>
                  <c:pt idx="118">
                    <c:v>Friday</c:v>
                  </c:pt>
                  <c:pt idx="119">
                    <c:v>Friday</c:v>
                  </c:pt>
                  <c:pt idx="120">
                    <c:v>Saturday</c:v>
                  </c:pt>
                  <c:pt idx="121">
                    <c:v>Saturday</c:v>
                  </c:pt>
                  <c:pt idx="122">
                    <c:v>Saturday</c:v>
                  </c:pt>
                  <c:pt idx="123">
                    <c:v>Saturday</c:v>
                  </c:pt>
                  <c:pt idx="124">
                    <c:v>Saturday</c:v>
                  </c:pt>
                  <c:pt idx="125">
                    <c:v>Saturday</c:v>
                  </c:pt>
                  <c:pt idx="126">
                    <c:v>Saturday</c:v>
                  </c:pt>
                  <c:pt idx="127">
                    <c:v>Saturday</c:v>
                  </c:pt>
                  <c:pt idx="128">
                    <c:v>Saturday</c:v>
                  </c:pt>
                  <c:pt idx="129">
                    <c:v>Saturday</c:v>
                  </c:pt>
                  <c:pt idx="130">
                    <c:v>Saturday</c:v>
                  </c:pt>
                  <c:pt idx="131">
                    <c:v>Saturday</c:v>
                  </c:pt>
                  <c:pt idx="132">
                    <c:v>Saturday</c:v>
                  </c:pt>
                  <c:pt idx="133">
                    <c:v>Saturday</c:v>
                  </c:pt>
                  <c:pt idx="134">
                    <c:v>Saturday</c:v>
                  </c:pt>
                  <c:pt idx="135">
                    <c:v>Saturday</c:v>
                  </c:pt>
                  <c:pt idx="136">
                    <c:v>Saturday</c:v>
                  </c:pt>
                  <c:pt idx="137">
                    <c:v>Saturday</c:v>
                  </c:pt>
                  <c:pt idx="138">
                    <c:v>Saturday</c:v>
                  </c:pt>
                  <c:pt idx="139">
                    <c:v>Saturday</c:v>
                  </c:pt>
                  <c:pt idx="140">
                    <c:v>Saturday</c:v>
                  </c:pt>
                  <c:pt idx="141">
                    <c:v>Saturday</c:v>
                  </c:pt>
                  <c:pt idx="142">
                    <c:v>Saturday</c:v>
                  </c:pt>
                  <c:pt idx="143">
                    <c:v>Saturday</c:v>
                  </c:pt>
                  <c:pt idx="144">
                    <c:v>Sunday</c:v>
                  </c:pt>
                  <c:pt idx="145">
                    <c:v>Sunday</c:v>
                  </c:pt>
                  <c:pt idx="146">
                    <c:v>Sunday</c:v>
                  </c:pt>
                  <c:pt idx="147">
                    <c:v>Sunday</c:v>
                  </c:pt>
                  <c:pt idx="148">
                    <c:v>Sunday</c:v>
                  </c:pt>
                  <c:pt idx="149">
                    <c:v>Sunday</c:v>
                  </c:pt>
                  <c:pt idx="150">
                    <c:v>Sunday</c:v>
                  </c:pt>
                  <c:pt idx="151">
                    <c:v>Sunday</c:v>
                  </c:pt>
                  <c:pt idx="152">
                    <c:v>Sunday</c:v>
                  </c:pt>
                  <c:pt idx="153">
                    <c:v>Sunday</c:v>
                  </c:pt>
                  <c:pt idx="154">
                    <c:v>Sunday</c:v>
                  </c:pt>
                  <c:pt idx="155">
                    <c:v>Sunday</c:v>
                  </c:pt>
                  <c:pt idx="156">
                    <c:v>Sunday</c:v>
                  </c:pt>
                  <c:pt idx="157">
                    <c:v>Sunday</c:v>
                  </c:pt>
                  <c:pt idx="158">
                    <c:v>Sunday</c:v>
                  </c:pt>
                  <c:pt idx="159">
                    <c:v>Sunday</c:v>
                  </c:pt>
                  <c:pt idx="160">
                    <c:v>Sunday</c:v>
                  </c:pt>
                  <c:pt idx="161">
                    <c:v>Sunday</c:v>
                  </c:pt>
                  <c:pt idx="162">
                    <c:v>Sunday</c:v>
                  </c:pt>
                  <c:pt idx="163">
                    <c:v>Sunday</c:v>
                  </c:pt>
                  <c:pt idx="164">
                    <c:v>Sunday</c:v>
                  </c:pt>
                  <c:pt idx="165">
                    <c:v>Sunday</c:v>
                  </c:pt>
                  <c:pt idx="166">
                    <c:v>Sunday</c:v>
                  </c:pt>
                  <c:pt idx="167">
                    <c:v>Sunday</c:v>
                  </c:pt>
                </c:lvl>
              </c:multiLvlStrCache>
            </c:multiLvlStrRef>
          </c:cat>
          <c:val>
            <c:numRef>
              <c:f>'Sums DOW and HOD'!$E$31:$E$198</c:f>
              <c:numCache>
                <c:formatCode>General</c:formatCode>
                <c:ptCount val="168"/>
                <c:pt idx="0">
                  <c:v>109</c:v>
                </c:pt>
                <c:pt idx="1">
                  <c:v>64</c:v>
                </c:pt>
                <c:pt idx="2">
                  <c:v>56</c:v>
                </c:pt>
                <c:pt idx="3">
                  <c:v>49</c:v>
                </c:pt>
                <c:pt idx="4">
                  <c:v>52</c:v>
                </c:pt>
                <c:pt idx="5">
                  <c:v>81</c:v>
                </c:pt>
                <c:pt idx="6">
                  <c:v>100</c:v>
                </c:pt>
                <c:pt idx="7">
                  <c:v>373</c:v>
                </c:pt>
                <c:pt idx="8">
                  <c:v>431</c:v>
                </c:pt>
                <c:pt idx="9">
                  <c:v>348</c:v>
                </c:pt>
                <c:pt idx="10">
                  <c:v>356</c:v>
                </c:pt>
                <c:pt idx="11">
                  <c:v>284</c:v>
                </c:pt>
                <c:pt idx="12">
                  <c:v>216</c:v>
                </c:pt>
                <c:pt idx="13">
                  <c:v>330</c:v>
                </c:pt>
                <c:pt idx="14">
                  <c:v>321</c:v>
                </c:pt>
                <c:pt idx="15">
                  <c:v>414</c:v>
                </c:pt>
                <c:pt idx="16">
                  <c:v>292</c:v>
                </c:pt>
                <c:pt idx="17">
                  <c:v>212</c:v>
                </c:pt>
                <c:pt idx="18">
                  <c:v>111</c:v>
                </c:pt>
                <c:pt idx="19">
                  <c:v>95</c:v>
                </c:pt>
                <c:pt idx="20">
                  <c:v>91</c:v>
                </c:pt>
                <c:pt idx="21">
                  <c:v>64</c:v>
                </c:pt>
                <c:pt idx="22">
                  <c:v>96</c:v>
                </c:pt>
                <c:pt idx="23">
                  <c:v>150</c:v>
                </c:pt>
                <c:pt idx="24">
                  <c:v>136</c:v>
                </c:pt>
                <c:pt idx="25">
                  <c:v>68</c:v>
                </c:pt>
                <c:pt idx="26">
                  <c:v>59</c:v>
                </c:pt>
                <c:pt idx="27">
                  <c:v>61</c:v>
                </c:pt>
                <c:pt idx="28">
                  <c:v>56</c:v>
                </c:pt>
                <c:pt idx="29">
                  <c:v>85</c:v>
                </c:pt>
                <c:pt idx="30">
                  <c:v>134</c:v>
                </c:pt>
                <c:pt idx="31">
                  <c:v>391</c:v>
                </c:pt>
                <c:pt idx="32">
                  <c:v>442</c:v>
                </c:pt>
                <c:pt idx="33">
                  <c:v>359</c:v>
                </c:pt>
                <c:pt idx="34">
                  <c:v>347</c:v>
                </c:pt>
                <c:pt idx="35">
                  <c:v>220</c:v>
                </c:pt>
                <c:pt idx="36">
                  <c:v>153</c:v>
                </c:pt>
                <c:pt idx="37">
                  <c:v>253</c:v>
                </c:pt>
                <c:pt idx="38">
                  <c:v>294</c:v>
                </c:pt>
                <c:pt idx="39">
                  <c:v>354</c:v>
                </c:pt>
                <c:pt idx="40">
                  <c:v>299</c:v>
                </c:pt>
                <c:pt idx="41">
                  <c:v>185</c:v>
                </c:pt>
                <c:pt idx="42">
                  <c:v>117</c:v>
                </c:pt>
                <c:pt idx="43">
                  <c:v>104</c:v>
                </c:pt>
                <c:pt idx="44">
                  <c:v>113</c:v>
                </c:pt>
                <c:pt idx="45">
                  <c:v>73</c:v>
                </c:pt>
                <c:pt idx="46">
                  <c:v>87</c:v>
                </c:pt>
                <c:pt idx="47">
                  <c:v>126</c:v>
                </c:pt>
                <c:pt idx="48">
                  <c:v>126</c:v>
                </c:pt>
                <c:pt idx="49">
                  <c:v>56</c:v>
                </c:pt>
                <c:pt idx="50">
                  <c:v>63</c:v>
                </c:pt>
                <c:pt idx="51">
                  <c:v>45</c:v>
                </c:pt>
                <c:pt idx="52">
                  <c:v>64</c:v>
                </c:pt>
                <c:pt idx="53">
                  <c:v>66</c:v>
                </c:pt>
                <c:pt idx="54">
                  <c:v>124</c:v>
                </c:pt>
                <c:pt idx="55">
                  <c:v>369</c:v>
                </c:pt>
                <c:pt idx="56">
                  <c:v>460</c:v>
                </c:pt>
                <c:pt idx="57">
                  <c:v>314</c:v>
                </c:pt>
                <c:pt idx="58">
                  <c:v>312</c:v>
                </c:pt>
                <c:pt idx="59">
                  <c:v>233</c:v>
                </c:pt>
                <c:pt idx="60">
                  <c:v>195</c:v>
                </c:pt>
                <c:pt idx="61">
                  <c:v>328</c:v>
                </c:pt>
                <c:pt idx="62">
                  <c:v>330</c:v>
                </c:pt>
                <c:pt idx="63">
                  <c:v>406</c:v>
                </c:pt>
                <c:pt idx="64">
                  <c:v>375</c:v>
                </c:pt>
                <c:pt idx="65">
                  <c:v>194</c:v>
                </c:pt>
                <c:pt idx="66">
                  <c:v>128</c:v>
                </c:pt>
                <c:pt idx="67">
                  <c:v>95</c:v>
                </c:pt>
                <c:pt idx="68">
                  <c:v>87</c:v>
                </c:pt>
                <c:pt idx="69">
                  <c:v>80</c:v>
                </c:pt>
                <c:pt idx="70">
                  <c:v>103</c:v>
                </c:pt>
                <c:pt idx="71">
                  <c:v>137</c:v>
                </c:pt>
                <c:pt idx="72">
                  <c:v>122</c:v>
                </c:pt>
                <c:pt idx="73">
                  <c:v>75</c:v>
                </c:pt>
                <c:pt idx="74">
                  <c:v>62</c:v>
                </c:pt>
                <c:pt idx="75">
                  <c:v>37</c:v>
                </c:pt>
                <c:pt idx="76">
                  <c:v>55</c:v>
                </c:pt>
                <c:pt idx="77">
                  <c:v>61</c:v>
                </c:pt>
                <c:pt idx="78">
                  <c:v>119</c:v>
                </c:pt>
                <c:pt idx="79">
                  <c:v>385</c:v>
                </c:pt>
                <c:pt idx="80">
                  <c:v>433</c:v>
                </c:pt>
                <c:pt idx="81">
                  <c:v>392</c:v>
                </c:pt>
                <c:pt idx="82">
                  <c:v>359</c:v>
                </c:pt>
                <c:pt idx="83">
                  <c:v>263</c:v>
                </c:pt>
                <c:pt idx="84">
                  <c:v>209</c:v>
                </c:pt>
                <c:pt idx="85">
                  <c:v>316</c:v>
                </c:pt>
                <c:pt idx="86">
                  <c:v>319</c:v>
                </c:pt>
                <c:pt idx="87">
                  <c:v>392</c:v>
                </c:pt>
                <c:pt idx="88">
                  <c:v>315</c:v>
                </c:pt>
                <c:pt idx="89">
                  <c:v>201</c:v>
                </c:pt>
                <c:pt idx="90">
                  <c:v>131</c:v>
                </c:pt>
                <c:pt idx="91">
                  <c:v>94</c:v>
                </c:pt>
                <c:pt idx="92">
                  <c:v>102</c:v>
                </c:pt>
                <c:pt idx="93">
                  <c:v>81</c:v>
                </c:pt>
                <c:pt idx="94">
                  <c:v>85</c:v>
                </c:pt>
                <c:pt idx="95">
                  <c:v>142</c:v>
                </c:pt>
                <c:pt idx="96">
                  <c:v>149</c:v>
                </c:pt>
                <c:pt idx="97">
                  <c:v>72</c:v>
                </c:pt>
                <c:pt idx="98">
                  <c:v>69</c:v>
                </c:pt>
                <c:pt idx="99">
                  <c:v>47</c:v>
                </c:pt>
                <c:pt idx="100">
                  <c:v>54</c:v>
                </c:pt>
                <c:pt idx="101">
                  <c:v>76</c:v>
                </c:pt>
                <c:pt idx="102">
                  <c:v>110</c:v>
                </c:pt>
                <c:pt idx="103">
                  <c:v>316</c:v>
                </c:pt>
                <c:pt idx="104">
                  <c:v>406</c:v>
                </c:pt>
                <c:pt idx="105">
                  <c:v>260</c:v>
                </c:pt>
                <c:pt idx="106">
                  <c:v>387</c:v>
                </c:pt>
                <c:pt idx="107">
                  <c:v>268</c:v>
                </c:pt>
                <c:pt idx="108">
                  <c:v>172</c:v>
                </c:pt>
                <c:pt idx="109">
                  <c:v>325</c:v>
                </c:pt>
                <c:pt idx="110">
                  <c:v>388</c:v>
                </c:pt>
                <c:pt idx="111">
                  <c:v>452</c:v>
                </c:pt>
                <c:pt idx="112">
                  <c:v>358</c:v>
                </c:pt>
                <c:pt idx="113">
                  <c:v>235</c:v>
                </c:pt>
                <c:pt idx="114">
                  <c:v>139</c:v>
                </c:pt>
                <c:pt idx="115">
                  <c:v>73</c:v>
                </c:pt>
                <c:pt idx="116">
                  <c:v>107</c:v>
                </c:pt>
                <c:pt idx="117">
                  <c:v>73</c:v>
                </c:pt>
                <c:pt idx="118">
                  <c:v>90</c:v>
                </c:pt>
                <c:pt idx="119">
                  <c:v>143</c:v>
                </c:pt>
                <c:pt idx="120">
                  <c:v>147</c:v>
                </c:pt>
                <c:pt idx="121">
                  <c:v>77</c:v>
                </c:pt>
                <c:pt idx="122">
                  <c:v>71</c:v>
                </c:pt>
                <c:pt idx="123">
                  <c:v>60</c:v>
                </c:pt>
                <c:pt idx="124">
                  <c:v>56</c:v>
                </c:pt>
                <c:pt idx="125">
                  <c:v>64</c:v>
                </c:pt>
                <c:pt idx="126">
                  <c:v>97</c:v>
                </c:pt>
                <c:pt idx="127">
                  <c:v>178</c:v>
                </c:pt>
                <c:pt idx="128">
                  <c:v>196</c:v>
                </c:pt>
                <c:pt idx="129">
                  <c:v>117</c:v>
                </c:pt>
                <c:pt idx="130">
                  <c:v>116</c:v>
                </c:pt>
                <c:pt idx="131">
                  <c:v>93</c:v>
                </c:pt>
                <c:pt idx="132">
                  <c:v>85</c:v>
                </c:pt>
                <c:pt idx="133">
                  <c:v>81</c:v>
                </c:pt>
                <c:pt idx="134">
                  <c:v>114</c:v>
                </c:pt>
                <c:pt idx="135">
                  <c:v>99</c:v>
                </c:pt>
                <c:pt idx="136">
                  <c:v>119</c:v>
                </c:pt>
                <c:pt idx="137">
                  <c:v>75</c:v>
                </c:pt>
                <c:pt idx="138">
                  <c:v>78</c:v>
                </c:pt>
                <c:pt idx="139">
                  <c:v>110</c:v>
                </c:pt>
                <c:pt idx="140">
                  <c:v>122</c:v>
                </c:pt>
                <c:pt idx="141">
                  <c:v>80</c:v>
                </c:pt>
                <c:pt idx="142">
                  <c:v>90</c:v>
                </c:pt>
                <c:pt idx="143">
                  <c:v>105</c:v>
                </c:pt>
                <c:pt idx="144">
                  <c:v>87</c:v>
                </c:pt>
                <c:pt idx="145">
                  <c:v>54</c:v>
                </c:pt>
                <c:pt idx="146">
                  <c:v>53</c:v>
                </c:pt>
                <c:pt idx="147">
                  <c:v>47</c:v>
                </c:pt>
                <c:pt idx="148">
                  <c:v>37</c:v>
                </c:pt>
                <c:pt idx="149">
                  <c:v>42</c:v>
                </c:pt>
                <c:pt idx="150">
                  <c:v>75</c:v>
                </c:pt>
                <c:pt idx="151">
                  <c:v>144</c:v>
                </c:pt>
                <c:pt idx="152">
                  <c:v>213</c:v>
                </c:pt>
                <c:pt idx="153">
                  <c:v>106</c:v>
                </c:pt>
                <c:pt idx="154">
                  <c:v>99</c:v>
                </c:pt>
                <c:pt idx="155">
                  <c:v>106</c:v>
                </c:pt>
                <c:pt idx="156">
                  <c:v>82</c:v>
                </c:pt>
                <c:pt idx="157">
                  <c:v>99</c:v>
                </c:pt>
                <c:pt idx="158">
                  <c:v>112</c:v>
                </c:pt>
                <c:pt idx="159">
                  <c:v>102</c:v>
                </c:pt>
                <c:pt idx="160">
                  <c:v>131</c:v>
                </c:pt>
                <c:pt idx="161">
                  <c:v>82</c:v>
                </c:pt>
                <c:pt idx="162">
                  <c:v>60</c:v>
                </c:pt>
                <c:pt idx="163">
                  <c:v>134</c:v>
                </c:pt>
                <c:pt idx="164">
                  <c:v>120</c:v>
                </c:pt>
                <c:pt idx="165">
                  <c:v>89</c:v>
                </c:pt>
                <c:pt idx="166">
                  <c:v>98</c:v>
                </c:pt>
                <c:pt idx="167">
                  <c:v>101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2"/>
        <c:axId val="192221184"/>
        <c:axId val="192223104"/>
      </c:barChart>
      <c:catAx>
        <c:axId val="1922211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Day of week, hour of</a:t>
                </a:r>
                <a:r>
                  <a:rPr lang="en-US" baseline="0"/>
                  <a:t> day</a:t>
                </a:r>
                <a:endParaRPr lang="en-US"/>
              </a:p>
            </c:rich>
          </c:tx>
          <c:layout/>
          <c:overlay val="0"/>
        </c:title>
        <c:numFmt formatCode="General" sourceLinked="0"/>
        <c:majorTickMark val="out"/>
        <c:minorTickMark val="out"/>
        <c:tickLblPos val="nextTo"/>
        <c:txPr>
          <a:bodyPr rot="0"/>
          <a:lstStyle/>
          <a:p>
            <a:pPr>
              <a:defRPr sz="700"/>
            </a:pPr>
            <a:endParaRPr lang="en-US"/>
          </a:p>
        </c:txPr>
        <c:crossAx val="192223104"/>
        <c:crosses val="autoZero"/>
        <c:auto val="1"/>
        <c:lblAlgn val="ctr"/>
        <c:lblOffset val="100"/>
        <c:tickLblSkip val="24"/>
        <c:tickMarkSkip val="24"/>
        <c:noMultiLvlLbl val="1"/>
      </c:catAx>
      <c:valAx>
        <c:axId val="1922231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Entries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92221184"/>
        <c:crosses val="autoZero"/>
        <c:crossBetween val="between"/>
      </c:valAx>
    </c:plotArea>
    <c:plotVisOnly val="1"/>
    <c:dispBlanksAs val="zero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numFmt formatCode="0.00\%;[Red]\(0.00\%\)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Entries!$A$33:$A$48</c:f>
              <c:strCache>
                <c:ptCount val="16"/>
                <c:pt idx="0">
                  <c:v>Accelerator Projects</c:v>
                </c:pt>
                <c:pt idx="1">
                  <c:v>Booster</c:v>
                </c:pt>
                <c:pt idx="2">
                  <c:v>Controls</c:v>
                </c:pt>
                <c:pt idx="3">
                  <c:v>Cryogenics</c:v>
                </c:pt>
                <c:pt idx="4">
                  <c:v>External Beamlines</c:v>
                </c:pt>
                <c:pt idx="5">
                  <c:v>IFTB</c:v>
                </c:pt>
                <c:pt idx="6">
                  <c:v>Instrumentation</c:v>
                </c:pt>
                <c:pt idx="7">
                  <c:v>Linac</c:v>
                </c:pt>
                <c:pt idx="8">
                  <c:v>Main Injector</c:v>
                </c:pt>
                <c:pt idx="9">
                  <c:v>Muon</c:v>
                </c:pt>
                <c:pt idx="10">
                  <c:v>Operations</c:v>
                </c:pt>
                <c:pt idx="11">
                  <c:v>PreAcc</c:v>
                </c:pt>
                <c:pt idx="12">
                  <c:v>Proton Improvement Plan</c:v>
                </c:pt>
                <c:pt idx="13">
                  <c:v>Recycler</c:v>
                </c:pt>
                <c:pt idx="14">
                  <c:v>RF</c:v>
                </c:pt>
                <c:pt idx="15">
                  <c:v>Safety</c:v>
                </c:pt>
              </c:strCache>
            </c:strRef>
          </c:cat>
          <c:val>
            <c:numRef>
              <c:f>Entries!$C$33:$C$48</c:f>
              <c:numCache>
                <c:formatCode>General</c:formatCode>
                <c:ptCount val="16"/>
                <c:pt idx="0">
                  <c:v>3.7300430252818</c:v>
                </c:pt>
                <c:pt idx="1">
                  <c:v>8.2210290509547299</c:v>
                </c:pt>
                <c:pt idx="2">
                  <c:v>0.984958930412829</c:v>
                </c:pt>
                <c:pt idx="3">
                  <c:v>1.22319809408669</c:v>
                </c:pt>
                <c:pt idx="4">
                  <c:v>12.5591153148668</c:v>
                </c:pt>
                <c:pt idx="5">
                  <c:v>2.6099633751733502</c:v>
                </c:pt>
                <c:pt idx="6">
                  <c:v>0.69338264054332799</c:v>
                </c:pt>
                <c:pt idx="7">
                  <c:v>9.1490950467588803</c:v>
                </c:pt>
                <c:pt idx="8">
                  <c:v>7.2325143121288598</c:v>
                </c:pt>
                <c:pt idx="9">
                  <c:v>2.5957401415211701</c:v>
                </c:pt>
                <c:pt idx="10">
                  <c:v>75.984069978309606</c:v>
                </c:pt>
                <c:pt idx="11">
                  <c:v>3.7087081748035402</c:v>
                </c:pt>
                <c:pt idx="12">
                  <c:v>3.5558084130427103E-2</c:v>
                </c:pt>
                <c:pt idx="13">
                  <c:v>4.5478789602816203</c:v>
                </c:pt>
                <c:pt idx="14">
                  <c:v>0.248906588912989</c:v>
                </c:pt>
                <c:pt idx="15">
                  <c:v>0.62937808910855897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92242816"/>
        <c:axId val="192244352"/>
      </c:barChart>
      <c:catAx>
        <c:axId val="19224281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192244352"/>
        <c:crosses val="autoZero"/>
        <c:auto val="1"/>
        <c:lblAlgn val="ctr"/>
        <c:lblOffset val="100"/>
        <c:noMultiLvlLbl val="0"/>
      </c:catAx>
      <c:valAx>
        <c:axId val="192244352"/>
        <c:scaling>
          <c:orientation val="minMax"/>
        </c:scaling>
        <c:delete val="0"/>
        <c:axPos val="b"/>
        <c:majorGridlines/>
        <c:numFmt formatCode="0.00##\%;[Red]\(0.00##\%\)" sourceLinked="0"/>
        <c:majorTickMark val="none"/>
        <c:minorTickMark val="none"/>
        <c:tickLblPos val="nextTo"/>
        <c:crossAx val="1922428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D0BB50-8D84-496C-A436-DE79542AFDD8}" type="doc">
      <dgm:prSet loTypeId="urn:microsoft.com/office/officeart/2005/8/layout/targe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A1ABEC-9380-4E53-97FB-AD55AF5F452A}">
      <dgm:prSet phldrT="[Text]" custT="1"/>
      <dgm:spPr>
        <a:solidFill>
          <a:schemeClr val="accent5"/>
        </a:solidFill>
      </dgm:spPr>
      <dgm:t>
        <a:bodyPr/>
        <a:lstStyle/>
        <a:p>
          <a:endParaRPr lang="en-US" sz="2000" dirty="0"/>
        </a:p>
      </dgm:t>
    </dgm:pt>
    <dgm:pt modelId="{4284691C-F659-4FBB-8EA0-3214D539551B}" type="sibTrans" cxnId="{3BCB6B18-5B40-4F36-936B-AA9E1F478CAA}">
      <dgm:prSet/>
      <dgm:spPr/>
      <dgm:t>
        <a:bodyPr/>
        <a:lstStyle/>
        <a:p>
          <a:endParaRPr lang="en-US"/>
        </a:p>
      </dgm:t>
    </dgm:pt>
    <dgm:pt modelId="{15954F1E-CAB1-4963-8AD6-718F02FB177F}" type="parTrans" cxnId="{3BCB6B18-5B40-4F36-936B-AA9E1F478CAA}">
      <dgm:prSet/>
      <dgm:spPr/>
      <dgm:t>
        <a:bodyPr/>
        <a:lstStyle/>
        <a:p>
          <a:endParaRPr lang="en-US"/>
        </a:p>
      </dgm:t>
    </dgm:pt>
    <dgm:pt modelId="{745FA112-D4B3-406B-B087-CB07C865BD45}" type="pres">
      <dgm:prSet presAssocID="{75D0BB50-8D84-496C-A436-DE79542AFDD8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085533E-7FB0-4443-B180-ABDA4498DC66}" type="pres">
      <dgm:prSet presAssocID="{75D0BB50-8D84-496C-A436-DE79542AFDD8}" presName="outerBox" presStyleCnt="0"/>
      <dgm:spPr/>
    </dgm:pt>
    <dgm:pt modelId="{213861E2-6AEE-4EB2-9D8B-24E60927DEC0}" type="pres">
      <dgm:prSet presAssocID="{75D0BB50-8D84-496C-A436-DE79542AFDD8}" presName="outerBoxParent" presStyleLbl="node1" presStyleIdx="0" presStyleCnt="1" custLinFactNeighborX="-8698" custLinFactNeighborY="69"/>
      <dgm:spPr/>
      <dgm:t>
        <a:bodyPr/>
        <a:lstStyle/>
        <a:p>
          <a:endParaRPr lang="en-US"/>
        </a:p>
      </dgm:t>
    </dgm:pt>
    <dgm:pt modelId="{AE042905-52C8-4556-AB38-ED0F06FF6E80}" type="pres">
      <dgm:prSet presAssocID="{75D0BB50-8D84-496C-A436-DE79542AFDD8}" presName="outerBoxChildren" presStyleCnt="0"/>
      <dgm:spPr/>
    </dgm:pt>
  </dgm:ptLst>
  <dgm:cxnLst>
    <dgm:cxn modelId="{3BCB6B18-5B40-4F36-936B-AA9E1F478CAA}" srcId="{75D0BB50-8D84-496C-A436-DE79542AFDD8}" destId="{F4A1ABEC-9380-4E53-97FB-AD55AF5F452A}" srcOrd="0" destOrd="0" parTransId="{15954F1E-CAB1-4963-8AD6-718F02FB177F}" sibTransId="{4284691C-F659-4FBB-8EA0-3214D539551B}"/>
    <dgm:cxn modelId="{8A4C854B-4034-4C7D-8BB2-F67FB15B1B5C}" type="presOf" srcId="{75D0BB50-8D84-496C-A436-DE79542AFDD8}" destId="{745FA112-D4B3-406B-B087-CB07C865BD45}" srcOrd="0" destOrd="0" presId="urn:microsoft.com/office/officeart/2005/8/layout/target2"/>
    <dgm:cxn modelId="{18A5B29E-A772-45E7-B4FB-DD4E1E4BB7E6}" type="presOf" srcId="{F4A1ABEC-9380-4E53-97FB-AD55AF5F452A}" destId="{213861E2-6AEE-4EB2-9D8B-24E60927DEC0}" srcOrd="0" destOrd="0" presId="urn:microsoft.com/office/officeart/2005/8/layout/target2"/>
    <dgm:cxn modelId="{3A5C7760-70C6-4436-BE61-B1E4655F64FA}" type="presParOf" srcId="{745FA112-D4B3-406B-B087-CB07C865BD45}" destId="{F085533E-7FB0-4443-B180-ABDA4498DC66}" srcOrd="0" destOrd="0" presId="urn:microsoft.com/office/officeart/2005/8/layout/target2"/>
    <dgm:cxn modelId="{F88FB4F6-5B46-4266-9B1D-4C20ADBDCC0F}" type="presParOf" srcId="{F085533E-7FB0-4443-B180-ABDA4498DC66}" destId="{213861E2-6AEE-4EB2-9D8B-24E60927DEC0}" srcOrd="0" destOrd="0" presId="urn:microsoft.com/office/officeart/2005/8/layout/target2"/>
    <dgm:cxn modelId="{EF521E69-EF50-4962-A9A6-2513393DD907}" type="presParOf" srcId="{F085533E-7FB0-4443-B180-ABDA4498DC66}" destId="{AE042905-52C8-4556-AB38-ED0F06FF6E80}" srcOrd="1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861E2-6AEE-4EB2-9D8B-24E60927DEC0}">
      <dsp:nvSpPr>
        <dsp:cNvPr id="0" name=""/>
        <dsp:cNvSpPr/>
      </dsp:nvSpPr>
      <dsp:spPr>
        <a:xfrm>
          <a:off x="0" y="0"/>
          <a:ext cx="3767469" cy="3145259"/>
        </a:xfrm>
        <a:prstGeom prst="roundRect">
          <a:avLst>
            <a:gd name="adj" fmla="val 85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1941761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>
        <a:off x="78303" y="78303"/>
        <a:ext cx="3610863" cy="29886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BBD15A65-E033-400A-A9E2-513FB5D68094}" type="datetimeFigureOut">
              <a:rPr lang="en-US" altLang="en-US"/>
              <a:pPr/>
              <a:t>10/26/2014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C997784D-7248-4DA8-9B0F-57DE2E0299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2579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F3086E61-8BB7-4B62-A056-58F4F721C9CC}" type="datetimeFigureOut">
              <a:rPr lang="en-US" altLang="en-US"/>
              <a:pPr/>
              <a:t>10/26/2014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B0098E81-642F-4BA6-995B-CAAADC05BD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7597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98E81-642F-4BA6-995B-CAAADC05BDF2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718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most active day for adding entries</a:t>
            </a:r>
            <a:r>
              <a:rPr lang="en-US" baseline="0" dirty="0" smtClean="0"/>
              <a:t> was September 30, 2013 with 153 entries that day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err="1" smtClean="0"/>
              <a:t>Mtest</a:t>
            </a:r>
            <a:r>
              <a:rPr lang="en-US" baseline="0" dirty="0" smtClean="0"/>
              <a:t> users were given access to the </a:t>
            </a:r>
            <a:r>
              <a:rPr lang="en-US" baseline="0" dirty="0" err="1" smtClean="0"/>
              <a:t>elog</a:t>
            </a:r>
            <a:r>
              <a:rPr lang="en-US" baseline="0" dirty="0" smtClean="0"/>
              <a:t> (This was not appropriate)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Switchyard extraction studies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</a:t>
            </a:r>
            <a:r>
              <a:rPr lang="en-US" baseline="0" dirty="0" err="1" smtClean="0"/>
              <a:t>elog</a:t>
            </a:r>
            <a:r>
              <a:rPr lang="en-US" baseline="0" dirty="0" smtClean="0"/>
              <a:t> averages 77 entries per 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most active hour of the day for adding entries</a:t>
            </a:r>
            <a:r>
              <a:rPr lang="en-US" baseline="0" dirty="0" smtClean="0"/>
              <a:t> is 08:00–09:00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least active hour of the day for adding entries is 03:00-04:00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98E81-642F-4BA6-995B-CAAADC05BDF2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880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most active hour of the day for adding entries</a:t>
            </a:r>
            <a:r>
              <a:rPr lang="en-US" baseline="0" dirty="0" smtClean="0"/>
              <a:t> is 08:00–09:00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least active hour of the day for adding entries is 03:00-04:00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most active hour of the week for adding entries</a:t>
            </a:r>
            <a:r>
              <a:rPr lang="en-US" baseline="0" dirty="0" smtClean="0"/>
              <a:t> is 08:00–09:00 on Wednesday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Notice the fairly uniform pattern over each weekday and also when comparing weekend days to each other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Very active morning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Lull during lunch hours 11:00-13:00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Active afternoon with a sudden drop off in activity at 16:00 (normal work day)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Small spike at 23:00-00:00 for end of Operations shift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Goes to show that despite the randomness of failures that are recorded in the </a:t>
            </a:r>
            <a:r>
              <a:rPr lang="en-US" baseline="0" dirty="0" err="1" smtClean="0"/>
              <a:t>elog</a:t>
            </a:r>
            <a:r>
              <a:rPr lang="en-US" baseline="0" dirty="0" smtClean="0"/>
              <a:t>, most of the entries are systematic (Shifter call ins, shift changes, summaries…)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98E81-642F-4BA6-995B-CAAADC05BDF2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747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Entries can be tagged with multiple</a:t>
            </a:r>
            <a:r>
              <a:rPr lang="en-US" baseline="0" dirty="0" smtClean="0"/>
              <a:t> logs, so the percentages don’t add to 100%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vast</a:t>
            </a:r>
            <a:r>
              <a:rPr lang="en-US" baseline="0" dirty="0" smtClean="0"/>
              <a:t> majority of entries are tagged with the “Operations” log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98E81-642F-4BA6-995B-CAAADC05BDF2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248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DOE2000 “Electronic Notebook Project” Collaboration (~1996-2008)</a:t>
            </a:r>
          </a:p>
          <a:p>
            <a:pPr lvl="1"/>
            <a:r>
              <a:rPr lang="en-US" dirty="0" smtClean="0"/>
              <a:t>Pacific Northwest National Laboratory (PNNL)</a:t>
            </a:r>
          </a:p>
          <a:p>
            <a:pPr lvl="1"/>
            <a:r>
              <a:rPr lang="en-US" dirty="0" smtClean="0"/>
              <a:t>Lawrence Berkley National Laboratory (LBNL)</a:t>
            </a:r>
          </a:p>
          <a:p>
            <a:pPr lvl="1"/>
            <a:r>
              <a:rPr lang="en-US" dirty="0" smtClean="0"/>
              <a:t>Oakridge National Laboratory (ORNL)</a:t>
            </a:r>
          </a:p>
          <a:p>
            <a:r>
              <a:rPr lang="en-US" dirty="0" smtClean="0"/>
              <a:t>Adapted from “Electronic Notebook” created at Oakridge National Laboratory (ORNL)</a:t>
            </a:r>
          </a:p>
          <a:p>
            <a:r>
              <a:rPr lang="en-US" dirty="0" smtClean="0"/>
              <a:t>Electronic Notebook was adopted by more than 1000 users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98E81-642F-4BA6-995B-CAAADC05BDF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5243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 smtClean="0"/>
              <a:t>htaccess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98E81-642F-4BA6-995B-CAAADC05BDF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662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Search - Slow </a:t>
            </a:r>
          </a:p>
          <a:p>
            <a:r>
              <a:rPr lang="en-US" dirty="0" smtClean="0"/>
              <a:t>Too many </a:t>
            </a:r>
            <a:r>
              <a:rPr lang="en-US" dirty="0" err="1" smtClean="0"/>
              <a:t>elogs</a:t>
            </a:r>
            <a:r>
              <a:rPr lang="en-US" dirty="0" smtClean="0"/>
              <a:t> - Over expanded</a:t>
            </a:r>
          </a:p>
          <a:p>
            <a:r>
              <a:rPr lang="en-US" dirty="0" smtClean="0"/>
              <a:t>Security – non-existent by todays</a:t>
            </a:r>
            <a:r>
              <a:rPr lang="en-US" baseline="0" dirty="0" smtClean="0"/>
              <a:t> standards</a:t>
            </a:r>
          </a:p>
          <a:p>
            <a:r>
              <a:rPr lang="en-US" baseline="0" dirty="0" smtClean="0"/>
              <a:t>Functionality – not as user friendly as is could 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98E81-642F-4BA6-995B-CAAADC05BDF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505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we</a:t>
            </a:r>
            <a:r>
              <a:rPr lang="en-US" baseline="0" dirty="0" smtClean="0"/>
              <a:t> needed a fundamental architectural change using a relational database.</a:t>
            </a:r>
            <a:endParaRPr lang="en-US" dirty="0" smtClean="0"/>
          </a:p>
          <a:p>
            <a:r>
              <a:rPr lang="en-US" dirty="0" smtClean="0"/>
              <a:t>PostgreSQL</a:t>
            </a:r>
            <a:r>
              <a:rPr lang="en-US" baseline="0" dirty="0" smtClean="0"/>
              <a:t> </a:t>
            </a:r>
            <a:r>
              <a:rPr lang="en-US" dirty="0" smtClean="0"/>
              <a:t>is an open source object-relational database management system (ORDBMS)</a:t>
            </a:r>
          </a:p>
          <a:p>
            <a:r>
              <a:rPr lang="en-US" dirty="0" smtClean="0"/>
              <a:t>This architecture</a:t>
            </a:r>
            <a:r>
              <a:rPr lang="en-US" baseline="0" dirty="0" smtClean="0"/>
              <a:t> is scalable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98E81-642F-4BA6-995B-CAAADC05BDF2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8395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You’ll see more as we interface.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98E81-642F-4BA6-995B-CAAADC05BDF2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801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98E81-642F-4BA6-995B-CAAADC05BDF2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18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Its</a:t>
            </a:r>
            <a:r>
              <a:rPr lang="en-US" baseline="0" dirty="0" smtClean="0"/>
              <a:t> only possible to compare the old “MCR” </a:t>
            </a:r>
            <a:r>
              <a:rPr lang="en-US" baseline="0" dirty="0" err="1" smtClean="0"/>
              <a:t>elog</a:t>
            </a:r>
            <a:r>
              <a:rPr lang="en-US" baseline="0" dirty="0" smtClean="0"/>
              <a:t> entries to the “Operations” log entries of the new </a:t>
            </a:r>
            <a:r>
              <a:rPr lang="en-US" baseline="0" dirty="0" err="1" smtClean="0"/>
              <a:t>elog</a:t>
            </a:r>
            <a:endParaRPr lang="en-US" baseline="0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“MCR” </a:t>
            </a:r>
            <a:r>
              <a:rPr lang="en-US" baseline="0" dirty="0" err="1" smtClean="0"/>
              <a:t>elog</a:t>
            </a:r>
            <a:r>
              <a:rPr lang="en-US" baseline="0" dirty="0" smtClean="0"/>
              <a:t> was the only </a:t>
            </a:r>
            <a:r>
              <a:rPr lang="en-US" baseline="0" dirty="0" err="1" smtClean="0"/>
              <a:t>elog</a:t>
            </a:r>
            <a:r>
              <a:rPr lang="en-US" baseline="0" dirty="0" smtClean="0"/>
              <a:t> archived yearly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Horizontal blocks represent shutdowns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New “Operations” log portion of the </a:t>
            </a:r>
            <a:r>
              <a:rPr lang="en-US" baseline="0" dirty="0" err="1" smtClean="0"/>
              <a:t>elog</a:t>
            </a:r>
            <a:r>
              <a:rPr lang="en-US" baseline="0" dirty="0" smtClean="0"/>
              <a:t> is projected to have ~23k entries in 2014 which is average for the past several years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Many past entries in the “MCR” </a:t>
            </a:r>
            <a:r>
              <a:rPr lang="en-US" baseline="0" dirty="0" err="1" smtClean="0"/>
              <a:t>elog</a:t>
            </a:r>
            <a:r>
              <a:rPr lang="en-US" baseline="0" dirty="0" smtClean="0"/>
              <a:t> were mandated for certain actions/events during collider operation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98E81-642F-4BA6-995B-CAAADC05BDF2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7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HTTP request</a:t>
            </a:r>
            <a:r>
              <a:rPr lang="en-US" baseline="0" dirty="0" smtClean="0"/>
              <a:t>s are not page “hits”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Any HTTP request to the </a:t>
            </a:r>
            <a:r>
              <a:rPr lang="en-US" baseline="0" dirty="0" err="1" smtClean="0"/>
              <a:t>elog</a:t>
            </a:r>
            <a:r>
              <a:rPr lang="en-US" baseline="0" dirty="0" smtClean="0"/>
              <a:t> server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Relative comparison between days is fair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Lulls during holidays and shutdowns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Large increase starts in late April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 don’t know what caused the greater interest in the </a:t>
            </a:r>
            <a:r>
              <a:rPr lang="en-US" baseline="0" dirty="0" err="1" smtClean="0"/>
              <a:t>elog</a:t>
            </a:r>
            <a:r>
              <a:rPr lang="en-US" baseline="0" dirty="0" smtClean="0"/>
              <a:t> starting then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This is not reflected in entry and comment rates so its viewers not users (or at least not active authors)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People</a:t>
            </a:r>
            <a:r>
              <a:rPr lang="en-US" baseline="0" dirty="0" smtClean="0"/>
              <a:t> view the </a:t>
            </a:r>
            <a:r>
              <a:rPr lang="en-US" baseline="0" dirty="0" err="1" smtClean="0"/>
              <a:t>elog</a:t>
            </a:r>
            <a:r>
              <a:rPr lang="en-US" baseline="0" dirty="0" smtClean="0"/>
              <a:t> the most Monday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People view the </a:t>
            </a:r>
            <a:r>
              <a:rPr lang="en-US" baseline="0" dirty="0" err="1" smtClean="0"/>
              <a:t>elog</a:t>
            </a:r>
            <a:r>
              <a:rPr lang="en-US" baseline="0" dirty="0" smtClean="0"/>
              <a:t> the least Sunday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98E81-642F-4BA6-995B-CAAADC05BDF2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94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FermilabLogo_r0g48b1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0" y="660400"/>
            <a:ext cx="3373437" cy="1557339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itleSlide_v2_041114.png" hidden="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3" t="27111" r="8250" b="64297"/>
          <a:stretch/>
        </p:blipFill>
        <p:spPr bwMode="auto">
          <a:xfrm>
            <a:off x="744539" y="1859280"/>
            <a:ext cx="7645081" cy="58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FermilabLogo_r0g48b135.png" hidden="1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0" y="660400"/>
            <a:ext cx="3373437" cy="155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5"/>
            <a:ext cx="7526338" cy="113927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defRPr sz="3200" b="1" i="0" baseline="0">
                <a:solidFill>
                  <a:schemeClr val="tx1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>
                <a:solidFill>
                  <a:srgbClr val="00308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704850" y="2011680"/>
            <a:ext cx="7751445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400" dirty="0" smtClean="0">
                <a:effectLst>
                  <a:outerShdw blurRad="50800" dist="38100" dir="8100000" algn="tr" rotWithShape="0">
                    <a:schemeClr val="accent1">
                      <a:alpha val="50000"/>
                    </a:scheme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Operated by Fermi Research Alliance,</a:t>
            </a:r>
            <a:r>
              <a:rPr lang="en-US" sz="1400" baseline="0" dirty="0" smtClean="0">
                <a:effectLst>
                  <a:outerShdw blurRad="50800" dist="38100" dir="8100000" algn="tr" rotWithShape="0">
                    <a:schemeClr val="accent1">
                      <a:alpha val="50000"/>
                    </a:scheme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LLC for the U.S. Department of Energy Office of Science</a:t>
            </a:r>
            <a:endParaRPr lang="en-US" sz="1400" dirty="0">
              <a:effectLst>
                <a:outerShdw blurRad="50800" dist="38100" dir="8100000" algn="tr" rotWithShape="0">
                  <a:schemeClr val="accent1">
                    <a:alpha val="50000"/>
                  </a:scheme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793450" y="1915650"/>
            <a:ext cx="7537062" cy="1"/>
          </a:xfrm>
          <a:prstGeom prst="line">
            <a:avLst/>
          </a:prstGeom>
          <a:ln w="25400" cap="rnd">
            <a:solidFill>
              <a:schemeClr val="tx1"/>
            </a:solidFill>
            <a:prstDash val="solid"/>
          </a:ln>
          <a:effectLst>
            <a:outerShdw blurRad="50800" dist="12700" dir="8100000" algn="tr" rotWithShape="0">
              <a:schemeClr val="accent1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793450" y="2402426"/>
            <a:ext cx="7537062" cy="1"/>
          </a:xfrm>
          <a:prstGeom prst="line">
            <a:avLst/>
          </a:prstGeom>
          <a:ln w="25400" cap="rnd">
            <a:solidFill>
              <a:schemeClr val="tx1"/>
            </a:solidFill>
            <a:prstDash val="solid"/>
          </a:ln>
          <a:effectLst>
            <a:outerShdw blurRad="50800" dist="12700" dir="8100000" algn="tr" rotWithShape="0">
              <a:schemeClr val="accent1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639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1"/>
            <a:ext cx="8675688" cy="56689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33185-0B91-4C75-B3D9-09257A7FB2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446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28A1-EECB-4F9B-B28C-A2B514F63A9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125491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>
            <a:outerShdw blurRad="50800" dist="38100" dir="8100000" algn="tr" rotWithShape="0">
              <a:schemeClr val="tx1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25400" h="254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tx1"/>
          </a:solidFill>
          <a:ln w="50800" cap="rnd" cmpd="dbl" algn="ctr">
            <a:noFill/>
            <a:prstDash val="solid"/>
          </a:ln>
          <a:effectLst>
            <a:outerShdw blurRad="50800" dist="38100" dir="8100000" algn="tr" rotWithShape="0">
              <a:schemeClr val="tx1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25400" h="254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1371600" y="1200150"/>
            <a:ext cx="7620000" cy="742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46" y="1243012"/>
            <a:ext cx="663707" cy="657225"/>
          </a:xfrm>
          <a:prstGeom prst="rect">
            <a:avLst/>
          </a:prstGeom>
          <a:effectLst>
            <a:outerShdw blurRad="50800" dist="38100" dir="8100000" algn="tr" rotWithShape="0">
              <a:schemeClr val="bg2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9131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5" y="361950"/>
            <a:ext cx="8700851" cy="4369743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5" y="4943005"/>
            <a:ext cx="8700851" cy="10912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27B11-21BF-481B-B4E8-A31DB4D92C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252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2" y="1043047"/>
            <a:ext cx="8672513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459244-5EA4-4F38-8DD3-41E1161F9C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439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2"/>
            <a:ext cx="4205476" cy="12658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2" y="4765102"/>
            <a:ext cx="4206239" cy="12658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2801C6-D584-4FD1-8506-E9F4DA07C2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3679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2" y="1043047"/>
            <a:ext cx="8672513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 b="0" i="0" baseline="0">
                <a:solidFill>
                  <a:schemeClr val="tx1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5" y="6515101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15B59-BD64-4D4F-A817-D8AEEDDE07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262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2"/>
            <a:ext cx="4251960" cy="12658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2"/>
            <a:ext cx="4260850" cy="12658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5"/>
            <a:ext cx="4251324" cy="35687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2" y="1043695"/>
            <a:ext cx="4260851" cy="35687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D66BEECE-8BD2-4B69-951A-9CA6C3E6C5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27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4"/>
            <a:ext cx="3027894" cy="49942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628650" indent="-171450">
              <a:buFont typeface="Arial" panose="020B0604020202020204" pitchFamily="34" charset="0"/>
              <a:buChar char="•"/>
              <a:defRPr sz="1200"/>
            </a:lvl2pPr>
            <a:lvl3pPr marL="1085850" indent="-171450">
              <a:buFont typeface="Arial" panose="020B0604020202020204" pitchFamily="34" charset="0"/>
              <a:buChar char="•"/>
              <a:defRPr sz="1000"/>
            </a:lvl3pPr>
            <a:lvl4pPr marL="1543050" indent="-171450">
              <a:buFont typeface="Arial" panose="020B0604020202020204" pitchFamily="34" charset="0"/>
              <a:buChar char="•"/>
              <a:defRPr sz="900"/>
            </a:lvl4pPr>
            <a:lvl5pPr marL="2000250" indent="-171450">
              <a:buFont typeface="Arial" panose="020B0604020202020204" pitchFamily="34" charset="0"/>
              <a:buChar char="•"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5"/>
            <a:ext cx="5420360" cy="49942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A3FE00A2-BFBE-4E2E-9F02-7C16E43AE0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9727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&amp; Caption with forma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4"/>
            <a:ext cx="3027894" cy="49942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000"/>
            </a:lvl3pPr>
            <a:lvl4pPr marL="1371600" indent="0">
              <a:buFont typeface="Arial" panose="020B0604020202020204" pitchFamily="34" charset="0"/>
              <a:buNone/>
              <a:defRPr sz="900"/>
            </a:lvl4pPr>
            <a:lvl5pPr marL="1828800" indent="0">
              <a:buFont typeface="Arial" panose="020B0604020202020204" pitchFamily="34" charset="0"/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5"/>
            <a:ext cx="5420360" cy="49942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A3FE00A2-BFBE-4E2E-9F02-7C16E43AE0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766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5" y="1043694"/>
            <a:ext cx="8700851" cy="3695055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5" y="4943005"/>
            <a:ext cx="8700851" cy="10912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CD173-772D-4672-97C7-6CB65C72BB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4446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C8D7-5559-4319-9972-031538178259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125491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>
            <a:outerShdw blurRad="50800" dist="38100" dir="8100000" algn="tr" rotWithShape="0">
              <a:schemeClr val="tx1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25400" h="254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tx1"/>
          </a:solidFill>
          <a:ln w="50800" cap="rnd" cmpd="dbl" algn="ctr">
            <a:noFill/>
            <a:prstDash val="solid"/>
          </a:ln>
          <a:effectLst>
            <a:outerShdw blurRad="50800" dist="38100" dir="8100000" algn="tr" rotWithShape="0">
              <a:schemeClr val="tx1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25400" h="254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1371600" y="1200150"/>
            <a:ext cx="7620000" cy="742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46" y="1243012"/>
            <a:ext cx="663707" cy="657225"/>
          </a:xfrm>
          <a:prstGeom prst="rect">
            <a:avLst/>
          </a:prstGeom>
          <a:effectLst>
            <a:outerShdw blurRad="50800" dist="38100" dir="8100000" algn="tr" rotWithShape="0">
              <a:schemeClr val="bg2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202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91" y="1"/>
            <a:ext cx="9145191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298448"/>
            <a:ext cx="209486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256" y="1447800"/>
            <a:ext cx="3896998" cy="457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5" y="3129281"/>
            <a:ext cx="2094869" cy="2895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06B6-C816-4861-964D-15A98395707D}" type="datetimeFigureOut">
              <a:rPr lang="en-US" dirty="0"/>
              <a:t>10/26/2014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391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69264"/>
            <a:ext cx="6619244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6040"/>
            <a:ext cx="362102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6" y="3198448"/>
            <a:ext cx="3621024" cy="28437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82" y="2606040"/>
            <a:ext cx="362102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3" y="3187922"/>
            <a:ext cx="3618870" cy="285431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6B77-F4F4-4427-AC4F-9A623798AD82}" type="datetimeFigureOut">
              <a:rPr lang="en-US" dirty="0"/>
              <a:t>10/26/2014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811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aderFooter_041114.png" hidden="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40" y="6515101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3087"/>
                </a:solidFill>
                <a:latin typeface="Helvetica" pitchFamily="34" charset="0"/>
              </a:defRPr>
            </a:lvl1pPr>
          </a:lstStyle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1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2" y="6515101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baseline="0">
                <a:solidFill>
                  <a:schemeClr val="accent2"/>
                </a:solidFill>
                <a:latin typeface="Helvetica" pitchFamily="34" charset="0"/>
              </a:defRPr>
            </a:lvl1pPr>
          </a:lstStyle>
          <a:p>
            <a:fld id="{7AEEC8D7-5559-4319-9972-031538178259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 flipV="1">
            <a:off x="228602" y="806200"/>
            <a:ext cx="8686798" cy="1"/>
          </a:xfrm>
          <a:prstGeom prst="line">
            <a:avLst/>
          </a:prstGeom>
          <a:ln w="25400" cap="rnd">
            <a:solidFill>
              <a:schemeClr val="tx1"/>
            </a:solidFill>
            <a:prstDash val="solid"/>
          </a:ln>
          <a:effectLst>
            <a:outerShdw blurRad="50800" dist="50800" dir="8100000" algn="tr" rotWithShape="0">
              <a:schemeClr val="accent1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25400" h="25400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228600" y="6365457"/>
            <a:ext cx="7307263" cy="0"/>
          </a:xfrm>
          <a:prstGeom prst="line">
            <a:avLst/>
          </a:prstGeom>
          <a:ln w="88900" cap="rnd" cmpd="sng">
            <a:solidFill>
              <a:schemeClr val="tx1"/>
            </a:solidFill>
            <a:prstDash val="solid"/>
          </a:ln>
          <a:effectLst>
            <a:outerShdw blurRad="50800" dist="50800" dir="8100000" algn="tr" rotWithShape="0">
              <a:schemeClr val="accent1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25400" h="25400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8" descr="FermilabLogo_r0g48b135.png"/>
          <p:cNvPicPr>
            <a:picLocks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178" y="6041158"/>
            <a:ext cx="1402125" cy="647993"/>
          </a:xfrm>
          <a:prstGeom prst="rect">
            <a:avLst/>
          </a:prstGeom>
          <a:noFill/>
          <a:ln>
            <a:noFill/>
          </a:ln>
          <a:effectLst>
            <a:outerShdw blurRad="50800" dist="50800" dir="8100000" algn="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57" r:id="rId3"/>
    <p:sldLayoutId id="2147484058" r:id="rId4"/>
    <p:sldLayoutId id="2147484072" r:id="rId5"/>
    <p:sldLayoutId id="2147484059" r:id="rId6"/>
    <p:sldLayoutId id="2147484067" r:id="rId7"/>
    <p:sldLayoutId id="2147484070" r:id="rId8"/>
    <p:sldLayoutId id="2147484071" r:id="rId9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Footer_041114.png" hidden="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5" y="6515101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3087"/>
                </a:solidFill>
                <a:latin typeface="Helvetica" pitchFamily="34" charset="0"/>
              </a:defRPr>
            </a:lvl1pPr>
          </a:lstStyle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1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308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2" y="6515101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 baseline="0">
                <a:solidFill>
                  <a:schemeClr val="accent2"/>
                </a:solidFill>
                <a:latin typeface="Helvetica" pitchFamily="34" charset="0"/>
              </a:defRPr>
            </a:lvl1pPr>
          </a:lstStyle>
          <a:p>
            <a:fld id="{546128A1-EECB-4F9B-B28C-A2B514F63A9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6365457"/>
            <a:ext cx="7297740" cy="0"/>
          </a:xfrm>
          <a:prstGeom prst="line">
            <a:avLst/>
          </a:prstGeom>
          <a:ln w="88900" cap="rnd" cmpd="sng"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schemeClr val="accent1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25400" h="25400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FermilabLogo_r0g48b135.png"/>
          <p:cNvPicPr>
            <a:picLocks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178" y="6041158"/>
            <a:ext cx="1402125" cy="64799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6" r:id="rId2"/>
    <p:sldLayoutId id="2147484061" r:id="rId3"/>
    <p:sldLayoutId id="2147484062" r:id="rId4"/>
    <p:sldLayoutId id="2147484063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4.wmv"/><Relationship Id="rId7" Type="http://schemas.openxmlformats.org/officeDocument/2006/relationships/image" Target="../media/image62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61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4.wm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gif"/><Relationship Id="rId18" Type="http://schemas.openxmlformats.org/officeDocument/2006/relationships/image" Target="../media/image28.gif"/><Relationship Id="rId26" Type="http://schemas.openxmlformats.org/officeDocument/2006/relationships/image" Target="../media/image36.gif"/><Relationship Id="rId39" Type="http://schemas.openxmlformats.org/officeDocument/2006/relationships/image" Target="../media/image49.gif"/><Relationship Id="rId3" Type="http://schemas.openxmlformats.org/officeDocument/2006/relationships/image" Target="../media/image13.PNG"/><Relationship Id="rId21" Type="http://schemas.openxmlformats.org/officeDocument/2006/relationships/image" Target="../media/image31.gif"/><Relationship Id="rId34" Type="http://schemas.openxmlformats.org/officeDocument/2006/relationships/image" Target="../media/image44.gif"/><Relationship Id="rId7" Type="http://schemas.openxmlformats.org/officeDocument/2006/relationships/image" Target="../media/image17.gif"/><Relationship Id="rId12" Type="http://schemas.openxmlformats.org/officeDocument/2006/relationships/image" Target="../media/image22.gif"/><Relationship Id="rId17" Type="http://schemas.openxmlformats.org/officeDocument/2006/relationships/image" Target="../media/image27.gif"/><Relationship Id="rId25" Type="http://schemas.openxmlformats.org/officeDocument/2006/relationships/image" Target="../media/image35.gif"/><Relationship Id="rId33" Type="http://schemas.openxmlformats.org/officeDocument/2006/relationships/image" Target="../media/image43.gif"/><Relationship Id="rId38" Type="http://schemas.openxmlformats.org/officeDocument/2006/relationships/image" Target="../media/image48.gif"/><Relationship Id="rId2" Type="http://schemas.openxmlformats.org/officeDocument/2006/relationships/image" Target="../media/image10.PNG"/><Relationship Id="rId16" Type="http://schemas.openxmlformats.org/officeDocument/2006/relationships/image" Target="../media/image26.gif"/><Relationship Id="rId20" Type="http://schemas.openxmlformats.org/officeDocument/2006/relationships/image" Target="../media/image30.gif"/><Relationship Id="rId29" Type="http://schemas.openxmlformats.org/officeDocument/2006/relationships/image" Target="../media/image39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gif"/><Relationship Id="rId11" Type="http://schemas.openxmlformats.org/officeDocument/2006/relationships/image" Target="../media/image21.gif"/><Relationship Id="rId24" Type="http://schemas.openxmlformats.org/officeDocument/2006/relationships/image" Target="../media/image34.gif"/><Relationship Id="rId32" Type="http://schemas.openxmlformats.org/officeDocument/2006/relationships/image" Target="../media/image42.gif"/><Relationship Id="rId37" Type="http://schemas.openxmlformats.org/officeDocument/2006/relationships/image" Target="../media/image47.gif"/><Relationship Id="rId5" Type="http://schemas.openxmlformats.org/officeDocument/2006/relationships/image" Target="../media/image15.gif"/><Relationship Id="rId15" Type="http://schemas.openxmlformats.org/officeDocument/2006/relationships/image" Target="../media/image25.gif"/><Relationship Id="rId23" Type="http://schemas.openxmlformats.org/officeDocument/2006/relationships/image" Target="../media/image33.gif"/><Relationship Id="rId28" Type="http://schemas.openxmlformats.org/officeDocument/2006/relationships/image" Target="../media/image38.gif"/><Relationship Id="rId36" Type="http://schemas.openxmlformats.org/officeDocument/2006/relationships/image" Target="../media/image46.gif"/><Relationship Id="rId10" Type="http://schemas.openxmlformats.org/officeDocument/2006/relationships/image" Target="../media/image20.gif"/><Relationship Id="rId19" Type="http://schemas.openxmlformats.org/officeDocument/2006/relationships/image" Target="../media/image29.gif"/><Relationship Id="rId31" Type="http://schemas.openxmlformats.org/officeDocument/2006/relationships/image" Target="../media/image41.gif"/><Relationship Id="rId4" Type="http://schemas.openxmlformats.org/officeDocument/2006/relationships/image" Target="../media/image14.gif"/><Relationship Id="rId9" Type="http://schemas.openxmlformats.org/officeDocument/2006/relationships/image" Target="../media/image19.gif"/><Relationship Id="rId14" Type="http://schemas.openxmlformats.org/officeDocument/2006/relationships/image" Target="../media/image24.gif"/><Relationship Id="rId22" Type="http://schemas.openxmlformats.org/officeDocument/2006/relationships/image" Target="../media/image32.gif"/><Relationship Id="rId27" Type="http://schemas.openxmlformats.org/officeDocument/2006/relationships/image" Target="../media/image37.gif"/><Relationship Id="rId30" Type="http://schemas.openxmlformats.org/officeDocument/2006/relationships/image" Target="../media/image40.gif"/><Relationship Id="rId35" Type="http://schemas.openxmlformats.org/officeDocument/2006/relationships/image" Target="../media/image4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7"/>
            <a:ext cx="7526338" cy="1139825"/>
          </a:xfrm>
          <a:noFill/>
          <a:effectLst>
            <a:outerShdw blurRad="50800" dist="38100" dir="8100000" algn="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dirty="0"/>
              <a:t>2</a:t>
            </a:r>
            <a:r>
              <a:rPr lang="en-US" sz="2800" baseline="30000" dirty="0"/>
              <a:t>nd</a:t>
            </a:r>
            <a:r>
              <a:rPr lang="en-US" sz="2800" dirty="0"/>
              <a:t> Generation Electronic </a:t>
            </a:r>
            <a:r>
              <a:rPr lang="en-US" sz="2800" dirty="0" smtClean="0"/>
              <a:t>Logbook</a:t>
            </a:r>
            <a:endParaRPr lang="en-US" altLang="en-US" sz="2800" dirty="0" smtClean="0">
              <a:latin typeface="Helvetica" pitchFamily="34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6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solidFill>
                  <a:schemeClr val="tx2"/>
                </a:solidFill>
                <a:latin typeface="Helvetica" pitchFamily="34" charset="0"/>
              </a:rPr>
              <a:t>Presenter: Duane Newhart</a:t>
            </a:r>
          </a:p>
          <a:p>
            <a:r>
              <a:rPr lang="en-US" altLang="en-US" dirty="0" smtClean="0">
                <a:solidFill>
                  <a:schemeClr val="tx2"/>
                </a:solidFill>
                <a:latin typeface="Helvetica" pitchFamily="34" charset="0"/>
              </a:rPr>
              <a:t>Co-Author: Kyle Hazelwood</a:t>
            </a:r>
          </a:p>
          <a:p>
            <a:r>
              <a:rPr lang="en-US" altLang="en-US" dirty="0">
                <a:solidFill>
                  <a:schemeClr val="tx2"/>
                </a:solidFill>
                <a:latin typeface="Helvetica" pitchFamily="34" charset="0"/>
              </a:rPr>
              <a:t>WAO14 Communications </a:t>
            </a:r>
            <a:r>
              <a:rPr lang="en-US" altLang="en-US" dirty="0" smtClean="0">
                <a:solidFill>
                  <a:schemeClr val="tx2"/>
                </a:solidFill>
                <a:latin typeface="Helvetica" pitchFamily="34" charset="0"/>
              </a:rPr>
              <a:t>Session</a:t>
            </a:r>
          </a:p>
          <a:p>
            <a:r>
              <a:rPr lang="en-US" altLang="en-US" dirty="0" smtClean="0">
                <a:solidFill>
                  <a:schemeClr val="tx2"/>
                </a:solidFill>
                <a:latin typeface="Helvetica" pitchFamily="34" charset="0"/>
              </a:rPr>
              <a:t>29 10 2014</a:t>
            </a:r>
          </a:p>
          <a:p>
            <a:endParaRPr lang="en-US" altLang="en-US" dirty="0" smtClean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15B59-BD64-4D4F-A817-D8AEEDDE07D5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39393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Architecture</a:t>
            </a:r>
            <a:endParaRPr lang="en-US" sz="24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Relational Database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Data filtering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Functionality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Searching</a:t>
            </a:r>
            <a:endParaRPr lang="en-US" sz="24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Product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41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120986645"/>
              </p:ext>
            </p:extLst>
          </p:nvPr>
        </p:nvGraphicFramePr>
        <p:xfrm>
          <a:off x="404781" y="2200029"/>
          <a:ext cx="3767469" cy="3145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576675" y="2441074"/>
            <a:ext cx="2191116" cy="2729381"/>
            <a:chOff x="576675" y="2441074"/>
            <a:chExt cx="2191116" cy="2729381"/>
          </a:xfrm>
        </p:grpSpPr>
        <p:grpSp>
          <p:nvGrpSpPr>
            <p:cNvPr id="14" name="Group 13"/>
            <p:cNvGrpSpPr/>
            <p:nvPr/>
          </p:nvGrpSpPr>
          <p:grpSpPr>
            <a:xfrm>
              <a:off x="576675" y="2441074"/>
              <a:ext cx="2191116" cy="2729381"/>
              <a:chOff x="190747" y="732425"/>
              <a:chExt cx="3057272" cy="1727499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190747" y="732425"/>
                <a:ext cx="3057272" cy="1727499"/>
              </a:xfrm>
              <a:prstGeom prst="roundRect">
                <a:avLst>
                  <a:gd name="adj" fmla="val 10500"/>
                </a:avLst>
              </a:prstGeom>
              <a:solidFill>
                <a:schemeClr val="accent3"/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6" name="Rounded Rectangle 4"/>
              <p:cNvSpPr/>
              <p:nvPr/>
            </p:nvSpPr>
            <p:spPr>
              <a:xfrm>
                <a:off x="268537" y="785552"/>
                <a:ext cx="2951018" cy="162124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5250" tIns="95250" rIns="95250" bIns="95250" numCol="1" spcCol="1270" anchor="t" anchorCtr="0">
                <a:noAutofit/>
              </a:bodyPr>
              <a:lstStyle/>
              <a:p>
                <a:pPr lvl="0" algn="l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500" kern="1200" dirty="0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799936" y="2522478"/>
              <a:ext cx="17780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Apache Tomcat</a:t>
              </a:r>
              <a:endParaRPr lang="en-US" sz="2000" dirty="0"/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3055463" y="3275829"/>
            <a:ext cx="929105" cy="1305051"/>
          </a:xfrm>
          <a:prstGeom prst="roundRect">
            <a:avLst>
              <a:gd name="adj" fmla="val 105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000" dirty="0" smtClean="0"/>
              <a:t>PostgreSQL (RDB)</a:t>
            </a:r>
            <a:endParaRPr lang="en-US" sz="1000" dirty="0"/>
          </a:p>
        </p:txBody>
      </p:sp>
      <p:sp>
        <p:nvSpPr>
          <p:cNvPr id="21" name="Rounded Rectangle 20"/>
          <p:cNvSpPr/>
          <p:nvPr/>
        </p:nvSpPr>
        <p:spPr>
          <a:xfrm>
            <a:off x="3922575" y="1296355"/>
            <a:ext cx="1210791" cy="405311"/>
          </a:xfrm>
          <a:prstGeom prst="roundRect">
            <a:avLst>
              <a:gd name="adj" fmla="val 10500"/>
            </a:avLst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1600" dirty="0" smtClean="0"/>
              <a:t>Client/API</a:t>
            </a:r>
            <a:endParaRPr lang="en-US" sz="1600" dirty="0"/>
          </a:p>
        </p:txBody>
      </p:sp>
      <p:sp>
        <p:nvSpPr>
          <p:cNvPr id="23" name="Rounded Rectangle 22"/>
          <p:cNvSpPr/>
          <p:nvPr/>
        </p:nvSpPr>
        <p:spPr>
          <a:xfrm>
            <a:off x="787533" y="3032911"/>
            <a:ext cx="1182651" cy="372789"/>
          </a:xfrm>
          <a:prstGeom prst="roundRect">
            <a:avLst>
              <a:gd name="adj" fmla="val 10500"/>
            </a:avLst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1400" dirty="0" smtClean="0"/>
              <a:t>Filters</a:t>
            </a:r>
            <a:endParaRPr lang="en-US" sz="1400" dirty="0"/>
          </a:p>
        </p:txBody>
      </p:sp>
      <p:sp>
        <p:nvSpPr>
          <p:cNvPr id="24" name="Rounded Rectangle 23"/>
          <p:cNvSpPr/>
          <p:nvPr/>
        </p:nvSpPr>
        <p:spPr>
          <a:xfrm>
            <a:off x="1227735" y="3778004"/>
            <a:ext cx="1182651" cy="348626"/>
          </a:xfrm>
          <a:prstGeom prst="roundRect">
            <a:avLst>
              <a:gd name="adj" fmla="val 105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1200" dirty="0" smtClean="0"/>
              <a:t>Servlets/JSP</a:t>
            </a:r>
            <a:endParaRPr lang="en-US" sz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799935" y="4482851"/>
            <a:ext cx="1182651" cy="365570"/>
          </a:xfrm>
          <a:prstGeom prst="roundRect">
            <a:avLst>
              <a:gd name="adj" fmla="val 105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1400" dirty="0" smtClean="0"/>
              <a:t>Beans</a:t>
            </a:r>
            <a:endParaRPr lang="en-US" sz="14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015567" y="3219305"/>
            <a:ext cx="1009156" cy="3450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410386" y="3952317"/>
            <a:ext cx="614337" cy="1583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601154" y="3405699"/>
            <a:ext cx="0" cy="3172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1601154" y="4149178"/>
            <a:ext cx="0" cy="3172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028948" y="3405700"/>
            <a:ext cx="10085" cy="10453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963611" y="2441073"/>
            <a:ext cx="115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Elog1</a:t>
            </a:r>
            <a:endParaRPr lang="en-US" dirty="0"/>
          </a:p>
        </p:txBody>
      </p:sp>
      <p:cxnSp>
        <p:nvCxnSpPr>
          <p:cNvPr id="84" name="Straight Arrow Connector 83"/>
          <p:cNvCxnSpPr/>
          <p:nvPr/>
        </p:nvCxnSpPr>
        <p:spPr>
          <a:xfrm flipV="1">
            <a:off x="2708926" y="1499011"/>
            <a:ext cx="1149650" cy="9420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984568" y="1499009"/>
            <a:ext cx="4679828" cy="3844881"/>
            <a:chOff x="3984568" y="1499009"/>
            <a:chExt cx="4679828" cy="3844881"/>
          </a:xfrm>
        </p:grpSpPr>
        <p:grpSp>
          <p:nvGrpSpPr>
            <p:cNvPr id="52" name="Group 51"/>
            <p:cNvGrpSpPr/>
            <p:nvPr/>
          </p:nvGrpSpPr>
          <p:grpSpPr>
            <a:xfrm>
              <a:off x="4896928" y="2198631"/>
              <a:ext cx="3767468" cy="3145259"/>
              <a:chOff x="0" y="0"/>
              <a:chExt cx="5023291" cy="3145259"/>
            </a:xfrm>
          </p:grpSpPr>
          <p:sp>
            <p:nvSpPr>
              <p:cNvPr id="55" name="Rounded Rectangle 54"/>
              <p:cNvSpPr/>
              <p:nvPr/>
            </p:nvSpPr>
            <p:spPr>
              <a:xfrm>
                <a:off x="0" y="0"/>
                <a:ext cx="5023291" cy="3145259"/>
              </a:xfrm>
              <a:prstGeom prst="roundRect">
                <a:avLst>
                  <a:gd name="adj" fmla="val 8500"/>
                </a:avLst>
              </a:prstGeom>
              <a:solidFill>
                <a:schemeClr val="accent5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6" name="Rounded Rectangle 4"/>
              <p:cNvSpPr/>
              <p:nvPr/>
            </p:nvSpPr>
            <p:spPr>
              <a:xfrm>
                <a:off x="78303" y="78303"/>
                <a:ext cx="4866685" cy="298865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1941761" numCol="1" spcCol="1270" anchor="t" anchorCtr="0">
                <a:noAutofit/>
              </a:bodyPr>
              <a:lstStyle/>
              <a:p>
                <a:pPr lvl="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kern="1200" dirty="0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6273696" y="2471322"/>
              <a:ext cx="2191116" cy="2729381"/>
              <a:chOff x="190747" y="732425"/>
              <a:chExt cx="3057272" cy="1727499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190747" y="732425"/>
                <a:ext cx="3057272" cy="1727499"/>
              </a:xfrm>
              <a:prstGeom prst="roundRect">
                <a:avLst>
                  <a:gd name="adj" fmla="val 10500"/>
                </a:avLst>
              </a:prstGeom>
              <a:solidFill>
                <a:schemeClr val="accent3"/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9" name="Rounded Rectangle 4"/>
              <p:cNvSpPr/>
              <p:nvPr/>
            </p:nvSpPr>
            <p:spPr>
              <a:xfrm>
                <a:off x="268537" y="785552"/>
                <a:ext cx="2951018" cy="162124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5250" tIns="95250" rIns="95250" bIns="95250" numCol="1" spcCol="1270" anchor="t" anchorCtr="0">
                <a:noAutofit/>
              </a:bodyPr>
              <a:lstStyle/>
              <a:p>
                <a:pPr lvl="0" algn="l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500" kern="1200" dirty="0"/>
              </a:p>
            </p:txBody>
          </p:sp>
        </p:grpSp>
        <p:sp>
          <p:nvSpPr>
            <p:cNvPr id="37" name="Rounded Rectangle 36"/>
            <p:cNvSpPr/>
            <p:nvPr/>
          </p:nvSpPr>
          <p:spPr>
            <a:xfrm>
              <a:off x="7074408" y="3062569"/>
              <a:ext cx="1182651" cy="372789"/>
            </a:xfrm>
            <a:prstGeom prst="roundRect">
              <a:avLst>
                <a:gd name="adj" fmla="val 10500"/>
              </a:avLst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r>
                <a:rPr lang="en-US" sz="1400" dirty="0" smtClean="0"/>
                <a:t>Filters</a:t>
              </a:r>
              <a:endParaRPr lang="en-US" sz="1400" dirty="0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6595656" y="3857914"/>
              <a:ext cx="1182651" cy="348626"/>
            </a:xfrm>
            <a:prstGeom prst="roundRect">
              <a:avLst>
                <a:gd name="adj" fmla="val 105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r>
                <a:rPr lang="en-US" sz="1200" dirty="0" smtClean="0"/>
                <a:t>Servlets/JSP</a:t>
              </a:r>
              <a:endParaRPr lang="en-US" sz="1200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7084678" y="4544249"/>
              <a:ext cx="1182651" cy="365570"/>
            </a:xfrm>
            <a:prstGeom prst="roundRect">
              <a:avLst>
                <a:gd name="adj" fmla="val 105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r>
                <a:rPr lang="en-US" sz="1400" dirty="0" smtClean="0"/>
                <a:t>Beans</a:t>
              </a:r>
              <a:endParaRPr lang="en-US" sz="1400" dirty="0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7386929" y="3450932"/>
              <a:ext cx="5621" cy="34372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7413170" y="4222529"/>
              <a:ext cx="0" cy="31728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8063745" y="3474320"/>
              <a:ext cx="10085" cy="104531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6427640" y="2547891"/>
              <a:ext cx="17780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Apache Tomcat</a:t>
              </a:r>
              <a:endParaRPr lang="en-US" sz="2000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5058290" y="3265289"/>
              <a:ext cx="929105" cy="1305051"/>
            </a:xfrm>
            <a:prstGeom prst="roundRect">
              <a:avLst>
                <a:gd name="adj" fmla="val 105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r>
                <a:rPr lang="en-US" sz="1000" dirty="0" smtClean="0"/>
                <a:t>PostgreSQL RDB</a:t>
              </a:r>
              <a:endParaRPr lang="en-US" sz="1000" dirty="0"/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5987395" y="3265289"/>
              <a:ext cx="1035429" cy="26454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5994998" y="4034825"/>
              <a:ext cx="557396" cy="5730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058290" y="2409393"/>
              <a:ext cx="11545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Elog2 </a:t>
              </a:r>
              <a:r>
                <a:rPr lang="en-US" sz="2000" dirty="0" smtClean="0"/>
                <a:t>(backup)</a:t>
              </a:r>
              <a:endParaRPr lang="en-US" sz="2000" dirty="0"/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>
              <a:off x="3984568" y="3842366"/>
              <a:ext cx="1073723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4159012" y="3419295"/>
              <a:ext cx="7379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Real time replication</a:t>
              </a:r>
              <a:endParaRPr lang="en-US" sz="1000" dirty="0"/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>
              <a:off x="5147799" y="1499009"/>
              <a:ext cx="1181649" cy="1006816"/>
            </a:xfrm>
            <a:prstGeom prst="straightConnector1">
              <a:avLst/>
            </a:prstGeom>
            <a:ln>
              <a:prstDash val="dash"/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4763069" y="2233938"/>
            <a:ext cx="41523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PostgreSQL Relational Database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Data Storage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Apache / Tomcat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Java Servlets &amp; JSP pages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Provide user interface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Servlets and filters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Handle routing requests,</a:t>
            </a:r>
            <a:r>
              <a:rPr lang="en-US" dirty="0"/>
              <a:t> </a:t>
            </a:r>
            <a:r>
              <a:rPr lang="en-US" dirty="0" smtClean="0"/>
              <a:t>intercept &amp; redirects</a:t>
            </a:r>
          </a:p>
        </p:txBody>
      </p:sp>
    </p:spTree>
    <p:extLst>
      <p:ext uri="{BB962C8B-B14F-4D97-AF65-F5344CB8AC3E}">
        <p14:creationId xmlns:p14="http://schemas.microsoft.com/office/powerpoint/2010/main" val="27004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37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37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3" grpId="0" animBg="1"/>
      <p:bldP spid="24" grpId="0" animBg="1"/>
      <p:bldP spid="24" grpId="1" animBg="1"/>
      <p:bldP spid="6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Graphical User Interface (GUI)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E00A2-BFBE-4E2E-9F02-7C16E43AE024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01" y="925370"/>
            <a:ext cx="8129999" cy="5212080"/>
          </a:xfrm>
        </p:spPr>
      </p:pic>
    </p:spTree>
    <p:extLst>
      <p:ext uri="{BB962C8B-B14F-4D97-AF65-F5344CB8AC3E}">
        <p14:creationId xmlns:p14="http://schemas.microsoft.com/office/powerpoint/2010/main" val="375569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 noChangeAspect="1"/>
          </p:cNvSpPr>
          <p:nvPr>
            <p:ph type="body" sz="half" idx="2"/>
          </p:nvPr>
        </p:nvSpPr>
        <p:spPr>
          <a:xfrm>
            <a:off x="228600" y="1043694"/>
            <a:ext cx="3845966" cy="5044219"/>
          </a:xfrm>
        </p:spPr>
        <p:txBody>
          <a:bodyPr>
            <a:normAutofit/>
          </a:bodyPr>
          <a:lstStyle/>
          <a:p>
            <a:r>
              <a:rPr lang="en-US" dirty="0" err="1" smtClean="0"/>
              <a:t>Elog</a:t>
            </a:r>
            <a:r>
              <a:rPr lang="en-US" dirty="0" smtClean="0"/>
              <a:t> data</a:t>
            </a:r>
          </a:p>
          <a:p>
            <a:pPr lvl="1"/>
            <a:r>
              <a:rPr lang="en-US" dirty="0" smtClean="0"/>
              <a:t>Independent from GUI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Log Tags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Giving the new </a:t>
            </a:r>
            <a:r>
              <a:rPr lang="en-US" dirty="0" err="1" smtClean="0"/>
              <a:t>elog</a:t>
            </a:r>
            <a:r>
              <a:rPr lang="en-US" dirty="0" smtClean="0"/>
              <a:t> the appearance of many logbooks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Category Tags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Allows entries to be categorized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Typically a sub system i.e. Vacuum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Subject Tags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User supplied tags to further identify entries such an on going specific machine study.</a:t>
            </a:r>
          </a:p>
          <a:p>
            <a:r>
              <a:rPr lang="en-US" dirty="0" smtClean="0"/>
              <a:t>Entries</a:t>
            </a:r>
          </a:p>
          <a:p>
            <a:pPr lvl="1"/>
            <a:r>
              <a:rPr lang="en-US" dirty="0" smtClean="0"/>
              <a:t>Database capable of millions of entries</a:t>
            </a:r>
          </a:p>
          <a:p>
            <a:r>
              <a:rPr lang="en-US" dirty="0" smtClean="0"/>
              <a:t>These </a:t>
            </a:r>
            <a:r>
              <a:rPr lang="en-US" dirty="0"/>
              <a:t>features allow for better data filtering and more elaborate searching</a:t>
            </a:r>
          </a:p>
          <a:p>
            <a:endParaRPr lang="en-US" dirty="0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72" y="920527"/>
            <a:ext cx="4642579" cy="5303520"/>
          </a:xfrm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Relational Database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BB15B59-BD64-4D4F-A817-D8AEEDDE07D5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2" name="BigBa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828" y="745404"/>
            <a:ext cx="1213550" cy="576072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3" name="Bar"/>
          <p:cNvSpPr/>
          <p:nvPr/>
        </p:nvSpPr>
        <p:spPr>
          <a:xfrm>
            <a:off x="4323283" y="1675181"/>
            <a:ext cx="936346" cy="4206240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geEntr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06" y="1572208"/>
            <a:ext cx="4883946" cy="375325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9" name="Entry"/>
          <p:cNvSpPr/>
          <p:nvPr/>
        </p:nvSpPr>
        <p:spPr>
          <a:xfrm>
            <a:off x="5325466" y="1675181"/>
            <a:ext cx="3335731" cy="2596896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5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Offsite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Fermi Service Account login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SSL encryption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Onsite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Read Access : Default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Write Access : Login required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13210"/>
            <a:ext cx="4251325" cy="3428256"/>
          </a:xfrm>
          <a:ln>
            <a:solidFill>
              <a:schemeClr val="accent1"/>
            </a:solidFill>
          </a:ln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50" y="1112256"/>
            <a:ext cx="4260850" cy="3430163"/>
          </a:xfrm>
          <a:ln>
            <a:solidFill>
              <a:schemeClr val="accent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and Security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66BEECE-8BD2-4B69-951A-9CA6C3E6C5E2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21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Used to emulate the various ways machine groups and Operations viewed their </a:t>
            </a:r>
            <a:r>
              <a:rPr lang="en-US" dirty="0" err="1" smtClean="0"/>
              <a:t>elogs</a:t>
            </a:r>
            <a:endParaRPr lang="en-US" dirty="0" smtClean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Shift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(AD/Ops shifts)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Hour (beginning of hour)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(midnight to midnight)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 (beginning of week)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Default is none (rolling entries)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be set via </a:t>
            </a:r>
            <a:r>
              <a:rPr lang="en-US" dirty="0" smtClean="0"/>
              <a:t>URL</a:t>
            </a:r>
            <a:endParaRPr lang="en-US" dirty="0"/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the </a:t>
            </a:r>
            <a:r>
              <a:rPr lang="en-US" dirty="0" err="1"/>
              <a:t>Elog</a:t>
            </a:r>
            <a:r>
              <a:rPr lang="en-US" dirty="0"/>
              <a:t>: Date Span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3FE00A2-BFBE-4E2E-9F02-7C16E43AE024}" type="slidenum">
              <a:rPr lang="en-US" altLang="en-US" smtClean="0"/>
              <a:pPr/>
              <a:t>15</a:t>
            </a:fld>
            <a:endParaRPr lang="en-US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3469958" y="1770771"/>
            <a:ext cx="5420360" cy="3541458"/>
            <a:chOff x="4048700" y="2066862"/>
            <a:chExt cx="4329663" cy="258803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8700" y="2066862"/>
              <a:ext cx="4329663" cy="25880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4114800" y="2864387"/>
              <a:ext cx="578386" cy="760163"/>
            </a:xfrm>
            <a:prstGeom prst="roundRect">
              <a:avLst/>
            </a:prstGeom>
            <a:noFill/>
            <a:ln>
              <a:solidFill>
                <a:schemeClr val="accent2">
                  <a:alpha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989045" y="2577948"/>
              <a:ext cx="943319" cy="249077"/>
            </a:xfrm>
            <a:prstGeom prst="roundRect">
              <a:avLst/>
            </a:prstGeom>
            <a:noFill/>
            <a:ln>
              <a:solidFill>
                <a:schemeClr val="accent2">
                  <a:alpha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882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Used for logbook selection and refinement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refine by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Category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Subject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Default is none (viewing all logs and not refined)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be set via URL 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the </a:t>
            </a:r>
            <a:r>
              <a:rPr lang="en-US" dirty="0" err="1"/>
              <a:t>Elog</a:t>
            </a:r>
            <a:r>
              <a:rPr lang="en-US" dirty="0"/>
              <a:t>: Refinement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3FE00A2-BFBE-4E2E-9F02-7C16E43AE024}" type="slidenum">
              <a:rPr lang="en-US" altLang="en-US" smtClean="0"/>
              <a:pPr/>
              <a:t>16</a:t>
            </a:fld>
            <a:endParaRPr lang="en-US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4160880" y="1094866"/>
            <a:ext cx="4038515" cy="4891931"/>
            <a:chOff x="5106319" y="1487276"/>
            <a:chExt cx="3240728" cy="4891931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319" y="1487276"/>
              <a:ext cx="3240728" cy="48919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5171043" y="2478796"/>
              <a:ext cx="885481" cy="2919470"/>
            </a:xfrm>
            <a:prstGeom prst="roundRect">
              <a:avLst/>
            </a:prstGeom>
            <a:noFill/>
            <a:ln>
              <a:solidFill>
                <a:schemeClr val="accent2">
                  <a:alpha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100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Used to sort </a:t>
            </a:r>
            <a:r>
              <a:rPr lang="en-US" dirty="0" smtClean="0"/>
              <a:t>entries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Currently only supports date sorting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Creation Date 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to old (Default)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Creation Date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new (Legacy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Modified Date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to old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Modified Date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to new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Comments </a:t>
            </a:r>
            <a:endParaRPr lang="en-US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- 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Can </a:t>
            </a:r>
            <a:r>
              <a:rPr lang="en-US" dirty="0"/>
              <a:t>be set via URL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the </a:t>
            </a:r>
            <a:r>
              <a:rPr lang="en-US" dirty="0" err="1"/>
              <a:t>Elog</a:t>
            </a:r>
            <a:r>
              <a:rPr lang="en-US" dirty="0"/>
              <a:t>: Sorting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3FE00A2-BFBE-4E2E-9F02-7C16E43AE024}" type="slidenum">
              <a:rPr lang="en-US" altLang="en-US" smtClean="0"/>
              <a:pPr/>
              <a:t>17</a:t>
            </a:fld>
            <a:endParaRPr lang="en-US" alt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3402532" y="2041335"/>
            <a:ext cx="5487786" cy="2997516"/>
            <a:chOff x="3835692" y="2346135"/>
            <a:chExt cx="4518794" cy="246823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5692" y="2346135"/>
              <a:ext cx="4518794" cy="2468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6486181" y="2855765"/>
              <a:ext cx="875841" cy="249077"/>
            </a:xfrm>
            <a:prstGeom prst="roundRect">
              <a:avLst/>
            </a:prstGeom>
            <a:noFill/>
            <a:ln>
              <a:solidFill>
                <a:schemeClr val="accent2">
                  <a:alpha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823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Must be logged 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Must be an active user with log privileges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Must select at minimum one 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Entry must have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Optional tags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Category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Subject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Files may be added with captions</a:t>
            </a:r>
          </a:p>
          <a:p>
            <a:endParaRPr lang="en-US" dirty="0"/>
          </a:p>
        </p:txBody>
      </p:sp>
      <p:pic>
        <p:nvPicPr>
          <p:cNvPr id="10" name="Entry4x3">
            <a:hlinkClick r:id="" action="ppaction://media"/>
          </p:cNvPr>
          <p:cNvPicPr>
            <a:picLocks noGrp="1" noChangeAspect="1"/>
          </p:cNvPicPr>
          <p:nvPr>
            <p:ph sz="half" idx="1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0275" y="1506538"/>
            <a:ext cx="5419725" cy="4065587"/>
          </a:xfrm>
          <a:ln>
            <a:solidFill>
              <a:schemeClr val="accent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entries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3FE00A2-BFBE-4E2E-9F02-7C16E43AE024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726694" y="895138"/>
            <a:ext cx="290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Adding entries video: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26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Must be logged 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Must be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 of original entry or comment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 admin privileges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hours to edit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Super Admin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limit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Same options of adding entry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May hide the entry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entries remain in database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 Admin can see hidden entries</a:t>
            </a:r>
          </a:p>
          <a:p>
            <a:endParaRPr lang="en-US" dirty="0"/>
          </a:p>
        </p:txBody>
      </p:sp>
      <p:pic>
        <p:nvPicPr>
          <p:cNvPr id="10" name="Edit4x3">
            <a:hlinkClick r:id="" action="ppaction://media"/>
          </p:cNvPr>
          <p:cNvPicPr>
            <a:picLocks noGrp="1" noChangeAspect="1"/>
          </p:cNvPicPr>
          <p:nvPr>
            <p:ph sz="half" idx="15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18.45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0275" y="1506538"/>
            <a:ext cx="5419725" cy="4065587"/>
          </a:xfrm>
          <a:ln>
            <a:solidFill>
              <a:schemeClr val="accent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Editing entries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3FE00A2-BFBE-4E2E-9F02-7C16E43AE024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736953" y="895138"/>
            <a:ext cx="2886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Editing entries video: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57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15B59-BD64-4D4F-A817-D8AEEDDE07D5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indent="0"/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The Operations Department converted from a paper logbook to an electronic logbook on March 10th, 1998. 15 years 3 months and 12 days </a:t>
            </a:r>
            <a:r>
              <a:rPr lang="en-US" sz="18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later, June 21, 2013, </a:t>
            </a: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we launched our 2nd Generation of electronic logbook. What prompted the change after so many years? </a:t>
            </a:r>
            <a:endParaRPr lang="en-US" sz="18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 wrap="square" anchor="ctr" anchorCtr="0">
            <a:normAutofit fontScale="85000" lnSpcReduction="10000"/>
          </a:bodyPr>
          <a:lstStyle/>
          <a:p>
            <a:r>
              <a:rPr lang="en-US" dirty="0"/>
              <a:t>2nd Generation Electronic Logbook</a:t>
            </a:r>
          </a:p>
        </p:txBody>
      </p:sp>
    </p:spTree>
    <p:extLst>
      <p:ext uri="{BB962C8B-B14F-4D97-AF65-F5344CB8AC3E}">
        <p14:creationId xmlns:p14="http://schemas.microsoft.com/office/powerpoint/2010/main" val="281968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QuickSearch4x3">
            <a:hlinkClick r:id="" action="ppaction://media"/>
          </p:cNvPr>
          <p:cNvPicPr>
            <a:picLocks noGrp="1" noChangeAspect="1"/>
          </p:cNvPicPr>
          <p:nvPr>
            <p:ph sz="half" idx="17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1231900"/>
            <a:ext cx="4251325" cy="3189288"/>
          </a:xfrm>
        </p:spPr>
      </p:pic>
      <p:pic>
        <p:nvPicPr>
          <p:cNvPr id="15" name="Search14x3">
            <a:hlinkClick r:id="" action="ppaction://media"/>
          </p:cNvPr>
          <p:cNvPicPr>
            <a:picLocks noGrp="1" noChangeAspect="1"/>
          </p:cNvPicPr>
          <p:nvPr>
            <p:ph sz="half" idx="18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54550" y="1228725"/>
            <a:ext cx="4260850" cy="3195638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Videos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66BEECE-8BD2-4B69-951A-9CA6C3E6C5E2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229365" y="5669280"/>
            <a:ext cx="4251960" cy="457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2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0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9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9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Quick Search	</a:t>
            </a:r>
            <a:endParaRPr lang="en-US" dirty="0"/>
          </a:p>
        </p:txBody>
      </p:sp>
      <p:sp>
        <p:nvSpPr>
          <p:cNvPr id="11" name="Text Placeholder 7"/>
          <p:cNvSpPr txBox="1">
            <a:spLocks/>
          </p:cNvSpPr>
          <p:nvPr/>
        </p:nvSpPr>
        <p:spPr>
          <a:xfrm>
            <a:off x="4654550" y="5669280"/>
            <a:ext cx="4260850" cy="457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2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0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9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9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Advanced 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7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15B59-BD64-4D4F-A817-D8AEEDDE07D5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40456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 err="1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Redmine</a:t>
            </a:r>
            <a:endParaRPr lang="en-US" sz="2400" dirty="0" smtClean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Uptime</a:t>
            </a:r>
            <a:endParaRPr lang="en-US" sz="24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Upgrades </a:t>
            </a:r>
            <a:endParaRPr lang="en-US" sz="24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Interesting </a:t>
            </a:r>
            <a:r>
              <a:rPr lang="en-US" sz="24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statistics 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49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dirty="0" smtClean="0"/>
              <a:t>Tracking tool allows authorized users to see what is being developed.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3"/>
          </p:nvPr>
        </p:nvSpPr>
        <p:spPr>
          <a:xfrm>
            <a:off x="4654550" y="4765102"/>
            <a:ext cx="4260850" cy="1265812"/>
          </a:xfrm>
        </p:spPr>
        <p:txBody>
          <a:bodyPr/>
          <a:lstStyle/>
          <a:p>
            <a:r>
              <a:rPr lang="en-US" dirty="0" smtClean="0"/>
              <a:t>Users can report problems, submit new ideas, or request new features.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4335"/>
            <a:ext cx="4251325" cy="3226005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50" y="1211731"/>
            <a:ext cx="4260850" cy="3231214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Redmine</a:t>
            </a:r>
            <a:r>
              <a:rPr lang="en-US" dirty="0"/>
              <a:t> </a:t>
            </a:r>
            <a:r>
              <a:rPr lang="en-US" dirty="0" smtClean="0"/>
              <a:t>: Input </a:t>
            </a:r>
            <a:r>
              <a:rPr lang="en-US" dirty="0"/>
              <a:t>and Tracking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66BEECE-8BD2-4B69-951A-9CA6C3E6C5E2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52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Issue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Redmine</a:t>
            </a:r>
            <a:endParaRPr lang="en-US" dirty="0" smtClean="0"/>
          </a:p>
          <a:p>
            <a:pPr lvl="1"/>
            <a:r>
              <a:rPr lang="en-US" dirty="0" smtClean="0"/>
              <a:t>Bugs</a:t>
            </a:r>
          </a:p>
          <a:p>
            <a:pPr lvl="2"/>
            <a:r>
              <a:rPr lang="en-US" dirty="0" smtClean="0"/>
              <a:t>77 bugs reported</a:t>
            </a:r>
          </a:p>
          <a:p>
            <a:pPr lvl="2"/>
            <a:r>
              <a:rPr lang="en-US" dirty="0" smtClean="0"/>
              <a:t>86% resolved</a:t>
            </a:r>
          </a:p>
          <a:p>
            <a:pPr lvl="1"/>
            <a:r>
              <a:rPr lang="en-US" dirty="0" smtClean="0"/>
              <a:t>Features</a:t>
            </a:r>
          </a:p>
          <a:p>
            <a:pPr lvl="2"/>
            <a:r>
              <a:rPr lang="en-US" dirty="0" smtClean="0"/>
              <a:t>82 requests </a:t>
            </a:r>
          </a:p>
          <a:p>
            <a:pPr lvl="2"/>
            <a:r>
              <a:rPr lang="en-US" dirty="0" smtClean="0"/>
              <a:t>81% addressed</a:t>
            </a:r>
          </a:p>
          <a:p>
            <a:pPr lvl="1"/>
            <a:r>
              <a:rPr lang="en-US" dirty="0" smtClean="0"/>
              <a:t>Ideas </a:t>
            </a:r>
          </a:p>
          <a:p>
            <a:pPr lvl="2"/>
            <a:r>
              <a:rPr lang="en-US" dirty="0" smtClean="0"/>
              <a:t>46 suggestions</a:t>
            </a:r>
          </a:p>
          <a:p>
            <a:pPr lvl="2"/>
            <a:r>
              <a:rPr lang="en-US" dirty="0" smtClean="0"/>
              <a:t>76% replied to</a:t>
            </a:r>
          </a:p>
          <a:p>
            <a:pPr lvl="1"/>
            <a:r>
              <a:rPr lang="en-US" dirty="0" smtClean="0"/>
              <a:t>Support</a:t>
            </a:r>
          </a:p>
          <a:p>
            <a:pPr lvl="2"/>
            <a:r>
              <a:rPr lang="en-US" dirty="0" smtClean="0"/>
              <a:t>7 questions/actions requested</a:t>
            </a:r>
          </a:p>
          <a:p>
            <a:pPr lvl="2"/>
            <a:r>
              <a:rPr lang="en-US" dirty="0" smtClean="0"/>
              <a:t>71% answered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Duane Newhart | 2nd Generation Electronic Logbook : FNAL/AD/OPS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15B59-BD64-4D4F-A817-D8AEEDDE07D5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58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&gt;99.9% uptime</a:t>
            </a:r>
          </a:p>
          <a:p>
            <a:pPr lvl="1"/>
            <a:r>
              <a:rPr lang="en-US" dirty="0"/>
              <a:t>Only ~30 minutes of unscheduled downtime</a:t>
            </a:r>
          </a:p>
          <a:p>
            <a:pPr lvl="2"/>
            <a:r>
              <a:rPr lang="en-US" dirty="0"/>
              <a:t>Bug having to do with sanitizing bad user input</a:t>
            </a:r>
          </a:p>
          <a:p>
            <a:pPr lvl="1"/>
            <a:r>
              <a:rPr lang="en-US" dirty="0"/>
              <a:t>A few dozen restarts to pick up bug fixes and upgrades</a:t>
            </a:r>
          </a:p>
          <a:p>
            <a:pPr lvl="2"/>
            <a:r>
              <a:rPr lang="en-US" dirty="0"/>
              <a:t>An </a:t>
            </a:r>
            <a:r>
              <a:rPr lang="en-US" dirty="0" err="1"/>
              <a:t>elog</a:t>
            </a:r>
            <a:r>
              <a:rPr lang="en-US" dirty="0"/>
              <a:t> restart takes less than 2 minutes</a:t>
            </a:r>
          </a:p>
          <a:p>
            <a:pPr lvl="1"/>
            <a:r>
              <a:rPr lang="en-US" dirty="0"/>
              <a:t>Only utilized the elog1 server, however elog2 was always ready as a warm spare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15B59-BD64-4D4F-A817-D8AEEDDE07D5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511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7"/>
          </p:nvPr>
        </p:nvSpPr>
        <p:spPr>
          <a:xfrm>
            <a:off x="228601" y="1043695"/>
            <a:ext cx="4251324" cy="50087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Completed Upgrades</a:t>
            </a:r>
          </a:p>
          <a:p>
            <a:pPr lvl="1"/>
            <a:r>
              <a:rPr lang="en-US" dirty="0" smtClean="0"/>
              <a:t>Entry subject field</a:t>
            </a:r>
          </a:p>
          <a:p>
            <a:pPr lvl="1"/>
            <a:r>
              <a:rPr lang="en-US" dirty="0" smtClean="0"/>
              <a:t>HTTP API</a:t>
            </a:r>
          </a:p>
          <a:p>
            <a:pPr lvl="1"/>
            <a:r>
              <a:rPr lang="en-US" dirty="0" smtClean="0"/>
              <a:t>Fermi controls framework API client</a:t>
            </a:r>
          </a:p>
          <a:p>
            <a:pPr lvl="1"/>
            <a:r>
              <a:rPr lang="en-US" dirty="0" smtClean="0"/>
              <a:t>Entry linking/searching</a:t>
            </a:r>
          </a:p>
          <a:p>
            <a:pPr lvl="1"/>
            <a:r>
              <a:rPr lang="en-US" dirty="0" smtClean="0"/>
              <a:t>Entry email</a:t>
            </a:r>
          </a:p>
          <a:p>
            <a:pPr lvl="1"/>
            <a:r>
              <a:rPr lang="en-US" dirty="0" smtClean="0"/>
              <a:t>Sorting by modified date</a:t>
            </a:r>
          </a:p>
          <a:p>
            <a:pPr lvl="1"/>
            <a:r>
              <a:rPr lang="en-US" dirty="0" smtClean="0"/>
              <a:t>Additional date spans</a:t>
            </a:r>
          </a:p>
          <a:p>
            <a:pPr lvl="1"/>
            <a:r>
              <a:rPr lang="en-US" dirty="0" smtClean="0"/>
              <a:t>Spell checking</a:t>
            </a:r>
          </a:p>
          <a:p>
            <a:pPr lvl="1"/>
            <a:r>
              <a:rPr lang="en-US" dirty="0" smtClean="0"/>
              <a:t>Select box searching</a:t>
            </a:r>
          </a:p>
          <a:p>
            <a:pPr lvl="1"/>
            <a:r>
              <a:rPr lang="en-US" dirty="0" err="1" smtClean="0"/>
              <a:t>Autoscroll</a:t>
            </a:r>
            <a:r>
              <a:rPr lang="en-US" dirty="0" smtClean="0"/>
              <a:t> upon submission</a:t>
            </a:r>
          </a:p>
          <a:p>
            <a:pPr lvl="1"/>
            <a:r>
              <a:rPr lang="en-US" dirty="0" smtClean="0"/>
              <a:t>Image editor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half" idx="18"/>
          </p:nvPr>
        </p:nvSpPr>
        <p:spPr>
          <a:xfrm>
            <a:off x="4654552" y="1043695"/>
            <a:ext cx="4260851" cy="5008762"/>
          </a:xfrm>
        </p:spPr>
        <p:txBody>
          <a:bodyPr>
            <a:normAutofit/>
          </a:bodyPr>
          <a:lstStyle/>
          <a:p>
            <a:r>
              <a:rPr lang="en-US" dirty="0" smtClean="0"/>
              <a:t>Planned Upgrades</a:t>
            </a:r>
          </a:p>
          <a:p>
            <a:pPr lvl="1"/>
            <a:r>
              <a:rPr lang="en-US" dirty="0" smtClean="0"/>
              <a:t>Multiple file uploader</a:t>
            </a:r>
          </a:p>
          <a:p>
            <a:pPr lvl="1"/>
            <a:r>
              <a:rPr lang="en-US" dirty="0" smtClean="0"/>
              <a:t>Entry/Comment/Log email subscription</a:t>
            </a:r>
          </a:p>
          <a:p>
            <a:pPr lvl="1"/>
            <a:r>
              <a:rPr lang="en-US" dirty="0" smtClean="0"/>
              <a:t>Tagging entries and comments</a:t>
            </a:r>
          </a:p>
          <a:p>
            <a:pPr lvl="1"/>
            <a:r>
              <a:rPr lang="en-US" dirty="0" smtClean="0"/>
              <a:t>Expand search</a:t>
            </a:r>
          </a:p>
          <a:p>
            <a:pPr lvl="1"/>
            <a:r>
              <a:rPr lang="en-US" dirty="0" smtClean="0"/>
              <a:t>GUI update</a:t>
            </a:r>
          </a:p>
          <a:p>
            <a:pPr lvl="1"/>
            <a:r>
              <a:rPr lang="en-US" dirty="0" smtClean="0"/>
              <a:t>Anti-selector</a:t>
            </a:r>
          </a:p>
          <a:p>
            <a:pPr lvl="1"/>
            <a:r>
              <a:rPr lang="en-US" dirty="0" smtClean="0"/>
              <a:t>Memos</a:t>
            </a:r>
          </a:p>
          <a:p>
            <a:endParaRPr lang="en-US" dirty="0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smtClean="0"/>
              <a:t>Duane Newhart | 2nd Generation Electronic Logbook : FNAL/AD/OPS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CBB15B59-BD64-4D4F-A817-D8AEEDDE07D5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3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itchFamily="124" charset="0"/>
              </a:rPr>
              <a:t>Comparing </a:t>
            </a:r>
            <a:r>
              <a:rPr lang="en-US" altLang="en-US" dirty="0" err="1">
                <a:latin typeface="Helvetica" pitchFamily="124" charset="0"/>
              </a:rPr>
              <a:t>Elogs</a:t>
            </a:r>
            <a:r>
              <a:rPr lang="en-US" altLang="en-US" dirty="0">
                <a:latin typeface="Helvetica" pitchFamily="124" charset="0"/>
              </a:rPr>
              <a:t> – Operations Log Entries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15B59-BD64-4D4F-A817-D8AEEDDE07D5}" type="slidenum">
              <a:rPr lang="en-US" altLang="en-US" smtClean="0"/>
              <a:pPr/>
              <a:t>26</a:t>
            </a:fld>
            <a:endParaRPr lang="en-US" altLang="en-US"/>
          </a:p>
        </p:txBody>
      </p:sp>
      <p:graphicFrame>
        <p:nvGraphicFramePr>
          <p:cNvPr id="7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9060539"/>
              </p:ext>
            </p:extLst>
          </p:nvPr>
        </p:nvGraphicFramePr>
        <p:xfrm>
          <a:off x="228600" y="1042988"/>
          <a:ext cx="8672513" cy="498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533400" y="1042988"/>
          <a:ext cx="8229600" cy="4367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2928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7"/>
          <p:cNvGraphicFramePr>
            <a:graphicFrameLocks noGrp="1"/>
          </p:cNvGraphicFramePr>
          <p:nvPr>
            <p:ph sz="half" idx="17"/>
            <p:extLst>
              <p:ext uri="{D42A27DB-BD31-4B8C-83A1-F6EECF244321}">
                <p14:modId xmlns:p14="http://schemas.microsoft.com/office/powerpoint/2010/main" val="622291138"/>
              </p:ext>
            </p:extLst>
          </p:nvPr>
        </p:nvGraphicFramePr>
        <p:xfrm>
          <a:off x="228600" y="1042988"/>
          <a:ext cx="4251325" cy="4987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ontent Placeholder 8"/>
          <p:cNvGraphicFramePr>
            <a:graphicFrameLocks noGrp="1"/>
          </p:cNvGraphicFramePr>
          <p:nvPr>
            <p:ph sz="half" idx="18"/>
            <p:extLst>
              <p:ext uri="{D42A27DB-BD31-4B8C-83A1-F6EECF244321}">
                <p14:modId xmlns:p14="http://schemas.microsoft.com/office/powerpoint/2010/main" val="3263635371"/>
              </p:ext>
            </p:extLst>
          </p:nvPr>
        </p:nvGraphicFramePr>
        <p:xfrm>
          <a:off x="4654550" y="1042988"/>
          <a:ext cx="4260850" cy="4987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Requests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CBB15B59-BD64-4D4F-A817-D8AEEDDE07D5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125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Entries - Sums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CBB15B59-BD64-4D4F-A817-D8AEEDDE07D5}" type="slidenum">
              <a:rPr lang="en-US" altLang="en-US" smtClean="0"/>
              <a:pPr/>
              <a:t>28</a:t>
            </a:fld>
            <a:endParaRPr lang="en-US" altLang="en-US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7"/>
            <p:extLst>
              <p:ext uri="{D42A27DB-BD31-4B8C-83A1-F6EECF244321}">
                <p14:modId xmlns:p14="http://schemas.microsoft.com/office/powerpoint/2010/main" val="357873390"/>
              </p:ext>
            </p:extLst>
          </p:nvPr>
        </p:nvGraphicFramePr>
        <p:xfrm>
          <a:off x="228600" y="1042988"/>
          <a:ext cx="4251325" cy="4987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ontent Placeholder 7"/>
          <p:cNvGraphicFramePr>
            <a:graphicFrameLocks noGrp="1"/>
          </p:cNvGraphicFramePr>
          <p:nvPr>
            <p:ph sz="half" idx="18"/>
            <p:extLst>
              <p:ext uri="{D42A27DB-BD31-4B8C-83A1-F6EECF244321}">
                <p14:modId xmlns:p14="http://schemas.microsoft.com/office/powerpoint/2010/main" val="1960483020"/>
              </p:ext>
            </p:extLst>
          </p:nvPr>
        </p:nvGraphicFramePr>
        <p:xfrm>
          <a:off x="4654550" y="1042988"/>
          <a:ext cx="4260850" cy="4987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854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Entries per hour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CBB15B59-BD64-4D4F-A817-D8AEEDDE07D5}" type="slidenum">
              <a:rPr lang="en-US" altLang="en-US" smtClean="0"/>
              <a:pPr/>
              <a:t>29</a:t>
            </a:fld>
            <a:endParaRPr lang="en-US" altLang="en-US"/>
          </a:p>
        </p:txBody>
      </p:sp>
      <p:graphicFrame>
        <p:nvGraphicFramePr>
          <p:cNvPr id="12" name="Content Placeholder 7"/>
          <p:cNvGraphicFramePr>
            <a:graphicFrameLocks noGrp="1"/>
          </p:cNvGraphicFramePr>
          <p:nvPr>
            <p:ph sz="half" idx="17"/>
            <p:extLst>
              <p:ext uri="{D42A27DB-BD31-4B8C-83A1-F6EECF244321}">
                <p14:modId xmlns:p14="http://schemas.microsoft.com/office/powerpoint/2010/main" val="3151182668"/>
              </p:ext>
            </p:extLst>
          </p:nvPr>
        </p:nvGraphicFramePr>
        <p:xfrm>
          <a:off x="228600" y="1042988"/>
          <a:ext cx="4251325" cy="4987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ontent Placeholder 9"/>
          <p:cNvGraphicFramePr>
            <a:graphicFrameLocks noGrp="1"/>
          </p:cNvGraphicFramePr>
          <p:nvPr>
            <p:ph sz="half" idx="18"/>
            <p:extLst>
              <p:ext uri="{D42A27DB-BD31-4B8C-83A1-F6EECF244321}">
                <p14:modId xmlns:p14="http://schemas.microsoft.com/office/powerpoint/2010/main" val="3893781674"/>
              </p:ext>
            </p:extLst>
          </p:nvPr>
        </p:nvGraphicFramePr>
        <p:xfrm>
          <a:off x="4654550" y="1042988"/>
          <a:ext cx="4260850" cy="4987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2666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12"/>
          </p:nvPr>
        </p:nvSpPr>
        <p:spPr>
          <a:xfrm>
            <a:off x="229374" y="4765102"/>
            <a:ext cx="8686026" cy="1265812"/>
          </a:xfrm>
        </p:spPr>
        <p:txBody>
          <a:bodyPr/>
          <a:lstStyle/>
          <a:p>
            <a:pPr algn="ctr"/>
            <a:r>
              <a:rPr lang="en-US" dirty="0" smtClean="0"/>
              <a:t>Bob Mau actually used all of these.</a:t>
            </a:r>
            <a:endParaRPr lang="en-US" dirty="0"/>
          </a:p>
        </p:txBody>
      </p:sp>
      <p:pic>
        <p:nvPicPr>
          <p:cNvPr id="12" name="Content Placeholder 11"/>
          <p:cNvPicPr>
            <a:picLocks noGrp="1"/>
          </p:cNvPicPr>
          <p:nvPr>
            <p:ph sz="half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775421"/>
            <a:ext cx="2834640" cy="2103120"/>
          </a:xfrm>
        </p:spPr>
      </p:pic>
      <p:pic>
        <p:nvPicPr>
          <p:cNvPr id="14" name="Content Placeholder 13"/>
          <p:cNvPicPr>
            <a:picLocks noGrp="1"/>
          </p:cNvPicPr>
          <p:nvPr>
            <p:ph sz="half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475" y="1775420"/>
            <a:ext cx="2834640" cy="2103120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Logbook transitions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AEEC8D7-5559-4319-9972-031538178259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7751" y="1775421"/>
            <a:ext cx="2834640" cy="210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86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itchFamily="124" charset="0"/>
              </a:rPr>
              <a:t>Logs – Entries Percentages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15B59-BD64-4D4F-A817-D8AEEDDE07D5}" type="slidenum">
              <a:rPr lang="en-US" altLang="en-US" smtClean="0"/>
              <a:pPr/>
              <a:t>30</a:t>
            </a:fld>
            <a:endParaRPr lang="en-US" altLang="en-US"/>
          </a:p>
        </p:txBody>
      </p:sp>
      <p:graphicFrame>
        <p:nvGraphicFramePr>
          <p:cNvPr id="7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1042988"/>
          <a:ext cx="8672513" cy="498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9345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15B59-BD64-4D4F-A817-D8AEEDDE07D5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3960628"/>
          </a:xfrm>
        </p:spPr>
        <p:txBody>
          <a:bodyPr/>
          <a:lstStyle/>
          <a:p>
            <a:pPr marL="0" indent="0"/>
            <a:r>
              <a:rPr lang="en-US" dirty="0" smtClean="0"/>
              <a:t>After a year of operation, the 2</a:t>
            </a:r>
            <a:r>
              <a:rPr lang="en-US" baseline="30000" dirty="0" smtClean="0"/>
              <a:t>nd</a:t>
            </a:r>
            <a:r>
              <a:rPr lang="en-US" dirty="0" smtClean="0"/>
              <a:t> generation electronic logbook is performing very well. It is robust, sustainable, and scalable. The activity levels indicate that </a:t>
            </a:r>
            <a:r>
              <a:rPr lang="en-US" dirty="0" smtClean="0"/>
              <a:t>it is </a:t>
            </a:r>
            <a:r>
              <a:rPr lang="en-US" dirty="0" smtClean="0"/>
              <a:t>user friendly and </a:t>
            </a:r>
            <a:r>
              <a:rPr lang="en-US" dirty="0" smtClean="0"/>
              <a:t>has been accepted </a:t>
            </a:r>
            <a:r>
              <a:rPr lang="en-US" dirty="0" smtClean="0"/>
              <a:t>by the division.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60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half" idx="13"/>
          </p:nvPr>
        </p:nvSpPr>
        <p:spPr>
          <a:xfrm>
            <a:off x="4654550" y="3738714"/>
            <a:ext cx="4260850" cy="2292200"/>
          </a:xfrm>
        </p:spPr>
        <p:txBody>
          <a:bodyPr/>
          <a:lstStyle/>
          <a:p>
            <a:r>
              <a:rPr lang="en-US" dirty="0" smtClean="0"/>
              <a:t>Kyle Hazelwood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Elog</a:t>
            </a:r>
            <a:r>
              <a:rPr lang="en-US" dirty="0" smtClean="0"/>
              <a:t> author, developer &amp; programmer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Motivated Operator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7"/>
          </p:nvPr>
        </p:nvSpPr>
        <p:spPr>
          <a:xfrm>
            <a:off x="228601" y="1043695"/>
            <a:ext cx="4251324" cy="498721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Kyle Hazelwood</a:t>
            </a:r>
          </a:p>
          <a:p>
            <a:pPr lvl="1"/>
            <a:r>
              <a:rPr lang="en-US" cap="small" dirty="0" smtClean="0">
                <a:solidFill>
                  <a:schemeClr val="accent4">
                    <a:lumMod val="75000"/>
                  </a:schemeClr>
                </a:solidFill>
              </a:rPr>
              <a:t>Proposal for a new </a:t>
            </a:r>
            <a:r>
              <a:rPr lang="en-US" cap="small" dirty="0" err="1" smtClean="0">
                <a:solidFill>
                  <a:schemeClr val="accent4">
                    <a:lumMod val="75000"/>
                  </a:schemeClr>
                </a:solidFill>
              </a:rPr>
              <a:t>Fermilab</a:t>
            </a:r>
            <a:r>
              <a:rPr lang="en-US" cap="small" dirty="0" smtClean="0">
                <a:solidFill>
                  <a:schemeClr val="accent4">
                    <a:lumMod val="75000"/>
                  </a:schemeClr>
                </a:solidFill>
              </a:rPr>
              <a:t> Accelerator Division Electronic Logbook</a:t>
            </a:r>
          </a:p>
          <a:p>
            <a:pPr lvl="2"/>
            <a:r>
              <a:rPr lang="en-US" dirty="0" smtClean="0"/>
              <a:t>Sept. 20, 2011</a:t>
            </a:r>
          </a:p>
          <a:p>
            <a:pPr lvl="1"/>
            <a:r>
              <a:rPr lang="en-US" cap="small" dirty="0" err="1" smtClean="0">
                <a:solidFill>
                  <a:schemeClr val="accent4">
                    <a:lumMod val="75000"/>
                  </a:schemeClr>
                </a:solidFill>
              </a:rPr>
              <a:t>Elog</a:t>
            </a:r>
            <a:r>
              <a:rPr lang="en-US" cap="small" dirty="0" smtClean="0">
                <a:solidFill>
                  <a:schemeClr val="accent4">
                    <a:lumMod val="75000"/>
                  </a:schemeClr>
                </a:solidFill>
              </a:rPr>
              <a:t>: Accelerator Division Logbook Upgrade Presentation Basic Users</a:t>
            </a:r>
          </a:p>
          <a:p>
            <a:pPr lvl="2"/>
            <a:r>
              <a:rPr lang="en-US" dirty="0" err="1" smtClean="0"/>
              <a:t>Powerpoint</a:t>
            </a:r>
            <a:r>
              <a:rPr lang="en-US" dirty="0" smtClean="0"/>
              <a:t> User Guide</a:t>
            </a:r>
          </a:p>
          <a:p>
            <a:pPr lvl="1"/>
            <a:r>
              <a:rPr lang="en-US" cap="small" dirty="0" smtClean="0">
                <a:solidFill>
                  <a:schemeClr val="accent4">
                    <a:lumMod val="75000"/>
                  </a:schemeClr>
                </a:solidFill>
              </a:rPr>
              <a:t>AD </a:t>
            </a:r>
            <a:r>
              <a:rPr lang="en-US" cap="small" dirty="0" err="1" smtClean="0">
                <a:solidFill>
                  <a:schemeClr val="accent4">
                    <a:lumMod val="75000"/>
                  </a:schemeClr>
                </a:solidFill>
              </a:rPr>
              <a:t>Elog</a:t>
            </a:r>
            <a:r>
              <a:rPr lang="en-US" cap="small" dirty="0" smtClean="0">
                <a:solidFill>
                  <a:schemeClr val="accent4">
                    <a:lumMod val="75000"/>
                  </a:schemeClr>
                </a:solidFill>
              </a:rPr>
              <a:t> First Year Review</a:t>
            </a:r>
          </a:p>
          <a:p>
            <a:pPr lvl="2"/>
            <a:r>
              <a:rPr lang="en-US" dirty="0" err="1" smtClean="0"/>
              <a:t>Powerpoint</a:t>
            </a:r>
            <a:r>
              <a:rPr lang="en-US" dirty="0" smtClean="0"/>
              <a:t> report</a:t>
            </a:r>
          </a:p>
          <a:p>
            <a:r>
              <a:rPr lang="en-US" dirty="0" smtClean="0"/>
              <a:t>Denise </a:t>
            </a:r>
            <a:r>
              <a:rPr lang="en-US" dirty="0" err="1" smtClean="0"/>
              <a:t>Finstrom</a:t>
            </a:r>
            <a:endParaRPr lang="en-US" dirty="0" smtClean="0"/>
          </a:p>
          <a:p>
            <a:pPr lvl="1"/>
            <a:r>
              <a:rPr lang="en-US" dirty="0" smtClean="0"/>
              <a:t>Database &amp; Hardware support</a:t>
            </a:r>
          </a:p>
          <a:p>
            <a:r>
              <a:rPr lang="en-US" dirty="0" smtClean="0"/>
              <a:t>Michele </a:t>
            </a:r>
            <a:r>
              <a:rPr lang="en-US" dirty="0" err="1" smtClean="0"/>
              <a:t>McCusker</a:t>
            </a:r>
            <a:r>
              <a:rPr lang="en-US" dirty="0" smtClean="0"/>
              <a:t>-Whiting</a:t>
            </a:r>
          </a:p>
          <a:p>
            <a:pPr lvl="1"/>
            <a:r>
              <a:rPr lang="en-US" dirty="0" smtClean="0"/>
              <a:t>Software support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50" y="1043695"/>
            <a:ext cx="4260850" cy="2396728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46128A1-EECB-4F9B-B28C-A2B514F63A95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67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15B59-BD64-4D4F-A817-D8AEEDDE07D5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</a:rPr>
              <a:t>What we </a:t>
            </a:r>
            <a:r>
              <a:rPr lang="en-US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had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Limitations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What we wanted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50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Generation Electronic Logbook	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2" y="1043047"/>
            <a:ext cx="5746433" cy="526221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Adapted from “Electronic Notebook” created at Oakridge National Laboratory (ORNL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DOE2000 Collaboration 1998-2008</a:t>
            </a:r>
            <a:endParaRPr lang="en-US" dirty="0"/>
          </a:p>
          <a:p>
            <a:r>
              <a:rPr lang="en-US" dirty="0" smtClean="0"/>
              <a:t>Implemented March 10</a:t>
            </a:r>
            <a:r>
              <a:rPr lang="en-US" baseline="30000" dirty="0" smtClean="0"/>
              <a:t>th</a:t>
            </a:r>
            <a:r>
              <a:rPr lang="en-US" dirty="0" smtClean="0"/>
              <a:t>, 1998 </a:t>
            </a:r>
          </a:p>
          <a:p>
            <a:pPr lvl="1"/>
            <a:r>
              <a:rPr lang="en-US" dirty="0" smtClean="0"/>
              <a:t>Segmented by “Shifts” or “Studies”</a:t>
            </a:r>
          </a:p>
          <a:p>
            <a:pPr lvl="2"/>
            <a:r>
              <a:rPr lang="en-US" dirty="0" smtClean="0"/>
              <a:t>Viewed in chronological order of entries</a:t>
            </a:r>
          </a:p>
          <a:p>
            <a:pPr lvl="1"/>
            <a:r>
              <a:rPr lang="en-US" dirty="0" smtClean="0"/>
              <a:t>Input Types</a:t>
            </a:r>
          </a:p>
          <a:p>
            <a:pPr lvl="2"/>
            <a:r>
              <a:rPr lang="en-US" dirty="0" smtClean="0"/>
              <a:t>Text </a:t>
            </a:r>
          </a:p>
          <a:p>
            <a:pPr lvl="3"/>
            <a:r>
              <a:rPr lang="en-US" dirty="0" smtClean="0"/>
              <a:t>Entries &amp; Comments</a:t>
            </a:r>
          </a:p>
          <a:p>
            <a:pPr lvl="2"/>
            <a:r>
              <a:rPr lang="en-US" dirty="0" smtClean="0"/>
              <a:t>Files/Objects </a:t>
            </a:r>
          </a:p>
          <a:p>
            <a:pPr lvl="3"/>
            <a:r>
              <a:rPr lang="en-US" dirty="0" smtClean="0"/>
              <a:t>images, Word docs, etc.</a:t>
            </a:r>
          </a:p>
          <a:p>
            <a:pPr lvl="2"/>
            <a:r>
              <a:rPr lang="en-US" dirty="0" smtClean="0"/>
              <a:t>Custom form entries </a:t>
            </a:r>
          </a:p>
          <a:p>
            <a:pPr lvl="3"/>
            <a:r>
              <a:rPr lang="en-US" dirty="0" smtClean="0"/>
              <a:t>Shift Roster</a:t>
            </a:r>
          </a:p>
          <a:p>
            <a:pPr lvl="3"/>
            <a:r>
              <a:rPr lang="en-US" dirty="0" smtClean="0"/>
              <a:t>Radiation Survey form</a:t>
            </a:r>
          </a:p>
          <a:p>
            <a:pPr lvl="2"/>
            <a:r>
              <a:rPr lang="en-US" dirty="0" smtClean="0"/>
              <a:t>Capable of input from programs and sequencers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C8D7-5559-4319-9972-031538178259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035" y="1600200"/>
            <a:ext cx="2926080" cy="36576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638" y="1600200"/>
            <a:ext cx="291357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2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Generation Electronic Logbook	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2" y="1043047"/>
            <a:ext cx="5746433" cy="52622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Architecture</a:t>
            </a:r>
          </a:p>
          <a:p>
            <a:pPr lvl="1"/>
            <a:r>
              <a:rPr lang="en-US" dirty="0"/>
              <a:t>Browser access</a:t>
            </a:r>
          </a:p>
          <a:p>
            <a:pPr lvl="1"/>
            <a:r>
              <a:rPr lang="en-US" dirty="0" smtClean="0"/>
              <a:t>Written in Perl</a:t>
            </a:r>
          </a:p>
          <a:p>
            <a:pPr lvl="2"/>
            <a:r>
              <a:rPr lang="en-US" dirty="0" smtClean="0"/>
              <a:t>Producing HTML and JavaScript</a:t>
            </a:r>
          </a:p>
          <a:p>
            <a:pPr lvl="1"/>
            <a:r>
              <a:rPr lang="en-US" dirty="0" smtClean="0"/>
              <a:t>Stored HTML documents (flat files) on server hard drive</a:t>
            </a:r>
          </a:p>
          <a:p>
            <a:pPr lvl="1"/>
            <a:r>
              <a:rPr lang="en-US" dirty="0" smtClean="0"/>
              <a:t>Objects stored in native format on server</a:t>
            </a:r>
          </a:p>
          <a:p>
            <a:pPr lvl="1"/>
            <a:r>
              <a:rPr lang="en-US" dirty="0" smtClean="0"/>
              <a:t>No authentication for onsite write access</a:t>
            </a:r>
          </a:p>
          <a:p>
            <a:pPr lvl="1"/>
            <a:r>
              <a:rPr lang="en-US" dirty="0" smtClean="0"/>
              <a:t>Offsite read access through .</a:t>
            </a:r>
            <a:r>
              <a:rPr lang="en-US" dirty="0" err="1" smtClean="0"/>
              <a:t>htaccess</a:t>
            </a:r>
            <a:r>
              <a:rPr lang="en-US" dirty="0" smtClean="0"/>
              <a:t> using generic password</a:t>
            </a:r>
          </a:p>
          <a:p>
            <a:pPr lvl="1"/>
            <a:r>
              <a:rPr lang="en-US" dirty="0" smtClean="0"/>
              <a:t>Offsite write access very limited</a:t>
            </a:r>
          </a:p>
          <a:p>
            <a:pPr lvl="1"/>
            <a:r>
              <a:rPr lang="en-US" dirty="0" smtClean="0"/>
              <a:t>Maintained by Operations Department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C8D7-5559-4319-9972-031538178259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035" y="1600200"/>
            <a:ext cx="292608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5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228600" y="1043694"/>
            <a:ext cx="3906672" cy="4994276"/>
          </a:xfrm>
        </p:spPr>
        <p:txBody>
          <a:bodyPr/>
          <a:lstStyle/>
          <a:p>
            <a:r>
              <a:rPr lang="en-US" dirty="0" smtClean="0"/>
              <a:t>It was so successful that every machine department, machine support department, project group, technical group and more wanted their own electronic logbook.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Spawned 64 active electronic logbooks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14 major ones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All maintained by Ops Department. </a:t>
            </a:r>
            <a:endParaRPr lang="en-US" sz="16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Generation Electronic Logbook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AEEC8D7-5559-4319-9972-031538178259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14" name="MCR"/>
          <p:cNvPicPr>
            <a:picLocks noGrp="1" noChangeAspect="1"/>
          </p:cNvPicPr>
          <p:nvPr>
            <p:ph sz="half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954" y="1303182"/>
            <a:ext cx="4614363" cy="4251636"/>
          </a:xfrm>
          <a:ln w="57150">
            <a:solidFill>
              <a:schemeClr val="accent6"/>
            </a:solidFill>
          </a:ln>
        </p:spPr>
      </p:pic>
      <p:sp>
        <p:nvSpPr>
          <p:cNvPr id="54" name="Rectangle 53"/>
          <p:cNvSpPr/>
          <p:nvPr/>
        </p:nvSpPr>
        <p:spPr>
          <a:xfrm>
            <a:off x="4262306" y="2224385"/>
            <a:ext cx="462470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Main Control Room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Elog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5" name="PreAcc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3321">
            <a:off x="3886200" y="1338380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Linac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989945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Boost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9018">
            <a:off x="5924550" y="1485449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M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6781">
            <a:off x="3890176" y="2033837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Recycl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40" y="1516226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NuM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0639">
            <a:off x="5994343" y="2106765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ExtBeam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8037">
            <a:off x="4104577" y="2750665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53Mhz Recycler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252">
            <a:off x="4503602" y="2033837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A0LaserLab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151">
            <a:off x="5391573" y="1987338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ANU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6333">
            <a:off x="6000267" y="2565573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BeamBeam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327">
            <a:off x="3790951" y="3372362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BPM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08" y="2750666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CHL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492">
            <a:off x="5961102" y="3031892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Control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4107">
            <a:off x="4245839" y="3428644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ECooli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492">
            <a:off x="4662516" y="3087897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FTB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11">
            <a:off x="5338602" y="3215409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Holometer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3943">
            <a:off x="6031442" y="3273382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Insturmentation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1586">
            <a:off x="4159385" y="3779429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LLRF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726">
            <a:off x="4628668" y="3800013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MechSupport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530">
            <a:off x="5457726" y="3734641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MiniBoone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592">
            <a:off x="5939494" y="3826312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MuCool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070" y="4236975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Muon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1987">
            <a:off x="5898180" y="4075700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NuMI Targe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6232">
            <a:off x="4130536" y="3661782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OpsCos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968">
            <a:off x="4337081" y="3575268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bar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4725">
            <a:off x="5647291" y="3985105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PbarTarget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070" y="3221778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PIP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2147">
            <a:off x="3849470" y="2833032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Quench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5980">
            <a:off x="6103368" y="3087755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" name="RFQ COmm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2500201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RRScrapBook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3061">
            <a:off x="4225612" y="2189929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RunCo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10" y="2230249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" name="SDA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436">
            <a:off x="6161947" y="2371874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" name="ShiftSave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6508">
            <a:off x="4086126" y="1743945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ShotScrap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056">
            <a:off x="5774322" y="1743945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" name="Tev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4020">
            <a:off x="5257800" y="2744271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" name="Utility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728">
            <a:off x="5257800" y="2744271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462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15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450"/>
                            </p:stCondLst>
                            <p:childTnLst>
                              <p:par>
                                <p:cTn id="1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600"/>
                            </p:stCondLst>
                            <p:childTnLst>
                              <p:par>
                                <p:cTn id="1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900"/>
                            </p:stCondLst>
                            <p:childTnLst>
                              <p:par>
                                <p:cTn id="1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05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200"/>
                            </p:stCondLst>
                            <p:childTnLst>
                              <p:par>
                                <p:cTn id="1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350"/>
                            </p:stCondLst>
                            <p:childTnLst>
                              <p:par>
                                <p:cTn id="1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00"/>
                            </p:stCondLst>
                            <p:childTnLst>
                              <p:par>
                                <p:cTn id="1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650"/>
                            </p:stCondLst>
                            <p:childTnLst>
                              <p:par>
                                <p:cTn id="1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800"/>
                            </p:stCondLst>
                            <p:childTnLst>
                              <p:par>
                                <p:cTn id="1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950"/>
                            </p:stCondLst>
                            <p:childTnLst>
                              <p:par>
                                <p:cTn id="2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100"/>
                            </p:stCondLst>
                            <p:childTnLst>
                              <p:par>
                                <p:cTn id="2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250"/>
                            </p:stCondLst>
                            <p:childTnLst>
                              <p:par>
                                <p:cTn id="2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400"/>
                            </p:stCondLst>
                            <p:childTnLst>
                              <p:par>
                                <p:cTn id="2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2" y="1043047"/>
            <a:ext cx="8672513" cy="512383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Search Function</a:t>
            </a:r>
          </a:p>
          <a:p>
            <a:pPr lvl="1"/>
            <a:r>
              <a:rPr lang="en-US" dirty="0"/>
              <a:t>Only basic </a:t>
            </a:r>
            <a:r>
              <a:rPr lang="en-US" dirty="0" smtClean="0"/>
              <a:t> search </a:t>
            </a:r>
            <a:r>
              <a:rPr lang="en-US" dirty="0"/>
              <a:t>capabilities via Perl code</a:t>
            </a:r>
          </a:p>
          <a:p>
            <a:pPr lvl="1"/>
            <a:r>
              <a:rPr lang="en-US" dirty="0"/>
              <a:t>No separation of HTML code and data</a:t>
            </a:r>
          </a:p>
          <a:p>
            <a:pPr lvl="1"/>
            <a:r>
              <a:rPr lang="en-US" dirty="0" err="1"/>
              <a:t>Elogs</a:t>
            </a:r>
            <a:r>
              <a:rPr lang="en-US" dirty="0"/>
              <a:t> with &gt; 30000 entries had to be archived and a new </a:t>
            </a:r>
            <a:r>
              <a:rPr lang="en-US" dirty="0" err="1"/>
              <a:t>elog</a:t>
            </a:r>
            <a:r>
              <a:rPr lang="en-US" dirty="0"/>
              <a:t> started to keep search speeds reasonable </a:t>
            </a:r>
          </a:p>
          <a:p>
            <a:pPr lvl="2"/>
            <a:r>
              <a:rPr lang="en-US" dirty="0" smtClean="0"/>
              <a:t>MCR </a:t>
            </a:r>
            <a:r>
              <a:rPr lang="en-US" dirty="0" err="1"/>
              <a:t>elog</a:t>
            </a:r>
            <a:r>
              <a:rPr lang="en-US" dirty="0"/>
              <a:t> archived annually</a:t>
            </a:r>
          </a:p>
          <a:p>
            <a:pPr lvl="2"/>
            <a:r>
              <a:rPr lang="en-US" dirty="0"/>
              <a:t>Total of 156 archived </a:t>
            </a:r>
            <a:r>
              <a:rPr lang="en-US" dirty="0" err="1"/>
              <a:t>elogs</a:t>
            </a:r>
            <a:r>
              <a:rPr lang="en-US" dirty="0"/>
              <a:t> over 15 years </a:t>
            </a:r>
          </a:p>
          <a:p>
            <a:r>
              <a:rPr lang="en-US" dirty="0" smtClean="0"/>
              <a:t>Too many </a:t>
            </a:r>
            <a:r>
              <a:rPr lang="en-US" dirty="0" err="1" smtClean="0"/>
              <a:t>elogs</a:t>
            </a:r>
            <a:endParaRPr lang="en-US" dirty="0" smtClean="0"/>
          </a:p>
          <a:p>
            <a:pPr lvl="1"/>
            <a:r>
              <a:rPr lang="en-US" dirty="0" smtClean="0"/>
              <a:t>Maintenance</a:t>
            </a:r>
          </a:p>
          <a:p>
            <a:pPr lvl="2"/>
            <a:r>
              <a:rPr lang="en-US" dirty="0" smtClean="0"/>
              <a:t>65 </a:t>
            </a:r>
            <a:r>
              <a:rPr lang="en-US" dirty="0" err="1" smtClean="0"/>
              <a:t>elogs</a:t>
            </a:r>
            <a:r>
              <a:rPr lang="en-US" dirty="0"/>
              <a:t> </a:t>
            </a:r>
            <a:r>
              <a:rPr lang="en-US" dirty="0" smtClean="0"/>
              <a:t>(14 used heavily)</a:t>
            </a:r>
          </a:p>
          <a:p>
            <a:pPr lvl="2"/>
            <a:r>
              <a:rPr lang="en-US" dirty="0" smtClean="0"/>
              <a:t>Custom forms  requiring custom code for users </a:t>
            </a:r>
          </a:p>
          <a:p>
            <a:pPr lvl="1"/>
            <a:r>
              <a:rPr lang="en-US" dirty="0" smtClean="0"/>
              <a:t>Missed Communication </a:t>
            </a:r>
          </a:p>
          <a:p>
            <a:pPr lvl="2"/>
            <a:r>
              <a:rPr lang="en-US" dirty="0" smtClean="0"/>
              <a:t>If information wasn’t put in MCR </a:t>
            </a:r>
            <a:r>
              <a:rPr lang="en-US" dirty="0" err="1" smtClean="0"/>
              <a:t>elog</a:t>
            </a:r>
            <a:r>
              <a:rPr lang="en-US" dirty="0" smtClean="0"/>
              <a:t> or linked to an MCR entry Operators would miss it. </a:t>
            </a:r>
          </a:p>
          <a:p>
            <a:r>
              <a:rPr lang="en-US" dirty="0" smtClean="0"/>
              <a:t>Security</a:t>
            </a:r>
          </a:p>
          <a:p>
            <a:pPr lvl="1"/>
            <a:r>
              <a:rPr lang="en-US" dirty="0" smtClean="0"/>
              <a:t>No user authentication for onsite write access </a:t>
            </a:r>
          </a:p>
          <a:p>
            <a:pPr lvl="1"/>
            <a:r>
              <a:rPr lang="en-US" dirty="0" smtClean="0"/>
              <a:t>Off site read access through .</a:t>
            </a:r>
            <a:r>
              <a:rPr lang="en-US" dirty="0" err="1" smtClean="0"/>
              <a:t>htaccess</a:t>
            </a:r>
            <a:r>
              <a:rPr lang="en-US" dirty="0" smtClean="0"/>
              <a:t> using generic password</a:t>
            </a:r>
          </a:p>
          <a:p>
            <a:pPr lvl="1"/>
            <a:r>
              <a:rPr lang="en-US" dirty="0" smtClean="0"/>
              <a:t>Off site write access handled through </a:t>
            </a:r>
            <a:r>
              <a:rPr lang="en-US" dirty="0" err="1" smtClean="0"/>
              <a:t>Elog</a:t>
            </a:r>
            <a:r>
              <a:rPr lang="en-US" dirty="0" smtClean="0"/>
              <a:t> Caretaker</a:t>
            </a:r>
          </a:p>
          <a:p>
            <a:r>
              <a:rPr lang="en-US" dirty="0" smtClean="0"/>
              <a:t>Functionality</a:t>
            </a:r>
          </a:p>
          <a:p>
            <a:pPr lvl="1"/>
            <a:r>
              <a:rPr lang="en-US" dirty="0" smtClean="0"/>
              <a:t>Graphical User Interface (GUI) outdated</a:t>
            </a:r>
          </a:p>
          <a:p>
            <a:pPr lvl="1"/>
            <a:r>
              <a:rPr lang="en-US" dirty="0" smtClean="0"/>
              <a:t>User could not edit entries after submitted</a:t>
            </a:r>
          </a:p>
          <a:p>
            <a:pPr lvl="1"/>
            <a:r>
              <a:rPr lang="en-US" dirty="0" smtClean="0"/>
              <a:t>Configuration changes required code changes</a:t>
            </a:r>
          </a:p>
          <a:p>
            <a:pPr lvl="1"/>
            <a:r>
              <a:rPr lang="en-US" dirty="0" smtClean="0"/>
              <a:t>Poorly formatted HTML code in entries “broke” </a:t>
            </a:r>
            <a:r>
              <a:rPr lang="en-US" dirty="0" err="1" smtClean="0"/>
              <a:t>elog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E00A2-BFBE-4E2E-9F02-7C16E43AE024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27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2" y="1056695"/>
            <a:ext cx="8672513" cy="498786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Sustainable architecture</a:t>
            </a:r>
          </a:p>
          <a:p>
            <a:r>
              <a:rPr lang="en-US" dirty="0" smtClean="0"/>
              <a:t>Fewer individual </a:t>
            </a:r>
            <a:r>
              <a:rPr lang="en-US" dirty="0" err="1" smtClean="0"/>
              <a:t>elogs</a:t>
            </a:r>
            <a:endParaRPr lang="en-US" dirty="0" smtClean="0"/>
          </a:p>
          <a:p>
            <a:r>
              <a:rPr lang="en-US" dirty="0" smtClean="0"/>
              <a:t>Faster more elaborate search of data</a:t>
            </a:r>
          </a:p>
          <a:p>
            <a:r>
              <a:rPr lang="en-US" dirty="0" smtClean="0"/>
              <a:t>Greater sorting / filtering options to view data</a:t>
            </a:r>
          </a:p>
          <a:p>
            <a:r>
              <a:rPr lang="en-US" dirty="0" smtClean="0"/>
              <a:t>Entry and comment author editing privileges</a:t>
            </a:r>
          </a:p>
          <a:p>
            <a:r>
              <a:rPr lang="en-US" dirty="0" smtClean="0"/>
              <a:t>Improve access with better security </a:t>
            </a:r>
          </a:p>
          <a:p>
            <a:r>
              <a:rPr lang="en-US" dirty="0" smtClean="0"/>
              <a:t>Entry categorization</a:t>
            </a:r>
          </a:p>
          <a:p>
            <a:r>
              <a:rPr lang="en-US" dirty="0" smtClean="0"/>
              <a:t>File/Object Tagging </a:t>
            </a:r>
          </a:p>
          <a:p>
            <a:r>
              <a:rPr lang="en-US" dirty="0" smtClean="0"/>
              <a:t>More efficient file/image uploading</a:t>
            </a:r>
          </a:p>
          <a:p>
            <a:r>
              <a:rPr lang="en-US" dirty="0" smtClean="0"/>
              <a:t>Tiered administrative privileges to manage the </a:t>
            </a:r>
            <a:r>
              <a:rPr lang="en-US" dirty="0" err="1" smtClean="0"/>
              <a:t>elog</a:t>
            </a:r>
            <a:r>
              <a:rPr lang="en-US" dirty="0" smtClean="0"/>
              <a:t> and </a:t>
            </a:r>
            <a:r>
              <a:rPr lang="en-US" dirty="0" err="1" smtClean="0"/>
              <a:t>elog</a:t>
            </a:r>
            <a:r>
              <a:rPr lang="en-US" dirty="0" smtClean="0"/>
              <a:t> users</a:t>
            </a:r>
          </a:p>
          <a:p>
            <a:r>
              <a:rPr lang="en-US" dirty="0" smtClean="0"/>
              <a:t>Updated Graphical User Interface (GUI)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10/29/2014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Duane Newhart | 2nd Generation Electronic Logbook : FNAL/AD/OPS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15B59-BD64-4D4F-A817-D8AEEDDE07D5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006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ermilabTemplate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03399"/>
      </a:dk1>
      <a:lt1>
        <a:srgbClr val="FFFFCC"/>
      </a:lt1>
      <a:dk2>
        <a:srgbClr val="000000"/>
      </a:dk2>
      <a:lt2>
        <a:srgbClr val="FFFFFF"/>
      </a:lt2>
      <a:accent1>
        <a:srgbClr val="99FFFF"/>
      </a:accent1>
      <a:accent2>
        <a:srgbClr val="CC6600"/>
      </a:accent2>
      <a:accent3>
        <a:srgbClr val="009900"/>
      </a:accent3>
      <a:accent4>
        <a:srgbClr val="993333"/>
      </a:accent4>
      <a:accent5>
        <a:srgbClr val="339999"/>
      </a:accent5>
      <a:accent6>
        <a:srgbClr val="CC99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3926</TotalTime>
  <Words>2040</Words>
  <Application>Microsoft Office PowerPoint</Application>
  <PresentationFormat>On-screen Show (4:3)</PresentationFormat>
  <Paragraphs>442</Paragraphs>
  <Slides>32</Slides>
  <Notes>12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FermilabTemplate</vt:lpstr>
      <vt:lpstr>Fermilab: Footer Only</vt:lpstr>
      <vt:lpstr>2nd Generation Electronic Logbook</vt:lpstr>
      <vt:lpstr>PowerPoint Presentation</vt:lpstr>
      <vt:lpstr>History of Logbook transitions</vt:lpstr>
      <vt:lpstr>PowerPoint Presentation</vt:lpstr>
      <vt:lpstr>1st Generation Electronic Logbook </vt:lpstr>
      <vt:lpstr>1st Generation Electronic Logbook </vt:lpstr>
      <vt:lpstr>1st Generation Electronic Logbook</vt:lpstr>
      <vt:lpstr>Limitations </vt:lpstr>
      <vt:lpstr>What we wanted</vt:lpstr>
      <vt:lpstr>PowerPoint Presentation</vt:lpstr>
      <vt:lpstr>Architecture</vt:lpstr>
      <vt:lpstr>Graphical User Interface (GUI)</vt:lpstr>
      <vt:lpstr>Relational Database</vt:lpstr>
      <vt:lpstr>Access and Security</vt:lpstr>
      <vt:lpstr>Filtering the Elog: Date Span</vt:lpstr>
      <vt:lpstr>Filtering the Elog: Refinement</vt:lpstr>
      <vt:lpstr>Filtering the Elog: Sorting</vt:lpstr>
      <vt:lpstr>Adding entries</vt:lpstr>
      <vt:lpstr>Editing entries</vt:lpstr>
      <vt:lpstr>Search Videos</vt:lpstr>
      <vt:lpstr>PowerPoint Presentation</vt:lpstr>
      <vt:lpstr>Redmine : Input and Tracking</vt:lpstr>
      <vt:lpstr>Issue tracking</vt:lpstr>
      <vt:lpstr>Uptime</vt:lpstr>
      <vt:lpstr>Upgrades</vt:lpstr>
      <vt:lpstr>Comparing Elogs – Operations Log Entries</vt:lpstr>
      <vt:lpstr>HTTP Requests</vt:lpstr>
      <vt:lpstr>Entries - Sums</vt:lpstr>
      <vt:lpstr>Entries per hour</vt:lpstr>
      <vt:lpstr>Logs – Entries Percentages</vt:lpstr>
      <vt:lpstr>PowerPoint Presentation</vt:lpstr>
      <vt:lpstr>Credits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Duane Newhart</dc:creator>
  <cp:lastModifiedBy>dlnewhart</cp:lastModifiedBy>
  <cp:revision>266</cp:revision>
  <cp:lastPrinted>2014-01-20T19:40:21Z</cp:lastPrinted>
  <dcterms:created xsi:type="dcterms:W3CDTF">2014-10-08T16:08:02Z</dcterms:created>
  <dcterms:modified xsi:type="dcterms:W3CDTF">2014-10-26T22:36:27Z</dcterms:modified>
</cp:coreProperties>
</file>