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9" r:id="rId5"/>
    <p:sldId id="276" r:id="rId6"/>
    <p:sldId id="271" r:id="rId7"/>
    <p:sldId id="272" r:id="rId8"/>
    <p:sldId id="273" r:id="rId9"/>
    <p:sldId id="279" r:id="rId10"/>
    <p:sldId id="277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5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Sheet1!$A$1:$A$3</c:f>
              <c:strCache>
                <c:ptCount val="3"/>
                <c:pt idx="0">
                  <c:v>Europe</c:v>
                </c:pt>
                <c:pt idx="1">
                  <c:v>North America</c:v>
                </c:pt>
                <c:pt idx="2">
                  <c:v>Middle East, Asia, Australia</c:v>
                </c:pt>
              </c:strCache>
            </c:strRef>
          </c:cat>
          <c:val>
            <c:numRef>
              <c:f>Sheet1!$B$1:$B$3</c:f>
              <c:numCache>
                <c:formatCode>0%</c:formatCode>
                <c:ptCount val="3"/>
                <c:pt idx="0">
                  <c:v>0.59</c:v>
                </c:pt>
                <c:pt idx="1">
                  <c:v>0.25</c:v>
                </c:pt>
                <c:pt idx="2">
                  <c:v>0.16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29.10.2014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47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29.10.2014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013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29.10.2014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6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29.10.2014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651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29.10.2014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48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29.10.2014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270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29.10.2014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089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29.10.2014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87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29.10.2014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85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29.10.2014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41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97508-D302-4641-925D-240D4551D8DE}" type="datetimeFigureOut">
              <a:rPr lang="de-DE" smtClean="0"/>
              <a:t>29.10.2014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852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97508-D302-4641-925D-240D4551D8DE}" type="datetimeFigureOut">
              <a:rPr lang="de-DE" smtClean="0"/>
              <a:t>29.10.2014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ACDA7-550B-4BC5-B954-6BDED1FB32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4303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74999"/>
            <a:ext cx="7772400" cy="1470025"/>
          </a:xfrm>
        </p:spPr>
        <p:txBody>
          <a:bodyPr/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2080" y="4690978"/>
            <a:ext cx="3744416" cy="970270"/>
          </a:xfrm>
        </p:spPr>
        <p:txBody>
          <a:bodyPr>
            <a:normAutofit/>
          </a:bodyPr>
          <a:lstStyle/>
          <a:p>
            <a:pPr algn="l"/>
            <a:r>
              <a:rPr lang="de-DE" sz="2000" dirty="0" smtClean="0"/>
              <a:t>Michael Bieler, </a:t>
            </a:r>
            <a:r>
              <a:rPr lang="de-DE" sz="2000" dirty="0" err="1" smtClean="0"/>
              <a:t>Chair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IPC</a:t>
            </a:r>
          </a:p>
          <a:p>
            <a:pPr algn="l"/>
            <a:r>
              <a:rPr lang="de-DE" sz="2000" dirty="0" smtClean="0"/>
              <a:t>Petra Schütt, </a:t>
            </a:r>
            <a:r>
              <a:rPr lang="de-DE" sz="2000" dirty="0" err="1" smtClean="0"/>
              <a:t>Chair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LOC</a:t>
            </a:r>
            <a:endParaRPr lang="de-DE" sz="2000" dirty="0"/>
          </a:p>
        </p:txBody>
      </p:sp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" y="44624"/>
            <a:ext cx="9048750" cy="16859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05264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91001"/>
            <a:ext cx="1619250" cy="4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991001"/>
            <a:ext cx="1428750" cy="48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AI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871938"/>
            <a:ext cx="952500" cy="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11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366025" cy="49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04664"/>
            <a:ext cx="56166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Bus to GSI: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0158" y="5301208"/>
            <a:ext cx="141417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Erbacher </a:t>
            </a:r>
            <a:r>
              <a:rPr lang="de-DE" dirty="0"/>
              <a:t>H</a:t>
            </a:r>
            <a:r>
              <a:rPr lang="de-DE" dirty="0" smtClean="0"/>
              <a:t>of</a:t>
            </a: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6444208" y="1143328"/>
            <a:ext cx="9983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Bus </a:t>
            </a:r>
            <a:r>
              <a:rPr lang="de-DE" dirty="0" err="1" smtClean="0"/>
              <a:t>Stop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8553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29" y="548680"/>
            <a:ext cx="7503795" cy="526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0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1556792"/>
            <a:ext cx="5904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Advertising (Poster, mails, #wao2014 ?, …)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Location (Auditorium, rooms, food, …)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Program (Talks vs discussions, topics, …)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Excursion(s)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…</a:t>
            </a:r>
          </a:p>
          <a:p>
            <a:pPr marL="342900" indent="-342900">
              <a:buFontTx/>
              <a:buChar char="-"/>
            </a:pPr>
            <a:endParaRPr lang="en-US" sz="2400" b="1" dirty="0" smtClean="0"/>
          </a:p>
          <a:p>
            <a:r>
              <a:rPr lang="en-US" sz="2400" b="1" dirty="0" smtClean="0"/>
              <a:t>Tell us now or send mail to</a:t>
            </a:r>
          </a:p>
          <a:p>
            <a:r>
              <a:rPr lang="en-US" sz="2400" b="1" dirty="0" smtClean="0"/>
              <a:t>wao2014@gsi.de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4624"/>
            <a:ext cx="7772400" cy="1470025"/>
          </a:xfrm>
        </p:spPr>
        <p:txBody>
          <a:bodyPr/>
          <a:lstStyle/>
          <a:p>
            <a:r>
              <a:rPr lang="en-US" dirty="0" smtClean="0"/>
              <a:t>Feedback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107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332656"/>
            <a:ext cx="59046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Statistics: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111 attendees from 45 institutions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59% Europe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25% North America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16% Middle East, Asia, Australia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67 abstracts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47 (short) talks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20 posters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grpSp>
        <p:nvGrpSpPr>
          <p:cNvPr id="4" name="Gruppieren 8"/>
          <p:cNvGrpSpPr/>
          <p:nvPr/>
        </p:nvGrpSpPr>
        <p:grpSpPr>
          <a:xfrm>
            <a:off x="627929" y="2996951"/>
            <a:ext cx="7888143" cy="1782238"/>
            <a:chOff x="323528" y="2996951"/>
            <a:chExt cx="7888143" cy="1782238"/>
          </a:xfrm>
        </p:grpSpPr>
        <p:pic>
          <p:nvPicPr>
            <p:cNvPr id="5" name="Grafik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26" r="19581"/>
            <a:stretch/>
          </p:blipFill>
          <p:spPr>
            <a:xfrm>
              <a:off x="323528" y="2996951"/>
              <a:ext cx="1873624" cy="1782237"/>
            </a:xfrm>
            <a:prstGeom prst="rect">
              <a:avLst/>
            </a:prstGeom>
          </p:spPr>
        </p:pic>
        <p:pic>
          <p:nvPicPr>
            <p:cNvPr id="6" name="Grafik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0" t="4442" r="12930"/>
            <a:stretch/>
          </p:blipFill>
          <p:spPr>
            <a:xfrm>
              <a:off x="2564306" y="2996953"/>
              <a:ext cx="2635623" cy="1782236"/>
            </a:xfrm>
            <a:prstGeom prst="rect">
              <a:avLst/>
            </a:prstGeom>
          </p:spPr>
        </p:pic>
        <p:pic>
          <p:nvPicPr>
            <p:cNvPr id="7" name="Grafik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2" t="4442" r="11858"/>
            <a:stretch/>
          </p:blipFill>
          <p:spPr>
            <a:xfrm>
              <a:off x="5567082" y="2996951"/>
              <a:ext cx="2644589" cy="1782238"/>
            </a:xfrm>
            <a:prstGeom prst="rect">
              <a:avLst/>
            </a:prstGeom>
          </p:spPr>
        </p:pic>
      </p:grp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5060818"/>
              </p:ext>
            </p:extLst>
          </p:nvPr>
        </p:nvGraphicFramePr>
        <p:xfrm>
          <a:off x="4234209" y="0"/>
          <a:ext cx="5572125" cy="3443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6380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332656"/>
            <a:ext cx="59046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Statistics: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111 attendees from 45 institutions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59% Europe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25% North America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16% Middle East, Asia, Australia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67 abstracts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47 (short) talks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20 posters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sz="2400" b="1" dirty="0" smtClean="0"/>
              <a:t>Quality: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High quality talks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High quality posters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Lively discussions </a:t>
            </a:r>
            <a:r>
              <a:rPr lang="en-US" b="1" dirty="0" smtClean="0"/>
              <a:t>(“It’s a workshop, not a conference!”)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Good networking among the attendees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sz="2400" b="1" dirty="0" smtClean="0"/>
              <a:t>Special events:</a:t>
            </a: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dirty="0" smtClean="0"/>
              <a:t>Invited Speaker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Tour to HIT, Heidelberg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Tour to GSI/FAIR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364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340768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Accelerator Reliability Workshop</a:t>
            </a:r>
          </a:p>
          <a:p>
            <a:r>
              <a:rPr lang="en-US" sz="2400" b="1" dirty="0" smtClean="0"/>
              <a:t>ARW2015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9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340768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Workshop on Accelerator Operations </a:t>
            </a:r>
          </a:p>
          <a:p>
            <a:r>
              <a:rPr lang="en-US" sz="2400" b="1" dirty="0" smtClean="0"/>
              <a:t>WAO2016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57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1340768"/>
            <a:ext cx="597666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Special Thanks to:</a:t>
            </a:r>
          </a:p>
          <a:p>
            <a:endParaRPr lang="en-US" sz="2400" b="1" dirty="0"/>
          </a:p>
          <a:p>
            <a:r>
              <a:rPr lang="en-US" sz="2400" b="1" dirty="0" smtClean="0"/>
              <a:t>- </a:t>
            </a:r>
            <a:r>
              <a:rPr lang="en-US" sz="2400" b="1" dirty="0" err="1" smtClean="0"/>
              <a:t>Erbacher</a:t>
            </a:r>
            <a:r>
              <a:rPr lang="en-US" sz="2400" b="1" dirty="0" smtClean="0"/>
              <a:t> </a:t>
            </a:r>
            <a:r>
              <a:rPr lang="en-US" sz="2400" b="1" dirty="0"/>
              <a:t>H</a:t>
            </a:r>
            <a:r>
              <a:rPr lang="en-US" sz="2400" b="1" dirty="0" smtClean="0"/>
              <a:t>of</a:t>
            </a:r>
          </a:p>
          <a:p>
            <a:endParaRPr lang="en-US" sz="2400" b="1" dirty="0"/>
          </a:p>
          <a:p>
            <a:r>
              <a:rPr lang="en-US" sz="2400" b="1" dirty="0" smtClean="0"/>
              <a:t>- LOC</a:t>
            </a:r>
          </a:p>
          <a:p>
            <a:endParaRPr lang="en-US" sz="2400" b="1" dirty="0"/>
          </a:p>
          <a:p>
            <a:r>
              <a:rPr lang="en-US" sz="2400" b="1" dirty="0" smtClean="0"/>
              <a:t>- Speakers, Poster Presenters</a:t>
            </a:r>
          </a:p>
          <a:p>
            <a:endParaRPr lang="en-US" sz="2400" b="1" dirty="0"/>
          </a:p>
          <a:p>
            <a:r>
              <a:rPr lang="en-US" sz="2400" b="1" dirty="0" smtClean="0"/>
              <a:t>- Chairmen</a:t>
            </a:r>
          </a:p>
          <a:p>
            <a:endParaRPr lang="en-US" sz="2400" b="1" dirty="0"/>
          </a:p>
          <a:p>
            <a:r>
              <a:rPr lang="en-US" sz="2400" b="1" smtClean="0"/>
              <a:t>- You</a:t>
            </a:r>
            <a:r>
              <a:rPr lang="en-US" sz="2400" b="1" dirty="0" smtClean="0"/>
              <a:t>, the Audience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70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   WAO2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127" y="5979703"/>
            <a:ext cx="4524375" cy="842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0" b="3065"/>
          <a:stretch/>
        </p:blipFill>
        <p:spPr>
          <a:xfrm>
            <a:off x="44609" y="72000"/>
            <a:ext cx="9063893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17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Bildschirmpräsentation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 Theme</vt:lpstr>
      <vt:lpstr>Summary</vt:lpstr>
      <vt:lpstr>PowerPoint-Präsentation</vt:lpstr>
      <vt:lpstr>Feedback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WAO2014!</dc:title>
  <dc:creator>Bieler, Michael</dc:creator>
  <cp:lastModifiedBy>talk</cp:lastModifiedBy>
  <cp:revision>58</cp:revision>
  <dcterms:created xsi:type="dcterms:W3CDTF">2014-10-20T06:00:10Z</dcterms:created>
  <dcterms:modified xsi:type="dcterms:W3CDTF">2014-10-29T12:38:56Z</dcterms:modified>
</cp:coreProperties>
</file>