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60" r:id="rId4"/>
    <p:sldId id="259" r:id="rId5"/>
    <p:sldId id="26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07" d="100"/>
          <a:sy n="107" d="100"/>
        </p:scale>
        <p:origin x="-840"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9B506D-EA98-EE4E-891B-A825E27AF40C}" type="datetimeFigureOut">
              <a:rPr lang="en-US" smtClean="0"/>
              <a:t>10/25/14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0155B-A120-F74C-B098-94986E6FCFE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9B506D-EA98-EE4E-891B-A825E27AF40C}" type="datetimeFigureOut">
              <a:rPr lang="en-US" smtClean="0"/>
              <a:t>10/25/14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0155B-A120-F74C-B098-94986E6FCFE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9B506D-EA98-EE4E-891B-A825E27AF40C}" type="datetimeFigureOut">
              <a:rPr lang="en-US" smtClean="0"/>
              <a:t>10/25/14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0155B-A120-F74C-B098-94986E6FCF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9B506D-EA98-EE4E-891B-A825E27AF40C}" type="datetimeFigureOut">
              <a:rPr lang="en-US" smtClean="0"/>
              <a:t>10/25/14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0155B-A120-F74C-B098-94986E6FCFE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9B506D-EA98-EE4E-891B-A825E27AF40C}" type="datetimeFigureOut">
              <a:rPr lang="en-US" smtClean="0"/>
              <a:t>10/25/14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0155B-A120-F74C-B098-94986E6FCFE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9B506D-EA98-EE4E-891B-A825E27AF40C}" type="datetimeFigureOut">
              <a:rPr lang="en-US" smtClean="0"/>
              <a:t>10/25/14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0155B-A120-F74C-B098-94986E6FCFE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9B506D-EA98-EE4E-891B-A825E27AF40C}" type="datetimeFigureOut">
              <a:rPr lang="en-US" smtClean="0"/>
              <a:t>10/25/14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D0155B-A120-F74C-B098-94986E6FCFE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9B506D-EA98-EE4E-891B-A825E27AF40C}" type="datetimeFigureOut">
              <a:rPr lang="en-US" smtClean="0"/>
              <a:t>10/25/14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D0155B-A120-F74C-B098-94986E6FCFE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9B506D-EA98-EE4E-891B-A825E27AF40C}" type="datetimeFigureOut">
              <a:rPr lang="en-US" smtClean="0"/>
              <a:t>10/25/14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D0155B-A120-F74C-B098-94986E6FCFE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9B506D-EA98-EE4E-891B-A825E27AF40C}" type="datetimeFigureOut">
              <a:rPr lang="en-US" smtClean="0"/>
              <a:t>10/25/14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0155B-A120-F74C-B098-94986E6FCFE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9B506D-EA98-EE4E-891B-A825E27AF40C}" type="datetimeFigureOut">
              <a:rPr lang="en-US" smtClean="0"/>
              <a:t>10/25/14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0155B-A120-F74C-B098-94986E6FCFE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9B506D-EA98-EE4E-891B-A825E27AF40C}" type="datetimeFigureOut">
              <a:rPr lang="en-US" smtClean="0"/>
              <a:t>10/25/14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0155B-A120-F74C-B098-94986E6FCF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930400" y="-76200"/>
            <a:ext cx="4622800" cy="6934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7733" y="1676400"/>
            <a:ext cx="9211733" cy="5181600"/>
          </a:xfrm>
          <a:prstGeom prst="rect">
            <a:avLst/>
          </a:prstGeom>
        </p:spPr>
      </p:pic>
      <p:pic>
        <p:nvPicPr>
          <p:cNvPr id="7" name="Picture 6"/>
          <p:cNvPicPr>
            <a:picLocks noChangeAspect="1"/>
          </p:cNvPicPr>
          <p:nvPr/>
        </p:nvPicPr>
        <p:blipFill>
          <a:blip r:embed="rId3"/>
          <a:stretch>
            <a:fillRect/>
          </a:stretch>
        </p:blipFill>
        <p:spPr>
          <a:xfrm>
            <a:off x="-76200" y="0"/>
            <a:ext cx="5417100" cy="1734689"/>
          </a:xfrm>
          <a:prstGeom prst="rect">
            <a:avLst/>
          </a:prstGeom>
        </p:spPr>
      </p:pic>
      <p:pic>
        <p:nvPicPr>
          <p:cNvPr id="8" name="Picture 7"/>
          <p:cNvPicPr>
            <a:picLocks noChangeAspect="1"/>
          </p:cNvPicPr>
          <p:nvPr/>
        </p:nvPicPr>
        <p:blipFill>
          <a:blip r:embed="rId4"/>
          <a:stretch>
            <a:fillRect/>
          </a:stretch>
        </p:blipFill>
        <p:spPr>
          <a:xfrm>
            <a:off x="1143000" y="0"/>
            <a:ext cx="5105400" cy="1734689"/>
          </a:xfrm>
          <a:prstGeom prst="rect">
            <a:avLst/>
          </a:prstGeom>
        </p:spPr>
      </p:pic>
      <p:pic>
        <p:nvPicPr>
          <p:cNvPr id="5" name="Picture 4"/>
          <p:cNvPicPr>
            <a:picLocks noChangeAspect="1"/>
          </p:cNvPicPr>
          <p:nvPr/>
        </p:nvPicPr>
        <p:blipFill>
          <a:blip r:embed="rId5"/>
          <a:stretch>
            <a:fillRect/>
          </a:stretch>
        </p:blipFill>
        <p:spPr>
          <a:xfrm>
            <a:off x="2514600" y="38099"/>
            <a:ext cx="2794000" cy="1666301"/>
          </a:xfrm>
          <a:prstGeom prst="rect">
            <a:avLst/>
          </a:prstGeom>
        </p:spPr>
      </p:pic>
      <p:pic>
        <p:nvPicPr>
          <p:cNvPr id="6" name="Picture 5"/>
          <p:cNvPicPr>
            <a:picLocks noChangeAspect="1"/>
          </p:cNvPicPr>
          <p:nvPr/>
        </p:nvPicPr>
        <p:blipFill>
          <a:blip r:embed="rId6"/>
          <a:stretch>
            <a:fillRect/>
          </a:stretch>
        </p:blipFill>
        <p:spPr>
          <a:xfrm>
            <a:off x="4724400" y="0"/>
            <a:ext cx="9374206" cy="170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4521200" y="-76200"/>
            <a:ext cx="4622800" cy="6934200"/>
          </a:xfrm>
          <a:prstGeom prst="rect">
            <a:avLst/>
          </a:prstGeom>
        </p:spPr>
      </p:pic>
      <p:pic>
        <p:nvPicPr>
          <p:cNvPr id="6" name="Picture 5"/>
          <p:cNvPicPr>
            <a:picLocks noChangeAspect="1"/>
          </p:cNvPicPr>
          <p:nvPr/>
        </p:nvPicPr>
        <p:blipFill>
          <a:blip r:embed="rId3"/>
          <a:stretch>
            <a:fillRect/>
          </a:stretch>
        </p:blipFill>
        <p:spPr>
          <a:xfrm>
            <a:off x="1371600" y="3657600"/>
            <a:ext cx="2108200" cy="1257300"/>
          </a:xfrm>
          <a:prstGeom prst="rect">
            <a:avLst/>
          </a:prstGeom>
        </p:spPr>
      </p:pic>
      <p:pic>
        <p:nvPicPr>
          <p:cNvPr id="7" name="Picture 6"/>
          <p:cNvPicPr>
            <a:picLocks noChangeAspect="1"/>
          </p:cNvPicPr>
          <p:nvPr/>
        </p:nvPicPr>
        <p:blipFill>
          <a:blip r:embed="rId4"/>
          <a:stretch>
            <a:fillRect/>
          </a:stretch>
        </p:blipFill>
        <p:spPr>
          <a:xfrm>
            <a:off x="0" y="5029200"/>
            <a:ext cx="4521200" cy="1143000"/>
          </a:xfrm>
          <a:prstGeom prst="rect">
            <a:avLst/>
          </a:prstGeom>
        </p:spPr>
      </p:pic>
      <p:pic>
        <p:nvPicPr>
          <p:cNvPr id="8" name="Picture 7"/>
          <p:cNvPicPr>
            <a:picLocks noChangeAspect="1"/>
          </p:cNvPicPr>
          <p:nvPr/>
        </p:nvPicPr>
        <p:blipFill>
          <a:blip r:embed="rId5"/>
          <a:stretch>
            <a:fillRect/>
          </a:stretch>
        </p:blipFill>
        <p:spPr>
          <a:xfrm>
            <a:off x="0" y="1828800"/>
            <a:ext cx="4521200" cy="1536192"/>
          </a:xfrm>
          <a:prstGeom prst="rect">
            <a:avLst/>
          </a:prstGeom>
        </p:spPr>
      </p:pic>
      <p:pic>
        <p:nvPicPr>
          <p:cNvPr id="9" name="Picture 8"/>
          <p:cNvPicPr>
            <a:picLocks noChangeAspect="1"/>
          </p:cNvPicPr>
          <p:nvPr/>
        </p:nvPicPr>
        <p:blipFill>
          <a:blip r:embed="rId6"/>
          <a:stretch>
            <a:fillRect/>
          </a:stretch>
        </p:blipFill>
        <p:spPr>
          <a:xfrm>
            <a:off x="0" y="228600"/>
            <a:ext cx="4521200" cy="1447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first ARW was held in Grenoble in 2002 and since then has been held in Canada, South Africa and Australia. It is normally held every two years. The next ARW will be held in Tennessee in 2015. Follow the link to see all previous workshops. </a:t>
            </a:r>
            <a:endParaRPr lang="en-US" dirty="0"/>
          </a:p>
        </p:txBody>
      </p:sp>
      <p:pic>
        <p:nvPicPr>
          <p:cNvPr id="4" name="Picture 3"/>
          <p:cNvPicPr>
            <a:picLocks noChangeAspect="1"/>
          </p:cNvPicPr>
          <p:nvPr/>
        </p:nvPicPr>
        <p:blipFill>
          <a:blip r:embed="rId2"/>
          <a:stretch>
            <a:fillRect/>
          </a:stretch>
        </p:blipFill>
        <p:spPr>
          <a:xfrm>
            <a:off x="0" y="0"/>
            <a:ext cx="9084800" cy="4800600"/>
          </a:xfrm>
          <a:prstGeom prst="rect">
            <a:avLst/>
          </a:prstGeom>
        </p:spPr>
      </p:pic>
      <p:sp>
        <p:nvSpPr>
          <p:cNvPr id="5" name="Rectangle 4"/>
          <p:cNvSpPr/>
          <p:nvPr/>
        </p:nvSpPr>
        <p:spPr>
          <a:xfrm>
            <a:off x="2895600" y="685800"/>
            <a:ext cx="3788217" cy="369332"/>
          </a:xfrm>
          <a:prstGeom prst="rect">
            <a:avLst/>
          </a:prstGeom>
          <a:solidFill>
            <a:srgbClr val="FFFF00"/>
          </a:solidFill>
        </p:spPr>
        <p:txBody>
          <a:bodyPr wrap="none">
            <a:spAutoFit/>
          </a:bodyPr>
          <a:lstStyle/>
          <a:p>
            <a:r>
              <a:rPr lang="en-US" dirty="0" err="1" smtClean="0"/>
              <a:t>http://www.accelerator-reliability.org</a:t>
            </a:r>
            <a:r>
              <a:rPr lang="en-US" dirty="0" smtClean="0"/>
              <a:t>/</a:t>
            </a:r>
            <a:endParaRPr lang="en-US" dirty="0"/>
          </a:p>
        </p:txBody>
      </p:sp>
      <p:sp>
        <p:nvSpPr>
          <p:cNvPr id="8" name="Rectangle 7"/>
          <p:cNvSpPr/>
          <p:nvPr/>
        </p:nvSpPr>
        <p:spPr>
          <a:xfrm>
            <a:off x="2362200" y="5934670"/>
            <a:ext cx="3657600" cy="923330"/>
          </a:xfrm>
          <a:prstGeom prst="rect">
            <a:avLst/>
          </a:prstGeom>
        </p:spPr>
        <p:txBody>
          <a:bodyPr wrap="square">
            <a:spAutoFit/>
          </a:bodyPr>
          <a:lstStyle/>
          <a:p>
            <a:r>
              <a:rPr lang="en-US" dirty="0" smtClean="0"/>
              <a:t> http://</a:t>
            </a:r>
            <a:r>
              <a:rPr lang="en-US" dirty="0" err="1" smtClean="0"/>
              <a:t>reliability.forumotion.com</a:t>
            </a:r>
            <a:r>
              <a:rPr lang="en-US" dirty="0" smtClean="0"/>
              <a:t>/</a:t>
            </a:r>
          </a:p>
          <a:p>
            <a:endParaRPr lang="en-US" dirty="0" smtClean="0"/>
          </a:p>
          <a:p>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52400"/>
            <a:ext cx="9144000" cy="282919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8167</TotalTime>
  <Words>67</Words>
  <Application>Microsoft Macintosh PowerPoint</Application>
  <PresentationFormat>On-screen Show (4:3)</PresentationFormat>
  <Paragraphs>5</Paragraphs>
  <Slides>5</Slides>
  <Notes>0</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rossano giachino</dc:creator>
  <cp:lastModifiedBy>rossano giachino</cp:lastModifiedBy>
  <cp:revision>1</cp:revision>
  <dcterms:created xsi:type="dcterms:W3CDTF">2014-10-25T14:32:19Z</dcterms:created>
  <dcterms:modified xsi:type="dcterms:W3CDTF">2014-10-31T06:39:40Z</dcterms:modified>
</cp:coreProperties>
</file>