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</p:sldMasterIdLst>
  <p:notesMasterIdLst>
    <p:notesMasterId r:id="rId12"/>
  </p:notesMasterIdLst>
  <p:handoutMasterIdLst>
    <p:handoutMasterId r:id="rId13"/>
  </p:handoutMasterIdLst>
  <p:sldIdLst>
    <p:sldId id="258" r:id="rId4"/>
    <p:sldId id="257" r:id="rId5"/>
    <p:sldId id="259" r:id="rId6"/>
    <p:sldId id="260" r:id="rId7"/>
    <p:sldId id="264" r:id="rId8"/>
    <p:sldId id="261" r:id="rId9"/>
    <p:sldId id="262" r:id="rId10"/>
    <p:sldId id="263" r:id="rId11"/>
  </p:sldIdLst>
  <p:sldSz cx="9144000" cy="5143500" type="screen16x9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18" autoAdjust="0"/>
    <p:restoredTop sz="94698" autoAdjust="0"/>
  </p:normalViewPr>
  <p:slideViewPr>
    <p:cSldViewPr>
      <p:cViewPr varScale="1">
        <p:scale>
          <a:sx n="105" d="100"/>
          <a:sy n="105" d="100"/>
        </p:scale>
        <p:origin x="-512" y="-1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2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88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393E5-555B-40FF-B464-1631ED83EBCD}" type="datetimeFigureOut">
              <a:rPr lang="nl-NL" smtClean="0"/>
              <a:t>8/30/15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EEE58-36EB-4E82-BC48-502F309BFC1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852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060D037-C05C-4C36-9649-15AC5A1A930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38490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dekplaat"/>
          <p:cNvSpPr/>
          <p:nvPr userDrawn="1"/>
        </p:nvSpPr>
        <p:spPr>
          <a:xfrm>
            <a:off x="0" y="0"/>
            <a:ext cx="9144000" cy="763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4290" bIns="34290" rtlCol="0" anchor="ctr"/>
          <a:lstStyle/>
          <a:p>
            <a:pPr algn="ctr"/>
            <a:endParaRPr lang="nl-NL" sz="1350"/>
          </a:p>
        </p:txBody>
      </p:sp>
      <p:sp>
        <p:nvSpPr>
          <p:cNvPr id="6" name="shape_Transparantie"/>
          <p:cNvSpPr>
            <a:spLocks noChangeArrowheads="1"/>
          </p:cNvSpPr>
          <p:nvPr userDrawn="1"/>
        </p:nvSpPr>
        <p:spPr bwMode="auto">
          <a:xfrm>
            <a:off x="127000" y="0"/>
            <a:ext cx="254000" cy="76319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xtLst/>
        </p:spPr>
        <p:txBody>
          <a:bodyPr wrap="none" tIns="34290" bIns="3429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sz="1350" dirty="0" smtClean="0"/>
          </a:p>
        </p:txBody>
      </p:sp>
      <p:sp>
        <p:nvSpPr>
          <p:cNvPr id="7" name="shape_TransFollower"/>
          <p:cNvSpPr>
            <a:spLocks noChangeArrowheads="1"/>
          </p:cNvSpPr>
          <p:nvPr userDrawn="1"/>
        </p:nvSpPr>
        <p:spPr bwMode="auto">
          <a:xfrm>
            <a:off x="0" y="0"/>
            <a:ext cx="127000" cy="7631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34290" bIns="3429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sz="1350" smtClean="0"/>
          </a:p>
        </p:txBody>
      </p:sp>
      <p:sp>
        <p:nvSpPr>
          <p:cNvPr id="4" name="ZwarteBalk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955800"/>
            <a:ext cx="9144000" cy="811761"/>
          </a:xfrm>
          <a:prstGeom prst="rect">
            <a:avLst/>
          </a:prstGeom>
          <a:solidFill>
            <a:srgbClr val="505050"/>
          </a:solidFill>
          <a:ln w="0" cmpd="sng"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1950" tIns="162560" rIns="268265" bIns="162560" anchor="t">
            <a:spAutoFit/>
          </a:bodyPr>
          <a:lstStyle>
            <a:lvl1pPr>
              <a:defRPr sz="315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 noProof="0" dirty="0" smtClean="0"/>
              <a:t>Click </a:t>
            </a:r>
            <a:r>
              <a:rPr lang="nl-NL" noProof="0" dirty="0" err="1" smtClean="0"/>
              <a:t>to</a:t>
            </a:r>
            <a:r>
              <a:rPr lang="nl-NL" noProof="0" dirty="0" smtClean="0"/>
              <a:t> </a:t>
            </a:r>
            <a:r>
              <a:rPr lang="nl-NL" noProof="0" dirty="0" err="1" smtClean="0"/>
              <a:t>edit</a:t>
            </a:r>
            <a:r>
              <a:rPr lang="nl-NL" noProof="0" dirty="0" smtClean="0"/>
              <a:t> Master </a:t>
            </a:r>
            <a:r>
              <a:rPr lang="nl-NL" noProof="0" dirty="0" err="1" smtClean="0"/>
              <a:t>title</a:t>
            </a:r>
            <a:r>
              <a:rPr lang="nl-NL" noProof="0" dirty="0" smtClean="0"/>
              <a:t> </a:t>
            </a:r>
            <a:r>
              <a:rPr lang="nl-NL" noProof="0" dirty="0" err="1" smtClean="0"/>
              <a:t>style</a:t>
            </a:r>
            <a:endParaRPr lang="nl-NL" noProof="0" dirty="0" smtClean="0"/>
          </a:p>
        </p:txBody>
      </p:sp>
      <p:sp>
        <p:nvSpPr>
          <p:cNvPr id="5" name="Ondertitel"/>
          <p:cNvSpPr>
            <a:spLocks noGrp="1" noChangeArrowheads="1"/>
          </p:cNvSpPr>
          <p:nvPr>
            <p:ph type="subTitle" idx="1"/>
          </p:nvPr>
        </p:nvSpPr>
        <p:spPr>
          <a:xfrm>
            <a:off x="1" y="3024000"/>
            <a:ext cx="9140825" cy="1431000"/>
          </a:xfrm>
        </p:spPr>
        <p:txBody>
          <a:bodyPr tIns="25400" rIns="267843" bIns="25400">
            <a:normAutofit/>
          </a:bodyPr>
          <a:lstStyle>
            <a:lvl1pPr marL="0" indent="0">
              <a:buFont typeface="Verdana" pitchFamily="34" charset="0"/>
              <a:buNone/>
              <a:defRPr sz="1420"/>
            </a:lvl1pPr>
          </a:lstStyle>
          <a:p>
            <a:pPr lvl="0"/>
            <a:r>
              <a:rPr lang="nl-NL" noProof="0" smtClean="0"/>
              <a:t>Click to edit Master subtitle style</a:t>
            </a:r>
          </a:p>
        </p:txBody>
      </p:sp>
      <p:pic>
        <p:nvPicPr>
          <p:cNvPr id="10" name="LogoSlash_01" descr="SLASHTRAN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107" y="294085"/>
            <a:ext cx="309880" cy="35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LogoSlash_02" descr="SLASHTRAN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782" y="294085"/>
            <a:ext cx="312420" cy="35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deBalk"/>
          <p:cNvSpPr>
            <a:spLocks noChangeArrowheads="1"/>
          </p:cNvSpPr>
          <p:nvPr userDrawn="1"/>
        </p:nvSpPr>
        <p:spPr bwMode="auto">
          <a:xfrm>
            <a:off x="-1" y="763191"/>
            <a:ext cx="9144000" cy="200025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34290" bIns="3429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sz="1350" smtClean="0">
              <a:solidFill>
                <a:srgbClr val="FFFFFF"/>
              </a:solidFill>
            </a:endParaRPr>
          </a:p>
        </p:txBody>
      </p:sp>
      <p:sp>
        <p:nvSpPr>
          <p:cNvPr id="16" name="Paginanummer"/>
          <p:cNvSpPr/>
          <p:nvPr userDrawn="1"/>
        </p:nvSpPr>
        <p:spPr>
          <a:xfrm>
            <a:off x="8255000" y="809626"/>
            <a:ext cx="254000" cy="103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algn="r"/>
            <a:fld id="{825C7DD7-04B3-467D-9524-52591AE6A38C}" type="slidenum">
              <a:rPr lang="nl-NL" sz="675" smtClean="0">
                <a:solidFill>
                  <a:srgbClr val="FFFFFF"/>
                </a:solidFill>
              </a:rPr>
              <a:pPr algn="r"/>
              <a:t>‹#›</a:t>
            </a:fld>
            <a:endParaRPr lang="nl-NL" sz="675" dirty="0">
              <a:solidFill>
                <a:srgbClr val="FFFFFF"/>
              </a:solidFill>
            </a:endParaRPr>
          </a:p>
        </p:txBody>
      </p:sp>
      <p:sp>
        <p:nvSpPr>
          <p:cNvPr id="15" name="Scheiding"/>
          <p:cNvSpPr txBox="1">
            <a:spLocks noChangeArrowheads="1"/>
          </p:cNvSpPr>
          <p:nvPr userDrawn="1"/>
        </p:nvSpPr>
        <p:spPr bwMode="auto">
          <a:xfrm>
            <a:off x="8204200" y="809626"/>
            <a:ext cx="40076" cy="10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675" dirty="0" smtClean="0">
                <a:solidFill>
                  <a:srgbClr val="FFFFFF"/>
                </a:solidFill>
                <a:latin typeface="Verdana" pitchFamily="34" charset="0"/>
              </a:rPr>
              <a:t>|</a:t>
            </a:r>
          </a:p>
        </p:txBody>
      </p:sp>
      <p:pic>
        <p:nvPicPr>
          <p:cNvPr id="17" name="RUGlogoTop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9" y="153924"/>
            <a:ext cx="1799253" cy="495300"/>
          </a:xfrm>
          <a:prstGeom prst="rect">
            <a:avLst/>
          </a:prstGeom>
        </p:spPr>
      </p:pic>
      <p:sp>
        <p:nvSpPr>
          <p:cNvPr id="8" name="tb_Faculty"/>
          <p:cNvSpPr txBox="1">
            <a:spLocks noChangeArrowheads="1"/>
          </p:cNvSpPr>
          <p:nvPr userDrawn="1"/>
        </p:nvSpPr>
        <p:spPr bwMode="auto">
          <a:xfrm>
            <a:off x="2765823" y="254794"/>
            <a:ext cx="104195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750" smtClean="0">
                <a:solidFill>
                  <a:srgbClr val="CC0000"/>
                </a:solidFill>
                <a:latin typeface="Georgia" pitchFamily="18" charset="0"/>
              </a:rPr>
              <a:t>kvi - center for advanced</a:t>
            </a:r>
          </a:p>
          <a:p>
            <a:pPr>
              <a:defRPr/>
            </a:pPr>
            <a:r>
              <a:rPr lang="en-US" sz="750" smtClean="0">
                <a:solidFill>
                  <a:srgbClr val="CC0000"/>
                </a:solidFill>
                <a:latin typeface="Georgia" pitchFamily="18" charset="0"/>
              </a:rPr>
              <a:t>radiation technology</a:t>
            </a:r>
            <a:endParaRPr lang="nl-NL" sz="75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9" name="tb_Department"/>
          <p:cNvSpPr txBox="1">
            <a:spLocks noChangeArrowheads="1"/>
          </p:cNvSpPr>
          <p:nvPr userDrawn="1"/>
        </p:nvSpPr>
        <p:spPr bwMode="auto">
          <a:xfrm>
            <a:off x="4358879" y="255985"/>
            <a:ext cx="1800225" cy="31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nl-NL" sz="750" smtClean="0">
                <a:solidFill>
                  <a:srgbClr val="CC0000"/>
                </a:solidFill>
                <a:latin typeface="Georgia" pitchFamily="18" charset="0"/>
              </a:rPr>
              <a:t>board</a:t>
            </a:r>
          </a:p>
        </p:txBody>
      </p:sp>
      <p:sp>
        <p:nvSpPr>
          <p:cNvPr id="14" name="tbDate"/>
          <p:cNvSpPr txBox="1">
            <a:spLocks noChangeArrowheads="1"/>
          </p:cNvSpPr>
          <p:nvPr userDrawn="1"/>
        </p:nvSpPr>
        <p:spPr bwMode="auto">
          <a:xfrm>
            <a:off x="7378700" y="809626"/>
            <a:ext cx="756000" cy="10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nl-NL" sz="675" smtClean="0">
                <a:solidFill>
                  <a:srgbClr val="FFFFFF"/>
                </a:solidFill>
                <a:latin typeface="Verdana" pitchFamily="34" charset="0"/>
              </a:rPr>
              <a:t>8/31/2015</a:t>
            </a:r>
            <a:endParaRPr lang="nl-NL" sz="675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44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963215"/>
            <a:ext cx="9140825" cy="594122"/>
          </a:xfrm>
        </p:spPr>
        <p:txBody>
          <a:bodyPr tIns="35560" bIns="35560">
            <a:normAutofit/>
          </a:bodyPr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kaal"/>
          <p:cNvSpPr>
            <a:spLocks noGrp="1"/>
          </p:cNvSpPr>
          <p:nvPr>
            <p:ph type="body" orient="vert" idx="1"/>
          </p:nvPr>
        </p:nvSpPr>
        <p:spPr/>
        <p:txBody>
          <a:bodyPr vert="eaVert" tIns="25400" bIns="25400">
            <a:normAutofit/>
          </a:bodyPr>
          <a:lstStyle>
            <a:lvl1pPr>
              <a:defRPr sz="1410"/>
            </a:lvl1pPr>
            <a:lvl2pPr>
              <a:defRPr sz="1410"/>
            </a:lvl2pPr>
            <a:lvl3pPr>
              <a:defRPr sz="1410"/>
            </a:lvl3pPr>
            <a:lvl4pPr>
              <a:defRPr sz="1410"/>
            </a:lvl4pPr>
            <a:lvl5pPr>
              <a:defRPr sz="141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7469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kop"/>
          <p:cNvSpPr>
            <a:spLocks noGrp="1"/>
          </p:cNvSpPr>
          <p:nvPr>
            <p:ph type="title" orient="vert"/>
          </p:nvPr>
        </p:nvSpPr>
        <p:spPr>
          <a:xfrm>
            <a:off x="6856413" y="1006079"/>
            <a:ext cx="2284412" cy="3905250"/>
          </a:xfrm>
        </p:spPr>
        <p:txBody>
          <a:bodyPr vert="eaVert" tIns="26670" bIns="26670">
            <a:normAutofit/>
          </a:bodyPr>
          <a:lstStyle>
            <a:lvl1pPr>
              <a:defRPr sz="236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kaalklein"/>
          <p:cNvSpPr>
            <a:spLocks noGrp="1"/>
          </p:cNvSpPr>
          <p:nvPr>
            <p:ph type="body" orient="vert" idx="1"/>
          </p:nvPr>
        </p:nvSpPr>
        <p:spPr>
          <a:xfrm>
            <a:off x="1" y="1006079"/>
            <a:ext cx="6704013" cy="3905250"/>
          </a:xfrm>
        </p:spPr>
        <p:txBody>
          <a:bodyPr vert="eaVert" tIns="25400" bIns="25400">
            <a:normAutofit/>
          </a:bodyPr>
          <a:lstStyle>
            <a:lvl1pPr>
              <a:defRPr sz="1410"/>
            </a:lvl1pPr>
            <a:lvl2pPr>
              <a:defRPr sz="1410"/>
            </a:lvl2pPr>
            <a:lvl3pPr>
              <a:defRPr sz="1410"/>
            </a:lvl3pPr>
            <a:lvl4pPr>
              <a:defRPr sz="1410"/>
            </a:lvl4pPr>
            <a:lvl5pPr>
              <a:defRPr sz="141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420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963215"/>
            <a:ext cx="9140825" cy="594122"/>
          </a:xfrm>
        </p:spPr>
        <p:txBody>
          <a:bodyPr tIns="35560" bIns="35560">
            <a:normAutofit/>
          </a:bodyPr>
          <a:lstStyle>
            <a:lvl1pPr>
              <a:defRPr sz="315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kstvak"/>
          <p:cNvSpPr>
            <a:spLocks noGrp="1"/>
          </p:cNvSpPr>
          <p:nvPr>
            <p:ph type="body" idx="1"/>
          </p:nvPr>
        </p:nvSpPr>
        <p:spPr>
          <a:xfrm>
            <a:off x="1" y="1616750"/>
            <a:ext cx="9140825" cy="3272751"/>
          </a:xfrm>
        </p:spPr>
        <p:txBody>
          <a:bodyPr tIns="34290" bIns="34290">
            <a:normAutofit/>
          </a:bodyPr>
          <a:lstStyle>
            <a:lvl1pPr>
              <a:defRPr sz="1880"/>
            </a:lvl1pPr>
            <a:lvl2pPr>
              <a:defRPr sz="1880"/>
            </a:lvl2pPr>
            <a:lvl3pPr>
              <a:defRPr sz="1880"/>
            </a:lvl3pPr>
            <a:lvl4pPr>
              <a:defRPr sz="1880"/>
            </a:lvl4pPr>
            <a:lvl5pPr>
              <a:defRPr sz="188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9007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fdekplaat"/>
          <p:cNvSpPr/>
          <p:nvPr userDrawn="1"/>
        </p:nvSpPr>
        <p:spPr>
          <a:xfrm>
            <a:off x="0" y="0"/>
            <a:ext cx="9144000" cy="763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4290" bIns="34290" rtlCol="0" anchor="ctr"/>
          <a:lstStyle/>
          <a:p>
            <a:pPr algn="ctr"/>
            <a:endParaRPr lang="nl-NL" sz="1350"/>
          </a:p>
        </p:txBody>
      </p:sp>
      <p:sp>
        <p:nvSpPr>
          <p:cNvPr id="5" name="tb_Break"/>
          <p:cNvSpPr>
            <a:spLocks noGrp="1" noChangeArrowheads="1"/>
          </p:cNvSpPr>
          <p:nvPr>
            <p:ph type="ctrTitle"/>
          </p:nvPr>
        </p:nvSpPr>
        <p:spPr bwMode="auto">
          <a:xfrm>
            <a:off x="-1" y="958500"/>
            <a:ext cx="9144000" cy="1857375"/>
          </a:xfrm>
          <a:prstGeom prst="rect">
            <a:avLst/>
          </a:prstGeom>
          <a:solidFill>
            <a:srgbClr val="505050"/>
          </a:solidFill>
          <a:ln w="0" cmpd="sng"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2091" tIns="162560" rIns="267843" bIns="34290" anchor="t"/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1" name="shape_Transparantie"/>
          <p:cNvSpPr>
            <a:spLocks noChangeArrowheads="1"/>
          </p:cNvSpPr>
          <p:nvPr userDrawn="1"/>
        </p:nvSpPr>
        <p:spPr bwMode="auto">
          <a:xfrm>
            <a:off x="127000" y="0"/>
            <a:ext cx="254000" cy="76319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xtLst/>
        </p:spPr>
        <p:txBody>
          <a:bodyPr wrap="none" tIns="34290" bIns="3429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sz="1350" dirty="0" smtClean="0"/>
          </a:p>
        </p:txBody>
      </p:sp>
      <p:sp>
        <p:nvSpPr>
          <p:cNvPr id="12" name="shape_TransFollower"/>
          <p:cNvSpPr>
            <a:spLocks noChangeArrowheads="1"/>
          </p:cNvSpPr>
          <p:nvPr userDrawn="1"/>
        </p:nvSpPr>
        <p:spPr bwMode="auto">
          <a:xfrm>
            <a:off x="0" y="0"/>
            <a:ext cx="127000" cy="7631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34290" bIns="3429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sz="1350" smtClean="0"/>
          </a:p>
        </p:txBody>
      </p:sp>
      <p:pic>
        <p:nvPicPr>
          <p:cNvPr id="8" name="LogoSlash_01" descr="SLASHTRAN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107" y="294085"/>
            <a:ext cx="309880" cy="35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ogoSlash_02" descr="SLASHTRAN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782" y="294085"/>
            <a:ext cx="312420" cy="35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ndertitel"/>
          <p:cNvSpPr>
            <a:spLocks noGrp="1" noChangeArrowheads="1"/>
          </p:cNvSpPr>
          <p:nvPr>
            <p:ph type="subTitle" idx="1"/>
          </p:nvPr>
        </p:nvSpPr>
        <p:spPr>
          <a:xfrm>
            <a:off x="1" y="3026569"/>
            <a:ext cx="9140825" cy="1428750"/>
          </a:xfrm>
        </p:spPr>
        <p:txBody>
          <a:bodyPr tIns="25400" rIns="267843" bIns="25400"/>
          <a:lstStyle>
            <a:lvl1pPr marL="0" indent="0">
              <a:buFont typeface="Verdana" pitchFamily="34" charset="0"/>
              <a:buNone/>
              <a:defRPr sz="1420"/>
            </a:lvl1pPr>
          </a:lstStyle>
          <a:p>
            <a:pPr lvl="0"/>
            <a:r>
              <a:rPr lang="nl-NL" noProof="0" smtClean="0"/>
              <a:t>Click to edit Master subtitle style</a:t>
            </a:r>
          </a:p>
        </p:txBody>
      </p:sp>
      <p:sp>
        <p:nvSpPr>
          <p:cNvPr id="14" name="RodeBalk"/>
          <p:cNvSpPr>
            <a:spLocks noChangeArrowheads="1"/>
          </p:cNvSpPr>
          <p:nvPr userDrawn="1"/>
        </p:nvSpPr>
        <p:spPr bwMode="auto">
          <a:xfrm>
            <a:off x="-1" y="763191"/>
            <a:ext cx="9144000" cy="200025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34290" bIns="3429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sz="1350" smtClean="0">
              <a:solidFill>
                <a:srgbClr val="FFFFFF"/>
              </a:solidFill>
            </a:endParaRPr>
          </a:p>
        </p:txBody>
      </p:sp>
      <p:pic>
        <p:nvPicPr>
          <p:cNvPr id="4" name="RUGlogoTop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9" y="153924"/>
            <a:ext cx="1799253" cy="495300"/>
          </a:xfrm>
          <a:prstGeom prst="rect">
            <a:avLst/>
          </a:prstGeom>
        </p:spPr>
      </p:pic>
      <p:sp>
        <p:nvSpPr>
          <p:cNvPr id="6" name="tb_Faculty"/>
          <p:cNvSpPr txBox="1">
            <a:spLocks noChangeArrowheads="1"/>
          </p:cNvSpPr>
          <p:nvPr userDrawn="1"/>
        </p:nvSpPr>
        <p:spPr bwMode="auto">
          <a:xfrm>
            <a:off x="2765823" y="253604"/>
            <a:ext cx="104195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750" smtClean="0">
                <a:solidFill>
                  <a:srgbClr val="CC0000"/>
                </a:solidFill>
                <a:latin typeface="Georgia" pitchFamily="18" charset="0"/>
              </a:rPr>
              <a:t>kvi - center for advanced</a:t>
            </a:r>
          </a:p>
          <a:p>
            <a:pPr>
              <a:defRPr/>
            </a:pPr>
            <a:r>
              <a:rPr lang="en-US" sz="750" smtClean="0">
                <a:solidFill>
                  <a:srgbClr val="CC0000"/>
                </a:solidFill>
                <a:latin typeface="Georgia" pitchFamily="18" charset="0"/>
              </a:rPr>
              <a:t>radiation technology</a:t>
            </a:r>
            <a:endParaRPr lang="nl-NL" sz="75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7" name="tb_Department"/>
          <p:cNvSpPr txBox="1">
            <a:spLocks noChangeAspect="1" noChangeArrowheads="1"/>
          </p:cNvSpPr>
          <p:nvPr userDrawn="1"/>
        </p:nvSpPr>
        <p:spPr bwMode="auto">
          <a:xfrm>
            <a:off x="4358879" y="255985"/>
            <a:ext cx="1800225" cy="31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nl-NL" sz="750" smtClean="0">
                <a:solidFill>
                  <a:srgbClr val="CC0000"/>
                </a:solidFill>
                <a:latin typeface="Georgia" pitchFamily="18" charset="0"/>
              </a:rPr>
              <a:t>board</a:t>
            </a:r>
          </a:p>
        </p:txBody>
      </p:sp>
    </p:spTree>
    <p:extLst>
      <p:ext uri="{BB962C8B-B14F-4D97-AF65-F5344CB8AC3E}">
        <p14:creationId xmlns:p14="http://schemas.microsoft.com/office/powerpoint/2010/main" val="267382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963215"/>
            <a:ext cx="9140825" cy="594122"/>
          </a:xfrm>
        </p:spPr>
        <p:txBody>
          <a:bodyPr tIns="35560" bIns="35560"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kstvak"/>
          <p:cNvSpPr>
            <a:spLocks noGrp="1"/>
          </p:cNvSpPr>
          <p:nvPr>
            <p:ph idx="1"/>
          </p:nvPr>
        </p:nvSpPr>
        <p:spPr>
          <a:xfrm>
            <a:off x="1" y="1616750"/>
            <a:ext cx="9140825" cy="3272751"/>
          </a:xfrm>
        </p:spPr>
        <p:txBody>
          <a:bodyPr tIns="34290" bIns="34290"/>
          <a:lstStyle>
            <a:lvl1pPr>
              <a:defRPr sz="1880"/>
            </a:lvl1pPr>
            <a:lvl2pPr>
              <a:defRPr sz="1880"/>
            </a:lvl2pPr>
            <a:lvl3pPr>
              <a:defRPr sz="1880"/>
            </a:lvl3pPr>
            <a:lvl4pPr>
              <a:defRPr sz="1880"/>
            </a:lvl4pPr>
            <a:lvl5pPr>
              <a:defRPr sz="188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3736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etitel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tIns="26670" bIns="26670"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Boventitel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tIns="25400" bIns="25400" anchor="b"/>
          <a:lstStyle>
            <a:lvl1pPr marL="0" indent="0">
              <a:buNone/>
              <a:defRPr sz="15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89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963215"/>
            <a:ext cx="9140825" cy="594122"/>
          </a:xfrm>
        </p:spPr>
        <p:txBody>
          <a:bodyPr tIns="35560" bIns="35560"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kstlinks"/>
          <p:cNvSpPr>
            <a:spLocks noGrp="1"/>
          </p:cNvSpPr>
          <p:nvPr>
            <p:ph sz="half" idx="1"/>
          </p:nvPr>
        </p:nvSpPr>
        <p:spPr>
          <a:xfrm>
            <a:off x="1" y="1672829"/>
            <a:ext cx="4494213" cy="3238500"/>
          </a:xfrm>
        </p:spPr>
        <p:txBody>
          <a:bodyPr tIns="25400" bIns="25400"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kstrechts"/>
          <p:cNvSpPr>
            <a:spLocks noGrp="1"/>
          </p:cNvSpPr>
          <p:nvPr>
            <p:ph sz="half" idx="2"/>
          </p:nvPr>
        </p:nvSpPr>
        <p:spPr>
          <a:xfrm>
            <a:off x="4646613" y="1672829"/>
            <a:ext cx="4494212" cy="3238500"/>
          </a:xfrm>
        </p:spPr>
        <p:txBody>
          <a:bodyPr tIns="25400" bIns="25400"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1895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vak"/>
          <p:cNvSpPr>
            <a:spLocks noGrp="1"/>
          </p:cNvSpPr>
          <p:nvPr>
            <p:ph type="title"/>
          </p:nvPr>
        </p:nvSpPr>
        <p:spPr>
          <a:xfrm>
            <a:off x="0" y="963215"/>
            <a:ext cx="9144000" cy="479208"/>
          </a:xfrm>
        </p:spPr>
        <p:txBody>
          <a:bodyPr tIns="35560" bIns="35560"/>
          <a:lstStyle>
            <a:lvl1pPr>
              <a:defRPr sz="315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9" name="Koplinks"/>
          <p:cNvSpPr>
            <a:spLocks noGrp="1"/>
          </p:cNvSpPr>
          <p:nvPr>
            <p:ph type="body" idx="1"/>
          </p:nvPr>
        </p:nvSpPr>
        <p:spPr>
          <a:xfrm>
            <a:off x="467544" y="1599642"/>
            <a:ext cx="4040188" cy="479822"/>
          </a:xfrm>
        </p:spPr>
        <p:txBody>
          <a:bodyPr tIns="25400" bIns="25400"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Kleinlinks"/>
          <p:cNvSpPr>
            <a:spLocks noGrp="1"/>
          </p:cNvSpPr>
          <p:nvPr>
            <p:ph sz="half" idx="2"/>
          </p:nvPr>
        </p:nvSpPr>
        <p:spPr>
          <a:xfrm>
            <a:off x="457200" y="2085697"/>
            <a:ext cx="4040188" cy="2808311"/>
          </a:xfrm>
        </p:spPr>
        <p:txBody>
          <a:bodyPr tIns="25400" bIns="2540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11" name="Koprechts"/>
          <p:cNvSpPr>
            <a:spLocks noGrp="1"/>
          </p:cNvSpPr>
          <p:nvPr>
            <p:ph type="body" sz="quarter" idx="3"/>
          </p:nvPr>
        </p:nvSpPr>
        <p:spPr>
          <a:xfrm>
            <a:off x="4645026" y="1599643"/>
            <a:ext cx="4041775" cy="486053"/>
          </a:xfrm>
        </p:spPr>
        <p:txBody>
          <a:bodyPr tIns="25400" bIns="25400"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Kleinrechts"/>
          <p:cNvSpPr>
            <a:spLocks noGrp="1"/>
          </p:cNvSpPr>
          <p:nvPr>
            <p:ph sz="quarter" idx="4"/>
          </p:nvPr>
        </p:nvSpPr>
        <p:spPr>
          <a:xfrm>
            <a:off x="4645026" y="2085697"/>
            <a:ext cx="4041775" cy="2808311"/>
          </a:xfrm>
        </p:spPr>
        <p:txBody>
          <a:bodyPr tIns="25400" bIns="2540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8604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963215"/>
            <a:ext cx="9140825" cy="594122"/>
          </a:xfrm>
        </p:spPr>
        <p:txBody>
          <a:bodyPr tIns="35560" bIns="35560"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283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56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963215"/>
            <a:ext cx="9140825" cy="594122"/>
          </a:xfrm>
        </p:spPr>
        <p:txBody>
          <a:bodyPr tIns="35560" bIns="35560">
            <a:normAutofit/>
          </a:bodyPr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kstvak"/>
          <p:cNvSpPr>
            <a:spLocks noGrp="1"/>
          </p:cNvSpPr>
          <p:nvPr>
            <p:ph idx="1"/>
          </p:nvPr>
        </p:nvSpPr>
        <p:spPr>
          <a:xfrm>
            <a:off x="1" y="1616750"/>
            <a:ext cx="9140825" cy="3272751"/>
          </a:xfrm>
        </p:spPr>
        <p:txBody>
          <a:bodyPr tIns="34290" bIns="34290">
            <a:normAutofit/>
          </a:bodyPr>
          <a:lstStyle>
            <a:lvl1pPr>
              <a:defRPr sz="1880"/>
            </a:lvl1pPr>
            <a:lvl2pPr>
              <a:defRPr sz="1880"/>
            </a:lvl2pPr>
            <a:lvl3pPr>
              <a:defRPr sz="1880"/>
            </a:lvl3pPr>
            <a:lvl4pPr>
              <a:defRPr sz="1880"/>
            </a:lvl4pPr>
            <a:lvl5pPr>
              <a:defRPr sz="188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6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plinks"/>
          <p:cNvSpPr>
            <a:spLocks noGrp="1"/>
          </p:cNvSpPr>
          <p:nvPr>
            <p:ph type="title"/>
          </p:nvPr>
        </p:nvSpPr>
        <p:spPr>
          <a:xfrm>
            <a:off x="251521" y="1005576"/>
            <a:ext cx="3213993" cy="648072"/>
          </a:xfrm>
        </p:spPr>
        <p:txBody>
          <a:bodyPr tIns="25400" bIns="25400"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7" name="Rechtsgroot"/>
          <p:cNvSpPr>
            <a:spLocks noGrp="1"/>
          </p:cNvSpPr>
          <p:nvPr>
            <p:ph idx="1"/>
          </p:nvPr>
        </p:nvSpPr>
        <p:spPr>
          <a:xfrm>
            <a:off x="3575050" y="1005576"/>
            <a:ext cx="5111750" cy="3888432"/>
          </a:xfrm>
        </p:spPr>
        <p:txBody>
          <a:bodyPr tIns="25400" bIns="25400"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8" name="Tekstlinks"/>
          <p:cNvSpPr>
            <a:spLocks noGrp="1"/>
          </p:cNvSpPr>
          <p:nvPr>
            <p:ph type="body" sz="half" idx="2"/>
          </p:nvPr>
        </p:nvSpPr>
        <p:spPr>
          <a:xfrm>
            <a:off x="251521" y="1653648"/>
            <a:ext cx="3213993" cy="3240360"/>
          </a:xfrm>
        </p:spPr>
        <p:txBody>
          <a:bodyPr tIns="25400" bIns="25400"/>
          <a:lstStyle>
            <a:lvl1pPr marL="0" indent="0">
              <a:buNone/>
              <a:defRPr sz="2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6141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schriftkop"/>
          <p:cNvSpPr>
            <a:spLocks noGrp="1"/>
          </p:cNvSpPr>
          <p:nvPr>
            <p:ph type="title"/>
          </p:nvPr>
        </p:nvSpPr>
        <p:spPr>
          <a:xfrm>
            <a:off x="1792288" y="3813888"/>
            <a:ext cx="5486400" cy="486054"/>
          </a:xfrm>
        </p:spPr>
        <p:txBody>
          <a:bodyPr tIns="26670" bIns="26670" anchor="b"/>
          <a:lstStyle>
            <a:lvl1pPr algn="l">
              <a:defRPr sz="1500" b="1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7" name="Figuur"/>
          <p:cNvSpPr>
            <a:spLocks noGrp="1" noChangeAspect="1"/>
          </p:cNvSpPr>
          <p:nvPr>
            <p:ph type="pic" idx="1"/>
          </p:nvPr>
        </p:nvSpPr>
        <p:spPr>
          <a:xfrm>
            <a:off x="1792288" y="1113588"/>
            <a:ext cx="4114800" cy="27003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8" name="Onderschrift"/>
          <p:cNvSpPr>
            <a:spLocks noGrp="1"/>
          </p:cNvSpPr>
          <p:nvPr>
            <p:ph type="body" sz="half" idx="2"/>
          </p:nvPr>
        </p:nvSpPr>
        <p:spPr>
          <a:xfrm>
            <a:off x="1792288" y="4299942"/>
            <a:ext cx="5486400" cy="594066"/>
          </a:xfrm>
        </p:spPr>
        <p:txBody>
          <a:bodyPr tIns="25400" bIns="25400"/>
          <a:lstStyle>
            <a:lvl1pPr marL="0" indent="0">
              <a:buNone/>
              <a:defRPr sz="105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5792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vak"/>
          <p:cNvSpPr>
            <a:spLocks noGrp="1"/>
          </p:cNvSpPr>
          <p:nvPr>
            <p:ph type="title"/>
          </p:nvPr>
        </p:nvSpPr>
        <p:spPr>
          <a:xfrm>
            <a:off x="1" y="963215"/>
            <a:ext cx="9140825" cy="594122"/>
          </a:xfrm>
        </p:spPr>
        <p:txBody>
          <a:bodyPr tIns="35560" bIns="35560"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6" name="Vertikaal"/>
          <p:cNvSpPr>
            <a:spLocks noGrp="1"/>
          </p:cNvSpPr>
          <p:nvPr>
            <p:ph type="body" orient="vert" idx="1"/>
          </p:nvPr>
        </p:nvSpPr>
        <p:spPr>
          <a:xfrm>
            <a:off x="1" y="1672829"/>
            <a:ext cx="9140825" cy="3238500"/>
          </a:xfrm>
        </p:spPr>
        <p:txBody>
          <a:bodyPr vert="eaVert" tIns="25400" bIns="25400"/>
          <a:lstStyle>
            <a:lvl1pPr>
              <a:defRPr sz="1410"/>
            </a:lvl1pPr>
            <a:lvl2pPr>
              <a:defRPr sz="1410"/>
            </a:lvl2pPr>
            <a:lvl3pPr>
              <a:defRPr sz="1410"/>
            </a:lvl3pPr>
            <a:lvl4pPr>
              <a:defRPr sz="1410"/>
            </a:lvl4pPr>
            <a:lvl5pPr>
              <a:defRPr sz="141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0592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kaalkop"/>
          <p:cNvSpPr>
            <a:spLocks noGrp="1"/>
          </p:cNvSpPr>
          <p:nvPr>
            <p:ph type="title" orient="vert"/>
          </p:nvPr>
        </p:nvSpPr>
        <p:spPr>
          <a:xfrm>
            <a:off x="6856413" y="1006079"/>
            <a:ext cx="2284412" cy="3905250"/>
          </a:xfrm>
        </p:spPr>
        <p:txBody>
          <a:bodyPr vert="eaVert" tIns="26670" bIns="26670"/>
          <a:lstStyle>
            <a:lvl1pPr>
              <a:defRPr sz="236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6" name="Vertikaalklein"/>
          <p:cNvSpPr>
            <a:spLocks noGrp="1"/>
          </p:cNvSpPr>
          <p:nvPr>
            <p:ph type="body" orient="vert" idx="1"/>
          </p:nvPr>
        </p:nvSpPr>
        <p:spPr>
          <a:xfrm>
            <a:off x="1" y="1006079"/>
            <a:ext cx="6704013" cy="3905250"/>
          </a:xfrm>
        </p:spPr>
        <p:txBody>
          <a:bodyPr vert="eaVert" tIns="25400" bIns="25400"/>
          <a:lstStyle>
            <a:lvl1pPr>
              <a:defRPr sz="1410"/>
            </a:lvl1pPr>
            <a:lvl2pPr>
              <a:defRPr sz="1410"/>
            </a:lvl2pPr>
            <a:lvl3pPr>
              <a:defRPr sz="1410"/>
            </a:lvl3pPr>
            <a:lvl4pPr>
              <a:defRPr sz="1410"/>
            </a:lvl4pPr>
            <a:lvl5pPr>
              <a:defRPr sz="141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3226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fdekplaat"/>
          <p:cNvSpPr/>
          <p:nvPr userDrawn="1"/>
        </p:nvSpPr>
        <p:spPr>
          <a:xfrm>
            <a:off x="0" y="0"/>
            <a:ext cx="9144000" cy="763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4290" bIns="34290" rtlCol="0" anchor="ctr"/>
          <a:lstStyle/>
          <a:p>
            <a:pPr algn="ctr"/>
            <a:endParaRPr lang="nl-NL" sz="1350"/>
          </a:p>
        </p:txBody>
      </p:sp>
      <p:sp>
        <p:nvSpPr>
          <p:cNvPr id="5" name="tb_End"/>
          <p:cNvSpPr>
            <a:spLocks noGrp="1" noChangeArrowheads="1"/>
          </p:cNvSpPr>
          <p:nvPr>
            <p:ph type="ctrTitle"/>
          </p:nvPr>
        </p:nvSpPr>
        <p:spPr bwMode="auto">
          <a:xfrm>
            <a:off x="-1" y="958500"/>
            <a:ext cx="9144000" cy="1857375"/>
          </a:xfrm>
          <a:prstGeom prst="rect">
            <a:avLst/>
          </a:prstGeom>
          <a:solidFill>
            <a:srgbClr val="505050"/>
          </a:solidFill>
          <a:ln w="0" cmpd="sng"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2091" tIns="162560" rIns="267843" bIns="34290" anchor="t"/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1" name="shape_Transparantie"/>
          <p:cNvSpPr>
            <a:spLocks noChangeArrowheads="1"/>
          </p:cNvSpPr>
          <p:nvPr userDrawn="1"/>
        </p:nvSpPr>
        <p:spPr bwMode="auto">
          <a:xfrm>
            <a:off x="127000" y="0"/>
            <a:ext cx="254000" cy="76319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xtLst/>
        </p:spPr>
        <p:txBody>
          <a:bodyPr wrap="none" tIns="34290" bIns="3429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sz="1350" dirty="0" smtClean="0"/>
          </a:p>
        </p:txBody>
      </p:sp>
      <p:sp>
        <p:nvSpPr>
          <p:cNvPr id="12" name="shape_TransFollower"/>
          <p:cNvSpPr>
            <a:spLocks noChangeArrowheads="1"/>
          </p:cNvSpPr>
          <p:nvPr userDrawn="1"/>
        </p:nvSpPr>
        <p:spPr bwMode="auto">
          <a:xfrm>
            <a:off x="0" y="0"/>
            <a:ext cx="127000" cy="7631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34290" bIns="3429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sz="1350" smtClean="0"/>
          </a:p>
        </p:txBody>
      </p:sp>
      <p:pic>
        <p:nvPicPr>
          <p:cNvPr id="8" name="LogoSlash_01" descr="SLASHTRAN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107" y="294085"/>
            <a:ext cx="309880" cy="35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ogoSlash_02" descr="SLASHTRAN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782" y="294085"/>
            <a:ext cx="312420" cy="35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ndertitel"/>
          <p:cNvSpPr>
            <a:spLocks noGrp="1" noChangeArrowheads="1"/>
          </p:cNvSpPr>
          <p:nvPr>
            <p:ph type="subTitle" idx="1"/>
          </p:nvPr>
        </p:nvSpPr>
        <p:spPr>
          <a:xfrm>
            <a:off x="1" y="3026569"/>
            <a:ext cx="9140825" cy="1428750"/>
          </a:xfrm>
          <a:ln>
            <a:noFill/>
          </a:ln>
        </p:spPr>
        <p:txBody>
          <a:bodyPr tIns="25400" rIns="267843" bIns="25400"/>
          <a:lstStyle>
            <a:lvl1pPr marL="0" indent="0">
              <a:buFont typeface="Verdana" pitchFamily="34" charset="0"/>
              <a:buNone/>
              <a:defRPr sz="1420"/>
            </a:lvl1pPr>
          </a:lstStyle>
          <a:p>
            <a:pPr lvl="0"/>
            <a:r>
              <a:rPr lang="nl-NL" noProof="0" dirty="0" smtClean="0"/>
              <a:t>Click </a:t>
            </a:r>
            <a:r>
              <a:rPr lang="nl-NL" noProof="0" dirty="0" err="1" smtClean="0"/>
              <a:t>to</a:t>
            </a:r>
            <a:r>
              <a:rPr lang="nl-NL" noProof="0" dirty="0" smtClean="0"/>
              <a:t> </a:t>
            </a:r>
            <a:r>
              <a:rPr lang="nl-NL" noProof="0" dirty="0" err="1" smtClean="0"/>
              <a:t>edit</a:t>
            </a:r>
            <a:r>
              <a:rPr lang="nl-NL" noProof="0" dirty="0" smtClean="0"/>
              <a:t> Master </a:t>
            </a:r>
            <a:r>
              <a:rPr lang="nl-NL" noProof="0" dirty="0" err="1" smtClean="0"/>
              <a:t>subtitle</a:t>
            </a:r>
            <a:r>
              <a:rPr lang="nl-NL" noProof="0" dirty="0" smtClean="0"/>
              <a:t> </a:t>
            </a:r>
            <a:r>
              <a:rPr lang="nl-NL" noProof="0" dirty="0" err="1" smtClean="0"/>
              <a:t>style</a:t>
            </a:r>
            <a:endParaRPr lang="nl-NL" noProof="0" dirty="0" smtClean="0"/>
          </a:p>
        </p:txBody>
      </p:sp>
      <p:sp>
        <p:nvSpPr>
          <p:cNvPr id="16" name="RodeBalk"/>
          <p:cNvSpPr>
            <a:spLocks noChangeArrowheads="1"/>
          </p:cNvSpPr>
          <p:nvPr userDrawn="1"/>
        </p:nvSpPr>
        <p:spPr bwMode="auto">
          <a:xfrm>
            <a:off x="-1" y="763191"/>
            <a:ext cx="9144000" cy="200025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34290" bIns="3429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sz="1350" smtClean="0">
              <a:solidFill>
                <a:srgbClr val="FFFFFF"/>
              </a:solidFill>
            </a:endParaRPr>
          </a:p>
        </p:txBody>
      </p:sp>
      <p:pic>
        <p:nvPicPr>
          <p:cNvPr id="4" name="RUGlogoTop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9" y="153924"/>
            <a:ext cx="1799253" cy="495300"/>
          </a:xfrm>
          <a:prstGeom prst="rect">
            <a:avLst/>
          </a:prstGeom>
        </p:spPr>
      </p:pic>
      <p:sp>
        <p:nvSpPr>
          <p:cNvPr id="6" name="tb_Faculty"/>
          <p:cNvSpPr txBox="1">
            <a:spLocks noChangeArrowheads="1"/>
          </p:cNvSpPr>
          <p:nvPr userDrawn="1"/>
        </p:nvSpPr>
        <p:spPr bwMode="auto">
          <a:xfrm>
            <a:off x="2765823" y="253604"/>
            <a:ext cx="104195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750" smtClean="0">
                <a:solidFill>
                  <a:srgbClr val="CC0000"/>
                </a:solidFill>
                <a:latin typeface="Georgia" pitchFamily="18" charset="0"/>
              </a:rPr>
              <a:t>kvi - center for advanced</a:t>
            </a:r>
          </a:p>
          <a:p>
            <a:pPr>
              <a:defRPr/>
            </a:pPr>
            <a:r>
              <a:rPr lang="en-US" sz="750" smtClean="0">
                <a:solidFill>
                  <a:srgbClr val="CC0000"/>
                </a:solidFill>
                <a:latin typeface="Georgia" pitchFamily="18" charset="0"/>
              </a:rPr>
              <a:t>radiation technology</a:t>
            </a:r>
            <a:endParaRPr lang="nl-NL" sz="75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7" name="tb_Department"/>
          <p:cNvSpPr txBox="1">
            <a:spLocks noChangeArrowheads="1"/>
          </p:cNvSpPr>
          <p:nvPr userDrawn="1"/>
        </p:nvSpPr>
        <p:spPr bwMode="auto">
          <a:xfrm>
            <a:off x="4358879" y="255985"/>
            <a:ext cx="1800225" cy="22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nl-NL" sz="750" smtClean="0">
                <a:solidFill>
                  <a:srgbClr val="CC0000"/>
                </a:solidFill>
                <a:latin typeface="Georgia" pitchFamily="18" charset="0"/>
              </a:rPr>
              <a:t>board</a:t>
            </a:r>
          </a:p>
        </p:txBody>
      </p:sp>
    </p:spTree>
    <p:extLst>
      <p:ext uri="{BB962C8B-B14F-4D97-AF65-F5344CB8AC3E}">
        <p14:creationId xmlns:p14="http://schemas.microsoft.com/office/powerpoint/2010/main" val="2379490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963215"/>
            <a:ext cx="9140825" cy="594122"/>
          </a:xfrm>
        </p:spPr>
        <p:txBody>
          <a:bodyPr tIns="35560" bIns="35560"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kstvak"/>
          <p:cNvSpPr>
            <a:spLocks noGrp="1"/>
          </p:cNvSpPr>
          <p:nvPr>
            <p:ph idx="1"/>
          </p:nvPr>
        </p:nvSpPr>
        <p:spPr>
          <a:xfrm>
            <a:off x="1" y="1616750"/>
            <a:ext cx="9140825" cy="3272751"/>
          </a:xfrm>
        </p:spPr>
        <p:txBody>
          <a:bodyPr tIns="34290" bIns="34290"/>
          <a:lstStyle>
            <a:lvl1pPr>
              <a:defRPr sz="1880"/>
            </a:lvl1pPr>
            <a:lvl2pPr>
              <a:defRPr sz="1880"/>
            </a:lvl2pPr>
            <a:lvl3pPr>
              <a:defRPr sz="1880"/>
            </a:lvl3pPr>
            <a:lvl4pPr>
              <a:defRPr sz="1880"/>
            </a:lvl4pPr>
            <a:lvl5pPr>
              <a:defRPr sz="188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201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etitel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tIns="26670" bIns="26670"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Boventitel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tIns="25400" bIns="25400" anchor="b"/>
          <a:lstStyle>
            <a:lvl1pPr marL="0" indent="0">
              <a:buNone/>
              <a:defRPr sz="15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2164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963215"/>
            <a:ext cx="9140825" cy="594122"/>
          </a:xfrm>
        </p:spPr>
        <p:txBody>
          <a:bodyPr tIns="35560" bIns="35560"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kstlinks"/>
          <p:cNvSpPr>
            <a:spLocks noGrp="1"/>
          </p:cNvSpPr>
          <p:nvPr>
            <p:ph sz="half" idx="1"/>
          </p:nvPr>
        </p:nvSpPr>
        <p:spPr>
          <a:xfrm>
            <a:off x="1" y="1672829"/>
            <a:ext cx="4494213" cy="3238500"/>
          </a:xfrm>
        </p:spPr>
        <p:txBody>
          <a:bodyPr tIns="25400" bIns="25400"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Tekstrechts"/>
          <p:cNvSpPr>
            <a:spLocks noGrp="1"/>
          </p:cNvSpPr>
          <p:nvPr>
            <p:ph sz="half" idx="2"/>
          </p:nvPr>
        </p:nvSpPr>
        <p:spPr>
          <a:xfrm>
            <a:off x="4646613" y="1672829"/>
            <a:ext cx="4494212" cy="3238500"/>
          </a:xfrm>
        </p:spPr>
        <p:txBody>
          <a:bodyPr tIns="25400" bIns="25400"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0131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vak"/>
          <p:cNvSpPr>
            <a:spLocks noGrp="1"/>
          </p:cNvSpPr>
          <p:nvPr>
            <p:ph type="title"/>
          </p:nvPr>
        </p:nvSpPr>
        <p:spPr>
          <a:xfrm>
            <a:off x="0" y="963215"/>
            <a:ext cx="9144000" cy="479208"/>
          </a:xfrm>
        </p:spPr>
        <p:txBody>
          <a:bodyPr tIns="35560" bIns="35560"/>
          <a:lstStyle>
            <a:lvl1pPr>
              <a:defRPr sz="315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9" name="Koplinks"/>
          <p:cNvSpPr>
            <a:spLocks noGrp="1"/>
          </p:cNvSpPr>
          <p:nvPr>
            <p:ph type="body" idx="1"/>
          </p:nvPr>
        </p:nvSpPr>
        <p:spPr>
          <a:xfrm>
            <a:off x="467544" y="1599642"/>
            <a:ext cx="4040188" cy="479822"/>
          </a:xfrm>
        </p:spPr>
        <p:txBody>
          <a:bodyPr tIns="25400" bIns="25400"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Kleinlinks"/>
          <p:cNvSpPr>
            <a:spLocks noGrp="1"/>
          </p:cNvSpPr>
          <p:nvPr>
            <p:ph sz="half" idx="2"/>
          </p:nvPr>
        </p:nvSpPr>
        <p:spPr>
          <a:xfrm>
            <a:off x="457200" y="2085697"/>
            <a:ext cx="4040188" cy="2808311"/>
          </a:xfrm>
        </p:spPr>
        <p:txBody>
          <a:bodyPr tIns="25400" bIns="2540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11" name="Koprechts"/>
          <p:cNvSpPr>
            <a:spLocks noGrp="1"/>
          </p:cNvSpPr>
          <p:nvPr>
            <p:ph type="body" sz="quarter" idx="3"/>
          </p:nvPr>
        </p:nvSpPr>
        <p:spPr>
          <a:xfrm>
            <a:off x="4645026" y="1599643"/>
            <a:ext cx="4041775" cy="486053"/>
          </a:xfrm>
        </p:spPr>
        <p:txBody>
          <a:bodyPr tIns="25400" bIns="25400"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Kleinrechts"/>
          <p:cNvSpPr>
            <a:spLocks noGrp="1"/>
          </p:cNvSpPr>
          <p:nvPr>
            <p:ph sz="quarter" idx="4"/>
          </p:nvPr>
        </p:nvSpPr>
        <p:spPr>
          <a:xfrm>
            <a:off x="4645026" y="2085697"/>
            <a:ext cx="4041775" cy="2808311"/>
          </a:xfrm>
        </p:spPr>
        <p:txBody>
          <a:bodyPr tIns="25400" bIns="2540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6142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963215"/>
            <a:ext cx="9140825" cy="594122"/>
          </a:xfrm>
        </p:spPr>
        <p:txBody>
          <a:bodyPr tIns="35560" bIns="35560"/>
          <a:lstStyle>
            <a:lvl1pPr>
              <a:defRPr sz="315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933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etitel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tIns="26670" bIns="26670" anchor="t">
            <a:normAutofit/>
          </a:bodyPr>
          <a:lstStyle>
            <a:lvl1pPr algn="l">
              <a:defRPr sz="3000" b="1" cap="all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Boventitel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tIns="25400" bIns="25400" anchor="b">
            <a:normAutofit/>
          </a:bodyPr>
          <a:lstStyle>
            <a:lvl1pPr marL="0" indent="0">
              <a:buNone/>
              <a:defRPr sz="15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14511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1052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plinks"/>
          <p:cNvSpPr>
            <a:spLocks noGrp="1"/>
          </p:cNvSpPr>
          <p:nvPr>
            <p:ph type="title"/>
          </p:nvPr>
        </p:nvSpPr>
        <p:spPr>
          <a:xfrm>
            <a:off x="251521" y="1005576"/>
            <a:ext cx="3213993" cy="648072"/>
          </a:xfrm>
        </p:spPr>
        <p:txBody>
          <a:bodyPr tIns="25400" bIns="25400"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7" name="Rechtsgroot"/>
          <p:cNvSpPr>
            <a:spLocks noGrp="1"/>
          </p:cNvSpPr>
          <p:nvPr>
            <p:ph idx="1"/>
          </p:nvPr>
        </p:nvSpPr>
        <p:spPr>
          <a:xfrm>
            <a:off x="3575050" y="1005576"/>
            <a:ext cx="5111750" cy="3888432"/>
          </a:xfrm>
        </p:spPr>
        <p:txBody>
          <a:bodyPr tIns="25400" bIns="25400"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8" name="Tekstlinks"/>
          <p:cNvSpPr>
            <a:spLocks noGrp="1"/>
          </p:cNvSpPr>
          <p:nvPr>
            <p:ph type="body" sz="half" idx="2"/>
          </p:nvPr>
        </p:nvSpPr>
        <p:spPr>
          <a:xfrm>
            <a:off x="251521" y="1653648"/>
            <a:ext cx="3213993" cy="3240360"/>
          </a:xfrm>
        </p:spPr>
        <p:txBody>
          <a:bodyPr tIns="25400" bIns="25400"/>
          <a:lstStyle>
            <a:lvl1pPr marL="0" indent="0">
              <a:buNone/>
              <a:defRPr sz="2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47109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derschriftkop"/>
          <p:cNvSpPr>
            <a:spLocks noGrp="1"/>
          </p:cNvSpPr>
          <p:nvPr>
            <p:ph type="title"/>
          </p:nvPr>
        </p:nvSpPr>
        <p:spPr>
          <a:xfrm>
            <a:off x="1792288" y="3813888"/>
            <a:ext cx="5486400" cy="486054"/>
          </a:xfrm>
        </p:spPr>
        <p:txBody>
          <a:bodyPr tIns="26670" bIns="26670" anchor="b"/>
          <a:lstStyle>
            <a:lvl1pPr algn="l">
              <a:defRPr sz="1500" b="1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11" name="Figuur"/>
          <p:cNvSpPr>
            <a:spLocks noGrp="1" noChangeAspect="1"/>
          </p:cNvSpPr>
          <p:nvPr>
            <p:ph type="pic" idx="1"/>
          </p:nvPr>
        </p:nvSpPr>
        <p:spPr>
          <a:xfrm>
            <a:off x="1792288" y="1113588"/>
            <a:ext cx="4114800" cy="27003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12" name="Onderschrift"/>
          <p:cNvSpPr>
            <a:spLocks noGrp="1"/>
          </p:cNvSpPr>
          <p:nvPr>
            <p:ph type="body" sz="half" idx="2"/>
          </p:nvPr>
        </p:nvSpPr>
        <p:spPr>
          <a:xfrm>
            <a:off x="1792288" y="4299942"/>
            <a:ext cx="5486400" cy="594066"/>
          </a:xfrm>
        </p:spPr>
        <p:txBody>
          <a:bodyPr tIns="25400" bIns="25400"/>
          <a:lstStyle>
            <a:lvl1pPr marL="0" indent="0">
              <a:buNone/>
              <a:defRPr sz="105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20668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vak"/>
          <p:cNvSpPr>
            <a:spLocks noGrp="1"/>
          </p:cNvSpPr>
          <p:nvPr>
            <p:ph type="title"/>
          </p:nvPr>
        </p:nvSpPr>
        <p:spPr>
          <a:xfrm>
            <a:off x="1" y="963215"/>
            <a:ext cx="9140825" cy="594122"/>
          </a:xfrm>
        </p:spPr>
        <p:txBody>
          <a:bodyPr tIns="35560" bIns="35560"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6" name="Vertikaal"/>
          <p:cNvSpPr>
            <a:spLocks noGrp="1"/>
          </p:cNvSpPr>
          <p:nvPr>
            <p:ph type="body" orient="vert" idx="1"/>
          </p:nvPr>
        </p:nvSpPr>
        <p:spPr>
          <a:xfrm>
            <a:off x="1" y="1672829"/>
            <a:ext cx="9140825" cy="3238500"/>
          </a:xfrm>
        </p:spPr>
        <p:txBody>
          <a:bodyPr vert="eaVert" tIns="25400" bIns="25400"/>
          <a:lstStyle>
            <a:lvl1pPr>
              <a:defRPr sz="1410"/>
            </a:lvl1pPr>
            <a:lvl2pPr>
              <a:defRPr sz="1410"/>
            </a:lvl2pPr>
            <a:lvl3pPr>
              <a:defRPr sz="1410"/>
            </a:lvl3pPr>
            <a:lvl4pPr>
              <a:defRPr sz="1410"/>
            </a:lvl4pPr>
            <a:lvl5pPr>
              <a:defRPr sz="141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63361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kaalkop"/>
          <p:cNvSpPr>
            <a:spLocks noGrp="1"/>
          </p:cNvSpPr>
          <p:nvPr>
            <p:ph type="title" orient="vert"/>
          </p:nvPr>
        </p:nvSpPr>
        <p:spPr>
          <a:xfrm>
            <a:off x="6856413" y="1006079"/>
            <a:ext cx="2284412" cy="3905250"/>
          </a:xfrm>
        </p:spPr>
        <p:txBody>
          <a:bodyPr vert="eaVert" tIns="26670" bIns="26670"/>
          <a:lstStyle>
            <a:lvl1pPr>
              <a:defRPr sz="236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6" name="Vertikaalklein"/>
          <p:cNvSpPr>
            <a:spLocks noGrp="1"/>
          </p:cNvSpPr>
          <p:nvPr>
            <p:ph type="body" orient="vert" idx="1"/>
          </p:nvPr>
        </p:nvSpPr>
        <p:spPr>
          <a:xfrm>
            <a:off x="1" y="1006079"/>
            <a:ext cx="6704013" cy="3905250"/>
          </a:xfrm>
        </p:spPr>
        <p:txBody>
          <a:bodyPr vert="eaVert" tIns="25400" bIns="25400"/>
          <a:lstStyle>
            <a:lvl1pPr>
              <a:defRPr sz="1410"/>
            </a:lvl1pPr>
            <a:lvl2pPr>
              <a:defRPr sz="1410"/>
            </a:lvl2pPr>
            <a:lvl3pPr>
              <a:defRPr sz="1410"/>
            </a:lvl3pPr>
            <a:lvl4pPr>
              <a:defRPr sz="1410"/>
            </a:lvl4pPr>
            <a:lvl5pPr>
              <a:defRPr sz="141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783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963215"/>
            <a:ext cx="9140825" cy="594122"/>
          </a:xfrm>
        </p:spPr>
        <p:txBody>
          <a:bodyPr tIns="35560" bIns="35560">
            <a:normAutofit/>
          </a:bodyPr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kstlinks"/>
          <p:cNvSpPr>
            <a:spLocks noGrp="1"/>
          </p:cNvSpPr>
          <p:nvPr>
            <p:ph sz="half" idx="1"/>
          </p:nvPr>
        </p:nvSpPr>
        <p:spPr>
          <a:xfrm>
            <a:off x="1" y="1672829"/>
            <a:ext cx="4494213" cy="3238500"/>
          </a:xfrm>
        </p:spPr>
        <p:txBody>
          <a:bodyPr tIns="25400" bIns="25400"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Tekstrechts"/>
          <p:cNvSpPr>
            <a:spLocks noGrp="1"/>
          </p:cNvSpPr>
          <p:nvPr>
            <p:ph sz="half" idx="2"/>
          </p:nvPr>
        </p:nvSpPr>
        <p:spPr>
          <a:xfrm>
            <a:off x="4646613" y="1672829"/>
            <a:ext cx="4494212" cy="3238500"/>
          </a:xfrm>
        </p:spPr>
        <p:txBody>
          <a:bodyPr tIns="25400" bIns="25400"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4909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0" y="963215"/>
            <a:ext cx="9144000" cy="479208"/>
          </a:xfrm>
        </p:spPr>
        <p:txBody>
          <a:bodyPr tIns="35560" bIns="35560">
            <a:noAutofit/>
          </a:bodyPr>
          <a:lstStyle>
            <a:lvl1pPr>
              <a:defRPr sz="315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Koplinks"/>
          <p:cNvSpPr>
            <a:spLocks noGrp="1"/>
          </p:cNvSpPr>
          <p:nvPr>
            <p:ph type="body" idx="1"/>
          </p:nvPr>
        </p:nvSpPr>
        <p:spPr>
          <a:xfrm>
            <a:off x="467544" y="1599642"/>
            <a:ext cx="4040188" cy="479822"/>
          </a:xfrm>
        </p:spPr>
        <p:txBody>
          <a:bodyPr tIns="25400" bIns="25400"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Kleinlinks"/>
          <p:cNvSpPr>
            <a:spLocks noGrp="1"/>
          </p:cNvSpPr>
          <p:nvPr>
            <p:ph sz="half" idx="2"/>
          </p:nvPr>
        </p:nvSpPr>
        <p:spPr>
          <a:xfrm>
            <a:off x="457200" y="2085697"/>
            <a:ext cx="4040188" cy="2808311"/>
          </a:xfrm>
        </p:spPr>
        <p:txBody>
          <a:bodyPr tIns="25400" bIns="254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Koprechts"/>
          <p:cNvSpPr>
            <a:spLocks noGrp="1"/>
          </p:cNvSpPr>
          <p:nvPr>
            <p:ph type="body" sz="quarter" idx="3"/>
          </p:nvPr>
        </p:nvSpPr>
        <p:spPr>
          <a:xfrm>
            <a:off x="4645026" y="1599643"/>
            <a:ext cx="4041775" cy="486053"/>
          </a:xfrm>
        </p:spPr>
        <p:txBody>
          <a:bodyPr tIns="25400" bIns="25400"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Kleinrechts"/>
          <p:cNvSpPr>
            <a:spLocks noGrp="1"/>
          </p:cNvSpPr>
          <p:nvPr>
            <p:ph sz="quarter" idx="4"/>
          </p:nvPr>
        </p:nvSpPr>
        <p:spPr>
          <a:xfrm>
            <a:off x="4645026" y="2085697"/>
            <a:ext cx="4041775" cy="2808311"/>
          </a:xfrm>
        </p:spPr>
        <p:txBody>
          <a:bodyPr tIns="25400" bIns="254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93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963215"/>
            <a:ext cx="9140825" cy="594122"/>
          </a:xfrm>
        </p:spPr>
        <p:txBody>
          <a:bodyPr tIns="35560" bIns="35560">
            <a:normAutofit/>
          </a:bodyPr>
          <a:lstStyle>
            <a:lvl1pPr>
              <a:defRPr sz="315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050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85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links"/>
          <p:cNvSpPr>
            <a:spLocks noGrp="1"/>
          </p:cNvSpPr>
          <p:nvPr>
            <p:ph type="title"/>
          </p:nvPr>
        </p:nvSpPr>
        <p:spPr>
          <a:xfrm>
            <a:off x="251521" y="1005576"/>
            <a:ext cx="3213993" cy="648072"/>
          </a:xfrm>
        </p:spPr>
        <p:txBody>
          <a:bodyPr tIns="25400" bIns="25400" anchor="b">
            <a:noAutofit/>
          </a:bodyPr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Rechtsgroot"/>
          <p:cNvSpPr>
            <a:spLocks noGrp="1"/>
          </p:cNvSpPr>
          <p:nvPr>
            <p:ph idx="1"/>
          </p:nvPr>
        </p:nvSpPr>
        <p:spPr>
          <a:xfrm>
            <a:off x="3575050" y="1005576"/>
            <a:ext cx="5111750" cy="3888432"/>
          </a:xfrm>
        </p:spPr>
        <p:txBody>
          <a:bodyPr tIns="25400" bIns="2540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kstlinks"/>
          <p:cNvSpPr>
            <a:spLocks noGrp="1"/>
          </p:cNvSpPr>
          <p:nvPr>
            <p:ph type="body" sz="half" idx="2"/>
          </p:nvPr>
        </p:nvSpPr>
        <p:spPr>
          <a:xfrm>
            <a:off x="251521" y="1653648"/>
            <a:ext cx="3213993" cy="3240360"/>
          </a:xfrm>
        </p:spPr>
        <p:txBody>
          <a:bodyPr tIns="25400" bIns="25400">
            <a:normAutofit/>
          </a:bodyPr>
          <a:lstStyle>
            <a:lvl1pPr marL="0" indent="0">
              <a:buNone/>
              <a:defRPr sz="2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460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schriftkop"/>
          <p:cNvSpPr>
            <a:spLocks noGrp="1"/>
          </p:cNvSpPr>
          <p:nvPr>
            <p:ph type="title"/>
          </p:nvPr>
        </p:nvSpPr>
        <p:spPr>
          <a:xfrm>
            <a:off x="1792288" y="3813888"/>
            <a:ext cx="5486400" cy="486054"/>
          </a:xfrm>
        </p:spPr>
        <p:txBody>
          <a:bodyPr tIns="26670" bIns="26670" anchor="b">
            <a:normAutofit/>
          </a:bodyPr>
          <a:lstStyle>
            <a:lvl1pPr algn="l">
              <a:defRPr sz="1500" b="1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Figuur"/>
          <p:cNvSpPr>
            <a:spLocks noGrp="1" noChangeAspect="1"/>
          </p:cNvSpPr>
          <p:nvPr>
            <p:ph type="pic" idx="1"/>
          </p:nvPr>
        </p:nvSpPr>
        <p:spPr>
          <a:xfrm>
            <a:off x="1792288" y="1113588"/>
            <a:ext cx="4114800" cy="27003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Onderschrift"/>
          <p:cNvSpPr>
            <a:spLocks noGrp="1"/>
          </p:cNvSpPr>
          <p:nvPr>
            <p:ph type="body" sz="half" idx="2"/>
          </p:nvPr>
        </p:nvSpPr>
        <p:spPr>
          <a:xfrm>
            <a:off x="1792288" y="4299942"/>
            <a:ext cx="5486400" cy="594066"/>
          </a:xfrm>
        </p:spPr>
        <p:txBody>
          <a:bodyPr tIns="25400" bIns="25400">
            <a:normAutofit/>
          </a:bodyPr>
          <a:lstStyle>
            <a:lvl1pPr marL="0" indent="0">
              <a:buNone/>
              <a:defRPr sz="105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2450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_Transparantie"/>
          <p:cNvSpPr>
            <a:spLocks noChangeArrowheads="1"/>
          </p:cNvSpPr>
          <p:nvPr/>
        </p:nvSpPr>
        <p:spPr bwMode="auto">
          <a:xfrm>
            <a:off x="127000" y="0"/>
            <a:ext cx="254000" cy="76319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xtLst/>
        </p:spPr>
        <p:txBody>
          <a:bodyPr wrap="none" tIns="34290" bIns="3429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nl-NL" sz="1350" dirty="0" smtClean="0"/>
          </a:p>
        </p:txBody>
      </p:sp>
      <p:sp>
        <p:nvSpPr>
          <p:cNvPr id="1031" name="shape_TransFollower"/>
          <p:cNvSpPr>
            <a:spLocks noChangeArrowheads="1"/>
          </p:cNvSpPr>
          <p:nvPr/>
        </p:nvSpPr>
        <p:spPr bwMode="auto">
          <a:xfrm>
            <a:off x="0" y="0"/>
            <a:ext cx="127000" cy="7631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34290" bIns="3429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nl-NL" sz="1350" dirty="0" smtClean="0"/>
          </a:p>
        </p:txBody>
      </p:sp>
      <p:sp>
        <p:nvSpPr>
          <p:cNvPr id="1026" name="Tekstvak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616750"/>
            <a:ext cx="9140825" cy="327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091" tIns="34290" rIns="270000" bIns="3429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altLang="nl-NL" dirty="0" smtClean="0"/>
              <a:t>Click to edit Master text styles</a:t>
            </a:r>
          </a:p>
          <a:p>
            <a:pPr lvl="1"/>
            <a:r>
              <a:rPr lang="en-GB" altLang="nl-NL" dirty="0" smtClean="0"/>
              <a:t>Second level</a:t>
            </a:r>
          </a:p>
          <a:p>
            <a:pPr lvl="2"/>
            <a:r>
              <a:rPr lang="en-GB" altLang="nl-NL" dirty="0" smtClean="0"/>
              <a:t>Third level</a:t>
            </a:r>
          </a:p>
          <a:p>
            <a:pPr lvl="3"/>
            <a:r>
              <a:rPr lang="en-GB" altLang="nl-NL" dirty="0" smtClean="0"/>
              <a:t>Fourth level</a:t>
            </a:r>
          </a:p>
          <a:p>
            <a:pPr lvl="4"/>
            <a:r>
              <a:rPr lang="en-GB" altLang="nl-NL" dirty="0" smtClean="0"/>
              <a:t>Fifth level</a:t>
            </a:r>
          </a:p>
        </p:txBody>
      </p:sp>
      <p:sp>
        <p:nvSpPr>
          <p:cNvPr id="1028" name="Titelvak"/>
          <p:cNvSpPr>
            <a:spLocks noGrp="1" noChangeArrowheads="1"/>
          </p:cNvSpPr>
          <p:nvPr>
            <p:ph type="title"/>
          </p:nvPr>
        </p:nvSpPr>
        <p:spPr bwMode="auto">
          <a:xfrm>
            <a:off x="1" y="963215"/>
            <a:ext cx="9140825" cy="59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800" tIns="35560" rIns="270000" bIns="3556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altLang="nl-NL" dirty="0" smtClean="0"/>
              <a:t>Click to edit Master title style</a:t>
            </a:r>
          </a:p>
        </p:txBody>
      </p:sp>
      <p:sp>
        <p:nvSpPr>
          <p:cNvPr id="1027" name="RodeBalk"/>
          <p:cNvSpPr>
            <a:spLocks noChangeArrowheads="1"/>
          </p:cNvSpPr>
          <p:nvPr/>
        </p:nvSpPr>
        <p:spPr bwMode="auto">
          <a:xfrm>
            <a:off x="-1" y="763190"/>
            <a:ext cx="9144000" cy="200025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34290" bIns="3429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nl-NL" sz="1350" dirty="0" smtClean="0">
              <a:solidFill>
                <a:srgbClr val="FFFFFF"/>
              </a:solidFill>
            </a:endParaRPr>
          </a:p>
        </p:txBody>
      </p:sp>
      <p:pic>
        <p:nvPicPr>
          <p:cNvPr id="1033" name="LogoSlash_01" descr="SLASHTRAN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107" y="294085"/>
            <a:ext cx="309880" cy="35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ogoSlash_02" descr="SLASHTRAN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782" y="294085"/>
            <a:ext cx="312420" cy="35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chuineBalk" hidden="1"/>
          <p:cNvSpPr/>
          <p:nvPr/>
        </p:nvSpPr>
        <p:spPr>
          <a:xfrm>
            <a:off x="7974000" y="295684"/>
            <a:ext cx="1170000" cy="97028"/>
          </a:xfrm>
          <a:custGeom>
            <a:avLst/>
            <a:gdLst>
              <a:gd name="connsiteX0" fmla="*/ 0 w 1170000"/>
              <a:gd name="connsiteY0" fmla="*/ 0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0 w 1170000"/>
              <a:gd name="connsiteY4" fmla="*/ 0 h 96197"/>
              <a:gd name="connsiteX0" fmla="*/ 76200 w 1170000"/>
              <a:gd name="connsiteY0" fmla="*/ 2382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76200 w 1170000"/>
              <a:gd name="connsiteY4" fmla="*/ 2382 h 9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0000" h="96197">
                <a:moveTo>
                  <a:pt x="76200" y="2382"/>
                </a:moveTo>
                <a:lnTo>
                  <a:pt x="1170000" y="0"/>
                </a:lnTo>
                <a:lnTo>
                  <a:pt x="1170000" y="96197"/>
                </a:lnTo>
                <a:lnTo>
                  <a:pt x="0" y="96197"/>
                </a:lnTo>
                <a:lnTo>
                  <a:pt x="76200" y="23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4290" bIns="34290" rtlCol="0" anchor="ctr"/>
          <a:lstStyle/>
          <a:p>
            <a:pPr algn="ctr"/>
            <a:endParaRPr lang="en-GB" sz="1350" dirty="0"/>
          </a:p>
        </p:txBody>
      </p:sp>
      <p:sp>
        <p:nvSpPr>
          <p:cNvPr id="3" name="Paginanummer"/>
          <p:cNvSpPr/>
          <p:nvPr/>
        </p:nvSpPr>
        <p:spPr>
          <a:xfrm>
            <a:off x="8255000" y="803195"/>
            <a:ext cx="254000" cy="103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algn="r"/>
            <a:fld id="{825C7DD7-04B3-467D-9524-52591AE6A38C}" type="slidenum">
              <a:rPr lang="en-GB" sz="675" smtClean="0">
                <a:solidFill>
                  <a:srgbClr val="FFFFFF"/>
                </a:solidFill>
              </a:rPr>
              <a:pPr algn="r"/>
              <a:t>‹#›</a:t>
            </a:fld>
            <a:endParaRPr lang="en-GB" sz="675" dirty="0">
              <a:solidFill>
                <a:srgbClr val="FFFFFF"/>
              </a:solidFill>
            </a:endParaRPr>
          </a:p>
        </p:txBody>
      </p:sp>
      <p:sp>
        <p:nvSpPr>
          <p:cNvPr id="1037" name="Scheiding"/>
          <p:cNvSpPr txBox="1">
            <a:spLocks noChangeArrowheads="1"/>
          </p:cNvSpPr>
          <p:nvPr/>
        </p:nvSpPr>
        <p:spPr bwMode="auto">
          <a:xfrm>
            <a:off x="8204200" y="803195"/>
            <a:ext cx="40076" cy="10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675" dirty="0" smtClean="0">
                <a:solidFill>
                  <a:srgbClr val="FFFFFF"/>
                </a:solidFill>
                <a:latin typeface="Verdana" pitchFamily="34" charset="0"/>
              </a:rPr>
              <a:t>|</a:t>
            </a:r>
          </a:p>
        </p:txBody>
      </p:sp>
      <p:pic>
        <p:nvPicPr>
          <p:cNvPr id="7" name="RUGlogoTop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9" y="153924"/>
            <a:ext cx="1799253" cy="495300"/>
          </a:xfrm>
          <a:prstGeom prst="rect">
            <a:avLst/>
          </a:prstGeom>
        </p:spPr>
      </p:pic>
      <p:sp>
        <p:nvSpPr>
          <p:cNvPr id="1034" name="tb_Faculty"/>
          <p:cNvSpPr txBox="1">
            <a:spLocks noChangeArrowheads="1"/>
          </p:cNvSpPr>
          <p:nvPr/>
        </p:nvSpPr>
        <p:spPr bwMode="auto">
          <a:xfrm>
            <a:off x="2765823" y="254794"/>
            <a:ext cx="104195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750" dirty="0" err="1" smtClean="0">
                <a:solidFill>
                  <a:srgbClr val="CC0000"/>
                </a:solidFill>
                <a:latin typeface="Georgia" pitchFamily="18" charset="0"/>
              </a:rPr>
              <a:t>kvi</a:t>
            </a:r>
            <a:r>
              <a:rPr lang="en-GB" sz="750" dirty="0" smtClean="0">
                <a:solidFill>
                  <a:srgbClr val="CC0000"/>
                </a:solidFill>
                <a:latin typeface="Georgia" pitchFamily="18" charset="0"/>
              </a:rPr>
              <a:t> - </a:t>
            </a:r>
            <a:r>
              <a:rPr lang="en-GB" sz="750" dirty="0" err="1" smtClean="0">
                <a:solidFill>
                  <a:srgbClr val="CC0000"/>
                </a:solidFill>
                <a:latin typeface="Georgia" pitchFamily="18" charset="0"/>
              </a:rPr>
              <a:t>center</a:t>
            </a:r>
            <a:r>
              <a:rPr lang="en-GB" sz="750" dirty="0" smtClean="0">
                <a:solidFill>
                  <a:srgbClr val="CC0000"/>
                </a:solidFill>
                <a:latin typeface="Georgia" pitchFamily="18" charset="0"/>
              </a:rPr>
              <a:t> for advanced</a:t>
            </a:r>
          </a:p>
          <a:p>
            <a:pPr>
              <a:defRPr/>
            </a:pPr>
            <a:r>
              <a:rPr lang="en-GB" sz="750" dirty="0" smtClean="0">
                <a:solidFill>
                  <a:srgbClr val="CC0000"/>
                </a:solidFill>
                <a:latin typeface="Georgia" pitchFamily="18" charset="0"/>
              </a:rPr>
              <a:t>radiation technology</a:t>
            </a:r>
          </a:p>
        </p:txBody>
      </p:sp>
      <p:sp>
        <p:nvSpPr>
          <p:cNvPr id="1035" name="tb_Department"/>
          <p:cNvSpPr txBox="1">
            <a:spLocks noChangeArrowheads="1"/>
          </p:cNvSpPr>
          <p:nvPr/>
        </p:nvSpPr>
        <p:spPr bwMode="auto">
          <a:xfrm>
            <a:off x="4358879" y="255985"/>
            <a:ext cx="1800225" cy="31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750" dirty="0" smtClean="0">
                <a:solidFill>
                  <a:srgbClr val="CC0000"/>
                </a:solidFill>
                <a:latin typeface="Georgia" pitchFamily="18" charset="0"/>
              </a:rPr>
              <a:t>board</a:t>
            </a:r>
          </a:p>
        </p:txBody>
      </p:sp>
      <p:sp>
        <p:nvSpPr>
          <p:cNvPr id="1032" name="tbDate"/>
          <p:cNvSpPr txBox="1">
            <a:spLocks noChangeArrowheads="1"/>
          </p:cNvSpPr>
          <p:nvPr/>
        </p:nvSpPr>
        <p:spPr bwMode="auto">
          <a:xfrm>
            <a:off x="7378700" y="803195"/>
            <a:ext cx="762000" cy="10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sz="675" smtClean="0">
                <a:solidFill>
                  <a:srgbClr val="FFFFFF"/>
                </a:solidFill>
                <a:latin typeface="Verdana" pitchFamily="34" charset="0"/>
              </a:rPr>
              <a:t>8/31/2015</a:t>
            </a:r>
            <a:endParaRPr lang="en-GB" sz="675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9pPr>
    </p:titleStyle>
    <p:bodyStyle>
      <a:lvl1pPr marL="249238" indent="-2492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 sz="188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50825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1880">
          <a:solidFill>
            <a:schemeClr val="tx1"/>
          </a:solidFill>
          <a:latin typeface="+mn-lt"/>
          <a:cs typeface="+mn-cs"/>
        </a:defRPr>
      </a:lvl2pPr>
      <a:lvl3pPr marL="744538" indent="-242888" algn="l" rtl="0" eaLnBrk="0" fontAlgn="base" hangingPunct="0">
        <a:spcBef>
          <a:spcPct val="20000"/>
        </a:spcBef>
        <a:spcAft>
          <a:spcPct val="0"/>
        </a:spcAft>
        <a:buSzPct val="85000"/>
        <a:buFont typeface="Courier New" pitchFamily="49" charset="0"/>
        <a:buChar char="-"/>
        <a:defRPr sz="1880">
          <a:solidFill>
            <a:schemeClr val="tx1"/>
          </a:solidFill>
          <a:latin typeface="+mn-lt"/>
          <a:cs typeface="+mn-cs"/>
        </a:defRPr>
      </a:lvl3pPr>
      <a:lvl4pPr marL="1009650" indent="-263525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1880">
          <a:solidFill>
            <a:schemeClr val="tx1"/>
          </a:solidFill>
          <a:latin typeface="+mn-lt"/>
          <a:cs typeface="+mn-cs"/>
        </a:defRPr>
      </a:lvl4pPr>
      <a:lvl5pPr marL="1260475" indent="-249238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1880">
          <a:solidFill>
            <a:schemeClr val="tx1"/>
          </a:solidFill>
          <a:latin typeface="+mn-lt"/>
          <a:cs typeface="+mn-cs"/>
        </a:defRPr>
      </a:lvl5pPr>
      <a:lvl6pPr marL="17176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6pPr>
      <a:lvl7pPr marL="21748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7pPr>
      <a:lvl8pPr marL="26320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8pPr>
      <a:lvl9pPr marL="30892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shape_Transparantie"/>
          <p:cNvSpPr>
            <a:spLocks noChangeArrowheads="1"/>
          </p:cNvSpPr>
          <p:nvPr/>
        </p:nvSpPr>
        <p:spPr bwMode="auto">
          <a:xfrm>
            <a:off x="127000" y="0"/>
            <a:ext cx="254000" cy="76319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34290" bIns="3429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nl-NL" sz="1350" dirty="0" smtClean="0"/>
          </a:p>
        </p:txBody>
      </p:sp>
      <p:sp>
        <p:nvSpPr>
          <p:cNvPr id="2054" name="shape_TransFollower"/>
          <p:cNvSpPr>
            <a:spLocks noChangeArrowheads="1"/>
          </p:cNvSpPr>
          <p:nvPr/>
        </p:nvSpPr>
        <p:spPr bwMode="auto">
          <a:xfrm>
            <a:off x="0" y="0"/>
            <a:ext cx="127000" cy="7631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34290" bIns="3429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nl-NL" sz="1350" dirty="0" smtClean="0"/>
          </a:p>
        </p:txBody>
      </p:sp>
      <p:sp>
        <p:nvSpPr>
          <p:cNvPr id="2050" name="Tekstvak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616750"/>
            <a:ext cx="9140825" cy="327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091" tIns="34290" rIns="267843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dirty="0" smtClean="0"/>
              <a:t>Click to edit Master text styles</a:t>
            </a:r>
          </a:p>
          <a:p>
            <a:pPr lvl="1"/>
            <a:r>
              <a:rPr lang="en-GB" altLang="nl-NL" dirty="0" smtClean="0"/>
              <a:t>Second level</a:t>
            </a:r>
          </a:p>
          <a:p>
            <a:pPr lvl="0"/>
            <a:r>
              <a:rPr lang="en-GB" altLang="nl-NL" dirty="0" smtClean="0"/>
              <a:t>Third level</a:t>
            </a:r>
          </a:p>
          <a:p>
            <a:pPr lvl="1"/>
            <a:r>
              <a:rPr lang="en-GB" altLang="nl-NL" dirty="0" smtClean="0"/>
              <a:t>Fourth level</a:t>
            </a:r>
          </a:p>
          <a:p>
            <a:pPr lvl="2"/>
            <a:r>
              <a:rPr lang="en-GB" altLang="nl-NL" dirty="0" smtClean="0"/>
              <a:t>Fifth level</a:t>
            </a:r>
          </a:p>
        </p:txBody>
      </p:sp>
      <p:sp>
        <p:nvSpPr>
          <p:cNvPr id="2059" name="Titelvak"/>
          <p:cNvSpPr>
            <a:spLocks noGrp="1" noChangeArrowheads="1"/>
          </p:cNvSpPr>
          <p:nvPr>
            <p:ph type="title"/>
          </p:nvPr>
        </p:nvSpPr>
        <p:spPr bwMode="auto">
          <a:xfrm>
            <a:off x="1" y="963215"/>
            <a:ext cx="9140825" cy="59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800" tIns="35560" rIns="270000" bIns="355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dirty="0" smtClean="0"/>
              <a:t>Click to edit Master title style</a:t>
            </a:r>
          </a:p>
        </p:txBody>
      </p:sp>
      <p:sp>
        <p:nvSpPr>
          <p:cNvPr id="2051" name="RodeBalk"/>
          <p:cNvSpPr>
            <a:spLocks noChangeArrowheads="1"/>
          </p:cNvSpPr>
          <p:nvPr/>
        </p:nvSpPr>
        <p:spPr bwMode="auto">
          <a:xfrm>
            <a:off x="-1" y="763190"/>
            <a:ext cx="9144000" cy="200025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34290" bIns="3429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nl-NL" sz="1350" dirty="0" smtClean="0">
              <a:solidFill>
                <a:srgbClr val="FFFFFF"/>
              </a:solidFill>
            </a:endParaRPr>
          </a:p>
        </p:txBody>
      </p:sp>
      <p:pic>
        <p:nvPicPr>
          <p:cNvPr id="2056" name="LogoSlash_01" descr="SLASHTRAN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107" y="294085"/>
            <a:ext cx="309880" cy="35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LogoSlash_02" descr="SLASHTRAN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782" y="294085"/>
            <a:ext cx="312420" cy="35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chuineBalk" hidden="1"/>
          <p:cNvSpPr/>
          <p:nvPr/>
        </p:nvSpPr>
        <p:spPr>
          <a:xfrm>
            <a:off x="7974000" y="295684"/>
            <a:ext cx="1170000" cy="97028"/>
          </a:xfrm>
          <a:custGeom>
            <a:avLst/>
            <a:gdLst>
              <a:gd name="connsiteX0" fmla="*/ 0 w 1170000"/>
              <a:gd name="connsiteY0" fmla="*/ 0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0 w 1170000"/>
              <a:gd name="connsiteY4" fmla="*/ 0 h 96197"/>
              <a:gd name="connsiteX0" fmla="*/ 76200 w 1170000"/>
              <a:gd name="connsiteY0" fmla="*/ 2382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76200 w 1170000"/>
              <a:gd name="connsiteY4" fmla="*/ 2382 h 9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0000" h="96197">
                <a:moveTo>
                  <a:pt x="76200" y="2382"/>
                </a:moveTo>
                <a:lnTo>
                  <a:pt x="1170000" y="0"/>
                </a:lnTo>
                <a:lnTo>
                  <a:pt x="1170000" y="96197"/>
                </a:lnTo>
                <a:lnTo>
                  <a:pt x="0" y="96197"/>
                </a:lnTo>
                <a:lnTo>
                  <a:pt x="76200" y="23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4290" bIns="34290" rtlCol="0" anchor="ctr"/>
          <a:lstStyle/>
          <a:p>
            <a:pPr algn="ctr"/>
            <a:endParaRPr lang="en-GB" sz="1350" dirty="0"/>
          </a:p>
        </p:txBody>
      </p:sp>
      <p:sp>
        <p:nvSpPr>
          <p:cNvPr id="14" name="Paginanummer"/>
          <p:cNvSpPr/>
          <p:nvPr/>
        </p:nvSpPr>
        <p:spPr>
          <a:xfrm>
            <a:off x="8255000" y="803195"/>
            <a:ext cx="254000" cy="103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algn="r"/>
            <a:fld id="{825C7DD7-04B3-467D-9524-52591AE6A38C}" type="slidenum">
              <a:rPr lang="en-GB" sz="675" smtClean="0">
                <a:solidFill>
                  <a:srgbClr val="FFFFFF"/>
                </a:solidFill>
              </a:rPr>
              <a:pPr algn="r"/>
              <a:t>‹#›</a:t>
            </a:fld>
            <a:endParaRPr lang="en-GB" sz="675" dirty="0">
              <a:solidFill>
                <a:srgbClr val="FFFFFF"/>
              </a:solidFill>
            </a:endParaRPr>
          </a:p>
        </p:txBody>
      </p:sp>
      <p:sp>
        <p:nvSpPr>
          <p:cNvPr id="2061" name="Scheiding"/>
          <p:cNvSpPr txBox="1">
            <a:spLocks noChangeArrowheads="1"/>
          </p:cNvSpPr>
          <p:nvPr/>
        </p:nvSpPr>
        <p:spPr bwMode="auto">
          <a:xfrm>
            <a:off x="8204200" y="803195"/>
            <a:ext cx="40076" cy="10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675" dirty="0" smtClean="0">
                <a:solidFill>
                  <a:srgbClr val="FFFFFF"/>
                </a:solidFill>
                <a:latin typeface="Verdana" pitchFamily="34" charset="0"/>
              </a:rPr>
              <a:t>|</a:t>
            </a:r>
          </a:p>
        </p:txBody>
      </p:sp>
      <p:pic>
        <p:nvPicPr>
          <p:cNvPr id="4" name="RUGlogoTop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9" y="153924"/>
            <a:ext cx="1799253" cy="495300"/>
          </a:xfrm>
          <a:prstGeom prst="rect">
            <a:avLst/>
          </a:prstGeom>
        </p:spPr>
      </p:pic>
      <p:sp>
        <p:nvSpPr>
          <p:cNvPr id="5129" name="tb_Faculty"/>
          <p:cNvSpPr txBox="1">
            <a:spLocks noChangeArrowheads="1"/>
          </p:cNvSpPr>
          <p:nvPr/>
        </p:nvSpPr>
        <p:spPr bwMode="auto">
          <a:xfrm>
            <a:off x="2765823" y="253604"/>
            <a:ext cx="104195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750" dirty="0" err="1" smtClean="0">
                <a:solidFill>
                  <a:srgbClr val="CC0000"/>
                </a:solidFill>
                <a:latin typeface="Georgia" pitchFamily="18" charset="0"/>
              </a:rPr>
              <a:t>kvi</a:t>
            </a:r>
            <a:r>
              <a:rPr lang="en-GB" sz="750" dirty="0" smtClean="0">
                <a:solidFill>
                  <a:srgbClr val="CC0000"/>
                </a:solidFill>
                <a:latin typeface="Georgia" pitchFamily="18" charset="0"/>
              </a:rPr>
              <a:t> - </a:t>
            </a:r>
            <a:r>
              <a:rPr lang="en-GB" sz="750" dirty="0" err="1" smtClean="0">
                <a:solidFill>
                  <a:srgbClr val="CC0000"/>
                </a:solidFill>
                <a:latin typeface="Georgia" pitchFamily="18" charset="0"/>
              </a:rPr>
              <a:t>center</a:t>
            </a:r>
            <a:r>
              <a:rPr lang="en-GB" sz="750" dirty="0" smtClean="0">
                <a:solidFill>
                  <a:srgbClr val="CC0000"/>
                </a:solidFill>
                <a:latin typeface="Georgia" pitchFamily="18" charset="0"/>
              </a:rPr>
              <a:t> for advanced</a:t>
            </a:r>
          </a:p>
          <a:p>
            <a:pPr>
              <a:defRPr/>
            </a:pPr>
            <a:r>
              <a:rPr lang="en-GB" sz="750" dirty="0" smtClean="0">
                <a:solidFill>
                  <a:srgbClr val="CC0000"/>
                </a:solidFill>
                <a:latin typeface="Georgia" pitchFamily="18" charset="0"/>
              </a:rPr>
              <a:t>radiation technology</a:t>
            </a:r>
          </a:p>
        </p:txBody>
      </p:sp>
      <p:sp>
        <p:nvSpPr>
          <p:cNvPr id="5130" name="tb_Department"/>
          <p:cNvSpPr txBox="1">
            <a:spLocks noChangeAspect="1" noChangeArrowheads="1"/>
          </p:cNvSpPr>
          <p:nvPr/>
        </p:nvSpPr>
        <p:spPr bwMode="auto">
          <a:xfrm>
            <a:off x="4358879" y="255985"/>
            <a:ext cx="1800225" cy="31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750" dirty="0" smtClean="0">
                <a:solidFill>
                  <a:srgbClr val="CC0000"/>
                </a:solidFill>
                <a:latin typeface="Georgia" pitchFamily="18" charset="0"/>
              </a:rPr>
              <a:t>board</a:t>
            </a:r>
          </a:p>
        </p:txBody>
      </p:sp>
      <p:sp>
        <p:nvSpPr>
          <p:cNvPr id="5128" name="tbDate"/>
          <p:cNvSpPr txBox="1">
            <a:spLocks noChangeArrowheads="1"/>
          </p:cNvSpPr>
          <p:nvPr/>
        </p:nvSpPr>
        <p:spPr bwMode="auto">
          <a:xfrm>
            <a:off x="7378700" y="803195"/>
            <a:ext cx="762000" cy="10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sz="675" smtClean="0">
                <a:solidFill>
                  <a:srgbClr val="FFFFFF"/>
                </a:solidFill>
                <a:latin typeface="Verdana" pitchFamily="34" charset="0"/>
              </a:rPr>
              <a:t>8/31/2015</a:t>
            </a:r>
            <a:endParaRPr lang="en-GB" sz="675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49238" indent="-2492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 sz="1880">
          <a:solidFill>
            <a:schemeClr val="tx1"/>
          </a:solidFill>
          <a:latin typeface="+mn-lt"/>
          <a:ea typeface="+mn-ea"/>
          <a:cs typeface="+mn-cs"/>
        </a:defRPr>
      </a:lvl1pPr>
      <a:lvl2pPr marL="517525" indent="-2667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1880">
          <a:solidFill>
            <a:schemeClr val="tx1"/>
          </a:solidFill>
          <a:latin typeface="+mn-lt"/>
          <a:cs typeface="+mn-cs"/>
        </a:defRPr>
      </a:lvl2pPr>
      <a:lvl3pPr marL="760413" indent="-2413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1880">
          <a:solidFill>
            <a:schemeClr val="tx1"/>
          </a:solidFill>
          <a:latin typeface="+mn-lt"/>
          <a:cs typeface="+mn-cs"/>
        </a:defRPr>
      </a:lvl3pPr>
      <a:lvl4pPr marL="1009650" indent="-249238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4pPr>
      <a:lvl5pPr marL="1260475" indent="-249238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5pPr>
      <a:lvl6pPr marL="17176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6pPr>
      <a:lvl7pPr marL="21748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7pPr>
      <a:lvl8pPr marL="26320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8pPr>
      <a:lvl9pPr marL="30892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shape_Transparantie"/>
          <p:cNvSpPr>
            <a:spLocks noChangeArrowheads="1"/>
          </p:cNvSpPr>
          <p:nvPr/>
        </p:nvSpPr>
        <p:spPr bwMode="auto">
          <a:xfrm>
            <a:off x="127000" y="0"/>
            <a:ext cx="254000" cy="76319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34290" bIns="3429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nl-NL" sz="1350" dirty="0" smtClean="0"/>
          </a:p>
        </p:txBody>
      </p:sp>
      <p:sp>
        <p:nvSpPr>
          <p:cNvPr id="3078" name="shape_TransFollower"/>
          <p:cNvSpPr>
            <a:spLocks noChangeArrowheads="1"/>
          </p:cNvSpPr>
          <p:nvPr/>
        </p:nvSpPr>
        <p:spPr bwMode="auto">
          <a:xfrm>
            <a:off x="0" y="0"/>
            <a:ext cx="127000" cy="7631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34290" bIns="3429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nl-NL" sz="1350" dirty="0" smtClean="0"/>
          </a:p>
        </p:txBody>
      </p:sp>
      <p:sp>
        <p:nvSpPr>
          <p:cNvPr id="3074" name="Tekstvak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616750"/>
            <a:ext cx="9140825" cy="327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091" tIns="34290" rIns="267843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dirty="0" smtClean="0"/>
              <a:t>Click to edit Master text styles</a:t>
            </a:r>
          </a:p>
          <a:p>
            <a:pPr lvl="1"/>
            <a:r>
              <a:rPr lang="en-GB" altLang="nl-NL" dirty="0" smtClean="0"/>
              <a:t>Second level</a:t>
            </a:r>
          </a:p>
          <a:p>
            <a:pPr lvl="2"/>
            <a:r>
              <a:rPr lang="en-GB" altLang="nl-NL" dirty="0" smtClean="0"/>
              <a:t>Third level</a:t>
            </a:r>
          </a:p>
          <a:p>
            <a:pPr lvl="3"/>
            <a:r>
              <a:rPr lang="en-GB" altLang="nl-NL" dirty="0" smtClean="0"/>
              <a:t>Fourth level</a:t>
            </a:r>
          </a:p>
          <a:p>
            <a:pPr lvl="4"/>
            <a:r>
              <a:rPr lang="en-GB" altLang="nl-NL" dirty="0" smtClean="0"/>
              <a:t>Fifth level</a:t>
            </a:r>
          </a:p>
        </p:txBody>
      </p:sp>
      <p:sp>
        <p:nvSpPr>
          <p:cNvPr id="3083" name="Titelvak"/>
          <p:cNvSpPr>
            <a:spLocks noGrp="1" noChangeArrowheads="1"/>
          </p:cNvSpPr>
          <p:nvPr>
            <p:ph type="title"/>
          </p:nvPr>
        </p:nvSpPr>
        <p:spPr bwMode="auto">
          <a:xfrm>
            <a:off x="1" y="963215"/>
            <a:ext cx="9140825" cy="59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800" tIns="35560" rIns="270000" bIns="355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dirty="0" smtClean="0"/>
              <a:t>Click to edit Master title style</a:t>
            </a:r>
          </a:p>
        </p:txBody>
      </p:sp>
      <p:sp>
        <p:nvSpPr>
          <p:cNvPr id="3075" name="RodeBalk"/>
          <p:cNvSpPr>
            <a:spLocks noChangeArrowheads="1"/>
          </p:cNvSpPr>
          <p:nvPr/>
        </p:nvSpPr>
        <p:spPr bwMode="auto">
          <a:xfrm>
            <a:off x="-1" y="763190"/>
            <a:ext cx="9144000" cy="200025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34290" bIns="3429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nl-NL" sz="1350" dirty="0" smtClean="0">
              <a:solidFill>
                <a:srgbClr val="FFFFFF"/>
              </a:solidFill>
            </a:endParaRPr>
          </a:p>
        </p:txBody>
      </p:sp>
      <p:pic>
        <p:nvPicPr>
          <p:cNvPr id="3080" name="LogoSlash_01" descr="SLASHTRAN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107" y="294085"/>
            <a:ext cx="309880" cy="35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LogoSlash_02" descr="SLASHTRAN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782" y="294085"/>
            <a:ext cx="312420" cy="35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chuineBalk" hidden="1"/>
          <p:cNvSpPr/>
          <p:nvPr/>
        </p:nvSpPr>
        <p:spPr>
          <a:xfrm>
            <a:off x="7974000" y="295684"/>
            <a:ext cx="1170000" cy="97028"/>
          </a:xfrm>
          <a:custGeom>
            <a:avLst/>
            <a:gdLst>
              <a:gd name="connsiteX0" fmla="*/ 0 w 1170000"/>
              <a:gd name="connsiteY0" fmla="*/ 0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0 w 1170000"/>
              <a:gd name="connsiteY4" fmla="*/ 0 h 96197"/>
              <a:gd name="connsiteX0" fmla="*/ 76200 w 1170000"/>
              <a:gd name="connsiteY0" fmla="*/ 2382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76200 w 1170000"/>
              <a:gd name="connsiteY4" fmla="*/ 2382 h 9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0000" h="96197">
                <a:moveTo>
                  <a:pt x="76200" y="2382"/>
                </a:moveTo>
                <a:lnTo>
                  <a:pt x="1170000" y="0"/>
                </a:lnTo>
                <a:lnTo>
                  <a:pt x="1170000" y="96197"/>
                </a:lnTo>
                <a:lnTo>
                  <a:pt x="0" y="96197"/>
                </a:lnTo>
                <a:lnTo>
                  <a:pt x="76200" y="23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4290" bIns="34290" rtlCol="0" anchor="ctr"/>
          <a:lstStyle/>
          <a:p>
            <a:pPr algn="ctr"/>
            <a:endParaRPr lang="en-GB" sz="1350" dirty="0"/>
          </a:p>
        </p:txBody>
      </p:sp>
      <p:sp>
        <p:nvSpPr>
          <p:cNvPr id="14" name="Paginanummer"/>
          <p:cNvSpPr/>
          <p:nvPr/>
        </p:nvSpPr>
        <p:spPr>
          <a:xfrm>
            <a:off x="8255000" y="803195"/>
            <a:ext cx="254000" cy="103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algn="r"/>
            <a:fld id="{825C7DD7-04B3-467D-9524-52591AE6A38C}" type="slidenum">
              <a:rPr lang="en-GB" sz="675" smtClean="0">
                <a:solidFill>
                  <a:srgbClr val="FFFFFF"/>
                </a:solidFill>
              </a:rPr>
              <a:pPr algn="r"/>
              <a:t>‹#›</a:t>
            </a:fld>
            <a:endParaRPr lang="en-GB" sz="675" dirty="0">
              <a:solidFill>
                <a:srgbClr val="FFFFFF"/>
              </a:solidFill>
            </a:endParaRPr>
          </a:p>
        </p:txBody>
      </p:sp>
      <p:sp>
        <p:nvSpPr>
          <p:cNvPr id="3085" name="Scheiding"/>
          <p:cNvSpPr txBox="1">
            <a:spLocks noChangeArrowheads="1"/>
          </p:cNvSpPr>
          <p:nvPr/>
        </p:nvSpPr>
        <p:spPr bwMode="auto">
          <a:xfrm>
            <a:off x="8204200" y="803195"/>
            <a:ext cx="40076" cy="10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675" dirty="0" smtClean="0">
                <a:solidFill>
                  <a:srgbClr val="FFFFFF"/>
                </a:solidFill>
                <a:latin typeface="Verdana" pitchFamily="34" charset="0"/>
              </a:rPr>
              <a:t>|</a:t>
            </a:r>
          </a:p>
        </p:txBody>
      </p:sp>
      <p:pic>
        <p:nvPicPr>
          <p:cNvPr id="4" name="RUGlogoTop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9" y="153924"/>
            <a:ext cx="1799253" cy="495300"/>
          </a:xfrm>
          <a:prstGeom prst="rect">
            <a:avLst/>
          </a:prstGeom>
        </p:spPr>
      </p:pic>
      <p:sp>
        <p:nvSpPr>
          <p:cNvPr id="7177" name="tb_Faculty"/>
          <p:cNvSpPr txBox="1">
            <a:spLocks noChangeArrowheads="1"/>
          </p:cNvSpPr>
          <p:nvPr/>
        </p:nvSpPr>
        <p:spPr bwMode="auto">
          <a:xfrm>
            <a:off x="2765823" y="253604"/>
            <a:ext cx="104195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750" dirty="0" err="1" smtClean="0">
                <a:solidFill>
                  <a:srgbClr val="CC0000"/>
                </a:solidFill>
                <a:latin typeface="Georgia" pitchFamily="18" charset="0"/>
              </a:rPr>
              <a:t>kvi</a:t>
            </a:r>
            <a:r>
              <a:rPr lang="en-GB" sz="750" dirty="0" smtClean="0">
                <a:solidFill>
                  <a:srgbClr val="CC0000"/>
                </a:solidFill>
                <a:latin typeface="Georgia" pitchFamily="18" charset="0"/>
              </a:rPr>
              <a:t> - </a:t>
            </a:r>
            <a:r>
              <a:rPr lang="en-GB" sz="750" dirty="0" err="1" smtClean="0">
                <a:solidFill>
                  <a:srgbClr val="CC0000"/>
                </a:solidFill>
                <a:latin typeface="Georgia" pitchFamily="18" charset="0"/>
              </a:rPr>
              <a:t>center</a:t>
            </a:r>
            <a:r>
              <a:rPr lang="en-GB" sz="750" dirty="0" smtClean="0">
                <a:solidFill>
                  <a:srgbClr val="CC0000"/>
                </a:solidFill>
                <a:latin typeface="Georgia" pitchFamily="18" charset="0"/>
              </a:rPr>
              <a:t> for advanced</a:t>
            </a:r>
          </a:p>
          <a:p>
            <a:pPr>
              <a:defRPr/>
            </a:pPr>
            <a:r>
              <a:rPr lang="en-GB" sz="750" dirty="0" smtClean="0">
                <a:solidFill>
                  <a:srgbClr val="CC0000"/>
                </a:solidFill>
                <a:latin typeface="Georgia" pitchFamily="18" charset="0"/>
              </a:rPr>
              <a:t>radiation technology</a:t>
            </a:r>
          </a:p>
        </p:txBody>
      </p:sp>
      <p:sp>
        <p:nvSpPr>
          <p:cNvPr id="7178" name="tb_Department"/>
          <p:cNvSpPr txBox="1">
            <a:spLocks noChangeArrowheads="1"/>
          </p:cNvSpPr>
          <p:nvPr/>
        </p:nvSpPr>
        <p:spPr bwMode="auto">
          <a:xfrm>
            <a:off x="4358879" y="255985"/>
            <a:ext cx="1800225" cy="22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750" dirty="0" smtClean="0">
                <a:solidFill>
                  <a:srgbClr val="CC0000"/>
                </a:solidFill>
                <a:latin typeface="Georgia" pitchFamily="18" charset="0"/>
              </a:rPr>
              <a:t>board</a:t>
            </a:r>
          </a:p>
        </p:txBody>
      </p:sp>
      <p:sp>
        <p:nvSpPr>
          <p:cNvPr id="7176" name="tbDate"/>
          <p:cNvSpPr txBox="1">
            <a:spLocks noChangeArrowheads="1"/>
          </p:cNvSpPr>
          <p:nvPr/>
        </p:nvSpPr>
        <p:spPr bwMode="auto">
          <a:xfrm>
            <a:off x="7378700" y="803195"/>
            <a:ext cx="762000" cy="10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sz="675" smtClean="0">
                <a:solidFill>
                  <a:srgbClr val="FFFFFF"/>
                </a:solidFill>
                <a:latin typeface="Verdana" pitchFamily="34" charset="0"/>
              </a:rPr>
              <a:t>8/31/2015</a:t>
            </a:r>
            <a:endParaRPr lang="en-GB" sz="675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49238" indent="-2492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 sz="188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50825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1880">
          <a:solidFill>
            <a:schemeClr val="tx1"/>
          </a:solidFill>
          <a:latin typeface="+mn-lt"/>
          <a:cs typeface="+mn-cs"/>
        </a:defRPr>
      </a:lvl2pPr>
      <a:lvl3pPr marL="760413" indent="-258763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1880">
          <a:solidFill>
            <a:schemeClr val="tx1"/>
          </a:solidFill>
          <a:latin typeface="+mn-lt"/>
          <a:cs typeface="+mn-cs"/>
        </a:defRPr>
      </a:lvl3pPr>
      <a:lvl4pPr marL="1009650" indent="-249238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1880">
          <a:solidFill>
            <a:schemeClr val="tx1"/>
          </a:solidFill>
          <a:latin typeface="+mn-lt"/>
          <a:cs typeface="+mn-cs"/>
        </a:defRPr>
      </a:lvl4pPr>
      <a:lvl5pPr marL="1268413" indent="-257175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1880">
          <a:solidFill>
            <a:schemeClr val="tx1"/>
          </a:solidFill>
          <a:latin typeface="+mn-lt"/>
          <a:cs typeface="+mn-cs"/>
        </a:defRPr>
      </a:lvl5pPr>
      <a:lvl6pPr marL="1725613" indent="-25717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6pPr>
      <a:lvl7pPr marL="2182813" indent="-25717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7pPr>
      <a:lvl8pPr marL="2640013" indent="-25717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8pPr>
      <a:lvl9pPr marL="3097213" indent="-25717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3613" y="-168275"/>
            <a:ext cx="11071226" cy="548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8"/>
          <p:cNvSpPr txBox="1">
            <a:spLocks/>
          </p:cNvSpPr>
          <p:nvPr/>
        </p:nvSpPr>
        <p:spPr bwMode="auto">
          <a:xfrm>
            <a:off x="39687" y="627534"/>
            <a:ext cx="9140825" cy="143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091" tIns="34290" rIns="270000" bIns="34290" numCol="1" anchor="t" anchorCtr="0" compatLnSpc="1">
            <a:prstTxWarp prst="textNoShape">
              <a:avLst/>
            </a:prstTxWarp>
            <a:normAutofit/>
          </a:bodyPr>
          <a:lstStyle>
            <a:lvl1pPr marL="249238" indent="-249238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›"/>
              <a:defRPr sz="188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50" indent="-250825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§"/>
              <a:defRPr sz="1880">
                <a:solidFill>
                  <a:schemeClr val="tx1"/>
                </a:solidFill>
                <a:latin typeface="+mn-lt"/>
                <a:cs typeface="+mn-cs"/>
              </a:defRPr>
            </a:lvl2pPr>
            <a:lvl3pPr marL="744538" indent="-242888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Courier New" pitchFamily="49" charset="0"/>
              <a:buChar char="-"/>
              <a:defRPr sz="1880">
                <a:solidFill>
                  <a:schemeClr val="tx1"/>
                </a:solidFill>
                <a:latin typeface="+mn-lt"/>
                <a:cs typeface="+mn-cs"/>
              </a:defRPr>
            </a:lvl3pPr>
            <a:lvl4pPr marL="1009650" indent="-263525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1880">
                <a:solidFill>
                  <a:schemeClr val="tx1"/>
                </a:solidFill>
                <a:latin typeface="+mn-lt"/>
                <a:cs typeface="+mn-cs"/>
              </a:defRPr>
            </a:lvl4pPr>
            <a:lvl5pPr marL="1260475" indent="-249238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1880">
                <a:solidFill>
                  <a:schemeClr val="tx1"/>
                </a:solidFill>
                <a:latin typeface="+mn-lt"/>
                <a:cs typeface="+mn-cs"/>
              </a:defRPr>
            </a:lvl5pPr>
            <a:lvl6pPr marL="1717675" indent="-249238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6pPr>
            <a:lvl7pPr marL="2174875" indent="-249238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7pPr>
            <a:lvl8pPr marL="2632075" indent="-249238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8pPr>
            <a:lvl9pPr marL="3089275" indent="-249238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kern="0" dirty="0" smtClean="0">
                <a:solidFill>
                  <a:schemeClr val="bg1"/>
                </a:solidFill>
              </a:rPr>
              <a:t>Ad M. van den Berg</a:t>
            </a:r>
          </a:p>
          <a:p>
            <a:pPr marL="0" indent="0">
              <a:buNone/>
            </a:pPr>
            <a:r>
              <a:rPr lang="nl-NL" b="1" kern="0" dirty="0" smtClean="0">
                <a:solidFill>
                  <a:schemeClr val="bg1"/>
                </a:solidFill>
              </a:rPr>
              <a:t>Director </a:t>
            </a:r>
          </a:p>
          <a:p>
            <a:pPr marL="0" indent="0">
              <a:buNone/>
            </a:pPr>
            <a:r>
              <a:rPr lang="nl-NL" b="1" kern="0" dirty="0" smtClean="0">
                <a:solidFill>
                  <a:schemeClr val="bg1"/>
                </a:solidFill>
              </a:rPr>
              <a:t>KVI - Center </a:t>
            </a:r>
            <a:r>
              <a:rPr lang="nl-NL" b="1" kern="0" dirty="0" err="1" smtClean="0">
                <a:solidFill>
                  <a:schemeClr val="bg1"/>
                </a:solidFill>
              </a:rPr>
              <a:t>for</a:t>
            </a:r>
            <a:r>
              <a:rPr lang="nl-NL" b="1" kern="0" dirty="0" smtClean="0">
                <a:solidFill>
                  <a:schemeClr val="bg1"/>
                </a:solidFill>
              </a:rPr>
              <a:t> Advanced </a:t>
            </a:r>
            <a:r>
              <a:rPr lang="nl-NL" b="1" kern="0" dirty="0" err="1" smtClean="0">
                <a:solidFill>
                  <a:schemeClr val="bg1"/>
                </a:solidFill>
              </a:rPr>
              <a:t>Radiation</a:t>
            </a:r>
            <a:r>
              <a:rPr lang="nl-NL" b="1" kern="0" dirty="0" smtClean="0">
                <a:solidFill>
                  <a:schemeClr val="bg1"/>
                </a:solidFill>
              </a:rPr>
              <a:t> Technology</a:t>
            </a:r>
          </a:p>
          <a:p>
            <a:pPr marL="0" indent="0">
              <a:buNone/>
            </a:pPr>
            <a:r>
              <a:rPr lang="nl-NL" b="1" kern="0" dirty="0" smtClean="0">
                <a:solidFill>
                  <a:schemeClr val="bg1"/>
                </a:solidFill>
              </a:rPr>
              <a:t>University of Groningen</a:t>
            </a:r>
            <a:endParaRPr lang="nl-NL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58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0" y="955800"/>
            <a:ext cx="9144000" cy="813043"/>
          </a:xfrm>
        </p:spPr>
        <p:txBody>
          <a:bodyPr/>
          <a:lstStyle/>
          <a:p>
            <a:r>
              <a:rPr lang="en-GB" noProof="0" dirty="0" smtClean="0"/>
              <a:t>The Future of Nuclear Physics, Today!</a:t>
            </a:r>
            <a:endParaRPr lang="en-GB" noProof="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571750"/>
            <a:ext cx="78581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365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Confucius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noProof="0" dirty="0" smtClean="0"/>
          </a:p>
          <a:p>
            <a:pPr marL="0" indent="0">
              <a:buNone/>
            </a:pPr>
            <a:r>
              <a:rPr lang="en-GB" b="1" noProof="0" dirty="0" smtClean="0">
                <a:solidFill>
                  <a:srgbClr val="CC0000"/>
                </a:solidFill>
              </a:rPr>
              <a:t>Study the past, if you want to define the future</a:t>
            </a:r>
          </a:p>
          <a:p>
            <a:pPr marL="0" indent="0">
              <a:buNone/>
            </a:pPr>
            <a:endParaRPr lang="en-GB" b="1" noProof="0" dirty="0" smtClean="0"/>
          </a:p>
          <a:p>
            <a:pPr marL="0" indent="0">
              <a:buNone/>
            </a:pPr>
            <a:r>
              <a:rPr lang="en-GB" noProof="0" dirty="0" smtClean="0"/>
              <a:t>Abridged historic overview nuclear </a:t>
            </a:r>
            <a:r>
              <a:rPr lang="en-GB" noProof="0" dirty="0" smtClean="0"/>
              <a:t>physics at </a:t>
            </a:r>
            <a:r>
              <a:rPr lang="en-GB" noProof="0" dirty="0" smtClean="0"/>
              <a:t>University of Groningen</a:t>
            </a:r>
          </a:p>
          <a:p>
            <a:pPr marL="0" indent="0">
              <a:buNone/>
            </a:pPr>
            <a:r>
              <a:rPr lang="en-GB" noProof="0" dirty="0" smtClean="0"/>
              <a:t>- 1968 commissioning first cyclotron in new building</a:t>
            </a:r>
          </a:p>
          <a:p>
            <a:pPr marL="0" indent="0">
              <a:buNone/>
            </a:pPr>
            <a:r>
              <a:rPr lang="en-GB" noProof="0" dirty="0" smtClean="0"/>
              <a:t>- 1996 commissioning second cyclotron aka AGOR</a:t>
            </a:r>
          </a:p>
          <a:p>
            <a:pPr marL="0" indent="0">
              <a:buNone/>
            </a:pPr>
            <a:r>
              <a:rPr lang="en-GB" noProof="0" dirty="0" smtClean="0"/>
              <a:t>- 2014 continuation of KVI into KVI – CART</a:t>
            </a:r>
            <a:endParaRPr lang="en-GB" b="1" noProof="0" dirty="0"/>
          </a:p>
        </p:txBody>
      </p:sp>
    </p:spTree>
    <p:extLst>
      <p:ext uri="{BB962C8B-B14F-4D97-AF65-F5344CB8AC3E}">
        <p14:creationId xmlns:p14="http://schemas.microsoft.com/office/powerpoint/2010/main" val="258703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KVI - CART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noProof="0" dirty="0" smtClean="0">
                <a:solidFill>
                  <a:srgbClr val="CC0000"/>
                </a:solidFill>
              </a:rPr>
              <a:t>basic research: </a:t>
            </a:r>
          </a:p>
          <a:p>
            <a:pPr marL="0" indent="0">
              <a:buNone/>
            </a:pPr>
            <a:r>
              <a:rPr lang="en-GB" noProof="0" dirty="0" smtClean="0"/>
              <a:t>	nuclear &amp; hadronic physics </a:t>
            </a:r>
          </a:p>
          <a:p>
            <a:pPr marL="0" indent="0">
              <a:buNone/>
            </a:pPr>
            <a:r>
              <a:rPr lang="en-GB" noProof="0" dirty="0" smtClean="0"/>
              <a:t>	astroparticle physics</a:t>
            </a:r>
          </a:p>
          <a:p>
            <a:pPr marL="0" indent="0">
              <a:buNone/>
            </a:pPr>
            <a:r>
              <a:rPr lang="en-GB" b="1" noProof="0" dirty="0" smtClean="0">
                <a:solidFill>
                  <a:srgbClr val="CC0000"/>
                </a:solidFill>
              </a:rPr>
              <a:t>application driven research:</a:t>
            </a:r>
          </a:p>
          <a:p>
            <a:pPr marL="0" indent="0">
              <a:buNone/>
            </a:pPr>
            <a:r>
              <a:rPr lang="en-GB" noProof="0" dirty="0" smtClean="0"/>
              <a:t>	accelerator physics</a:t>
            </a:r>
          </a:p>
          <a:p>
            <a:pPr marL="0" indent="0">
              <a:buNone/>
            </a:pPr>
            <a:r>
              <a:rPr lang="en-GB" noProof="0" dirty="0" smtClean="0"/>
              <a:t>	physics in medicine</a:t>
            </a:r>
          </a:p>
          <a:p>
            <a:pPr marL="0" indent="0">
              <a:buNone/>
            </a:pPr>
            <a:r>
              <a:rPr lang="en-GB" b="1" noProof="0" dirty="0" smtClean="0">
                <a:solidFill>
                  <a:srgbClr val="CC0000"/>
                </a:solidFill>
              </a:rPr>
              <a:t>cross fertilization:</a:t>
            </a:r>
          </a:p>
          <a:p>
            <a:pPr marL="0" indent="0">
              <a:buNone/>
            </a:pPr>
            <a:r>
              <a:rPr lang="en-GB" noProof="0" dirty="0" smtClean="0"/>
              <a:t>	common expertise in radiation technology </a:t>
            </a:r>
          </a:p>
          <a:p>
            <a:pPr marL="0" indent="0">
              <a:buNone/>
            </a:pPr>
            <a:r>
              <a:rPr lang="en-GB" noProof="0" dirty="0" smtClean="0"/>
              <a:t>	common technological departments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04735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International context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16750"/>
            <a:ext cx="4571999" cy="3272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noProof="0" dirty="0" smtClean="0"/>
              <a:t>From its very beginning KVI acted as host for many researchers taking advantage of the world-class expertise available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63638"/>
            <a:ext cx="4568355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031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International context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noProof="0" dirty="0" smtClean="0"/>
              <a:t>Continued into the future through strong national and international collaborations</a:t>
            </a:r>
          </a:p>
          <a:p>
            <a:pPr lvl="1"/>
            <a:r>
              <a:rPr lang="en-GB" noProof="0" dirty="0" smtClean="0"/>
              <a:t>PARTREC (University Medical </a:t>
            </a:r>
            <a:r>
              <a:rPr lang="en-GB" noProof="0" dirty="0" err="1" smtClean="0"/>
              <a:t>Center</a:t>
            </a:r>
            <a:r>
              <a:rPr lang="en-GB" noProof="0" dirty="0" smtClean="0"/>
              <a:t> and KVI - CART)</a:t>
            </a:r>
          </a:p>
          <a:p>
            <a:pPr lvl="1"/>
            <a:r>
              <a:rPr lang="en-GB" noProof="0" dirty="0" smtClean="0"/>
              <a:t>GSI FAIR / </a:t>
            </a:r>
            <a:r>
              <a:rPr lang="en-GB" noProof="0" dirty="0" smtClean="0"/>
              <a:t>BESIII</a:t>
            </a:r>
            <a:endParaRPr lang="en-GB" noProof="0" dirty="0" smtClean="0"/>
          </a:p>
          <a:p>
            <a:pPr lvl="1"/>
            <a:r>
              <a:rPr lang="en-GB" noProof="0" dirty="0" smtClean="0"/>
              <a:t>ENSAR(2) and their predecessors under the EU FPs </a:t>
            </a:r>
          </a:p>
          <a:p>
            <a:pPr lvl="1"/>
            <a:r>
              <a:rPr lang="en-GB" noProof="0" dirty="0" smtClean="0"/>
              <a:t>Pierre Auger Collaboration / LOFAR / KM3NeT</a:t>
            </a:r>
          </a:p>
          <a:p>
            <a:pPr marL="0" indent="0">
              <a:buNone/>
            </a:pPr>
            <a:r>
              <a:rPr lang="en-GB" b="1" noProof="0" dirty="0" smtClean="0">
                <a:solidFill>
                  <a:srgbClr val="CC0000"/>
                </a:solidFill>
              </a:rPr>
              <a:t>Major impact through KVI – CART staff members</a:t>
            </a:r>
            <a:endParaRPr lang="en-GB" b="1" noProof="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10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417" y="1600086"/>
            <a:ext cx="5340638" cy="38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Consolidating our position 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616750"/>
            <a:ext cx="5508103" cy="3272751"/>
          </a:xfrm>
        </p:spPr>
        <p:txBody>
          <a:bodyPr>
            <a:normAutofit/>
          </a:bodyPr>
          <a:lstStyle/>
          <a:p>
            <a:r>
              <a:rPr lang="en-GB" noProof="0" dirty="0" smtClean="0"/>
              <a:t>AGOR for application driven research, mainly to advance techniques for particle therapy</a:t>
            </a:r>
          </a:p>
          <a:p>
            <a:endParaRPr lang="en-GB" noProof="0" dirty="0" smtClean="0"/>
          </a:p>
          <a:p>
            <a:r>
              <a:rPr lang="en-GB" noProof="0" dirty="0" smtClean="0"/>
              <a:t>Strengthening collaboration with partners</a:t>
            </a:r>
          </a:p>
          <a:p>
            <a:pPr lvl="1"/>
            <a:r>
              <a:rPr lang="en-GB" noProof="0" dirty="0" smtClean="0"/>
              <a:t>University Medical </a:t>
            </a:r>
            <a:r>
              <a:rPr lang="en-GB" noProof="0" dirty="0" err="1" smtClean="0"/>
              <a:t>Center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smtClean="0"/>
              <a:t>ASTRON &amp; SRON</a:t>
            </a:r>
          </a:p>
          <a:p>
            <a:pPr lvl="1"/>
            <a:r>
              <a:rPr lang="en-GB" b="1" noProof="0" dirty="0" smtClean="0">
                <a:solidFill>
                  <a:srgbClr val="CC0000"/>
                </a:solidFill>
              </a:rPr>
              <a:t>Nuclear &amp; Hadronic physics</a:t>
            </a:r>
            <a:r>
              <a:rPr lang="en-GB" b="1" noProof="0" dirty="0" smtClean="0"/>
              <a:t> </a:t>
            </a:r>
            <a:endParaRPr lang="en-GB" b="1" noProof="0" dirty="0"/>
          </a:p>
        </p:txBody>
      </p:sp>
    </p:spTree>
    <p:extLst>
      <p:ext uri="{BB962C8B-B14F-4D97-AF65-F5344CB8AC3E}">
        <p14:creationId xmlns:p14="http://schemas.microsoft.com/office/powerpoint/2010/main" val="33309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The Future of Nuclear Physics, Today!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16750"/>
            <a:ext cx="6228183" cy="3272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noProof="0" dirty="0" smtClean="0"/>
              <a:t>Conferences are an excellent way to strengthen collaborations and to identify new opportunities for the future, taking advantage of the expertise built up in the </a:t>
            </a:r>
            <a:r>
              <a:rPr lang="en-GB" noProof="0" dirty="0" smtClean="0"/>
              <a:t>past!</a:t>
            </a:r>
            <a:endParaRPr lang="en-GB" noProof="0" dirty="0" smtClean="0"/>
          </a:p>
          <a:p>
            <a:pPr marL="0" indent="0">
              <a:buNone/>
            </a:pPr>
            <a:endParaRPr lang="en-GB" noProof="0" dirty="0" smtClean="0"/>
          </a:p>
          <a:p>
            <a:pPr marL="0" indent="0">
              <a:buNone/>
            </a:pPr>
            <a:r>
              <a:rPr lang="en-GB" noProof="0" dirty="0" smtClean="0"/>
              <a:t>Enjoy the Netherlands and the city of </a:t>
            </a:r>
            <a:r>
              <a:rPr lang="en-GB" noProof="0" dirty="0" smtClean="0"/>
              <a:t>Groningen!</a:t>
            </a:r>
            <a:endParaRPr lang="en-GB" noProof="0" dirty="0" smtClean="0"/>
          </a:p>
          <a:p>
            <a:endParaRPr lang="en-GB" noProof="0" dirty="0" smtClean="0"/>
          </a:p>
          <a:p>
            <a:pPr marL="0" indent="0">
              <a:buNone/>
            </a:pPr>
            <a:r>
              <a:rPr lang="en-GB" b="1" noProof="0" dirty="0" smtClean="0">
                <a:solidFill>
                  <a:srgbClr val="CC0000"/>
                </a:solidFill>
              </a:rPr>
              <a:t>Wish you a very </a:t>
            </a:r>
            <a:r>
              <a:rPr lang="en-GB" b="1" noProof="0" smtClean="0">
                <a:solidFill>
                  <a:srgbClr val="CC0000"/>
                </a:solidFill>
              </a:rPr>
              <a:t>fruitful </a:t>
            </a:r>
            <a:r>
              <a:rPr lang="en-GB" b="1" noProof="0" smtClean="0">
                <a:solidFill>
                  <a:srgbClr val="CC0000"/>
                </a:solidFill>
              </a:rPr>
              <a:t>meeting!</a:t>
            </a:r>
            <a:endParaRPr lang="en-GB" b="1" noProof="0" dirty="0" smtClean="0">
              <a:solidFill>
                <a:srgbClr val="CC0000"/>
              </a:solidFill>
            </a:endParaRPr>
          </a:p>
          <a:p>
            <a:endParaRPr lang="en-GB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826" y="1851670"/>
            <a:ext cx="288765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452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le Design">
  <a:themeElements>
    <a:clrScheme name="Title Design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CEF"/>
      </a:accent1>
      <a:accent2>
        <a:srgbClr val="CC0000"/>
      </a:accent2>
      <a:accent3>
        <a:srgbClr val="FFFFFF"/>
      </a:accent3>
      <a:accent4>
        <a:srgbClr val="000000"/>
      </a:accent4>
      <a:accent5>
        <a:srgbClr val="AACBF6"/>
      </a:accent5>
      <a:accent6>
        <a:srgbClr val="B90000"/>
      </a:accent6>
      <a:hlink>
        <a:srgbClr val="000000"/>
      </a:hlink>
      <a:folHlink>
        <a:srgbClr val="772D6B"/>
      </a:folHlink>
    </a:clrScheme>
    <a:fontScheme name="Title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Design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CE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BF6"/>
        </a:accent5>
        <a:accent6>
          <a:srgbClr val="B90000"/>
        </a:accent6>
        <a:hlink>
          <a:srgbClr val="000000"/>
        </a:hlink>
        <a:folHlink>
          <a:srgbClr val="772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reak Design">
  <a:themeElements>
    <a:clrScheme name="Break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reak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reak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CE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BF6"/>
        </a:accent5>
        <a:accent6>
          <a:srgbClr val="B90000"/>
        </a:accent6>
        <a:hlink>
          <a:srgbClr val="000000"/>
        </a:hlink>
        <a:folHlink>
          <a:srgbClr val="772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nd Design">
  <a:themeElements>
    <a:clrScheme name="End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d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nd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CE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BF6"/>
        </a:accent5>
        <a:accent6>
          <a:srgbClr val="B90000"/>
        </a:accent6>
        <a:hlink>
          <a:srgbClr val="000000"/>
        </a:hlink>
        <a:folHlink>
          <a:srgbClr val="772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2519</TotalTime>
  <Words>232</Words>
  <Application>Microsoft Macintosh PowerPoint</Application>
  <PresentationFormat>On-screen Show (16:9)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Title Design</vt:lpstr>
      <vt:lpstr>Break Design</vt:lpstr>
      <vt:lpstr>End Design</vt:lpstr>
      <vt:lpstr>PowerPoint Presentation</vt:lpstr>
      <vt:lpstr>The Future of Nuclear Physics, Today!</vt:lpstr>
      <vt:lpstr>Confucius</vt:lpstr>
      <vt:lpstr>KVI - CART</vt:lpstr>
      <vt:lpstr>International context</vt:lpstr>
      <vt:lpstr>International context</vt:lpstr>
      <vt:lpstr>Consolidating our position </vt:lpstr>
      <vt:lpstr>The Future of Nuclear Physics, Today!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J.B. Hemel</dc:creator>
  <cp:keywords>Version 2.1</cp:keywords>
  <cp:lastModifiedBy>Johan Messchendorp</cp:lastModifiedBy>
  <cp:revision>188</cp:revision>
  <dcterms:created xsi:type="dcterms:W3CDTF">2008-06-10T08:12:30Z</dcterms:created>
  <dcterms:modified xsi:type="dcterms:W3CDTF">2015-08-30T09:01:45Z</dcterms:modified>
  <dc:language>UK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ype">
    <vt:lpwstr>RUG</vt:lpwstr>
  </property>
  <property fmtid="{D5CDD505-2E9C-101B-9397-08002B2CF9AE}" pid="3" name="Sjabloonversie">
    <vt:lpwstr>5</vt:lpwstr>
  </property>
  <property fmtid="{D5CDD505-2E9C-101B-9397-08002B2CF9AE}" pid="4" name="Eco">
    <vt:lpwstr>JA</vt:lpwstr>
  </property>
  <property fmtid="{D5CDD505-2E9C-101B-9397-08002B2CF9AE}" pid="5" name="Logoformaat">
    <vt:lpwstr>GROOT</vt:lpwstr>
  </property>
  <property fmtid="{D5CDD505-2E9C-101B-9397-08002B2CF9AE}" pid="6" name="RodeLijn">
    <vt:lpwstr>JA</vt:lpwstr>
  </property>
  <property fmtid="{D5CDD505-2E9C-101B-9397-08002B2CF9AE}" pid="7" name="Datum">
    <vt:lpwstr>8/31/2015</vt:lpwstr>
  </property>
  <property fmtid="{D5CDD505-2E9C-101B-9397-08002B2CF9AE}" pid="8" name="txtDate">
    <vt:lpwstr>31-08-2015</vt:lpwstr>
  </property>
  <property fmtid="{D5CDD505-2E9C-101B-9397-08002B2CF9AE}" pid="9" name="AutoDatum">
    <vt:lpwstr>NEE</vt:lpwstr>
  </property>
  <property fmtid="{D5CDD505-2E9C-101B-9397-08002B2CF9AE}" pid="10" name="cboLanguage">
    <vt:lpwstr>English</vt:lpwstr>
  </property>
  <property fmtid="{D5CDD505-2E9C-101B-9397-08002B2CF9AE}" pid="11" name="cboFaculty">
    <vt:lpwstr>kvi - center for advanced_x000d_
radiation technology</vt:lpwstr>
  </property>
  <property fmtid="{D5CDD505-2E9C-101B-9397-08002B2CF9AE}" pid="12" name="txtDepartment">
    <vt:lpwstr>Board</vt:lpwstr>
  </property>
  <property fmtid="{D5CDD505-2E9C-101B-9397-08002B2CF9AE}" pid="13" name="chbDatumAmerikaans">
    <vt:lpwstr>1</vt:lpwstr>
  </property>
  <property fmtid="{D5CDD505-2E9C-101B-9397-08002B2CF9AE}" pid="14" name="optBreed">
    <vt:lpwstr>1</vt:lpwstr>
  </property>
  <property fmtid="{D5CDD505-2E9C-101B-9397-08002B2CF9AE}" pid="15" name="optSmal">
    <vt:lpwstr>0</vt:lpwstr>
  </property>
  <property fmtid="{D5CDD505-2E9C-101B-9397-08002B2CF9AE}" pid="16" name="optLogoKlein">
    <vt:lpwstr>0</vt:lpwstr>
  </property>
  <property fmtid="{D5CDD505-2E9C-101B-9397-08002B2CF9AE}" pid="17" name="optLogoGroot">
    <vt:lpwstr>1</vt:lpwstr>
  </property>
  <property fmtid="{D5CDD505-2E9C-101B-9397-08002B2CF9AE}" pid="18" name="chkEco">
    <vt:lpwstr>1</vt:lpwstr>
  </property>
  <property fmtid="{D5CDD505-2E9C-101B-9397-08002B2CF9AE}" pid="19" name="chkLijn">
    <vt:lpwstr>1</vt:lpwstr>
  </property>
</Properties>
</file>