
<file path=[Content_Types].xml><?xml version="1.0" encoding="utf-8"?>
<Types xmlns="http://schemas.openxmlformats.org/package/2006/content-types"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Default Extension="bin" ContentType="application/vnd.openxmlformats-officedocument.oleObject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Default Extension="vml" ContentType="application/vnd.openxmlformats-officedocument.vmlDrawing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806" r:id="rId2"/>
  </p:sldMasterIdLst>
  <p:notesMasterIdLst>
    <p:notesMasterId r:id="rId27"/>
  </p:notesMasterIdLst>
  <p:sldIdLst>
    <p:sldId id="265" r:id="rId3"/>
    <p:sldId id="268" r:id="rId4"/>
    <p:sldId id="270" r:id="rId5"/>
    <p:sldId id="269" r:id="rId6"/>
    <p:sldId id="288" r:id="rId7"/>
    <p:sldId id="289" r:id="rId8"/>
    <p:sldId id="291" r:id="rId9"/>
    <p:sldId id="290" r:id="rId10"/>
    <p:sldId id="274" r:id="rId11"/>
    <p:sldId id="271" r:id="rId12"/>
    <p:sldId id="273" r:id="rId13"/>
    <p:sldId id="275" r:id="rId14"/>
    <p:sldId id="276" r:id="rId15"/>
    <p:sldId id="278" r:id="rId16"/>
    <p:sldId id="277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</p:sldIdLst>
  <p:sldSz cx="9144000" cy="5143500" type="screen16x9"/>
  <p:notesSz cx="7315200" cy="96012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544" autoAdjust="0"/>
    <p:restoredTop sz="94660"/>
  </p:normalViewPr>
  <p:slideViewPr>
    <p:cSldViewPr>
      <p:cViewPr varScale="1">
        <p:scale>
          <a:sx n="91" d="100"/>
          <a:sy n="91" d="100"/>
        </p:scale>
        <p:origin x="-74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8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560CF1-3DA8-4370-93B8-066EB8C32B7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102007-4B52-44BB-B503-E1D09BACDB47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 anchor="b"/>
        <a:lstStyle/>
        <a:p>
          <a:r>
            <a: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DE approach</a:t>
          </a:r>
          <a:endParaRPr lang="en-US" sz="28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C68D536-2EFB-45E2-A6A7-8E5FF06EE6AE}" type="parTrans" cxnId="{5BEB2295-21FC-42AD-992F-A473C9781A3B}">
      <dgm:prSet/>
      <dgm:spPr/>
      <dgm:t>
        <a:bodyPr/>
        <a:lstStyle/>
        <a:p>
          <a:endParaRPr lang="en-US"/>
        </a:p>
      </dgm:t>
    </dgm:pt>
    <dgm:pt modelId="{790AB1C3-D023-4999-BF7C-9314992F19A0}" type="sibTrans" cxnId="{5BEB2295-21FC-42AD-992F-A473C9781A3B}">
      <dgm:prSet/>
      <dgm:spPr/>
      <dgm:t>
        <a:bodyPr/>
        <a:lstStyle/>
        <a:p>
          <a:endParaRPr lang="en-US"/>
        </a:p>
      </dgm:t>
    </dgm:pt>
    <dgm:pt modelId="{3F3965F2-DD58-472E-8D2C-BA7272709B12}">
      <dgm:prSet phldrT="[Text]" custT="1"/>
      <dgm:spPr/>
      <dgm:t>
        <a:bodyPr/>
        <a:lstStyle/>
        <a:p>
          <a:r>
            <a:rPr lang="en-US" sz="1800" spc="-38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One is to introduce “dark energy” in the right-hand side of the Einstein equation in the framework of general relativity (for reviews on dark energy, see Copeland et al., 2006; </a:t>
          </a:r>
          <a:r>
            <a:rPr lang="en-US" sz="1800" spc="-38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Bamba</a:t>
          </a:r>
          <a:r>
            <a:rPr lang="en-US" sz="1800" spc="-38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et al., 2012). </a:t>
          </a:r>
          <a:endParaRPr lang="en-US" sz="1800" dirty="0">
            <a:solidFill>
              <a:srgbClr val="002060"/>
            </a:solidFill>
          </a:endParaRPr>
        </a:p>
      </dgm:t>
    </dgm:pt>
    <dgm:pt modelId="{329FF967-5224-4BEA-B67B-6C61D5B94CB9}" type="parTrans" cxnId="{DEDE013F-6674-4FFE-8A4B-8CE82FC7288F}">
      <dgm:prSet/>
      <dgm:spPr/>
      <dgm:t>
        <a:bodyPr/>
        <a:lstStyle/>
        <a:p>
          <a:endParaRPr lang="en-US"/>
        </a:p>
      </dgm:t>
    </dgm:pt>
    <dgm:pt modelId="{458C1E76-4D89-4CC9-92A8-DE123120B6EF}" type="sibTrans" cxnId="{DEDE013F-6674-4FFE-8A4B-8CE82FC7288F}">
      <dgm:prSet/>
      <dgm:spPr/>
      <dgm:t>
        <a:bodyPr/>
        <a:lstStyle/>
        <a:p>
          <a:endParaRPr lang="en-US"/>
        </a:p>
      </dgm:t>
    </dgm:pt>
    <dgm:pt modelId="{B4E3492D-5C92-4355-83BA-3F7E636ACAEB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 anchor="t"/>
        <a:lstStyle/>
        <a:p>
          <a:r>
            <a: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Modified gravity approach</a:t>
          </a:r>
        </a:p>
      </dgm:t>
    </dgm:pt>
    <dgm:pt modelId="{E0CDFE68-C5E5-4362-B1A2-987830F204D3}" type="parTrans" cxnId="{D251AE24-4A82-4550-AB16-AFE3893D13CE}">
      <dgm:prSet/>
      <dgm:spPr/>
      <dgm:t>
        <a:bodyPr/>
        <a:lstStyle/>
        <a:p>
          <a:endParaRPr lang="en-US"/>
        </a:p>
      </dgm:t>
    </dgm:pt>
    <dgm:pt modelId="{EF740A28-A8BC-45F9-BB8F-0606FEA7CFA9}" type="sibTrans" cxnId="{D251AE24-4A82-4550-AB16-AFE3893D13CE}">
      <dgm:prSet/>
      <dgm:spPr/>
      <dgm:t>
        <a:bodyPr/>
        <a:lstStyle/>
        <a:p>
          <a:endParaRPr lang="en-US"/>
        </a:p>
      </dgm:t>
    </dgm:pt>
    <dgm:pt modelId="{EE44AD22-6896-46BA-90FA-8D087D46142A}">
      <dgm:prSet phldrT="[Text]"/>
      <dgm:spPr/>
      <dgm:t>
        <a:bodyPr/>
        <a:lstStyle/>
        <a:p>
          <a:r>
            <a:rPr lang="en-US" spc="-38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The other is to modify the left-hand side of  the Einstein equation, called as a “modified gravitational theory”. e.g., f(R) gravity (for  reviews, see  </a:t>
          </a:r>
          <a:r>
            <a:rPr lang="en-US" spc="-38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Nojiri</a:t>
          </a:r>
          <a:r>
            <a:rPr lang="en-US" spc="-38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and  </a:t>
          </a:r>
          <a:r>
            <a:rPr lang="en-US" spc="-38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Odintsov</a:t>
          </a:r>
          <a:r>
            <a:rPr lang="en-US" spc="-38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2011; Clifton et al., 2012).</a:t>
          </a:r>
        </a:p>
      </dgm:t>
    </dgm:pt>
    <dgm:pt modelId="{499E4AAD-B94E-4BAF-B5D7-9B0D2BC2787D}" type="parTrans" cxnId="{835BE3C2-21B8-4982-A769-BE72876CA61D}">
      <dgm:prSet/>
      <dgm:spPr/>
      <dgm:t>
        <a:bodyPr/>
        <a:lstStyle/>
        <a:p>
          <a:endParaRPr lang="en-US"/>
        </a:p>
      </dgm:t>
    </dgm:pt>
    <dgm:pt modelId="{8D3F7F83-A63B-44C7-9BF7-AC48306C5C98}" type="sibTrans" cxnId="{835BE3C2-21B8-4982-A769-BE72876CA61D}">
      <dgm:prSet/>
      <dgm:spPr/>
      <dgm:t>
        <a:bodyPr/>
        <a:lstStyle/>
        <a:p>
          <a:endParaRPr lang="en-US"/>
        </a:p>
      </dgm:t>
    </dgm:pt>
    <dgm:pt modelId="{96BF7A42-B848-427D-8969-1844004D1C40}" type="pres">
      <dgm:prSet presAssocID="{3C560CF1-3DA8-4370-93B8-066EB8C32B7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606771-F328-45C1-89F9-25EDFB6E7458}" type="pres">
      <dgm:prSet presAssocID="{EB102007-4B52-44BB-B503-E1D09BACDB47}" presName="composite" presStyleCnt="0"/>
      <dgm:spPr/>
    </dgm:pt>
    <dgm:pt modelId="{B67E9F4A-435B-46A8-8B31-0DF765294C5C}" type="pres">
      <dgm:prSet presAssocID="{EB102007-4B52-44BB-B503-E1D09BACDB47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738D1A-BDAE-4896-9CA6-377A39BC4A93}" type="pres">
      <dgm:prSet presAssocID="{EB102007-4B52-44BB-B503-E1D09BACDB47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348CC3-0C5D-4A48-ACC4-A5060AD544EE}" type="pres">
      <dgm:prSet presAssocID="{790AB1C3-D023-4999-BF7C-9314992F19A0}" presName="sp" presStyleCnt="0"/>
      <dgm:spPr/>
    </dgm:pt>
    <dgm:pt modelId="{5FD13830-7DF9-4A9F-B652-5E1A13836D0D}" type="pres">
      <dgm:prSet presAssocID="{B4E3492D-5C92-4355-83BA-3F7E636ACAEB}" presName="composite" presStyleCnt="0"/>
      <dgm:spPr/>
    </dgm:pt>
    <dgm:pt modelId="{72595483-EBB4-46C8-B05A-B2C186039A87}" type="pres">
      <dgm:prSet presAssocID="{B4E3492D-5C92-4355-83BA-3F7E636ACAEB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53306-D0FC-4E54-85DF-9D1C6A4E80BD}" type="pres">
      <dgm:prSet presAssocID="{B4E3492D-5C92-4355-83BA-3F7E636ACAEB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40CFD7-F9FE-4C63-B296-B0D70518A6ED}" type="presOf" srcId="{B4E3492D-5C92-4355-83BA-3F7E636ACAEB}" destId="{72595483-EBB4-46C8-B05A-B2C186039A87}" srcOrd="0" destOrd="0" presId="urn:microsoft.com/office/officeart/2005/8/layout/chevron2"/>
    <dgm:cxn modelId="{DEDE013F-6674-4FFE-8A4B-8CE82FC7288F}" srcId="{EB102007-4B52-44BB-B503-E1D09BACDB47}" destId="{3F3965F2-DD58-472E-8D2C-BA7272709B12}" srcOrd="0" destOrd="0" parTransId="{329FF967-5224-4BEA-B67B-6C61D5B94CB9}" sibTransId="{458C1E76-4D89-4CC9-92A8-DE123120B6EF}"/>
    <dgm:cxn modelId="{CF0EDEB6-43E7-442A-82A7-86A5A7FBE577}" type="presOf" srcId="{EB102007-4B52-44BB-B503-E1D09BACDB47}" destId="{B67E9F4A-435B-46A8-8B31-0DF765294C5C}" srcOrd="0" destOrd="0" presId="urn:microsoft.com/office/officeart/2005/8/layout/chevron2"/>
    <dgm:cxn modelId="{1D352A03-B51F-416D-8B3A-0FCA24B7A81F}" type="presOf" srcId="{EE44AD22-6896-46BA-90FA-8D087D46142A}" destId="{CE653306-D0FC-4E54-85DF-9D1C6A4E80BD}" srcOrd="0" destOrd="0" presId="urn:microsoft.com/office/officeart/2005/8/layout/chevron2"/>
    <dgm:cxn modelId="{835BE3C2-21B8-4982-A769-BE72876CA61D}" srcId="{B4E3492D-5C92-4355-83BA-3F7E636ACAEB}" destId="{EE44AD22-6896-46BA-90FA-8D087D46142A}" srcOrd="0" destOrd="0" parTransId="{499E4AAD-B94E-4BAF-B5D7-9B0D2BC2787D}" sibTransId="{8D3F7F83-A63B-44C7-9BF7-AC48306C5C98}"/>
    <dgm:cxn modelId="{12F24ACE-5E55-4B8B-9F08-B2EF6C9F60A1}" type="presOf" srcId="{3C560CF1-3DA8-4370-93B8-066EB8C32B79}" destId="{96BF7A42-B848-427D-8969-1844004D1C40}" srcOrd="0" destOrd="0" presId="urn:microsoft.com/office/officeart/2005/8/layout/chevron2"/>
    <dgm:cxn modelId="{D251AE24-4A82-4550-AB16-AFE3893D13CE}" srcId="{3C560CF1-3DA8-4370-93B8-066EB8C32B79}" destId="{B4E3492D-5C92-4355-83BA-3F7E636ACAEB}" srcOrd="1" destOrd="0" parTransId="{E0CDFE68-C5E5-4362-B1A2-987830F204D3}" sibTransId="{EF740A28-A8BC-45F9-BB8F-0606FEA7CFA9}"/>
    <dgm:cxn modelId="{5BEB2295-21FC-42AD-992F-A473C9781A3B}" srcId="{3C560CF1-3DA8-4370-93B8-066EB8C32B79}" destId="{EB102007-4B52-44BB-B503-E1D09BACDB47}" srcOrd="0" destOrd="0" parTransId="{AC68D536-2EFB-45E2-A6A7-8E5FF06EE6AE}" sibTransId="{790AB1C3-D023-4999-BF7C-9314992F19A0}"/>
    <dgm:cxn modelId="{D4C4734E-B811-4AB7-8727-6F80E1258F75}" type="presOf" srcId="{3F3965F2-DD58-472E-8D2C-BA7272709B12}" destId="{ED738D1A-BDAE-4896-9CA6-377A39BC4A93}" srcOrd="0" destOrd="0" presId="urn:microsoft.com/office/officeart/2005/8/layout/chevron2"/>
    <dgm:cxn modelId="{20976245-5B36-4289-A60C-BCB19605C832}" type="presParOf" srcId="{96BF7A42-B848-427D-8969-1844004D1C40}" destId="{05606771-F328-45C1-89F9-25EDFB6E7458}" srcOrd="0" destOrd="0" presId="urn:microsoft.com/office/officeart/2005/8/layout/chevron2"/>
    <dgm:cxn modelId="{E15DECC3-024D-440B-8B0D-0C8B0339C24D}" type="presParOf" srcId="{05606771-F328-45C1-89F9-25EDFB6E7458}" destId="{B67E9F4A-435B-46A8-8B31-0DF765294C5C}" srcOrd="0" destOrd="0" presId="urn:microsoft.com/office/officeart/2005/8/layout/chevron2"/>
    <dgm:cxn modelId="{6C80B809-59D0-4F83-9BCF-87E47F9A6BBD}" type="presParOf" srcId="{05606771-F328-45C1-89F9-25EDFB6E7458}" destId="{ED738D1A-BDAE-4896-9CA6-377A39BC4A93}" srcOrd="1" destOrd="0" presId="urn:microsoft.com/office/officeart/2005/8/layout/chevron2"/>
    <dgm:cxn modelId="{798CE537-19A6-4573-847D-8A36E3A0B88B}" type="presParOf" srcId="{96BF7A42-B848-427D-8969-1844004D1C40}" destId="{EB348CC3-0C5D-4A48-ACC4-A5060AD544EE}" srcOrd="1" destOrd="0" presId="urn:microsoft.com/office/officeart/2005/8/layout/chevron2"/>
    <dgm:cxn modelId="{625EB28C-4D6B-4FA0-B894-1818EE1FEE5A}" type="presParOf" srcId="{96BF7A42-B848-427D-8969-1844004D1C40}" destId="{5FD13830-7DF9-4A9F-B652-5E1A13836D0D}" srcOrd="2" destOrd="0" presId="urn:microsoft.com/office/officeart/2005/8/layout/chevron2"/>
    <dgm:cxn modelId="{AD5502B1-0996-4FE4-B6BC-AA9C90F86DF6}" type="presParOf" srcId="{5FD13830-7DF9-4A9F-B652-5E1A13836D0D}" destId="{72595483-EBB4-46C8-B05A-B2C186039A87}" srcOrd="0" destOrd="0" presId="urn:microsoft.com/office/officeart/2005/8/layout/chevron2"/>
    <dgm:cxn modelId="{435ECC93-5174-4F78-B34B-7F5E56DD9894}" type="presParOf" srcId="{5FD13830-7DF9-4A9F-B652-5E1A13836D0D}" destId="{CE653306-D0FC-4E54-85DF-9D1C6A4E80BD}" srcOrd="1" destOrd="0" presId="urn:microsoft.com/office/officeart/2005/8/layout/chevron2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EF806B3-FBC9-4856-94E1-3FDBA4AF351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2155251-8560-451E-A5D5-2557BEB715BC}">
      <dgm:prSet custT="1"/>
      <dgm:spPr/>
      <dgm:t>
        <a:bodyPr/>
        <a:lstStyle/>
        <a:p>
          <a:pPr rtl="0"/>
          <a:r>
            <a:rPr lang="en-US" sz="2400" dirty="0" smtClean="0"/>
            <a:t>f(T)→0 as T→0</a:t>
          </a:r>
          <a:endParaRPr lang="en-US" sz="2400" dirty="0"/>
        </a:p>
      </dgm:t>
    </dgm:pt>
    <dgm:pt modelId="{A7CC3830-991D-4DA3-87C7-B63E3B4D44E8}" type="parTrans" cxnId="{30E3C1BB-DF8E-4601-A0B3-6718EAF8DB71}">
      <dgm:prSet/>
      <dgm:spPr/>
      <dgm:t>
        <a:bodyPr/>
        <a:lstStyle/>
        <a:p>
          <a:endParaRPr lang="en-US"/>
        </a:p>
      </dgm:t>
    </dgm:pt>
    <dgm:pt modelId="{C58D6193-AEA9-4F9A-8FB2-15E0E60EFD7F}" type="sibTrans" cxnId="{30E3C1BB-DF8E-4601-A0B3-6718EAF8DB71}">
      <dgm:prSet/>
      <dgm:spPr/>
      <dgm:t>
        <a:bodyPr/>
        <a:lstStyle/>
        <a:p>
          <a:endParaRPr lang="en-US"/>
        </a:p>
      </dgm:t>
    </dgm:pt>
    <dgm:pt modelId="{47034E5F-D619-440B-BB77-66E58BDF4ED2}">
      <dgm:prSet custT="1"/>
      <dgm:spPr/>
      <dgm:t>
        <a:bodyPr/>
        <a:lstStyle/>
        <a:p>
          <a:pPr rtl="0"/>
          <a:r>
            <a:rPr lang="en-US" sz="2400" i="1" dirty="0" smtClean="0"/>
            <a:t>w</a:t>
          </a:r>
          <a:r>
            <a:rPr lang="en-US" sz="2400" baseline="-25000" dirty="0" smtClean="0"/>
            <a:t>eff</a:t>
          </a:r>
          <a:r>
            <a:rPr lang="en-US" sz="2400" dirty="0" smtClean="0"/>
            <a:t>&lt;-1/3</a:t>
          </a:r>
          <a:endParaRPr lang="en-US" sz="2400" dirty="0"/>
        </a:p>
      </dgm:t>
    </dgm:pt>
    <dgm:pt modelId="{4F4BE2F5-3A25-45C6-9EF7-0F03FD649B25}" type="parTrans" cxnId="{5E9CA58F-3234-4950-AD3C-7B6436E44F97}">
      <dgm:prSet/>
      <dgm:spPr/>
      <dgm:t>
        <a:bodyPr/>
        <a:lstStyle/>
        <a:p>
          <a:endParaRPr lang="en-US"/>
        </a:p>
      </dgm:t>
    </dgm:pt>
    <dgm:pt modelId="{48166F5D-B397-494D-9833-1A8282186A32}" type="sibTrans" cxnId="{5E9CA58F-3234-4950-AD3C-7B6436E44F97}">
      <dgm:prSet/>
      <dgm:spPr/>
      <dgm:t>
        <a:bodyPr/>
        <a:lstStyle/>
        <a:p>
          <a:endParaRPr lang="en-US"/>
        </a:p>
      </dgm:t>
    </dgm:pt>
    <dgm:pt modelId="{559530AE-D998-411A-9314-BC99C839FE45}">
      <dgm:prSet/>
      <dgm:spPr/>
      <dgm:t>
        <a:bodyPr/>
        <a:lstStyle/>
        <a:p>
          <a:pPr rtl="0"/>
          <a:r>
            <a:rPr lang="en-US" dirty="0" smtClean="0"/>
            <a:t>Consistent with accelerated expansion of the universe</a:t>
          </a:r>
          <a:endParaRPr lang="en-US" dirty="0"/>
        </a:p>
      </dgm:t>
    </dgm:pt>
    <dgm:pt modelId="{D22F17A1-037B-4928-A613-70B7FDBD808D}" type="parTrans" cxnId="{22605383-3130-4EBB-A730-649992FC17A9}">
      <dgm:prSet/>
      <dgm:spPr/>
      <dgm:t>
        <a:bodyPr/>
        <a:lstStyle/>
        <a:p>
          <a:endParaRPr lang="en-US"/>
        </a:p>
      </dgm:t>
    </dgm:pt>
    <dgm:pt modelId="{EE09E068-74A7-44D2-91D4-C6503C2E7668}" type="sibTrans" cxnId="{22605383-3130-4EBB-A730-649992FC17A9}">
      <dgm:prSet/>
      <dgm:spPr/>
      <dgm:t>
        <a:bodyPr/>
        <a:lstStyle/>
        <a:p>
          <a:endParaRPr lang="en-US"/>
        </a:p>
      </dgm:t>
    </dgm:pt>
    <dgm:pt modelId="{B27A7523-23FB-4E69-B665-DDC2526249F3}">
      <dgm:prSet/>
      <dgm:spPr/>
      <dgm:t>
        <a:bodyPr/>
        <a:lstStyle/>
        <a:p>
          <a:pPr rtl="0"/>
          <a:r>
            <a:rPr lang="en-US" dirty="0" smtClean="0"/>
            <a:t>Model is unstable to small perturbations</a:t>
          </a:r>
          <a:endParaRPr lang="en-US" dirty="0"/>
        </a:p>
      </dgm:t>
    </dgm:pt>
    <dgm:pt modelId="{5632B1E2-E1C2-4A53-8DE3-1D6597162244}" type="parTrans" cxnId="{603B5425-D834-4230-86B5-23878D839971}">
      <dgm:prSet/>
      <dgm:spPr/>
      <dgm:t>
        <a:bodyPr/>
        <a:lstStyle/>
        <a:p>
          <a:endParaRPr lang="en-US"/>
        </a:p>
      </dgm:t>
    </dgm:pt>
    <dgm:pt modelId="{DAE17A65-1AD1-47A1-97CA-1ABC61B43199}" type="sibTrans" cxnId="{603B5425-D834-4230-86B5-23878D839971}">
      <dgm:prSet/>
      <dgm:spPr/>
      <dgm:t>
        <a:bodyPr/>
        <a:lstStyle/>
        <a:p>
          <a:endParaRPr lang="en-US"/>
        </a:p>
      </dgm:t>
    </dgm:pt>
    <dgm:pt modelId="{C61F911F-2656-4800-BC18-E8A414203AE5}">
      <dgm:prSet custT="1"/>
      <dgm:spPr/>
      <dgm:t>
        <a:bodyPr/>
        <a:lstStyle/>
        <a:p>
          <a:pPr rtl="0"/>
          <a:r>
            <a:rPr lang="en-US" sz="2400" i="1" dirty="0" smtClean="0"/>
            <a:t>w</a:t>
          </a:r>
          <a:r>
            <a:rPr lang="en-US" sz="2400" baseline="-25000" dirty="0" smtClean="0"/>
            <a:t>eff</a:t>
          </a:r>
          <a:r>
            <a:rPr lang="en-US" sz="2400" dirty="0" smtClean="0"/>
            <a:t>&lt;-1 i.e. phantom</a:t>
          </a:r>
          <a:endParaRPr lang="en-US" sz="2400" dirty="0"/>
        </a:p>
      </dgm:t>
    </dgm:pt>
    <dgm:pt modelId="{DA7777CA-19A8-46AD-B4AA-72D8D7037648}" type="parTrans" cxnId="{6192DEB0-6DB2-49C6-9F7E-B4A5578E0E97}">
      <dgm:prSet/>
      <dgm:spPr/>
      <dgm:t>
        <a:bodyPr/>
        <a:lstStyle/>
        <a:p>
          <a:endParaRPr lang="en-US"/>
        </a:p>
      </dgm:t>
    </dgm:pt>
    <dgm:pt modelId="{A4C1EC04-2E68-4111-A393-9CC0022C6A77}" type="sibTrans" cxnId="{6192DEB0-6DB2-49C6-9F7E-B4A5578E0E97}">
      <dgm:prSet/>
      <dgm:spPr/>
      <dgm:t>
        <a:bodyPr/>
        <a:lstStyle/>
        <a:p>
          <a:endParaRPr lang="en-US"/>
        </a:p>
      </dgm:t>
    </dgm:pt>
    <dgm:pt modelId="{AB447960-D9FE-4592-80D8-6670E7207A56}">
      <dgm:prSet custT="1"/>
      <dgm:spPr/>
      <dgm:t>
        <a:bodyPr/>
        <a:lstStyle/>
        <a:p>
          <a:pPr rtl="0"/>
          <a:r>
            <a:rPr lang="en-US" sz="2400" i="1" dirty="0" smtClean="0"/>
            <a:t>w</a:t>
          </a:r>
          <a:r>
            <a:rPr lang="en-US" sz="2400" baseline="-25000" dirty="0" smtClean="0"/>
            <a:t>eff </a:t>
          </a:r>
          <a:r>
            <a:rPr lang="en-US" sz="2400" dirty="0" smtClean="0"/>
            <a:t>does</a:t>
          </a:r>
          <a:r>
            <a:rPr lang="en-US" sz="2400" baseline="-25000" dirty="0" smtClean="0"/>
            <a:t> </a:t>
          </a:r>
          <a:r>
            <a:rPr lang="en-US" sz="2400" dirty="0" smtClean="0"/>
            <a:t>not tend to -1</a:t>
          </a:r>
          <a:endParaRPr lang="en-US" sz="2400" dirty="0"/>
        </a:p>
      </dgm:t>
    </dgm:pt>
    <dgm:pt modelId="{E95AF67C-8168-4C6E-A5B7-B27F4CF41014}" type="parTrans" cxnId="{D5FE9CA1-E13C-4850-849D-7BF48C251A1E}">
      <dgm:prSet/>
      <dgm:spPr/>
      <dgm:t>
        <a:bodyPr/>
        <a:lstStyle/>
        <a:p>
          <a:endParaRPr lang="en-US"/>
        </a:p>
      </dgm:t>
    </dgm:pt>
    <dgm:pt modelId="{4C2280F9-98E4-449D-8104-65919EB8F135}" type="sibTrans" cxnId="{D5FE9CA1-E13C-4850-849D-7BF48C251A1E}">
      <dgm:prSet/>
      <dgm:spPr/>
      <dgm:t>
        <a:bodyPr/>
        <a:lstStyle/>
        <a:p>
          <a:endParaRPr lang="en-US"/>
        </a:p>
      </dgm:t>
    </dgm:pt>
    <dgm:pt modelId="{68C40953-7E09-4825-9129-EF7B535A7AAF}" type="pres">
      <dgm:prSet presAssocID="{8EF806B3-FBC9-4856-94E1-3FDBA4AF351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1F7C68-7DE9-432A-ABA6-263EE97A15E3}" type="pres">
      <dgm:prSet presAssocID="{72155251-8560-451E-A5D5-2557BEB715BC}" presName="comp" presStyleCnt="0"/>
      <dgm:spPr/>
    </dgm:pt>
    <dgm:pt modelId="{6B0F358F-F913-4967-9CC8-614D5E4FB550}" type="pres">
      <dgm:prSet presAssocID="{72155251-8560-451E-A5D5-2557BEB715BC}" presName="box" presStyleLbl="node1" presStyleIdx="0" presStyleCnt="6"/>
      <dgm:spPr/>
      <dgm:t>
        <a:bodyPr/>
        <a:lstStyle/>
        <a:p>
          <a:endParaRPr lang="en-US"/>
        </a:p>
      </dgm:t>
    </dgm:pt>
    <dgm:pt modelId="{2DF6D720-25C6-4FC2-A0F2-D711815707BA}" type="pres">
      <dgm:prSet presAssocID="{72155251-8560-451E-A5D5-2557BEB715BC}" presName="img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BF016EC-47D0-4651-B472-F7D6B58B6669}" type="pres">
      <dgm:prSet presAssocID="{72155251-8560-451E-A5D5-2557BEB715BC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04BEB0-0DC8-4141-B485-5875F03FC50D}" type="pres">
      <dgm:prSet presAssocID="{C58D6193-AEA9-4F9A-8FB2-15E0E60EFD7F}" presName="spacer" presStyleCnt="0"/>
      <dgm:spPr/>
    </dgm:pt>
    <dgm:pt modelId="{873A3E24-D1B3-4075-9C1A-403703F4437D}" type="pres">
      <dgm:prSet presAssocID="{47034E5F-D619-440B-BB77-66E58BDF4ED2}" presName="comp" presStyleCnt="0"/>
      <dgm:spPr/>
    </dgm:pt>
    <dgm:pt modelId="{4964AE68-085F-42AB-A4AF-B1615E9B3F9C}" type="pres">
      <dgm:prSet presAssocID="{47034E5F-D619-440B-BB77-66E58BDF4ED2}" presName="box" presStyleLbl="node1" presStyleIdx="1" presStyleCnt="6"/>
      <dgm:spPr/>
      <dgm:t>
        <a:bodyPr/>
        <a:lstStyle/>
        <a:p>
          <a:endParaRPr lang="en-US"/>
        </a:p>
      </dgm:t>
    </dgm:pt>
    <dgm:pt modelId="{C107D619-2C09-491E-9450-B58EC12CCA12}" type="pres">
      <dgm:prSet presAssocID="{47034E5F-D619-440B-BB77-66E58BDF4ED2}" presName="img" presStyleLbl="fgImgPlace1" presStyleIdx="1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587DFFE-4B06-4265-8486-39060CF234A1}" type="pres">
      <dgm:prSet presAssocID="{47034E5F-D619-440B-BB77-66E58BDF4ED2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D5CDBD-1112-4B50-9A84-597D18D3BE8B}" type="pres">
      <dgm:prSet presAssocID="{48166F5D-B397-494D-9833-1A8282186A32}" presName="spacer" presStyleCnt="0"/>
      <dgm:spPr/>
    </dgm:pt>
    <dgm:pt modelId="{A2EB0C8A-054C-4B0B-86E1-DFA467402A70}" type="pres">
      <dgm:prSet presAssocID="{559530AE-D998-411A-9314-BC99C839FE45}" presName="comp" presStyleCnt="0"/>
      <dgm:spPr/>
    </dgm:pt>
    <dgm:pt modelId="{FA531D9F-5FCE-4F0A-A7CC-4AD2D7E71D96}" type="pres">
      <dgm:prSet presAssocID="{559530AE-D998-411A-9314-BC99C839FE45}" presName="box" presStyleLbl="node1" presStyleIdx="2" presStyleCnt="6"/>
      <dgm:spPr/>
      <dgm:t>
        <a:bodyPr/>
        <a:lstStyle/>
        <a:p>
          <a:endParaRPr lang="en-US"/>
        </a:p>
      </dgm:t>
    </dgm:pt>
    <dgm:pt modelId="{F8604C40-ED0D-4261-BDF0-6B2CE2A56BDD}" type="pres">
      <dgm:prSet presAssocID="{559530AE-D998-411A-9314-BC99C839FE45}" presName="img" presStyleLbl="fgImgPlace1" presStyleIdx="2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6A7D92C-8CA6-4A5C-8B31-7F893053D402}" type="pres">
      <dgm:prSet presAssocID="{559530AE-D998-411A-9314-BC99C839FE45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074417-2101-4A97-B54A-3BDB0B1AFF80}" type="pres">
      <dgm:prSet presAssocID="{EE09E068-74A7-44D2-91D4-C6503C2E7668}" presName="spacer" presStyleCnt="0"/>
      <dgm:spPr/>
    </dgm:pt>
    <dgm:pt modelId="{EAF65FF0-79A9-494C-839A-23A4BF254A92}" type="pres">
      <dgm:prSet presAssocID="{B27A7523-23FB-4E69-B665-DDC2526249F3}" presName="comp" presStyleCnt="0"/>
      <dgm:spPr/>
    </dgm:pt>
    <dgm:pt modelId="{6AC08933-4353-4324-A511-D76136534AF0}" type="pres">
      <dgm:prSet presAssocID="{B27A7523-23FB-4E69-B665-DDC2526249F3}" presName="box" presStyleLbl="node1" presStyleIdx="3" presStyleCnt="6"/>
      <dgm:spPr/>
      <dgm:t>
        <a:bodyPr/>
        <a:lstStyle/>
        <a:p>
          <a:endParaRPr lang="en-US"/>
        </a:p>
      </dgm:t>
    </dgm:pt>
    <dgm:pt modelId="{C292BCEF-61C7-4121-BACC-370E19D2AA22}" type="pres">
      <dgm:prSet presAssocID="{B27A7523-23FB-4E69-B665-DDC2526249F3}" presName="img" presStyleLbl="fgImgPlace1" presStyleIdx="3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09FFDEE-0184-4BDF-91AF-F383E384F802}" type="pres">
      <dgm:prSet presAssocID="{B27A7523-23FB-4E69-B665-DDC2526249F3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26282A-7A6F-46BB-8B2E-806EE3B5161E}" type="pres">
      <dgm:prSet presAssocID="{DAE17A65-1AD1-47A1-97CA-1ABC61B43199}" presName="spacer" presStyleCnt="0"/>
      <dgm:spPr/>
    </dgm:pt>
    <dgm:pt modelId="{C44F1A56-5465-45C7-B929-87129E8FC811}" type="pres">
      <dgm:prSet presAssocID="{C61F911F-2656-4800-BC18-E8A414203AE5}" presName="comp" presStyleCnt="0"/>
      <dgm:spPr/>
    </dgm:pt>
    <dgm:pt modelId="{3641C55F-7BF4-461C-ACC5-60464E5139B4}" type="pres">
      <dgm:prSet presAssocID="{C61F911F-2656-4800-BC18-E8A414203AE5}" presName="box" presStyleLbl="node1" presStyleIdx="4" presStyleCnt="6"/>
      <dgm:spPr/>
      <dgm:t>
        <a:bodyPr/>
        <a:lstStyle/>
        <a:p>
          <a:endParaRPr lang="en-US"/>
        </a:p>
      </dgm:t>
    </dgm:pt>
    <dgm:pt modelId="{48055403-8C8E-4E29-A76B-8EF3CFAEA6B2}" type="pres">
      <dgm:prSet presAssocID="{C61F911F-2656-4800-BC18-E8A414203AE5}" presName="img" presStyleLbl="fgImgPlace1" presStyleIdx="4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9697CD8-E1D1-4E90-A1FE-FFB52806FBF4}" type="pres">
      <dgm:prSet presAssocID="{C61F911F-2656-4800-BC18-E8A414203AE5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1536B1-5644-4441-B0D3-E27D264CF3C4}" type="pres">
      <dgm:prSet presAssocID="{A4C1EC04-2E68-4111-A393-9CC0022C6A77}" presName="spacer" presStyleCnt="0"/>
      <dgm:spPr/>
    </dgm:pt>
    <dgm:pt modelId="{E6137F6E-19D5-49D9-9021-C1D2F379BBAD}" type="pres">
      <dgm:prSet presAssocID="{AB447960-D9FE-4592-80D8-6670E7207A56}" presName="comp" presStyleCnt="0"/>
      <dgm:spPr/>
    </dgm:pt>
    <dgm:pt modelId="{B4E3713B-673B-479A-9E8F-F1E4E730930B}" type="pres">
      <dgm:prSet presAssocID="{AB447960-D9FE-4592-80D8-6670E7207A56}" presName="box" presStyleLbl="node1" presStyleIdx="5" presStyleCnt="6"/>
      <dgm:spPr/>
      <dgm:t>
        <a:bodyPr/>
        <a:lstStyle/>
        <a:p>
          <a:endParaRPr lang="en-US"/>
        </a:p>
      </dgm:t>
    </dgm:pt>
    <dgm:pt modelId="{E3C9FD7D-0E7C-493F-BB06-8F238877EA08}" type="pres">
      <dgm:prSet presAssocID="{AB447960-D9FE-4592-80D8-6670E7207A56}" presName="img" presStyleLbl="fgImgPlace1" presStyleIdx="5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BDCF99E-8F5B-4B0B-B385-738620FB7B18}" type="pres">
      <dgm:prSet presAssocID="{AB447960-D9FE-4592-80D8-6670E7207A56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E3C1BB-DF8E-4601-A0B3-6718EAF8DB71}" srcId="{8EF806B3-FBC9-4856-94E1-3FDBA4AF351A}" destId="{72155251-8560-451E-A5D5-2557BEB715BC}" srcOrd="0" destOrd="0" parTransId="{A7CC3830-991D-4DA3-87C7-B63E3B4D44E8}" sibTransId="{C58D6193-AEA9-4F9A-8FB2-15E0E60EFD7F}"/>
    <dgm:cxn modelId="{9C1FC849-AB74-4778-8B4F-5B66BBB29B75}" type="presOf" srcId="{72155251-8560-451E-A5D5-2557BEB715BC}" destId="{6B0F358F-F913-4967-9CC8-614D5E4FB550}" srcOrd="0" destOrd="0" presId="urn:microsoft.com/office/officeart/2005/8/layout/vList4"/>
    <dgm:cxn modelId="{EE8257F6-17D8-4705-86F6-E7F1EB09F278}" type="presOf" srcId="{47034E5F-D619-440B-BB77-66E58BDF4ED2}" destId="{E587DFFE-4B06-4265-8486-39060CF234A1}" srcOrd="1" destOrd="0" presId="urn:microsoft.com/office/officeart/2005/8/layout/vList4"/>
    <dgm:cxn modelId="{D42318D9-76BF-457A-A41B-91ED42662C1A}" type="presOf" srcId="{47034E5F-D619-440B-BB77-66E58BDF4ED2}" destId="{4964AE68-085F-42AB-A4AF-B1615E9B3F9C}" srcOrd="0" destOrd="0" presId="urn:microsoft.com/office/officeart/2005/8/layout/vList4"/>
    <dgm:cxn modelId="{9087C5C4-3990-4076-98A8-CC7582C2DAF0}" type="presOf" srcId="{AB447960-D9FE-4592-80D8-6670E7207A56}" destId="{9BDCF99E-8F5B-4B0B-B385-738620FB7B18}" srcOrd="1" destOrd="0" presId="urn:microsoft.com/office/officeart/2005/8/layout/vList4"/>
    <dgm:cxn modelId="{C90A9BE9-FA75-40DA-A33C-6CEEFE13D6C0}" type="presOf" srcId="{C61F911F-2656-4800-BC18-E8A414203AE5}" destId="{3641C55F-7BF4-461C-ACC5-60464E5139B4}" srcOrd="0" destOrd="0" presId="urn:microsoft.com/office/officeart/2005/8/layout/vList4"/>
    <dgm:cxn modelId="{5BB82C60-BB15-4985-B974-465AD13F4843}" type="presOf" srcId="{559530AE-D998-411A-9314-BC99C839FE45}" destId="{16A7D92C-8CA6-4A5C-8B31-7F893053D402}" srcOrd="1" destOrd="0" presId="urn:microsoft.com/office/officeart/2005/8/layout/vList4"/>
    <dgm:cxn modelId="{6192DEB0-6DB2-49C6-9F7E-B4A5578E0E97}" srcId="{8EF806B3-FBC9-4856-94E1-3FDBA4AF351A}" destId="{C61F911F-2656-4800-BC18-E8A414203AE5}" srcOrd="4" destOrd="0" parTransId="{DA7777CA-19A8-46AD-B4AA-72D8D7037648}" sibTransId="{A4C1EC04-2E68-4111-A393-9CC0022C6A77}"/>
    <dgm:cxn modelId="{CFF256BA-18D9-4CE8-85D6-FCDFD7BE90F9}" type="presOf" srcId="{72155251-8560-451E-A5D5-2557BEB715BC}" destId="{5BF016EC-47D0-4651-B472-F7D6B58B6669}" srcOrd="1" destOrd="0" presId="urn:microsoft.com/office/officeart/2005/8/layout/vList4"/>
    <dgm:cxn modelId="{D5FE9CA1-E13C-4850-849D-7BF48C251A1E}" srcId="{8EF806B3-FBC9-4856-94E1-3FDBA4AF351A}" destId="{AB447960-D9FE-4592-80D8-6670E7207A56}" srcOrd="5" destOrd="0" parTransId="{E95AF67C-8168-4C6E-A5B7-B27F4CF41014}" sibTransId="{4C2280F9-98E4-449D-8104-65919EB8F135}"/>
    <dgm:cxn modelId="{5C5445F8-DF02-4550-B723-BFF06E454EF4}" type="presOf" srcId="{AB447960-D9FE-4592-80D8-6670E7207A56}" destId="{B4E3713B-673B-479A-9E8F-F1E4E730930B}" srcOrd="0" destOrd="0" presId="urn:microsoft.com/office/officeart/2005/8/layout/vList4"/>
    <dgm:cxn modelId="{603B5425-D834-4230-86B5-23878D839971}" srcId="{8EF806B3-FBC9-4856-94E1-3FDBA4AF351A}" destId="{B27A7523-23FB-4E69-B665-DDC2526249F3}" srcOrd="3" destOrd="0" parTransId="{5632B1E2-E1C2-4A53-8DE3-1D6597162244}" sibTransId="{DAE17A65-1AD1-47A1-97CA-1ABC61B43199}"/>
    <dgm:cxn modelId="{2C4FDB16-73AB-47CC-A80B-A030ADB85FE8}" type="presOf" srcId="{B27A7523-23FB-4E69-B665-DDC2526249F3}" destId="{6AC08933-4353-4324-A511-D76136534AF0}" srcOrd="0" destOrd="0" presId="urn:microsoft.com/office/officeart/2005/8/layout/vList4"/>
    <dgm:cxn modelId="{4F7649B3-2121-4D93-9854-987E0E9147A7}" type="presOf" srcId="{559530AE-D998-411A-9314-BC99C839FE45}" destId="{FA531D9F-5FCE-4F0A-A7CC-4AD2D7E71D96}" srcOrd="0" destOrd="0" presId="urn:microsoft.com/office/officeart/2005/8/layout/vList4"/>
    <dgm:cxn modelId="{DFF95615-4607-48FF-ADA8-D8140F33A480}" type="presOf" srcId="{8EF806B3-FBC9-4856-94E1-3FDBA4AF351A}" destId="{68C40953-7E09-4825-9129-EF7B535A7AAF}" srcOrd="0" destOrd="0" presId="urn:microsoft.com/office/officeart/2005/8/layout/vList4"/>
    <dgm:cxn modelId="{22605383-3130-4EBB-A730-649992FC17A9}" srcId="{8EF806B3-FBC9-4856-94E1-3FDBA4AF351A}" destId="{559530AE-D998-411A-9314-BC99C839FE45}" srcOrd="2" destOrd="0" parTransId="{D22F17A1-037B-4928-A613-70B7FDBD808D}" sibTransId="{EE09E068-74A7-44D2-91D4-C6503C2E7668}"/>
    <dgm:cxn modelId="{046DC3F2-88B4-4C1E-A024-AA55A198B631}" type="presOf" srcId="{C61F911F-2656-4800-BC18-E8A414203AE5}" destId="{F9697CD8-E1D1-4E90-A1FE-FFB52806FBF4}" srcOrd="1" destOrd="0" presId="urn:microsoft.com/office/officeart/2005/8/layout/vList4"/>
    <dgm:cxn modelId="{5E9CA58F-3234-4950-AD3C-7B6436E44F97}" srcId="{8EF806B3-FBC9-4856-94E1-3FDBA4AF351A}" destId="{47034E5F-D619-440B-BB77-66E58BDF4ED2}" srcOrd="1" destOrd="0" parTransId="{4F4BE2F5-3A25-45C6-9EF7-0F03FD649B25}" sibTransId="{48166F5D-B397-494D-9833-1A8282186A32}"/>
    <dgm:cxn modelId="{BC1D0CF3-125D-4A71-92B8-0344308D02CB}" type="presOf" srcId="{B27A7523-23FB-4E69-B665-DDC2526249F3}" destId="{C09FFDEE-0184-4BDF-91AF-F383E384F802}" srcOrd="1" destOrd="0" presId="urn:microsoft.com/office/officeart/2005/8/layout/vList4"/>
    <dgm:cxn modelId="{EE47CCF7-10BA-43B6-92AF-4A29129A0E20}" type="presParOf" srcId="{68C40953-7E09-4825-9129-EF7B535A7AAF}" destId="{621F7C68-7DE9-432A-ABA6-263EE97A15E3}" srcOrd="0" destOrd="0" presId="urn:microsoft.com/office/officeart/2005/8/layout/vList4"/>
    <dgm:cxn modelId="{73DCBB3C-7E9A-4432-BC14-0B8D12335DF0}" type="presParOf" srcId="{621F7C68-7DE9-432A-ABA6-263EE97A15E3}" destId="{6B0F358F-F913-4967-9CC8-614D5E4FB550}" srcOrd="0" destOrd="0" presId="urn:microsoft.com/office/officeart/2005/8/layout/vList4"/>
    <dgm:cxn modelId="{D92E2299-49E3-4497-B256-9CF6F5591009}" type="presParOf" srcId="{621F7C68-7DE9-432A-ABA6-263EE97A15E3}" destId="{2DF6D720-25C6-4FC2-A0F2-D711815707BA}" srcOrd="1" destOrd="0" presId="urn:microsoft.com/office/officeart/2005/8/layout/vList4"/>
    <dgm:cxn modelId="{D644FEDA-624D-4D2D-A5B7-036074033A26}" type="presParOf" srcId="{621F7C68-7DE9-432A-ABA6-263EE97A15E3}" destId="{5BF016EC-47D0-4651-B472-F7D6B58B6669}" srcOrd="2" destOrd="0" presId="urn:microsoft.com/office/officeart/2005/8/layout/vList4"/>
    <dgm:cxn modelId="{DDD915F2-C386-4E83-83AF-DB418B4DE017}" type="presParOf" srcId="{68C40953-7E09-4825-9129-EF7B535A7AAF}" destId="{C504BEB0-0DC8-4141-B485-5875F03FC50D}" srcOrd="1" destOrd="0" presId="urn:microsoft.com/office/officeart/2005/8/layout/vList4"/>
    <dgm:cxn modelId="{24CE49F9-227E-426D-9A66-566F79860879}" type="presParOf" srcId="{68C40953-7E09-4825-9129-EF7B535A7AAF}" destId="{873A3E24-D1B3-4075-9C1A-403703F4437D}" srcOrd="2" destOrd="0" presId="urn:microsoft.com/office/officeart/2005/8/layout/vList4"/>
    <dgm:cxn modelId="{727408E1-0B3A-4C2F-A755-0542C6D5E4D2}" type="presParOf" srcId="{873A3E24-D1B3-4075-9C1A-403703F4437D}" destId="{4964AE68-085F-42AB-A4AF-B1615E9B3F9C}" srcOrd="0" destOrd="0" presId="urn:microsoft.com/office/officeart/2005/8/layout/vList4"/>
    <dgm:cxn modelId="{ECD0124E-4323-4298-AF67-D835273B5DEC}" type="presParOf" srcId="{873A3E24-D1B3-4075-9C1A-403703F4437D}" destId="{C107D619-2C09-491E-9450-B58EC12CCA12}" srcOrd="1" destOrd="0" presId="urn:microsoft.com/office/officeart/2005/8/layout/vList4"/>
    <dgm:cxn modelId="{9DD8333F-23ED-4F5C-B63A-EAD2EAADC94F}" type="presParOf" srcId="{873A3E24-D1B3-4075-9C1A-403703F4437D}" destId="{E587DFFE-4B06-4265-8486-39060CF234A1}" srcOrd="2" destOrd="0" presId="urn:microsoft.com/office/officeart/2005/8/layout/vList4"/>
    <dgm:cxn modelId="{C1F0B619-BF38-4F6E-B318-4A7B11AF36E6}" type="presParOf" srcId="{68C40953-7E09-4825-9129-EF7B535A7AAF}" destId="{6BD5CDBD-1112-4B50-9A84-597D18D3BE8B}" srcOrd="3" destOrd="0" presId="urn:microsoft.com/office/officeart/2005/8/layout/vList4"/>
    <dgm:cxn modelId="{9A426746-9FBA-4B7B-9A9B-48E7170D303F}" type="presParOf" srcId="{68C40953-7E09-4825-9129-EF7B535A7AAF}" destId="{A2EB0C8A-054C-4B0B-86E1-DFA467402A70}" srcOrd="4" destOrd="0" presId="urn:microsoft.com/office/officeart/2005/8/layout/vList4"/>
    <dgm:cxn modelId="{DFED74EC-5547-4203-9229-004DEBF27ADB}" type="presParOf" srcId="{A2EB0C8A-054C-4B0B-86E1-DFA467402A70}" destId="{FA531D9F-5FCE-4F0A-A7CC-4AD2D7E71D96}" srcOrd="0" destOrd="0" presId="urn:microsoft.com/office/officeart/2005/8/layout/vList4"/>
    <dgm:cxn modelId="{3C15CFD0-BCB7-4DBC-B5F2-686E785063E0}" type="presParOf" srcId="{A2EB0C8A-054C-4B0B-86E1-DFA467402A70}" destId="{F8604C40-ED0D-4261-BDF0-6B2CE2A56BDD}" srcOrd="1" destOrd="0" presId="urn:microsoft.com/office/officeart/2005/8/layout/vList4"/>
    <dgm:cxn modelId="{DFC5766C-C250-4BE6-83DE-14DE52B52834}" type="presParOf" srcId="{A2EB0C8A-054C-4B0B-86E1-DFA467402A70}" destId="{16A7D92C-8CA6-4A5C-8B31-7F893053D402}" srcOrd="2" destOrd="0" presId="urn:microsoft.com/office/officeart/2005/8/layout/vList4"/>
    <dgm:cxn modelId="{52562D2C-825C-4853-AF73-6C89B05AE9BF}" type="presParOf" srcId="{68C40953-7E09-4825-9129-EF7B535A7AAF}" destId="{32074417-2101-4A97-B54A-3BDB0B1AFF80}" srcOrd="5" destOrd="0" presId="urn:microsoft.com/office/officeart/2005/8/layout/vList4"/>
    <dgm:cxn modelId="{4D45A944-614A-4FDC-9856-9E5FBD854005}" type="presParOf" srcId="{68C40953-7E09-4825-9129-EF7B535A7AAF}" destId="{EAF65FF0-79A9-494C-839A-23A4BF254A92}" srcOrd="6" destOrd="0" presId="urn:microsoft.com/office/officeart/2005/8/layout/vList4"/>
    <dgm:cxn modelId="{59E0A34D-D72E-4B6C-8099-209B6CE3224F}" type="presParOf" srcId="{EAF65FF0-79A9-494C-839A-23A4BF254A92}" destId="{6AC08933-4353-4324-A511-D76136534AF0}" srcOrd="0" destOrd="0" presId="urn:microsoft.com/office/officeart/2005/8/layout/vList4"/>
    <dgm:cxn modelId="{CFB07DF7-71DC-418D-9FD5-1E7EFA716E7F}" type="presParOf" srcId="{EAF65FF0-79A9-494C-839A-23A4BF254A92}" destId="{C292BCEF-61C7-4121-BACC-370E19D2AA22}" srcOrd="1" destOrd="0" presId="urn:microsoft.com/office/officeart/2005/8/layout/vList4"/>
    <dgm:cxn modelId="{C19E63A7-4FC4-4C33-82E8-6CB29E92B045}" type="presParOf" srcId="{EAF65FF0-79A9-494C-839A-23A4BF254A92}" destId="{C09FFDEE-0184-4BDF-91AF-F383E384F802}" srcOrd="2" destOrd="0" presId="urn:microsoft.com/office/officeart/2005/8/layout/vList4"/>
    <dgm:cxn modelId="{8A61F5B0-6BCA-4B11-B0B0-439AB0887AA9}" type="presParOf" srcId="{68C40953-7E09-4825-9129-EF7B535A7AAF}" destId="{FB26282A-7A6F-46BB-8B2E-806EE3B5161E}" srcOrd="7" destOrd="0" presId="urn:microsoft.com/office/officeart/2005/8/layout/vList4"/>
    <dgm:cxn modelId="{D1620031-A1CC-4317-8ADE-3ECBD76F813A}" type="presParOf" srcId="{68C40953-7E09-4825-9129-EF7B535A7AAF}" destId="{C44F1A56-5465-45C7-B929-87129E8FC811}" srcOrd="8" destOrd="0" presId="urn:microsoft.com/office/officeart/2005/8/layout/vList4"/>
    <dgm:cxn modelId="{A07C2070-EB9B-48D6-890A-3AC093DC2CC9}" type="presParOf" srcId="{C44F1A56-5465-45C7-B929-87129E8FC811}" destId="{3641C55F-7BF4-461C-ACC5-60464E5139B4}" srcOrd="0" destOrd="0" presId="urn:microsoft.com/office/officeart/2005/8/layout/vList4"/>
    <dgm:cxn modelId="{5530A28D-0144-466E-B03B-E7AFA3F4B9A6}" type="presParOf" srcId="{C44F1A56-5465-45C7-B929-87129E8FC811}" destId="{48055403-8C8E-4E29-A76B-8EF3CFAEA6B2}" srcOrd="1" destOrd="0" presId="urn:microsoft.com/office/officeart/2005/8/layout/vList4"/>
    <dgm:cxn modelId="{B6A10C32-B26B-4ABF-9D5E-881F0F42AD18}" type="presParOf" srcId="{C44F1A56-5465-45C7-B929-87129E8FC811}" destId="{F9697CD8-E1D1-4E90-A1FE-FFB52806FBF4}" srcOrd="2" destOrd="0" presId="urn:microsoft.com/office/officeart/2005/8/layout/vList4"/>
    <dgm:cxn modelId="{9D24870E-1964-4D76-A3AE-1400FD4C4BC3}" type="presParOf" srcId="{68C40953-7E09-4825-9129-EF7B535A7AAF}" destId="{CC1536B1-5644-4441-B0D3-E27D264CF3C4}" srcOrd="9" destOrd="0" presId="urn:microsoft.com/office/officeart/2005/8/layout/vList4"/>
    <dgm:cxn modelId="{18330906-479C-4FEB-A1CE-952886BBF6F3}" type="presParOf" srcId="{68C40953-7E09-4825-9129-EF7B535A7AAF}" destId="{E6137F6E-19D5-49D9-9021-C1D2F379BBAD}" srcOrd="10" destOrd="0" presId="urn:microsoft.com/office/officeart/2005/8/layout/vList4"/>
    <dgm:cxn modelId="{18D00C54-29C9-40F8-9CDC-EC2BB905AEF1}" type="presParOf" srcId="{E6137F6E-19D5-49D9-9021-C1D2F379BBAD}" destId="{B4E3713B-673B-479A-9E8F-F1E4E730930B}" srcOrd="0" destOrd="0" presId="urn:microsoft.com/office/officeart/2005/8/layout/vList4"/>
    <dgm:cxn modelId="{FA530AED-E8E0-4AE4-A03C-74878016AD19}" type="presParOf" srcId="{E6137F6E-19D5-49D9-9021-C1D2F379BBAD}" destId="{E3C9FD7D-0E7C-493F-BB06-8F238877EA08}" srcOrd="1" destOrd="0" presId="urn:microsoft.com/office/officeart/2005/8/layout/vList4"/>
    <dgm:cxn modelId="{26F1FB02-8F0C-4E50-ADB2-911457F6DB18}" type="presParOf" srcId="{E6137F6E-19D5-49D9-9021-C1D2F379BBAD}" destId="{9BDCF99E-8F5B-4B0B-B385-738620FB7B18}" srcOrd="2" destOrd="0" presId="urn:microsoft.com/office/officeart/2005/8/layout/vList4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FC394D6-188B-41AC-9D33-B5F4EC1596E1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B9EE905-6A0A-4BDF-8A5B-0E778284B96F}">
      <dgm:prSet custT="1"/>
      <dgm:spPr/>
      <dgm:t>
        <a:bodyPr/>
        <a:lstStyle/>
        <a:p>
          <a:pPr rtl="0"/>
          <a:r>
            <a:rPr lang="en-US" sz="2400" dirty="0" smtClean="0"/>
            <a:t>f(T)→0 as T→0</a:t>
          </a:r>
          <a:endParaRPr lang="en-US" sz="2400" dirty="0"/>
        </a:p>
      </dgm:t>
    </dgm:pt>
    <dgm:pt modelId="{4B664C65-FC15-44C1-B1C4-1D212F33D0C4}" type="parTrans" cxnId="{D475C4FC-84BC-43A8-8D9E-68346E550296}">
      <dgm:prSet/>
      <dgm:spPr/>
      <dgm:t>
        <a:bodyPr/>
        <a:lstStyle/>
        <a:p>
          <a:endParaRPr lang="en-US"/>
        </a:p>
      </dgm:t>
    </dgm:pt>
    <dgm:pt modelId="{23BAA445-6EA9-43DF-9C31-29E77B2FB474}" type="sibTrans" cxnId="{D475C4FC-84BC-43A8-8D9E-68346E550296}">
      <dgm:prSet/>
      <dgm:spPr/>
      <dgm:t>
        <a:bodyPr/>
        <a:lstStyle/>
        <a:p>
          <a:endParaRPr lang="en-US"/>
        </a:p>
      </dgm:t>
    </dgm:pt>
    <dgm:pt modelId="{7640A37A-5248-4A5D-A434-A97B7592AAFC}">
      <dgm:prSet custT="1"/>
      <dgm:spPr/>
      <dgm:t>
        <a:bodyPr/>
        <a:lstStyle/>
        <a:p>
          <a:pPr rtl="0"/>
          <a:r>
            <a:rPr lang="en-US" sz="2400" i="1" dirty="0" smtClean="0"/>
            <a:t>w</a:t>
          </a:r>
          <a:r>
            <a:rPr lang="en-US" sz="2400" baseline="-25000" dirty="0" smtClean="0"/>
            <a:t>eff</a:t>
          </a:r>
          <a:r>
            <a:rPr lang="en-US" sz="2400" dirty="0" smtClean="0"/>
            <a:t>&lt;-1/3</a:t>
          </a:r>
          <a:endParaRPr lang="en-US" sz="2400" dirty="0"/>
        </a:p>
      </dgm:t>
    </dgm:pt>
    <dgm:pt modelId="{D9604E31-3205-401F-838D-B9DCD3173E61}" type="parTrans" cxnId="{BD581FFA-474B-44CE-B556-6EAC820A123F}">
      <dgm:prSet/>
      <dgm:spPr/>
      <dgm:t>
        <a:bodyPr/>
        <a:lstStyle/>
        <a:p>
          <a:endParaRPr lang="en-US"/>
        </a:p>
      </dgm:t>
    </dgm:pt>
    <dgm:pt modelId="{D67A3D0D-0E94-45B2-A481-6DF76017B621}" type="sibTrans" cxnId="{BD581FFA-474B-44CE-B556-6EAC820A123F}">
      <dgm:prSet/>
      <dgm:spPr/>
      <dgm:t>
        <a:bodyPr/>
        <a:lstStyle/>
        <a:p>
          <a:endParaRPr lang="en-US"/>
        </a:p>
      </dgm:t>
    </dgm:pt>
    <dgm:pt modelId="{2324F4C4-307D-4781-9754-683E6BF6DE2B}">
      <dgm:prSet/>
      <dgm:spPr/>
      <dgm:t>
        <a:bodyPr/>
        <a:lstStyle/>
        <a:p>
          <a:pPr rtl="0"/>
          <a:r>
            <a:rPr lang="en-US" dirty="0" smtClean="0"/>
            <a:t>Consistent with accelerated expansion of the universe</a:t>
          </a:r>
          <a:endParaRPr lang="en-US" dirty="0"/>
        </a:p>
      </dgm:t>
    </dgm:pt>
    <dgm:pt modelId="{F0523FEF-39AF-4B61-93F6-C7D19BCADC2C}" type="parTrans" cxnId="{A7CC855E-FB93-4A92-817F-036FC1B39AD7}">
      <dgm:prSet/>
      <dgm:spPr/>
      <dgm:t>
        <a:bodyPr/>
        <a:lstStyle/>
        <a:p>
          <a:endParaRPr lang="en-US"/>
        </a:p>
      </dgm:t>
    </dgm:pt>
    <dgm:pt modelId="{DC8F3F40-7427-4371-8E3D-AB576E556A5E}" type="sibTrans" cxnId="{A7CC855E-FB93-4A92-817F-036FC1B39AD7}">
      <dgm:prSet/>
      <dgm:spPr/>
      <dgm:t>
        <a:bodyPr/>
        <a:lstStyle/>
        <a:p>
          <a:endParaRPr lang="en-US"/>
        </a:p>
      </dgm:t>
    </dgm:pt>
    <dgm:pt modelId="{1D98EA0A-25EB-4FCE-A572-FAC343F4775C}">
      <dgm:prSet/>
      <dgm:spPr/>
      <dgm:t>
        <a:bodyPr/>
        <a:lstStyle/>
        <a:p>
          <a:pPr rtl="0"/>
          <a:r>
            <a:rPr lang="en-US" dirty="0" smtClean="0"/>
            <a:t>Model is unstable to small perturbations</a:t>
          </a:r>
          <a:endParaRPr lang="en-US" dirty="0"/>
        </a:p>
      </dgm:t>
    </dgm:pt>
    <dgm:pt modelId="{03CBB71F-2E50-4FCA-BDAB-BE9E68DC48D6}" type="parTrans" cxnId="{B6DA0DA4-A86C-466E-98F3-DABC472174B0}">
      <dgm:prSet/>
      <dgm:spPr/>
      <dgm:t>
        <a:bodyPr/>
        <a:lstStyle/>
        <a:p>
          <a:endParaRPr lang="en-US"/>
        </a:p>
      </dgm:t>
    </dgm:pt>
    <dgm:pt modelId="{DE98F310-F644-44FE-BE12-EF62AC42170C}" type="sibTrans" cxnId="{B6DA0DA4-A86C-466E-98F3-DABC472174B0}">
      <dgm:prSet/>
      <dgm:spPr/>
      <dgm:t>
        <a:bodyPr/>
        <a:lstStyle/>
        <a:p>
          <a:endParaRPr lang="en-US"/>
        </a:p>
      </dgm:t>
    </dgm:pt>
    <dgm:pt modelId="{62B37E9C-0E14-4186-8F9F-3319C81F1CB8}">
      <dgm:prSet custT="1"/>
      <dgm:spPr/>
      <dgm:t>
        <a:bodyPr/>
        <a:lstStyle/>
        <a:p>
          <a:pPr rtl="0"/>
          <a:r>
            <a:rPr lang="en-US" sz="2400" i="1" dirty="0" smtClean="0"/>
            <a:t>w</a:t>
          </a:r>
          <a:r>
            <a:rPr lang="en-US" sz="2400" baseline="-25000" dirty="0" smtClean="0"/>
            <a:t>eff</a:t>
          </a:r>
          <a:r>
            <a:rPr lang="en-US" sz="2400" dirty="0" smtClean="0"/>
            <a:t>&gt;-1 i.e. quintessence</a:t>
          </a:r>
          <a:endParaRPr lang="en-US" sz="2400" dirty="0"/>
        </a:p>
      </dgm:t>
    </dgm:pt>
    <dgm:pt modelId="{91DDD667-F4C9-4489-BE6E-E6A734532FEC}" type="parTrans" cxnId="{484545EC-1A62-4F35-A8CD-BC304CB6CFE3}">
      <dgm:prSet/>
      <dgm:spPr/>
      <dgm:t>
        <a:bodyPr/>
        <a:lstStyle/>
        <a:p>
          <a:endParaRPr lang="en-US"/>
        </a:p>
      </dgm:t>
    </dgm:pt>
    <dgm:pt modelId="{06ED9E50-3DBA-4F7B-9349-07C9ED1CADC2}" type="sibTrans" cxnId="{484545EC-1A62-4F35-A8CD-BC304CB6CFE3}">
      <dgm:prSet/>
      <dgm:spPr/>
      <dgm:t>
        <a:bodyPr/>
        <a:lstStyle/>
        <a:p>
          <a:endParaRPr lang="en-US"/>
        </a:p>
      </dgm:t>
    </dgm:pt>
    <dgm:pt modelId="{1AB3E42C-BD5B-411C-AD94-CE7790CF0A9F}">
      <dgm:prSet custT="1"/>
      <dgm:spPr/>
      <dgm:t>
        <a:bodyPr/>
        <a:lstStyle/>
        <a:p>
          <a:pPr rtl="0"/>
          <a:r>
            <a:rPr lang="en-US" sz="2400" i="1" dirty="0" smtClean="0"/>
            <a:t>w</a:t>
          </a:r>
          <a:r>
            <a:rPr lang="en-US" sz="2400" baseline="-25000" dirty="0" smtClean="0"/>
            <a:t>eff </a:t>
          </a:r>
          <a:r>
            <a:rPr lang="en-US" sz="2400" dirty="0" smtClean="0"/>
            <a:t>tends to -1</a:t>
          </a:r>
          <a:endParaRPr lang="en-US" sz="2400" dirty="0"/>
        </a:p>
      </dgm:t>
    </dgm:pt>
    <dgm:pt modelId="{BF5520CC-1B85-45D8-B237-2E1A711DE93E}" type="parTrans" cxnId="{B926E9F1-B539-4482-9E14-E37AB3BCC5FC}">
      <dgm:prSet/>
      <dgm:spPr/>
      <dgm:t>
        <a:bodyPr/>
        <a:lstStyle/>
        <a:p>
          <a:endParaRPr lang="en-US"/>
        </a:p>
      </dgm:t>
    </dgm:pt>
    <dgm:pt modelId="{C16270E5-7497-466C-B655-23A981922D99}" type="sibTrans" cxnId="{B926E9F1-B539-4482-9E14-E37AB3BCC5FC}">
      <dgm:prSet/>
      <dgm:spPr/>
      <dgm:t>
        <a:bodyPr/>
        <a:lstStyle/>
        <a:p>
          <a:endParaRPr lang="en-US"/>
        </a:p>
      </dgm:t>
    </dgm:pt>
    <dgm:pt modelId="{26E81E06-28E6-461D-A9CC-D98A12120146}" type="pres">
      <dgm:prSet presAssocID="{BFC394D6-188B-41AC-9D33-B5F4EC1596E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23F48A-3E35-4D2E-BC92-D83FF7B31C37}" type="pres">
      <dgm:prSet presAssocID="{7B9EE905-6A0A-4BDF-8A5B-0E778284B96F}" presName="comp" presStyleCnt="0"/>
      <dgm:spPr/>
    </dgm:pt>
    <dgm:pt modelId="{5CB966DE-9E38-46B4-A5E9-02CE4FA27B48}" type="pres">
      <dgm:prSet presAssocID="{7B9EE905-6A0A-4BDF-8A5B-0E778284B96F}" presName="box" presStyleLbl="node1" presStyleIdx="0" presStyleCnt="6"/>
      <dgm:spPr/>
      <dgm:t>
        <a:bodyPr/>
        <a:lstStyle/>
        <a:p>
          <a:endParaRPr lang="en-US"/>
        </a:p>
      </dgm:t>
    </dgm:pt>
    <dgm:pt modelId="{0EBBD65F-B810-43A1-AF84-955050A655D5}" type="pres">
      <dgm:prSet presAssocID="{7B9EE905-6A0A-4BDF-8A5B-0E778284B96F}" presName="img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BF08119-ECE3-4CA4-9D26-9F3965BA4B0E}" type="pres">
      <dgm:prSet presAssocID="{7B9EE905-6A0A-4BDF-8A5B-0E778284B96F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F162CF-3607-4298-A8F9-C30C4B0E7FF8}" type="pres">
      <dgm:prSet presAssocID="{23BAA445-6EA9-43DF-9C31-29E77B2FB474}" presName="spacer" presStyleCnt="0"/>
      <dgm:spPr/>
    </dgm:pt>
    <dgm:pt modelId="{0E0204E8-8D73-4C0D-BBA0-E012463F4AA2}" type="pres">
      <dgm:prSet presAssocID="{7640A37A-5248-4A5D-A434-A97B7592AAFC}" presName="comp" presStyleCnt="0"/>
      <dgm:spPr/>
    </dgm:pt>
    <dgm:pt modelId="{8CC04B51-4784-4F2A-AC59-1DD9F55FFC88}" type="pres">
      <dgm:prSet presAssocID="{7640A37A-5248-4A5D-A434-A97B7592AAFC}" presName="box" presStyleLbl="node1" presStyleIdx="1" presStyleCnt="6"/>
      <dgm:spPr/>
      <dgm:t>
        <a:bodyPr/>
        <a:lstStyle/>
        <a:p>
          <a:endParaRPr lang="en-US"/>
        </a:p>
      </dgm:t>
    </dgm:pt>
    <dgm:pt modelId="{70ACC9F2-EA26-4E43-8993-C31D0FAE723B}" type="pres">
      <dgm:prSet presAssocID="{7640A37A-5248-4A5D-A434-A97B7592AAFC}" presName="img" presStyleLbl="fgImgPlace1" presStyleIdx="1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69DE53E-E307-4CCE-9548-DAA7AD0FAF59}" type="pres">
      <dgm:prSet presAssocID="{7640A37A-5248-4A5D-A434-A97B7592AAFC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6D3461-AEED-43CE-8D92-6F8CD20DEEA7}" type="pres">
      <dgm:prSet presAssocID="{D67A3D0D-0E94-45B2-A481-6DF76017B621}" presName="spacer" presStyleCnt="0"/>
      <dgm:spPr/>
    </dgm:pt>
    <dgm:pt modelId="{AE31C4C2-3F7B-432B-BF66-9A1C4E4BC009}" type="pres">
      <dgm:prSet presAssocID="{2324F4C4-307D-4781-9754-683E6BF6DE2B}" presName="comp" presStyleCnt="0"/>
      <dgm:spPr/>
    </dgm:pt>
    <dgm:pt modelId="{85A547C8-5B57-4700-86AF-DFE6C95760BC}" type="pres">
      <dgm:prSet presAssocID="{2324F4C4-307D-4781-9754-683E6BF6DE2B}" presName="box" presStyleLbl="node1" presStyleIdx="2" presStyleCnt="6"/>
      <dgm:spPr/>
      <dgm:t>
        <a:bodyPr/>
        <a:lstStyle/>
        <a:p>
          <a:endParaRPr lang="en-US"/>
        </a:p>
      </dgm:t>
    </dgm:pt>
    <dgm:pt modelId="{9B991863-369B-4016-A744-3B106620EA9E}" type="pres">
      <dgm:prSet presAssocID="{2324F4C4-307D-4781-9754-683E6BF6DE2B}" presName="img" presStyleLbl="fgImgPlace1" presStyleIdx="2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D1E5FED-17BE-4F64-B578-4B7075265463}" type="pres">
      <dgm:prSet presAssocID="{2324F4C4-307D-4781-9754-683E6BF6DE2B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3D1B20-33CD-4B76-A178-A8480A364321}" type="pres">
      <dgm:prSet presAssocID="{DC8F3F40-7427-4371-8E3D-AB576E556A5E}" presName="spacer" presStyleCnt="0"/>
      <dgm:spPr/>
    </dgm:pt>
    <dgm:pt modelId="{406A586F-DCD2-49E9-9515-3A56B2D70618}" type="pres">
      <dgm:prSet presAssocID="{1D98EA0A-25EB-4FCE-A572-FAC343F4775C}" presName="comp" presStyleCnt="0"/>
      <dgm:spPr/>
    </dgm:pt>
    <dgm:pt modelId="{2777BB0D-AC76-4CAD-A001-ECF8DF5649D7}" type="pres">
      <dgm:prSet presAssocID="{1D98EA0A-25EB-4FCE-A572-FAC343F4775C}" presName="box" presStyleLbl="node1" presStyleIdx="3" presStyleCnt="6"/>
      <dgm:spPr/>
      <dgm:t>
        <a:bodyPr/>
        <a:lstStyle/>
        <a:p>
          <a:endParaRPr lang="en-US"/>
        </a:p>
      </dgm:t>
    </dgm:pt>
    <dgm:pt modelId="{272D49CE-4106-41B3-A87F-E0DEFDEAA620}" type="pres">
      <dgm:prSet presAssocID="{1D98EA0A-25EB-4FCE-A572-FAC343F4775C}" presName="img" presStyleLbl="fgImgPlace1" presStyleIdx="3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4297AC-9209-462C-8C0F-334F480A8FDA}" type="pres">
      <dgm:prSet presAssocID="{1D98EA0A-25EB-4FCE-A572-FAC343F4775C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19C2C1-4441-4E2D-A25F-D182D14AE50C}" type="pres">
      <dgm:prSet presAssocID="{DE98F310-F644-44FE-BE12-EF62AC42170C}" presName="spacer" presStyleCnt="0"/>
      <dgm:spPr/>
    </dgm:pt>
    <dgm:pt modelId="{10DE35C6-9FB3-4AEB-8732-4EC9FE81F44C}" type="pres">
      <dgm:prSet presAssocID="{62B37E9C-0E14-4186-8F9F-3319C81F1CB8}" presName="comp" presStyleCnt="0"/>
      <dgm:spPr/>
    </dgm:pt>
    <dgm:pt modelId="{01DE3256-803C-4938-A318-3FF3F2163352}" type="pres">
      <dgm:prSet presAssocID="{62B37E9C-0E14-4186-8F9F-3319C81F1CB8}" presName="box" presStyleLbl="node1" presStyleIdx="4" presStyleCnt="6"/>
      <dgm:spPr/>
      <dgm:t>
        <a:bodyPr/>
        <a:lstStyle/>
        <a:p>
          <a:endParaRPr lang="en-US"/>
        </a:p>
      </dgm:t>
    </dgm:pt>
    <dgm:pt modelId="{ECA2423C-804C-497B-9EA4-B3CC3599BC27}" type="pres">
      <dgm:prSet presAssocID="{62B37E9C-0E14-4186-8F9F-3319C81F1CB8}" presName="img" presStyleLbl="fgImgPlace1" presStyleIdx="4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8D05278-B20F-40AF-9C62-BC5E4B6C32AD}" type="pres">
      <dgm:prSet presAssocID="{62B37E9C-0E14-4186-8F9F-3319C81F1CB8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2072A4-CAC5-41F9-BED1-B3C197100233}" type="pres">
      <dgm:prSet presAssocID="{06ED9E50-3DBA-4F7B-9349-07C9ED1CADC2}" presName="spacer" presStyleCnt="0"/>
      <dgm:spPr/>
    </dgm:pt>
    <dgm:pt modelId="{070396AF-3FEB-482F-A152-10641FA2B0CA}" type="pres">
      <dgm:prSet presAssocID="{1AB3E42C-BD5B-411C-AD94-CE7790CF0A9F}" presName="comp" presStyleCnt="0"/>
      <dgm:spPr/>
    </dgm:pt>
    <dgm:pt modelId="{2450E6B5-650A-4603-BA96-19F3A1129080}" type="pres">
      <dgm:prSet presAssocID="{1AB3E42C-BD5B-411C-AD94-CE7790CF0A9F}" presName="box" presStyleLbl="node1" presStyleIdx="5" presStyleCnt="6" custLinFactNeighborY="-728"/>
      <dgm:spPr/>
      <dgm:t>
        <a:bodyPr/>
        <a:lstStyle/>
        <a:p>
          <a:endParaRPr lang="en-US"/>
        </a:p>
      </dgm:t>
    </dgm:pt>
    <dgm:pt modelId="{DF7ADF39-1EEC-4326-A601-ECEDCB01CE75}" type="pres">
      <dgm:prSet presAssocID="{1AB3E42C-BD5B-411C-AD94-CE7790CF0A9F}" presName="img" presStyleLbl="fgImgPlace1" presStyleIdx="5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CEF4A09-0E56-40D2-AA38-1E4ED801A77F}" type="pres">
      <dgm:prSet presAssocID="{1AB3E42C-BD5B-411C-AD94-CE7790CF0A9F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6B9724-A130-4CC6-9AC4-0A2A6E108FC5}" type="presOf" srcId="{7640A37A-5248-4A5D-A434-A97B7592AAFC}" destId="{8CC04B51-4784-4F2A-AC59-1DD9F55FFC88}" srcOrd="0" destOrd="0" presId="urn:microsoft.com/office/officeart/2005/8/layout/vList4"/>
    <dgm:cxn modelId="{B6DA0DA4-A86C-466E-98F3-DABC472174B0}" srcId="{BFC394D6-188B-41AC-9D33-B5F4EC1596E1}" destId="{1D98EA0A-25EB-4FCE-A572-FAC343F4775C}" srcOrd="3" destOrd="0" parTransId="{03CBB71F-2E50-4FCA-BDAB-BE9E68DC48D6}" sibTransId="{DE98F310-F644-44FE-BE12-EF62AC42170C}"/>
    <dgm:cxn modelId="{035FB201-0574-4B0F-ADF9-60DFE20FBEC6}" type="presOf" srcId="{2324F4C4-307D-4781-9754-683E6BF6DE2B}" destId="{85A547C8-5B57-4700-86AF-DFE6C95760BC}" srcOrd="0" destOrd="0" presId="urn:microsoft.com/office/officeart/2005/8/layout/vList4"/>
    <dgm:cxn modelId="{3B900516-1C62-4EF2-9DB4-3C19C9F56017}" type="presOf" srcId="{2324F4C4-307D-4781-9754-683E6BF6DE2B}" destId="{0D1E5FED-17BE-4F64-B578-4B7075265463}" srcOrd="1" destOrd="0" presId="urn:microsoft.com/office/officeart/2005/8/layout/vList4"/>
    <dgm:cxn modelId="{7A7153DD-8E54-4949-B45B-04D9777EA3BD}" type="presOf" srcId="{1AB3E42C-BD5B-411C-AD94-CE7790CF0A9F}" destId="{FCEF4A09-0E56-40D2-AA38-1E4ED801A77F}" srcOrd="1" destOrd="0" presId="urn:microsoft.com/office/officeart/2005/8/layout/vList4"/>
    <dgm:cxn modelId="{9C114C6E-8CDB-4320-9A78-53C3D459274A}" type="presOf" srcId="{7B9EE905-6A0A-4BDF-8A5B-0E778284B96F}" destId="{5CB966DE-9E38-46B4-A5E9-02CE4FA27B48}" srcOrd="0" destOrd="0" presId="urn:microsoft.com/office/officeart/2005/8/layout/vList4"/>
    <dgm:cxn modelId="{B926E9F1-B539-4482-9E14-E37AB3BCC5FC}" srcId="{BFC394D6-188B-41AC-9D33-B5F4EC1596E1}" destId="{1AB3E42C-BD5B-411C-AD94-CE7790CF0A9F}" srcOrd="5" destOrd="0" parTransId="{BF5520CC-1B85-45D8-B237-2E1A711DE93E}" sibTransId="{C16270E5-7497-466C-B655-23A981922D99}"/>
    <dgm:cxn modelId="{AEDFFA60-6269-4921-944E-C61E29B853D8}" type="presOf" srcId="{1D98EA0A-25EB-4FCE-A572-FAC343F4775C}" destId="{DB4297AC-9209-462C-8C0F-334F480A8FDA}" srcOrd="1" destOrd="0" presId="urn:microsoft.com/office/officeart/2005/8/layout/vList4"/>
    <dgm:cxn modelId="{C20B9339-0CB2-4811-999E-C0FB4697EF79}" type="presOf" srcId="{7B9EE905-6A0A-4BDF-8A5B-0E778284B96F}" destId="{2BF08119-ECE3-4CA4-9D26-9F3965BA4B0E}" srcOrd="1" destOrd="0" presId="urn:microsoft.com/office/officeart/2005/8/layout/vList4"/>
    <dgm:cxn modelId="{BD581FFA-474B-44CE-B556-6EAC820A123F}" srcId="{BFC394D6-188B-41AC-9D33-B5F4EC1596E1}" destId="{7640A37A-5248-4A5D-A434-A97B7592AAFC}" srcOrd="1" destOrd="0" parTransId="{D9604E31-3205-401F-838D-B9DCD3173E61}" sibTransId="{D67A3D0D-0E94-45B2-A481-6DF76017B621}"/>
    <dgm:cxn modelId="{3E093E65-BB68-4194-A162-4E8C47730082}" type="presOf" srcId="{BFC394D6-188B-41AC-9D33-B5F4EC1596E1}" destId="{26E81E06-28E6-461D-A9CC-D98A12120146}" srcOrd="0" destOrd="0" presId="urn:microsoft.com/office/officeart/2005/8/layout/vList4"/>
    <dgm:cxn modelId="{D08A8DE0-0DFE-42CA-AD0C-8E7827F046E4}" type="presOf" srcId="{1AB3E42C-BD5B-411C-AD94-CE7790CF0A9F}" destId="{2450E6B5-650A-4603-BA96-19F3A1129080}" srcOrd="0" destOrd="0" presId="urn:microsoft.com/office/officeart/2005/8/layout/vList4"/>
    <dgm:cxn modelId="{AF481348-00F4-4DB8-A6F8-244528518FC8}" type="presOf" srcId="{1D98EA0A-25EB-4FCE-A572-FAC343F4775C}" destId="{2777BB0D-AC76-4CAD-A001-ECF8DF5649D7}" srcOrd="0" destOrd="0" presId="urn:microsoft.com/office/officeart/2005/8/layout/vList4"/>
    <dgm:cxn modelId="{7292DF99-1F10-4A71-9579-D179737848A3}" type="presOf" srcId="{62B37E9C-0E14-4186-8F9F-3319C81F1CB8}" destId="{01DE3256-803C-4938-A318-3FF3F2163352}" srcOrd="0" destOrd="0" presId="urn:microsoft.com/office/officeart/2005/8/layout/vList4"/>
    <dgm:cxn modelId="{D475C4FC-84BC-43A8-8D9E-68346E550296}" srcId="{BFC394D6-188B-41AC-9D33-B5F4EC1596E1}" destId="{7B9EE905-6A0A-4BDF-8A5B-0E778284B96F}" srcOrd="0" destOrd="0" parTransId="{4B664C65-FC15-44C1-B1C4-1D212F33D0C4}" sibTransId="{23BAA445-6EA9-43DF-9C31-29E77B2FB474}"/>
    <dgm:cxn modelId="{B3F4F0E9-2A73-42A1-8BB3-07E788772D94}" type="presOf" srcId="{62B37E9C-0E14-4186-8F9F-3319C81F1CB8}" destId="{28D05278-B20F-40AF-9C62-BC5E4B6C32AD}" srcOrd="1" destOrd="0" presId="urn:microsoft.com/office/officeart/2005/8/layout/vList4"/>
    <dgm:cxn modelId="{A7CC855E-FB93-4A92-817F-036FC1B39AD7}" srcId="{BFC394D6-188B-41AC-9D33-B5F4EC1596E1}" destId="{2324F4C4-307D-4781-9754-683E6BF6DE2B}" srcOrd="2" destOrd="0" parTransId="{F0523FEF-39AF-4B61-93F6-C7D19BCADC2C}" sibTransId="{DC8F3F40-7427-4371-8E3D-AB576E556A5E}"/>
    <dgm:cxn modelId="{C99ACD7C-D452-4555-A664-0A40D5C5F79D}" type="presOf" srcId="{7640A37A-5248-4A5D-A434-A97B7592AAFC}" destId="{069DE53E-E307-4CCE-9548-DAA7AD0FAF59}" srcOrd="1" destOrd="0" presId="urn:microsoft.com/office/officeart/2005/8/layout/vList4"/>
    <dgm:cxn modelId="{484545EC-1A62-4F35-A8CD-BC304CB6CFE3}" srcId="{BFC394D6-188B-41AC-9D33-B5F4EC1596E1}" destId="{62B37E9C-0E14-4186-8F9F-3319C81F1CB8}" srcOrd="4" destOrd="0" parTransId="{91DDD667-F4C9-4489-BE6E-E6A734532FEC}" sibTransId="{06ED9E50-3DBA-4F7B-9349-07C9ED1CADC2}"/>
    <dgm:cxn modelId="{A31A95BC-01A6-49CA-B5FA-7F2F0411A4BF}" type="presParOf" srcId="{26E81E06-28E6-461D-A9CC-D98A12120146}" destId="{E523F48A-3E35-4D2E-BC92-D83FF7B31C37}" srcOrd="0" destOrd="0" presId="urn:microsoft.com/office/officeart/2005/8/layout/vList4"/>
    <dgm:cxn modelId="{4ACF0A0C-CE67-483E-9B6F-18FCA7DF0074}" type="presParOf" srcId="{E523F48A-3E35-4D2E-BC92-D83FF7B31C37}" destId="{5CB966DE-9E38-46B4-A5E9-02CE4FA27B48}" srcOrd="0" destOrd="0" presId="urn:microsoft.com/office/officeart/2005/8/layout/vList4"/>
    <dgm:cxn modelId="{F3200B89-A18F-4A63-9E61-FDE6BAD97191}" type="presParOf" srcId="{E523F48A-3E35-4D2E-BC92-D83FF7B31C37}" destId="{0EBBD65F-B810-43A1-AF84-955050A655D5}" srcOrd="1" destOrd="0" presId="urn:microsoft.com/office/officeart/2005/8/layout/vList4"/>
    <dgm:cxn modelId="{56980D13-0281-4737-8C4B-E60BC219C485}" type="presParOf" srcId="{E523F48A-3E35-4D2E-BC92-D83FF7B31C37}" destId="{2BF08119-ECE3-4CA4-9D26-9F3965BA4B0E}" srcOrd="2" destOrd="0" presId="urn:microsoft.com/office/officeart/2005/8/layout/vList4"/>
    <dgm:cxn modelId="{A8303E69-951B-43DA-A5E4-7A25AE3EE2E1}" type="presParOf" srcId="{26E81E06-28E6-461D-A9CC-D98A12120146}" destId="{83F162CF-3607-4298-A8F9-C30C4B0E7FF8}" srcOrd="1" destOrd="0" presId="urn:microsoft.com/office/officeart/2005/8/layout/vList4"/>
    <dgm:cxn modelId="{8A8832F6-AC41-4A6F-A913-C2A0FB49C7C1}" type="presParOf" srcId="{26E81E06-28E6-461D-A9CC-D98A12120146}" destId="{0E0204E8-8D73-4C0D-BBA0-E012463F4AA2}" srcOrd="2" destOrd="0" presId="urn:microsoft.com/office/officeart/2005/8/layout/vList4"/>
    <dgm:cxn modelId="{96212882-1707-4A42-953A-BD828460BE4C}" type="presParOf" srcId="{0E0204E8-8D73-4C0D-BBA0-E012463F4AA2}" destId="{8CC04B51-4784-4F2A-AC59-1DD9F55FFC88}" srcOrd="0" destOrd="0" presId="urn:microsoft.com/office/officeart/2005/8/layout/vList4"/>
    <dgm:cxn modelId="{579C4AC4-AD44-4426-A4CE-17130F7C9202}" type="presParOf" srcId="{0E0204E8-8D73-4C0D-BBA0-E012463F4AA2}" destId="{70ACC9F2-EA26-4E43-8993-C31D0FAE723B}" srcOrd="1" destOrd="0" presId="urn:microsoft.com/office/officeart/2005/8/layout/vList4"/>
    <dgm:cxn modelId="{A725B607-B74E-4849-83EA-6AC7ED655300}" type="presParOf" srcId="{0E0204E8-8D73-4C0D-BBA0-E012463F4AA2}" destId="{069DE53E-E307-4CCE-9548-DAA7AD0FAF59}" srcOrd="2" destOrd="0" presId="urn:microsoft.com/office/officeart/2005/8/layout/vList4"/>
    <dgm:cxn modelId="{97782BC6-C3C8-4CB1-836D-2A5BEB24F1CC}" type="presParOf" srcId="{26E81E06-28E6-461D-A9CC-D98A12120146}" destId="{E06D3461-AEED-43CE-8D92-6F8CD20DEEA7}" srcOrd="3" destOrd="0" presId="urn:microsoft.com/office/officeart/2005/8/layout/vList4"/>
    <dgm:cxn modelId="{BE798E97-7349-4874-B0D8-0451915862AC}" type="presParOf" srcId="{26E81E06-28E6-461D-A9CC-D98A12120146}" destId="{AE31C4C2-3F7B-432B-BF66-9A1C4E4BC009}" srcOrd="4" destOrd="0" presId="urn:microsoft.com/office/officeart/2005/8/layout/vList4"/>
    <dgm:cxn modelId="{7BA3AD8A-8589-41EB-9BEC-2B24EDC7E144}" type="presParOf" srcId="{AE31C4C2-3F7B-432B-BF66-9A1C4E4BC009}" destId="{85A547C8-5B57-4700-86AF-DFE6C95760BC}" srcOrd="0" destOrd="0" presId="urn:microsoft.com/office/officeart/2005/8/layout/vList4"/>
    <dgm:cxn modelId="{A7A90CA2-3434-4B67-BB45-9F469D0019BE}" type="presParOf" srcId="{AE31C4C2-3F7B-432B-BF66-9A1C4E4BC009}" destId="{9B991863-369B-4016-A744-3B106620EA9E}" srcOrd="1" destOrd="0" presId="urn:microsoft.com/office/officeart/2005/8/layout/vList4"/>
    <dgm:cxn modelId="{57F26882-DF75-4F56-A246-3B8C326ADD44}" type="presParOf" srcId="{AE31C4C2-3F7B-432B-BF66-9A1C4E4BC009}" destId="{0D1E5FED-17BE-4F64-B578-4B7075265463}" srcOrd="2" destOrd="0" presId="urn:microsoft.com/office/officeart/2005/8/layout/vList4"/>
    <dgm:cxn modelId="{6C4D2F6E-3E99-4870-A92D-8905B94CB84E}" type="presParOf" srcId="{26E81E06-28E6-461D-A9CC-D98A12120146}" destId="{783D1B20-33CD-4B76-A178-A8480A364321}" srcOrd="5" destOrd="0" presId="urn:microsoft.com/office/officeart/2005/8/layout/vList4"/>
    <dgm:cxn modelId="{0BFBAD96-D6D5-4D00-8DFA-2A6E244FFD2D}" type="presParOf" srcId="{26E81E06-28E6-461D-A9CC-D98A12120146}" destId="{406A586F-DCD2-49E9-9515-3A56B2D70618}" srcOrd="6" destOrd="0" presId="urn:microsoft.com/office/officeart/2005/8/layout/vList4"/>
    <dgm:cxn modelId="{6F37E41D-32C4-4A1D-A5B9-72E5A5F69555}" type="presParOf" srcId="{406A586F-DCD2-49E9-9515-3A56B2D70618}" destId="{2777BB0D-AC76-4CAD-A001-ECF8DF5649D7}" srcOrd="0" destOrd="0" presId="urn:microsoft.com/office/officeart/2005/8/layout/vList4"/>
    <dgm:cxn modelId="{BA6FF802-AD3F-4D40-95C0-3A136D1CD2AE}" type="presParOf" srcId="{406A586F-DCD2-49E9-9515-3A56B2D70618}" destId="{272D49CE-4106-41B3-A87F-E0DEFDEAA620}" srcOrd="1" destOrd="0" presId="urn:microsoft.com/office/officeart/2005/8/layout/vList4"/>
    <dgm:cxn modelId="{2CDBD7D2-E7BC-4D02-922B-A1A05E1C4914}" type="presParOf" srcId="{406A586F-DCD2-49E9-9515-3A56B2D70618}" destId="{DB4297AC-9209-462C-8C0F-334F480A8FDA}" srcOrd="2" destOrd="0" presId="urn:microsoft.com/office/officeart/2005/8/layout/vList4"/>
    <dgm:cxn modelId="{0F480BC1-87D7-42AD-96C7-15C496258B50}" type="presParOf" srcId="{26E81E06-28E6-461D-A9CC-D98A12120146}" destId="{5119C2C1-4441-4E2D-A25F-D182D14AE50C}" srcOrd="7" destOrd="0" presId="urn:microsoft.com/office/officeart/2005/8/layout/vList4"/>
    <dgm:cxn modelId="{A5E723DE-6E11-4D6B-9D1A-2BE8539E13C5}" type="presParOf" srcId="{26E81E06-28E6-461D-A9CC-D98A12120146}" destId="{10DE35C6-9FB3-4AEB-8732-4EC9FE81F44C}" srcOrd="8" destOrd="0" presId="urn:microsoft.com/office/officeart/2005/8/layout/vList4"/>
    <dgm:cxn modelId="{C6B903B6-C249-405D-9EE0-8B720D8B4C36}" type="presParOf" srcId="{10DE35C6-9FB3-4AEB-8732-4EC9FE81F44C}" destId="{01DE3256-803C-4938-A318-3FF3F2163352}" srcOrd="0" destOrd="0" presId="urn:microsoft.com/office/officeart/2005/8/layout/vList4"/>
    <dgm:cxn modelId="{FDA054B3-2579-4D5B-A798-8CFA157951D3}" type="presParOf" srcId="{10DE35C6-9FB3-4AEB-8732-4EC9FE81F44C}" destId="{ECA2423C-804C-497B-9EA4-B3CC3599BC27}" srcOrd="1" destOrd="0" presId="urn:microsoft.com/office/officeart/2005/8/layout/vList4"/>
    <dgm:cxn modelId="{A90CECEE-D9A3-4A4E-9F29-5F896CE187C9}" type="presParOf" srcId="{10DE35C6-9FB3-4AEB-8732-4EC9FE81F44C}" destId="{28D05278-B20F-40AF-9C62-BC5E4B6C32AD}" srcOrd="2" destOrd="0" presId="urn:microsoft.com/office/officeart/2005/8/layout/vList4"/>
    <dgm:cxn modelId="{B460C185-CDB1-4FFB-B80B-C64A00F414CE}" type="presParOf" srcId="{26E81E06-28E6-461D-A9CC-D98A12120146}" destId="{1E2072A4-CAC5-41F9-BED1-B3C197100233}" srcOrd="9" destOrd="0" presId="urn:microsoft.com/office/officeart/2005/8/layout/vList4"/>
    <dgm:cxn modelId="{046352C7-ECB0-4E4E-9EF2-E9A0AA9C1532}" type="presParOf" srcId="{26E81E06-28E6-461D-A9CC-D98A12120146}" destId="{070396AF-3FEB-482F-A152-10641FA2B0CA}" srcOrd="10" destOrd="0" presId="urn:microsoft.com/office/officeart/2005/8/layout/vList4"/>
    <dgm:cxn modelId="{5A4000F6-2CEA-4E55-ABC2-83C2DE320348}" type="presParOf" srcId="{070396AF-3FEB-482F-A152-10641FA2B0CA}" destId="{2450E6B5-650A-4603-BA96-19F3A1129080}" srcOrd="0" destOrd="0" presId="urn:microsoft.com/office/officeart/2005/8/layout/vList4"/>
    <dgm:cxn modelId="{A929B9FE-6748-48CC-A035-8351F8436F0D}" type="presParOf" srcId="{070396AF-3FEB-482F-A152-10641FA2B0CA}" destId="{DF7ADF39-1EEC-4326-A601-ECEDCB01CE75}" srcOrd="1" destOrd="0" presId="urn:microsoft.com/office/officeart/2005/8/layout/vList4"/>
    <dgm:cxn modelId="{3E9C65FF-E799-4676-905C-D1A4986CB440}" type="presParOf" srcId="{070396AF-3FEB-482F-A152-10641FA2B0CA}" destId="{FCEF4A09-0E56-40D2-AA38-1E4ED801A77F}" srcOrd="2" destOrd="0" presId="urn:microsoft.com/office/officeart/2005/8/layout/vList4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C0C8B30-195B-4A09-B4F3-0E799C244680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/>
      <dgm:spPr/>
      <dgm:t>
        <a:bodyPr/>
        <a:lstStyle/>
        <a:p>
          <a:endParaRPr lang="en-US"/>
        </a:p>
      </dgm:t>
    </dgm:pt>
    <dgm:pt modelId="{87468E08-1FCC-42F5-808A-F01D1F899135}">
      <dgm:prSet custT="1"/>
      <dgm:spPr/>
      <dgm:t>
        <a:bodyPr/>
        <a:lstStyle/>
        <a:p>
          <a:pPr rtl="0"/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Due to non-positivity of the squared sound speed as seen in the plots, both QCD ghost f(T) models are classically unstable against perturbations in flat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Friedmann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-Robertson-Walker backgrounds. This instability problem is consistent with the result presented for QCD ghost dark energy model by [</a:t>
          </a:r>
          <a:r>
            <a:rPr lang="en-US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R. Garcia-</a:t>
          </a:r>
          <a:r>
            <a:rPr lang="en-US" sz="20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Salcedo</a:t>
          </a:r>
          <a:r>
            <a:rPr lang="en-US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, T. Gonzalez, I. </a:t>
          </a:r>
          <a:r>
            <a:rPr lang="en-US" sz="20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Quiros</a:t>
          </a:r>
          <a:r>
            <a:rPr lang="en-US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, M. Thompson-Montero, Phys. Rev. D 88, 043008 (2013)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].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808E8297-B7E9-472B-8ECB-A0223CF49828}" type="parTrans" cxnId="{5592558B-C27D-4FED-8C33-B273BF750D45}">
      <dgm:prSet/>
      <dgm:spPr/>
      <dgm:t>
        <a:bodyPr/>
        <a:lstStyle/>
        <a:p>
          <a:endParaRPr lang="en-US" sz="2000"/>
        </a:p>
      </dgm:t>
    </dgm:pt>
    <dgm:pt modelId="{45FC8C59-8509-41D5-9416-FACCE5249BD0}" type="sibTrans" cxnId="{5592558B-C27D-4FED-8C33-B273BF750D45}">
      <dgm:prSet/>
      <dgm:spPr/>
      <dgm:t>
        <a:bodyPr/>
        <a:lstStyle/>
        <a:p>
          <a:endParaRPr lang="en-US" sz="2000"/>
        </a:p>
      </dgm:t>
    </dgm:pt>
    <dgm:pt modelId="{F1AD8529-7212-4856-A5F5-DD6CDD915074}">
      <dgm:prSet custT="1"/>
      <dgm:spPr/>
      <dgm:t>
        <a:bodyPr/>
        <a:lstStyle/>
        <a:p>
          <a:pPr rtl="0"/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However, the instability problem raised by negativity of by arguing that the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Veneziano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ghost does not have a physical propagating degree of freedom and the corresponding GDE model does not violate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unitarity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causality or gauge invariance. This argument can be seen in [</a:t>
          </a:r>
          <a:r>
            <a:rPr lang="en-US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A. </a:t>
          </a:r>
          <a:r>
            <a:rPr lang="en-US" sz="20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Rozas</a:t>
          </a:r>
          <a:r>
            <a:rPr lang="en-US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-Fernandez, Phys. </a:t>
          </a:r>
          <a:r>
            <a:rPr lang="en-US" sz="20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Lett</a:t>
          </a:r>
          <a:r>
            <a:rPr lang="en-US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. B 709, 313 (2012)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].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3E070828-E65F-457B-A568-490CD132C5C0}" type="parTrans" cxnId="{607DD600-DFF3-424A-8D3C-684BEA076BBA}">
      <dgm:prSet/>
      <dgm:spPr/>
      <dgm:t>
        <a:bodyPr/>
        <a:lstStyle/>
        <a:p>
          <a:endParaRPr lang="en-US" sz="2000"/>
        </a:p>
      </dgm:t>
    </dgm:pt>
    <dgm:pt modelId="{075907EB-F3C6-4CB8-A522-BA3AC2561CF7}" type="sibTrans" cxnId="{607DD600-DFF3-424A-8D3C-684BEA076BBA}">
      <dgm:prSet/>
      <dgm:spPr/>
      <dgm:t>
        <a:bodyPr/>
        <a:lstStyle/>
        <a:p>
          <a:endParaRPr lang="en-US" sz="2000"/>
        </a:p>
      </dgm:t>
    </dgm:pt>
    <dgm:pt modelId="{0D4F8151-B452-4CF6-A65B-161D39D069FB}" type="pres">
      <dgm:prSet presAssocID="{6C0C8B30-195B-4A09-B4F3-0E799C24468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188BFF-BA79-4FD7-87B2-072F462DEBDC}" type="pres">
      <dgm:prSet presAssocID="{87468E08-1FCC-42F5-808A-F01D1F89913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97DCF4-9F44-4579-8E51-C37EC816C4B5}" type="pres">
      <dgm:prSet presAssocID="{45FC8C59-8509-41D5-9416-FACCE5249BD0}" presName="spacer" presStyleCnt="0"/>
      <dgm:spPr/>
    </dgm:pt>
    <dgm:pt modelId="{B979C966-628B-42D1-BB47-94B400B2D2F0}" type="pres">
      <dgm:prSet presAssocID="{F1AD8529-7212-4856-A5F5-DD6CDD91507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217694-F5BC-4DF4-A9B5-70A1ACADE9AF}" type="presOf" srcId="{F1AD8529-7212-4856-A5F5-DD6CDD915074}" destId="{B979C966-628B-42D1-BB47-94B400B2D2F0}" srcOrd="0" destOrd="0" presId="urn:microsoft.com/office/officeart/2005/8/layout/vList2"/>
    <dgm:cxn modelId="{FA52F753-614D-4510-8598-1FD9AEE5F7B5}" type="presOf" srcId="{6C0C8B30-195B-4A09-B4F3-0E799C244680}" destId="{0D4F8151-B452-4CF6-A65B-161D39D069FB}" srcOrd="0" destOrd="0" presId="urn:microsoft.com/office/officeart/2005/8/layout/vList2"/>
    <dgm:cxn modelId="{5592558B-C27D-4FED-8C33-B273BF750D45}" srcId="{6C0C8B30-195B-4A09-B4F3-0E799C244680}" destId="{87468E08-1FCC-42F5-808A-F01D1F899135}" srcOrd="0" destOrd="0" parTransId="{808E8297-B7E9-472B-8ECB-A0223CF49828}" sibTransId="{45FC8C59-8509-41D5-9416-FACCE5249BD0}"/>
    <dgm:cxn modelId="{607DD600-DFF3-424A-8D3C-684BEA076BBA}" srcId="{6C0C8B30-195B-4A09-B4F3-0E799C244680}" destId="{F1AD8529-7212-4856-A5F5-DD6CDD915074}" srcOrd="1" destOrd="0" parTransId="{3E070828-E65F-457B-A568-490CD132C5C0}" sibTransId="{075907EB-F3C6-4CB8-A522-BA3AC2561CF7}"/>
    <dgm:cxn modelId="{B490234D-E4BA-464E-999F-2914C8A131EC}" type="presOf" srcId="{87468E08-1FCC-42F5-808A-F01D1F899135}" destId="{9C188BFF-BA79-4FD7-87B2-072F462DEBDC}" srcOrd="0" destOrd="0" presId="urn:microsoft.com/office/officeart/2005/8/layout/vList2"/>
    <dgm:cxn modelId="{48C8FC0D-DDE8-4606-B882-E7F6DAA064A6}" type="presParOf" srcId="{0D4F8151-B452-4CF6-A65B-161D39D069FB}" destId="{9C188BFF-BA79-4FD7-87B2-072F462DEBDC}" srcOrd="0" destOrd="0" presId="urn:microsoft.com/office/officeart/2005/8/layout/vList2"/>
    <dgm:cxn modelId="{ED38E663-4023-4E0A-905F-7D986F15F481}" type="presParOf" srcId="{0D4F8151-B452-4CF6-A65B-161D39D069FB}" destId="{8897DCF4-9F44-4579-8E51-C37EC816C4B5}" srcOrd="1" destOrd="0" presId="urn:microsoft.com/office/officeart/2005/8/layout/vList2"/>
    <dgm:cxn modelId="{7A765363-7F33-4363-9A7F-B21C76BD8098}" type="presParOf" srcId="{0D4F8151-B452-4CF6-A65B-161D39D069FB}" destId="{B979C966-628B-42D1-BB47-94B400B2D2F0}" srcOrd="2" destOrd="0" presId="urn:microsoft.com/office/officeart/2005/8/layout/vList2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59CE157-FC8C-41BE-871B-0F7056F8F615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/>
      <dgm:spPr/>
      <dgm:t>
        <a:bodyPr/>
        <a:lstStyle/>
        <a:p>
          <a:endParaRPr lang="en-US"/>
        </a:p>
      </dgm:t>
    </dgm:pt>
    <dgm:pt modelId="{16D450EA-1EC2-4684-B8C9-B3830DF4F76F}">
      <dgm:prSet/>
      <dgm:spPr/>
      <dgm:t>
        <a:bodyPr/>
        <a:lstStyle/>
        <a:p>
          <a:pPr rtl="0"/>
          <a:r>
            <a:rPr lang="en-US" dirty="0" smtClean="0">
              <a:latin typeface="Times New Roman" pitchFamily="18" charset="0"/>
              <a:cs typeface="Times New Roman" pitchFamily="18" charset="0"/>
            </a:rPr>
            <a:t>We would like to mention the work of [S.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Nojiri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, S.D.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Odintsov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, Phys. Rev. D 72, 023003 (2005).], where the dark energy universe equation of state with inhomogeneous, Hubble parameter dependent term was considered and crossing of the phantom barrier was realized.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1B32737B-55EE-4F5D-B5C1-9B575E5A537D}" type="parTrans" cxnId="{6509D790-5776-40C5-A30D-A05FA6A7E0DC}">
      <dgm:prSet/>
      <dgm:spPr/>
      <dgm:t>
        <a:bodyPr/>
        <a:lstStyle/>
        <a:p>
          <a:endParaRPr lang="en-US"/>
        </a:p>
      </dgm:t>
    </dgm:pt>
    <dgm:pt modelId="{03A6F6D5-1CCF-45FF-86FE-695396C15D80}" type="sibTrans" cxnId="{6509D790-5776-40C5-A30D-A05FA6A7E0DC}">
      <dgm:prSet/>
      <dgm:spPr/>
      <dgm:t>
        <a:bodyPr/>
        <a:lstStyle/>
        <a:p>
          <a:endParaRPr lang="en-US"/>
        </a:p>
      </dgm:t>
    </dgm:pt>
    <dgm:pt modelId="{66AF2F23-C183-484B-BAF1-F85AC8FEAD9B}">
      <dgm:prSet custT="1"/>
      <dgm:spPr/>
      <dgm:t>
        <a:bodyPr/>
        <a:lstStyle/>
        <a:p>
          <a:pPr rtl="0"/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In our current work we have reconstructed f(T) gravity based on QCD ghost dark energy and our equation of state parameter has been found to be above −1 and gradually tending to −1. 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174802A0-F9AC-4CFA-8BB4-9253C9C9EB67}" type="parTrans" cxnId="{48BBC021-47E5-4ED9-A840-AF5A6A6C7713}">
      <dgm:prSet/>
      <dgm:spPr/>
      <dgm:t>
        <a:bodyPr/>
        <a:lstStyle/>
        <a:p>
          <a:endParaRPr lang="en-US"/>
        </a:p>
      </dgm:t>
    </dgm:pt>
    <dgm:pt modelId="{CDDBB503-ECB2-4125-B48E-5B44C2137EBF}" type="sibTrans" cxnId="{48BBC021-47E5-4ED9-A840-AF5A6A6C7713}">
      <dgm:prSet/>
      <dgm:spPr/>
      <dgm:t>
        <a:bodyPr/>
        <a:lstStyle/>
        <a:p>
          <a:endParaRPr lang="en-US"/>
        </a:p>
      </dgm:t>
    </dgm:pt>
    <dgm:pt modelId="{FC3FE7BA-E022-4376-AA09-6E44C4145691}">
      <dgm:prSet/>
      <dgm:spPr/>
      <dgm:t>
        <a:bodyPr/>
        <a:lstStyle/>
        <a:p>
          <a:pPr rtl="0"/>
          <a:r>
            <a:rPr lang="en-US" dirty="0" smtClean="0">
              <a:latin typeface="Times New Roman" pitchFamily="18" charset="0"/>
              <a:cs typeface="Times New Roman" pitchFamily="18" charset="0"/>
            </a:rPr>
            <a:t>We propose as future work to consider the assumed equation of state parameter of the work of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Nojiri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and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Odintsov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[S.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Nojiri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, S.D.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Odintsov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, Phys. Rev. D 72, 023003 (2005).] in the f(T) reconstruction and to investigate whether this helps the reconstructed f(T) to cross the phantom barrier.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D2BEABEC-DC5C-46D0-9D63-4A8E5CEE9474}" type="parTrans" cxnId="{D855A26E-4D5F-4D89-B968-329A0089DBA3}">
      <dgm:prSet/>
      <dgm:spPr/>
      <dgm:t>
        <a:bodyPr/>
        <a:lstStyle/>
        <a:p>
          <a:endParaRPr lang="en-US"/>
        </a:p>
      </dgm:t>
    </dgm:pt>
    <dgm:pt modelId="{5FF99EE4-B2EA-4500-9AAA-16591E070160}" type="sibTrans" cxnId="{D855A26E-4D5F-4D89-B968-329A0089DBA3}">
      <dgm:prSet/>
      <dgm:spPr/>
      <dgm:t>
        <a:bodyPr/>
        <a:lstStyle/>
        <a:p>
          <a:endParaRPr lang="en-US"/>
        </a:p>
      </dgm:t>
    </dgm:pt>
    <dgm:pt modelId="{20781270-BA3A-46E9-B47F-CA12D79EFB39}" type="pres">
      <dgm:prSet presAssocID="{559CE157-FC8C-41BE-871B-0F7056F8F61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B91CEB-FD72-453F-83F6-ED574138BDEA}" type="pres">
      <dgm:prSet presAssocID="{16D450EA-1EC2-4684-B8C9-B3830DF4F76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AF7EA9-90B6-4906-A176-224F3328EBCC}" type="pres">
      <dgm:prSet presAssocID="{03A6F6D5-1CCF-45FF-86FE-695396C15D80}" presName="spacer" presStyleCnt="0"/>
      <dgm:spPr/>
    </dgm:pt>
    <dgm:pt modelId="{40D92615-8961-42F0-8D3D-C82F7ED8B300}" type="pres">
      <dgm:prSet presAssocID="{66AF2F23-C183-484B-BAF1-F85AC8FEAD9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8D4B24-9C39-4A13-A68C-5AD3061BC276}" type="pres">
      <dgm:prSet presAssocID="{CDDBB503-ECB2-4125-B48E-5B44C2137EBF}" presName="spacer" presStyleCnt="0"/>
      <dgm:spPr/>
    </dgm:pt>
    <dgm:pt modelId="{70C1748A-65B4-4D41-83CD-5424184ED958}" type="pres">
      <dgm:prSet presAssocID="{FC3FE7BA-E022-4376-AA09-6E44C414569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CC6C65-E160-4295-8BC0-93DF4796F225}" type="presOf" srcId="{FC3FE7BA-E022-4376-AA09-6E44C4145691}" destId="{70C1748A-65B4-4D41-83CD-5424184ED958}" srcOrd="0" destOrd="0" presId="urn:microsoft.com/office/officeart/2005/8/layout/vList2"/>
    <dgm:cxn modelId="{1A027498-6764-4D16-93D8-D0D80FEB6B0E}" type="presOf" srcId="{559CE157-FC8C-41BE-871B-0F7056F8F615}" destId="{20781270-BA3A-46E9-B47F-CA12D79EFB39}" srcOrd="0" destOrd="0" presId="urn:microsoft.com/office/officeart/2005/8/layout/vList2"/>
    <dgm:cxn modelId="{48BBC021-47E5-4ED9-A840-AF5A6A6C7713}" srcId="{559CE157-FC8C-41BE-871B-0F7056F8F615}" destId="{66AF2F23-C183-484B-BAF1-F85AC8FEAD9B}" srcOrd="1" destOrd="0" parTransId="{174802A0-F9AC-4CFA-8BB4-9253C9C9EB67}" sibTransId="{CDDBB503-ECB2-4125-B48E-5B44C2137EBF}"/>
    <dgm:cxn modelId="{6509D790-5776-40C5-A30D-A05FA6A7E0DC}" srcId="{559CE157-FC8C-41BE-871B-0F7056F8F615}" destId="{16D450EA-1EC2-4684-B8C9-B3830DF4F76F}" srcOrd="0" destOrd="0" parTransId="{1B32737B-55EE-4F5D-B5C1-9B575E5A537D}" sibTransId="{03A6F6D5-1CCF-45FF-86FE-695396C15D80}"/>
    <dgm:cxn modelId="{F1167B89-BA76-4387-A2A2-1FDBCAB4098C}" type="presOf" srcId="{16D450EA-1EC2-4684-B8C9-B3830DF4F76F}" destId="{4EB91CEB-FD72-453F-83F6-ED574138BDEA}" srcOrd="0" destOrd="0" presId="urn:microsoft.com/office/officeart/2005/8/layout/vList2"/>
    <dgm:cxn modelId="{D855A26E-4D5F-4D89-B968-329A0089DBA3}" srcId="{559CE157-FC8C-41BE-871B-0F7056F8F615}" destId="{FC3FE7BA-E022-4376-AA09-6E44C4145691}" srcOrd="2" destOrd="0" parTransId="{D2BEABEC-DC5C-46D0-9D63-4A8E5CEE9474}" sibTransId="{5FF99EE4-B2EA-4500-9AAA-16591E070160}"/>
    <dgm:cxn modelId="{D776752E-E617-4104-9468-7AFE6A15AA16}" type="presOf" srcId="{66AF2F23-C183-484B-BAF1-F85AC8FEAD9B}" destId="{40D92615-8961-42F0-8D3D-C82F7ED8B300}" srcOrd="0" destOrd="0" presId="urn:microsoft.com/office/officeart/2005/8/layout/vList2"/>
    <dgm:cxn modelId="{08D6D45C-E7D6-433A-8C17-D58E1F762FD5}" type="presParOf" srcId="{20781270-BA3A-46E9-B47F-CA12D79EFB39}" destId="{4EB91CEB-FD72-453F-83F6-ED574138BDEA}" srcOrd="0" destOrd="0" presId="urn:microsoft.com/office/officeart/2005/8/layout/vList2"/>
    <dgm:cxn modelId="{2A203D26-AAE8-47F3-91A5-DB73F2D46D5F}" type="presParOf" srcId="{20781270-BA3A-46E9-B47F-CA12D79EFB39}" destId="{8CAF7EA9-90B6-4906-A176-224F3328EBCC}" srcOrd="1" destOrd="0" presId="urn:microsoft.com/office/officeart/2005/8/layout/vList2"/>
    <dgm:cxn modelId="{7BCE6B43-C8BF-41CA-B6FD-6FD3FA321B89}" type="presParOf" srcId="{20781270-BA3A-46E9-B47F-CA12D79EFB39}" destId="{40D92615-8961-42F0-8D3D-C82F7ED8B300}" srcOrd="2" destOrd="0" presId="urn:microsoft.com/office/officeart/2005/8/layout/vList2"/>
    <dgm:cxn modelId="{03DFAE79-1717-4FBC-A440-8DE33E77B9B1}" type="presParOf" srcId="{20781270-BA3A-46E9-B47F-CA12D79EFB39}" destId="{D38D4B24-9C39-4A13-A68C-5AD3061BC276}" srcOrd="3" destOrd="0" presId="urn:microsoft.com/office/officeart/2005/8/layout/vList2"/>
    <dgm:cxn modelId="{277DDA5B-564A-4F08-9BAE-93E19B0D7EFD}" type="presParOf" srcId="{20781270-BA3A-46E9-B47F-CA12D79EFB39}" destId="{70C1748A-65B4-4D41-83CD-5424184ED958}" srcOrd="4" destOrd="0" presId="urn:microsoft.com/office/officeart/2005/8/layout/vList2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A194A94-A75F-4EF2-A8E7-9EE7BFC4A30C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/>
      <dgm:spPr/>
      <dgm:t>
        <a:bodyPr/>
        <a:lstStyle/>
        <a:p>
          <a:endParaRPr lang="en-US"/>
        </a:p>
      </dgm:t>
    </dgm:pt>
    <dgm:pt modelId="{B8EE92E1-7719-431A-8633-D3E61086856E}">
      <dgm:prSet/>
      <dgm:spPr/>
      <dgm:t>
        <a:bodyPr/>
        <a:lstStyle/>
        <a:p>
          <a:pPr algn="ctr" rtl="0"/>
          <a:r>
            <a:rPr lang="en-US" b="1" dirty="0" smtClean="0"/>
            <a:t>On modified gravity</a:t>
          </a:r>
          <a:endParaRPr lang="en-US" b="1" dirty="0"/>
        </a:p>
      </dgm:t>
    </dgm:pt>
    <dgm:pt modelId="{43F60A8E-7E1A-4093-90A7-A0DBD37C2979}" type="parTrans" cxnId="{513C9C1B-42CD-41C9-98C4-0EEE0882AF78}">
      <dgm:prSet/>
      <dgm:spPr/>
      <dgm:t>
        <a:bodyPr/>
        <a:lstStyle/>
        <a:p>
          <a:endParaRPr lang="en-US"/>
        </a:p>
      </dgm:t>
    </dgm:pt>
    <dgm:pt modelId="{18912E3C-CB89-4F6D-B6A3-21C426614BDB}" type="sibTrans" cxnId="{513C9C1B-42CD-41C9-98C4-0EEE0882AF78}">
      <dgm:prSet/>
      <dgm:spPr/>
      <dgm:t>
        <a:bodyPr/>
        <a:lstStyle/>
        <a:p>
          <a:endParaRPr lang="en-US"/>
        </a:p>
      </dgm:t>
    </dgm:pt>
    <dgm:pt modelId="{A9C93D97-A1B0-46FC-A18C-E60CE1679670}">
      <dgm:prSet/>
      <dgm:spPr/>
      <dgm:t>
        <a:bodyPr/>
        <a:lstStyle/>
        <a:p>
          <a:pPr rtl="0"/>
          <a:r>
            <a:rPr lang="en-US" dirty="0" smtClean="0"/>
            <a:t>S. </a:t>
          </a:r>
          <a:r>
            <a:rPr lang="en-US" dirty="0" err="1" smtClean="0"/>
            <a:t>Nojiri</a:t>
          </a:r>
          <a:r>
            <a:rPr lang="en-US" dirty="0" smtClean="0"/>
            <a:t>, S.D. </a:t>
          </a:r>
          <a:r>
            <a:rPr lang="en-US" dirty="0" err="1" smtClean="0"/>
            <a:t>Odintsov</a:t>
          </a:r>
          <a:r>
            <a:rPr lang="en-US" dirty="0" smtClean="0"/>
            <a:t>, </a:t>
          </a:r>
          <a:r>
            <a:rPr lang="en-US" i="1" dirty="0" smtClean="0"/>
            <a:t>Int. J. Geom. Methods Mod. Phys</a:t>
          </a:r>
          <a:r>
            <a:rPr lang="en-US" dirty="0" smtClean="0"/>
            <a:t>. 4, 115 (2007).</a:t>
          </a:r>
          <a:endParaRPr lang="en-US" dirty="0"/>
        </a:p>
      </dgm:t>
    </dgm:pt>
    <dgm:pt modelId="{34EF4FA9-5F1B-4AAA-88C2-1D02496CB48D}" type="parTrans" cxnId="{07577126-8F87-42BA-B59E-779DBAE5B2CE}">
      <dgm:prSet/>
      <dgm:spPr/>
      <dgm:t>
        <a:bodyPr/>
        <a:lstStyle/>
        <a:p>
          <a:endParaRPr lang="en-US"/>
        </a:p>
      </dgm:t>
    </dgm:pt>
    <dgm:pt modelId="{29487CE1-E8C2-4D16-8AB6-5253859F749D}" type="sibTrans" cxnId="{07577126-8F87-42BA-B59E-779DBAE5B2CE}">
      <dgm:prSet/>
      <dgm:spPr/>
      <dgm:t>
        <a:bodyPr/>
        <a:lstStyle/>
        <a:p>
          <a:endParaRPr lang="en-US"/>
        </a:p>
      </dgm:t>
    </dgm:pt>
    <dgm:pt modelId="{13743AD1-7BD3-45AB-AD6A-AF7D418A2A38}">
      <dgm:prSet/>
      <dgm:spPr/>
      <dgm:t>
        <a:bodyPr/>
        <a:lstStyle/>
        <a:p>
          <a:pPr rtl="0"/>
          <a:r>
            <a:rPr lang="en-US" dirty="0" smtClean="0"/>
            <a:t>S. </a:t>
          </a:r>
          <a:r>
            <a:rPr lang="en-US" dirty="0" err="1" smtClean="0"/>
            <a:t>Nojiri</a:t>
          </a:r>
          <a:r>
            <a:rPr lang="en-US" dirty="0" smtClean="0"/>
            <a:t>, S.D. </a:t>
          </a:r>
          <a:r>
            <a:rPr lang="en-US" dirty="0" err="1" smtClean="0"/>
            <a:t>Odintsov</a:t>
          </a:r>
          <a:r>
            <a:rPr lang="en-US" dirty="0" smtClean="0"/>
            <a:t>, M. Sasaki, </a:t>
          </a:r>
          <a:r>
            <a:rPr lang="en-US" i="1" dirty="0" smtClean="0"/>
            <a:t>Phys. Rev. D </a:t>
          </a:r>
          <a:r>
            <a:rPr lang="en-US" dirty="0" smtClean="0"/>
            <a:t>71, 123509 (2005).</a:t>
          </a:r>
          <a:endParaRPr lang="en-US" dirty="0"/>
        </a:p>
      </dgm:t>
    </dgm:pt>
    <dgm:pt modelId="{2AA0912A-55DF-4491-8900-EF9E920D286D}" type="parTrans" cxnId="{79B8341B-D74F-45CA-8F2E-200B935D6F26}">
      <dgm:prSet/>
      <dgm:spPr/>
      <dgm:t>
        <a:bodyPr/>
        <a:lstStyle/>
        <a:p>
          <a:endParaRPr lang="en-US"/>
        </a:p>
      </dgm:t>
    </dgm:pt>
    <dgm:pt modelId="{40A66CEA-608E-413D-BD37-C5B68C4D719F}" type="sibTrans" cxnId="{79B8341B-D74F-45CA-8F2E-200B935D6F26}">
      <dgm:prSet/>
      <dgm:spPr/>
      <dgm:t>
        <a:bodyPr/>
        <a:lstStyle/>
        <a:p>
          <a:endParaRPr lang="en-US"/>
        </a:p>
      </dgm:t>
    </dgm:pt>
    <dgm:pt modelId="{3B8E603C-109C-4887-9347-43F05CB24F93}">
      <dgm:prSet/>
      <dgm:spPr/>
      <dgm:t>
        <a:bodyPr/>
        <a:lstStyle/>
        <a:p>
          <a:pPr rtl="0"/>
          <a:r>
            <a:rPr lang="en-US" dirty="0" smtClean="0"/>
            <a:t>M. </a:t>
          </a:r>
          <a:r>
            <a:rPr lang="en-US" dirty="0" err="1" smtClean="0"/>
            <a:t>Jamil</a:t>
          </a:r>
          <a:r>
            <a:rPr lang="en-US" dirty="0" smtClean="0"/>
            <a:t>, D. </a:t>
          </a:r>
          <a:r>
            <a:rPr lang="en-US" dirty="0" err="1" smtClean="0"/>
            <a:t>Momeni</a:t>
          </a:r>
          <a:r>
            <a:rPr lang="en-US" dirty="0" smtClean="0"/>
            <a:t>, R. Myrzakulov, </a:t>
          </a:r>
          <a:r>
            <a:rPr lang="en-US" i="1" dirty="0" smtClean="0"/>
            <a:t>Eur. Phys. J. C </a:t>
          </a:r>
          <a:r>
            <a:rPr lang="en-US" dirty="0" smtClean="0"/>
            <a:t>72, 2137 (2012).</a:t>
          </a:r>
          <a:endParaRPr lang="en-US" dirty="0"/>
        </a:p>
      </dgm:t>
    </dgm:pt>
    <dgm:pt modelId="{8AA723EA-3A4B-4161-B23C-F77FA79A77BD}" type="parTrans" cxnId="{D8C66192-6150-4FE8-B697-4A229E211F36}">
      <dgm:prSet/>
      <dgm:spPr/>
      <dgm:t>
        <a:bodyPr/>
        <a:lstStyle/>
        <a:p>
          <a:endParaRPr lang="en-US"/>
        </a:p>
      </dgm:t>
    </dgm:pt>
    <dgm:pt modelId="{63220FE7-F44E-41E8-AD3F-955EFD189AB5}" type="sibTrans" cxnId="{D8C66192-6150-4FE8-B697-4A229E211F36}">
      <dgm:prSet/>
      <dgm:spPr/>
      <dgm:t>
        <a:bodyPr/>
        <a:lstStyle/>
        <a:p>
          <a:endParaRPr lang="en-US"/>
        </a:p>
      </dgm:t>
    </dgm:pt>
    <dgm:pt modelId="{20A6856A-866D-4B1C-875E-621B8AF8BEEA}">
      <dgm:prSet/>
      <dgm:spPr/>
      <dgm:t>
        <a:bodyPr/>
        <a:lstStyle/>
        <a:p>
          <a:pPr rtl="0"/>
          <a:r>
            <a:rPr lang="en-US" dirty="0" smtClean="0"/>
            <a:t>M. </a:t>
          </a:r>
          <a:r>
            <a:rPr lang="en-US" dirty="0" err="1" smtClean="0"/>
            <a:t>Jamil</a:t>
          </a:r>
          <a:r>
            <a:rPr lang="en-US" dirty="0" smtClean="0"/>
            <a:t>, D. </a:t>
          </a:r>
          <a:r>
            <a:rPr lang="en-US" dirty="0" err="1" smtClean="0"/>
            <a:t>Momeni</a:t>
          </a:r>
          <a:r>
            <a:rPr lang="en-US" dirty="0" smtClean="0"/>
            <a:t>, R. Myrzakulov, </a:t>
          </a:r>
          <a:r>
            <a:rPr lang="en-US" i="1" dirty="0" smtClean="0"/>
            <a:t>Eur. Phys. J. C </a:t>
          </a:r>
          <a:r>
            <a:rPr lang="en-US" dirty="0" smtClean="0"/>
            <a:t>72, 1959 (2012).</a:t>
          </a:r>
          <a:endParaRPr lang="en-US" dirty="0"/>
        </a:p>
      </dgm:t>
    </dgm:pt>
    <dgm:pt modelId="{D5456FAA-BCC2-4CB8-AA11-D2EEBFF2A9E0}" type="parTrans" cxnId="{151AFD2A-DD6E-4204-A63C-82351B329F39}">
      <dgm:prSet/>
      <dgm:spPr/>
      <dgm:t>
        <a:bodyPr/>
        <a:lstStyle/>
        <a:p>
          <a:endParaRPr lang="en-US"/>
        </a:p>
      </dgm:t>
    </dgm:pt>
    <dgm:pt modelId="{3EFABFA6-B837-49F7-9497-E7CC884CA5CA}" type="sibTrans" cxnId="{151AFD2A-DD6E-4204-A63C-82351B329F39}">
      <dgm:prSet/>
      <dgm:spPr/>
      <dgm:t>
        <a:bodyPr/>
        <a:lstStyle/>
        <a:p>
          <a:endParaRPr lang="en-US"/>
        </a:p>
      </dgm:t>
    </dgm:pt>
    <dgm:pt modelId="{F183D7E2-0FAE-426E-98CD-7F1668EC403C}">
      <dgm:prSet/>
      <dgm:spPr/>
      <dgm:t>
        <a:bodyPr/>
        <a:lstStyle/>
        <a:p>
          <a:pPr rtl="0"/>
          <a:r>
            <a:rPr lang="en-US" dirty="0" smtClean="0"/>
            <a:t>K. </a:t>
          </a:r>
          <a:r>
            <a:rPr lang="en-US" dirty="0" err="1" smtClean="0"/>
            <a:t>Bamba</a:t>
          </a:r>
          <a:r>
            <a:rPr lang="en-US" dirty="0" smtClean="0"/>
            <a:t>, M. </a:t>
          </a:r>
          <a:r>
            <a:rPr lang="en-US" dirty="0" err="1" smtClean="0"/>
            <a:t>Jamil</a:t>
          </a:r>
          <a:r>
            <a:rPr lang="en-US" dirty="0" smtClean="0"/>
            <a:t>, D. </a:t>
          </a:r>
          <a:r>
            <a:rPr lang="en-US" dirty="0" err="1" smtClean="0"/>
            <a:t>Momeni</a:t>
          </a:r>
          <a:r>
            <a:rPr lang="en-US" dirty="0" smtClean="0"/>
            <a:t>, R. Myrzakulov, </a:t>
          </a:r>
          <a:r>
            <a:rPr lang="en-US" i="1" dirty="0" err="1" smtClean="0"/>
            <a:t>Astrophys</a:t>
          </a:r>
          <a:r>
            <a:rPr lang="en-US" i="1" dirty="0" smtClean="0"/>
            <a:t>. Space Sci</a:t>
          </a:r>
          <a:r>
            <a:rPr lang="en-US" dirty="0" smtClean="0"/>
            <a:t>. 344, 259 (2013).</a:t>
          </a:r>
          <a:endParaRPr lang="en-US" dirty="0"/>
        </a:p>
      </dgm:t>
    </dgm:pt>
    <dgm:pt modelId="{5EA909D0-34BA-4D2A-A437-2F92EA852526}" type="parTrans" cxnId="{098A5024-1D04-4187-AEE7-FA375203C848}">
      <dgm:prSet/>
      <dgm:spPr/>
      <dgm:t>
        <a:bodyPr/>
        <a:lstStyle/>
        <a:p>
          <a:endParaRPr lang="en-US"/>
        </a:p>
      </dgm:t>
    </dgm:pt>
    <dgm:pt modelId="{631FE608-3E86-40F6-BE5D-DC3B90AD7938}" type="sibTrans" cxnId="{098A5024-1D04-4187-AEE7-FA375203C848}">
      <dgm:prSet/>
      <dgm:spPr/>
      <dgm:t>
        <a:bodyPr/>
        <a:lstStyle/>
        <a:p>
          <a:endParaRPr lang="en-US"/>
        </a:p>
      </dgm:t>
    </dgm:pt>
    <dgm:pt modelId="{6BE1D6CE-95A4-42DF-A6F7-D5940CD014C9}">
      <dgm:prSet/>
      <dgm:spPr/>
      <dgm:t>
        <a:bodyPr/>
        <a:lstStyle/>
        <a:p>
          <a:pPr rtl="0"/>
          <a:r>
            <a:rPr lang="en-US" dirty="0" smtClean="0"/>
            <a:t>M. </a:t>
          </a:r>
          <a:r>
            <a:rPr lang="en-US" dirty="0" err="1" smtClean="0"/>
            <a:t>Jamil</a:t>
          </a:r>
          <a:r>
            <a:rPr lang="en-US" dirty="0" smtClean="0"/>
            <a:t>, D. </a:t>
          </a:r>
          <a:r>
            <a:rPr lang="en-US" dirty="0" err="1" smtClean="0"/>
            <a:t>Momeni</a:t>
          </a:r>
          <a:r>
            <a:rPr lang="en-US" dirty="0" smtClean="0"/>
            <a:t>, R. Myrzakulov, </a:t>
          </a:r>
          <a:r>
            <a:rPr lang="en-US" i="1" dirty="0" smtClean="0"/>
            <a:t>Eur. Phys. J. C </a:t>
          </a:r>
          <a:r>
            <a:rPr lang="en-US" dirty="0" smtClean="0"/>
            <a:t>72, 2122 (2012).</a:t>
          </a:r>
          <a:endParaRPr lang="en-US" dirty="0"/>
        </a:p>
      </dgm:t>
    </dgm:pt>
    <dgm:pt modelId="{DCDFDA5A-218A-4940-932A-F46027CE8232}" type="parTrans" cxnId="{2ED3C2D6-9D4B-459A-8FA1-216C9E0E87A1}">
      <dgm:prSet/>
      <dgm:spPr/>
      <dgm:t>
        <a:bodyPr/>
        <a:lstStyle/>
        <a:p>
          <a:endParaRPr lang="en-US"/>
        </a:p>
      </dgm:t>
    </dgm:pt>
    <dgm:pt modelId="{4C09867F-FE0D-4A73-94E0-C86179EFE4E3}" type="sibTrans" cxnId="{2ED3C2D6-9D4B-459A-8FA1-216C9E0E87A1}">
      <dgm:prSet/>
      <dgm:spPr/>
      <dgm:t>
        <a:bodyPr/>
        <a:lstStyle/>
        <a:p>
          <a:endParaRPr lang="en-US"/>
        </a:p>
      </dgm:t>
    </dgm:pt>
    <dgm:pt modelId="{2AA63712-7BEA-46B5-AE4B-924A39FD3FAC}">
      <dgm:prSet/>
      <dgm:spPr/>
      <dgm:t>
        <a:bodyPr/>
        <a:lstStyle/>
        <a:p>
          <a:pPr rtl="0"/>
          <a:r>
            <a:rPr lang="en-US" dirty="0" smtClean="0"/>
            <a:t>M. </a:t>
          </a:r>
          <a:r>
            <a:rPr lang="en-US" dirty="0" err="1" smtClean="0"/>
            <a:t>Jamil</a:t>
          </a:r>
          <a:r>
            <a:rPr lang="en-US" dirty="0" smtClean="0"/>
            <a:t>, D. </a:t>
          </a:r>
          <a:r>
            <a:rPr lang="en-US" dirty="0" err="1" smtClean="0"/>
            <a:t>Momeni</a:t>
          </a:r>
          <a:r>
            <a:rPr lang="en-US" dirty="0" smtClean="0"/>
            <a:t>, R. Myrzakulov, </a:t>
          </a:r>
          <a:r>
            <a:rPr lang="en-US" i="1" dirty="0" smtClean="0"/>
            <a:t>Eur. Phys. J. C </a:t>
          </a:r>
          <a:r>
            <a:rPr lang="en-US" dirty="0" smtClean="0"/>
            <a:t>72, 2075 (2012).</a:t>
          </a:r>
          <a:endParaRPr lang="en-US" dirty="0"/>
        </a:p>
      </dgm:t>
    </dgm:pt>
    <dgm:pt modelId="{7F931A86-F39F-4B24-ACD2-1C3A91567F46}" type="parTrans" cxnId="{D31D79FF-B094-47B0-AD3E-C06E32CD3053}">
      <dgm:prSet/>
      <dgm:spPr/>
      <dgm:t>
        <a:bodyPr/>
        <a:lstStyle/>
        <a:p>
          <a:endParaRPr lang="en-US"/>
        </a:p>
      </dgm:t>
    </dgm:pt>
    <dgm:pt modelId="{ADEA5627-E276-4A05-BCC3-3F92BB5593CF}" type="sibTrans" cxnId="{D31D79FF-B094-47B0-AD3E-C06E32CD3053}">
      <dgm:prSet/>
      <dgm:spPr/>
      <dgm:t>
        <a:bodyPr/>
        <a:lstStyle/>
        <a:p>
          <a:endParaRPr lang="en-US"/>
        </a:p>
      </dgm:t>
    </dgm:pt>
    <dgm:pt modelId="{F199C99A-6706-4D19-AD8B-5CE95D42CF34}">
      <dgm:prSet/>
      <dgm:spPr/>
      <dgm:t>
        <a:bodyPr/>
        <a:lstStyle/>
        <a:p>
          <a:pPr rtl="0"/>
          <a:r>
            <a:rPr lang="en-US" dirty="0" smtClean="0"/>
            <a:t>M. </a:t>
          </a:r>
          <a:r>
            <a:rPr lang="en-US" dirty="0" err="1" smtClean="0"/>
            <a:t>Jamil</a:t>
          </a:r>
          <a:r>
            <a:rPr lang="en-US" dirty="0" smtClean="0"/>
            <a:t>, D. </a:t>
          </a:r>
          <a:r>
            <a:rPr lang="en-US" dirty="0" err="1" smtClean="0"/>
            <a:t>Momeni</a:t>
          </a:r>
          <a:r>
            <a:rPr lang="en-US" dirty="0" smtClean="0"/>
            <a:t>, R. Myrzakulov, </a:t>
          </a:r>
          <a:r>
            <a:rPr lang="en-US" i="1" dirty="0" smtClean="0"/>
            <a:t>Eur. Phys. J. C </a:t>
          </a:r>
          <a:r>
            <a:rPr lang="en-US" dirty="0" smtClean="0"/>
            <a:t>72, 2137 (2012).</a:t>
          </a:r>
          <a:endParaRPr lang="en-US" dirty="0"/>
        </a:p>
      </dgm:t>
    </dgm:pt>
    <dgm:pt modelId="{55144F3D-89FA-4E70-B258-747681A1F1A3}" type="parTrans" cxnId="{5647E599-5C8F-43CE-95E9-C8BC9CDBE5DF}">
      <dgm:prSet/>
      <dgm:spPr/>
      <dgm:t>
        <a:bodyPr/>
        <a:lstStyle/>
        <a:p>
          <a:endParaRPr lang="en-US"/>
        </a:p>
      </dgm:t>
    </dgm:pt>
    <dgm:pt modelId="{7A4CB146-6789-471C-8093-DF3210B7A29C}" type="sibTrans" cxnId="{5647E599-5C8F-43CE-95E9-C8BC9CDBE5DF}">
      <dgm:prSet/>
      <dgm:spPr/>
      <dgm:t>
        <a:bodyPr/>
        <a:lstStyle/>
        <a:p>
          <a:endParaRPr lang="en-US"/>
        </a:p>
      </dgm:t>
    </dgm:pt>
    <dgm:pt modelId="{55CA6C6C-FC08-41FA-BA67-A24D13F3EB41}">
      <dgm:prSet/>
      <dgm:spPr/>
      <dgm:t>
        <a:bodyPr/>
        <a:lstStyle/>
        <a:p>
          <a:pPr rtl="0"/>
          <a:r>
            <a:rPr lang="en-US" dirty="0" smtClean="0"/>
            <a:t>M. </a:t>
          </a:r>
          <a:r>
            <a:rPr lang="en-US" dirty="0" err="1" smtClean="0"/>
            <a:t>Jamil</a:t>
          </a:r>
          <a:r>
            <a:rPr lang="en-US" dirty="0" smtClean="0"/>
            <a:t>, K. </a:t>
          </a:r>
          <a:r>
            <a:rPr lang="en-US" dirty="0" err="1" smtClean="0"/>
            <a:t>Yesmakhanova</a:t>
          </a:r>
          <a:r>
            <a:rPr lang="en-US" dirty="0" smtClean="0"/>
            <a:t>, D. </a:t>
          </a:r>
          <a:r>
            <a:rPr lang="en-US" dirty="0" err="1" smtClean="0"/>
            <a:t>Momeni</a:t>
          </a:r>
          <a:r>
            <a:rPr lang="en-US" dirty="0" smtClean="0"/>
            <a:t>, R. Myrzakulov, </a:t>
          </a:r>
          <a:r>
            <a:rPr lang="en-US" i="1" dirty="0" smtClean="0"/>
            <a:t>Cent. Eur. J. Phys. </a:t>
          </a:r>
          <a:r>
            <a:rPr lang="en-US" dirty="0" smtClean="0"/>
            <a:t>10, 1065 (2012).</a:t>
          </a:r>
          <a:endParaRPr lang="en-US" dirty="0"/>
        </a:p>
      </dgm:t>
    </dgm:pt>
    <dgm:pt modelId="{141EF635-F533-4488-B526-4F0F38037BF5}" type="parTrans" cxnId="{2B2A9F06-46D9-4072-8C07-110AB5CC70F8}">
      <dgm:prSet/>
      <dgm:spPr/>
      <dgm:t>
        <a:bodyPr/>
        <a:lstStyle/>
        <a:p>
          <a:endParaRPr lang="en-US"/>
        </a:p>
      </dgm:t>
    </dgm:pt>
    <dgm:pt modelId="{E1007990-577A-4F20-84D6-76F9E100CC99}" type="sibTrans" cxnId="{2B2A9F06-46D9-4072-8C07-110AB5CC70F8}">
      <dgm:prSet/>
      <dgm:spPr/>
      <dgm:t>
        <a:bodyPr/>
        <a:lstStyle/>
        <a:p>
          <a:endParaRPr lang="en-US"/>
        </a:p>
      </dgm:t>
    </dgm:pt>
    <dgm:pt modelId="{24DBD4DE-FBA3-4C59-99E1-D35D2D9A0DBA}" type="pres">
      <dgm:prSet presAssocID="{0A194A94-A75F-4EF2-A8E7-9EE7BFC4A3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CF157D-505D-4AB4-91F7-21F5CB55ABF2}" type="pres">
      <dgm:prSet presAssocID="{B8EE92E1-7719-431A-8633-D3E61086856E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607158-D2A3-4A54-96FE-FE6E40152697}" type="pres">
      <dgm:prSet presAssocID="{18912E3C-CB89-4F6D-B6A3-21C426614BDB}" presName="spacer" presStyleCnt="0"/>
      <dgm:spPr/>
    </dgm:pt>
    <dgm:pt modelId="{C2106357-B466-4A2A-B275-96AB0BAF1AFF}" type="pres">
      <dgm:prSet presAssocID="{A9C93D97-A1B0-46FC-A18C-E60CE1679670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70ACC9-FEB8-4987-B3F1-BCE29012A49A}" type="pres">
      <dgm:prSet presAssocID="{29487CE1-E8C2-4D16-8AB6-5253859F749D}" presName="spacer" presStyleCnt="0"/>
      <dgm:spPr/>
    </dgm:pt>
    <dgm:pt modelId="{E3BF0CCE-C7CF-4822-8142-F2AEA10AFF04}" type="pres">
      <dgm:prSet presAssocID="{13743AD1-7BD3-45AB-AD6A-AF7D418A2A38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8B1770-708B-4EB6-9CCF-0A16782B67B1}" type="pres">
      <dgm:prSet presAssocID="{40A66CEA-608E-413D-BD37-C5B68C4D719F}" presName="spacer" presStyleCnt="0"/>
      <dgm:spPr/>
    </dgm:pt>
    <dgm:pt modelId="{BCF2A886-5A64-49AC-8757-CDB276B3252F}" type="pres">
      <dgm:prSet presAssocID="{3B8E603C-109C-4887-9347-43F05CB24F93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788AC9-7940-456A-A038-DF01F80F1CA9}" type="pres">
      <dgm:prSet presAssocID="{63220FE7-F44E-41E8-AD3F-955EFD189AB5}" presName="spacer" presStyleCnt="0"/>
      <dgm:spPr/>
    </dgm:pt>
    <dgm:pt modelId="{421B0FB9-CE1D-4030-9F61-E5F6005D2CE1}" type="pres">
      <dgm:prSet presAssocID="{20A6856A-866D-4B1C-875E-621B8AF8BEEA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9E7AA8-6A16-4184-A379-84F887857A54}" type="pres">
      <dgm:prSet presAssocID="{3EFABFA6-B837-49F7-9497-E7CC884CA5CA}" presName="spacer" presStyleCnt="0"/>
      <dgm:spPr/>
    </dgm:pt>
    <dgm:pt modelId="{01A407FB-90C1-417C-B375-F480D8F44AB0}" type="pres">
      <dgm:prSet presAssocID="{F183D7E2-0FAE-426E-98CD-7F1668EC403C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80CF38-E83B-4FD4-ADEA-57AE23C6366F}" type="pres">
      <dgm:prSet presAssocID="{631FE608-3E86-40F6-BE5D-DC3B90AD7938}" presName="spacer" presStyleCnt="0"/>
      <dgm:spPr/>
    </dgm:pt>
    <dgm:pt modelId="{AB3D3328-F9B7-4F68-BAAE-EFD147A929CD}" type="pres">
      <dgm:prSet presAssocID="{6BE1D6CE-95A4-42DF-A6F7-D5940CD014C9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48D64C-495D-42FA-9804-3A2EB53139A0}" type="pres">
      <dgm:prSet presAssocID="{4C09867F-FE0D-4A73-94E0-C86179EFE4E3}" presName="spacer" presStyleCnt="0"/>
      <dgm:spPr/>
    </dgm:pt>
    <dgm:pt modelId="{319E5C38-8C55-4541-818D-AC81A400D590}" type="pres">
      <dgm:prSet presAssocID="{2AA63712-7BEA-46B5-AE4B-924A39FD3FAC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6B0C79-8EEE-47C3-A259-D1211790A687}" type="pres">
      <dgm:prSet presAssocID="{ADEA5627-E276-4A05-BCC3-3F92BB5593CF}" presName="spacer" presStyleCnt="0"/>
      <dgm:spPr/>
    </dgm:pt>
    <dgm:pt modelId="{CE73C96C-4C7A-4ECC-8BFC-41A2DFDF1BD0}" type="pres">
      <dgm:prSet presAssocID="{F199C99A-6706-4D19-AD8B-5CE95D42CF34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1AA548-A37C-470F-A4CC-3310953F7A35}" type="pres">
      <dgm:prSet presAssocID="{7A4CB146-6789-471C-8093-DF3210B7A29C}" presName="spacer" presStyleCnt="0"/>
      <dgm:spPr/>
    </dgm:pt>
    <dgm:pt modelId="{62AEA73A-A311-428C-87A5-F154246BD7CD}" type="pres">
      <dgm:prSet presAssocID="{55CA6C6C-FC08-41FA-BA67-A24D13F3EB41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68A67C-482E-4C1E-95C1-9789CCC02F12}" type="presOf" srcId="{F183D7E2-0FAE-426E-98CD-7F1668EC403C}" destId="{01A407FB-90C1-417C-B375-F480D8F44AB0}" srcOrd="0" destOrd="0" presId="urn:microsoft.com/office/officeart/2005/8/layout/vList2"/>
    <dgm:cxn modelId="{68141476-AC30-41EE-B63B-943C845B29B8}" type="presOf" srcId="{0A194A94-A75F-4EF2-A8E7-9EE7BFC4A30C}" destId="{24DBD4DE-FBA3-4C59-99E1-D35D2D9A0DBA}" srcOrd="0" destOrd="0" presId="urn:microsoft.com/office/officeart/2005/8/layout/vList2"/>
    <dgm:cxn modelId="{03525A34-2F08-43C0-9E12-D7E78EF8D2CA}" type="presOf" srcId="{B8EE92E1-7719-431A-8633-D3E61086856E}" destId="{BACF157D-505D-4AB4-91F7-21F5CB55ABF2}" srcOrd="0" destOrd="0" presId="urn:microsoft.com/office/officeart/2005/8/layout/vList2"/>
    <dgm:cxn modelId="{D31D79FF-B094-47B0-AD3E-C06E32CD3053}" srcId="{0A194A94-A75F-4EF2-A8E7-9EE7BFC4A30C}" destId="{2AA63712-7BEA-46B5-AE4B-924A39FD3FAC}" srcOrd="7" destOrd="0" parTransId="{7F931A86-F39F-4B24-ACD2-1C3A91567F46}" sibTransId="{ADEA5627-E276-4A05-BCC3-3F92BB5593CF}"/>
    <dgm:cxn modelId="{513C9C1B-42CD-41C9-98C4-0EEE0882AF78}" srcId="{0A194A94-A75F-4EF2-A8E7-9EE7BFC4A30C}" destId="{B8EE92E1-7719-431A-8633-D3E61086856E}" srcOrd="0" destOrd="0" parTransId="{43F60A8E-7E1A-4093-90A7-A0DBD37C2979}" sibTransId="{18912E3C-CB89-4F6D-B6A3-21C426614BDB}"/>
    <dgm:cxn modelId="{2ED3C2D6-9D4B-459A-8FA1-216C9E0E87A1}" srcId="{0A194A94-A75F-4EF2-A8E7-9EE7BFC4A30C}" destId="{6BE1D6CE-95A4-42DF-A6F7-D5940CD014C9}" srcOrd="6" destOrd="0" parTransId="{DCDFDA5A-218A-4940-932A-F46027CE8232}" sibTransId="{4C09867F-FE0D-4A73-94E0-C86179EFE4E3}"/>
    <dgm:cxn modelId="{151AFD2A-DD6E-4204-A63C-82351B329F39}" srcId="{0A194A94-A75F-4EF2-A8E7-9EE7BFC4A30C}" destId="{20A6856A-866D-4B1C-875E-621B8AF8BEEA}" srcOrd="4" destOrd="0" parTransId="{D5456FAA-BCC2-4CB8-AA11-D2EEBFF2A9E0}" sibTransId="{3EFABFA6-B837-49F7-9497-E7CC884CA5CA}"/>
    <dgm:cxn modelId="{2B2A9F06-46D9-4072-8C07-110AB5CC70F8}" srcId="{0A194A94-A75F-4EF2-A8E7-9EE7BFC4A30C}" destId="{55CA6C6C-FC08-41FA-BA67-A24D13F3EB41}" srcOrd="9" destOrd="0" parTransId="{141EF635-F533-4488-B526-4F0F38037BF5}" sibTransId="{E1007990-577A-4F20-84D6-76F9E100CC99}"/>
    <dgm:cxn modelId="{09E1CDB4-5F61-493B-B91C-94A5729317CA}" type="presOf" srcId="{13743AD1-7BD3-45AB-AD6A-AF7D418A2A38}" destId="{E3BF0CCE-C7CF-4822-8142-F2AEA10AFF04}" srcOrd="0" destOrd="0" presId="urn:microsoft.com/office/officeart/2005/8/layout/vList2"/>
    <dgm:cxn modelId="{79B8341B-D74F-45CA-8F2E-200B935D6F26}" srcId="{0A194A94-A75F-4EF2-A8E7-9EE7BFC4A30C}" destId="{13743AD1-7BD3-45AB-AD6A-AF7D418A2A38}" srcOrd="2" destOrd="0" parTransId="{2AA0912A-55DF-4491-8900-EF9E920D286D}" sibTransId="{40A66CEA-608E-413D-BD37-C5B68C4D719F}"/>
    <dgm:cxn modelId="{EE1D08A8-F646-4323-AD2F-C6A46039DD62}" type="presOf" srcId="{20A6856A-866D-4B1C-875E-621B8AF8BEEA}" destId="{421B0FB9-CE1D-4030-9F61-E5F6005D2CE1}" srcOrd="0" destOrd="0" presId="urn:microsoft.com/office/officeart/2005/8/layout/vList2"/>
    <dgm:cxn modelId="{DED96D5B-9790-485C-B614-F72DC4DB3A69}" type="presOf" srcId="{6BE1D6CE-95A4-42DF-A6F7-D5940CD014C9}" destId="{AB3D3328-F9B7-4F68-BAAE-EFD147A929CD}" srcOrd="0" destOrd="0" presId="urn:microsoft.com/office/officeart/2005/8/layout/vList2"/>
    <dgm:cxn modelId="{717EE1E4-5C9D-466F-B07F-A1B20AB433AD}" type="presOf" srcId="{55CA6C6C-FC08-41FA-BA67-A24D13F3EB41}" destId="{62AEA73A-A311-428C-87A5-F154246BD7CD}" srcOrd="0" destOrd="0" presId="urn:microsoft.com/office/officeart/2005/8/layout/vList2"/>
    <dgm:cxn modelId="{99995861-2F7A-4B1F-9E9E-CF5CE22F15AE}" type="presOf" srcId="{3B8E603C-109C-4887-9347-43F05CB24F93}" destId="{BCF2A886-5A64-49AC-8757-CDB276B3252F}" srcOrd="0" destOrd="0" presId="urn:microsoft.com/office/officeart/2005/8/layout/vList2"/>
    <dgm:cxn modelId="{8B033655-8238-46EC-980E-054FB58E59EE}" type="presOf" srcId="{F199C99A-6706-4D19-AD8B-5CE95D42CF34}" destId="{CE73C96C-4C7A-4ECC-8BFC-41A2DFDF1BD0}" srcOrd="0" destOrd="0" presId="urn:microsoft.com/office/officeart/2005/8/layout/vList2"/>
    <dgm:cxn modelId="{5647E599-5C8F-43CE-95E9-C8BC9CDBE5DF}" srcId="{0A194A94-A75F-4EF2-A8E7-9EE7BFC4A30C}" destId="{F199C99A-6706-4D19-AD8B-5CE95D42CF34}" srcOrd="8" destOrd="0" parTransId="{55144F3D-89FA-4E70-B258-747681A1F1A3}" sibTransId="{7A4CB146-6789-471C-8093-DF3210B7A29C}"/>
    <dgm:cxn modelId="{098A5024-1D04-4187-AEE7-FA375203C848}" srcId="{0A194A94-A75F-4EF2-A8E7-9EE7BFC4A30C}" destId="{F183D7E2-0FAE-426E-98CD-7F1668EC403C}" srcOrd="5" destOrd="0" parTransId="{5EA909D0-34BA-4D2A-A437-2F92EA852526}" sibTransId="{631FE608-3E86-40F6-BE5D-DC3B90AD7938}"/>
    <dgm:cxn modelId="{833869DB-922C-4D7C-9327-F3C818D21246}" type="presOf" srcId="{2AA63712-7BEA-46B5-AE4B-924A39FD3FAC}" destId="{319E5C38-8C55-4541-818D-AC81A400D590}" srcOrd="0" destOrd="0" presId="urn:microsoft.com/office/officeart/2005/8/layout/vList2"/>
    <dgm:cxn modelId="{756B8A06-44E6-40B3-8ECA-F90400931787}" type="presOf" srcId="{A9C93D97-A1B0-46FC-A18C-E60CE1679670}" destId="{C2106357-B466-4A2A-B275-96AB0BAF1AFF}" srcOrd="0" destOrd="0" presId="urn:microsoft.com/office/officeart/2005/8/layout/vList2"/>
    <dgm:cxn modelId="{D8C66192-6150-4FE8-B697-4A229E211F36}" srcId="{0A194A94-A75F-4EF2-A8E7-9EE7BFC4A30C}" destId="{3B8E603C-109C-4887-9347-43F05CB24F93}" srcOrd="3" destOrd="0" parTransId="{8AA723EA-3A4B-4161-B23C-F77FA79A77BD}" sibTransId="{63220FE7-F44E-41E8-AD3F-955EFD189AB5}"/>
    <dgm:cxn modelId="{07577126-8F87-42BA-B59E-779DBAE5B2CE}" srcId="{0A194A94-A75F-4EF2-A8E7-9EE7BFC4A30C}" destId="{A9C93D97-A1B0-46FC-A18C-E60CE1679670}" srcOrd="1" destOrd="0" parTransId="{34EF4FA9-5F1B-4AAA-88C2-1D02496CB48D}" sibTransId="{29487CE1-E8C2-4D16-8AB6-5253859F749D}"/>
    <dgm:cxn modelId="{CC9E3B00-1982-4555-8739-10225FC1879A}" type="presParOf" srcId="{24DBD4DE-FBA3-4C59-99E1-D35D2D9A0DBA}" destId="{BACF157D-505D-4AB4-91F7-21F5CB55ABF2}" srcOrd="0" destOrd="0" presId="urn:microsoft.com/office/officeart/2005/8/layout/vList2"/>
    <dgm:cxn modelId="{BE575E3A-094B-48B6-9EFD-CFA2B45FD70F}" type="presParOf" srcId="{24DBD4DE-FBA3-4C59-99E1-D35D2D9A0DBA}" destId="{06607158-D2A3-4A54-96FE-FE6E40152697}" srcOrd="1" destOrd="0" presId="urn:microsoft.com/office/officeart/2005/8/layout/vList2"/>
    <dgm:cxn modelId="{F27C07A8-DB1A-4B16-9428-D440817843FB}" type="presParOf" srcId="{24DBD4DE-FBA3-4C59-99E1-D35D2D9A0DBA}" destId="{C2106357-B466-4A2A-B275-96AB0BAF1AFF}" srcOrd="2" destOrd="0" presId="urn:microsoft.com/office/officeart/2005/8/layout/vList2"/>
    <dgm:cxn modelId="{D30C22B5-0681-4676-96D9-9C951B42D40B}" type="presParOf" srcId="{24DBD4DE-FBA3-4C59-99E1-D35D2D9A0DBA}" destId="{A770ACC9-FEB8-4987-B3F1-BCE29012A49A}" srcOrd="3" destOrd="0" presId="urn:microsoft.com/office/officeart/2005/8/layout/vList2"/>
    <dgm:cxn modelId="{57A28F95-2769-44E1-9A3F-0235D33BC534}" type="presParOf" srcId="{24DBD4DE-FBA3-4C59-99E1-D35D2D9A0DBA}" destId="{E3BF0CCE-C7CF-4822-8142-F2AEA10AFF04}" srcOrd="4" destOrd="0" presId="urn:microsoft.com/office/officeart/2005/8/layout/vList2"/>
    <dgm:cxn modelId="{43CC4763-EF7F-4393-B1D7-713C1E18E1DB}" type="presParOf" srcId="{24DBD4DE-FBA3-4C59-99E1-D35D2D9A0DBA}" destId="{F08B1770-708B-4EB6-9CCF-0A16782B67B1}" srcOrd="5" destOrd="0" presId="urn:microsoft.com/office/officeart/2005/8/layout/vList2"/>
    <dgm:cxn modelId="{0B8AD65F-507B-4A3B-92D3-5BC3DD198F16}" type="presParOf" srcId="{24DBD4DE-FBA3-4C59-99E1-D35D2D9A0DBA}" destId="{BCF2A886-5A64-49AC-8757-CDB276B3252F}" srcOrd="6" destOrd="0" presId="urn:microsoft.com/office/officeart/2005/8/layout/vList2"/>
    <dgm:cxn modelId="{64C9FFA1-1D99-443C-AF55-EA618C1CCEEF}" type="presParOf" srcId="{24DBD4DE-FBA3-4C59-99E1-D35D2D9A0DBA}" destId="{CA788AC9-7940-456A-A038-DF01F80F1CA9}" srcOrd="7" destOrd="0" presId="urn:microsoft.com/office/officeart/2005/8/layout/vList2"/>
    <dgm:cxn modelId="{F733AF26-A010-4E40-B2B7-CA265F9F4AD7}" type="presParOf" srcId="{24DBD4DE-FBA3-4C59-99E1-D35D2D9A0DBA}" destId="{421B0FB9-CE1D-4030-9F61-E5F6005D2CE1}" srcOrd="8" destOrd="0" presId="urn:microsoft.com/office/officeart/2005/8/layout/vList2"/>
    <dgm:cxn modelId="{90906126-243E-4692-A487-026B8748692D}" type="presParOf" srcId="{24DBD4DE-FBA3-4C59-99E1-D35D2D9A0DBA}" destId="{399E7AA8-6A16-4184-A379-84F887857A54}" srcOrd="9" destOrd="0" presId="urn:microsoft.com/office/officeart/2005/8/layout/vList2"/>
    <dgm:cxn modelId="{3217FAF9-083D-495D-B497-9911791EB57C}" type="presParOf" srcId="{24DBD4DE-FBA3-4C59-99E1-D35D2D9A0DBA}" destId="{01A407FB-90C1-417C-B375-F480D8F44AB0}" srcOrd="10" destOrd="0" presId="urn:microsoft.com/office/officeart/2005/8/layout/vList2"/>
    <dgm:cxn modelId="{4329D03E-3B9F-4F9B-8C42-A8A77E0BE71D}" type="presParOf" srcId="{24DBD4DE-FBA3-4C59-99E1-D35D2D9A0DBA}" destId="{AA80CF38-E83B-4FD4-ADEA-57AE23C6366F}" srcOrd="11" destOrd="0" presId="urn:microsoft.com/office/officeart/2005/8/layout/vList2"/>
    <dgm:cxn modelId="{2042DEF3-1ECA-4A22-A018-47F4EC3A731D}" type="presParOf" srcId="{24DBD4DE-FBA3-4C59-99E1-D35D2D9A0DBA}" destId="{AB3D3328-F9B7-4F68-BAAE-EFD147A929CD}" srcOrd="12" destOrd="0" presId="urn:microsoft.com/office/officeart/2005/8/layout/vList2"/>
    <dgm:cxn modelId="{3880718E-1CBA-4A07-A97A-84A26BD0699B}" type="presParOf" srcId="{24DBD4DE-FBA3-4C59-99E1-D35D2D9A0DBA}" destId="{9948D64C-495D-42FA-9804-3A2EB53139A0}" srcOrd="13" destOrd="0" presId="urn:microsoft.com/office/officeart/2005/8/layout/vList2"/>
    <dgm:cxn modelId="{230A7C1F-874A-4B45-9505-1B408B575813}" type="presParOf" srcId="{24DBD4DE-FBA3-4C59-99E1-D35D2D9A0DBA}" destId="{319E5C38-8C55-4541-818D-AC81A400D590}" srcOrd="14" destOrd="0" presId="urn:microsoft.com/office/officeart/2005/8/layout/vList2"/>
    <dgm:cxn modelId="{849140D2-B9EC-4D7B-BE63-E24E9453CE37}" type="presParOf" srcId="{24DBD4DE-FBA3-4C59-99E1-D35D2D9A0DBA}" destId="{096B0C79-8EEE-47C3-A259-D1211790A687}" srcOrd="15" destOrd="0" presId="urn:microsoft.com/office/officeart/2005/8/layout/vList2"/>
    <dgm:cxn modelId="{EA102131-1BAD-46F5-95A2-7083E46C9A70}" type="presParOf" srcId="{24DBD4DE-FBA3-4C59-99E1-D35D2D9A0DBA}" destId="{CE73C96C-4C7A-4ECC-8BFC-41A2DFDF1BD0}" srcOrd="16" destOrd="0" presId="urn:microsoft.com/office/officeart/2005/8/layout/vList2"/>
    <dgm:cxn modelId="{F152B1C2-760E-4B16-A983-C50BF32F0F03}" type="presParOf" srcId="{24DBD4DE-FBA3-4C59-99E1-D35D2D9A0DBA}" destId="{701AA548-A37C-470F-A4CC-3310953F7A35}" srcOrd="17" destOrd="0" presId="urn:microsoft.com/office/officeart/2005/8/layout/vList2"/>
    <dgm:cxn modelId="{49DCEE39-5AF0-4F2B-BE36-52BF320DD11C}" type="presParOf" srcId="{24DBD4DE-FBA3-4C59-99E1-D35D2D9A0DBA}" destId="{62AEA73A-A311-428C-87A5-F154246BD7CD}" srcOrd="18" destOrd="0" presId="urn:microsoft.com/office/officeart/2005/8/layout/vList2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B74B486-D2E9-44D9-8836-DC3155EE2CB5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/>
      <dgm:spPr/>
      <dgm:t>
        <a:bodyPr/>
        <a:lstStyle/>
        <a:p>
          <a:endParaRPr lang="en-US"/>
        </a:p>
      </dgm:t>
    </dgm:pt>
    <dgm:pt modelId="{4817ABB1-FEF5-47D1-9971-BB85D4FD227D}">
      <dgm:prSet/>
      <dgm:spPr/>
      <dgm:t>
        <a:bodyPr/>
        <a:lstStyle/>
        <a:p>
          <a:pPr algn="ctr" rtl="0"/>
          <a:r>
            <a:rPr lang="en-US" u="sng" dirty="0" smtClean="0"/>
            <a:t>On QCD GDE</a:t>
          </a:r>
          <a:endParaRPr lang="en-US" dirty="0"/>
        </a:p>
      </dgm:t>
    </dgm:pt>
    <dgm:pt modelId="{D6AFFB3B-C167-4E7A-8F69-9A873DB2E8CF}" type="parTrans" cxnId="{3010AFC7-6B73-411E-9EE8-8FAFFE1E25DD}">
      <dgm:prSet/>
      <dgm:spPr/>
      <dgm:t>
        <a:bodyPr/>
        <a:lstStyle/>
        <a:p>
          <a:endParaRPr lang="en-US"/>
        </a:p>
      </dgm:t>
    </dgm:pt>
    <dgm:pt modelId="{788D4BC1-A83D-4763-843C-1B3BE5410AC5}" type="sibTrans" cxnId="{3010AFC7-6B73-411E-9EE8-8FAFFE1E25DD}">
      <dgm:prSet/>
      <dgm:spPr/>
      <dgm:t>
        <a:bodyPr/>
        <a:lstStyle/>
        <a:p>
          <a:endParaRPr lang="en-US"/>
        </a:p>
      </dgm:t>
    </dgm:pt>
    <dgm:pt modelId="{5D50CE63-9782-4F3F-BC58-4469C720BDA7}">
      <dgm:prSet/>
      <dgm:spPr/>
      <dgm:t>
        <a:bodyPr/>
        <a:lstStyle/>
        <a:p>
          <a:pPr rtl="0"/>
          <a:r>
            <a:rPr lang="en-US" dirty="0" smtClean="0"/>
            <a:t>F.R. Urban, A.R. </a:t>
          </a:r>
          <a:r>
            <a:rPr lang="en-US" dirty="0" err="1" smtClean="0"/>
            <a:t>Zhitnitsky</a:t>
          </a:r>
          <a:r>
            <a:rPr lang="en-US" dirty="0" smtClean="0"/>
            <a:t>, Phys. </a:t>
          </a:r>
          <a:r>
            <a:rPr lang="en-US" dirty="0" err="1" smtClean="0"/>
            <a:t>Lett</a:t>
          </a:r>
          <a:r>
            <a:rPr lang="en-US" dirty="0" smtClean="0"/>
            <a:t>. B 688, 9 (2010).</a:t>
          </a:r>
          <a:endParaRPr lang="en-US" dirty="0"/>
        </a:p>
      </dgm:t>
    </dgm:pt>
    <dgm:pt modelId="{D047AE43-3436-4268-B68C-84A9E35DE72A}" type="parTrans" cxnId="{1D41A5B2-A9E9-479D-973B-0DF42118AFD3}">
      <dgm:prSet/>
      <dgm:spPr/>
      <dgm:t>
        <a:bodyPr/>
        <a:lstStyle/>
        <a:p>
          <a:endParaRPr lang="en-US"/>
        </a:p>
      </dgm:t>
    </dgm:pt>
    <dgm:pt modelId="{A4DA53DB-DBE8-4920-99C3-603FB00EC220}" type="sibTrans" cxnId="{1D41A5B2-A9E9-479D-973B-0DF42118AFD3}">
      <dgm:prSet/>
      <dgm:spPr/>
      <dgm:t>
        <a:bodyPr/>
        <a:lstStyle/>
        <a:p>
          <a:endParaRPr lang="en-US"/>
        </a:p>
      </dgm:t>
    </dgm:pt>
    <dgm:pt modelId="{47BF7716-6733-4F1E-B914-5683A6218574}">
      <dgm:prSet/>
      <dgm:spPr/>
      <dgm:t>
        <a:bodyPr/>
        <a:lstStyle/>
        <a:p>
          <a:pPr rtl="0"/>
          <a:r>
            <a:rPr lang="en-US" dirty="0" smtClean="0"/>
            <a:t>R. Garcia-</a:t>
          </a:r>
          <a:r>
            <a:rPr lang="en-US" dirty="0" err="1" smtClean="0"/>
            <a:t>Salcedo</a:t>
          </a:r>
          <a:r>
            <a:rPr lang="en-US" dirty="0" smtClean="0"/>
            <a:t>, T. Gonzalez, I. </a:t>
          </a:r>
          <a:r>
            <a:rPr lang="en-US" dirty="0" err="1" smtClean="0"/>
            <a:t>Quiros</a:t>
          </a:r>
          <a:r>
            <a:rPr lang="en-US" dirty="0" smtClean="0"/>
            <a:t>, M. Thompson-Montero, Phys. Rev. D 88, 043008 (2013).</a:t>
          </a:r>
          <a:endParaRPr lang="en-US" dirty="0"/>
        </a:p>
      </dgm:t>
    </dgm:pt>
    <dgm:pt modelId="{C2DD5251-AB43-4540-BC49-8D582984E8E7}" type="parTrans" cxnId="{F931340E-46F9-4E82-AFF9-5174A94E5E76}">
      <dgm:prSet/>
      <dgm:spPr/>
      <dgm:t>
        <a:bodyPr/>
        <a:lstStyle/>
        <a:p>
          <a:endParaRPr lang="en-US"/>
        </a:p>
      </dgm:t>
    </dgm:pt>
    <dgm:pt modelId="{DEE6BA46-6A4B-4611-AC22-194FB93C7113}" type="sibTrans" cxnId="{F931340E-46F9-4E82-AFF9-5174A94E5E76}">
      <dgm:prSet/>
      <dgm:spPr/>
      <dgm:t>
        <a:bodyPr/>
        <a:lstStyle/>
        <a:p>
          <a:endParaRPr lang="en-US"/>
        </a:p>
      </dgm:t>
    </dgm:pt>
    <dgm:pt modelId="{FDAB7D74-6C45-4FBC-AE36-D0A2A7BBCDCC}">
      <dgm:prSet/>
      <dgm:spPr/>
      <dgm:t>
        <a:bodyPr/>
        <a:lstStyle/>
        <a:p>
          <a:pPr rtl="0"/>
          <a:r>
            <a:rPr lang="en-US" dirty="0" smtClean="0"/>
            <a:t>A. </a:t>
          </a:r>
          <a:r>
            <a:rPr lang="en-US" dirty="0" err="1" smtClean="0"/>
            <a:t>Rozas</a:t>
          </a:r>
          <a:r>
            <a:rPr lang="en-US" dirty="0" smtClean="0"/>
            <a:t>-Fernandez, Phys. </a:t>
          </a:r>
          <a:r>
            <a:rPr lang="en-US" dirty="0" err="1" smtClean="0"/>
            <a:t>Lett</a:t>
          </a:r>
          <a:r>
            <a:rPr lang="en-US" dirty="0" smtClean="0"/>
            <a:t>. B 709, 313 (2012).</a:t>
          </a:r>
          <a:endParaRPr lang="en-US" dirty="0"/>
        </a:p>
      </dgm:t>
    </dgm:pt>
    <dgm:pt modelId="{0D57FB4E-3BD4-4646-AE3C-1532F3B4E42F}" type="parTrans" cxnId="{C9F6A4FD-B1FE-47C8-8F25-C6FA5AB0A2EE}">
      <dgm:prSet/>
      <dgm:spPr/>
      <dgm:t>
        <a:bodyPr/>
        <a:lstStyle/>
        <a:p>
          <a:endParaRPr lang="en-US"/>
        </a:p>
      </dgm:t>
    </dgm:pt>
    <dgm:pt modelId="{0665CA00-6169-4ABC-891B-89A6F725D54D}" type="sibTrans" cxnId="{C9F6A4FD-B1FE-47C8-8F25-C6FA5AB0A2EE}">
      <dgm:prSet/>
      <dgm:spPr/>
      <dgm:t>
        <a:bodyPr/>
        <a:lstStyle/>
        <a:p>
          <a:endParaRPr lang="en-US"/>
        </a:p>
      </dgm:t>
    </dgm:pt>
    <dgm:pt modelId="{1504A820-EC67-4CD3-A3AB-B721C2B2F62C}" type="pres">
      <dgm:prSet presAssocID="{5B74B486-D2E9-44D9-8836-DC3155EE2CB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370680-C0C1-42FE-A695-2C94B048078B}" type="pres">
      <dgm:prSet presAssocID="{4817ABB1-FEF5-47D1-9971-BB85D4FD227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409AE4-ACE3-4503-A6E1-B0EC0F31987C}" type="pres">
      <dgm:prSet presAssocID="{788D4BC1-A83D-4763-843C-1B3BE5410AC5}" presName="spacer" presStyleCnt="0"/>
      <dgm:spPr/>
    </dgm:pt>
    <dgm:pt modelId="{5AE0D362-0BFC-4764-9C14-77A97CE42547}" type="pres">
      <dgm:prSet presAssocID="{5D50CE63-9782-4F3F-BC58-4469C720BDA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58D724-00A7-4B4E-B78E-FF40E78F9251}" type="pres">
      <dgm:prSet presAssocID="{A4DA53DB-DBE8-4920-99C3-603FB00EC220}" presName="spacer" presStyleCnt="0"/>
      <dgm:spPr/>
    </dgm:pt>
    <dgm:pt modelId="{48323CB1-DC1B-48BD-AD1E-EECC272E9898}" type="pres">
      <dgm:prSet presAssocID="{47BF7716-6733-4F1E-B914-5683A621857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056EA3-E4D0-4EC5-A84F-8C36FBDAE001}" type="pres">
      <dgm:prSet presAssocID="{DEE6BA46-6A4B-4611-AC22-194FB93C7113}" presName="spacer" presStyleCnt="0"/>
      <dgm:spPr/>
    </dgm:pt>
    <dgm:pt modelId="{8F3078DF-0198-4D56-8B30-68CD4903B0D8}" type="pres">
      <dgm:prSet presAssocID="{FDAB7D74-6C45-4FBC-AE36-D0A2A7BBCDC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10AFC7-6B73-411E-9EE8-8FAFFE1E25DD}" srcId="{5B74B486-D2E9-44D9-8836-DC3155EE2CB5}" destId="{4817ABB1-FEF5-47D1-9971-BB85D4FD227D}" srcOrd="0" destOrd="0" parTransId="{D6AFFB3B-C167-4E7A-8F69-9A873DB2E8CF}" sibTransId="{788D4BC1-A83D-4763-843C-1B3BE5410AC5}"/>
    <dgm:cxn modelId="{0BB955CD-E5E8-4DE7-9BC9-F642C54EE46C}" type="presOf" srcId="{47BF7716-6733-4F1E-B914-5683A6218574}" destId="{48323CB1-DC1B-48BD-AD1E-EECC272E9898}" srcOrd="0" destOrd="0" presId="urn:microsoft.com/office/officeart/2005/8/layout/vList2"/>
    <dgm:cxn modelId="{B4250A20-E1D9-496B-9B0F-0BB5291A26F6}" type="presOf" srcId="{5B74B486-D2E9-44D9-8836-DC3155EE2CB5}" destId="{1504A820-EC67-4CD3-A3AB-B721C2B2F62C}" srcOrd="0" destOrd="0" presId="urn:microsoft.com/office/officeart/2005/8/layout/vList2"/>
    <dgm:cxn modelId="{C9F6A4FD-B1FE-47C8-8F25-C6FA5AB0A2EE}" srcId="{5B74B486-D2E9-44D9-8836-DC3155EE2CB5}" destId="{FDAB7D74-6C45-4FBC-AE36-D0A2A7BBCDCC}" srcOrd="3" destOrd="0" parTransId="{0D57FB4E-3BD4-4646-AE3C-1532F3B4E42F}" sibTransId="{0665CA00-6169-4ABC-891B-89A6F725D54D}"/>
    <dgm:cxn modelId="{A6946037-5AD1-4C56-8088-26F3F9D11305}" type="presOf" srcId="{FDAB7D74-6C45-4FBC-AE36-D0A2A7BBCDCC}" destId="{8F3078DF-0198-4D56-8B30-68CD4903B0D8}" srcOrd="0" destOrd="0" presId="urn:microsoft.com/office/officeart/2005/8/layout/vList2"/>
    <dgm:cxn modelId="{1D41A5B2-A9E9-479D-973B-0DF42118AFD3}" srcId="{5B74B486-D2E9-44D9-8836-DC3155EE2CB5}" destId="{5D50CE63-9782-4F3F-BC58-4469C720BDA7}" srcOrd="1" destOrd="0" parTransId="{D047AE43-3436-4268-B68C-84A9E35DE72A}" sibTransId="{A4DA53DB-DBE8-4920-99C3-603FB00EC220}"/>
    <dgm:cxn modelId="{F17319AF-8A8B-4BD6-826C-22CAECBBF060}" type="presOf" srcId="{5D50CE63-9782-4F3F-BC58-4469C720BDA7}" destId="{5AE0D362-0BFC-4764-9C14-77A97CE42547}" srcOrd="0" destOrd="0" presId="urn:microsoft.com/office/officeart/2005/8/layout/vList2"/>
    <dgm:cxn modelId="{F931340E-46F9-4E82-AFF9-5174A94E5E76}" srcId="{5B74B486-D2E9-44D9-8836-DC3155EE2CB5}" destId="{47BF7716-6733-4F1E-B914-5683A6218574}" srcOrd="2" destOrd="0" parTransId="{C2DD5251-AB43-4540-BC49-8D582984E8E7}" sibTransId="{DEE6BA46-6A4B-4611-AC22-194FB93C7113}"/>
    <dgm:cxn modelId="{D2711847-9340-47DE-8137-641BF550D4C9}" type="presOf" srcId="{4817ABB1-FEF5-47D1-9971-BB85D4FD227D}" destId="{F1370680-C0C1-42FE-A695-2C94B048078B}" srcOrd="0" destOrd="0" presId="urn:microsoft.com/office/officeart/2005/8/layout/vList2"/>
    <dgm:cxn modelId="{3ECF41C9-7B28-4730-A3BD-E4ADFEA5A88F}" type="presParOf" srcId="{1504A820-EC67-4CD3-A3AB-B721C2B2F62C}" destId="{F1370680-C0C1-42FE-A695-2C94B048078B}" srcOrd="0" destOrd="0" presId="urn:microsoft.com/office/officeart/2005/8/layout/vList2"/>
    <dgm:cxn modelId="{492B7F83-ED3E-4C4C-B092-46BD14EF1BE8}" type="presParOf" srcId="{1504A820-EC67-4CD3-A3AB-B721C2B2F62C}" destId="{7B409AE4-ACE3-4503-A6E1-B0EC0F31987C}" srcOrd="1" destOrd="0" presId="urn:microsoft.com/office/officeart/2005/8/layout/vList2"/>
    <dgm:cxn modelId="{5D7F6487-A8A7-49DE-80C5-45575542D746}" type="presParOf" srcId="{1504A820-EC67-4CD3-A3AB-B721C2B2F62C}" destId="{5AE0D362-0BFC-4764-9C14-77A97CE42547}" srcOrd="2" destOrd="0" presId="urn:microsoft.com/office/officeart/2005/8/layout/vList2"/>
    <dgm:cxn modelId="{40291E6D-0DAB-43AC-9B7F-C89D574F6186}" type="presParOf" srcId="{1504A820-EC67-4CD3-A3AB-B721C2B2F62C}" destId="{2358D724-00A7-4B4E-B78E-FF40E78F9251}" srcOrd="3" destOrd="0" presId="urn:microsoft.com/office/officeart/2005/8/layout/vList2"/>
    <dgm:cxn modelId="{1B18977E-8B06-43DD-8022-F6C9A7358A7B}" type="presParOf" srcId="{1504A820-EC67-4CD3-A3AB-B721C2B2F62C}" destId="{48323CB1-DC1B-48BD-AD1E-EECC272E9898}" srcOrd="4" destOrd="0" presId="urn:microsoft.com/office/officeart/2005/8/layout/vList2"/>
    <dgm:cxn modelId="{45F24E88-B1DB-44A7-9141-457146113A58}" type="presParOf" srcId="{1504A820-EC67-4CD3-A3AB-B721C2B2F62C}" destId="{97056EA3-E4D0-4EC5-A84F-8C36FBDAE001}" srcOrd="5" destOrd="0" presId="urn:microsoft.com/office/officeart/2005/8/layout/vList2"/>
    <dgm:cxn modelId="{B07A46C4-3297-44CE-ADF7-7FFC34B08444}" type="presParOf" srcId="{1504A820-EC67-4CD3-A3AB-B721C2B2F62C}" destId="{8F3078DF-0198-4D56-8B30-68CD4903B0D8}" srcOrd="6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AC271A-4F5A-4FF5-AD51-48B987ABA1AB}" type="doc">
      <dgm:prSet loTypeId="urn:microsoft.com/office/officeart/2005/8/layout/vList4" loCatId="list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E33F8CDC-87BD-4AA6-80BE-66EB5643F790}">
      <dgm:prSet/>
      <dgm:spPr/>
      <dgm:t>
        <a:bodyPr/>
        <a:lstStyle/>
        <a:p>
          <a:pPr rtl="0"/>
          <a:r>
            <a:rPr lang="en-US" b="1" dirty="0" smtClean="0">
              <a:latin typeface="Times New Roman" pitchFamily="18" charset="0"/>
              <a:cs typeface="Times New Roman" pitchFamily="18" charset="0"/>
            </a:rPr>
            <a:t>One of the most important quantity to describe the features of dark energy models is the equation of state (</a:t>
          </a:r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EoS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) </a:t>
          </a:r>
          <a:r>
            <a:rPr lang="en-US" b="1" i="1" dirty="0" smtClean="0">
              <a:latin typeface="Times New Roman" pitchFamily="18" charset="0"/>
              <a:cs typeface="Times New Roman" pitchFamily="18" charset="0"/>
            </a:rPr>
            <a:t>w</a:t>
          </a:r>
          <a:r>
            <a:rPr lang="en-US" b="1" i="1" baseline="-25000" dirty="0" smtClean="0">
              <a:latin typeface="Times New Roman" pitchFamily="18" charset="0"/>
              <a:cs typeface="Times New Roman" pitchFamily="18" charset="0"/>
            </a:rPr>
            <a:t>DE</a:t>
          </a:r>
          <a:r>
            <a:rPr lang="en-US" b="1" i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which is the ratio of the pressure p to the energy density </a:t>
          </a:r>
          <a:r>
            <a:rPr lang="en-US" b="1" i="1" dirty="0" err="1" smtClean="0">
              <a:latin typeface="Times New Roman" pitchFamily="18" charset="0"/>
              <a:cs typeface="Times New Roman" pitchFamily="18" charset="0"/>
            </a:rPr>
            <a:t>ρ</a:t>
          </a:r>
          <a:r>
            <a:rPr lang="en-US" b="1" i="1" baseline="-25000" dirty="0" err="1" smtClean="0">
              <a:latin typeface="Times New Roman" pitchFamily="18" charset="0"/>
              <a:cs typeface="Times New Roman" pitchFamily="18" charset="0"/>
            </a:rPr>
            <a:t>DE</a:t>
          </a:r>
          <a:r>
            <a:rPr lang="en-US" b="1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of dark energy, defined as </a:t>
          </a:r>
          <a:r>
            <a:rPr lang="en-US" b="1" i="1" dirty="0" smtClean="0">
              <a:latin typeface="Times New Roman" pitchFamily="18" charset="0"/>
              <a:cs typeface="Times New Roman" pitchFamily="18" charset="0"/>
            </a:rPr>
            <a:t>w</a:t>
          </a:r>
          <a:r>
            <a:rPr lang="en-US" b="1" i="1" baseline="-25000" dirty="0" smtClean="0">
              <a:latin typeface="Times New Roman" pitchFamily="18" charset="0"/>
              <a:cs typeface="Times New Roman" pitchFamily="18" charset="0"/>
            </a:rPr>
            <a:t>DE</a:t>
          </a:r>
          <a:r>
            <a:rPr lang="en-US" b="1" i="1" dirty="0" smtClean="0">
              <a:latin typeface="Times New Roman" pitchFamily="18" charset="0"/>
              <a:cs typeface="Times New Roman" pitchFamily="18" charset="0"/>
            </a:rPr>
            <a:t> ≡ </a:t>
          </a:r>
          <a:r>
            <a:rPr lang="en-US" b="1" i="1" dirty="0" err="1" smtClean="0">
              <a:latin typeface="Times New Roman" pitchFamily="18" charset="0"/>
              <a:cs typeface="Times New Roman" pitchFamily="18" charset="0"/>
            </a:rPr>
            <a:t>p</a:t>
          </a:r>
          <a:r>
            <a:rPr lang="en-US" b="1" i="1" baseline="-25000" dirty="0" err="1" smtClean="0">
              <a:latin typeface="Times New Roman" pitchFamily="18" charset="0"/>
              <a:cs typeface="Times New Roman" pitchFamily="18" charset="0"/>
            </a:rPr>
            <a:t>DE</a:t>
          </a:r>
          <a:r>
            <a:rPr lang="en-US" b="1" i="1" dirty="0" smtClean="0">
              <a:latin typeface="Times New Roman" pitchFamily="18" charset="0"/>
              <a:cs typeface="Times New Roman" pitchFamily="18" charset="0"/>
            </a:rPr>
            <a:t>/</a:t>
          </a:r>
          <a:r>
            <a:rPr lang="en-US" b="1" i="1" dirty="0" err="1" smtClean="0">
              <a:latin typeface="Times New Roman" pitchFamily="18" charset="0"/>
              <a:cs typeface="Times New Roman" pitchFamily="18" charset="0"/>
            </a:rPr>
            <a:t>ρ</a:t>
          </a:r>
          <a:r>
            <a:rPr lang="en-US" b="1" i="1" baseline="-25000" dirty="0" err="1" smtClean="0">
              <a:latin typeface="Times New Roman" pitchFamily="18" charset="0"/>
              <a:cs typeface="Times New Roman" pitchFamily="18" charset="0"/>
            </a:rPr>
            <a:t>DE</a:t>
          </a:r>
          <a:r>
            <a:rPr lang="en-US" b="1" i="1" dirty="0" smtClean="0">
              <a:latin typeface="Times New Roman" pitchFamily="18" charset="0"/>
              <a:cs typeface="Times New Roman" pitchFamily="18" charset="0"/>
            </a:rPr>
            <a:t>.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78490F02-BE87-4191-A9BE-FF52CDF22C74}" type="parTrans" cxnId="{D0B44E1D-3A09-4E2C-8484-C66E19673524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EFE89D96-6EB7-4A3D-AEDF-AD324819EA35}" type="sibTrans" cxnId="{D0B44E1D-3A09-4E2C-8484-C66E19673524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B399A4F6-91E1-4D7A-939D-F457F3BC143E}">
      <dgm:prSet/>
      <dgm:spPr/>
      <dgm:t>
        <a:bodyPr/>
        <a:lstStyle/>
        <a:p>
          <a:pPr rtl="0"/>
          <a:r>
            <a:rPr lang="en-US" b="1" dirty="0" smtClean="0">
              <a:latin typeface="Times New Roman" pitchFamily="18" charset="0"/>
              <a:cs typeface="Times New Roman" pitchFamily="18" charset="0"/>
            </a:rPr>
            <a:t>We suppose that in the background level, the universe is homogeneous and isotropic and hence assume the </a:t>
          </a:r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Friedmann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-Robertson-Walker (FRW) space-time.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2CE9FCA2-F200-44E9-AD3B-92E41978C10A}" type="parTrans" cxnId="{C70C7B8E-179E-4927-B181-738E2C7469A6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32D5590E-B49B-471D-A3BC-F11BA5216EF0}" type="sibTrans" cxnId="{C70C7B8E-179E-4927-B181-738E2C7469A6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66D1B858-0051-4A8C-AE2F-7D4A9E28CCEE}">
      <dgm:prSet/>
      <dgm:spPr/>
      <dgm:t>
        <a:bodyPr/>
        <a:lstStyle/>
        <a:p>
          <a:pPr rtl="0"/>
          <a:r>
            <a:rPr lang="el-GR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Λ</a:t>
          </a:r>
          <a:r>
            <a:rPr lang="en-US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CDM 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model, in which </a:t>
          </a:r>
          <a:r>
            <a:rPr lang="en-US" b="1" i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w</a:t>
          </a:r>
          <a:r>
            <a:rPr lang="en-US" b="1" i="1" baseline="-250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DE</a:t>
          </a:r>
          <a:r>
            <a:rPr lang="en-US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is a constant and exactly equal to −1</a:t>
          </a:r>
          <a:r>
            <a:rPr lang="en-US" b="1" i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quintessence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model, where </a:t>
          </a:r>
          <a:r>
            <a:rPr lang="en-US" b="1" i="1" dirty="0" err="1" smtClean="0">
              <a:latin typeface="Times New Roman" pitchFamily="18" charset="0"/>
              <a:cs typeface="Times New Roman" pitchFamily="18" charset="0"/>
            </a:rPr>
            <a:t>w</a:t>
          </a:r>
          <a:r>
            <a:rPr lang="en-US" b="1" i="1" baseline="-25000" dirty="0" err="1" smtClean="0">
              <a:latin typeface="Times New Roman" pitchFamily="18" charset="0"/>
              <a:cs typeface="Times New Roman" pitchFamily="18" charset="0"/>
            </a:rPr>
            <a:t>DE</a:t>
          </a:r>
          <a:r>
            <a:rPr lang="en-US" b="1" i="1" dirty="0" smtClean="0">
              <a:latin typeface="Times New Roman" pitchFamily="18" charset="0"/>
              <a:cs typeface="Times New Roman" pitchFamily="18" charset="0"/>
            </a:rPr>
            <a:t> is a dynamical quantity and        </a:t>
          </a:r>
          <a:r>
            <a: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−1 </a:t>
          </a:r>
          <a:r>
            <a:rPr lang="en-US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&lt; </a:t>
          </a:r>
          <a:r>
            <a:rPr lang="en-US" b="1" i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w</a:t>
          </a:r>
          <a:r>
            <a:rPr lang="en-US" b="1" i="1" baseline="-250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DE</a:t>
          </a:r>
          <a:r>
            <a:rPr lang="en-US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&lt; −1/3</a:t>
          </a:r>
          <a:r>
            <a:rPr lang="en-US" b="1" i="1" dirty="0" smtClean="0">
              <a:latin typeface="Times New Roman" pitchFamily="18" charset="0"/>
              <a:cs typeface="Times New Roman" pitchFamily="18" charset="0"/>
            </a:rPr>
            <a:t>, and </a:t>
          </a:r>
          <a:r>
            <a:rPr lang="en-US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phantom model</a:t>
          </a:r>
          <a:r>
            <a:rPr lang="en-US" b="1" i="1" dirty="0" smtClean="0">
              <a:latin typeface="Times New Roman" pitchFamily="18" charset="0"/>
              <a:cs typeface="Times New Roman" pitchFamily="18" charset="0"/>
            </a:rPr>
            <a:t>, where </a:t>
          </a:r>
          <a:r>
            <a:rPr lang="en-US" b="1" i="1" dirty="0" err="1" smtClean="0">
              <a:latin typeface="Times New Roman" pitchFamily="18" charset="0"/>
              <a:cs typeface="Times New Roman" pitchFamily="18" charset="0"/>
            </a:rPr>
            <a:t>w</a:t>
          </a:r>
          <a:r>
            <a:rPr lang="en-US" b="1" i="1" baseline="-25000" dirty="0" err="1" smtClean="0">
              <a:latin typeface="Times New Roman" pitchFamily="18" charset="0"/>
              <a:cs typeface="Times New Roman" pitchFamily="18" charset="0"/>
            </a:rPr>
            <a:t>DE</a:t>
          </a:r>
          <a:r>
            <a:rPr lang="en-US" b="1" i="1" dirty="0" smtClean="0">
              <a:latin typeface="Times New Roman" pitchFamily="18" charset="0"/>
              <a:cs typeface="Times New Roman" pitchFamily="18" charset="0"/>
            </a:rPr>
            <a:t> also 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varies in time and </a:t>
          </a:r>
          <a:r>
            <a:rPr lang="en-US" b="1" i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w</a:t>
          </a:r>
          <a:r>
            <a:rPr lang="en-US" b="1" i="1" baseline="-250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DE</a:t>
          </a:r>
          <a:r>
            <a:rPr lang="en-US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&lt; −1</a:t>
          </a:r>
          <a:r>
            <a:rPr lang="en-US" b="1" i="1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en-US" b="1" i="0" dirty="0" smtClean="0">
              <a:latin typeface="Times New Roman" pitchFamily="18" charset="0"/>
              <a:cs typeface="Times New Roman" pitchFamily="18" charset="0"/>
            </a:rPr>
            <a:t>This means that one cosmology 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may be described equivalently by different model descriptions.</a:t>
          </a:r>
          <a:endParaRPr lang="en-US" b="1" i="1" dirty="0">
            <a:latin typeface="Times New Roman" pitchFamily="18" charset="0"/>
            <a:cs typeface="Times New Roman" pitchFamily="18" charset="0"/>
          </a:endParaRPr>
        </a:p>
      </dgm:t>
    </dgm:pt>
    <dgm:pt modelId="{CC1A9DB3-D559-430D-827E-2FB6E53E8D18}" type="parTrans" cxnId="{2C6AD724-163A-45A2-9D3B-20964D8BE30F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88FA82B2-0637-4D65-A395-BCBA10F1C1E2}" type="sibTrans" cxnId="{2C6AD724-163A-45A2-9D3B-20964D8BE30F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93AE17A0-D626-426D-A20D-A109107AF258}" type="pres">
      <dgm:prSet presAssocID="{DDAC271A-4F5A-4FF5-AD51-48B987ABA1A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61AD7E-5E0B-42EA-AA2C-7FF35C008BD4}" type="pres">
      <dgm:prSet presAssocID="{E33F8CDC-87BD-4AA6-80BE-66EB5643F790}" presName="comp" presStyleCnt="0"/>
      <dgm:spPr/>
      <dgm:t>
        <a:bodyPr/>
        <a:lstStyle/>
        <a:p>
          <a:endParaRPr lang="en-US"/>
        </a:p>
      </dgm:t>
    </dgm:pt>
    <dgm:pt modelId="{ED19ECA1-CF32-488A-9D13-A1B75E429AAE}" type="pres">
      <dgm:prSet presAssocID="{E33F8CDC-87BD-4AA6-80BE-66EB5643F790}" presName="box" presStyleLbl="node1" presStyleIdx="0" presStyleCnt="3"/>
      <dgm:spPr/>
      <dgm:t>
        <a:bodyPr/>
        <a:lstStyle/>
        <a:p>
          <a:endParaRPr lang="en-US"/>
        </a:p>
      </dgm:t>
    </dgm:pt>
    <dgm:pt modelId="{B46D1EEB-AE5F-4C95-9437-87AFFE340D7A}" type="pres">
      <dgm:prSet presAssocID="{E33F8CDC-87BD-4AA6-80BE-66EB5643F790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A9D709F-4E98-415E-AE68-0072F05046F5}" type="pres">
      <dgm:prSet presAssocID="{E33F8CDC-87BD-4AA6-80BE-66EB5643F79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4DDA6F-C477-4449-9B56-1D0A3D910924}" type="pres">
      <dgm:prSet presAssocID="{EFE89D96-6EB7-4A3D-AEDF-AD324819EA35}" presName="spacer" presStyleCnt="0"/>
      <dgm:spPr/>
      <dgm:t>
        <a:bodyPr/>
        <a:lstStyle/>
        <a:p>
          <a:endParaRPr lang="en-US"/>
        </a:p>
      </dgm:t>
    </dgm:pt>
    <dgm:pt modelId="{101CE5CA-9185-48A7-9EB6-E18CBBE5B44A}" type="pres">
      <dgm:prSet presAssocID="{B399A4F6-91E1-4D7A-939D-F457F3BC143E}" presName="comp" presStyleCnt="0"/>
      <dgm:spPr/>
      <dgm:t>
        <a:bodyPr/>
        <a:lstStyle/>
        <a:p>
          <a:endParaRPr lang="en-US"/>
        </a:p>
      </dgm:t>
    </dgm:pt>
    <dgm:pt modelId="{DC23DD2C-22C2-464A-A892-6450BD247E94}" type="pres">
      <dgm:prSet presAssocID="{B399A4F6-91E1-4D7A-939D-F457F3BC143E}" presName="box" presStyleLbl="node1" presStyleIdx="1" presStyleCnt="3"/>
      <dgm:spPr/>
      <dgm:t>
        <a:bodyPr/>
        <a:lstStyle/>
        <a:p>
          <a:endParaRPr lang="en-US"/>
        </a:p>
      </dgm:t>
    </dgm:pt>
    <dgm:pt modelId="{7D961929-1C0C-42BC-868D-DB4C29FA6200}" type="pres">
      <dgm:prSet presAssocID="{B399A4F6-91E1-4D7A-939D-F457F3BC143E}" presName="img" presStyleLbl="fgImgPlace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623A8F6-481B-408D-B825-46F40412DF98}" type="pres">
      <dgm:prSet presAssocID="{B399A4F6-91E1-4D7A-939D-F457F3BC143E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9B3421-4B26-4A46-9993-8BBE7D55F953}" type="pres">
      <dgm:prSet presAssocID="{32D5590E-B49B-471D-A3BC-F11BA5216EF0}" presName="spacer" presStyleCnt="0"/>
      <dgm:spPr/>
      <dgm:t>
        <a:bodyPr/>
        <a:lstStyle/>
        <a:p>
          <a:endParaRPr lang="en-US"/>
        </a:p>
      </dgm:t>
    </dgm:pt>
    <dgm:pt modelId="{CEEF8298-E9B6-4A75-BFBD-F3371F8ACA84}" type="pres">
      <dgm:prSet presAssocID="{66D1B858-0051-4A8C-AE2F-7D4A9E28CCEE}" presName="comp" presStyleCnt="0"/>
      <dgm:spPr/>
      <dgm:t>
        <a:bodyPr/>
        <a:lstStyle/>
        <a:p>
          <a:endParaRPr lang="en-US"/>
        </a:p>
      </dgm:t>
    </dgm:pt>
    <dgm:pt modelId="{EB51EF5E-7C75-4852-830B-2446C2FC7B19}" type="pres">
      <dgm:prSet presAssocID="{66D1B858-0051-4A8C-AE2F-7D4A9E28CCEE}" presName="box" presStyleLbl="node1" presStyleIdx="2" presStyleCnt="3"/>
      <dgm:spPr/>
      <dgm:t>
        <a:bodyPr/>
        <a:lstStyle/>
        <a:p>
          <a:endParaRPr lang="en-US"/>
        </a:p>
      </dgm:t>
    </dgm:pt>
    <dgm:pt modelId="{B4AA24F4-BE54-42C8-86EF-7744BE2A6D8A}" type="pres">
      <dgm:prSet presAssocID="{66D1B858-0051-4A8C-AE2F-7D4A9E28CCEE}" presName="img" presStyleLbl="fgImgPlace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18FDD58-DDE0-4DDE-900C-58FF467F7C59}" type="pres">
      <dgm:prSet presAssocID="{66D1B858-0051-4A8C-AE2F-7D4A9E28CCEE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B44E1D-3A09-4E2C-8484-C66E19673524}" srcId="{DDAC271A-4F5A-4FF5-AD51-48B987ABA1AB}" destId="{E33F8CDC-87BD-4AA6-80BE-66EB5643F790}" srcOrd="0" destOrd="0" parTransId="{78490F02-BE87-4191-A9BE-FF52CDF22C74}" sibTransId="{EFE89D96-6EB7-4A3D-AEDF-AD324819EA35}"/>
    <dgm:cxn modelId="{CAB95720-8CD8-4F07-94AA-170618B0DAF1}" type="presOf" srcId="{B399A4F6-91E1-4D7A-939D-F457F3BC143E}" destId="{3623A8F6-481B-408D-B825-46F40412DF98}" srcOrd="1" destOrd="0" presId="urn:microsoft.com/office/officeart/2005/8/layout/vList4"/>
    <dgm:cxn modelId="{0156E4F7-7324-412B-87AB-2F793F3AE89A}" type="presOf" srcId="{66D1B858-0051-4A8C-AE2F-7D4A9E28CCEE}" destId="{F18FDD58-DDE0-4DDE-900C-58FF467F7C59}" srcOrd="1" destOrd="0" presId="urn:microsoft.com/office/officeart/2005/8/layout/vList4"/>
    <dgm:cxn modelId="{EB3A91E2-BAE9-4DBD-B00B-E35455207059}" type="presOf" srcId="{B399A4F6-91E1-4D7A-939D-F457F3BC143E}" destId="{DC23DD2C-22C2-464A-A892-6450BD247E94}" srcOrd="0" destOrd="0" presId="urn:microsoft.com/office/officeart/2005/8/layout/vList4"/>
    <dgm:cxn modelId="{0EB0ADAC-1E4A-4D10-ADDF-BA7F452E474C}" type="presOf" srcId="{E33F8CDC-87BD-4AA6-80BE-66EB5643F790}" destId="{ED19ECA1-CF32-488A-9D13-A1B75E429AAE}" srcOrd="0" destOrd="0" presId="urn:microsoft.com/office/officeart/2005/8/layout/vList4"/>
    <dgm:cxn modelId="{C855ED0D-1584-40CB-AC32-67EA7DB39805}" type="presOf" srcId="{66D1B858-0051-4A8C-AE2F-7D4A9E28CCEE}" destId="{EB51EF5E-7C75-4852-830B-2446C2FC7B19}" srcOrd="0" destOrd="0" presId="urn:microsoft.com/office/officeart/2005/8/layout/vList4"/>
    <dgm:cxn modelId="{C70C7B8E-179E-4927-B181-738E2C7469A6}" srcId="{DDAC271A-4F5A-4FF5-AD51-48B987ABA1AB}" destId="{B399A4F6-91E1-4D7A-939D-F457F3BC143E}" srcOrd="1" destOrd="0" parTransId="{2CE9FCA2-F200-44E9-AD3B-92E41978C10A}" sibTransId="{32D5590E-B49B-471D-A3BC-F11BA5216EF0}"/>
    <dgm:cxn modelId="{B427B2CB-B9C4-4194-855A-5652E6B2C7CF}" type="presOf" srcId="{E33F8CDC-87BD-4AA6-80BE-66EB5643F790}" destId="{DA9D709F-4E98-415E-AE68-0072F05046F5}" srcOrd="1" destOrd="0" presId="urn:microsoft.com/office/officeart/2005/8/layout/vList4"/>
    <dgm:cxn modelId="{2C6AD724-163A-45A2-9D3B-20964D8BE30F}" srcId="{DDAC271A-4F5A-4FF5-AD51-48B987ABA1AB}" destId="{66D1B858-0051-4A8C-AE2F-7D4A9E28CCEE}" srcOrd="2" destOrd="0" parTransId="{CC1A9DB3-D559-430D-827E-2FB6E53E8D18}" sibTransId="{88FA82B2-0637-4D65-A395-BCBA10F1C1E2}"/>
    <dgm:cxn modelId="{F3A78F6A-FBAF-42D7-8E63-E70CDB60519B}" type="presOf" srcId="{DDAC271A-4F5A-4FF5-AD51-48B987ABA1AB}" destId="{93AE17A0-D626-426D-A20D-A109107AF258}" srcOrd="0" destOrd="0" presId="urn:microsoft.com/office/officeart/2005/8/layout/vList4"/>
    <dgm:cxn modelId="{4E8256D2-50EA-488A-98D0-7A5354A78E0F}" type="presParOf" srcId="{93AE17A0-D626-426D-A20D-A109107AF258}" destId="{5461AD7E-5E0B-42EA-AA2C-7FF35C008BD4}" srcOrd="0" destOrd="0" presId="urn:microsoft.com/office/officeart/2005/8/layout/vList4"/>
    <dgm:cxn modelId="{7064C272-0671-4906-81AE-103CCCD996C8}" type="presParOf" srcId="{5461AD7E-5E0B-42EA-AA2C-7FF35C008BD4}" destId="{ED19ECA1-CF32-488A-9D13-A1B75E429AAE}" srcOrd="0" destOrd="0" presId="urn:microsoft.com/office/officeart/2005/8/layout/vList4"/>
    <dgm:cxn modelId="{943E9071-4E98-437F-A095-FE413CE0BCC4}" type="presParOf" srcId="{5461AD7E-5E0B-42EA-AA2C-7FF35C008BD4}" destId="{B46D1EEB-AE5F-4C95-9437-87AFFE340D7A}" srcOrd="1" destOrd="0" presId="urn:microsoft.com/office/officeart/2005/8/layout/vList4"/>
    <dgm:cxn modelId="{1568CBCB-AB0E-4713-A1C2-B71A0052A113}" type="presParOf" srcId="{5461AD7E-5E0B-42EA-AA2C-7FF35C008BD4}" destId="{DA9D709F-4E98-415E-AE68-0072F05046F5}" srcOrd="2" destOrd="0" presId="urn:microsoft.com/office/officeart/2005/8/layout/vList4"/>
    <dgm:cxn modelId="{57C092C7-235B-4049-AB0B-DD1EBCA6C080}" type="presParOf" srcId="{93AE17A0-D626-426D-A20D-A109107AF258}" destId="{8B4DDA6F-C477-4449-9B56-1D0A3D910924}" srcOrd="1" destOrd="0" presId="urn:microsoft.com/office/officeart/2005/8/layout/vList4"/>
    <dgm:cxn modelId="{CB5FF26B-4B87-406A-8E76-3A8DE87D291C}" type="presParOf" srcId="{93AE17A0-D626-426D-A20D-A109107AF258}" destId="{101CE5CA-9185-48A7-9EB6-E18CBBE5B44A}" srcOrd="2" destOrd="0" presId="urn:microsoft.com/office/officeart/2005/8/layout/vList4"/>
    <dgm:cxn modelId="{95C3ED4E-3409-4C05-AD68-37C2F0657AB5}" type="presParOf" srcId="{101CE5CA-9185-48A7-9EB6-E18CBBE5B44A}" destId="{DC23DD2C-22C2-464A-A892-6450BD247E94}" srcOrd="0" destOrd="0" presId="urn:microsoft.com/office/officeart/2005/8/layout/vList4"/>
    <dgm:cxn modelId="{C1E4C4F2-1EE1-4DB4-AB64-FA930D7C3EE4}" type="presParOf" srcId="{101CE5CA-9185-48A7-9EB6-E18CBBE5B44A}" destId="{7D961929-1C0C-42BC-868D-DB4C29FA6200}" srcOrd="1" destOrd="0" presId="urn:microsoft.com/office/officeart/2005/8/layout/vList4"/>
    <dgm:cxn modelId="{5C37B2EC-33B1-49A7-8B07-D2C055CACAAC}" type="presParOf" srcId="{101CE5CA-9185-48A7-9EB6-E18CBBE5B44A}" destId="{3623A8F6-481B-408D-B825-46F40412DF98}" srcOrd="2" destOrd="0" presId="urn:microsoft.com/office/officeart/2005/8/layout/vList4"/>
    <dgm:cxn modelId="{825BCB62-4B39-46B5-8EF2-E3F009503DBC}" type="presParOf" srcId="{93AE17A0-D626-426D-A20D-A109107AF258}" destId="{329B3421-4B26-4A46-9993-8BBE7D55F953}" srcOrd="3" destOrd="0" presId="urn:microsoft.com/office/officeart/2005/8/layout/vList4"/>
    <dgm:cxn modelId="{4BC8BFA0-C16F-4F5E-85E4-9901CE0C3193}" type="presParOf" srcId="{93AE17A0-D626-426D-A20D-A109107AF258}" destId="{CEEF8298-E9B6-4A75-BFBD-F3371F8ACA84}" srcOrd="4" destOrd="0" presId="urn:microsoft.com/office/officeart/2005/8/layout/vList4"/>
    <dgm:cxn modelId="{7B9BEB4B-FD10-44F8-9815-E9EB95DEF9B0}" type="presParOf" srcId="{CEEF8298-E9B6-4A75-BFBD-F3371F8ACA84}" destId="{EB51EF5E-7C75-4852-830B-2446C2FC7B19}" srcOrd="0" destOrd="0" presId="urn:microsoft.com/office/officeart/2005/8/layout/vList4"/>
    <dgm:cxn modelId="{50DCDC0F-73C3-4B22-8FB6-35E5F3438EDF}" type="presParOf" srcId="{CEEF8298-E9B6-4A75-BFBD-F3371F8ACA84}" destId="{B4AA24F4-BE54-42C8-86EF-7744BE2A6D8A}" srcOrd="1" destOrd="0" presId="urn:microsoft.com/office/officeart/2005/8/layout/vList4"/>
    <dgm:cxn modelId="{F8EA7C6E-F990-4604-8F47-A7DADED675CA}" type="presParOf" srcId="{CEEF8298-E9B6-4A75-BFBD-F3371F8ACA84}" destId="{F18FDD58-DDE0-4DDE-900C-58FF467F7C59}" srcOrd="2" destOrd="0" presId="urn:microsoft.com/office/officeart/2005/8/layout/vList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D35EFE-7B3B-45CB-88E5-334A0ED52EE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088F6E-B9D4-41E3-95D5-CE20DCA34F3C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dirty="0" smtClean="0"/>
            <a:t>Cosmological constant </a:t>
          </a:r>
          <a:r>
            <a:rPr lang="el-GR" dirty="0" smtClean="0">
              <a:latin typeface="Times New Roman"/>
              <a:cs typeface="Times New Roman"/>
            </a:rPr>
            <a:t>Λ</a:t>
          </a:r>
          <a:endParaRPr lang="en-US" dirty="0"/>
        </a:p>
      </dgm:t>
    </dgm:pt>
    <dgm:pt modelId="{52DA90D1-C2BB-4C76-89A1-9507BB9AE19E}" type="parTrans" cxnId="{030B5339-166F-4E7E-B1DF-800C14DCB023}">
      <dgm:prSet/>
      <dgm:spPr/>
      <dgm:t>
        <a:bodyPr/>
        <a:lstStyle/>
        <a:p>
          <a:endParaRPr lang="en-US"/>
        </a:p>
      </dgm:t>
    </dgm:pt>
    <dgm:pt modelId="{1C30536E-CDFF-4DD2-9FDA-5AA6994C0B43}" type="sibTrans" cxnId="{030B5339-166F-4E7E-B1DF-800C14DCB023}">
      <dgm:prSet/>
      <dgm:spPr/>
      <dgm:t>
        <a:bodyPr/>
        <a:lstStyle/>
        <a:p>
          <a:endParaRPr lang="en-US"/>
        </a:p>
      </dgm:t>
    </dgm:pt>
    <dgm:pt modelId="{B4183AB8-A7DE-4FB3-A88B-F10CEC53C5A8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dirty="0" smtClean="0"/>
            <a:t>Holographic dark energies</a:t>
          </a:r>
          <a:endParaRPr lang="en-US" dirty="0"/>
        </a:p>
      </dgm:t>
    </dgm:pt>
    <dgm:pt modelId="{3B91DA00-2C18-4D69-BEA5-5FA783762A6E}" type="parTrans" cxnId="{067AEED1-9254-48C6-85C6-3A7B5417610D}">
      <dgm:prSet/>
      <dgm:spPr/>
      <dgm:t>
        <a:bodyPr/>
        <a:lstStyle/>
        <a:p>
          <a:endParaRPr lang="en-US"/>
        </a:p>
      </dgm:t>
    </dgm:pt>
    <dgm:pt modelId="{E5E58F6D-DB43-4532-940A-1E51F1D6130D}" type="sibTrans" cxnId="{067AEED1-9254-48C6-85C6-3A7B5417610D}">
      <dgm:prSet/>
      <dgm:spPr/>
      <dgm:t>
        <a:bodyPr/>
        <a:lstStyle/>
        <a:p>
          <a:endParaRPr lang="en-US"/>
        </a:p>
      </dgm:t>
    </dgm:pt>
    <dgm:pt modelId="{B916DB05-40BA-4C85-95A8-4ED2EB6C86FF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dirty="0" smtClean="0"/>
            <a:t>Scalar field models</a:t>
          </a:r>
          <a:endParaRPr lang="en-US" dirty="0"/>
        </a:p>
      </dgm:t>
    </dgm:pt>
    <dgm:pt modelId="{249983D6-BB4F-4CD8-98CE-7ACD900E5481}" type="parTrans" cxnId="{3ED8A7C3-9F19-4E95-BCCD-7AC26B2ED67A}">
      <dgm:prSet/>
      <dgm:spPr/>
      <dgm:t>
        <a:bodyPr/>
        <a:lstStyle/>
        <a:p>
          <a:endParaRPr lang="en-US"/>
        </a:p>
      </dgm:t>
    </dgm:pt>
    <dgm:pt modelId="{1AD3D664-5055-4AF0-80EB-B4C85FC8CB0D}" type="sibTrans" cxnId="{3ED8A7C3-9F19-4E95-BCCD-7AC26B2ED67A}">
      <dgm:prSet/>
      <dgm:spPr/>
      <dgm:t>
        <a:bodyPr/>
        <a:lstStyle/>
        <a:p>
          <a:endParaRPr lang="en-US"/>
        </a:p>
      </dgm:t>
    </dgm:pt>
    <dgm:pt modelId="{822B961E-1A35-4BDD-860E-223B5068D4FC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dirty="0" err="1" smtClean="0"/>
            <a:t>Chaplygin</a:t>
          </a:r>
          <a:r>
            <a:rPr lang="en-US" dirty="0" smtClean="0"/>
            <a:t> gas models</a:t>
          </a:r>
          <a:endParaRPr lang="en-US" dirty="0"/>
        </a:p>
      </dgm:t>
    </dgm:pt>
    <dgm:pt modelId="{A47CAAF9-74DE-4FA2-9A9E-879AE9F1BEF0}" type="parTrans" cxnId="{2EC9B369-2D61-47ED-8687-8F849828E8DF}">
      <dgm:prSet/>
      <dgm:spPr/>
      <dgm:t>
        <a:bodyPr/>
        <a:lstStyle/>
        <a:p>
          <a:endParaRPr lang="en-US"/>
        </a:p>
      </dgm:t>
    </dgm:pt>
    <dgm:pt modelId="{EE0516E5-6D95-413F-B567-59707B37619E}" type="sibTrans" cxnId="{2EC9B369-2D61-47ED-8687-8F849828E8DF}">
      <dgm:prSet/>
      <dgm:spPr/>
      <dgm:t>
        <a:bodyPr/>
        <a:lstStyle/>
        <a:p>
          <a:endParaRPr lang="en-US"/>
        </a:p>
      </dgm:t>
    </dgm:pt>
    <dgm:pt modelId="{8E9327CD-0857-47F3-B410-9A9818D6737C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dirty="0" smtClean="0"/>
            <a:t>Types of DE</a:t>
          </a:r>
          <a:endParaRPr lang="en-US" dirty="0"/>
        </a:p>
      </dgm:t>
    </dgm:pt>
    <dgm:pt modelId="{D6BFC6EA-EDAD-444F-85C7-CDB90AF7B00F}" type="parTrans" cxnId="{8D217CF8-F9E4-4DD2-B408-27F0F73150D9}">
      <dgm:prSet/>
      <dgm:spPr/>
      <dgm:t>
        <a:bodyPr/>
        <a:lstStyle/>
        <a:p>
          <a:endParaRPr lang="en-US"/>
        </a:p>
      </dgm:t>
    </dgm:pt>
    <dgm:pt modelId="{782ED0EC-CCD8-4B07-969C-E3CFE8275040}" type="sibTrans" cxnId="{8D217CF8-F9E4-4DD2-B408-27F0F73150D9}">
      <dgm:prSet/>
      <dgm:spPr/>
      <dgm:t>
        <a:bodyPr/>
        <a:lstStyle/>
        <a:p>
          <a:endParaRPr lang="en-US"/>
        </a:p>
      </dgm:t>
    </dgm:pt>
    <dgm:pt modelId="{6E60AA40-6C98-4C2E-8F41-17BFF34121EC}" type="pres">
      <dgm:prSet presAssocID="{11D35EFE-7B3B-45CB-88E5-334A0ED52EE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33A1FF-C088-4CA6-8B5B-93C7239E6429}" type="pres">
      <dgm:prSet presAssocID="{07088F6E-B9D4-41E3-95D5-CE20DCA34F3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C6D69B-1B90-4F11-966B-BF113AA24CCE}" type="pres">
      <dgm:prSet presAssocID="{1C30536E-CDFF-4DD2-9FDA-5AA6994C0B43}" presName="sibTrans" presStyleCnt="0"/>
      <dgm:spPr/>
    </dgm:pt>
    <dgm:pt modelId="{0AFD15D8-23EE-49C4-9D19-66AD691D0B6F}" type="pres">
      <dgm:prSet presAssocID="{B4183AB8-A7DE-4FB3-A88B-F10CEC53C5A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F9E249-F1E5-4B93-BFCA-738F47397605}" type="pres">
      <dgm:prSet presAssocID="{E5E58F6D-DB43-4532-940A-1E51F1D6130D}" presName="sibTrans" presStyleCnt="0"/>
      <dgm:spPr/>
    </dgm:pt>
    <dgm:pt modelId="{1E8058F7-5D7F-467A-84C6-9771E7A290DA}" type="pres">
      <dgm:prSet presAssocID="{B916DB05-40BA-4C85-95A8-4ED2EB6C86F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4D85CE-34E1-4DD2-9FB9-F08732727CE6}" type="pres">
      <dgm:prSet presAssocID="{1AD3D664-5055-4AF0-80EB-B4C85FC8CB0D}" presName="sibTrans" presStyleCnt="0"/>
      <dgm:spPr/>
    </dgm:pt>
    <dgm:pt modelId="{70B642AD-2B11-4E4F-A74E-C49E5ACBECC9}" type="pres">
      <dgm:prSet presAssocID="{822B961E-1A35-4BDD-860E-223B5068D4FC}" presName="node" presStyleLbl="node1" presStyleIdx="3" presStyleCnt="5" custLinFactNeighborX="165" custLinFactNeighborY="20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38C05A-24BD-4CC4-969D-F4F517381BAF}" type="pres">
      <dgm:prSet presAssocID="{EE0516E5-6D95-413F-B567-59707B37619E}" presName="sibTrans" presStyleCnt="0"/>
      <dgm:spPr/>
    </dgm:pt>
    <dgm:pt modelId="{53051C13-4AC7-4D3A-9B2E-A7E563FF3303}" type="pres">
      <dgm:prSet presAssocID="{8E9327CD-0857-47F3-B410-9A9818D6737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EDE4FA-D613-4584-A3EF-09ED95EFA118}" type="presOf" srcId="{B916DB05-40BA-4C85-95A8-4ED2EB6C86FF}" destId="{1E8058F7-5D7F-467A-84C6-9771E7A290DA}" srcOrd="0" destOrd="0" presId="urn:microsoft.com/office/officeart/2005/8/layout/default"/>
    <dgm:cxn modelId="{030B5339-166F-4E7E-B1DF-800C14DCB023}" srcId="{11D35EFE-7B3B-45CB-88E5-334A0ED52EE5}" destId="{07088F6E-B9D4-41E3-95D5-CE20DCA34F3C}" srcOrd="0" destOrd="0" parTransId="{52DA90D1-C2BB-4C76-89A1-9507BB9AE19E}" sibTransId="{1C30536E-CDFF-4DD2-9FDA-5AA6994C0B43}"/>
    <dgm:cxn modelId="{FEA7AFFA-B1E1-4D47-B181-D25E662A37C2}" type="presOf" srcId="{07088F6E-B9D4-41E3-95D5-CE20DCA34F3C}" destId="{6A33A1FF-C088-4CA6-8B5B-93C7239E6429}" srcOrd="0" destOrd="0" presId="urn:microsoft.com/office/officeart/2005/8/layout/default"/>
    <dgm:cxn modelId="{76544474-1B36-4920-9618-B4DCC1B34E84}" type="presOf" srcId="{B4183AB8-A7DE-4FB3-A88B-F10CEC53C5A8}" destId="{0AFD15D8-23EE-49C4-9D19-66AD691D0B6F}" srcOrd="0" destOrd="0" presId="urn:microsoft.com/office/officeart/2005/8/layout/default"/>
    <dgm:cxn modelId="{8D217CF8-F9E4-4DD2-B408-27F0F73150D9}" srcId="{11D35EFE-7B3B-45CB-88E5-334A0ED52EE5}" destId="{8E9327CD-0857-47F3-B410-9A9818D6737C}" srcOrd="4" destOrd="0" parTransId="{D6BFC6EA-EDAD-444F-85C7-CDB90AF7B00F}" sibTransId="{782ED0EC-CCD8-4B07-969C-E3CFE8275040}"/>
    <dgm:cxn modelId="{2EC9B369-2D61-47ED-8687-8F849828E8DF}" srcId="{11D35EFE-7B3B-45CB-88E5-334A0ED52EE5}" destId="{822B961E-1A35-4BDD-860E-223B5068D4FC}" srcOrd="3" destOrd="0" parTransId="{A47CAAF9-74DE-4FA2-9A9E-879AE9F1BEF0}" sibTransId="{EE0516E5-6D95-413F-B567-59707B37619E}"/>
    <dgm:cxn modelId="{3ED8A7C3-9F19-4E95-BCCD-7AC26B2ED67A}" srcId="{11D35EFE-7B3B-45CB-88E5-334A0ED52EE5}" destId="{B916DB05-40BA-4C85-95A8-4ED2EB6C86FF}" srcOrd="2" destOrd="0" parTransId="{249983D6-BB4F-4CD8-98CE-7ACD900E5481}" sibTransId="{1AD3D664-5055-4AF0-80EB-B4C85FC8CB0D}"/>
    <dgm:cxn modelId="{613CA70B-8A2A-4B20-91F4-4B2572CBF571}" type="presOf" srcId="{822B961E-1A35-4BDD-860E-223B5068D4FC}" destId="{70B642AD-2B11-4E4F-A74E-C49E5ACBECC9}" srcOrd="0" destOrd="0" presId="urn:microsoft.com/office/officeart/2005/8/layout/default"/>
    <dgm:cxn modelId="{64319132-F032-4FC8-B71F-AD622FA107C5}" type="presOf" srcId="{11D35EFE-7B3B-45CB-88E5-334A0ED52EE5}" destId="{6E60AA40-6C98-4C2E-8F41-17BFF34121EC}" srcOrd="0" destOrd="0" presId="urn:microsoft.com/office/officeart/2005/8/layout/default"/>
    <dgm:cxn modelId="{C6E27FBF-DA4C-4F01-9D09-B1B0BC312FB7}" type="presOf" srcId="{8E9327CD-0857-47F3-B410-9A9818D6737C}" destId="{53051C13-4AC7-4D3A-9B2E-A7E563FF3303}" srcOrd="0" destOrd="0" presId="urn:microsoft.com/office/officeart/2005/8/layout/default"/>
    <dgm:cxn modelId="{067AEED1-9254-48C6-85C6-3A7B5417610D}" srcId="{11D35EFE-7B3B-45CB-88E5-334A0ED52EE5}" destId="{B4183AB8-A7DE-4FB3-A88B-F10CEC53C5A8}" srcOrd="1" destOrd="0" parTransId="{3B91DA00-2C18-4D69-BEA5-5FA783762A6E}" sibTransId="{E5E58F6D-DB43-4532-940A-1E51F1D6130D}"/>
    <dgm:cxn modelId="{ADB06239-DACC-4462-9816-6ADC30044442}" type="presParOf" srcId="{6E60AA40-6C98-4C2E-8F41-17BFF34121EC}" destId="{6A33A1FF-C088-4CA6-8B5B-93C7239E6429}" srcOrd="0" destOrd="0" presId="urn:microsoft.com/office/officeart/2005/8/layout/default"/>
    <dgm:cxn modelId="{47D2B097-569E-4183-B1B8-F1527CD66AA6}" type="presParOf" srcId="{6E60AA40-6C98-4C2E-8F41-17BFF34121EC}" destId="{CBC6D69B-1B90-4F11-966B-BF113AA24CCE}" srcOrd="1" destOrd="0" presId="urn:microsoft.com/office/officeart/2005/8/layout/default"/>
    <dgm:cxn modelId="{F22122C7-F780-47B2-A194-E39B21345B3E}" type="presParOf" srcId="{6E60AA40-6C98-4C2E-8F41-17BFF34121EC}" destId="{0AFD15D8-23EE-49C4-9D19-66AD691D0B6F}" srcOrd="2" destOrd="0" presId="urn:microsoft.com/office/officeart/2005/8/layout/default"/>
    <dgm:cxn modelId="{4E4B7BE1-D800-4263-B053-6AA44AEE8862}" type="presParOf" srcId="{6E60AA40-6C98-4C2E-8F41-17BFF34121EC}" destId="{94F9E249-F1E5-4B93-BFCA-738F47397605}" srcOrd="3" destOrd="0" presId="urn:microsoft.com/office/officeart/2005/8/layout/default"/>
    <dgm:cxn modelId="{4194720E-94A9-470E-A8EF-B81BEEE13B17}" type="presParOf" srcId="{6E60AA40-6C98-4C2E-8F41-17BFF34121EC}" destId="{1E8058F7-5D7F-467A-84C6-9771E7A290DA}" srcOrd="4" destOrd="0" presId="urn:microsoft.com/office/officeart/2005/8/layout/default"/>
    <dgm:cxn modelId="{8DB329D3-1704-492C-98D6-C984BF66169A}" type="presParOf" srcId="{6E60AA40-6C98-4C2E-8F41-17BFF34121EC}" destId="{774D85CE-34E1-4DD2-9FB9-F08732727CE6}" srcOrd="5" destOrd="0" presId="urn:microsoft.com/office/officeart/2005/8/layout/default"/>
    <dgm:cxn modelId="{8F3FCF8F-83D3-4FFB-B363-DA2697F65851}" type="presParOf" srcId="{6E60AA40-6C98-4C2E-8F41-17BFF34121EC}" destId="{70B642AD-2B11-4E4F-A74E-C49E5ACBECC9}" srcOrd="6" destOrd="0" presId="urn:microsoft.com/office/officeart/2005/8/layout/default"/>
    <dgm:cxn modelId="{D1C0FBE1-94E6-4355-B145-1E4C363B8766}" type="presParOf" srcId="{6E60AA40-6C98-4C2E-8F41-17BFF34121EC}" destId="{5538C05A-24BD-4CC4-969D-F4F517381BAF}" srcOrd="7" destOrd="0" presId="urn:microsoft.com/office/officeart/2005/8/layout/default"/>
    <dgm:cxn modelId="{E98D5CC4-67D1-4CE1-B5B8-4012486B6C52}" type="presParOf" srcId="{6E60AA40-6C98-4C2E-8F41-17BFF34121EC}" destId="{53051C13-4AC7-4D3A-9B2E-A7E563FF3303}" srcOrd="8" destOrd="0" presId="urn:microsoft.com/office/officeart/2005/8/layout/default"/>
  </dgm:cxnLst>
  <dgm:bg>
    <a:blipFill>
      <a:blip xmlns:r="http://schemas.openxmlformats.org/officeDocument/2006/relationships" r:embed="rId1"/>
      <a:stretch>
        <a:fillRect/>
      </a:stretch>
    </a:blipFill>
  </dgm:bg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A04A68-1C57-4772-85A8-10773684B2CA}" type="doc">
      <dgm:prSet loTypeId="urn:microsoft.com/office/officeart/2005/8/layout/vList2" loCatId="list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5496ACAB-2BA9-4877-93ED-4397CDF35737}">
      <dgm:prSet custT="1"/>
      <dgm:spPr/>
      <dgm:t>
        <a:bodyPr/>
        <a:lstStyle/>
        <a:p>
          <a:pPr rtl="0"/>
          <a:r>
            <a:rPr lang="el-GR" sz="1600" b="1" dirty="0" smtClean="0">
              <a:latin typeface="Times New Roman" pitchFamily="18" charset="0"/>
              <a:cs typeface="Times New Roman" pitchFamily="18" charset="0"/>
            </a:rPr>
            <a:t>Λ</a:t>
          </a:r>
          <a:r>
            <a:rPr lang="en-US" sz="1600" b="1" dirty="0" smtClean="0">
              <a:latin typeface="Times New Roman" pitchFamily="18" charset="0"/>
              <a:cs typeface="Times New Roman" pitchFamily="18" charset="0"/>
            </a:rPr>
            <a:t> may arise due to vacuum fluctuation.</a:t>
          </a:r>
          <a:endParaRPr lang="en-US" sz="1600" b="1" dirty="0">
            <a:latin typeface="Times New Roman" pitchFamily="18" charset="0"/>
            <a:cs typeface="Times New Roman" pitchFamily="18" charset="0"/>
          </a:endParaRPr>
        </a:p>
      </dgm:t>
    </dgm:pt>
    <dgm:pt modelId="{3B3930FB-0267-4706-BAFD-26252898C8CF}" type="parTrans" cxnId="{A34345F1-58A9-47D4-8720-207158B4BEE7}">
      <dgm:prSet/>
      <dgm:spPr/>
      <dgm:t>
        <a:bodyPr/>
        <a:lstStyle/>
        <a:p>
          <a:endParaRPr lang="en-US" sz="1600" b="1">
            <a:latin typeface="Times New Roman" pitchFamily="18" charset="0"/>
            <a:cs typeface="Times New Roman" pitchFamily="18" charset="0"/>
          </a:endParaRPr>
        </a:p>
      </dgm:t>
    </dgm:pt>
    <dgm:pt modelId="{D0066826-667A-430C-81E8-70F4AAB02D33}" type="sibTrans" cxnId="{A34345F1-58A9-47D4-8720-207158B4BEE7}">
      <dgm:prSet/>
      <dgm:spPr/>
      <dgm:t>
        <a:bodyPr/>
        <a:lstStyle/>
        <a:p>
          <a:endParaRPr lang="en-US" sz="1600" b="1">
            <a:latin typeface="Times New Roman" pitchFamily="18" charset="0"/>
            <a:cs typeface="Times New Roman" pitchFamily="18" charset="0"/>
          </a:endParaRPr>
        </a:p>
      </dgm:t>
    </dgm:pt>
    <dgm:pt modelId="{59C689EA-5A22-4E39-A7E8-024283EBEE43}">
      <dgm:prSet custT="1"/>
      <dgm:spPr/>
      <dgm:t>
        <a:bodyPr/>
        <a:lstStyle/>
        <a:p>
          <a:pPr rtl="0"/>
          <a:r>
            <a:rPr lang="en-US" sz="1600" b="1" dirty="0" smtClean="0">
              <a:latin typeface="Times New Roman" pitchFamily="18" charset="0"/>
              <a:cs typeface="Times New Roman" pitchFamily="18" charset="0"/>
            </a:rPr>
            <a:t>However, there is a large discrepancy between the vacuum energy density predicted in particle physics  (~M</a:t>
          </a:r>
          <a:r>
            <a:rPr lang="en-US" sz="1600" b="1" baseline="-25000" dirty="0" smtClean="0">
              <a:latin typeface="Times New Roman" pitchFamily="18" charset="0"/>
              <a:cs typeface="Times New Roman" pitchFamily="18" charset="0"/>
            </a:rPr>
            <a:t>p</a:t>
          </a:r>
          <a:r>
            <a:rPr lang="en-US" sz="1600" b="1" baseline="30000" dirty="0" smtClean="0">
              <a:latin typeface="Times New Roman" pitchFamily="18" charset="0"/>
              <a:cs typeface="Times New Roman" pitchFamily="18" charset="0"/>
            </a:rPr>
            <a:t>4</a:t>
          </a:r>
          <a:r>
            <a:rPr lang="en-US" sz="1600" b="1" dirty="0" smtClean="0">
              <a:latin typeface="Times New Roman" pitchFamily="18" charset="0"/>
              <a:cs typeface="Times New Roman" pitchFamily="18" charset="0"/>
            </a:rPr>
            <a:t>) and the energy density of </a:t>
          </a:r>
          <a:r>
            <a:rPr lang="el-GR" sz="1600" b="1" dirty="0" smtClean="0">
              <a:latin typeface="Times New Roman" pitchFamily="18" charset="0"/>
              <a:cs typeface="Times New Roman" pitchFamily="18" charset="0"/>
            </a:rPr>
            <a:t>Λ</a:t>
          </a:r>
          <a:r>
            <a:rPr lang="en-US" sz="1600" b="1" dirty="0" smtClean="0">
              <a:latin typeface="Times New Roman" pitchFamily="18" charset="0"/>
              <a:cs typeface="Times New Roman" pitchFamily="18" charset="0"/>
            </a:rPr>
            <a:t> obtained by fitting </a:t>
          </a:r>
          <a:r>
            <a:rPr lang="el-GR" sz="1600" b="1" dirty="0" smtClean="0">
              <a:latin typeface="Times New Roman" pitchFamily="18" charset="0"/>
              <a:cs typeface="Times New Roman" pitchFamily="18" charset="0"/>
            </a:rPr>
            <a:t>Λ</a:t>
          </a:r>
          <a:r>
            <a:rPr lang="en-US" sz="1600" b="1" dirty="0" smtClean="0">
              <a:latin typeface="Times New Roman" pitchFamily="18" charset="0"/>
              <a:cs typeface="Times New Roman" pitchFamily="18" charset="0"/>
            </a:rPr>
            <a:t>CDM model to observations (~(2.3×10</a:t>
          </a:r>
          <a:r>
            <a:rPr lang="en-US" sz="1600" b="1" baseline="30000" dirty="0" smtClean="0">
              <a:latin typeface="Times New Roman" pitchFamily="18" charset="0"/>
              <a:cs typeface="Times New Roman" pitchFamily="18" charset="0"/>
            </a:rPr>
            <a:t>−3</a:t>
          </a:r>
          <a:r>
            <a:rPr lang="en-US" sz="1600" b="1" dirty="0" smtClean="0">
              <a:latin typeface="Times New Roman" pitchFamily="18" charset="0"/>
              <a:cs typeface="Times New Roman" pitchFamily="18" charset="0"/>
            </a:rPr>
            <a:t>eV)</a:t>
          </a:r>
          <a:r>
            <a:rPr lang="en-US" sz="1600" b="1" baseline="30000" dirty="0" smtClean="0">
              <a:latin typeface="Times New Roman" pitchFamily="18" charset="0"/>
              <a:cs typeface="Times New Roman" pitchFamily="18" charset="0"/>
            </a:rPr>
            <a:t>4</a:t>
          </a:r>
          <a:r>
            <a:rPr lang="en-US" sz="1600" b="1" dirty="0" smtClean="0">
              <a:latin typeface="Times New Roman" pitchFamily="18" charset="0"/>
              <a:cs typeface="Times New Roman" pitchFamily="18" charset="0"/>
            </a:rPr>
            <a:t>).</a:t>
          </a:r>
          <a:endParaRPr lang="en-US" sz="1600" b="1" dirty="0">
            <a:latin typeface="Times New Roman" pitchFamily="18" charset="0"/>
            <a:cs typeface="Times New Roman" pitchFamily="18" charset="0"/>
          </a:endParaRPr>
        </a:p>
      </dgm:t>
    </dgm:pt>
    <dgm:pt modelId="{1D80AFEE-C0F7-469D-B4B0-DAE3C5312459}" type="parTrans" cxnId="{0A8DB7CA-9EE7-4289-9E95-97F21640D127}">
      <dgm:prSet/>
      <dgm:spPr/>
      <dgm:t>
        <a:bodyPr/>
        <a:lstStyle/>
        <a:p>
          <a:endParaRPr lang="en-US" sz="1600" b="1">
            <a:latin typeface="Times New Roman" pitchFamily="18" charset="0"/>
            <a:cs typeface="Times New Roman" pitchFamily="18" charset="0"/>
          </a:endParaRPr>
        </a:p>
      </dgm:t>
    </dgm:pt>
    <dgm:pt modelId="{62CB00EB-8824-4896-97C6-D8E86211A0E4}" type="sibTrans" cxnId="{0A8DB7CA-9EE7-4289-9E95-97F21640D127}">
      <dgm:prSet/>
      <dgm:spPr/>
      <dgm:t>
        <a:bodyPr/>
        <a:lstStyle/>
        <a:p>
          <a:endParaRPr lang="en-US" sz="1600" b="1">
            <a:latin typeface="Times New Roman" pitchFamily="18" charset="0"/>
            <a:cs typeface="Times New Roman" pitchFamily="18" charset="0"/>
          </a:endParaRPr>
        </a:p>
      </dgm:t>
    </dgm:pt>
    <dgm:pt modelId="{F5A7B7B7-1C5B-4D53-82E4-151314B8A1D2}">
      <dgm:prSet custT="1"/>
      <dgm:spPr/>
      <dgm:t>
        <a:bodyPr/>
        <a:lstStyle/>
        <a:p>
          <a:pPr rtl="0"/>
          <a:r>
            <a:rPr lang="en-US" sz="1600" b="1" dirty="0" smtClean="0">
              <a:latin typeface="Times New Roman" pitchFamily="18" charset="0"/>
              <a:cs typeface="Times New Roman" pitchFamily="18" charset="0"/>
            </a:rPr>
            <a:t>The discrepancy is of 60</a:t>
          </a:r>
          <a:r>
            <a:rPr lang="en-US" sz="1600" b="1" baseline="30000" dirty="0" smtClean="0">
              <a:latin typeface="Times New Roman" pitchFamily="18" charset="0"/>
              <a:cs typeface="Times New Roman" pitchFamily="18" charset="0"/>
            </a:rPr>
            <a:t>th</a:t>
          </a:r>
          <a:r>
            <a:rPr lang="en-US" sz="1600" b="1" dirty="0" smtClean="0">
              <a:latin typeface="Times New Roman" pitchFamily="18" charset="0"/>
              <a:cs typeface="Times New Roman" pitchFamily="18" charset="0"/>
            </a:rPr>
            <a:t> order of magnitude.</a:t>
          </a:r>
          <a:endParaRPr lang="en-US" sz="1600" b="1" dirty="0">
            <a:latin typeface="Times New Roman" pitchFamily="18" charset="0"/>
            <a:cs typeface="Times New Roman" pitchFamily="18" charset="0"/>
          </a:endParaRPr>
        </a:p>
      </dgm:t>
    </dgm:pt>
    <dgm:pt modelId="{18A62EA0-C379-4C12-97CF-5923FF272266}" type="parTrans" cxnId="{77AD24CD-3B51-4984-A5C6-8919C02CFB38}">
      <dgm:prSet/>
      <dgm:spPr/>
      <dgm:t>
        <a:bodyPr/>
        <a:lstStyle/>
        <a:p>
          <a:endParaRPr lang="en-US" sz="1600" b="1">
            <a:latin typeface="Times New Roman" pitchFamily="18" charset="0"/>
            <a:cs typeface="Times New Roman" pitchFamily="18" charset="0"/>
          </a:endParaRPr>
        </a:p>
      </dgm:t>
    </dgm:pt>
    <dgm:pt modelId="{F1E1C45C-1448-4F63-A6CB-8EC867C9641A}" type="sibTrans" cxnId="{77AD24CD-3B51-4984-A5C6-8919C02CFB38}">
      <dgm:prSet/>
      <dgm:spPr/>
      <dgm:t>
        <a:bodyPr/>
        <a:lstStyle/>
        <a:p>
          <a:endParaRPr lang="en-US" sz="1600" b="1">
            <a:latin typeface="Times New Roman" pitchFamily="18" charset="0"/>
            <a:cs typeface="Times New Roman" pitchFamily="18" charset="0"/>
          </a:endParaRPr>
        </a:p>
      </dgm:t>
    </dgm:pt>
    <dgm:pt modelId="{879640B1-AA58-4389-BF53-518D70F5F4A5}">
      <dgm:prSet custT="1"/>
      <dgm:spPr/>
      <dgm:t>
        <a:bodyPr/>
        <a:lstStyle/>
        <a:p>
          <a:pPr rtl="0"/>
          <a:r>
            <a:rPr lang="en-US" sz="1600" b="1" dirty="0" smtClean="0">
              <a:latin typeface="Times New Roman" pitchFamily="18" charset="0"/>
              <a:cs typeface="Times New Roman" pitchFamily="18" charset="0"/>
            </a:rPr>
            <a:t>Many models have been proposed to overcome this problem.</a:t>
          </a:r>
          <a:endParaRPr lang="en-US" sz="1600" b="1" dirty="0">
            <a:latin typeface="Times New Roman" pitchFamily="18" charset="0"/>
            <a:cs typeface="Times New Roman" pitchFamily="18" charset="0"/>
          </a:endParaRPr>
        </a:p>
      </dgm:t>
    </dgm:pt>
    <dgm:pt modelId="{EECD0F89-FCC1-475A-9BF7-7CA41B4381B7}" type="parTrans" cxnId="{A15337DB-D046-447E-BF97-DEA38EEE283C}">
      <dgm:prSet/>
      <dgm:spPr/>
      <dgm:t>
        <a:bodyPr/>
        <a:lstStyle/>
        <a:p>
          <a:endParaRPr lang="en-US" sz="1600" b="1">
            <a:latin typeface="Times New Roman" pitchFamily="18" charset="0"/>
            <a:cs typeface="Times New Roman" pitchFamily="18" charset="0"/>
          </a:endParaRPr>
        </a:p>
      </dgm:t>
    </dgm:pt>
    <dgm:pt modelId="{677633F2-1DFA-44E5-BEBD-85A85D5CD9BF}" type="sibTrans" cxnId="{A15337DB-D046-447E-BF97-DEA38EEE283C}">
      <dgm:prSet/>
      <dgm:spPr/>
      <dgm:t>
        <a:bodyPr/>
        <a:lstStyle/>
        <a:p>
          <a:endParaRPr lang="en-US" sz="1600" b="1">
            <a:latin typeface="Times New Roman" pitchFamily="18" charset="0"/>
            <a:cs typeface="Times New Roman" pitchFamily="18" charset="0"/>
          </a:endParaRPr>
        </a:p>
      </dgm:t>
    </dgm:pt>
    <dgm:pt modelId="{E6572E3F-292D-4CBB-8D88-B057DAECD5D3}">
      <dgm:prSet custT="1"/>
      <dgm:spPr/>
      <dgm:t>
        <a:bodyPr/>
        <a:lstStyle/>
        <a:p>
          <a:pPr rtl="0"/>
          <a:r>
            <a:rPr lang="en-US" sz="1600" b="1" dirty="0" smtClean="0">
              <a:latin typeface="Times New Roman" pitchFamily="18" charset="0"/>
              <a:cs typeface="Times New Roman" pitchFamily="18" charset="0"/>
            </a:rPr>
            <a:t>F.R. Urban, A.R. </a:t>
          </a:r>
          <a:r>
            <a:rPr lang="en-US" sz="1600" b="1" dirty="0" err="1" smtClean="0">
              <a:latin typeface="Times New Roman" pitchFamily="18" charset="0"/>
              <a:cs typeface="Times New Roman" pitchFamily="18" charset="0"/>
            </a:rPr>
            <a:t>Zhitnitsky</a:t>
          </a:r>
          <a:r>
            <a:rPr lang="en-US" sz="1600" b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1600" b="1" i="1" dirty="0" smtClean="0">
              <a:latin typeface="Times New Roman" pitchFamily="18" charset="0"/>
              <a:cs typeface="Times New Roman" pitchFamily="18" charset="0"/>
            </a:rPr>
            <a:t>Phys. </a:t>
          </a:r>
          <a:r>
            <a:rPr lang="en-US" sz="1600" b="1" i="1" dirty="0" err="1" smtClean="0">
              <a:latin typeface="Times New Roman" pitchFamily="18" charset="0"/>
              <a:cs typeface="Times New Roman" pitchFamily="18" charset="0"/>
            </a:rPr>
            <a:t>Lett</a:t>
          </a:r>
          <a:r>
            <a:rPr lang="en-US" sz="1600" b="1" i="1" dirty="0" smtClean="0">
              <a:latin typeface="Times New Roman" pitchFamily="18" charset="0"/>
              <a:cs typeface="Times New Roman" pitchFamily="18" charset="0"/>
            </a:rPr>
            <a:t>. B </a:t>
          </a:r>
          <a:r>
            <a:rPr lang="en-US" sz="1600" b="1" dirty="0" smtClean="0">
              <a:latin typeface="Times New Roman" pitchFamily="18" charset="0"/>
              <a:cs typeface="Times New Roman" pitchFamily="18" charset="0"/>
            </a:rPr>
            <a:t>688, 9 (2010) established relation between QCD vacuum and vacuum energy.</a:t>
          </a:r>
          <a:endParaRPr lang="en-US" sz="1600" b="1" dirty="0">
            <a:latin typeface="Times New Roman" pitchFamily="18" charset="0"/>
            <a:cs typeface="Times New Roman" pitchFamily="18" charset="0"/>
          </a:endParaRPr>
        </a:p>
      </dgm:t>
    </dgm:pt>
    <dgm:pt modelId="{C9AB9B38-256E-45A7-92DA-C1BD820790D6}" type="parTrans" cxnId="{670A47BA-95E7-4FFA-9199-2A6F4B62604C}">
      <dgm:prSet/>
      <dgm:spPr/>
      <dgm:t>
        <a:bodyPr/>
        <a:lstStyle/>
        <a:p>
          <a:endParaRPr lang="en-US" sz="1600" b="1">
            <a:latin typeface="Times New Roman" pitchFamily="18" charset="0"/>
            <a:cs typeface="Times New Roman" pitchFamily="18" charset="0"/>
          </a:endParaRPr>
        </a:p>
      </dgm:t>
    </dgm:pt>
    <dgm:pt modelId="{81431CBB-8110-49D8-A3A1-11D34147B4E9}" type="sibTrans" cxnId="{670A47BA-95E7-4FFA-9199-2A6F4B62604C}">
      <dgm:prSet/>
      <dgm:spPr/>
      <dgm:t>
        <a:bodyPr/>
        <a:lstStyle/>
        <a:p>
          <a:endParaRPr lang="en-US" sz="1600" b="1">
            <a:latin typeface="Times New Roman" pitchFamily="18" charset="0"/>
            <a:cs typeface="Times New Roman" pitchFamily="18" charset="0"/>
          </a:endParaRPr>
        </a:p>
      </dgm:t>
    </dgm:pt>
    <dgm:pt modelId="{9657187A-FA56-4F3C-B4DA-9D38DD31B12F}">
      <dgm:prSet custT="1"/>
      <dgm:spPr/>
      <dgm:t>
        <a:bodyPr/>
        <a:lstStyle/>
        <a:p>
          <a:pPr rtl="0"/>
          <a:r>
            <a:rPr lang="en-US" sz="1600" b="1" dirty="0" smtClean="0">
              <a:latin typeface="Times New Roman" pitchFamily="18" charset="0"/>
              <a:cs typeface="Times New Roman" pitchFamily="18" charset="0"/>
            </a:rPr>
            <a:t>They proposed </a:t>
          </a:r>
          <a:r>
            <a:rPr lang="en-US" sz="1600" b="1" dirty="0" err="1" smtClean="0">
              <a:latin typeface="Times New Roman" pitchFamily="18" charset="0"/>
              <a:cs typeface="Times New Roman" pitchFamily="18" charset="0"/>
            </a:rPr>
            <a:t>Veneziano</a:t>
          </a:r>
          <a:r>
            <a:rPr lang="en-US" sz="1600" b="1" dirty="0" smtClean="0">
              <a:latin typeface="Times New Roman" pitchFamily="18" charset="0"/>
              <a:cs typeface="Times New Roman" pitchFamily="18" charset="0"/>
            </a:rPr>
            <a:t> ghost [G. </a:t>
          </a:r>
          <a:r>
            <a:rPr lang="en-US" sz="1600" b="1" dirty="0" err="1" smtClean="0">
              <a:latin typeface="Times New Roman" pitchFamily="18" charset="0"/>
              <a:cs typeface="Times New Roman" pitchFamily="18" charset="0"/>
            </a:rPr>
            <a:t>Veneziano</a:t>
          </a:r>
          <a:r>
            <a:rPr lang="en-US" sz="1600" b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1600" b="1" dirty="0" err="1" smtClean="0">
              <a:latin typeface="Times New Roman" pitchFamily="18" charset="0"/>
              <a:cs typeface="Times New Roman" pitchFamily="18" charset="0"/>
            </a:rPr>
            <a:t>Nucl</a:t>
          </a:r>
          <a:r>
            <a:rPr lang="en-US" sz="1600" b="1" dirty="0" smtClean="0">
              <a:latin typeface="Times New Roman" pitchFamily="18" charset="0"/>
              <a:cs typeface="Times New Roman" pitchFamily="18" charset="0"/>
            </a:rPr>
            <a:t>. Phys. B 159, 2013 (1979)] as an alternative to scalar field to account for the late time acceleration.</a:t>
          </a:r>
          <a:endParaRPr lang="en-US" sz="1600" b="1" dirty="0">
            <a:latin typeface="Times New Roman" pitchFamily="18" charset="0"/>
            <a:cs typeface="Times New Roman" pitchFamily="18" charset="0"/>
          </a:endParaRPr>
        </a:p>
      </dgm:t>
    </dgm:pt>
    <dgm:pt modelId="{3B585F7F-79A8-41AF-8455-A244125C5CAB}" type="parTrans" cxnId="{E93C0128-C553-434D-81E3-CD306E8247ED}">
      <dgm:prSet/>
      <dgm:spPr/>
      <dgm:t>
        <a:bodyPr/>
        <a:lstStyle/>
        <a:p>
          <a:endParaRPr lang="en-US" sz="1600" b="1">
            <a:latin typeface="Times New Roman" pitchFamily="18" charset="0"/>
            <a:cs typeface="Times New Roman" pitchFamily="18" charset="0"/>
          </a:endParaRPr>
        </a:p>
      </dgm:t>
    </dgm:pt>
    <dgm:pt modelId="{C0248885-BABC-4F90-87E3-CF4FC89674E3}" type="sibTrans" cxnId="{E93C0128-C553-434D-81E3-CD306E8247ED}">
      <dgm:prSet/>
      <dgm:spPr/>
      <dgm:t>
        <a:bodyPr/>
        <a:lstStyle/>
        <a:p>
          <a:endParaRPr lang="en-US" sz="1600" b="1">
            <a:latin typeface="Times New Roman" pitchFamily="18" charset="0"/>
            <a:cs typeface="Times New Roman" pitchFamily="18" charset="0"/>
          </a:endParaRPr>
        </a:p>
      </dgm:t>
    </dgm:pt>
    <dgm:pt modelId="{EF25E9CE-E766-46ED-A9F2-8B44C0495F99}">
      <dgm:prSet custT="1"/>
      <dgm:spPr/>
      <dgm:t>
        <a:bodyPr/>
        <a:lstStyle/>
        <a:p>
          <a:pPr rtl="0"/>
          <a:r>
            <a:rPr lang="en-US" sz="1600" b="1" dirty="0" err="1" smtClean="0">
              <a:latin typeface="Times New Roman" pitchFamily="18" charset="0"/>
              <a:cs typeface="Times New Roman" pitchFamily="18" charset="0"/>
            </a:rPr>
            <a:t>Veneziano</a:t>
          </a:r>
          <a:r>
            <a:rPr lang="en-US" sz="1600" b="1" dirty="0" smtClean="0">
              <a:latin typeface="Times New Roman" pitchFamily="18" charset="0"/>
              <a:cs typeface="Times New Roman" pitchFamily="18" charset="0"/>
            </a:rPr>
            <a:t> proposed this ghost to solve U(1) problem and it describes long range interactions of QCD.</a:t>
          </a:r>
          <a:endParaRPr lang="en-US" sz="1600" b="1" dirty="0">
            <a:latin typeface="Times New Roman" pitchFamily="18" charset="0"/>
            <a:cs typeface="Times New Roman" pitchFamily="18" charset="0"/>
          </a:endParaRPr>
        </a:p>
      </dgm:t>
    </dgm:pt>
    <dgm:pt modelId="{3DA50459-9A45-4BD6-A2E9-92B5B8B6B949}" type="parTrans" cxnId="{691E914D-0138-41A6-8D8D-5530DA6E2ADC}">
      <dgm:prSet/>
      <dgm:spPr/>
      <dgm:t>
        <a:bodyPr/>
        <a:lstStyle/>
        <a:p>
          <a:endParaRPr lang="en-US" sz="1600" b="1">
            <a:latin typeface="Times New Roman" pitchFamily="18" charset="0"/>
            <a:cs typeface="Times New Roman" pitchFamily="18" charset="0"/>
          </a:endParaRPr>
        </a:p>
      </dgm:t>
    </dgm:pt>
    <dgm:pt modelId="{85D42867-FEDE-4B3B-A200-6229D64DFFFA}" type="sibTrans" cxnId="{691E914D-0138-41A6-8D8D-5530DA6E2ADC}">
      <dgm:prSet/>
      <dgm:spPr/>
      <dgm:t>
        <a:bodyPr/>
        <a:lstStyle/>
        <a:p>
          <a:endParaRPr lang="en-US" sz="1600" b="1">
            <a:latin typeface="Times New Roman" pitchFamily="18" charset="0"/>
            <a:cs typeface="Times New Roman" pitchFamily="18" charset="0"/>
          </a:endParaRPr>
        </a:p>
      </dgm:t>
    </dgm:pt>
    <dgm:pt modelId="{F8A7D739-F60C-48FC-B534-98715B9DBB3B}">
      <dgm:prSet custT="1"/>
      <dgm:spPr/>
      <dgm:t>
        <a:bodyPr/>
        <a:lstStyle/>
        <a:p>
          <a:pPr rtl="0"/>
          <a:r>
            <a:rPr lang="en-US" sz="1600" b="1" dirty="0" smtClean="0">
              <a:latin typeface="Times New Roman" pitchFamily="18" charset="0"/>
              <a:cs typeface="Times New Roman" pitchFamily="18" charset="0"/>
            </a:rPr>
            <a:t>In the Urban and </a:t>
          </a:r>
          <a:r>
            <a:rPr lang="en-US" sz="1600" b="1" dirty="0" err="1" smtClean="0">
              <a:latin typeface="Times New Roman" pitchFamily="18" charset="0"/>
              <a:cs typeface="Times New Roman" pitchFamily="18" charset="0"/>
            </a:rPr>
            <a:t>Zhitnitsky</a:t>
          </a:r>
          <a:r>
            <a:rPr lang="en-US" sz="1600" b="1" dirty="0" smtClean="0">
              <a:latin typeface="Times New Roman" pitchFamily="18" charset="0"/>
              <a:cs typeface="Times New Roman" pitchFamily="18" charset="0"/>
            </a:rPr>
            <a:t> QCD vacuum model (</a:t>
          </a:r>
          <a:r>
            <a:rPr lang="el-GR" sz="1600" b="1" dirty="0" smtClean="0">
              <a:latin typeface="Times New Roman" pitchFamily="18" charset="0"/>
              <a:cs typeface="Times New Roman" pitchFamily="18" charset="0"/>
            </a:rPr>
            <a:t>ρ</a:t>
          </a:r>
          <a:r>
            <a:rPr lang="en-US" sz="1600" b="1" baseline="-25000" dirty="0" smtClean="0">
              <a:latin typeface="Times New Roman" pitchFamily="18" charset="0"/>
              <a:cs typeface="Times New Roman" pitchFamily="18" charset="0"/>
            </a:rPr>
            <a:t>vac</a:t>
          </a:r>
          <a:r>
            <a:rPr lang="en-US" sz="1600" b="1" dirty="0" smtClean="0">
              <a:latin typeface="Times New Roman" pitchFamily="18" charset="0"/>
              <a:cs typeface="Times New Roman" pitchFamily="18" charset="0"/>
            </a:rPr>
            <a:t>~(4.3×10</a:t>
          </a:r>
          <a:r>
            <a:rPr lang="en-US" sz="1600" b="1" baseline="30000" dirty="0" smtClean="0">
              <a:latin typeface="Times New Roman" pitchFamily="18" charset="0"/>
              <a:cs typeface="Times New Roman" pitchFamily="18" charset="0"/>
            </a:rPr>
            <a:t>−3</a:t>
          </a:r>
          <a:r>
            <a:rPr lang="en-US" sz="1600" b="1" dirty="0" smtClean="0">
              <a:latin typeface="Times New Roman" pitchFamily="18" charset="0"/>
              <a:cs typeface="Times New Roman" pitchFamily="18" charset="0"/>
            </a:rPr>
            <a:t>eV)</a:t>
          </a:r>
          <a:r>
            <a:rPr lang="en-US" sz="1600" b="1" baseline="30000" dirty="0" smtClean="0">
              <a:latin typeface="Times New Roman" pitchFamily="18" charset="0"/>
              <a:cs typeface="Times New Roman" pitchFamily="18" charset="0"/>
            </a:rPr>
            <a:t>4 </a:t>
          </a:r>
          <a:r>
            <a:rPr lang="en-US" sz="1600" b="1" baseline="0" dirty="0" smtClean="0">
              <a:latin typeface="Times New Roman" pitchFamily="18" charset="0"/>
              <a:cs typeface="Times New Roman" pitchFamily="18" charset="0"/>
            </a:rPr>
            <a:t>)</a:t>
          </a:r>
          <a:r>
            <a:rPr lang="en-US" sz="1600" b="1" baseline="30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b="1" dirty="0" smtClean="0">
              <a:latin typeface="Times New Roman" pitchFamily="18" charset="0"/>
              <a:cs typeface="Times New Roman" pitchFamily="18" charset="0"/>
            </a:rPr>
            <a:t>and</a:t>
          </a:r>
          <a:r>
            <a:rPr lang="en-US" sz="1600" b="1" baseline="30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b="1" dirty="0" smtClean="0">
              <a:latin typeface="Times New Roman" pitchFamily="18" charset="0"/>
              <a:cs typeface="Times New Roman" pitchFamily="18" charset="0"/>
            </a:rPr>
            <a:t>hence it is in the same order of magnitude as that of  the observations. </a:t>
          </a:r>
          <a:endParaRPr lang="en-US" sz="1600" b="1" dirty="0">
            <a:latin typeface="Times New Roman" pitchFamily="18" charset="0"/>
            <a:cs typeface="Times New Roman" pitchFamily="18" charset="0"/>
          </a:endParaRPr>
        </a:p>
      </dgm:t>
    </dgm:pt>
    <dgm:pt modelId="{AC5B2CA1-4AB2-4F36-8067-16DD8B4ABDFC}" type="parTrans" cxnId="{E5DFCD5B-B392-4C10-A040-5DC872D3E349}">
      <dgm:prSet/>
      <dgm:spPr/>
      <dgm:t>
        <a:bodyPr/>
        <a:lstStyle/>
        <a:p>
          <a:endParaRPr lang="en-US" sz="1600" b="1">
            <a:latin typeface="Times New Roman" pitchFamily="18" charset="0"/>
            <a:cs typeface="Times New Roman" pitchFamily="18" charset="0"/>
          </a:endParaRPr>
        </a:p>
      </dgm:t>
    </dgm:pt>
    <dgm:pt modelId="{787249F8-B668-403D-B5EF-4CA9336A64DD}" type="sibTrans" cxnId="{E5DFCD5B-B392-4C10-A040-5DC872D3E349}">
      <dgm:prSet/>
      <dgm:spPr/>
      <dgm:t>
        <a:bodyPr/>
        <a:lstStyle/>
        <a:p>
          <a:endParaRPr lang="en-US" sz="1600" b="1">
            <a:latin typeface="Times New Roman" pitchFamily="18" charset="0"/>
            <a:cs typeface="Times New Roman" pitchFamily="18" charset="0"/>
          </a:endParaRPr>
        </a:p>
      </dgm:t>
    </dgm:pt>
    <dgm:pt modelId="{AC461922-7579-421A-8AC2-5600998944A7}" type="pres">
      <dgm:prSet presAssocID="{E2A04A68-1C57-4772-85A8-10773684B2C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63A68E-59FC-4987-A75C-8D1D8B1BABFF}" type="pres">
      <dgm:prSet presAssocID="{5496ACAB-2BA9-4877-93ED-4397CDF35737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DA7CFA-15B5-4FE7-90EE-B2BB5D34F0DE}" type="pres">
      <dgm:prSet presAssocID="{D0066826-667A-430C-81E8-70F4AAB02D33}" presName="spacer" presStyleCnt="0"/>
      <dgm:spPr/>
    </dgm:pt>
    <dgm:pt modelId="{3CA77FC0-B10A-4E1B-8ECA-DEB6A37ADCDE}" type="pres">
      <dgm:prSet presAssocID="{59C689EA-5A22-4E39-A7E8-024283EBEE43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7BB52A-8AD7-4A63-8787-8120E88F5949}" type="pres">
      <dgm:prSet presAssocID="{62CB00EB-8824-4896-97C6-D8E86211A0E4}" presName="spacer" presStyleCnt="0"/>
      <dgm:spPr/>
    </dgm:pt>
    <dgm:pt modelId="{446C7F34-7BCE-48BA-A4C4-059FC26979B7}" type="pres">
      <dgm:prSet presAssocID="{F5A7B7B7-1C5B-4D53-82E4-151314B8A1D2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2DC38-AFD9-4C13-BE60-0710CE06B9F9}" type="pres">
      <dgm:prSet presAssocID="{F1E1C45C-1448-4F63-A6CB-8EC867C9641A}" presName="spacer" presStyleCnt="0"/>
      <dgm:spPr/>
    </dgm:pt>
    <dgm:pt modelId="{D263B5E5-DC5F-446A-9CFD-8F5E70B5C34E}" type="pres">
      <dgm:prSet presAssocID="{879640B1-AA58-4389-BF53-518D70F5F4A5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BDC1CF-3039-435A-89A7-7213AB95280D}" type="pres">
      <dgm:prSet presAssocID="{677633F2-1DFA-44E5-BEBD-85A85D5CD9BF}" presName="spacer" presStyleCnt="0"/>
      <dgm:spPr/>
    </dgm:pt>
    <dgm:pt modelId="{9CF61F62-BB97-4036-B635-47E0D299355C}" type="pres">
      <dgm:prSet presAssocID="{E6572E3F-292D-4CBB-8D88-B057DAECD5D3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8CCC46-8069-405B-84A5-3CE0B3DF9E68}" type="pres">
      <dgm:prSet presAssocID="{81431CBB-8110-49D8-A3A1-11D34147B4E9}" presName="spacer" presStyleCnt="0"/>
      <dgm:spPr/>
    </dgm:pt>
    <dgm:pt modelId="{311F4024-D01F-4F6F-85F3-2DA746175607}" type="pres">
      <dgm:prSet presAssocID="{9657187A-FA56-4F3C-B4DA-9D38DD31B12F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320845-BAD5-452B-9EB1-C22608855001}" type="pres">
      <dgm:prSet presAssocID="{C0248885-BABC-4F90-87E3-CF4FC89674E3}" presName="spacer" presStyleCnt="0"/>
      <dgm:spPr/>
    </dgm:pt>
    <dgm:pt modelId="{B063A788-891A-4B8C-BF8D-B99EF33052C9}" type="pres">
      <dgm:prSet presAssocID="{EF25E9CE-E766-46ED-A9F2-8B44C0495F99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A57865-D7FF-40FA-B8CE-4AEEC40B3B22}" type="pres">
      <dgm:prSet presAssocID="{85D42867-FEDE-4B3B-A200-6229D64DFFFA}" presName="spacer" presStyleCnt="0"/>
      <dgm:spPr/>
    </dgm:pt>
    <dgm:pt modelId="{E6487822-405D-47EC-8AF4-367E5F115B1B}" type="pres">
      <dgm:prSet presAssocID="{F8A7D739-F60C-48FC-B534-98715B9DBB3B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5337DB-D046-447E-BF97-DEA38EEE283C}" srcId="{E2A04A68-1C57-4772-85A8-10773684B2CA}" destId="{879640B1-AA58-4389-BF53-518D70F5F4A5}" srcOrd="3" destOrd="0" parTransId="{EECD0F89-FCC1-475A-9BF7-7CA41B4381B7}" sibTransId="{677633F2-1DFA-44E5-BEBD-85A85D5CD9BF}"/>
    <dgm:cxn modelId="{BA30E18F-F3C7-45B9-83CF-530439D21AE1}" type="presOf" srcId="{F8A7D739-F60C-48FC-B534-98715B9DBB3B}" destId="{E6487822-405D-47EC-8AF4-367E5F115B1B}" srcOrd="0" destOrd="0" presId="urn:microsoft.com/office/officeart/2005/8/layout/vList2"/>
    <dgm:cxn modelId="{77AD24CD-3B51-4984-A5C6-8919C02CFB38}" srcId="{E2A04A68-1C57-4772-85A8-10773684B2CA}" destId="{F5A7B7B7-1C5B-4D53-82E4-151314B8A1D2}" srcOrd="2" destOrd="0" parTransId="{18A62EA0-C379-4C12-97CF-5923FF272266}" sibTransId="{F1E1C45C-1448-4F63-A6CB-8EC867C9641A}"/>
    <dgm:cxn modelId="{28165B9E-0B4C-4D0D-81F7-9878D347E429}" type="presOf" srcId="{E6572E3F-292D-4CBB-8D88-B057DAECD5D3}" destId="{9CF61F62-BB97-4036-B635-47E0D299355C}" srcOrd="0" destOrd="0" presId="urn:microsoft.com/office/officeart/2005/8/layout/vList2"/>
    <dgm:cxn modelId="{0A8DB7CA-9EE7-4289-9E95-97F21640D127}" srcId="{E2A04A68-1C57-4772-85A8-10773684B2CA}" destId="{59C689EA-5A22-4E39-A7E8-024283EBEE43}" srcOrd="1" destOrd="0" parTransId="{1D80AFEE-C0F7-469D-B4B0-DAE3C5312459}" sibTransId="{62CB00EB-8824-4896-97C6-D8E86211A0E4}"/>
    <dgm:cxn modelId="{691E914D-0138-41A6-8D8D-5530DA6E2ADC}" srcId="{E2A04A68-1C57-4772-85A8-10773684B2CA}" destId="{EF25E9CE-E766-46ED-A9F2-8B44C0495F99}" srcOrd="6" destOrd="0" parTransId="{3DA50459-9A45-4BD6-A2E9-92B5B8B6B949}" sibTransId="{85D42867-FEDE-4B3B-A200-6229D64DFFFA}"/>
    <dgm:cxn modelId="{CCB0CB53-5422-497B-B865-E24E8921E070}" type="presOf" srcId="{EF25E9CE-E766-46ED-A9F2-8B44C0495F99}" destId="{B063A788-891A-4B8C-BF8D-B99EF33052C9}" srcOrd="0" destOrd="0" presId="urn:microsoft.com/office/officeart/2005/8/layout/vList2"/>
    <dgm:cxn modelId="{670A47BA-95E7-4FFA-9199-2A6F4B62604C}" srcId="{E2A04A68-1C57-4772-85A8-10773684B2CA}" destId="{E6572E3F-292D-4CBB-8D88-B057DAECD5D3}" srcOrd="4" destOrd="0" parTransId="{C9AB9B38-256E-45A7-92DA-C1BD820790D6}" sibTransId="{81431CBB-8110-49D8-A3A1-11D34147B4E9}"/>
    <dgm:cxn modelId="{0F59C65D-8F05-436B-8F13-41A68CE18B43}" type="presOf" srcId="{9657187A-FA56-4F3C-B4DA-9D38DD31B12F}" destId="{311F4024-D01F-4F6F-85F3-2DA746175607}" srcOrd="0" destOrd="0" presId="urn:microsoft.com/office/officeart/2005/8/layout/vList2"/>
    <dgm:cxn modelId="{E93C0128-C553-434D-81E3-CD306E8247ED}" srcId="{E2A04A68-1C57-4772-85A8-10773684B2CA}" destId="{9657187A-FA56-4F3C-B4DA-9D38DD31B12F}" srcOrd="5" destOrd="0" parTransId="{3B585F7F-79A8-41AF-8455-A244125C5CAB}" sibTransId="{C0248885-BABC-4F90-87E3-CF4FC89674E3}"/>
    <dgm:cxn modelId="{E5DFCD5B-B392-4C10-A040-5DC872D3E349}" srcId="{E2A04A68-1C57-4772-85A8-10773684B2CA}" destId="{F8A7D739-F60C-48FC-B534-98715B9DBB3B}" srcOrd="7" destOrd="0" parTransId="{AC5B2CA1-4AB2-4F36-8067-16DD8B4ABDFC}" sibTransId="{787249F8-B668-403D-B5EF-4CA9336A64DD}"/>
    <dgm:cxn modelId="{AC4170BA-E6C7-4540-986D-8E8C23CBF2A9}" type="presOf" srcId="{E2A04A68-1C57-4772-85A8-10773684B2CA}" destId="{AC461922-7579-421A-8AC2-5600998944A7}" srcOrd="0" destOrd="0" presId="urn:microsoft.com/office/officeart/2005/8/layout/vList2"/>
    <dgm:cxn modelId="{202DE778-06BB-4B57-895B-89071827F8E7}" type="presOf" srcId="{59C689EA-5A22-4E39-A7E8-024283EBEE43}" destId="{3CA77FC0-B10A-4E1B-8ECA-DEB6A37ADCDE}" srcOrd="0" destOrd="0" presId="urn:microsoft.com/office/officeart/2005/8/layout/vList2"/>
    <dgm:cxn modelId="{648518B5-6BA6-4673-A2AA-79CE7F0F84F7}" type="presOf" srcId="{F5A7B7B7-1C5B-4D53-82E4-151314B8A1D2}" destId="{446C7F34-7BCE-48BA-A4C4-059FC26979B7}" srcOrd="0" destOrd="0" presId="urn:microsoft.com/office/officeart/2005/8/layout/vList2"/>
    <dgm:cxn modelId="{A34345F1-58A9-47D4-8720-207158B4BEE7}" srcId="{E2A04A68-1C57-4772-85A8-10773684B2CA}" destId="{5496ACAB-2BA9-4877-93ED-4397CDF35737}" srcOrd="0" destOrd="0" parTransId="{3B3930FB-0267-4706-BAFD-26252898C8CF}" sibTransId="{D0066826-667A-430C-81E8-70F4AAB02D33}"/>
    <dgm:cxn modelId="{CFA025C4-8C24-4553-B834-337BB26AF20E}" type="presOf" srcId="{879640B1-AA58-4389-BF53-518D70F5F4A5}" destId="{D263B5E5-DC5F-446A-9CFD-8F5E70B5C34E}" srcOrd="0" destOrd="0" presId="urn:microsoft.com/office/officeart/2005/8/layout/vList2"/>
    <dgm:cxn modelId="{BF33D3BB-55C5-4914-A942-8DE7AA05054C}" type="presOf" srcId="{5496ACAB-2BA9-4877-93ED-4397CDF35737}" destId="{3C63A68E-59FC-4987-A75C-8D1D8B1BABFF}" srcOrd="0" destOrd="0" presId="urn:microsoft.com/office/officeart/2005/8/layout/vList2"/>
    <dgm:cxn modelId="{DA1AC5CE-7AD6-4459-B44B-AAFF8FAB6128}" type="presParOf" srcId="{AC461922-7579-421A-8AC2-5600998944A7}" destId="{3C63A68E-59FC-4987-A75C-8D1D8B1BABFF}" srcOrd="0" destOrd="0" presId="urn:microsoft.com/office/officeart/2005/8/layout/vList2"/>
    <dgm:cxn modelId="{1D56AB7F-244D-483D-B215-1C5EBDE847A1}" type="presParOf" srcId="{AC461922-7579-421A-8AC2-5600998944A7}" destId="{87DA7CFA-15B5-4FE7-90EE-B2BB5D34F0DE}" srcOrd="1" destOrd="0" presId="urn:microsoft.com/office/officeart/2005/8/layout/vList2"/>
    <dgm:cxn modelId="{C4272B4D-1263-490C-93D8-472353D29E63}" type="presParOf" srcId="{AC461922-7579-421A-8AC2-5600998944A7}" destId="{3CA77FC0-B10A-4E1B-8ECA-DEB6A37ADCDE}" srcOrd="2" destOrd="0" presId="urn:microsoft.com/office/officeart/2005/8/layout/vList2"/>
    <dgm:cxn modelId="{0B5049F5-88F0-40CB-883A-4908532F953A}" type="presParOf" srcId="{AC461922-7579-421A-8AC2-5600998944A7}" destId="{977BB52A-8AD7-4A63-8787-8120E88F5949}" srcOrd="3" destOrd="0" presId="urn:microsoft.com/office/officeart/2005/8/layout/vList2"/>
    <dgm:cxn modelId="{CA5BBCA9-8C32-4620-892E-21FCCA81A2E4}" type="presParOf" srcId="{AC461922-7579-421A-8AC2-5600998944A7}" destId="{446C7F34-7BCE-48BA-A4C4-059FC26979B7}" srcOrd="4" destOrd="0" presId="urn:microsoft.com/office/officeart/2005/8/layout/vList2"/>
    <dgm:cxn modelId="{6B99A6DE-7852-4770-BBA8-8F2D8B8D4D25}" type="presParOf" srcId="{AC461922-7579-421A-8AC2-5600998944A7}" destId="{9E62DC38-AFD9-4C13-BE60-0710CE06B9F9}" srcOrd="5" destOrd="0" presId="urn:microsoft.com/office/officeart/2005/8/layout/vList2"/>
    <dgm:cxn modelId="{39A00048-68DF-4E5B-918B-6926F29A0670}" type="presParOf" srcId="{AC461922-7579-421A-8AC2-5600998944A7}" destId="{D263B5E5-DC5F-446A-9CFD-8F5E70B5C34E}" srcOrd="6" destOrd="0" presId="urn:microsoft.com/office/officeart/2005/8/layout/vList2"/>
    <dgm:cxn modelId="{54733178-25D1-4AA7-B8EE-2C182794C069}" type="presParOf" srcId="{AC461922-7579-421A-8AC2-5600998944A7}" destId="{7DBDC1CF-3039-435A-89A7-7213AB95280D}" srcOrd="7" destOrd="0" presId="urn:microsoft.com/office/officeart/2005/8/layout/vList2"/>
    <dgm:cxn modelId="{58C2B513-D282-4A1D-80BE-8F0A15251E67}" type="presParOf" srcId="{AC461922-7579-421A-8AC2-5600998944A7}" destId="{9CF61F62-BB97-4036-B635-47E0D299355C}" srcOrd="8" destOrd="0" presId="urn:microsoft.com/office/officeart/2005/8/layout/vList2"/>
    <dgm:cxn modelId="{B702AA48-7FE6-461B-BFF0-C10033553BB4}" type="presParOf" srcId="{AC461922-7579-421A-8AC2-5600998944A7}" destId="{6E8CCC46-8069-405B-84A5-3CE0B3DF9E68}" srcOrd="9" destOrd="0" presId="urn:microsoft.com/office/officeart/2005/8/layout/vList2"/>
    <dgm:cxn modelId="{9E4FC8FC-C824-465F-9E54-4162F6747E78}" type="presParOf" srcId="{AC461922-7579-421A-8AC2-5600998944A7}" destId="{311F4024-D01F-4F6F-85F3-2DA746175607}" srcOrd="10" destOrd="0" presId="urn:microsoft.com/office/officeart/2005/8/layout/vList2"/>
    <dgm:cxn modelId="{523D0D75-BB08-4343-85B3-F9C351EBB8C8}" type="presParOf" srcId="{AC461922-7579-421A-8AC2-5600998944A7}" destId="{22320845-BAD5-452B-9EB1-C22608855001}" srcOrd="11" destOrd="0" presId="urn:microsoft.com/office/officeart/2005/8/layout/vList2"/>
    <dgm:cxn modelId="{E809E5A3-D4FA-4751-BC65-954415A892F2}" type="presParOf" srcId="{AC461922-7579-421A-8AC2-5600998944A7}" destId="{B063A788-891A-4B8C-BF8D-B99EF33052C9}" srcOrd="12" destOrd="0" presId="urn:microsoft.com/office/officeart/2005/8/layout/vList2"/>
    <dgm:cxn modelId="{AD4F13B5-E98E-4DE2-8F56-5950EA905529}" type="presParOf" srcId="{AC461922-7579-421A-8AC2-5600998944A7}" destId="{17A57865-D7FF-40FA-B8CE-4AEEC40B3B22}" srcOrd="13" destOrd="0" presId="urn:microsoft.com/office/officeart/2005/8/layout/vList2"/>
    <dgm:cxn modelId="{5ECDEBBC-D8ED-457C-85D4-6E2D01881ED6}" type="presParOf" srcId="{AC461922-7579-421A-8AC2-5600998944A7}" destId="{E6487822-405D-47EC-8AF4-367E5F115B1B}" srcOrd="14" destOrd="0" presId="urn:microsoft.com/office/officeart/2005/8/layout/v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F5133EB-8CE3-485B-BF67-CE2D7D6F6095}" type="doc">
      <dgm:prSet loTypeId="urn:microsoft.com/office/officeart/2005/8/layout/vList4" loCatId="list" qsTypeId="urn:microsoft.com/office/officeart/2005/8/quickstyle/simple4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93F595ED-638C-47E6-8FC5-37E3EE044266}">
      <dgm:prSet custT="1"/>
      <dgm:spPr/>
      <dgm:t>
        <a:bodyPr anchor="ctr"/>
        <a:lstStyle/>
        <a:p>
          <a:pPr algn="ctr" rtl="0"/>
          <a:endParaRPr lang="en-US" sz="1400" b="1" dirty="0" smtClean="0">
            <a:latin typeface="Times New Roman" pitchFamily="18" charset="0"/>
            <a:cs typeface="Times New Roman" pitchFamily="18" charset="0"/>
          </a:endParaRPr>
        </a:p>
        <a:p>
          <a:pPr algn="ctr" rtl="0"/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D. J. Schwarz, </a:t>
          </a:r>
          <a:r>
            <a:rPr lang="en-US" sz="2000" b="1" i="1" dirty="0" err="1" smtClean="0">
              <a:latin typeface="Times New Roman" pitchFamily="18" charset="0"/>
              <a:cs typeface="Times New Roman" pitchFamily="18" charset="0"/>
            </a:rPr>
            <a:t>Nucl.Phys</a:t>
          </a:r>
          <a:r>
            <a:rPr lang="en-US" sz="2000" b="1" i="1" dirty="0" smtClean="0">
              <a:latin typeface="Times New Roman" pitchFamily="18" charset="0"/>
              <a:cs typeface="Times New Roman" pitchFamily="18" charset="0"/>
            </a:rPr>
            <a:t>. A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642 (1998) 336 showed that different phases of QCD at finite temperature and density lead to interesting effects in cosmology and astrophysics.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EF397BDF-A1C9-445B-814B-CE561E510267}" type="parTrans" cxnId="{287A81F2-9020-4042-AF17-486859E08FC0}">
      <dgm:prSet/>
      <dgm:spPr/>
      <dgm:t>
        <a:bodyPr/>
        <a:lstStyle/>
        <a:p>
          <a:endParaRPr lang="en-US"/>
        </a:p>
      </dgm:t>
    </dgm:pt>
    <dgm:pt modelId="{CE1558FC-01C2-4AA6-ACD6-02A8C84010AA}" type="sibTrans" cxnId="{287A81F2-9020-4042-AF17-486859E08FC0}">
      <dgm:prSet/>
      <dgm:spPr/>
      <dgm:t>
        <a:bodyPr/>
        <a:lstStyle/>
        <a:p>
          <a:endParaRPr lang="en-US"/>
        </a:p>
      </dgm:t>
    </dgm:pt>
    <dgm:pt modelId="{F53CE96F-1104-444A-B0FD-1E9E9DC8DF6D}">
      <dgm:prSet custT="1"/>
      <dgm:spPr/>
      <dgm:t>
        <a:bodyPr/>
        <a:lstStyle/>
        <a:p>
          <a:pPr algn="ctr" rtl="0"/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E.C.Thomas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et al., </a:t>
          </a:r>
          <a:r>
            <a:rPr lang="en-US" sz="2000" b="1" i="1" dirty="0" smtClean="0">
              <a:latin typeface="Times New Roman" pitchFamily="18" charset="0"/>
              <a:cs typeface="Times New Roman" pitchFamily="18" charset="0"/>
            </a:rPr>
            <a:t>JHEP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0908 (2009) 043 it was stated that the gravity may a low energy effective theory of QCD.</a:t>
          </a:r>
        </a:p>
      </dgm:t>
    </dgm:pt>
    <dgm:pt modelId="{7AFEEEDC-9FFB-4281-9D27-7EE763CE9B72}" type="parTrans" cxnId="{0EAA2E8A-A433-40C3-848F-DA6E33392768}">
      <dgm:prSet/>
      <dgm:spPr/>
      <dgm:t>
        <a:bodyPr/>
        <a:lstStyle/>
        <a:p>
          <a:endParaRPr lang="en-US"/>
        </a:p>
      </dgm:t>
    </dgm:pt>
    <dgm:pt modelId="{ACF19DBC-390F-43F2-8B4D-B75A6CDBB4B4}" type="sibTrans" cxnId="{0EAA2E8A-A433-40C3-848F-DA6E33392768}">
      <dgm:prSet/>
      <dgm:spPr/>
      <dgm:t>
        <a:bodyPr/>
        <a:lstStyle/>
        <a:p>
          <a:endParaRPr lang="en-US"/>
        </a:p>
      </dgm:t>
    </dgm:pt>
    <dgm:pt modelId="{F15EF551-49FF-4759-9112-5A9ED40CEE09}">
      <dgm:prSet custT="1"/>
      <dgm:spPr/>
      <dgm:t>
        <a:bodyPr/>
        <a:lstStyle/>
        <a:p>
          <a:pPr algn="ctr" rtl="0"/>
          <a:r>
            <a:rPr lang="en-US" sz="2000" b="1" smtClean="0">
              <a:latin typeface="Times New Roman" pitchFamily="18" charset="0"/>
              <a:cs typeface="Times New Roman" pitchFamily="18" charset="0"/>
            </a:rPr>
            <a:t>QCD nature of dark energy and its cosmological implications were reviewed in K. Azizi, N. Katirci, arXiv:1506.06986v1</a:t>
          </a:r>
          <a:endParaRPr lang="en-US" sz="2000" b="1" dirty="0" smtClean="0">
            <a:latin typeface="Times New Roman" pitchFamily="18" charset="0"/>
            <a:cs typeface="Times New Roman" pitchFamily="18" charset="0"/>
          </a:endParaRPr>
        </a:p>
      </dgm:t>
    </dgm:pt>
    <dgm:pt modelId="{A24535A5-60A3-44A8-8999-D29177FC9466}" type="parTrans" cxnId="{205EDEC2-A049-4F79-A74A-8BADCDAE00D9}">
      <dgm:prSet/>
      <dgm:spPr/>
      <dgm:t>
        <a:bodyPr/>
        <a:lstStyle/>
        <a:p>
          <a:endParaRPr lang="en-US"/>
        </a:p>
      </dgm:t>
    </dgm:pt>
    <dgm:pt modelId="{6ADD5ADD-C660-4180-9B88-6D7BA95EE7E8}" type="sibTrans" cxnId="{205EDEC2-A049-4F79-A74A-8BADCDAE00D9}">
      <dgm:prSet/>
      <dgm:spPr/>
      <dgm:t>
        <a:bodyPr/>
        <a:lstStyle/>
        <a:p>
          <a:endParaRPr lang="en-US"/>
        </a:p>
      </dgm:t>
    </dgm:pt>
    <dgm:pt modelId="{5F166B82-5D5A-46AB-8EF5-DFED57608655}">
      <dgm:prSet custT="1"/>
      <dgm:spPr/>
      <dgm:t>
        <a:bodyPr/>
        <a:lstStyle/>
        <a:p>
          <a:pPr algn="ctr" rtl="0"/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The present work is motivated by R. Garcia-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Salcedo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, T. Gonzalez, I.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Quiros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, M. Thompson-Montero, </a:t>
          </a:r>
          <a:r>
            <a:rPr lang="en-US" sz="2000" b="1" i="1" dirty="0" smtClean="0">
              <a:latin typeface="Times New Roman" pitchFamily="18" charset="0"/>
              <a:cs typeface="Times New Roman" pitchFamily="18" charset="0"/>
            </a:rPr>
            <a:t>Phys. Rev. D 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88, 043008 (2013), where the QCD-ghost dark energy, adopted in the present work, was proposed. </a:t>
          </a:r>
        </a:p>
      </dgm:t>
    </dgm:pt>
    <dgm:pt modelId="{7E41F74E-2534-404D-B464-47F9AD955B92}" type="parTrans" cxnId="{40B34E54-EE03-4CD3-A930-57BC6F813568}">
      <dgm:prSet/>
      <dgm:spPr/>
      <dgm:t>
        <a:bodyPr/>
        <a:lstStyle/>
        <a:p>
          <a:endParaRPr lang="en-US"/>
        </a:p>
      </dgm:t>
    </dgm:pt>
    <dgm:pt modelId="{49486BE2-BE5B-4A3B-9089-5D5421A01E41}" type="sibTrans" cxnId="{40B34E54-EE03-4CD3-A930-57BC6F813568}">
      <dgm:prSet/>
      <dgm:spPr/>
      <dgm:t>
        <a:bodyPr/>
        <a:lstStyle/>
        <a:p>
          <a:endParaRPr lang="en-US"/>
        </a:p>
      </dgm:t>
    </dgm:pt>
    <dgm:pt modelId="{393F7341-8E34-4778-A7FF-F8AF4944A534}" type="pres">
      <dgm:prSet presAssocID="{3F5133EB-8CE3-485B-BF67-CE2D7D6F609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E05EAE-0D87-4414-A3FD-9B6154A85964}" type="pres">
      <dgm:prSet presAssocID="{93F595ED-638C-47E6-8FC5-37E3EE044266}" presName="comp" presStyleCnt="0"/>
      <dgm:spPr/>
    </dgm:pt>
    <dgm:pt modelId="{2CEAEFB0-6388-4B9A-B880-E1C180282C65}" type="pres">
      <dgm:prSet presAssocID="{93F595ED-638C-47E6-8FC5-37E3EE044266}" presName="box" presStyleLbl="node1" presStyleIdx="0" presStyleCnt="4"/>
      <dgm:spPr/>
      <dgm:t>
        <a:bodyPr/>
        <a:lstStyle/>
        <a:p>
          <a:endParaRPr lang="en-US"/>
        </a:p>
      </dgm:t>
    </dgm:pt>
    <dgm:pt modelId="{1A6C6A49-0A1C-4EA7-9E1E-0BAA9EBED257}" type="pres">
      <dgm:prSet presAssocID="{93F595ED-638C-47E6-8FC5-37E3EE044266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F0405F9-DE52-4C55-87D9-816A3EBA7572}" type="pres">
      <dgm:prSet presAssocID="{93F595ED-638C-47E6-8FC5-37E3EE044266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C7D58A-2E17-4F3F-8E14-C927FA6D554F}" type="pres">
      <dgm:prSet presAssocID="{CE1558FC-01C2-4AA6-ACD6-02A8C84010AA}" presName="spacer" presStyleCnt="0"/>
      <dgm:spPr/>
    </dgm:pt>
    <dgm:pt modelId="{CFFA8679-99B1-41CC-BC04-4F406EBB74DD}" type="pres">
      <dgm:prSet presAssocID="{F53CE96F-1104-444A-B0FD-1E9E9DC8DF6D}" presName="comp" presStyleCnt="0"/>
      <dgm:spPr/>
    </dgm:pt>
    <dgm:pt modelId="{89166BF8-120E-4882-AAC9-8523F72809DD}" type="pres">
      <dgm:prSet presAssocID="{F53CE96F-1104-444A-B0FD-1E9E9DC8DF6D}" presName="box" presStyleLbl="node1" presStyleIdx="1" presStyleCnt="4"/>
      <dgm:spPr/>
      <dgm:t>
        <a:bodyPr/>
        <a:lstStyle/>
        <a:p>
          <a:endParaRPr lang="en-US"/>
        </a:p>
      </dgm:t>
    </dgm:pt>
    <dgm:pt modelId="{3144C4FD-9623-4C2C-B1DD-A4D69EF1E74A}" type="pres">
      <dgm:prSet presAssocID="{F53CE96F-1104-444A-B0FD-1E9E9DC8DF6D}" presName="img" presStyleLbl="fgImgPlace1" presStyleIdx="1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32F774E-733C-47D4-A464-1E1663D79922}" type="pres">
      <dgm:prSet presAssocID="{F53CE96F-1104-444A-B0FD-1E9E9DC8DF6D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88A5ED-58E6-403D-BA8D-03DC01F39183}" type="pres">
      <dgm:prSet presAssocID="{ACF19DBC-390F-43F2-8B4D-B75A6CDBB4B4}" presName="spacer" presStyleCnt="0"/>
      <dgm:spPr/>
    </dgm:pt>
    <dgm:pt modelId="{1FE2CE1E-AC1C-4D61-AE1A-C2782B507F03}" type="pres">
      <dgm:prSet presAssocID="{F15EF551-49FF-4759-9112-5A9ED40CEE09}" presName="comp" presStyleCnt="0"/>
      <dgm:spPr/>
    </dgm:pt>
    <dgm:pt modelId="{3D36AF66-94BB-4C89-83D3-B814B534DA07}" type="pres">
      <dgm:prSet presAssocID="{F15EF551-49FF-4759-9112-5A9ED40CEE09}" presName="box" presStyleLbl="node1" presStyleIdx="2" presStyleCnt="4"/>
      <dgm:spPr/>
      <dgm:t>
        <a:bodyPr/>
        <a:lstStyle/>
        <a:p>
          <a:endParaRPr lang="en-US"/>
        </a:p>
      </dgm:t>
    </dgm:pt>
    <dgm:pt modelId="{6957C383-A53C-4571-9BF3-D788C00596F7}" type="pres">
      <dgm:prSet presAssocID="{F15EF551-49FF-4759-9112-5A9ED40CEE09}" presName="img" presStyleLbl="fgImgPlace1" presStyleIdx="2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0A88044-1781-4E55-AFD3-3D1B240211FA}" type="pres">
      <dgm:prSet presAssocID="{F15EF551-49FF-4759-9112-5A9ED40CEE09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AA5EF8-BDFE-4FE7-A2A4-4495EA0BB438}" type="pres">
      <dgm:prSet presAssocID="{6ADD5ADD-C660-4180-9B88-6D7BA95EE7E8}" presName="spacer" presStyleCnt="0"/>
      <dgm:spPr/>
    </dgm:pt>
    <dgm:pt modelId="{1D967AA5-1B71-44AB-AF31-8412DF5C098E}" type="pres">
      <dgm:prSet presAssocID="{5F166B82-5D5A-46AB-8EF5-DFED57608655}" presName="comp" presStyleCnt="0"/>
      <dgm:spPr/>
    </dgm:pt>
    <dgm:pt modelId="{D356080A-B886-4B4C-AAE4-AE2E55A3720D}" type="pres">
      <dgm:prSet presAssocID="{5F166B82-5D5A-46AB-8EF5-DFED57608655}" presName="box" presStyleLbl="node1" presStyleIdx="3" presStyleCnt="4"/>
      <dgm:spPr/>
      <dgm:t>
        <a:bodyPr/>
        <a:lstStyle/>
        <a:p>
          <a:endParaRPr lang="en-US"/>
        </a:p>
      </dgm:t>
    </dgm:pt>
    <dgm:pt modelId="{B25AFFF5-41FF-4811-88FD-1CF752DC2B7B}" type="pres">
      <dgm:prSet presAssocID="{5F166B82-5D5A-46AB-8EF5-DFED57608655}" presName="img" presStyleLbl="fgImgPlace1" presStyleIdx="3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4682550-CEDB-4409-BAC6-5405FE47D0CC}" type="pres">
      <dgm:prSet presAssocID="{5F166B82-5D5A-46AB-8EF5-DFED57608655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3C82A8-07C6-42CC-8FE6-96E5A0403C47}" type="presOf" srcId="{3F5133EB-8CE3-485B-BF67-CE2D7D6F6095}" destId="{393F7341-8E34-4778-A7FF-F8AF4944A534}" srcOrd="0" destOrd="0" presId="urn:microsoft.com/office/officeart/2005/8/layout/vList4"/>
    <dgm:cxn modelId="{8D7546EE-A65C-41BD-A49C-F89EC932FDB3}" type="presOf" srcId="{93F595ED-638C-47E6-8FC5-37E3EE044266}" destId="{6F0405F9-DE52-4C55-87D9-816A3EBA7572}" srcOrd="1" destOrd="0" presId="urn:microsoft.com/office/officeart/2005/8/layout/vList4"/>
    <dgm:cxn modelId="{AEA21439-24C3-4B06-9B7F-DD21974B829B}" type="presOf" srcId="{F15EF551-49FF-4759-9112-5A9ED40CEE09}" destId="{B0A88044-1781-4E55-AFD3-3D1B240211FA}" srcOrd="1" destOrd="0" presId="urn:microsoft.com/office/officeart/2005/8/layout/vList4"/>
    <dgm:cxn modelId="{59CCD436-A25F-4FD8-80CA-644AD7519A4E}" type="presOf" srcId="{F53CE96F-1104-444A-B0FD-1E9E9DC8DF6D}" destId="{89166BF8-120E-4882-AAC9-8523F72809DD}" srcOrd="0" destOrd="0" presId="urn:microsoft.com/office/officeart/2005/8/layout/vList4"/>
    <dgm:cxn modelId="{FAADBCCD-1EBD-4257-B4B0-708F87247B0D}" type="presOf" srcId="{93F595ED-638C-47E6-8FC5-37E3EE044266}" destId="{2CEAEFB0-6388-4B9A-B880-E1C180282C65}" srcOrd="0" destOrd="0" presId="urn:microsoft.com/office/officeart/2005/8/layout/vList4"/>
    <dgm:cxn modelId="{A9D2E565-6663-4F29-ABB2-AC11FC2D2D2A}" type="presOf" srcId="{5F166B82-5D5A-46AB-8EF5-DFED57608655}" destId="{D356080A-B886-4B4C-AAE4-AE2E55A3720D}" srcOrd="0" destOrd="0" presId="urn:microsoft.com/office/officeart/2005/8/layout/vList4"/>
    <dgm:cxn modelId="{287A81F2-9020-4042-AF17-486859E08FC0}" srcId="{3F5133EB-8CE3-485B-BF67-CE2D7D6F6095}" destId="{93F595ED-638C-47E6-8FC5-37E3EE044266}" srcOrd="0" destOrd="0" parTransId="{EF397BDF-A1C9-445B-814B-CE561E510267}" sibTransId="{CE1558FC-01C2-4AA6-ACD6-02A8C84010AA}"/>
    <dgm:cxn modelId="{43711D72-C0C1-412E-BEAA-E56D09529946}" type="presOf" srcId="{F53CE96F-1104-444A-B0FD-1E9E9DC8DF6D}" destId="{B32F774E-733C-47D4-A464-1E1663D79922}" srcOrd="1" destOrd="0" presId="urn:microsoft.com/office/officeart/2005/8/layout/vList4"/>
    <dgm:cxn modelId="{40B34E54-EE03-4CD3-A930-57BC6F813568}" srcId="{3F5133EB-8CE3-485B-BF67-CE2D7D6F6095}" destId="{5F166B82-5D5A-46AB-8EF5-DFED57608655}" srcOrd="3" destOrd="0" parTransId="{7E41F74E-2534-404D-B464-47F9AD955B92}" sibTransId="{49486BE2-BE5B-4A3B-9089-5D5421A01E41}"/>
    <dgm:cxn modelId="{205EDEC2-A049-4F79-A74A-8BADCDAE00D9}" srcId="{3F5133EB-8CE3-485B-BF67-CE2D7D6F6095}" destId="{F15EF551-49FF-4759-9112-5A9ED40CEE09}" srcOrd="2" destOrd="0" parTransId="{A24535A5-60A3-44A8-8999-D29177FC9466}" sibTransId="{6ADD5ADD-C660-4180-9B88-6D7BA95EE7E8}"/>
    <dgm:cxn modelId="{4B00F261-AEA4-4469-80A3-E1AB40871B0F}" type="presOf" srcId="{F15EF551-49FF-4759-9112-5A9ED40CEE09}" destId="{3D36AF66-94BB-4C89-83D3-B814B534DA07}" srcOrd="0" destOrd="0" presId="urn:microsoft.com/office/officeart/2005/8/layout/vList4"/>
    <dgm:cxn modelId="{0EAA2E8A-A433-40C3-848F-DA6E33392768}" srcId="{3F5133EB-8CE3-485B-BF67-CE2D7D6F6095}" destId="{F53CE96F-1104-444A-B0FD-1E9E9DC8DF6D}" srcOrd="1" destOrd="0" parTransId="{7AFEEEDC-9FFB-4281-9D27-7EE763CE9B72}" sibTransId="{ACF19DBC-390F-43F2-8B4D-B75A6CDBB4B4}"/>
    <dgm:cxn modelId="{D613257D-1B98-45B2-B427-E38C32327B8C}" type="presOf" srcId="{5F166B82-5D5A-46AB-8EF5-DFED57608655}" destId="{B4682550-CEDB-4409-BAC6-5405FE47D0CC}" srcOrd="1" destOrd="0" presId="urn:microsoft.com/office/officeart/2005/8/layout/vList4"/>
    <dgm:cxn modelId="{DB241CA5-BA73-42E0-93BF-7F18B418CEDA}" type="presParOf" srcId="{393F7341-8E34-4778-A7FF-F8AF4944A534}" destId="{8EE05EAE-0D87-4414-A3FD-9B6154A85964}" srcOrd="0" destOrd="0" presId="urn:microsoft.com/office/officeart/2005/8/layout/vList4"/>
    <dgm:cxn modelId="{59BD7BCD-362B-4D10-8436-593D023AB667}" type="presParOf" srcId="{8EE05EAE-0D87-4414-A3FD-9B6154A85964}" destId="{2CEAEFB0-6388-4B9A-B880-E1C180282C65}" srcOrd="0" destOrd="0" presId="urn:microsoft.com/office/officeart/2005/8/layout/vList4"/>
    <dgm:cxn modelId="{84271703-C1D0-4CF9-830F-BE65972B6B83}" type="presParOf" srcId="{8EE05EAE-0D87-4414-A3FD-9B6154A85964}" destId="{1A6C6A49-0A1C-4EA7-9E1E-0BAA9EBED257}" srcOrd="1" destOrd="0" presId="urn:microsoft.com/office/officeart/2005/8/layout/vList4"/>
    <dgm:cxn modelId="{DAEFA372-892F-4F06-BA60-47F5794340BB}" type="presParOf" srcId="{8EE05EAE-0D87-4414-A3FD-9B6154A85964}" destId="{6F0405F9-DE52-4C55-87D9-816A3EBA7572}" srcOrd="2" destOrd="0" presId="urn:microsoft.com/office/officeart/2005/8/layout/vList4"/>
    <dgm:cxn modelId="{3CC0210F-D1DB-477F-846A-0CB1EABC2D50}" type="presParOf" srcId="{393F7341-8E34-4778-A7FF-F8AF4944A534}" destId="{6BC7D58A-2E17-4F3F-8E14-C927FA6D554F}" srcOrd="1" destOrd="0" presId="urn:microsoft.com/office/officeart/2005/8/layout/vList4"/>
    <dgm:cxn modelId="{B2941B5D-EC58-44C6-9A33-C5097BEAB140}" type="presParOf" srcId="{393F7341-8E34-4778-A7FF-F8AF4944A534}" destId="{CFFA8679-99B1-41CC-BC04-4F406EBB74DD}" srcOrd="2" destOrd="0" presId="urn:microsoft.com/office/officeart/2005/8/layout/vList4"/>
    <dgm:cxn modelId="{42F73D16-42D5-4D97-A7BB-9CF290335C04}" type="presParOf" srcId="{CFFA8679-99B1-41CC-BC04-4F406EBB74DD}" destId="{89166BF8-120E-4882-AAC9-8523F72809DD}" srcOrd="0" destOrd="0" presId="urn:microsoft.com/office/officeart/2005/8/layout/vList4"/>
    <dgm:cxn modelId="{B8DD9109-5510-4262-BF57-5C47F8DF2EB5}" type="presParOf" srcId="{CFFA8679-99B1-41CC-BC04-4F406EBB74DD}" destId="{3144C4FD-9623-4C2C-B1DD-A4D69EF1E74A}" srcOrd="1" destOrd="0" presId="urn:microsoft.com/office/officeart/2005/8/layout/vList4"/>
    <dgm:cxn modelId="{A10B70BF-C76C-48D0-95FA-4B2364F66C84}" type="presParOf" srcId="{CFFA8679-99B1-41CC-BC04-4F406EBB74DD}" destId="{B32F774E-733C-47D4-A464-1E1663D79922}" srcOrd="2" destOrd="0" presId="urn:microsoft.com/office/officeart/2005/8/layout/vList4"/>
    <dgm:cxn modelId="{66EF5F6B-F986-4568-B3E6-E1F7BFDC4CA6}" type="presParOf" srcId="{393F7341-8E34-4778-A7FF-F8AF4944A534}" destId="{D688A5ED-58E6-403D-BA8D-03DC01F39183}" srcOrd="3" destOrd="0" presId="urn:microsoft.com/office/officeart/2005/8/layout/vList4"/>
    <dgm:cxn modelId="{8253DE3B-5DCA-49B2-99BB-0A7373B9586F}" type="presParOf" srcId="{393F7341-8E34-4778-A7FF-F8AF4944A534}" destId="{1FE2CE1E-AC1C-4D61-AE1A-C2782B507F03}" srcOrd="4" destOrd="0" presId="urn:microsoft.com/office/officeart/2005/8/layout/vList4"/>
    <dgm:cxn modelId="{0D4514FF-B79F-4547-8D11-65F6C4C17C46}" type="presParOf" srcId="{1FE2CE1E-AC1C-4D61-AE1A-C2782B507F03}" destId="{3D36AF66-94BB-4C89-83D3-B814B534DA07}" srcOrd="0" destOrd="0" presId="urn:microsoft.com/office/officeart/2005/8/layout/vList4"/>
    <dgm:cxn modelId="{36B59B01-45D6-49E9-8064-C8F1235A3BAD}" type="presParOf" srcId="{1FE2CE1E-AC1C-4D61-AE1A-C2782B507F03}" destId="{6957C383-A53C-4571-9BF3-D788C00596F7}" srcOrd="1" destOrd="0" presId="urn:microsoft.com/office/officeart/2005/8/layout/vList4"/>
    <dgm:cxn modelId="{0E7B3C38-C0EA-4FC7-A3C5-3F7195C024C5}" type="presParOf" srcId="{1FE2CE1E-AC1C-4D61-AE1A-C2782B507F03}" destId="{B0A88044-1781-4E55-AFD3-3D1B240211FA}" srcOrd="2" destOrd="0" presId="urn:microsoft.com/office/officeart/2005/8/layout/vList4"/>
    <dgm:cxn modelId="{EA41D4E3-0A9A-4EB1-B16A-49E228B3A188}" type="presParOf" srcId="{393F7341-8E34-4778-A7FF-F8AF4944A534}" destId="{82AA5EF8-BDFE-4FE7-A2A4-4495EA0BB438}" srcOrd="5" destOrd="0" presId="urn:microsoft.com/office/officeart/2005/8/layout/vList4"/>
    <dgm:cxn modelId="{1B28942C-0B8C-4DC7-81DE-4ACB961D4914}" type="presParOf" srcId="{393F7341-8E34-4778-A7FF-F8AF4944A534}" destId="{1D967AA5-1B71-44AB-AF31-8412DF5C098E}" srcOrd="6" destOrd="0" presId="urn:microsoft.com/office/officeart/2005/8/layout/vList4"/>
    <dgm:cxn modelId="{BCA1AF51-082A-48E5-AFDC-757FCD8E052B}" type="presParOf" srcId="{1D967AA5-1B71-44AB-AF31-8412DF5C098E}" destId="{D356080A-B886-4B4C-AAE4-AE2E55A3720D}" srcOrd="0" destOrd="0" presId="urn:microsoft.com/office/officeart/2005/8/layout/vList4"/>
    <dgm:cxn modelId="{C332F7E4-B06E-4B24-9A20-37585E58F1C0}" type="presParOf" srcId="{1D967AA5-1B71-44AB-AF31-8412DF5C098E}" destId="{B25AFFF5-41FF-4811-88FD-1CF752DC2B7B}" srcOrd="1" destOrd="0" presId="urn:microsoft.com/office/officeart/2005/8/layout/vList4"/>
    <dgm:cxn modelId="{2A804263-B8A2-449D-AB9D-F73423EE75B4}" type="presParOf" srcId="{1D967AA5-1B71-44AB-AF31-8412DF5C098E}" destId="{B4682550-CEDB-4409-BAC6-5405FE47D0CC}" srcOrd="2" destOrd="0" presId="urn:microsoft.com/office/officeart/2005/8/layout/vList4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2DD4058-ABBF-4F0A-9F1D-A1C5D056FB37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EA4926-CF32-4D88-8ADB-48271767DF6E}">
      <dgm:prSet/>
      <dgm:spPr/>
      <dgm:t>
        <a:bodyPr/>
        <a:lstStyle/>
        <a:p>
          <a:pPr rtl="0"/>
          <a:r>
            <a:rPr lang="en-US" b="1" dirty="0" smtClean="0"/>
            <a:t>Viewing the modified gravity model as an effective description of the underlying theory of DE, </a:t>
          </a:r>
          <a:endParaRPr lang="en-US" dirty="0"/>
        </a:p>
      </dgm:t>
    </dgm:pt>
    <dgm:pt modelId="{DDDDB908-3E34-4B9A-A5C4-95C89ADBB539}" type="parTrans" cxnId="{B1EE6726-BD87-4328-941E-A4698B0571DE}">
      <dgm:prSet/>
      <dgm:spPr/>
      <dgm:t>
        <a:bodyPr/>
        <a:lstStyle/>
        <a:p>
          <a:endParaRPr lang="en-US"/>
        </a:p>
      </dgm:t>
    </dgm:pt>
    <dgm:pt modelId="{1145149A-CF6B-4C54-8FB0-62152640D2D0}" type="sibTrans" cxnId="{B1EE6726-BD87-4328-941E-A4698B0571DE}">
      <dgm:prSet/>
      <dgm:spPr/>
      <dgm:t>
        <a:bodyPr/>
        <a:lstStyle/>
        <a:p>
          <a:endParaRPr lang="en-US"/>
        </a:p>
      </dgm:t>
    </dgm:pt>
    <dgm:pt modelId="{0F957427-A91F-474E-94FE-ECF9BD121FEB}">
      <dgm:prSet/>
      <dgm:spPr/>
      <dgm:t>
        <a:bodyPr/>
        <a:lstStyle/>
        <a:p>
          <a:pPr rtl="0"/>
          <a:r>
            <a:rPr lang="en-US" dirty="0" smtClean="0"/>
            <a:t>and</a:t>
          </a:r>
          <a:endParaRPr lang="en-US" dirty="0"/>
        </a:p>
      </dgm:t>
    </dgm:pt>
    <dgm:pt modelId="{CD7D45F5-2F26-496E-95E9-86B8C07EE8C7}" type="parTrans" cxnId="{F1D7B130-29C8-450C-9B73-3F8E5FB34EBF}">
      <dgm:prSet/>
      <dgm:spPr/>
      <dgm:t>
        <a:bodyPr/>
        <a:lstStyle/>
        <a:p>
          <a:endParaRPr lang="en-US"/>
        </a:p>
      </dgm:t>
    </dgm:pt>
    <dgm:pt modelId="{D4C6E89B-FDFF-4569-8DCF-16A433EBBB7C}" type="sibTrans" cxnId="{F1D7B130-29C8-450C-9B73-3F8E5FB34EBF}">
      <dgm:prSet/>
      <dgm:spPr/>
      <dgm:t>
        <a:bodyPr/>
        <a:lstStyle/>
        <a:p>
          <a:endParaRPr lang="en-US"/>
        </a:p>
      </dgm:t>
    </dgm:pt>
    <dgm:pt modelId="{AFBCFD13-CF9E-4284-B034-979BA810DF83}">
      <dgm:prSet/>
      <dgm:spPr/>
      <dgm:t>
        <a:bodyPr/>
        <a:lstStyle/>
        <a:p>
          <a:pPr rtl="0"/>
          <a:r>
            <a:rPr lang="en-US" b="1" dirty="0" smtClean="0"/>
            <a:t>considering the various versions of the HDE (M. Li, PLB, 603, 1-5 (2004)) as pointing in the direction of the underlying theory of DE</a:t>
          </a:r>
          <a:r>
            <a:rPr lang="en-US" dirty="0" smtClean="0"/>
            <a:t>, </a:t>
          </a:r>
          <a:endParaRPr lang="en-US" dirty="0"/>
        </a:p>
      </dgm:t>
    </dgm:pt>
    <dgm:pt modelId="{FD7CEDCC-A8A0-4852-A5C0-9F353C617059}" type="parTrans" cxnId="{A16173B5-D9E6-4768-A17F-EADC694C8DA5}">
      <dgm:prSet/>
      <dgm:spPr/>
      <dgm:t>
        <a:bodyPr/>
        <a:lstStyle/>
        <a:p>
          <a:endParaRPr lang="en-US"/>
        </a:p>
      </dgm:t>
    </dgm:pt>
    <dgm:pt modelId="{B7DD1C7D-DA7E-4F74-8FD8-F5D9BF4833BF}" type="sibTrans" cxnId="{A16173B5-D9E6-4768-A17F-EADC694C8DA5}">
      <dgm:prSet/>
      <dgm:spPr/>
      <dgm:t>
        <a:bodyPr/>
        <a:lstStyle/>
        <a:p>
          <a:endParaRPr lang="en-US"/>
        </a:p>
      </dgm:t>
    </dgm:pt>
    <dgm:pt modelId="{9C9061BD-47E0-4CEC-847A-4C46DF56E3DD}">
      <dgm:prSet/>
      <dgm:spPr/>
      <dgm:t>
        <a:bodyPr/>
        <a:lstStyle/>
        <a:p>
          <a:pPr rtl="0"/>
          <a:r>
            <a:rPr lang="en-US" b="1" dirty="0" smtClean="0"/>
            <a:t>it is interesting to study how the modified-gravity can describe the various forms of HDE densities as effective theories of DE models. </a:t>
          </a:r>
          <a:endParaRPr lang="en-US" dirty="0"/>
        </a:p>
      </dgm:t>
    </dgm:pt>
    <dgm:pt modelId="{DEF8F316-206B-49A2-ABD2-ABB72B7DD4BC}" type="parTrans" cxnId="{F9C25FC9-4A78-4B37-ABFE-0B6F7D35FCAF}">
      <dgm:prSet/>
      <dgm:spPr/>
      <dgm:t>
        <a:bodyPr/>
        <a:lstStyle/>
        <a:p>
          <a:endParaRPr lang="en-US"/>
        </a:p>
      </dgm:t>
    </dgm:pt>
    <dgm:pt modelId="{7D36EA5A-BAF3-458E-90D2-B650896688A1}" type="sibTrans" cxnId="{F9C25FC9-4A78-4B37-ABFE-0B6F7D35FCAF}">
      <dgm:prSet/>
      <dgm:spPr/>
      <dgm:t>
        <a:bodyPr/>
        <a:lstStyle/>
        <a:p>
          <a:endParaRPr lang="en-US"/>
        </a:p>
      </dgm:t>
    </dgm:pt>
    <dgm:pt modelId="{DC7E42F4-C36B-44F2-90A8-C1CD7C8F856A}">
      <dgm:prSet/>
      <dgm:spPr/>
      <dgm:t>
        <a:bodyPr/>
        <a:lstStyle/>
        <a:p>
          <a:pPr rtl="0"/>
          <a:r>
            <a:rPr lang="en-US" dirty="0" smtClean="0">
              <a:latin typeface="Times New Roman" pitchFamily="18" charset="0"/>
              <a:cs typeface="Times New Roman" pitchFamily="18" charset="0"/>
            </a:rPr>
            <a:t>This motivated us to consider a correspondence between f(T) gravity and QCD ghost dark energy.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99F14B43-6642-4922-9D0A-7DF62BA5A9C4}" type="parTrans" cxnId="{BBC70EA1-EF55-458E-9200-0FB26BD096F2}">
      <dgm:prSet/>
      <dgm:spPr/>
      <dgm:t>
        <a:bodyPr/>
        <a:lstStyle/>
        <a:p>
          <a:endParaRPr lang="en-US"/>
        </a:p>
      </dgm:t>
    </dgm:pt>
    <dgm:pt modelId="{324746E6-AF53-438E-97D9-5164E144D09E}" type="sibTrans" cxnId="{BBC70EA1-EF55-458E-9200-0FB26BD096F2}">
      <dgm:prSet/>
      <dgm:spPr/>
      <dgm:t>
        <a:bodyPr/>
        <a:lstStyle/>
        <a:p>
          <a:endParaRPr lang="en-US"/>
        </a:p>
      </dgm:t>
    </dgm:pt>
    <dgm:pt modelId="{E839E37D-500A-45F9-B2CD-B000ED34E8A7}" type="pres">
      <dgm:prSet presAssocID="{C2DD4058-ABBF-4F0A-9F1D-A1C5D056FB37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2E2B513F-471E-4CB2-BEDD-7271EAE02D88}" type="pres">
      <dgm:prSet presAssocID="{4DEA4926-CF32-4D88-8ADB-48271767DF6E}" presName="circle1" presStyleLbl="node1" presStyleIdx="0" presStyleCnt="5"/>
      <dgm:spPr/>
    </dgm:pt>
    <dgm:pt modelId="{71FADDFE-C54C-49B5-9552-6E54C1DF1AF9}" type="pres">
      <dgm:prSet presAssocID="{4DEA4926-CF32-4D88-8ADB-48271767DF6E}" presName="space" presStyleCnt="0"/>
      <dgm:spPr/>
    </dgm:pt>
    <dgm:pt modelId="{61C32825-CDA0-45B4-9590-AE5AA749C564}" type="pres">
      <dgm:prSet presAssocID="{4DEA4926-CF32-4D88-8ADB-48271767DF6E}" presName="rect1" presStyleLbl="alignAcc1" presStyleIdx="0" presStyleCnt="5"/>
      <dgm:spPr/>
    </dgm:pt>
    <dgm:pt modelId="{1C754996-13F5-4706-BDC0-B016B9AA6F09}" type="pres">
      <dgm:prSet presAssocID="{0F957427-A91F-474E-94FE-ECF9BD121FEB}" presName="vertSpace2" presStyleLbl="node1" presStyleIdx="0" presStyleCnt="5"/>
      <dgm:spPr/>
    </dgm:pt>
    <dgm:pt modelId="{4C7F6F04-2FB5-41F6-9B99-5F1A9558BE5F}" type="pres">
      <dgm:prSet presAssocID="{0F957427-A91F-474E-94FE-ECF9BD121FEB}" presName="circle2" presStyleLbl="node1" presStyleIdx="1" presStyleCnt="5"/>
      <dgm:spPr/>
    </dgm:pt>
    <dgm:pt modelId="{9F3917F6-4794-4668-AFAB-2B4E4618E429}" type="pres">
      <dgm:prSet presAssocID="{0F957427-A91F-474E-94FE-ECF9BD121FEB}" presName="rect2" presStyleLbl="alignAcc1" presStyleIdx="1" presStyleCnt="5"/>
      <dgm:spPr/>
    </dgm:pt>
    <dgm:pt modelId="{CFB0781E-CBDC-45AE-8D37-04A21E1FB420}" type="pres">
      <dgm:prSet presAssocID="{AFBCFD13-CF9E-4284-B034-979BA810DF83}" presName="vertSpace3" presStyleLbl="node1" presStyleIdx="1" presStyleCnt="5"/>
      <dgm:spPr/>
    </dgm:pt>
    <dgm:pt modelId="{E5A1763F-A1BB-4841-AD87-A1523200C359}" type="pres">
      <dgm:prSet presAssocID="{AFBCFD13-CF9E-4284-B034-979BA810DF83}" presName="circle3" presStyleLbl="node1" presStyleIdx="2" presStyleCnt="5"/>
      <dgm:spPr/>
    </dgm:pt>
    <dgm:pt modelId="{ABF9176B-1DD3-474F-9FD2-B520A0CEE3B2}" type="pres">
      <dgm:prSet presAssocID="{AFBCFD13-CF9E-4284-B034-979BA810DF83}" presName="rect3" presStyleLbl="alignAcc1" presStyleIdx="2" presStyleCnt="5"/>
      <dgm:spPr/>
    </dgm:pt>
    <dgm:pt modelId="{1BEFE5B5-EB3C-4B6C-8615-61F42BC1D8EE}" type="pres">
      <dgm:prSet presAssocID="{9C9061BD-47E0-4CEC-847A-4C46DF56E3DD}" presName="vertSpace4" presStyleLbl="node1" presStyleIdx="2" presStyleCnt="5"/>
      <dgm:spPr/>
    </dgm:pt>
    <dgm:pt modelId="{3417BBA9-AE22-485B-A6D7-AC349299AB6A}" type="pres">
      <dgm:prSet presAssocID="{9C9061BD-47E0-4CEC-847A-4C46DF56E3DD}" presName="circle4" presStyleLbl="node1" presStyleIdx="3" presStyleCnt="5"/>
      <dgm:spPr/>
    </dgm:pt>
    <dgm:pt modelId="{01EF45FA-87CF-445D-BE2F-6AF34D94CD50}" type="pres">
      <dgm:prSet presAssocID="{9C9061BD-47E0-4CEC-847A-4C46DF56E3DD}" presName="rect4" presStyleLbl="alignAcc1" presStyleIdx="3" presStyleCnt="5"/>
      <dgm:spPr/>
    </dgm:pt>
    <dgm:pt modelId="{F7AE1203-8265-4FEE-A0CC-A58DC855D160}" type="pres">
      <dgm:prSet presAssocID="{DC7E42F4-C36B-44F2-90A8-C1CD7C8F856A}" presName="vertSpace5" presStyleLbl="node1" presStyleIdx="3" presStyleCnt="5"/>
      <dgm:spPr/>
    </dgm:pt>
    <dgm:pt modelId="{75DC76E5-9E68-43FB-8FD7-4E60A97F5ACD}" type="pres">
      <dgm:prSet presAssocID="{DC7E42F4-C36B-44F2-90A8-C1CD7C8F856A}" presName="circle5" presStyleLbl="node1" presStyleIdx="4" presStyleCnt="5"/>
      <dgm:spPr/>
    </dgm:pt>
    <dgm:pt modelId="{FEBD7EC4-4116-4A47-BDA1-5A55D626FF61}" type="pres">
      <dgm:prSet presAssocID="{DC7E42F4-C36B-44F2-90A8-C1CD7C8F856A}" presName="rect5" presStyleLbl="alignAcc1" presStyleIdx="4" presStyleCnt="5"/>
      <dgm:spPr/>
    </dgm:pt>
    <dgm:pt modelId="{9A2F6CBF-B405-458B-8D8D-1FB4E5BA036E}" type="pres">
      <dgm:prSet presAssocID="{4DEA4926-CF32-4D88-8ADB-48271767DF6E}" presName="rect1ParTxNoCh" presStyleLbl="alignAcc1" presStyleIdx="4" presStyleCnt="5">
        <dgm:presLayoutVars>
          <dgm:chMax val="1"/>
          <dgm:bulletEnabled val="1"/>
        </dgm:presLayoutVars>
      </dgm:prSet>
      <dgm:spPr/>
    </dgm:pt>
    <dgm:pt modelId="{5B40F751-C859-458C-BE88-E29BFCBFF8A5}" type="pres">
      <dgm:prSet presAssocID="{0F957427-A91F-474E-94FE-ECF9BD121FEB}" presName="rect2ParTxNoCh" presStyleLbl="alignAcc1" presStyleIdx="4" presStyleCnt="5">
        <dgm:presLayoutVars>
          <dgm:chMax val="1"/>
          <dgm:bulletEnabled val="1"/>
        </dgm:presLayoutVars>
      </dgm:prSet>
      <dgm:spPr/>
    </dgm:pt>
    <dgm:pt modelId="{8F0171A6-4D50-4E5F-B384-13C378353DFB}" type="pres">
      <dgm:prSet presAssocID="{AFBCFD13-CF9E-4284-B034-979BA810DF83}" presName="rect3ParTxNoCh" presStyleLbl="alignAcc1" presStyleIdx="4" presStyleCnt="5">
        <dgm:presLayoutVars>
          <dgm:chMax val="1"/>
          <dgm:bulletEnabled val="1"/>
        </dgm:presLayoutVars>
      </dgm:prSet>
      <dgm:spPr/>
    </dgm:pt>
    <dgm:pt modelId="{54D52997-8F87-4474-BC9B-0E7AB2BFDA6B}" type="pres">
      <dgm:prSet presAssocID="{9C9061BD-47E0-4CEC-847A-4C46DF56E3DD}" presName="rect4ParTxNoCh" presStyleLbl="alignAcc1" presStyleIdx="4" presStyleCnt="5">
        <dgm:presLayoutVars>
          <dgm:chMax val="1"/>
          <dgm:bulletEnabled val="1"/>
        </dgm:presLayoutVars>
      </dgm:prSet>
      <dgm:spPr/>
    </dgm:pt>
    <dgm:pt modelId="{101E8173-59B3-4E4C-97C2-295D1554F395}" type="pres">
      <dgm:prSet presAssocID="{DC7E42F4-C36B-44F2-90A8-C1CD7C8F856A}" presName="rect5ParTxNoCh" presStyleLbl="alignAcc1" presStyleIdx="4" presStyleCnt="5">
        <dgm:presLayoutVars>
          <dgm:chMax val="1"/>
          <dgm:bulletEnabled val="1"/>
        </dgm:presLayoutVars>
      </dgm:prSet>
      <dgm:spPr/>
    </dgm:pt>
  </dgm:ptLst>
  <dgm:cxnLst>
    <dgm:cxn modelId="{11CEC178-69B4-4AC9-A524-D1E70CB556DB}" type="presOf" srcId="{9C9061BD-47E0-4CEC-847A-4C46DF56E3DD}" destId="{54D52997-8F87-4474-BC9B-0E7AB2BFDA6B}" srcOrd="1" destOrd="0" presId="urn:microsoft.com/office/officeart/2005/8/layout/target3"/>
    <dgm:cxn modelId="{4352B455-D8F5-4B13-983F-BE24575652FF}" type="presOf" srcId="{0F957427-A91F-474E-94FE-ECF9BD121FEB}" destId="{9F3917F6-4794-4668-AFAB-2B4E4618E429}" srcOrd="0" destOrd="0" presId="urn:microsoft.com/office/officeart/2005/8/layout/target3"/>
    <dgm:cxn modelId="{E8FA5BEA-64B5-4251-8E2B-41E5417E0CEC}" type="presOf" srcId="{0F957427-A91F-474E-94FE-ECF9BD121FEB}" destId="{5B40F751-C859-458C-BE88-E29BFCBFF8A5}" srcOrd="1" destOrd="0" presId="urn:microsoft.com/office/officeart/2005/8/layout/target3"/>
    <dgm:cxn modelId="{84019A9E-E624-47EF-B1C6-A971DE925051}" type="presOf" srcId="{4DEA4926-CF32-4D88-8ADB-48271767DF6E}" destId="{9A2F6CBF-B405-458B-8D8D-1FB4E5BA036E}" srcOrd="1" destOrd="0" presId="urn:microsoft.com/office/officeart/2005/8/layout/target3"/>
    <dgm:cxn modelId="{F9C25FC9-4A78-4B37-ABFE-0B6F7D35FCAF}" srcId="{C2DD4058-ABBF-4F0A-9F1D-A1C5D056FB37}" destId="{9C9061BD-47E0-4CEC-847A-4C46DF56E3DD}" srcOrd="3" destOrd="0" parTransId="{DEF8F316-206B-49A2-ABD2-ABB72B7DD4BC}" sibTransId="{7D36EA5A-BAF3-458E-90D2-B650896688A1}"/>
    <dgm:cxn modelId="{1AE5C266-104D-44A2-B821-FAE2B65CDA30}" type="presOf" srcId="{C2DD4058-ABBF-4F0A-9F1D-A1C5D056FB37}" destId="{E839E37D-500A-45F9-B2CD-B000ED34E8A7}" srcOrd="0" destOrd="0" presId="urn:microsoft.com/office/officeart/2005/8/layout/target3"/>
    <dgm:cxn modelId="{B1EE6726-BD87-4328-941E-A4698B0571DE}" srcId="{C2DD4058-ABBF-4F0A-9F1D-A1C5D056FB37}" destId="{4DEA4926-CF32-4D88-8ADB-48271767DF6E}" srcOrd="0" destOrd="0" parTransId="{DDDDB908-3E34-4B9A-A5C4-95C89ADBB539}" sibTransId="{1145149A-CF6B-4C54-8FB0-62152640D2D0}"/>
    <dgm:cxn modelId="{7C20A007-CF3B-44EA-AB35-E231881EF9CA}" type="presOf" srcId="{9C9061BD-47E0-4CEC-847A-4C46DF56E3DD}" destId="{01EF45FA-87CF-445D-BE2F-6AF34D94CD50}" srcOrd="0" destOrd="0" presId="urn:microsoft.com/office/officeart/2005/8/layout/target3"/>
    <dgm:cxn modelId="{CB5806DB-53FD-4451-BBFD-4F281905BBB3}" type="presOf" srcId="{AFBCFD13-CF9E-4284-B034-979BA810DF83}" destId="{ABF9176B-1DD3-474F-9FD2-B520A0CEE3B2}" srcOrd="0" destOrd="0" presId="urn:microsoft.com/office/officeart/2005/8/layout/target3"/>
    <dgm:cxn modelId="{25621DD2-C3E8-4AC3-A670-F6C45CB06821}" type="presOf" srcId="{DC7E42F4-C36B-44F2-90A8-C1CD7C8F856A}" destId="{101E8173-59B3-4E4C-97C2-295D1554F395}" srcOrd="1" destOrd="0" presId="urn:microsoft.com/office/officeart/2005/8/layout/target3"/>
    <dgm:cxn modelId="{BBC70EA1-EF55-458E-9200-0FB26BD096F2}" srcId="{C2DD4058-ABBF-4F0A-9F1D-A1C5D056FB37}" destId="{DC7E42F4-C36B-44F2-90A8-C1CD7C8F856A}" srcOrd="4" destOrd="0" parTransId="{99F14B43-6642-4922-9D0A-7DF62BA5A9C4}" sibTransId="{324746E6-AF53-438E-97D9-5164E144D09E}"/>
    <dgm:cxn modelId="{A2DCA781-AD5B-4E2D-B528-0B5550AE8429}" type="presOf" srcId="{AFBCFD13-CF9E-4284-B034-979BA810DF83}" destId="{8F0171A6-4D50-4E5F-B384-13C378353DFB}" srcOrd="1" destOrd="0" presId="urn:microsoft.com/office/officeart/2005/8/layout/target3"/>
    <dgm:cxn modelId="{08C1B70B-8F0C-461C-8B45-73A59CEF0833}" type="presOf" srcId="{4DEA4926-CF32-4D88-8ADB-48271767DF6E}" destId="{61C32825-CDA0-45B4-9590-AE5AA749C564}" srcOrd="0" destOrd="0" presId="urn:microsoft.com/office/officeart/2005/8/layout/target3"/>
    <dgm:cxn modelId="{F1D7B130-29C8-450C-9B73-3F8E5FB34EBF}" srcId="{C2DD4058-ABBF-4F0A-9F1D-A1C5D056FB37}" destId="{0F957427-A91F-474E-94FE-ECF9BD121FEB}" srcOrd="1" destOrd="0" parTransId="{CD7D45F5-2F26-496E-95E9-86B8C07EE8C7}" sibTransId="{D4C6E89B-FDFF-4569-8DCF-16A433EBBB7C}"/>
    <dgm:cxn modelId="{6D391DD4-45AB-43B8-9678-91D79182DD75}" type="presOf" srcId="{DC7E42F4-C36B-44F2-90A8-C1CD7C8F856A}" destId="{FEBD7EC4-4116-4A47-BDA1-5A55D626FF61}" srcOrd="0" destOrd="0" presId="urn:microsoft.com/office/officeart/2005/8/layout/target3"/>
    <dgm:cxn modelId="{A16173B5-D9E6-4768-A17F-EADC694C8DA5}" srcId="{C2DD4058-ABBF-4F0A-9F1D-A1C5D056FB37}" destId="{AFBCFD13-CF9E-4284-B034-979BA810DF83}" srcOrd="2" destOrd="0" parTransId="{FD7CEDCC-A8A0-4852-A5C0-9F353C617059}" sibTransId="{B7DD1C7D-DA7E-4F74-8FD8-F5D9BF4833BF}"/>
    <dgm:cxn modelId="{BFAAA9C3-0C7B-4996-9197-9BCBB1533F44}" type="presParOf" srcId="{E839E37D-500A-45F9-B2CD-B000ED34E8A7}" destId="{2E2B513F-471E-4CB2-BEDD-7271EAE02D88}" srcOrd="0" destOrd="0" presId="urn:microsoft.com/office/officeart/2005/8/layout/target3"/>
    <dgm:cxn modelId="{CDFA09FE-0F3C-47FE-8311-064855E15207}" type="presParOf" srcId="{E839E37D-500A-45F9-B2CD-B000ED34E8A7}" destId="{71FADDFE-C54C-49B5-9552-6E54C1DF1AF9}" srcOrd="1" destOrd="0" presId="urn:microsoft.com/office/officeart/2005/8/layout/target3"/>
    <dgm:cxn modelId="{98958FA8-3D58-4081-9F93-C09D7F280B95}" type="presParOf" srcId="{E839E37D-500A-45F9-B2CD-B000ED34E8A7}" destId="{61C32825-CDA0-45B4-9590-AE5AA749C564}" srcOrd="2" destOrd="0" presId="urn:microsoft.com/office/officeart/2005/8/layout/target3"/>
    <dgm:cxn modelId="{1F1F96A6-515F-4214-9548-0D0B9D1C4C15}" type="presParOf" srcId="{E839E37D-500A-45F9-B2CD-B000ED34E8A7}" destId="{1C754996-13F5-4706-BDC0-B016B9AA6F09}" srcOrd="3" destOrd="0" presId="urn:microsoft.com/office/officeart/2005/8/layout/target3"/>
    <dgm:cxn modelId="{39B3621C-1D7E-49C2-803A-BAF020C00DFB}" type="presParOf" srcId="{E839E37D-500A-45F9-B2CD-B000ED34E8A7}" destId="{4C7F6F04-2FB5-41F6-9B99-5F1A9558BE5F}" srcOrd="4" destOrd="0" presId="urn:microsoft.com/office/officeart/2005/8/layout/target3"/>
    <dgm:cxn modelId="{8DAD4FF3-2DC0-47D3-8B70-35B4FFF44CDD}" type="presParOf" srcId="{E839E37D-500A-45F9-B2CD-B000ED34E8A7}" destId="{9F3917F6-4794-4668-AFAB-2B4E4618E429}" srcOrd="5" destOrd="0" presId="urn:microsoft.com/office/officeart/2005/8/layout/target3"/>
    <dgm:cxn modelId="{0F797FC0-11E9-4FA0-8DAF-C413D7C14327}" type="presParOf" srcId="{E839E37D-500A-45F9-B2CD-B000ED34E8A7}" destId="{CFB0781E-CBDC-45AE-8D37-04A21E1FB420}" srcOrd="6" destOrd="0" presId="urn:microsoft.com/office/officeart/2005/8/layout/target3"/>
    <dgm:cxn modelId="{240DDC86-23E7-48B1-A651-FCF7F866F0C7}" type="presParOf" srcId="{E839E37D-500A-45F9-B2CD-B000ED34E8A7}" destId="{E5A1763F-A1BB-4841-AD87-A1523200C359}" srcOrd="7" destOrd="0" presId="urn:microsoft.com/office/officeart/2005/8/layout/target3"/>
    <dgm:cxn modelId="{0308A30F-028C-4AB0-87DF-A1C002DD8483}" type="presParOf" srcId="{E839E37D-500A-45F9-B2CD-B000ED34E8A7}" destId="{ABF9176B-1DD3-474F-9FD2-B520A0CEE3B2}" srcOrd="8" destOrd="0" presId="urn:microsoft.com/office/officeart/2005/8/layout/target3"/>
    <dgm:cxn modelId="{4E611EDC-D09C-4039-A3CB-9058E9F4952A}" type="presParOf" srcId="{E839E37D-500A-45F9-B2CD-B000ED34E8A7}" destId="{1BEFE5B5-EB3C-4B6C-8615-61F42BC1D8EE}" srcOrd="9" destOrd="0" presId="urn:microsoft.com/office/officeart/2005/8/layout/target3"/>
    <dgm:cxn modelId="{25F4F5E6-9D9C-4648-89DC-0B12C324962E}" type="presParOf" srcId="{E839E37D-500A-45F9-B2CD-B000ED34E8A7}" destId="{3417BBA9-AE22-485B-A6D7-AC349299AB6A}" srcOrd="10" destOrd="0" presId="urn:microsoft.com/office/officeart/2005/8/layout/target3"/>
    <dgm:cxn modelId="{5869EB3C-8FD5-483C-BB1C-568282EA7C46}" type="presParOf" srcId="{E839E37D-500A-45F9-B2CD-B000ED34E8A7}" destId="{01EF45FA-87CF-445D-BE2F-6AF34D94CD50}" srcOrd="11" destOrd="0" presId="urn:microsoft.com/office/officeart/2005/8/layout/target3"/>
    <dgm:cxn modelId="{87E1B902-F3A5-4E9A-AD81-3763A4B82FF7}" type="presParOf" srcId="{E839E37D-500A-45F9-B2CD-B000ED34E8A7}" destId="{F7AE1203-8265-4FEE-A0CC-A58DC855D160}" srcOrd="12" destOrd="0" presId="urn:microsoft.com/office/officeart/2005/8/layout/target3"/>
    <dgm:cxn modelId="{BAEF05B1-DD1C-4D28-B2A1-3B10E5619D2A}" type="presParOf" srcId="{E839E37D-500A-45F9-B2CD-B000ED34E8A7}" destId="{75DC76E5-9E68-43FB-8FD7-4E60A97F5ACD}" srcOrd="13" destOrd="0" presId="urn:microsoft.com/office/officeart/2005/8/layout/target3"/>
    <dgm:cxn modelId="{75A23FF8-308A-4BFB-839E-47909E8C090F}" type="presParOf" srcId="{E839E37D-500A-45F9-B2CD-B000ED34E8A7}" destId="{FEBD7EC4-4116-4A47-BDA1-5A55D626FF61}" srcOrd="14" destOrd="0" presId="urn:microsoft.com/office/officeart/2005/8/layout/target3"/>
    <dgm:cxn modelId="{D7BCFEA7-94B0-4951-8721-51112A8E2C26}" type="presParOf" srcId="{E839E37D-500A-45F9-B2CD-B000ED34E8A7}" destId="{9A2F6CBF-B405-458B-8D8D-1FB4E5BA036E}" srcOrd="15" destOrd="0" presId="urn:microsoft.com/office/officeart/2005/8/layout/target3"/>
    <dgm:cxn modelId="{250E267F-005D-443B-9912-4EB301CD9679}" type="presParOf" srcId="{E839E37D-500A-45F9-B2CD-B000ED34E8A7}" destId="{5B40F751-C859-458C-BE88-E29BFCBFF8A5}" srcOrd="16" destOrd="0" presId="urn:microsoft.com/office/officeart/2005/8/layout/target3"/>
    <dgm:cxn modelId="{CECD087B-3E32-4264-8EC4-1B32CD8D94D7}" type="presParOf" srcId="{E839E37D-500A-45F9-B2CD-B000ED34E8A7}" destId="{8F0171A6-4D50-4E5F-B384-13C378353DFB}" srcOrd="17" destOrd="0" presId="urn:microsoft.com/office/officeart/2005/8/layout/target3"/>
    <dgm:cxn modelId="{E8C48C6A-ED8E-41DE-B5E1-B0A4D72B5C8D}" type="presParOf" srcId="{E839E37D-500A-45F9-B2CD-B000ED34E8A7}" destId="{54D52997-8F87-4474-BC9B-0E7AB2BFDA6B}" srcOrd="18" destOrd="0" presId="urn:microsoft.com/office/officeart/2005/8/layout/target3"/>
    <dgm:cxn modelId="{6F421118-BD19-4352-92F7-8CDE1A7DF406}" type="presParOf" srcId="{E839E37D-500A-45F9-B2CD-B000ED34E8A7}" destId="{101E8173-59B3-4E4C-97C2-295D1554F395}" srcOrd="19" destOrd="0" presId="urn:microsoft.com/office/officeart/2005/8/layout/target3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6571BD3-DE95-49B9-ADE1-09F21DD43ACD}" type="doc">
      <dgm:prSet loTypeId="urn:microsoft.com/office/officeart/2005/8/layout/vList4" loCatId="list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73EEFEE9-A2BB-4018-BDDA-C59314A67D05}">
      <dgm:prSet/>
      <dgm:spPr/>
      <dgm:t>
        <a:bodyPr/>
        <a:lstStyle/>
        <a:p>
          <a:pPr algn="ctr" rtl="0"/>
          <a:r>
            <a:rPr lang="en-US" dirty="0" smtClean="0">
              <a:latin typeface="Times New Roman" pitchFamily="18" charset="0"/>
              <a:cs typeface="Times New Roman" pitchFamily="18" charset="0"/>
            </a:rPr>
            <a:t>Modifications of the Hilbert-Einstein action by introducing different functions of the Ricci scalar have been systematically explored in various literatures.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A382BEAF-5858-4C50-B5F3-EC61D063F719}" type="parTrans" cxnId="{FB589AE8-91B1-4215-8CAB-51F94358BE16}">
      <dgm:prSet/>
      <dgm:spPr/>
      <dgm:t>
        <a:bodyPr/>
        <a:lstStyle/>
        <a:p>
          <a:pPr algn="ctr"/>
          <a:endParaRPr lang="en-US"/>
        </a:p>
      </dgm:t>
    </dgm:pt>
    <dgm:pt modelId="{EB2D81F2-4E95-4D26-BF7A-82FEFFAE3769}" type="sibTrans" cxnId="{FB589AE8-91B1-4215-8CAB-51F94358BE16}">
      <dgm:prSet/>
      <dgm:spPr/>
      <dgm:t>
        <a:bodyPr/>
        <a:lstStyle/>
        <a:p>
          <a:pPr algn="ctr"/>
          <a:endParaRPr lang="en-US"/>
        </a:p>
      </dgm:t>
    </dgm:pt>
    <dgm:pt modelId="{2ACE9492-A6F9-4FF2-8762-9C45E6A37044}">
      <dgm:prSet/>
      <dgm:spPr/>
      <dgm:t>
        <a:bodyPr/>
        <a:lstStyle/>
        <a:p>
          <a:pPr algn="ctr" rtl="0"/>
          <a:r>
            <a:rPr lang="en-US" dirty="0" smtClean="0">
              <a:latin typeface="Times New Roman" pitchFamily="18" charset="0"/>
              <a:cs typeface="Times New Roman" pitchFamily="18" charset="0"/>
            </a:rPr>
            <a:t>These are so-called f(R) gravity models. </a:t>
          </a:r>
          <a:r>
            <a: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Reviewed in </a:t>
          </a:r>
        </a:p>
        <a:p>
          <a:pPr algn="ctr" rtl="0"/>
          <a:r>
            <a:rPr lang="en-US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Nojiri</a:t>
          </a:r>
          <a:r>
            <a: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S. and </a:t>
          </a:r>
          <a:r>
            <a:rPr lang="en-US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Odintsov</a:t>
          </a:r>
          <a:r>
            <a: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S. D.,  </a:t>
          </a:r>
          <a:r>
            <a:rPr lang="en-US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arXiv:hep-th</a:t>
          </a:r>
          <a:r>
            <a: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/0601213 (2007). </a:t>
          </a:r>
          <a:endParaRPr lang="en-US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924036B-54A5-46A3-844C-EE32540CCF1F}" type="parTrans" cxnId="{F92DDC01-9414-4EEC-8DB3-1515D692340D}">
      <dgm:prSet/>
      <dgm:spPr/>
      <dgm:t>
        <a:bodyPr/>
        <a:lstStyle/>
        <a:p>
          <a:pPr algn="ctr"/>
          <a:endParaRPr lang="en-US"/>
        </a:p>
      </dgm:t>
    </dgm:pt>
    <dgm:pt modelId="{A35C271C-BE05-4F30-9497-AA6D72273320}" type="sibTrans" cxnId="{F92DDC01-9414-4EEC-8DB3-1515D692340D}">
      <dgm:prSet/>
      <dgm:spPr/>
      <dgm:t>
        <a:bodyPr/>
        <a:lstStyle/>
        <a:p>
          <a:pPr algn="ctr"/>
          <a:endParaRPr lang="en-US"/>
        </a:p>
      </dgm:t>
    </dgm:pt>
    <dgm:pt modelId="{C59E8659-B273-4AAF-ABFA-47B4B7376110}">
      <dgm:prSet/>
      <dgm:spPr/>
      <dgm:t>
        <a:bodyPr/>
        <a:lstStyle/>
        <a:p>
          <a:pPr algn="ctr" rtl="0"/>
          <a:r>
            <a:rPr lang="en-US" dirty="0" smtClean="0">
              <a:latin typeface="Times New Roman" pitchFamily="18" charset="0"/>
              <a:cs typeface="Times New Roman" pitchFamily="18" charset="0"/>
            </a:rPr>
            <a:t>As is known, f(R) gravity can be written in terms of a scalar field - quintessence or phantom like - by redefining the function f(R) with the use of a scalar field, and then performing a conformal transformation.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545FB1A2-3358-4709-B168-B5C07353EC3F}" type="parTrans" cxnId="{64FE8D3C-D759-46D1-B4FC-F314A5D1D79A}">
      <dgm:prSet/>
      <dgm:spPr/>
      <dgm:t>
        <a:bodyPr/>
        <a:lstStyle/>
        <a:p>
          <a:pPr algn="ctr"/>
          <a:endParaRPr lang="en-US"/>
        </a:p>
      </dgm:t>
    </dgm:pt>
    <dgm:pt modelId="{9415E7BD-82A3-4725-8AFE-39A175BE538B}" type="sibTrans" cxnId="{64FE8D3C-D759-46D1-B4FC-F314A5D1D79A}">
      <dgm:prSet/>
      <dgm:spPr/>
      <dgm:t>
        <a:bodyPr/>
        <a:lstStyle/>
        <a:p>
          <a:pPr algn="ctr"/>
          <a:endParaRPr lang="en-US"/>
        </a:p>
      </dgm:t>
    </dgm:pt>
    <dgm:pt modelId="{FDC18571-3215-4D10-82CB-A1665E967838}">
      <dgm:prSet/>
      <dgm:spPr/>
      <dgm:t>
        <a:bodyPr/>
        <a:lstStyle/>
        <a:p>
          <a:pPr algn="ctr" rtl="0"/>
          <a:r>
            <a:rPr lang="en-US" dirty="0" smtClean="0">
              <a:latin typeface="Times New Roman" pitchFamily="18" charset="0"/>
              <a:cs typeface="Times New Roman" pitchFamily="18" charset="0"/>
            </a:rPr>
            <a:t>Another interesting sort of modified theories is so-called f(T ) - gravity (T is torsion). 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399CBCEC-B0A5-4CD8-ACD8-68DA92775519}" type="parTrans" cxnId="{CCCD124E-0767-4885-B4F0-ACBCD36A9B8F}">
      <dgm:prSet/>
      <dgm:spPr/>
      <dgm:t>
        <a:bodyPr/>
        <a:lstStyle/>
        <a:p>
          <a:pPr algn="ctr"/>
          <a:endParaRPr lang="en-US"/>
        </a:p>
      </dgm:t>
    </dgm:pt>
    <dgm:pt modelId="{A84ADC51-C1F6-4652-A636-E643825B552F}" type="sibTrans" cxnId="{CCCD124E-0767-4885-B4F0-ACBCD36A9B8F}">
      <dgm:prSet/>
      <dgm:spPr/>
      <dgm:t>
        <a:bodyPr/>
        <a:lstStyle/>
        <a:p>
          <a:pPr algn="ctr"/>
          <a:endParaRPr lang="en-US"/>
        </a:p>
      </dgm:t>
    </dgm:pt>
    <dgm:pt modelId="{D11B7C81-9D83-4EEF-ADAD-CAFBECD3F0FD}">
      <dgm:prSet/>
      <dgm:spPr/>
      <dgm:t>
        <a:bodyPr/>
        <a:lstStyle/>
        <a:p>
          <a:pPr algn="ctr" rtl="0"/>
          <a:r>
            <a:rPr lang="en-US" dirty="0" smtClean="0">
              <a:latin typeface="Times New Roman" pitchFamily="18" charset="0"/>
              <a:cs typeface="Times New Roman" pitchFamily="18" charset="0"/>
            </a:rPr>
            <a:t>Literatures show that such f(T )-gravity theories also admit the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acceleted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expansion of the Universe without resorting to DE</a:t>
          </a:r>
          <a:r>
            <a:rPr lang="en-US" dirty="0" smtClean="0"/>
            <a:t>. </a:t>
          </a:r>
          <a:endParaRPr lang="en-US" dirty="0"/>
        </a:p>
      </dgm:t>
    </dgm:pt>
    <dgm:pt modelId="{83AC183F-8036-4223-8113-E30DEF5F5FFE}" type="parTrans" cxnId="{8F9F2F63-A32A-4C72-9070-AD26905376CB}">
      <dgm:prSet/>
      <dgm:spPr/>
      <dgm:t>
        <a:bodyPr/>
        <a:lstStyle/>
        <a:p>
          <a:pPr algn="ctr"/>
          <a:endParaRPr lang="en-US"/>
        </a:p>
      </dgm:t>
    </dgm:pt>
    <dgm:pt modelId="{A9DA5855-29F6-4658-A654-568A33C110AC}" type="sibTrans" cxnId="{8F9F2F63-A32A-4C72-9070-AD26905376CB}">
      <dgm:prSet/>
      <dgm:spPr/>
      <dgm:t>
        <a:bodyPr/>
        <a:lstStyle/>
        <a:p>
          <a:pPr algn="ctr"/>
          <a:endParaRPr lang="en-US"/>
        </a:p>
      </dgm:t>
    </dgm:pt>
    <dgm:pt modelId="{9C2A26C6-B731-4CE9-BB74-114AF07DD208}" type="pres">
      <dgm:prSet presAssocID="{56571BD3-DE95-49B9-ADE1-09F21DD43AC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903F3D-1EE0-401D-937C-F536D967F6F8}" type="pres">
      <dgm:prSet presAssocID="{73EEFEE9-A2BB-4018-BDDA-C59314A67D05}" presName="comp" presStyleCnt="0"/>
      <dgm:spPr/>
    </dgm:pt>
    <dgm:pt modelId="{93D20CA0-8A34-4C76-8470-0AD4E847AA5D}" type="pres">
      <dgm:prSet presAssocID="{73EEFEE9-A2BB-4018-BDDA-C59314A67D05}" presName="box" presStyleLbl="node1" presStyleIdx="0" presStyleCnt="5"/>
      <dgm:spPr/>
      <dgm:t>
        <a:bodyPr/>
        <a:lstStyle/>
        <a:p>
          <a:endParaRPr lang="en-US"/>
        </a:p>
      </dgm:t>
    </dgm:pt>
    <dgm:pt modelId="{AD43CA33-ADC8-405A-BB19-C070ECCD248F}" type="pres">
      <dgm:prSet presAssocID="{73EEFEE9-A2BB-4018-BDDA-C59314A67D05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F5389CC-110E-484C-AC06-97F5FDF080ED}" type="pres">
      <dgm:prSet presAssocID="{73EEFEE9-A2BB-4018-BDDA-C59314A67D05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DA6B5B-100C-4424-A3FC-AE18AAC4D447}" type="pres">
      <dgm:prSet presAssocID="{EB2D81F2-4E95-4D26-BF7A-82FEFFAE3769}" presName="spacer" presStyleCnt="0"/>
      <dgm:spPr/>
    </dgm:pt>
    <dgm:pt modelId="{6DDD8C74-A33B-4D57-BEB1-2014F9B61C17}" type="pres">
      <dgm:prSet presAssocID="{2ACE9492-A6F9-4FF2-8762-9C45E6A37044}" presName="comp" presStyleCnt="0"/>
      <dgm:spPr/>
    </dgm:pt>
    <dgm:pt modelId="{DA79DE28-B5C7-4EEA-930C-B94CDA14995E}" type="pres">
      <dgm:prSet presAssocID="{2ACE9492-A6F9-4FF2-8762-9C45E6A37044}" presName="box" presStyleLbl="node1" presStyleIdx="1" presStyleCnt="5"/>
      <dgm:spPr/>
      <dgm:t>
        <a:bodyPr/>
        <a:lstStyle/>
        <a:p>
          <a:endParaRPr lang="en-US"/>
        </a:p>
      </dgm:t>
    </dgm:pt>
    <dgm:pt modelId="{18CCD064-6774-4478-B067-8EAB1F795885}" type="pres">
      <dgm:prSet presAssocID="{2ACE9492-A6F9-4FF2-8762-9C45E6A37044}" presName="img" presStyleLbl="fgImgPlace1" presStyleIdx="1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10BA6DF-0C6E-41E5-AC29-EB0E21241EFC}" type="pres">
      <dgm:prSet presAssocID="{2ACE9492-A6F9-4FF2-8762-9C45E6A37044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6E3F5C-9766-4443-B53A-9DD556419330}" type="pres">
      <dgm:prSet presAssocID="{A35C271C-BE05-4F30-9497-AA6D72273320}" presName="spacer" presStyleCnt="0"/>
      <dgm:spPr/>
    </dgm:pt>
    <dgm:pt modelId="{F8318BD2-70C3-43F0-B2D3-A150426390EA}" type="pres">
      <dgm:prSet presAssocID="{C59E8659-B273-4AAF-ABFA-47B4B7376110}" presName="comp" presStyleCnt="0"/>
      <dgm:spPr/>
    </dgm:pt>
    <dgm:pt modelId="{45E922AD-C854-4A32-AD45-AA4B9034A5D0}" type="pres">
      <dgm:prSet presAssocID="{C59E8659-B273-4AAF-ABFA-47B4B7376110}" presName="box" presStyleLbl="node1" presStyleIdx="2" presStyleCnt="5"/>
      <dgm:spPr/>
      <dgm:t>
        <a:bodyPr/>
        <a:lstStyle/>
        <a:p>
          <a:endParaRPr lang="en-US"/>
        </a:p>
      </dgm:t>
    </dgm:pt>
    <dgm:pt modelId="{CA97EFC7-770E-4A57-BB11-03D5206DF4E2}" type="pres">
      <dgm:prSet presAssocID="{C59E8659-B273-4AAF-ABFA-47B4B7376110}" presName="img" presStyleLbl="fgImgPlace1" presStyleIdx="2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CFD40DF-8AC5-47A0-ADF2-6BC3BB435410}" type="pres">
      <dgm:prSet presAssocID="{C59E8659-B273-4AAF-ABFA-47B4B7376110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1BD058-7556-452A-B464-A76B8A1ED378}" type="pres">
      <dgm:prSet presAssocID="{9415E7BD-82A3-4725-8AFE-39A175BE538B}" presName="spacer" presStyleCnt="0"/>
      <dgm:spPr/>
    </dgm:pt>
    <dgm:pt modelId="{B68A476D-2D8D-4251-A578-820A863E09AD}" type="pres">
      <dgm:prSet presAssocID="{FDC18571-3215-4D10-82CB-A1665E967838}" presName="comp" presStyleCnt="0"/>
      <dgm:spPr/>
    </dgm:pt>
    <dgm:pt modelId="{A0AD3AB0-72E5-49E2-BC33-828EBF5D7679}" type="pres">
      <dgm:prSet presAssocID="{FDC18571-3215-4D10-82CB-A1665E967838}" presName="box" presStyleLbl="node1" presStyleIdx="3" presStyleCnt="5"/>
      <dgm:spPr/>
      <dgm:t>
        <a:bodyPr/>
        <a:lstStyle/>
        <a:p>
          <a:endParaRPr lang="en-US"/>
        </a:p>
      </dgm:t>
    </dgm:pt>
    <dgm:pt modelId="{2E25EE8B-126B-479A-B209-2D1491D14BF2}" type="pres">
      <dgm:prSet presAssocID="{FDC18571-3215-4D10-82CB-A1665E967838}" presName="img" presStyleLbl="fgImgPlace1" presStyleIdx="3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6B5C7C2-6D9A-4DB2-AD34-977418DB6D7C}" type="pres">
      <dgm:prSet presAssocID="{FDC18571-3215-4D10-82CB-A1665E967838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C684C2-6AAE-4799-8DA7-DAD7A843E896}" type="pres">
      <dgm:prSet presAssocID="{A84ADC51-C1F6-4652-A636-E643825B552F}" presName="spacer" presStyleCnt="0"/>
      <dgm:spPr/>
    </dgm:pt>
    <dgm:pt modelId="{A8DD61E5-D0ED-441F-83A9-7E9D739702E5}" type="pres">
      <dgm:prSet presAssocID="{D11B7C81-9D83-4EEF-ADAD-CAFBECD3F0FD}" presName="comp" presStyleCnt="0"/>
      <dgm:spPr/>
    </dgm:pt>
    <dgm:pt modelId="{6423A402-414D-4C4C-99D1-D9414D64A046}" type="pres">
      <dgm:prSet presAssocID="{D11B7C81-9D83-4EEF-ADAD-CAFBECD3F0FD}" presName="box" presStyleLbl="node1" presStyleIdx="4" presStyleCnt="5"/>
      <dgm:spPr/>
      <dgm:t>
        <a:bodyPr/>
        <a:lstStyle/>
        <a:p>
          <a:endParaRPr lang="en-US"/>
        </a:p>
      </dgm:t>
    </dgm:pt>
    <dgm:pt modelId="{24D700A8-A4FC-4DC5-B3FB-B4DC087B9BB0}" type="pres">
      <dgm:prSet presAssocID="{D11B7C81-9D83-4EEF-ADAD-CAFBECD3F0FD}" presName="img" presStyleLbl="fgImgPlace1" presStyleIdx="4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8D75F4A-7E5D-4CB8-A057-09382B70D9A1}" type="pres">
      <dgm:prSet presAssocID="{D11B7C81-9D83-4EEF-ADAD-CAFBECD3F0FD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C4BA45-F6A2-405A-9521-44AB6F2F1110}" type="presOf" srcId="{D11B7C81-9D83-4EEF-ADAD-CAFBECD3F0FD}" destId="{C8D75F4A-7E5D-4CB8-A057-09382B70D9A1}" srcOrd="1" destOrd="0" presId="urn:microsoft.com/office/officeart/2005/8/layout/vList4"/>
    <dgm:cxn modelId="{71C0576C-C02E-406A-BE9D-E9A11CB0BE05}" type="presOf" srcId="{56571BD3-DE95-49B9-ADE1-09F21DD43ACD}" destId="{9C2A26C6-B731-4CE9-BB74-114AF07DD208}" srcOrd="0" destOrd="0" presId="urn:microsoft.com/office/officeart/2005/8/layout/vList4"/>
    <dgm:cxn modelId="{5A8B896F-0D00-495D-92FB-571E55BFCA7F}" type="presOf" srcId="{D11B7C81-9D83-4EEF-ADAD-CAFBECD3F0FD}" destId="{6423A402-414D-4C4C-99D1-D9414D64A046}" srcOrd="0" destOrd="0" presId="urn:microsoft.com/office/officeart/2005/8/layout/vList4"/>
    <dgm:cxn modelId="{BB2E038F-E8C9-4880-9026-045D0337046F}" type="presOf" srcId="{FDC18571-3215-4D10-82CB-A1665E967838}" destId="{46B5C7C2-6D9A-4DB2-AD34-977418DB6D7C}" srcOrd="1" destOrd="0" presId="urn:microsoft.com/office/officeart/2005/8/layout/vList4"/>
    <dgm:cxn modelId="{105BA2C0-0951-4283-A0C0-88652EA8D569}" type="presOf" srcId="{FDC18571-3215-4D10-82CB-A1665E967838}" destId="{A0AD3AB0-72E5-49E2-BC33-828EBF5D7679}" srcOrd="0" destOrd="0" presId="urn:microsoft.com/office/officeart/2005/8/layout/vList4"/>
    <dgm:cxn modelId="{64FE8D3C-D759-46D1-B4FC-F314A5D1D79A}" srcId="{56571BD3-DE95-49B9-ADE1-09F21DD43ACD}" destId="{C59E8659-B273-4AAF-ABFA-47B4B7376110}" srcOrd="2" destOrd="0" parTransId="{545FB1A2-3358-4709-B168-B5C07353EC3F}" sibTransId="{9415E7BD-82A3-4725-8AFE-39A175BE538B}"/>
    <dgm:cxn modelId="{17CF33D1-4047-4458-A8F2-BC5A292758C5}" type="presOf" srcId="{C59E8659-B273-4AAF-ABFA-47B4B7376110}" destId="{FCFD40DF-8AC5-47A0-ADF2-6BC3BB435410}" srcOrd="1" destOrd="0" presId="urn:microsoft.com/office/officeart/2005/8/layout/vList4"/>
    <dgm:cxn modelId="{130FBA2D-F9A7-4496-9BE6-B579516D0B32}" type="presOf" srcId="{2ACE9492-A6F9-4FF2-8762-9C45E6A37044}" destId="{E10BA6DF-0C6E-41E5-AC29-EB0E21241EFC}" srcOrd="1" destOrd="0" presId="urn:microsoft.com/office/officeart/2005/8/layout/vList4"/>
    <dgm:cxn modelId="{AA78F851-0EA1-41CF-8AFB-598C7CE3A22D}" type="presOf" srcId="{73EEFEE9-A2BB-4018-BDDA-C59314A67D05}" destId="{0F5389CC-110E-484C-AC06-97F5FDF080ED}" srcOrd="1" destOrd="0" presId="urn:microsoft.com/office/officeart/2005/8/layout/vList4"/>
    <dgm:cxn modelId="{8F9F2F63-A32A-4C72-9070-AD26905376CB}" srcId="{56571BD3-DE95-49B9-ADE1-09F21DD43ACD}" destId="{D11B7C81-9D83-4EEF-ADAD-CAFBECD3F0FD}" srcOrd="4" destOrd="0" parTransId="{83AC183F-8036-4223-8113-E30DEF5F5FFE}" sibTransId="{A9DA5855-29F6-4658-A654-568A33C110AC}"/>
    <dgm:cxn modelId="{F92DDC01-9414-4EEC-8DB3-1515D692340D}" srcId="{56571BD3-DE95-49B9-ADE1-09F21DD43ACD}" destId="{2ACE9492-A6F9-4FF2-8762-9C45E6A37044}" srcOrd="1" destOrd="0" parTransId="{1924036B-54A5-46A3-844C-EE32540CCF1F}" sibTransId="{A35C271C-BE05-4F30-9497-AA6D72273320}"/>
    <dgm:cxn modelId="{8A6B5A7B-F8AC-4735-A355-8FD046D33F01}" type="presOf" srcId="{C59E8659-B273-4AAF-ABFA-47B4B7376110}" destId="{45E922AD-C854-4A32-AD45-AA4B9034A5D0}" srcOrd="0" destOrd="0" presId="urn:microsoft.com/office/officeart/2005/8/layout/vList4"/>
    <dgm:cxn modelId="{FB589AE8-91B1-4215-8CAB-51F94358BE16}" srcId="{56571BD3-DE95-49B9-ADE1-09F21DD43ACD}" destId="{73EEFEE9-A2BB-4018-BDDA-C59314A67D05}" srcOrd="0" destOrd="0" parTransId="{A382BEAF-5858-4C50-B5F3-EC61D063F719}" sibTransId="{EB2D81F2-4E95-4D26-BF7A-82FEFFAE3769}"/>
    <dgm:cxn modelId="{0C2C7601-2D71-472E-93C2-032A365B198B}" type="presOf" srcId="{73EEFEE9-A2BB-4018-BDDA-C59314A67D05}" destId="{93D20CA0-8A34-4C76-8470-0AD4E847AA5D}" srcOrd="0" destOrd="0" presId="urn:microsoft.com/office/officeart/2005/8/layout/vList4"/>
    <dgm:cxn modelId="{FD87A380-E582-4BFA-84C8-77413AEC5213}" type="presOf" srcId="{2ACE9492-A6F9-4FF2-8762-9C45E6A37044}" destId="{DA79DE28-B5C7-4EEA-930C-B94CDA14995E}" srcOrd="0" destOrd="0" presId="urn:microsoft.com/office/officeart/2005/8/layout/vList4"/>
    <dgm:cxn modelId="{CCCD124E-0767-4885-B4F0-ACBCD36A9B8F}" srcId="{56571BD3-DE95-49B9-ADE1-09F21DD43ACD}" destId="{FDC18571-3215-4D10-82CB-A1665E967838}" srcOrd="3" destOrd="0" parTransId="{399CBCEC-B0A5-4CD8-ACD8-68DA92775519}" sibTransId="{A84ADC51-C1F6-4652-A636-E643825B552F}"/>
    <dgm:cxn modelId="{4503DC21-CD40-46FE-9768-87F656C1DB28}" type="presParOf" srcId="{9C2A26C6-B731-4CE9-BB74-114AF07DD208}" destId="{42903F3D-1EE0-401D-937C-F536D967F6F8}" srcOrd="0" destOrd="0" presId="urn:microsoft.com/office/officeart/2005/8/layout/vList4"/>
    <dgm:cxn modelId="{FF2F241D-A068-476B-9167-B46188582AC0}" type="presParOf" srcId="{42903F3D-1EE0-401D-937C-F536D967F6F8}" destId="{93D20CA0-8A34-4C76-8470-0AD4E847AA5D}" srcOrd="0" destOrd="0" presId="urn:microsoft.com/office/officeart/2005/8/layout/vList4"/>
    <dgm:cxn modelId="{A6C35B7B-7C8F-4F3B-9382-C21BD04DB2F8}" type="presParOf" srcId="{42903F3D-1EE0-401D-937C-F536D967F6F8}" destId="{AD43CA33-ADC8-405A-BB19-C070ECCD248F}" srcOrd="1" destOrd="0" presId="urn:microsoft.com/office/officeart/2005/8/layout/vList4"/>
    <dgm:cxn modelId="{FDC37650-F3E6-49DF-9D22-EF1CBCFB8191}" type="presParOf" srcId="{42903F3D-1EE0-401D-937C-F536D967F6F8}" destId="{0F5389CC-110E-484C-AC06-97F5FDF080ED}" srcOrd="2" destOrd="0" presId="urn:microsoft.com/office/officeart/2005/8/layout/vList4"/>
    <dgm:cxn modelId="{542678DC-A048-441F-AA79-C5263ED43174}" type="presParOf" srcId="{9C2A26C6-B731-4CE9-BB74-114AF07DD208}" destId="{78DA6B5B-100C-4424-A3FC-AE18AAC4D447}" srcOrd="1" destOrd="0" presId="urn:microsoft.com/office/officeart/2005/8/layout/vList4"/>
    <dgm:cxn modelId="{57DB7F64-1DFE-489E-995F-8F4DD91CD2F6}" type="presParOf" srcId="{9C2A26C6-B731-4CE9-BB74-114AF07DD208}" destId="{6DDD8C74-A33B-4D57-BEB1-2014F9B61C17}" srcOrd="2" destOrd="0" presId="urn:microsoft.com/office/officeart/2005/8/layout/vList4"/>
    <dgm:cxn modelId="{A27F131F-A1A6-432D-87C0-D7F6C428017E}" type="presParOf" srcId="{6DDD8C74-A33B-4D57-BEB1-2014F9B61C17}" destId="{DA79DE28-B5C7-4EEA-930C-B94CDA14995E}" srcOrd="0" destOrd="0" presId="urn:microsoft.com/office/officeart/2005/8/layout/vList4"/>
    <dgm:cxn modelId="{128A4DED-AB73-4EE6-A951-FEE5C3C358D9}" type="presParOf" srcId="{6DDD8C74-A33B-4D57-BEB1-2014F9B61C17}" destId="{18CCD064-6774-4478-B067-8EAB1F795885}" srcOrd="1" destOrd="0" presId="urn:microsoft.com/office/officeart/2005/8/layout/vList4"/>
    <dgm:cxn modelId="{B0B9071D-5A9C-4076-A9A8-38835D74912E}" type="presParOf" srcId="{6DDD8C74-A33B-4D57-BEB1-2014F9B61C17}" destId="{E10BA6DF-0C6E-41E5-AC29-EB0E21241EFC}" srcOrd="2" destOrd="0" presId="urn:microsoft.com/office/officeart/2005/8/layout/vList4"/>
    <dgm:cxn modelId="{1664E1AD-CD5B-4CDB-82C0-220517E891D1}" type="presParOf" srcId="{9C2A26C6-B731-4CE9-BB74-114AF07DD208}" destId="{8D6E3F5C-9766-4443-B53A-9DD556419330}" srcOrd="3" destOrd="0" presId="urn:microsoft.com/office/officeart/2005/8/layout/vList4"/>
    <dgm:cxn modelId="{48145451-4E80-4201-A4E8-05D4FFAFA03C}" type="presParOf" srcId="{9C2A26C6-B731-4CE9-BB74-114AF07DD208}" destId="{F8318BD2-70C3-43F0-B2D3-A150426390EA}" srcOrd="4" destOrd="0" presId="urn:microsoft.com/office/officeart/2005/8/layout/vList4"/>
    <dgm:cxn modelId="{8400ACE7-BFB9-4F01-BF1C-16317FBD16D4}" type="presParOf" srcId="{F8318BD2-70C3-43F0-B2D3-A150426390EA}" destId="{45E922AD-C854-4A32-AD45-AA4B9034A5D0}" srcOrd="0" destOrd="0" presId="urn:microsoft.com/office/officeart/2005/8/layout/vList4"/>
    <dgm:cxn modelId="{77BB4571-6477-401A-9895-04311FC2860E}" type="presParOf" srcId="{F8318BD2-70C3-43F0-B2D3-A150426390EA}" destId="{CA97EFC7-770E-4A57-BB11-03D5206DF4E2}" srcOrd="1" destOrd="0" presId="urn:microsoft.com/office/officeart/2005/8/layout/vList4"/>
    <dgm:cxn modelId="{32261561-414A-4D95-9201-C4C77FCD684F}" type="presParOf" srcId="{F8318BD2-70C3-43F0-B2D3-A150426390EA}" destId="{FCFD40DF-8AC5-47A0-ADF2-6BC3BB435410}" srcOrd="2" destOrd="0" presId="urn:microsoft.com/office/officeart/2005/8/layout/vList4"/>
    <dgm:cxn modelId="{CC5FDAB5-E012-49EE-B2A7-CF8794571E22}" type="presParOf" srcId="{9C2A26C6-B731-4CE9-BB74-114AF07DD208}" destId="{121BD058-7556-452A-B464-A76B8A1ED378}" srcOrd="5" destOrd="0" presId="urn:microsoft.com/office/officeart/2005/8/layout/vList4"/>
    <dgm:cxn modelId="{5694C91E-1F17-485F-BC23-B856C149321B}" type="presParOf" srcId="{9C2A26C6-B731-4CE9-BB74-114AF07DD208}" destId="{B68A476D-2D8D-4251-A578-820A863E09AD}" srcOrd="6" destOrd="0" presId="urn:microsoft.com/office/officeart/2005/8/layout/vList4"/>
    <dgm:cxn modelId="{AE857BDD-8A80-4988-9525-B5004DDAFD82}" type="presParOf" srcId="{B68A476D-2D8D-4251-A578-820A863E09AD}" destId="{A0AD3AB0-72E5-49E2-BC33-828EBF5D7679}" srcOrd="0" destOrd="0" presId="urn:microsoft.com/office/officeart/2005/8/layout/vList4"/>
    <dgm:cxn modelId="{1877D308-7DDD-4CFB-810A-E6FDA8374099}" type="presParOf" srcId="{B68A476D-2D8D-4251-A578-820A863E09AD}" destId="{2E25EE8B-126B-479A-B209-2D1491D14BF2}" srcOrd="1" destOrd="0" presId="urn:microsoft.com/office/officeart/2005/8/layout/vList4"/>
    <dgm:cxn modelId="{50FA5848-AAC7-41D9-A1FA-48E3AA899914}" type="presParOf" srcId="{B68A476D-2D8D-4251-A578-820A863E09AD}" destId="{46B5C7C2-6D9A-4DB2-AD34-977418DB6D7C}" srcOrd="2" destOrd="0" presId="urn:microsoft.com/office/officeart/2005/8/layout/vList4"/>
    <dgm:cxn modelId="{31E55BBA-AD70-4D65-B865-FFF60828009D}" type="presParOf" srcId="{9C2A26C6-B731-4CE9-BB74-114AF07DD208}" destId="{E3C684C2-6AAE-4799-8DA7-DAD7A843E896}" srcOrd="7" destOrd="0" presId="urn:microsoft.com/office/officeart/2005/8/layout/vList4"/>
    <dgm:cxn modelId="{7ABE57D0-89DD-4B83-B54D-1F4F417CFBDE}" type="presParOf" srcId="{9C2A26C6-B731-4CE9-BB74-114AF07DD208}" destId="{A8DD61E5-D0ED-441F-83A9-7E9D739702E5}" srcOrd="8" destOrd="0" presId="urn:microsoft.com/office/officeart/2005/8/layout/vList4"/>
    <dgm:cxn modelId="{9C37B538-2AA4-411E-9EFA-3CF18256F095}" type="presParOf" srcId="{A8DD61E5-D0ED-441F-83A9-7E9D739702E5}" destId="{6423A402-414D-4C4C-99D1-D9414D64A046}" srcOrd="0" destOrd="0" presId="urn:microsoft.com/office/officeart/2005/8/layout/vList4"/>
    <dgm:cxn modelId="{39B7D167-91A6-484B-8515-F3FAF429D66F}" type="presParOf" srcId="{A8DD61E5-D0ED-441F-83A9-7E9D739702E5}" destId="{24D700A8-A4FC-4DC5-B3FB-B4DC087B9BB0}" srcOrd="1" destOrd="0" presId="urn:microsoft.com/office/officeart/2005/8/layout/vList4"/>
    <dgm:cxn modelId="{9E48306E-EED1-456D-8C03-6737C342ED92}" type="presParOf" srcId="{A8DD61E5-D0ED-441F-83A9-7E9D739702E5}" destId="{C8D75F4A-7E5D-4CB8-A057-09382B70D9A1}" srcOrd="2" destOrd="0" presId="urn:microsoft.com/office/officeart/2005/8/layout/vList4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9FD360E-3948-4F5B-8592-FD77659B5964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89765A-CB66-45B8-BDF5-74F0CF9DBE60}">
      <dgm:prSet/>
      <dgm:spPr/>
      <dgm:t>
        <a:bodyPr/>
        <a:lstStyle/>
        <a:p>
          <a:pPr rtl="0"/>
          <a:endParaRPr lang="en-US" dirty="0"/>
        </a:p>
      </dgm:t>
    </dgm:pt>
    <dgm:pt modelId="{A1A70CEF-E3FD-41EC-83A7-08F4DCE26CA1}" type="parTrans" cxnId="{0A0E8BEE-1808-45DF-9A79-8A5F09283A8C}">
      <dgm:prSet/>
      <dgm:spPr/>
      <dgm:t>
        <a:bodyPr/>
        <a:lstStyle/>
        <a:p>
          <a:endParaRPr lang="en-US"/>
        </a:p>
      </dgm:t>
    </dgm:pt>
    <dgm:pt modelId="{8D1386D6-2975-4687-96F5-4E9D8427D2DE}" type="sibTrans" cxnId="{0A0E8BEE-1808-45DF-9A79-8A5F09283A8C}">
      <dgm:prSet/>
      <dgm:spPr/>
      <dgm:t>
        <a:bodyPr/>
        <a:lstStyle/>
        <a:p>
          <a:endParaRPr lang="en-US"/>
        </a:p>
      </dgm:t>
    </dgm:pt>
    <dgm:pt modelId="{F2324A61-B52F-4AA0-BDE4-22EBAE599043}">
      <dgm:prSet/>
      <dgm:spPr/>
      <dgm:t>
        <a:bodyPr/>
        <a:lstStyle/>
        <a:p>
          <a:pPr rtl="0"/>
          <a:r>
            <a:rPr lang="en-US" dirty="0" smtClean="0"/>
            <a:t>.</a:t>
          </a:r>
          <a:endParaRPr lang="en-US" dirty="0"/>
        </a:p>
      </dgm:t>
    </dgm:pt>
    <dgm:pt modelId="{5C7DACC2-A05B-43F4-9D98-271A64634508}" type="parTrans" cxnId="{055D0006-29BD-4C34-9627-9E228B45ED83}">
      <dgm:prSet/>
      <dgm:spPr/>
      <dgm:t>
        <a:bodyPr/>
        <a:lstStyle/>
        <a:p>
          <a:endParaRPr lang="en-US"/>
        </a:p>
      </dgm:t>
    </dgm:pt>
    <dgm:pt modelId="{D9D81E2A-4CC3-4F3F-B019-FD6698C8A573}" type="sibTrans" cxnId="{055D0006-29BD-4C34-9627-9E228B45ED83}">
      <dgm:prSet/>
      <dgm:spPr/>
      <dgm:t>
        <a:bodyPr/>
        <a:lstStyle/>
        <a:p>
          <a:endParaRPr lang="en-US"/>
        </a:p>
      </dgm:t>
    </dgm:pt>
    <dgm:pt modelId="{BDD9106F-9E14-4C7B-9BFD-52006C25A86B}">
      <dgm:prSet/>
      <dgm:spPr/>
      <dgm:t>
        <a:bodyPr/>
        <a:lstStyle/>
        <a:p>
          <a:pPr rtl="0"/>
          <a:endParaRPr lang="en-US" dirty="0"/>
        </a:p>
      </dgm:t>
    </dgm:pt>
    <dgm:pt modelId="{2C433260-2698-4423-8A8D-C48297187F18}" type="parTrans" cxnId="{968598B7-A6E5-47C9-857A-7C9CB7A42B0A}">
      <dgm:prSet/>
      <dgm:spPr/>
      <dgm:t>
        <a:bodyPr/>
        <a:lstStyle/>
        <a:p>
          <a:endParaRPr lang="en-US"/>
        </a:p>
      </dgm:t>
    </dgm:pt>
    <dgm:pt modelId="{561BAD5C-96CA-4682-94E0-79FE21BA0E6E}" type="sibTrans" cxnId="{968598B7-A6E5-47C9-857A-7C9CB7A42B0A}">
      <dgm:prSet/>
      <dgm:spPr/>
      <dgm:t>
        <a:bodyPr/>
        <a:lstStyle/>
        <a:p>
          <a:endParaRPr lang="en-US"/>
        </a:p>
      </dgm:t>
    </dgm:pt>
    <dgm:pt modelId="{AEE292A5-7804-4F68-9A5A-3A39F7AA7C8A}">
      <dgm:prSet/>
      <dgm:spPr/>
      <dgm:t>
        <a:bodyPr/>
        <a:lstStyle/>
        <a:p>
          <a:pPr rtl="0"/>
          <a:endParaRPr lang="en-US" dirty="0"/>
        </a:p>
      </dgm:t>
    </dgm:pt>
    <dgm:pt modelId="{800BC1DF-F688-47B6-BFBD-2593BE16E794}" type="parTrans" cxnId="{FC75598A-65FC-4D46-9DFF-3473E6B38E7F}">
      <dgm:prSet/>
      <dgm:spPr/>
      <dgm:t>
        <a:bodyPr/>
        <a:lstStyle/>
        <a:p>
          <a:endParaRPr lang="en-US"/>
        </a:p>
      </dgm:t>
    </dgm:pt>
    <dgm:pt modelId="{9EACDBA8-0806-4508-BECB-2D780D638F3D}" type="sibTrans" cxnId="{FC75598A-65FC-4D46-9DFF-3473E6B38E7F}">
      <dgm:prSet/>
      <dgm:spPr/>
      <dgm:t>
        <a:bodyPr/>
        <a:lstStyle/>
        <a:p>
          <a:endParaRPr lang="en-US"/>
        </a:p>
      </dgm:t>
    </dgm:pt>
    <dgm:pt modelId="{1B40A5B6-D277-4038-90DF-74FD957BA796}">
      <dgm:prSet custT="1"/>
      <dgm:spPr/>
      <dgm:t>
        <a:bodyPr/>
        <a:lstStyle/>
        <a:p>
          <a:pPr rtl="0"/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In the present work, our purpose is to reconstruct f(T) gravity based on QCD GDE. 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6E3FCC33-E749-435B-BF9C-0D13775468E5}" type="parTrans" cxnId="{78498FD9-2716-4A51-B95E-D0F3F707C84F}">
      <dgm:prSet/>
      <dgm:spPr/>
      <dgm:t>
        <a:bodyPr/>
        <a:lstStyle/>
        <a:p>
          <a:endParaRPr lang="en-US"/>
        </a:p>
      </dgm:t>
    </dgm:pt>
    <dgm:pt modelId="{04FC0D5D-21E0-4417-BCE4-3DA900A8F4E9}" type="sibTrans" cxnId="{78498FD9-2716-4A51-B95E-D0F3F707C84F}">
      <dgm:prSet/>
      <dgm:spPr/>
      <dgm:t>
        <a:bodyPr/>
        <a:lstStyle/>
        <a:p>
          <a:endParaRPr lang="en-US"/>
        </a:p>
      </dgm:t>
    </dgm:pt>
    <dgm:pt modelId="{348E8E3B-7808-4F65-9CDE-DCB2B1B59018}">
      <dgm:prSet/>
      <dgm:spPr/>
      <dgm:t>
        <a:bodyPr/>
        <a:lstStyle/>
        <a:p>
          <a:pPr algn="l"/>
          <a:endParaRPr lang="en-US" sz="1600" dirty="0"/>
        </a:p>
      </dgm:t>
    </dgm:pt>
    <dgm:pt modelId="{3DF5750E-ED5C-4DF6-BDDB-6009901E4439}" type="parTrans" cxnId="{A71E6670-DB01-4807-81F5-24FA2CFB8243}">
      <dgm:prSet/>
      <dgm:spPr/>
      <dgm:t>
        <a:bodyPr/>
        <a:lstStyle/>
        <a:p>
          <a:endParaRPr lang="en-US"/>
        </a:p>
      </dgm:t>
    </dgm:pt>
    <dgm:pt modelId="{C1256650-6B8A-45B4-87FD-2F6D369145DA}" type="sibTrans" cxnId="{A71E6670-DB01-4807-81F5-24FA2CFB8243}">
      <dgm:prSet/>
      <dgm:spPr/>
      <dgm:t>
        <a:bodyPr/>
        <a:lstStyle/>
        <a:p>
          <a:endParaRPr lang="en-US"/>
        </a:p>
      </dgm:t>
    </dgm:pt>
    <dgm:pt modelId="{1D328B75-75B3-46C6-A1F9-23B5869CEC33}">
      <dgm:prSet/>
      <dgm:spPr/>
      <dgm:t>
        <a:bodyPr/>
        <a:lstStyle/>
        <a:p>
          <a:pPr algn="l" rtl="0"/>
          <a:endParaRPr lang="en-US" sz="1600" dirty="0"/>
        </a:p>
      </dgm:t>
    </dgm:pt>
    <dgm:pt modelId="{4B01A806-00C8-467F-9027-669C6EE33D3C}" type="parTrans" cxnId="{7F521FE6-8466-4B5C-8E2E-BC3CA7C0996B}">
      <dgm:prSet/>
      <dgm:spPr/>
      <dgm:t>
        <a:bodyPr/>
        <a:lstStyle/>
        <a:p>
          <a:endParaRPr lang="en-US"/>
        </a:p>
      </dgm:t>
    </dgm:pt>
    <dgm:pt modelId="{BB57FA03-C618-4E5C-8C5E-2E2F7D6C2E69}" type="sibTrans" cxnId="{7F521FE6-8466-4B5C-8E2E-BC3CA7C0996B}">
      <dgm:prSet/>
      <dgm:spPr/>
      <dgm:t>
        <a:bodyPr/>
        <a:lstStyle/>
        <a:p>
          <a:endParaRPr lang="en-US"/>
        </a:p>
      </dgm:t>
    </dgm:pt>
    <dgm:pt modelId="{6AC77CBD-0648-43AE-BEE0-3581691BD25D}">
      <dgm:prSet/>
      <dgm:spPr/>
      <dgm:t>
        <a:bodyPr/>
        <a:lstStyle/>
        <a:p>
          <a:pPr rtl="0"/>
          <a:endParaRPr lang="en-US" sz="1600" dirty="0"/>
        </a:p>
      </dgm:t>
    </dgm:pt>
    <dgm:pt modelId="{D5FA4D7D-7B8E-459C-8D57-BFF95508D11E}" type="parTrans" cxnId="{BD416E18-3B2D-4698-8742-1F366AD15FC4}">
      <dgm:prSet/>
      <dgm:spPr/>
      <dgm:t>
        <a:bodyPr/>
        <a:lstStyle/>
        <a:p>
          <a:endParaRPr lang="en-US"/>
        </a:p>
      </dgm:t>
    </dgm:pt>
    <dgm:pt modelId="{DA35C602-910E-49D6-A52D-B3EE7FC68112}" type="sibTrans" cxnId="{BD416E18-3B2D-4698-8742-1F366AD15FC4}">
      <dgm:prSet/>
      <dgm:spPr/>
      <dgm:t>
        <a:bodyPr/>
        <a:lstStyle/>
        <a:p>
          <a:endParaRPr lang="en-US"/>
        </a:p>
      </dgm:t>
    </dgm:pt>
    <dgm:pt modelId="{0E3A66BA-7C8F-4FFF-B6E2-C2BDF55834DF}">
      <dgm:prSet custT="1"/>
      <dgm:spPr/>
      <dgm:t>
        <a:bodyPr/>
        <a:lstStyle/>
        <a:p>
          <a:pPr rtl="0"/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The f(T) (T is torsion) gravity is an interesting sort of modified theories of gravity </a:t>
          </a:r>
          <a:r>
            <a:rPr lang="en-US" sz="1600" dirty="0" smtClean="0"/>
            <a:t>.</a:t>
          </a:r>
          <a:endParaRPr lang="en-US" sz="1600" dirty="0"/>
        </a:p>
      </dgm:t>
    </dgm:pt>
    <dgm:pt modelId="{F6763674-40AB-4FD3-9EE9-1ACB7CC5A8B0}" type="parTrans" cxnId="{772272D3-259F-4AF4-A80C-7E53E4068E8A}">
      <dgm:prSet/>
      <dgm:spPr/>
      <dgm:t>
        <a:bodyPr/>
        <a:lstStyle/>
        <a:p>
          <a:endParaRPr lang="en-US"/>
        </a:p>
      </dgm:t>
    </dgm:pt>
    <dgm:pt modelId="{6D699C09-EC63-4EF8-955C-A17049473847}" type="sibTrans" cxnId="{772272D3-259F-4AF4-A80C-7E53E4068E8A}">
      <dgm:prSet/>
      <dgm:spPr/>
      <dgm:t>
        <a:bodyPr/>
        <a:lstStyle/>
        <a:p>
          <a:endParaRPr lang="en-US"/>
        </a:p>
      </dgm:t>
    </dgm:pt>
    <dgm:pt modelId="{4A570F0F-C95A-4786-96E1-226D94326C53}">
      <dgm:prSet custT="1"/>
      <dgm:spPr/>
      <dgm:t>
        <a:bodyPr/>
        <a:lstStyle/>
        <a:p>
          <a:pPr algn="l" rtl="0"/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Reconstruction schemes for dark energy models have been attempted in various studies.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92AA2A2C-BACE-4334-91A3-0976512023C3}" type="parTrans" cxnId="{AF86C9A0-53A7-4614-BC0B-7C8034736F83}">
      <dgm:prSet/>
      <dgm:spPr/>
      <dgm:t>
        <a:bodyPr/>
        <a:lstStyle/>
        <a:p>
          <a:endParaRPr lang="en-US"/>
        </a:p>
      </dgm:t>
    </dgm:pt>
    <dgm:pt modelId="{F48807C0-F427-4B55-B61F-ECA5D94E1234}" type="sibTrans" cxnId="{AF86C9A0-53A7-4614-BC0B-7C8034736F83}">
      <dgm:prSet/>
      <dgm:spPr/>
      <dgm:t>
        <a:bodyPr/>
        <a:lstStyle/>
        <a:p>
          <a:endParaRPr lang="en-US"/>
        </a:p>
      </dgm:t>
    </dgm:pt>
    <dgm:pt modelId="{53B6B4BE-C290-447B-B94E-B7638E5496C3}">
      <dgm:prSet custT="1"/>
      <dgm:spPr/>
      <dgm:t>
        <a:bodyPr/>
        <a:lstStyle/>
        <a:p>
          <a:pPr algn="l" rtl="0"/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The studies that are more relevant to the present work fall in the category of the DE-based reconstruction of modified gravity model. 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3FBCAC12-2B44-4D99-8634-E17D398D20BA}" type="parTrans" cxnId="{3F6F2206-B5A0-41A3-BABA-B0FBA776960B}">
      <dgm:prSet/>
      <dgm:spPr/>
      <dgm:t>
        <a:bodyPr/>
        <a:lstStyle/>
        <a:p>
          <a:endParaRPr lang="en-US"/>
        </a:p>
      </dgm:t>
    </dgm:pt>
    <dgm:pt modelId="{42337295-31A7-4C5B-AA4D-B76FE68FEC9C}" type="sibTrans" cxnId="{3F6F2206-B5A0-41A3-BABA-B0FBA776960B}">
      <dgm:prSet/>
      <dgm:spPr/>
      <dgm:t>
        <a:bodyPr/>
        <a:lstStyle/>
        <a:p>
          <a:endParaRPr lang="en-US"/>
        </a:p>
      </dgm:t>
    </dgm:pt>
    <dgm:pt modelId="{F4C0D42B-3C15-4B27-86BE-DD014B46B90D}">
      <dgm:prSet custT="1"/>
      <dgm:spPr/>
      <dgm:t>
        <a:bodyPr/>
        <a:lstStyle/>
        <a:p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S. Nojiri, S.D. Odintsov, Int. J. Geom. Methods Mod. Phys. 4, 115 (2007).</a:t>
          </a:r>
          <a:endParaRPr lang="en-US" sz="1400" dirty="0">
            <a:latin typeface="Times New Roman" pitchFamily="18" charset="0"/>
            <a:cs typeface="Times New Roman" pitchFamily="18" charset="0"/>
          </a:endParaRPr>
        </a:p>
      </dgm:t>
    </dgm:pt>
    <dgm:pt modelId="{A7CE3081-0FEC-4DE8-AA5D-48B42DFF359C}" type="parTrans" cxnId="{5E03D52E-53D2-4FDE-9C75-2E4C3D9BCB5D}">
      <dgm:prSet/>
      <dgm:spPr/>
      <dgm:t>
        <a:bodyPr/>
        <a:lstStyle/>
        <a:p>
          <a:endParaRPr lang="en-US"/>
        </a:p>
      </dgm:t>
    </dgm:pt>
    <dgm:pt modelId="{AA9640B6-8C04-4E58-944E-1C7F33F498F2}" type="sibTrans" cxnId="{5E03D52E-53D2-4FDE-9C75-2E4C3D9BCB5D}">
      <dgm:prSet/>
      <dgm:spPr/>
      <dgm:t>
        <a:bodyPr/>
        <a:lstStyle/>
        <a:p>
          <a:endParaRPr lang="en-US"/>
        </a:p>
      </dgm:t>
    </dgm:pt>
    <dgm:pt modelId="{3FC63BA8-9D43-4372-B166-D2E6ED0A7B5B}">
      <dgm:prSet custT="1"/>
      <dgm:spPr/>
      <dgm:t>
        <a:bodyPr/>
        <a:lstStyle/>
        <a:p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S. </a:t>
          </a:r>
          <a:r>
            <a:rPr lang="en-US" sz="1400" dirty="0" err="1" smtClean="0">
              <a:latin typeface="Times New Roman" pitchFamily="18" charset="0"/>
              <a:cs typeface="Times New Roman" pitchFamily="18" charset="0"/>
            </a:rPr>
            <a:t>Nojiri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, S.D. Odintsov, M. Sasaki, Phys. Rev. D 71, 123509 (2005).</a:t>
          </a:r>
          <a:endParaRPr lang="en-US" sz="1400" dirty="0">
            <a:latin typeface="Times New Roman" pitchFamily="18" charset="0"/>
            <a:cs typeface="Times New Roman" pitchFamily="18" charset="0"/>
          </a:endParaRPr>
        </a:p>
      </dgm:t>
    </dgm:pt>
    <dgm:pt modelId="{1DD3BCC6-05EE-44A5-A851-D1450A71998B}" type="parTrans" cxnId="{F553880B-DF68-4ADD-BB1E-DC05AE572B74}">
      <dgm:prSet/>
      <dgm:spPr/>
      <dgm:t>
        <a:bodyPr/>
        <a:lstStyle/>
        <a:p>
          <a:endParaRPr lang="en-US"/>
        </a:p>
      </dgm:t>
    </dgm:pt>
    <dgm:pt modelId="{6803E065-3802-4019-88DF-1EC6510A78A8}" type="sibTrans" cxnId="{F553880B-DF68-4ADD-BB1E-DC05AE572B74}">
      <dgm:prSet/>
      <dgm:spPr/>
      <dgm:t>
        <a:bodyPr/>
        <a:lstStyle/>
        <a:p>
          <a:endParaRPr lang="en-US"/>
        </a:p>
      </dgm:t>
    </dgm:pt>
    <dgm:pt modelId="{CC98DF4A-EBCA-42EA-B78A-2BD0E95DBC2C}">
      <dgm:prSet custT="1"/>
      <dgm:spPr/>
      <dgm:t>
        <a:bodyPr/>
        <a:lstStyle/>
        <a:p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K. </a:t>
          </a:r>
          <a:r>
            <a:rPr lang="en-US" sz="1400" dirty="0" err="1" smtClean="0">
              <a:latin typeface="Times New Roman" pitchFamily="18" charset="0"/>
              <a:cs typeface="Times New Roman" pitchFamily="18" charset="0"/>
            </a:rPr>
            <a:t>Bamba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, R. Myrzakulov, S. </a:t>
          </a:r>
          <a:r>
            <a:rPr lang="en-US" sz="1400" dirty="0" err="1" smtClean="0">
              <a:latin typeface="Times New Roman" pitchFamily="18" charset="0"/>
              <a:cs typeface="Times New Roman" pitchFamily="18" charset="0"/>
            </a:rPr>
            <a:t>Nojiri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, S.D. </a:t>
          </a:r>
          <a:r>
            <a:rPr lang="en-US" sz="1400" dirty="0" err="1" smtClean="0">
              <a:latin typeface="Times New Roman" pitchFamily="18" charset="0"/>
              <a:cs typeface="Times New Roman" pitchFamily="18" charset="0"/>
            </a:rPr>
            <a:t>Odintsov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, Phys. Rev. D 85, 104036 (2012).</a:t>
          </a:r>
          <a:endParaRPr lang="en-US" sz="1400" dirty="0">
            <a:latin typeface="Times New Roman" pitchFamily="18" charset="0"/>
            <a:cs typeface="Times New Roman" pitchFamily="18" charset="0"/>
          </a:endParaRPr>
        </a:p>
      </dgm:t>
    </dgm:pt>
    <dgm:pt modelId="{760593E2-08AD-4186-84A1-C2B0CD0F10F9}" type="parTrans" cxnId="{CC029EDE-F1A3-4564-92E4-7FA49993FD12}">
      <dgm:prSet/>
      <dgm:spPr/>
      <dgm:t>
        <a:bodyPr/>
        <a:lstStyle/>
        <a:p>
          <a:endParaRPr lang="en-US"/>
        </a:p>
      </dgm:t>
    </dgm:pt>
    <dgm:pt modelId="{1ADDB79D-5A60-437D-9985-FFF13B297A19}" type="sibTrans" cxnId="{CC029EDE-F1A3-4564-92E4-7FA49993FD12}">
      <dgm:prSet/>
      <dgm:spPr/>
      <dgm:t>
        <a:bodyPr/>
        <a:lstStyle/>
        <a:p>
          <a:endParaRPr lang="en-US"/>
        </a:p>
      </dgm:t>
    </dgm:pt>
    <dgm:pt modelId="{7A47FE5A-2427-4033-8728-092DFFF25AEA}">
      <dgm:prSet/>
      <dgm:spPr/>
      <dgm:t>
        <a:bodyPr/>
        <a:lstStyle/>
        <a:p>
          <a:r>
            <a:rPr lang="en-US" sz="1600" dirty="0" smtClean="0"/>
            <a:t>References</a:t>
          </a:r>
          <a:endParaRPr lang="en-US" sz="1600" dirty="0"/>
        </a:p>
      </dgm:t>
    </dgm:pt>
    <dgm:pt modelId="{9CBAE865-BB3D-467D-8255-2132257978E2}" type="parTrans" cxnId="{F1A7C658-7A53-4A30-B75D-3DDE9A26F8E8}">
      <dgm:prSet/>
      <dgm:spPr/>
      <dgm:t>
        <a:bodyPr/>
        <a:lstStyle/>
        <a:p>
          <a:endParaRPr lang="en-US"/>
        </a:p>
      </dgm:t>
    </dgm:pt>
    <dgm:pt modelId="{021868EC-7E3F-4B8D-8302-96318DE3CDF0}" type="sibTrans" cxnId="{F1A7C658-7A53-4A30-B75D-3DDE9A26F8E8}">
      <dgm:prSet/>
      <dgm:spPr/>
      <dgm:t>
        <a:bodyPr/>
        <a:lstStyle/>
        <a:p>
          <a:endParaRPr lang="en-US"/>
        </a:p>
      </dgm:t>
    </dgm:pt>
    <dgm:pt modelId="{888DD705-5928-43B0-BAB3-D6588509AE5E}">
      <dgm:prSet custT="1"/>
      <dgm:spPr/>
      <dgm:t>
        <a:bodyPr/>
        <a:lstStyle/>
        <a:p>
          <a:pPr rtl="0"/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9BA9056B-D882-4D32-BEEC-5505C363603B}" type="parTrans" cxnId="{80875283-2058-40C1-A4F2-254FA575BB5A}">
      <dgm:prSet/>
      <dgm:spPr/>
      <dgm:t>
        <a:bodyPr/>
        <a:lstStyle/>
        <a:p>
          <a:endParaRPr lang="en-US"/>
        </a:p>
      </dgm:t>
    </dgm:pt>
    <dgm:pt modelId="{031CA244-A7AB-44C1-8C31-4C45F04F850A}" type="sibTrans" cxnId="{80875283-2058-40C1-A4F2-254FA575BB5A}">
      <dgm:prSet/>
      <dgm:spPr/>
      <dgm:t>
        <a:bodyPr/>
        <a:lstStyle/>
        <a:p>
          <a:endParaRPr lang="en-US"/>
        </a:p>
      </dgm:t>
    </dgm:pt>
    <dgm:pt modelId="{346FD5CD-723A-4D88-B6DE-C3D2A8DF6B03}" type="pres">
      <dgm:prSet presAssocID="{E9FD360E-3948-4F5B-8592-FD77659B5964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BDF810-EBE8-4F2C-AD3F-2E86AFD6DA4F}" type="pres">
      <dgm:prSet presAssocID="{BF89765A-CB66-45B8-BDF5-74F0CF9DBE60}" presName="compNode" presStyleCnt="0"/>
      <dgm:spPr/>
    </dgm:pt>
    <dgm:pt modelId="{AF8FA600-B7B2-4CF5-9E5C-9DCD51B9DA64}" type="pres">
      <dgm:prSet presAssocID="{BF89765A-CB66-45B8-BDF5-74F0CF9DBE60}" presName="childRect" presStyleLbl="bgAcc1" presStyleIdx="0" presStyleCnt="4" custScaleY="3190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1B9147-8329-40C2-AEA0-B0CB9A7438EA}" type="pres">
      <dgm:prSet presAssocID="{BF89765A-CB66-45B8-BDF5-74F0CF9DBE6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0C33A2-7BE8-4CF1-B589-B5398F7CC523}" type="pres">
      <dgm:prSet presAssocID="{BF89765A-CB66-45B8-BDF5-74F0CF9DBE60}" presName="parentRect" presStyleLbl="alignNode1" presStyleIdx="0" presStyleCnt="4" custLinFactY="53297" custLinFactNeighborX="-1237" custLinFactNeighborY="100000"/>
      <dgm:spPr/>
      <dgm:t>
        <a:bodyPr/>
        <a:lstStyle/>
        <a:p>
          <a:endParaRPr lang="en-US"/>
        </a:p>
      </dgm:t>
    </dgm:pt>
    <dgm:pt modelId="{4BF8923F-A7C1-4FA0-B692-4F66702E2DBE}" type="pres">
      <dgm:prSet presAssocID="{BF89765A-CB66-45B8-BDF5-74F0CF9DBE60}" presName="adorn" presStyleLbl="fgAccFollowNode1" presStyleIdx="0" presStyleCnt="4" custLinFactY="14249" custLinFactNeighborX="-24460" custLinFactNeighborY="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C450397-D4AB-4069-9966-23A5BDE2D5D3}" type="pres">
      <dgm:prSet presAssocID="{8D1386D6-2975-4687-96F5-4E9D8427D2D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EF0F3A5-9ADC-40E9-B291-9E3517843102}" type="pres">
      <dgm:prSet presAssocID="{F2324A61-B52F-4AA0-BDE4-22EBAE599043}" presName="compNode" presStyleCnt="0"/>
      <dgm:spPr/>
    </dgm:pt>
    <dgm:pt modelId="{6BA641F9-CCF8-4EC1-9137-0290197860F0}" type="pres">
      <dgm:prSet presAssocID="{F2324A61-B52F-4AA0-BDE4-22EBAE599043}" presName="childRect" presStyleLbl="bgAcc1" presStyleIdx="1" presStyleCnt="4" custScaleY="3194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4BA242-2B71-4045-90F7-5C2A60A1AB4B}" type="pres">
      <dgm:prSet presAssocID="{F2324A61-B52F-4AA0-BDE4-22EBAE59904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9552BD-D955-4A24-8FDD-BC7CE7C5F45A}" type="pres">
      <dgm:prSet presAssocID="{F2324A61-B52F-4AA0-BDE4-22EBAE599043}" presName="parentRect" presStyleLbl="alignNode1" presStyleIdx="1" presStyleCnt="4" custLinFactY="53297" custLinFactNeighborX="1334" custLinFactNeighborY="100000"/>
      <dgm:spPr/>
      <dgm:t>
        <a:bodyPr/>
        <a:lstStyle/>
        <a:p>
          <a:endParaRPr lang="en-US"/>
        </a:p>
      </dgm:t>
    </dgm:pt>
    <dgm:pt modelId="{3B147F68-B112-416A-98A7-CD9A25AFD4C8}" type="pres">
      <dgm:prSet presAssocID="{F2324A61-B52F-4AA0-BDE4-22EBAE599043}" presName="adorn" presStyleLbl="fgAccFollowNode1" presStyleIdx="1" presStyleCnt="4" custLinFactY="14249" custLinFactNeighborX="-17114" custLinFactNeighborY="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2A34B52-FD82-4124-A284-2D85CDE46428}" type="pres">
      <dgm:prSet presAssocID="{D9D81E2A-4CC3-4F3F-B019-FD6698C8A57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DD2E888-8515-4EBA-B677-D1E7A719FD12}" type="pres">
      <dgm:prSet presAssocID="{BDD9106F-9E14-4C7B-9BFD-52006C25A86B}" presName="compNode" presStyleCnt="0"/>
      <dgm:spPr/>
    </dgm:pt>
    <dgm:pt modelId="{7FDC4BD0-FA8F-4171-A206-DFA764B18E27}" type="pres">
      <dgm:prSet presAssocID="{BDD9106F-9E14-4C7B-9BFD-52006C25A86B}" presName="childRect" presStyleLbl="bgAcc1" presStyleIdx="2" presStyleCnt="4" custScaleY="3197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781496-796E-4C6E-A182-402FA140C553}" type="pres">
      <dgm:prSet presAssocID="{BDD9106F-9E14-4C7B-9BFD-52006C25A86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6AB126-69BD-48FC-8FA1-6BC0A2B308D2}" type="pres">
      <dgm:prSet presAssocID="{BDD9106F-9E14-4C7B-9BFD-52006C25A86B}" presName="parentRect" presStyleLbl="alignNode1" presStyleIdx="2" presStyleCnt="4" custLinFactY="53297" custLinFactNeighborX="-215" custLinFactNeighborY="100000"/>
      <dgm:spPr/>
      <dgm:t>
        <a:bodyPr/>
        <a:lstStyle/>
        <a:p>
          <a:endParaRPr lang="en-US"/>
        </a:p>
      </dgm:t>
    </dgm:pt>
    <dgm:pt modelId="{2257921D-78DA-4321-863C-2CF89F5FB47E}" type="pres">
      <dgm:prSet presAssocID="{BDD9106F-9E14-4C7B-9BFD-52006C25A86B}" presName="adorn" presStyleLbl="fgAccFollowNode1" presStyleIdx="2" presStyleCnt="4" custLinFactY="14249" custLinFactNeighborX="-21539" custLinFactNeighborY="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D908E9C-61DE-4D67-8DED-2605C95A450C}" type="pres">
      <dgm:prSet presAssocID="{561BAD5C-96CA-4682-94E0-79FE21BA0E6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290B84D-1909-4991-98E1-03A77114A82E}" type="pres">
      <dgm:prSet presAssocID="{AEE292A5-7804-4F68-9A5A-3A39F7AA7C8A}" presName="compNode" presStyleCnt="0"/>
      <dgm:spPr/>
    </dgm:pt>
    <dgm:pt modelId="{0FCF2AE8-4E18-4349-A468-BE6337C78E20}" type="pres">
      <dgm:prSet presAssocID="{AEE292A5-7804-4F68-9A5A-3A39F7AA7C8A}" presName="childRect" presStyleLbl="bgAcc1" presStyleIdx="3" presStyleCnt="4" custScaleY="3200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183672-9CD7-40D7-BBED-719175842B17}" type="pres">
      <dgm:prSet presAssocID="{AEE292A5-7804-4F68-9A5A-3A39F7AA7C8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F65477-ABF9-42D5-8F0E-545C3345092A}" type="pres">
      <dgm:prSet presAssocID="{AEE292A5-7804-4F68-9A5A-3A39F7AA7C8A}" presName="parentRect" presStyleLbl="alignNode1" presStyleIdx="3" presStyleCnt="4" custLinFactY="53297" custLinFactNeighborX="-1764" custLinFactNeighborY="100000"/>
      <dgm:spPr/>
      <dgm:t>
        <a:bodyPr/>
        <a:lstStyle/>
        <a:p>
          <a:endParaRPr lang="en-US"/>
        </a:p>
      </dgm:t>
    </dgm:pt>
    <dgm:pt modelId="{7BA89B17-55E2-4651-B2DC-0AD05858E029}" type="pres">
      <dgm:prSet presAssocID="{AEE292A5-7804-4F68-9A5A-3A39F7AA7C8A}" presName="adorn" presStyleLbl="fgAccFollowNode1" presStyleIdx="3" presStyleCnt="4" custLinFactY="14249" custLinFactNeighborX="-25965" custLinFactNeighborY="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CE1CACFD-D608-4917-9A5B-5979D673F6FB}" type="presOf" srcId="{561BAD5C-96CA-4682-94E0-79FE21BA0E6E}" destId="{1D908E9C-61DE-4D67-8DED-2605C95A450C}" srcOrd="0" destOrd="0" presId="urn:microsoft.com/office/officeart/2005/8/layout/bList2"/>
    <dgm:cxn modelId="{2FA9C30F-A215-43CD-9B70-75EA4BFC9DD7}" type="presOf" srcId="{348E8E3B-7808-4F65-9CDE-DCB2B1B59018}" destId="{6BA641F9-CCF8-4EC1-9137-0290197860F0}" srcOrd="0" destOrd="0" presId="urn:microsoft.com/office/officeart/2005/8/layout/bList2"/>
    <dgm:cxn modelId="{968598B7-A6E5-47C9-857A-7C9CB7A42B0A}" srcId="{E9FD360E-3948-4F5B-8592-FD77659B5964}" destId="{BDD9106F-9E14-4C7B-9BFD-52006C25A86B}" srcOrd="2" destOrd="0" parTransId="{2C433260-2698-4423-8A8D-C48297187F18}" sibTransId="{561BAD5C-96CA-4682-94E0-79FE21BA0E6E}"/>
    <dgm:cxn modelId="{1B828B1D-1B5B-400A-AA59-1217084BCA1A}" type="presOf" srcId="{8D1386D6-2975-4687-96F5-4E9D8427D2DE}" destId="{6C450397-D4AB-4069-9966-23A5BDE2D5D3}" srcOrd="0" destOrd="0" presId="urn:microsoft.com/office/officeart/2005/8/layout/bList2"/>
    <dgm:cxn modelId="{FC75598A-65FC-4D46-9DFF-3473E6B38E7F}" srcId="{E9FD360E-3948-4F5B-8592-FD77659B5964}" destId="{AEE292A5-7804-4F68-9A5A-3A39F7AA7C8A}" srcOrd="3" destOrd="0" parTransId="{800BC1DF-F688-47B6-BFBD-2593BE16E794}" sibTransId="{9EACDBA8-0806-4508-BECB-2D780D638F3D}"/>
    <dgm:cxn modelId="{F1A7C658-7A53-4A30-B75D-3DDE9A26F8E8}" srcId="{AEE292A5-7804-4F68-9A5A-3A39F7AA7C8A}" destId="{7A47FE5A-2427-4033-8728-092DFFF25AEA}" srcOrd="1" destOrd="0" parTransId="{9CBAE865-BB3D-467D-8255-2132257978E2}" sibTransId="{021868EC-7E3F-4B8D-8302-96318DE3CDF0}"/>
    <dgm:cxn modelId="{2177B134-FF74-4DD9-87A3-CEA5A75516AD}" type="presOf" srcId="{0E3A66BA-7C8F-4FFF-B6E2-C2BDF55834DF}" destId="{AF8FA600-B7B2-4CF5-9E5C-9DCD51B9DA64}" srcOrd="0" destOrd="2" presId="urn:microsoft.com/office/officeart/2005/8/layout/bList2"/>
    <dgm:cxn modelId="{055D0006-29BD-4C34-9627-9E228B45ED83}" srcId="{E9FD360E-3948-4F5B-8592-FD77659B5964}" destId="{F2324A61-B52F-4AA0-BDE4-22EBAE599043}" srcOrd="1" destOrd="0" parTransId="{5C7DACC2-A05B-43F4-9D98-271A64634508}" sibTransId="{D9D81E2A-4CC3-4F3F-B019-FD6698C8A573}"/>
    <dgm:cxn modelId="{8567653E-AB97-4918-953F-34EBD5E4B6A2}" type="presOf" srcId="{BDD9106F-9E14-4C7B-9BFD-52006C25A86B}" destId="{D3781496-796E-4C6E-A182-402FA140C553}" srcOrd="0" destOrd="0" presId="urn:microsoft.com/office/officeart/2005/8/layout/bList2"/>
    <dgm:cxn modelId="{5A866E73-A693-485B-BE70-978BC0022B18}" type="presOf" srcId="{1D328B75-75B3-46C6-A1F9-23B5869CEC33}" destId="{7FDC4BD0-FA8F-4171-A206-DFA764B18E27}" srcOrd="0" destOrd="0" presId="urn:microsoft.com/office/officeart/2005/8/layout/bList2"/>
    <dgm:cxn modelId="{BD416E18-3B2D-4698-8742-1F366AD15FC4}" srcId="{AEE292A5-7804-4F68-9A5A-3A39F7AA7C8A}" destId="{6AC77CBD-0648-43AE-BEE0-3581691BD25D}" srcOrd="0" destOrd="0" parTransId="{D5FA4D7D-7B8E-459C-8D57-BFF95508D11E}" sibTransId="{DA35C602-910E-49D6-A52D-B3EE7FC68112}"/>
    <dgm:cxn modelId="{3F6F2206-B5A0-41A3-BABA-B0FBA776960B}" srcId="{BDD9106F-9E14-4C7B-9BFD-52006C25A86B}" destId="{53B6B4BE-C290-447B-B94E-B7638E5496C3}" srcOrd="1" destOrd="0" parTransId="{3FBCAC12-2B44-4D99-8634-E17D398D20BA}" sibTransId="{42337295-31A7-4C5B-AA4D-B76FE68FEC9C}"/>
    <dgm:cxn modelId="{6143FF9F-012F-4593-B779-F7EAEFDBA1D3}" type="presOf" srcId="{BDD9106F-9E14-4C7B-9BFD-52006C25A86B}" destId="{E96AB126-69BD-48FC-8FA1-6BC0A2B308D2}" srcOrd="1" destOrd="0" presId="urn:microsoft.com/office/officeart/2005/8/layout/bList2"/>
    <dgm:cxn modelId="{5812D927-765F-4407-9C8B-85B69D7865F2}" type="presOf" srcId="{F4C0D42B-3C15-4B27-86BE-DD014B46B90D}" destId="{0FCF2AE8-4E18-4349-A468-BE6337C78E20}" srcOrd="0" destOrd="2" presId="urn:microsoft.com/office/officeart/2005/8/layout/bList2"/>
    <dgm:cxn modelId="{6733C95F-BA9A-48B9-B0C5-1736D9C1BE8D}" type="presOf" srcId="{F2324A61-B52F-4AA0-BDE4-22EBAE599043}" destId="{EF4BA242-2B71-4045-90F7-5C2A60A1AB4B}" srcOrd="0" destOrd="0" presId="urn:microsoft.com/office/officeart/2005/8/layout/bList2"/>
    <dgm:cxn modelId="{3A537876-C01C-4632-9698-08B415593EA9}" type="presOf" srcId="{F2324A61-B52F-4AA0-BDE4-22EBAE599043}" destId="{4E9552BD-D955-4A24-8FDD-BC7CE7C5F45A}" srcOrd="1" destOrd="0" presId="urn:microsoft.com/office/officeart/2005/8/layout/bList2"/>
    <dgm:cxn modelId="{772272D3-259F-4AF4-A80C-7E53E4068E8A}" srcId="{BF89765A-CB66-45B8-BDF5-74F0CF9DBE60}" destId="{0E3A66BA-7C8F-4FFF-B6E2-C2BDF55834DF}" srcOrd="2" destOrd="0" parTransId="{F6763674-40AB-4FD3-9EE9-1ACB7CC5A8B0}" sibTransId="{6D699C09-EC63-4EF8-955C-A17049473847}"/>
    <dgm:cxn modelId="{A71E6670-DB01-4807-81F5-24FA2CFB8243}" srcId="{F2324A61-B52F-4AA0-BDE4-22EBAE599043}" destId="{348E8E3B-7808-4F65-9CDE-DCB2B1B59018}" srcOrd="0" destOrd="0" parTransId="{3DF5750E-ED5C-4DF6-BDDB-6009901E4439}" sibTransId="{C1256650-6B8A-45B4-87FD-2F6D369145DA}"/>
    <dgm:cxn modelId="{78498FD9-2716-4A51-B95E-D0F3F707C84F}" srcId="{BF89765A-CB66-45B8-BDF5-74F0CF9DBE60}" destId="{1B40A5B6-D277-4038-90DF-74FD957BA796}" srcOrd="0" destOrd="0" parTransId="{6E3FCC33-E749-435B-BF9C-0D13775468E5}" sibTransId="{04FC0D5D-21E0-4417-BCE4-3DA900A8F4E9}"/>
    <dgm:cxn modelId="{4C2F9DC1-DC6A-4C78-88CC-EEA0D9796476}" type="presOf" srcId="{53B6B4BE-C290-447B-B94E-B7638E5496C3}" destId="{7FDC4BD0-FA8F-4171-A206-DFA764B18E27}" srcOrd="0" destOrd="1" presId="urn:microsoft.com/office/officeart/2005/8/layout/bList2"/>
    <dgm:cxn modelId="{7F521FE6-8466-4B5C-8E2E-BC3CA7C0996B}" srcId="{BDD9106F-9E14-4C7B-9BFD-52006C25A86B}" destId="{1D328B75-75B3-46C6-A1F9-23B5869CEC33}" srcOrd="0" destOrd="0" parTransId="{4B01A806-00C8-467F-9027-669C6EE33D3C}" sibTransId="{BB57FA03-C618-4E5C-8C5E-2E2F7D6C2E69}"/>
    <dgm:cxn modelId="{AA8D0787-BE17-455E-AB99-B6D869BF57F2}" type="presOf" srcId="{888DD705-5928-43B0-BAB3-D6588509AE5E}" destId="{AF8FA600-B7B2-4CF5-9E5C-9DCD51B9DA64}" srcOrd="0" destOrd="1" presId="urn:microsoft.com/office/officeart/2005/8/layout/bList2"/>
    <dgm:cxn modelId="{80875283-2058-40C1-A4F2-254FA575BB5A}" srcId="{BF89765A-CB66-45B8-BDF5-74F0CF9DBE60}" destId="{888DD705-5928-43B0-BAB3-D6588509AE5E}" srcOrd="1" destOrd="0" parTransId="{9BA9056B-D882-4D32-BEEC-5505C363603B}" sibTransId="{031CA244-A7AB-44C1-8C31-4C45F04F850A}"/>
    <dgm:cxn modelId="{0A0E8BEE-1808-45DF-9A79-8A5F09283A8C}" srcId="{E9FD360E-3948-4F5B-8592-FD77659B5964}" destId="{BF89765A-CB66-45B8-BDF5-74F0CF9DBE60}" srcOrd="0" destOrd="0" parTransId="{A1A70CEF-E3FD-41EC-83A7-08F4DCE26CA1}" sibTransId="{8D1386D6-2975-4687-96F5-4E9D8427D2DE}"/>
    <dgm:cxn modelId="{4B4CB7D0-9261-4069-B0B4-02D49485A64E}" type="presOf" srcId="{3FC63BA8-9D43-4372-B166-D2E6ED0A7B5B}" destId="{0FCF2AE8-4E18-4349-A468-BE6337C78E20}" srcOrd="0" destOrd="3" presId="urn:microsoft.com/office/officeart/2005/8/layout/bList2"/>
    <dgm:cxn modelId="{AF86C9A0-53A7-4614-BC0B-7C8034736F83}" srcId="{F2324A61-B52F-4AA0-BDE4-22EBAE599043}" destId="{4A570F0F-C95A-4786-96E1-226D94326C53}" srcOrd="1" destOrd="0" parTransId="{92AA2A2C-BACE-4334-91A3-0976512023C3}" sibTransId="{F48807C0-F427-4B55-B61F-ECA5D94E1234}"/>
    <dgm:cxn modelId="{6A663EC2-EA75-407B-97CB-7FDBB66A2EA0}" type="presOf" srcId="{CC98DF4A-EBCA-42EA-B78A-2BD0E95DBC2C}" destId="{0FCF2AE8-4E18-4349-A468-BE6337C78E20}" srcOrd="0" destOrd="4" presId="urn:microsoft.com/office/officeart/2005/8/layout/bList2"/>
    <dgm:cxn modelId="{F553880B-DF68-4ADD-BB1E-DC05AE572B74}" srcId="{AEE292A5-7804-4F68-9A5A-3A39F7AA7C8A}" destId="{3FC63BA8-9D43-4372-B166-D2E6ED0A7B5B}" srcOrd="3" destOrd="0" parTransId="{1DD3BCC6-05EE-44A5-A851-D1450A71998B}" sibTransId="{6803E065-3802-4019-88DF-1EC6510A78A8}"/>
    <dgm:cxn modelId="{DC781A09-1145-4C84-A757-EAC1CF9CB4E7}" type="presOf" srcId="{6AC77CBD-0648-43AE-BEE0-3581691BD25D}" destId="{0FCF2AE8-4E18-4349-A468-BE6337C78E20}" srcOrd="0" destOrd="0" presId="urn:microsoft.com/office/officeart/2005/8/layout/bList2"/>
    <dgm:cxn modelId="{57428B0A-4951-4B92-870C-3C244248AD19}" type="presOf" srcId="{AEE292A5-7804-4F68-9A5A-3A39F7AA7C8A}" destId="{04F65477-ABF9-42D5-8F0E-545C3345092A}" srcOrd="1" destOrd="0" presId="urn:microsoft.com/office/officeart/2005/8/layout/bList2"/>
    <dgm:cxn modelId="{42CE4FA5-6822-4F54-AE45-47BD8DD0E440}" type="presOf" srcId="{BF89765A-CB66-45B8-BDF5-74F0CF9DBE60}" destId="{E40C33A2-7BE8-4CF1-B589-B5398F7CC523}" srcOrd="1" destOrd="0" presId="urn:microsoft.com/office/officeart/2005/8/layout/bList2"/>
    <dgm:cxn modelId="{5B93F64E-27FA-44A8-95A3-69DA37A6C359}" type="presOf" srcId="{D9D81E2A-4CC3-4F3F-B019-FD6698C8A573}" destId="{62A34B52-FD82-4124-A284-2D85CDE46428}" srcOrd="0" destOrd="0" presId="urn:microsoft.com/office/officeart/2005/8/layout/bList2"/>
    <dgm:cxn modelId="{E10C8A82-930C-43B4-9175-64EB6F7B8652}" type="presOf" srcId="{E9FD360E-3948-4F5B-8592-FD77659B5964}" destId="{346FD5CD-723A-4D88-B6DE-C3D2A8DF6B03}" srcOrd="0" destOrd="0" presId="urn:microsoft.com/office/officeart/2005/8/layout/bList2"/>
    <dgm:cxn modelId="{CC029EDE-F1A3-4564-92E4-7FA49993FD12}" srcId="{AEE292A5-7804-4F68-9A5A-3A39F7AA7C8A}" destId="{CC98DF4A-EBCA-42EA-B78A-2BD0E95DBC2C}" srcOrd="4" destOrd="0" parTransId="{760593E2-08AD-4186-84A1-C2B0CD0F10F9}" sibTransId="{1ADDB79D-5A60-437D-9985-FFF13B297A19}"/>
    <dgm:cxn modelId="{0DA92774-818E-4071-BD45-7ACC2489FA31}" type="presOf" srcId="{1B40A5B6-D277-4038-90DF-74FD957BA796}" destId="{AF8FA600-B7B2-4CF5-9E5C-9DCD51B9DA64}" srcOrd="0" destOrd="0" presId="urn:microsoft.com/office/officeart/2005/8/layout/bList2"/>
    <dgm:cxn modelId="{52AB771A-F065-4F19-9D5B-DA62CD8F5003}" type="presOf" srcId="{4A570F0F-C95A-4786-96E1-226D94326C53}" destId="{6BA641F9-CCF8-4EC1-9137-0290197860F0}" srcOrd="0" destOrd="1" presId="urn:microsoft.com/office/officeart/2005/8/layout/bList2"/>
    <dgm:cxn modelId="{5E03D52E-53D2-4FDE-9C75-2E4C3D9BCB5D}" srcId="{AEE292A5-7804-4F68-9A5A-3A39F7AA7C8A}" destId="{F4C0D42B-3C15-4B27-86BE-DD014B46B90D}" srcOrd="2" destOrd="0" parTransId="{A7CE3081-0FEC-4DE8-AA5D-48B42DFF359C}" sibTransId="{AA9640B6-8C04-4E58-944E-1C7F33F498F2}"/>
    <dgm:cxn modelId="{3DF9381E-825F-402E-970D-0632DD5F08AE}" type="presOf" srcId="{7A47FE5A-2427-4033-8728-092DFFF25AEA}" destId="{0FCF2AE8-4E18-4349-A468-BE6337C78E20}" srcOrd="0" destOrd="1" presId="urn:microsoft.com/office/officeart/2005/8/layout/bList2"/>
    <dgm:cxn modelId="{A59CC459-DBAE-456A-87C3-0EBBAE2FC391}" type="presOf" srcId="{BF89765A-CB66-45B8-BDF5-74F0CF9DBE60}" destId="{7B1B9147-8329-40C2-AEA0-B0CB9A7438EA}" srcOrd="0" destOrd="0" presId="urn:microsoft.com/office/officeart/2005/8/layout/bList2"/>
    <dgm:cxn modelId="{CD9DC8D6-D650-4190-8086-6AF94426FE5D}" type="presOf" srcId="{AEE292A5-7804-4F68-9A5A-3A39F7AA7C8A}" destId="{E7183672-9CD7-40D7-BBED-719175842B17}" srcOrd="0" destOrd="0" presId="urn:microsoft.com/office/officeart/2005/8/layout/bList2"/>
    <dgm:cxn modelId="{3F459884-3B0F-45CB-A1E2-E242A70D4E4A}" type="presParOf" srcId="{346FD5CD-723A-4D88-B6DE-C3D2A8DF6B03}" destId="{B8BDF810-EBE8-4F2C-AD3F-2E86AFD6DA4F}" srcOrd="0" destOrd="0" presId="urn:microsoft.com/office/officeart/2005/8/layout/bList2"/>
    <dgm:cxn modelId="{A367D6A6-8CB5-4F05-8A9E-20EE53AA72E9}" type="presParOf" srcId="{B8BDF810-EBE8-4F2C-AD3F-2E86AFD6DA4F}" destId="{AF8FA600-B7B2-4CF5-9E5C-9DCD51B9DA64}" srcOrd="0" destOrd="0" presId="urn:microsoft.com/office/officeart/2005/8/layout/bList2"/>
    <dgm:cxn modelId="{2DAD7EF0-1130-419F-80C1-D948DE31C472}" type="presParOf" srcId="{B8BDF810-EBE8-4F2C-AD3F-2E86AFD6DA4F}" destId="{7B1B9147-8329-40C2-AEA0-B0CB9A7438EA}" srcOrd="1" destOrd="0" presId="urn:microsoft.com/office/officeart/2005/8/layout/bList2"/>
    <dgm:cxn modelId="{A1D0A948-770D-4B9F-B849-A7C767C48079}" type="presParOf" srcId="{B8BDF810-EBE8-4F2C-AD3F-2E86AFD6DA4F}" destId="{E40C33A2-7BE8-4CF1-B589-B5398F7CC523}" srcOrd="2" destOrd="0" presId="urn:microsoft.com/office/officeart/2005/8/layout/bList2"/>
    <dgm:cxn modelId="{3D335BEB-FAE6-43FB-B42F-7D4913D97A88}" type="presParOf" srcId="{B8BDF810-EBE8-4F2C-AD3F-2E86AFD6DA4F}" destId="{4BF8923F-A7C1-4FA0-B692-4F66702E2DBE}" srcOrd="3" destOrd="0" presId="urn:microsoft.com/office/officeart/2005/8/layout/bList2"/>
    <dgm:cxn modelId="{7C5BBAE2-59D4-4419-B550-49318AF72299}" type="presParOf" srcId="{346FD5CD-723A-4D88-B6DE-C3D2A8DF6B03}" destId="{6C450397-D4AB-4069-9966-23A5BDE2D5D3}" srcOrd="1" destOrd="0" presId="urn:microsoft.com/office/officeart/2005/8/layout/bList2"/>
    <dgm:cxn modelId="{BBF96D14-F7B6-46E8-A71B-D8F13CBBB438}" type="presParOf" srcId="{346FD5CD-723A-4D88-B6DE-C3D2A8DF6B03}" destId="{6EF0F3A5-9ADC-40E9-B291-9E3517843102}" srcOrd="2" destOrd="0" presId="urn:microsoft.com/office/officeart/2005/8/layout/bList2"/>
    <dgm:cxn modelId="{F9DB7FFC-DB03-4640-B88A-BC3F9F43C58B}" type="presParOf" srcId="{6EF0F3A5-9ADC-40E9-B291-9E3517843102}" destId="{6BA641F9-CCF8-4EC1-9137-0290197860F0}" srcOrd="0" destOrd="0" presId="urn:microsoft.com/office/officeart/2005/8/layout/bList2"/>
    <dgm:cxn modelId="{09D13EE3-F75B-4E9E-96DE-0496AAB079CC}" type="presParOf" srcId="{6EF0F3A5-9ADC-40E9-B291-9E3517843102}" destId="{EF4BA242-2B71-4045-90F7-5C2A60A1AB4B}" srcOrd="1" destOrd="0" presId="urn:microsoft.com/office/officeart/2005/8/layout/bList2"/>
    <dgm:cxn modelId="{1831401F-2B67-4A80-9D35-922563E483F0}" type="presParOf" srcId="{6EF0F3A5-9ADC-40E9-B291-9E3517843102}" destId="{4E9552BD-D955-4A24-8FDD-BC7CE7C5F45A}" srcOrd="2" destOrd="0" presId="urn:microsoft.com/office/officeart/2005/8/layout/bList2"/>
    <dgm:cxn modelId="{3BC50EA9-DE33-4DC2-84BB-FE50F51A3715}" type="presParOf" srcId="{6EF0F3A5-9ADC-40E9-B291-9E3517843102}" destId="{3B147F68-B112-416A-98A7-CD9A25AFD4C8}" srcOrd="3" destOrd="0" presId="urn:microsoft.com/office/officeart/2005/8/layout/bList2"/>
    <dgm:cxn modelId="{0C1527F0-1B8E-48A1-8CD1-70B9CA99EAC9}" type="presParOf" srcId="{346FD5CD-723A-4D88-B6DE-C3D2A8DF6B03}" destId="{62A34B52-FD82-4124-A284-2D85CDE46428}" srcOrd="3" destOrd="0" presId="urn:microsoft.com/office/officeart/2005/8/layout/bList2"/>
    <dgm:cxn modelId="{2E2ABAF0-5D9C-45BF-B428-9E37D461AE38}" type="presParOf" srcId="{346FD5CD-723A-4D88-B6DE-C3D2A8DF6B03}" destId="{0DD2E888-8515-4EBA-B677-D1E7A719FD12}" srcOrd="4" destOrd="0" presId="urn:microsoft.com/office/officeart/2005/8/layout/bList2"/>
    <dgm:cxn modelId="{302AB8A7-61C1-424F-A554-B9845D6DEAE3}" type="presParOf" srcId="{0DD2E888-8515-4EBA-B677-D1E7A719FD12}" destId="{7FDC4BD0-FA8F-4171-A206-DFA764B18E27}" srcOrd="0" destOrd="0" presId="urn:microsoft.com/office/officeart/2005/8/layout/bList2"/>
    <dgm:cxn modelId="{8FB6EAB3-A847-4B93-84C2-0303FE9EB1E1}" type="presParOf" srcId="{0DD2E888-8515-4EBA-B677-D1E7A719FD12}" destId="{D3781496-796E-4C6E-A182-402FA140C553}" srcOrd="1" destOrd="0" presId="urn:microsoft.com/office/officeart/2005/8/layout/bList2"/>
    <dgm:cxn modelId="{18E18CC9-1408-4EE2-97CF-EFCC0009F661}" type="presParOf" srcId="{0DD2E888-8515-4EBA-B677-D1E7A719FD12}" destId="{E96AB126-69BD-48FC-8FA1-6BC0A2B308D2}" srcOrd="2" destOrd="0" presId="urn:microsoft.com/office/officeart/2005/8/layout/bList2"/>
    <dgm:cxn modelId="{D913D526-BD44-4CE7-B8B3-28DC09A23855}" type="presParOf" srcId="{0DD2E888-8515-4EBA-B677-D1E7A719FD12}" destId="{2257921D-78DA-4321-863C-2CF89F5FB47E}" srcOrd="3" destOrd="0" presId="urn:microsoft.com/office/officeart/2005/8/layout/bList2"/>
    <dgm:cxn modelId="{227DCAD0-0386-4D05-9A0F-386EE5E30DB3}" type="presParOf" srcId="{346FD5CD-723A-4D88-B6DE-C3D2A8DF6B03}" destId="{1D908E9C-61DE-4D67-8DED-2605C95A450C}" srcOrd="5" destOrd="0" presId="urn:microsoft.com/office/officeart/2005/8/layout/bList2"/>
    <dgm:cxn modelId="{A75B6DBC-737D-4070-B7BD-6E7FE7FE121C}" type="presParOf" srcId="{346FD5CD-723A-4D88-B6DE-C3D2A8DF6B03}" destId="{B290B84D-1909-4991-98E1-03A77114A82E}" srcOrd="6" destOrd="0" presId="urn:microsoft.com/office/officeart/2005/8/layout/bList2"/>
    <dgm:cxn modelId="{204CD372-008D-4361-BC07-A35F5EBC8AD3}" type="presParOf" srcId="{B290B84D-1909-4991-98E1-03A77114A82E}" destId="{0FCF2AE8-4E18-4349-A468-BE6337C78E20}" srcOrd="0" destOrd="0" presId="urn:microsoft.com/office/officeart/2005/8/layout/bList2"/>
    <dgm:cxn modelId="{3E903F8A-05BD-4567-B5D8-97269A7D2091}" type="presParOf" srcId="{B290B84D-1909-4991-98E1-03A77114A82E}" destId="{E7183672-9CD7-40D7-BBED-719175842B17}" srcOrd="1" destOrd="0" presId="urn:microsoft.com/office/officeart/2005/8/layout/bList2"/>
    <dgm:cxn modelId="{ED276FAB-ABFC-4CF6-95F3-BCDD3160210F}" type="presParOf" srcId="{B290B84D-1909-4991-98E1-03A77114A82E}" destId="{04F65477-ABF9-42D5-8F0E-545C3345092A}" srcOrd="2" destOrd="0" presId="urn:microsoft.com/office/officeart/2005/8/layout/bList2"/>
    <dgm:cxn modelId="{ED5C5C72-ED52-4B48-B3EA-B7E4C7AF8ADE}" type="presParOf" srcId="{B290B84D-1909-4991-98E1-03A77114A82E}" destId="{7BA89B17-55E2-4651-B2DC-0AD05858E029}" srcOrd="3" destOrd="0" presId="urn:microsoft.com/office/officeart/2005/8/layout/bList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4ABA534-70FE-4C7F-ACC8-78821F76B66E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/>
      <dgm:spPr/>
      <dgm:t>
        <a:bodyPr/>
        <a:lstStyle/>
        <a:p>
          <a:endParaRPr lang="en-US"/>
        </a:p>
      </dgm:t>
    </dgm:pt>
    <dgm:pt modelId="{86DA2078-9BED-4EF4-BBCC-9DF2C85C9B3E}">
      <dgm:prSet custT="1"/>
      <dgm:spPr/>
      <dgm:t>
        <a:bodyPr/>
        <a:lstStyle/>
        <a:p>
          <a:pPr rtl="0"/>
          <a:r>
            <a:rPr lang="en-US" sz="2000" dirty="0" smtClean="0"/>
            <a:t>Strong energy condition (SEC) is</a:t>
          </a:r>
          <a:endParaRPr lang="en-US" sz="2000" dirty="0"/>
        </a:p>
      </dgm:t>
    </dgm:pt>
    <dgm:pt modelId="{AACEACF9-4B30-4E25-9612-3A9194AA6DA1}" type="parTrans" cxnId="{7F0116C5-6F73-4A49-8870-66A796FE3819}">
      <dgm:prSet/>
      <dgm:spPr/>
      <dgm:t>
        <a:bodyPr/>
        <a:lstStyle/>
        <a:p>
          <a:endParaRPr lang="en-US" sz="2000"/>
        </a:p>
      </dgm:t>
    </dgm:pt>
    <dgm:pt modelId="{BB19531B-2A05-441C-9606-4C6BD30B1667}" type="sibTrans" cxnId="{7F0116C5-6F73-4A49-8870-66A796FE3819}">
      <dgm:prSet/>
      <dgm:spPr/>
      <dgm:t>
        <a:bodyPr/>
        <a:lstStyle/>
        <a:p>
          <a:endParaRPr lang="en-US" sz="2000"/>
        </a:p>
      </dgm:t>
    </dgm:pt>
    <dgm:pt modelId="{DBADEAAE-3900-4592-8473-A30FAF31257A}">
      <dgm:prSet custT="1"/>
      <dgm:spPr/>
      <dgm:t>
        <a:bodyPr/>
        <a:lstStyle/>
        <a:p>
          <a:pPr rtl="0"/>
          <a:r>
            <a:rPr lang="el-GR" sz="2000" dirty="0" smtClean="0"/>
            <a:t>ρ</a:t>
          </a:r>
          <a:r>
            <a:rPr lang="en-US" sz="2000" baseline="-25000" dirty="0" smtClean="0"/>
            <a:t>T</a:t>
          </a:r>
          <a:r>
            <a:rPr lang="en-US" sz="2000" dirty="0" smtClean="0"/>
            <a:t>+</a:t>
          </a:r>
          <a:r>
            <a:rPr lang="el-GR" sz="2000" dirty="0" smtClean="0"/>
            <a:t> ρ</a:t>
          </a:r>
          <a:r>
            <a:rPr lang="en-US" sz="2000" baseline="-25000" dirty="0" smtClean="0"/>
            <a:t>gde</a:t>
          </a:r>
          <a:r>
            <a:rPr lang="en-US" sz="2000" dirty="0" smtClean="0"/>
            <a:t>+3(p</a:t>
          </a:r>
          <a:r>
            <a:rPr lang="en-US" sz="2000" baseline="-25000" dirty="0" smtClean="0"/>
            <a:t>T</a:t>
          </a:r>
          <a:r>
            <a:rPr lang="en-US" sz="2000" dirty="0" smtClean="0"/>
            <a:t>+p</a:t>
          </a:r>
          <a:r>
            <a:rPr lang="en-US" sz="2000" baseline="-25000" dirty="0" smtClean="0"/>
            <a:t>gde</a:t>
          </a:r>
          <a:r>
            <a:rPr lang="en-US" sz="2000" dirty="0" smtClean="0"/>
            <a:t>)≥0</a:t>
          </a:r>
          <a:endParaRPr lang="en-US" sz="2000" dirty="0"/>
        </a:p>
      </dgm:t>
    </dgm:pt>
    <dgm:pt modelId="{EA6024B5-EF46-429C-9CE1-72477E6FDBB9}" type="parTrans" cxnId="{AB0DCC53-83BC-4861-AFED-16FAA998543B}">
      <dgm:prSet/>
      <dgm:spPr/>
      <dgm:t>
        <a:bodyPr/>
        <a:lstStyle/>
        <a:p>
          <a:endParaRPr lang="en-US" sz="2000"/>
        </a:p>
      </dgm:t>
    </dgm:pt>
    <dgm:pt modelId="{EFE371ED-CE70-47B2-A463-A51D9BB37701}" type="sibTrans" cxnId="{AB0DCC53-83BC-4861-AFED-16FAA998543B}">
      <dgm:prSet/>
      <dgm:spPr/>
      <dgm:t>
        <a:bodyPr/>
        <a:lstStyle/>
        <a:p>
          <a:endParaRPr lang="en-US" sz="2000"/>
        </a:p>
      </dgm:t>
    </dgm:pt>
    <dgm:pt modelId="{6072C3DF-B5D4-48B3-BF79-E3F0A4E7A6BA}">
      <dgm:prSet custT="1"/>
      <dgm:spPr/>
      <dgm:t>
        <a:bodyPr/>
        <a:lstStyle/>
        <a:p>
          <a:pPr rtl="0"/>
          <a:r>
            <a:rPr lang="en-US" sz="2000" dirty="0" smtClean="0"/>
            <a:t>Clearly, the SEC is violated in this  case of reconstruction.</a:t>
          </a:r>
          <a:endParaRPr lang="en-US" sz="2000" dirty="0"/>
        </a:p>
      </dgm:t>
    </dgm:pt>
    <dgm:pt modelId="{0C135582-57C1-4D0A-A685-F9F838ABCE8A}" type="parTrans" cxnId="{42F232CB-D485-467C-B606-FB7B8F42002A}">
      <dgm:prSet/>
      <dgm:spPr/>
      <dgm:t>
        <a:bodyPr/>
        <a:lstStyle/>
        <a:p>
          <a:endParaRPr lang="en-US" sz="2000"/>
        </a:p>
      </dgm:t>
    </dgm:pt>
    <dgm:pt modelId="{27532A72-C7EE-44CF-99A2-28581C497928}" type="sibTrans" cxnId="{42F232CB-D485-467C-B606-FB7B8F42002A}">
      <dgm:prSet/>
      <dgm:spPr/>
      <dgm:t>
        <a:bodyPr/>
        <a:lstStyle/>
        <a:p>
          <a:endParaRPr lang="en-US" sz="2000"/>
        </a:p>
      </dgm:t>
    </dgm:pt>
    <dgm:pt modelId="{1F3FEDB8-E605-4F46-9976-DEA6FA4E9581}">
      <dgm:prSet custT="1"/>
      <dgm:spPr/>
      <dgm:t>
        <a:bodyPr/>
        <a:lstStyle/>
        <a:p>
          <a:pPr rtl="0"/>
          <a:r>
            <a:rPr lang="en-US" sz="2000" dirty="0" smtClean="0"/>
            <a:t>Hence, </a:t>
          </a:r>
          <a:r>
            <a:rPr lang="en-US" sz="2000" i="1" dirty="0" smtClean="0"/>
            <a:t>w</a:t>
          </a:r>
          <a:r>
            <a:rPr lang="en-US" sz="2000" baseline="-25000" dirty="0" smtClean="0"/>
            <a:t>eff</a:t>
          </a:r>
          <a:r>
            <a:rPr lang="en-US" sz="2000" dirty="0" smtClean="0"/>
            <a:t>&lt;-1/3</a:t>
          </a:r>
          <a:endParaRPr lang="en-US" sz="2000" dirty="0"/>
        </a:p>
      </dgm:t>
    </dgm:pt>
    <dgm:pt modelId="{408F8922-7409-41BB-A7C5-C1C59B6CB87E}" type="parTrans" cxnId="{0872B1F9-72BC-4CF0-9899-4D5D1B4E8131}">
      <dgm:prSet/>
      <dgm:spPr/>
      <dgm:t>
        <a:bodyPr/>
        <a:lstStyle/>
        <a:p>
          <a:endParaRPr lang="en-US" sz="2000"/>
        </a:p>
      </dgm:t>
    </dgm:pt>
    <dgm:pt modelId="{00EBF5E9-B4F6-4AD3-A074-D69CC3F84104}" type="sibTrans" cxnId="{0872B1F9-72BC-4CF0-9899-4D5D1B4E8131}">
      <dgm:prSet/>
      <dgm:spPr/>
      <dgm:t>
        <a:bodyPr/>
        <a:lstStyle/>
        <a:p>
          <a:endParaRPr lang="en-US" sz="2000"/>
        </a:p>
      </dgm:t>
    </dgm:pt>
    <dgm:pt modelId="{16219769-1264-4249-BD07-889C5005766E}">
      <dgm:prSet custT="1"/>
      <dgm:spPr/>
      <dgm:t>
        <a:bodyPr/>
        <a:lstStyle/>
        <a:p>
          <a:pPr rtl="0"/>
          <a:r>
            <a:rPr lang="en-US" sz="2000" dirty="0" smtClean="0"/>
            <a:t>This result is consistent with  accelerated expansion of the  universe.</a:t>
          </a:r>
          <a:endParaRPr lang="en-US" sz="2000" dirty="0"/>
        </a:p>
      </dgm:t>
    </dgm:pt>
    <dgm:pt modelId="{F2E4E5A8-CF3D-477B-A5DF-12EF7BC42294}" type="parTrans" cxnId="{5B48C650-0183-4062-802E-85ABC5D9085F}">
      <dgm:prSet/>
      <dgm:spPr/>
      <dgm:t>
        <a:bodyPr/>
        <a:lstStyle/>
        <a:p>
          <a:endParaRPr lang="en-US" sz="2000"/>
        </a:p>
      </dgm:t>
    </dgm:pt>
    <dgm:pt modelId="{A81EF64A-3D55-498F-8085-6A60B07D6259}" type="sibTrans" cxnId="{5B48C650-0183-4062-802E-85ABC5D9085F}">
      <dgm:prSet/>
      <dgm:spPr/>
      <dgm:t>
        <a:bodyPr/>
        <a:lstStyle/>
        <a:p>
          <a:endParaRPr lang="en-US" sz="2000"/>
        </a:p>
      </dgm:t>
    </dgm:pt>
    <dgm:pt modelId="{C577B673-3C5C-419D-AD6B-0BB0E45CA8E1}" type="pres">
      <dgm:prSet presAssocID="{94ABA534-70FE-4C7F-ACC8-78821F76B66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4F9ACC-B279-4E63-98B6-5710500D3E8F}" type="pres">
      <dgm:prSet presAssocID="{86DA2078-9BED-4EF4-BBCC-9DF2C85C9B3E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E43CE5-2231-4BC4-92BD-C73EC7BD6907}" type="pres">
      <dgm:prSet presAssocID="{BB19531B-2A05-441C-9606-4C6BD30B1667}" presName="spacer" presStyleCnt="0"/>
      <dgm:spPr/>
    </dgm:pt>
    <dgm:pt modelId="{4DAFD1CF-0F83-4530-A69D-3ED5ED59C965}" type="pres">
      <dgm:prSet presAssocID="{DBADEAAE-3900-4592-8473-A30FAF31257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8AAE02-E9ED-48CF-9523-64B2A535CDB0}" type="pres">
      <dgm:prSet presAssocID="{EFE371ED-CE70-47B2-A463-A51D9BB37701}" presName="spacer" presStyleCnt="0"/>
      <dgm:spPr/>
    </dgm:pt>
    <dgm:pt modelId="{10163D27-7B58-4EB8-AE9A-1A487224AF18}" type="pres">
      <dgm:prSet presAssocID="{6072C3DF-B5D4-48B3-BF79-E3F0A4E7A6B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5F6A16-FAA6-4BEE-A313-48860A1A59CD}" type="pres">
      <dgm:prSet presAssocID="{27532A72-C7EE-44CF-99A2-28581C497928}" presName="spacer" presStyleCnt="0"/>
      <dgm:spPr/>
    </dgm:pt>
    <dgm:pt modelId="{E0F6EB88-71F4-453F-BABF-8D85591BAB4F}" type="pres">
      <dgm:prSet presAssocID="{1F3FEDB8-E605-4F46-9976-DEA6FA4E958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0058A1-27F7-4F65-B7E7-351B2FF5E284}" type="pres">
      <dgm:prSet presAssocID="{00EBF5E9-B4F6-4AD3-A074-D69CC3F84104}" presName="spacer" presStyleCnt="0"/>
      <dgm:spPr/>
    </dgm:pt>
    <dgm:pt modelId="{C9EE92F2-ACDC-4293-AFD7-5914C8D6866C}" type="pres">
      <dgm:prSet presAssocID="{16219769-1264-4249-BD07-889C5005766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0DCC53-83BC-4861-AFED-16FAA998543B}" srcId="{94ABA534-70FE-4C7F-ACC8-78821F76B66E}" destId="{DBADEAAE-3900-4592-8473-A30FAF31257A}" srcOrd="1" destOrd="0" parTransId="{EA6024B5-EF46-429C-9CE1-72477E6FDBB9}" sibTransId="{EFE371ED-CE70-47B2-A463-A51D9BB37701}"/>
    <dgm:cxn modelId="{A3B9ED0A-81F0-4F5D-A14F-B5F94E370EEF}" type="presOf" srcId="{DBADEAAE-3900-4592-8473-A30FAF31257A}" destId="{4DAFD1CF-0F83-4530-A69D-3ED5ED59C965}" srcOrd="0" destOrd="0" presId="urn:microsoft.com/office/officeart/2005/8/layout/vList2"/>
    <dgm:cxn modelId="{D3F98079-555D-4ABC-9B85-EDE04869FEDE}" type="presOf" srcId="{16219769-1264-4249-BD07-889C5005766E}" destId="{C9EE92F2-ACDC-4293-AFD7-5914C8D6866C}" srcOrd="0" destOrd="0" presId="urn:microsoft.com/office/officeart/2005/8/layout/vList2"/>
    <dgm:cxn modelId="{856F3650-9456-4372-A2C5-CCAAD86D7591}" type="presOf" srcId="{94ABA534-70FE-4C7F-ACC8-78821F76B66E}" destId="{C577B673-3C5C-419D-AD6B-0BB0E45CA8E1}" srcOrd="0" destOrd="0" presId="urn:microsoft.com/office/officeart/2005/8/layout/vList2"/>
    <dgm:cxn modelId="{2F1C9CDE-550B-43F6-A900-B250D3B0D4D3}" type="presOf" srcId="{6072C3DF-B5D4-48B3-BF79-E3F0A4E7A6BA}" destId="{10163D27-7B58-4EB8-AE9A-1A487224AF18}" srcOrd="0" destOrd="0" presId="urn:microsoft.com/office/officeart/2005/8/layout/vList2"/>
    <dgm:cxn modelId="{54C417B4-4F35-449F-A7A9-A42EFE6A8454}" type="presOf" srcId="{1F3FEDB8-E605-4F46-9976-DEA6FA4E9581}" destId="{E0F6EB88-71F4-453F-BABF-8D85591BAB4F}" srcOrd="0" destOrd="0" presId="urn:microsoft.com/office/officeart/2005/8/layout/vList2"/>
    <dgm:cxn modelId="{E178FF9D-8ED3-4B33-8A48-7DEE43B56915}" type="presOf" srcId="{86DA2078-9BED-4EF4-BBCC-9DF2C85C9B3E}" destId="{AF4F9ACC-B279-4E63-98B6-5710500D3E8F}" srcOrd="0" destOrd="0" presId="urn:microsoft.com/office/officeart/2005/8/layout/vList2"/>
    <dgm:cxn modelId="{5B48C650-0183-4062-802E-85ABC5D9085F}" srcId="{94ABA534-70FE-4C7F-ACC8-78821F76B66E}" destId="{16219769-1264-4249-BD07-889C5005766E}" srcOrd="4" destOrd="0" parTransId="{F2E4E5A8-CF3D-477B-A5DF-12EF7BC42294}" sibTransId="{A81EF64A-3D55-498F-8085-6A60B07D6259}"/>
    <dgm:cxn modelId="{42F232CB-D485-467C-B606-FB7B8F42002A}" srcId="{94ABA534-70FE-4C7F-ACC8-78821F76B66E}" destId="{6072C3DF-B5D4-48B3-BF79-E3F0A4E7A6BA}" srcOrd="2" destOrd="0" parTransId="{0C135582-57C1-4D0A-A685-F9F838ABCE8A}" sibTransId="{27532A72-C7EE-44CF-99A2-28581C497928}"/>
    <dgm:cxn modelId="{7F0116C5-6F73-4A49-8870-66A796FE3819}" srcId="{94ABA534-70FE-4C7F-ACC8-78821F76B66E}" destId="{86DA2078-9BED-4EF4-BBCC-9DF2C85C9B3E}" srcOrd="0" destOrd="0" parTransId="{AACEACF9-4B30-4E25-9612-3A9194AA6DA1}" sibTransId="{BB19531B-2A05-441C-9606-4C6BD30B1667}"/>
    <dgm:cxn modelId="{0872B1F9-72BC-4CF0-9899-4D5D1B4E8131}" srcId="{94ABA534-70FE-4C7F-ACC8-78821F76B66E}" destId="{1F3FEDB8-E605-4F46-9976-DEA6FA4E9581}" srcOrd="3" destOrd="0" parTransId="{408F8922-7409-41BB-A7C5-C1C59B6CB87E}" sibTransId="{00EBF5E9-B4F6-4AD3-A074-D69CC3F84104}"/>
    <dgm:cxn modelId="{6331700A-53F3-49B4-AA0E-3E3B9FF0F11F}" type="presParOf" srcId="{C577B673-3C5C-419D-AD6B-0BB0E45CA8E1}" destId="{AF4F9ACC-B279-4E63-98B6-5710500D3E8F}" srcOrd="0" destOrd="0" presId="urn:microsoft.com/office/officeart/2005/8/layout/vList2"/>
    <dgm:cxn modelId="{A9151A5D-71FA-4E53-B60E-0F9EDD1175E9}" type="presParOf" srcId="{C577B673-3C5C-419D-AD6B-0BB0E45CA8E1}" destId="{7FE43CE5-2231-4BC4-92BD-C73EC7BD6907}" srcOrd="1" destOrd="0" presId="urn:microsoft.com/office/officeart/2005/8/layout/vList2"/>
    <dgm:cxn modelId="{EF1090F7-768A-4923-BB6D-9B3BA9AD0740}" type="presParOf" srcId="{C577B673-3C5C-419D-AD6B-0BB0E45CA8E1}" destId="{4DAFD1CF-0F83-4530-A69D-3ED5ED59C965}" srcOrd="2" destOrd="0" presId="urn:microsoft.com/office/officeart/2005/8/layout/vList2"/>
    <dgm:cxn modelId="{11A9263F-4698-473B-BC7A-E05DAB370EFA}" type="presParOf" srcId="{C577B673-3C5C-419D-AD6B-0BB0E45CA8E1}" destId="{0E8AAE02-E9ED-48CF-9523-64B2A535CDB0}" srcOrd="3" destOrd="0" presId="urn:microsoft.com/office/officeart/2005/8/layout/vList2"/>
    <dgm:cxn modelId="{29AA6D45-E567-466E-BEA9-6250B242FD95}" type="presParOf" srcId="{C577B673-3C5C-419D-AD6B-0BB0E45CA8E1}" destId="{10163D27-7B58-4EB8-AE9A-1A487224AF18}" srcOrd="4" destOrd="0" presId="urn:microsoft.com/office/officeart/2005/8/layout/vList2"/>
    <dgm:cxn modelId="{2820DE11-5DDF-4305-B1DF-484CE24B4D80}" type="presParOf" srcId="{C577B673-3C5C-419D-AD6B-0BB0E45CA8E1}" destId="{EB5F6A16-FAA6-4BEE-A313-48860A1A59CD}" srcOrd="5" destOrd="0" presId="urn:microsoft.com/office/officeart/2005/8/layout/vList2"/>
    <dgm:cxn modelId="{BDDE42FD-1EB8-47C1-AA43-E74326D24D81}" type="presParOf" srcId="{C577B673-3C5C-419D-AD6B-0BB0E45CA8E1}" destId="{E0F6EB88-71F4-453F-BABF-8D85591BAB4F}" srcOrd="6" destOrd="0" presId="urn:microsoft.com/office/officeart/2005/8/layout/vList2"/>
    <dgm:cxn modelId="{5C04B3A9-105A-475F-ABC4-C36518F99E7F}" type="presParOf" srcId="{C577B673-3C5C-419D-AD6B-0BB0E45CA8E1}" destId="{360058A1-27F7-4F65-B7E7-351B2FF5E284}" srcOrd="7" destOrd="0" presId="urn:microsoft.com/office/officeart/2005/8/layout/vList2"/>
    <dgm:cxn modelId="{E90E2582-EC44-4C43-A7ED-3F58643C9924}" type="presParOf" srcId="{C577B673-3C5C-419D-AD6B-0BB0E45CA8E1}" destId="{C9EE92F2-ACDC-4293-AFD7-5914C8D6866C}" srcOrd="8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3833C85-456E-4130-B1AD-82A811EBFFEF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1FEB02C-09A7-4366-8332-F039F88451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87417-246E-4851-84EE-E7D79829B6D7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8345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5959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0871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40091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219768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146943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146943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146943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59632" y="0"/>
            <a:ext cx="788436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648935" y="987574"/>
            <a:ext cx="7243545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659279" y="1664245"/>
            <a:ext cx="7243545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922808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219768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1469437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146943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5133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146943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3714750"/>
            <a:ext cx="9147765" cy="1434066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3937D59-5EDB-4C39-B697-625748F703B6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937D59-5EDB-4C39-B697-625748F703B6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937D59-5EDB-4C39-B697-625748F703B6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937D59-5EDB-4C39-B697-625748F703B6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937D59-5EDB-4C39-B697-625748F703B6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937D59-5EDB-4C39-B697-625748F703B6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937D59-5EDB-4C39-B697-625748F703B6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</p:spPr>
        <p:txBody>
          <a:bodyPr/>
          <a:lstStyle>
            <a:extLst/>
          </a:lstStyle>
          <a:p>
            <a:fld id="{63937D59-5EDB-4C39-B697-625748F703B6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3937D59-5EDB-4C39-B697-625748F703B6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4805958"/>
            <a:ext cx="2350681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7" y="3751495"/>
            <a:ext cx="3802003" cy="10823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4338767"/>
            <a:ext cx="380200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04311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937D59-5EDB-4C39-B697-625748F703B6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937D59-5EDB-4C39-B697-625748F703B6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219768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05802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38794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50510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03535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1824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2440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722" r:id="rId12"/>
    <p:sldLayoutId id="2147483723" r:id="rId13"/>
    <p:sldLayoutId id="2147483724" r:id="rId14"/>
    <p:sldLayoutId id="2147483725" r:id="rId15"/>
    <p:sldLayoutId id="2147483660" r:id="rId16"/>
    <p:sldLayoutId id="2147483786" r:id="rId17"/>
    <p:sldLayoutId id="2147483787" r:id="rId18"/>
    <p:sldLayoutId id="2147483788" r:id="rId19"/>
    <p:sldLayoutId id="2147483789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7" y="3751495"/>
            <a:ext cx="3802003" cy="10823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4338767"/>
            <a:ext cx="380200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110997"/>
            <a:ext cx="8229600" cy="3394472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4805958"/>
            <a:ext cx="1920240" cy="27432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3937D59-5EDB-4C39-B697-625748F703B6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4805958"/>
            <a:ext cx="2350681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4805958"/>
            <a:ext cx="36576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6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png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1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2.jpeg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6.png"/><Relationship Id="rId4" Type="http://schemas.openxmlformats.org/officeDocument/2006/relationships/image" Target="../media/image40.png"/><Relationship Id="rId9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Data" Target="../diagrams/data10.xml"/><Relationship Id="rId7" Type="http://schemas.openxmlformats.org/officeDocument/2006/relationships/diagramData" Target="../diagrams/data1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0.xml"/><Relationship Id="rId11" Type="http://schemas.openxmlformats.org/officeDocument/2006/relationships/image" Target="../media/image6.png"/><Relationship Id="rId5" Type="http://schemas.openxmlformats.org/officeDocument/2006/relationships/diagramQuickStyle" Target="../diagrams/quickStyle10.xml"/><Relationship Id="rId10" Type="http://schemas.openxmlformats.org/officeDocument/2006/relationships/diagramColors" Target="../diagrams/colors11.xml"/><Relationship Id="rId4" Type="http://schemas.openxmlformats.org/officeDocument/2006/relationships/diagramLayout" Target="../diagrams/layout10.xml"/><Relationship Id="rId9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8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9.jpeg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762000" y="0"/>
            <a:ext cx="7696200" cy="180975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4400" spc="-38" dirty="0" smtClean="0">
                <a:solidFill>
                  <a:schemeClr val="bg1"/>
                </a:solidFill>
                <a:latin typeface="Book Antiqua" charset="0"/>
                <a:cs typeface="Arial" charset="0"/>
              </a:rPr>
              <a:t>A QCD ghost  reconstruction scheme for f(T)  gravity in flat  FRW universe</a:t>
            </a:r>
            <a:r>
              <a:rPr lang="en-US" altLang="ko-KR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ko-KR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3543300"/>
            <a:ext cx="5715000" cy="1600200"/>
          </a:xfrm>
        </p:spPr>
        <p:txBody>
          <a:bodyPr lIns="68580" tIns="34290" rIns="68580" bIns="34290">
            <a:noAutofit/>
          </a:bodyPr>
          <a:lstStyle/>
          <a:p>
            <a:r>
              <a:rPr lang="en-US" sz="2400" b="1" spc="-38" dirty="0" smtClean="0">
                <a:solidFill>
                  <a:schemeClr val="bg1"/>
                </a:solidFill>
                <a:latin typeface="Book Antiqua" charset="0"/>
                <a:ea typeface="+mj-ea"/>
                <a:cs typeface="Arial" charset="0"/>
              </a:rPr>
              <a:t>Surajit </a:t>
            </a:r>
            <a:r>
              <a:rPr lang="en-US" sz="2400" b="1" spc="-38" dirty="0" err="1" smtClean="0">
                <a:solidFill>
                  <a:schemeClr val="bg1"/>
                </a:solidFill>
                <a:latin typeface="Book Antiqua" charset="0"/>
                <a:ea typeface="+mj-ea"/>
                <a:cs typeface="Arial" charset="0"/>
              </a:rPr>
              <a:t>Chattopadhyay</a:t>
            </a:r>
            <a:endParaRPr lang="en-US" sz="2400" b="1" spc="-38" dirty="0" smtClean="0">
              <a:solidFill>
                <a:schemeClr val="bg1"/>
              </a:solidFill>
              <a:latin typeface="Book Antiqua" charset="0"/>
              <a:ea typeface="+mj-ea"/>
              <a:cs typeface="Arial" charset="0"/>
            </a:endParaRPr>
          </a:p>
          <a:p>
            <a:r>
              <a:rPr lang="en-US" sz="2400" spc="-38" dirty="0" err="1" smtClean="0">
                <a:solidFill>
                  <a:schemeClr val="bg1"/>
                </a:solidFill>
                <a:latin typeface="Book Antiqua" charset="0"/>
                <a:ea typeface="+mj-ea"/>
                <a:cs typeface="Arial" charset="0"/>
              </a:rPr>
              <a:t>Pailan</a:t>
            </a:r>
            <a:r>
              <a:rPr lang="en-US" sz="2400" spc="-38" dirty="0" smtClean="0">
                <a:solidFill>
                  <a:schemeClr val="bg1"/>
                </a:solidFill>
                <a:latin typeface="Book Antiqua" charset="0"/>
                <a:ea typeface="+mj-ea"/>
                <a:cs typeface="Arial" charset="0"/>
              </a:rPr>
              <a:t> College of Management and Technology,  Kolkata 700104, India</a:t>
            </a:r>
          </a:p>
          <a:p>
            <a:r>
              <a:rPr lang="en-US" sz="2400" spc="-38" dirty="0" smtClean="0">
                <a:solidFill>
                  <a:schemeClr val="bg1"/>
                </a:solidFill>
                <a:latin typeface="Book Antiqua" charset="0"/>
                <a:ea typeface="+mj-ea"/>
                <a:cs typeface="Arial" charset="0"/>
              </a:rPr>
              <a:t>Email: surajitchatto@outlook.com</a:t>
            </a:r>
          </a:p>
        </p:txBody>
      </p:sp>
      <p:pic>
        <p:nvPicPr>
          <p:cNvPr id="8" name="Picture 7" descr="downloa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6820" y="3943350"/>
            <a:ext cx="122718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93819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536575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reconstruction scheme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9150"/>
            <a:ext cx="8229600" cy="3775075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Density of the ghost dark energy (GDE) is considered as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Scale factor is chosen as               and hence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spatially flat universe (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=0) the GDE takes the form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may be noted that for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=0 the tapping horizon coincides with Hubble horizon i.e.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514850" y="2463800"/>
          <a:ext cx="114300" cy="215900"/>
        </p:xfrm>
        <a:graphic>
          <a:graphicData uri="http://schemas.openxmlformats.org/presentationml/2006/ole">
            <p:oleObj spid="_x0000_s1026" name="Equation" r:id="rId4" imgW="114120" imgH="215640" progId="Equation.3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038600" y="2038350"/>
          <a:ext cx="838200" cy="398145"/>
        </p:xfrm>
        <a:graphic>
          <a:graphicData uri="http://schemas.openxmlformats.org/presentationml/2006/ole">
            <p:oleObj spid="_x0000_s1027" name="Equation" r:id="rId5" imgW="507960" imgH="241200" progId="Equation.3">
              <p:embed/>
            </p:oleObj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6400800" y="2038350"/>
          <a:ext cx="914400" cy="379141"/>
        </p:xfrm>
        <a:graphic>
          <a:graphicData uri="http://schemas.openxmlformats.org/presentationml/2006/ole">
            <p:oleObj spid="_x0000_s1031" name="Equation" r:id="rId6" imgW="520560" imgH="215640" progId="Equation.3">
              <p:embed/>
            </p:oleObj>
          </a:graphicData>
        </a:graphic>
      </p:graphicFrame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990600" y="2952750"/>
          <a:ext cx="3276600" cy="662683"/>
        </p:xfrm>
        <a:graphic>
          <a:graphicData uri="http://schemas.openxmlformats.org/presentationml/2006/ole">
            <p:oleObj spid="_x0000_s1033" name="Equation" r:id="rId7" imgW="2260440" imgH="457200" progId="Equation.3">
              <p:embed/>
            </p:oleObj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838200" y="1123950"/>
          <a:ext cx="4876800" cy="851140"/>
        </p:xfrm>
        <a:graphic>
          <a:graphicData uri="http://schemas.openxmlformats.org/presentationml/2006/ole">
            <p:oleObj spid="_x0000_s1034" name="Equation" r:id="rId8" imgW="2692080" imgH="469800" progId="Equation.3">
              <p:embed/>
            </p:oleObj>
          </a:graphicData>
        </a:graphic>
      </p:graphicFrame>
      <p:graphicFrame>
        <p:nvGraphicFramePr>
          <p:cNvPr id="1035" name="Object 11"/>
          <p:cNvGraphicFramePr>
            <a:graphicFrameLocks noChangeAspect="1"/>
          </p:cNvGraphicFramePr>
          <p:nvPr/>
        </p:nvGraphicFramePr>
        <p:xfrm>
          <a:off x="3429000" y="4019550"/>
          <a:ext cx="1066800" cy="426720"/>
        </p:xfrm>
        <a:graphic>
          <a:graphicData uri="http://schemas.openxmlformats.org/presentationml/2006/ole">
            <p:oleObj spid="_x0000_s1035" name="Equation" r:id="rId9" imgW="571320" imgH="228600" progId="Equation.3">
              <p:embed/>
            </p:oleObj>
          </a:graphicData>
        </a:graphic>
      </p:graphicFrame>
      <p:sp>
        <p:nvSpPr>
          <p:cNvPr id="10" name="Oval 9"/>
          <p:cNvSpPr/>
          <p:nvPr/>
        </p:nvSpPr>
        <p:spPr>
          <a:xfrm>
            <a:off x="3962400" y="1962150"/>
            <a:ext cx="3581400" cy="533400"/>
          </a:xfrm>
          <a:prstGeom prst="ellipse">
            <a:avLst/>
          </a:prstGeom>
          <a:solidFill>
            <a:srgbClr val="C00000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248400" y="2038350"/>
            <a:ext cx="457200" cy="381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248400" y="1276350"/>
            <a:ext cx="2395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Hubble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parameter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10800000" flipV="1">
            <a:off x="6629400" y="1581150"/>
            <a:ext cx="990600" cy="5715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752600" y="1581150"/>
            <a:ext cx="457200" cy="381000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133601" y="1657351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Event horizon</a:t>
            </a:r>
          </a:p>
        </p:txBody>
      </p:sp>
      <p:pic>
        <p:nvPicPr>
          <p:cNvPr id="18" name="Picture 17" descr="downlo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84318" y="4400550"/>
            <a:ext cx="759682" cy="74295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62000" y="4497169"/>
            <a:ext cx="7315200" cy="646331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lvl="0"/>
            <a:r>
              <a:rPr lang="en-US" dirty="0" smtClean="0"/>
              <a:t>R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lvl="0" algn="ctr"/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Garcia-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Salcedo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T et al., Phys. Rev. D 88, 043008 (2013)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We consider a flat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Friedmann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-Robertson-Walker (FRW) universe filled with the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pressureless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matter. Choosing (8πG = 1), the modified </a:t>
            </a:r>
          </a:p>
          <a:p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Friedmann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equations in  the framework of f(T) gravity are given by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352550"/>
            <a:ext cx="1943100" cy="8001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1200150"/>
            <a:ext cx="4238625" cy="10858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2571750"/>
            <a:ext cx="5682558" cy="1066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9" name="Striped Right Arrow 8"/>
          <p:cNvSpPr/>
          <p:nvPr/>
        </p:nvSpPr>
        <p:spPr>
          <a:xfrm>
            <a:off x="2514600" y="1581150"/>
            <a:ext cx="1371600" cy="3810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Bent-Up Arrow 10"/>
          <p:cNvSpPr/>
          <p:nvPr/>
        </p:nvSpPr>
        <p:spPr>
          <a:xfrm rot="5400000" flipV="1">
            <a:off x="6151626" y="2516124"/>
            <a:ext cx="850392" cy="80924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971800" y="257175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For the choice of scale factor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10400" y="1276350"/>
            <a:ext cx="1120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=-6</a:t>
            </a:r>
            <a:r>
              <a:rPr lang="en-US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baseline="30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790950"/>
            <a:ext cx="7423186" cy="132343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R. Myrzakulov, </a:t>
            </a:r>
            <a:r>
              <a:rPr lang="en-US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Eur. Phys. J. C 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71, 1752 (2011).</a:t>
            </a:r>
          </a:p>
          <a:p>
            <a:r>
              <a:rPr lang="pt-BR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M.E. Rodrigues et al.,  </a:t>
            </a:r>
            <a:r>
              <a:rPr lang="pt-BR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JCAP</a:t>
            </a:r>
            <a:r>
              <a:rPr lang="pt-BR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11, 024 (2013).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M.J.S.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Houndjo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D.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Momeni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R. Myrzakulov, </a:t>
            </a:r>
            <a:r>
              <a:rPr lang="en-US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Int. J. Mod. Phys. D 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21, 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1250093 (2012).</a:t>
            </a:r>
            <a:endParaRPr lang="en-US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 descr="downloa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4318" y="4400550"/>
            <a:ext cx="759682" cy="742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209550"/>
            <a:ext cx="5915427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ight Arrow 11"/>
          <p:cNvSpPr/>
          <p:nvPr/>
        </p:nvSpPr>
        <p:spPr>
          <a:xfrm rot="19709081">
            <a:off x="2676750" y="2533684"/>
            <a:ext cx="1981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8803037">
            <a:off x="6398148" y="2709364"/>
            <a:ext cx="1981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266950"/>
            <a:ext cx="3305175" cy="5238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1200150"/>
            <a:ext cx="14859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1" y="2876550"/>
            <a:ext cx="6172200" cy="1995835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52400" y="133350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Case I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514350"/>
            <a:ext cx="306365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the first modified field Eqn.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 put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gde</a:t>
            </a:r>
            <a:endParaRPr lang="en-US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1581150"/>
            <a:ext cx="2895600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which is a linear differential equation 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with t and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as the independent and 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dependent variables, respectively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6477000" y="209550"/>
            <a:ext cx="2352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reconstructed </a:t>
            </a:r>
            <a:r>
              <a:rPr lang="el-GR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en-US" baseline="-25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57600" y="4324350"/>
            <a:ext cx="274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reconstructed effective equation-of-state parameter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43400" y="2419350"/>
            <a:ext cx="1162050" cy="3905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18" name="Picture 17" descr="downloa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4318" y="4400550"/>
            <a:ext cx="759682" cy="742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61950"/>
            <a:ext cx="47244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524000" y="66675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srgbClr val="FF0000"/>
                </a:solidFill>
              </a:rPr>
              <a:t>ρ</a:t>
            </a:r>
            <a:r>
              <a:rPr lang="en-US" sz="2000" baseline="-25000" dirty="0" smtClean="0">
                <a:solidFill>
                  <a:srgbClr val="FF0000"/>
                </a:solidFill>
              </a:rPr>
              <a:t>T</a:t>
            </a:r>
            <a:r>
              <a:rPr lang="en-US" sz="2000" dirty="0" smtClean="0">
                <a:solidFill>
                  <a:srgbClr val="FF0000"/>
                </a:solidFill>
              </a:rPr>
              <a:t>+</a:t>
            </a:r>
            <a:r>
              <a:rPr lang="el-GR" sz="2000" dirty="0" smtClean="0">
                <a:solidFill>
                  <a:srgbClr val="FF0000"/>
                </a:solidFill>
              </a:rPr>
              <a:t> ρ</a:t>
            </a:r>
            <a:r>
              <a:rPr lang="en-US" sz="2000" baseline="-25000" dirty="0" smtClean="0">
                <a:solidFill>
                  <a:srgbClr val="FF0000"/>
                </a:solidFill>
              </a:rPr>
              <a:t>gde</a:t>
            </a:r>
            <a:r>
              <a:rPr lang="en-US" sz="2000" dirty="0" smtClean="0">
                <a:solidFill>
                  <a:srgbClr val="FF0000"/>
                </a:solidFill>
              </a:rPr>
              <a:t>+3(p</a:t>
            </a:r>
            <a:r>
              <a:rPr lang="en-US" sz="2000" baseline="-25000" dirty="0" smtClean="0">
                <a:solidFill>
                  <a:srgbClr val="FF0000"/>
                </a:solidFill>
              </a:rPr>
              <a:t>T</a:t>
            </a:r>
            <a:r>
              <a:rPr lang="en-US" sz="2000" dirty="0" smtClean="0">
                <a:solidFill>
                  <a:srgbClr val="FF0000"/>
                </a:solidFill>
              </a:rPr>
              <a:t>+p</a:t>
            </a:r>
            <a:r>
              <a:rPr lang="en-US" sz="2000" baseline="-25000" dirty="0" smtClean="0">
                <a:solidFill>
                  <a:srgbClr val="FF0000"/>
                </a:solidFill>
              </a:rPr>
              <a:t>gde</a:t>
            </a:r>
            <a:r>
              <a:rPr lang="en-US" sz="2000" dirty="0" smtClean="0">
                <a:solidFill>
                  <a:srgbClr val="FF0000"/>
                </a:solidFill>
              </a:rPr>
              <a:t>)&lt;0</a:t>
            </a:r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5334000" y="361950"/>
          <a:ext cx="35052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Rectangle 4"/>
          <p:cNvSpPr/>
          <p:nvPr/>
        </p:nvSpPr>
        <p:spPr>
          <a:xfrm>
            <a:off x="3124200" y="2343150"/>
            <a:ext cx="1752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 all of the plots, red, green and blue lines corresponds to α = 5.6, 5 and 4.5, respectively.</a:t>
            </a:r>
            <a:endParaRPr lang="en-US" dirty="0"/>
          </a:p>
        </p:txBody>
      </p:sp>
      <p:pic>
        <p:nvPicPr>
          <p:cNvPr id="7" name="Picture 6" descr="downloa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4318" y="4400550"/>
            <a:ext cx="759682" cy="742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123950"/>
            <a:ext cx="3731448" cy="363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123950"/>
            <a:ext cx="3689927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697483">
            <a:off x="5006607" y="1976253"/>
            <a:ext cx="2780775" cy="413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28800" y="1581150"/>
            <a:ext cx="1066800" cy="270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val 8"/>
          <p:cNvSpPr/>
          <p:nvPr/>
        </p:nvSpPr>
        <p:spPr>
          <a:xfrm>
            <a:off x="1676400" y="1276350"/>
            <a:ext cx="1447800" cy="9144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2591594" y="1123156"/>
            <a:ext cx="609600" cy="1588"/>
          </a:xfrm>
          <a:prstGeom prst="straightConnector1">
            <a:avLst/>
          </a:prstGeom>
          <a:ln w="222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4800" y="438150"/>
            <a:ext cx="349627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Indication of “phantom”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behaviour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5943600" y="1428750"/>
            <a:ext cx="1066800" cy="1588"/>
          </a:xfrm>
          <a:prstGeom prst="straightConnector1">
            <a:avLst/>
          </a:prstGeom>
          <a:ln w="222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876800" y="133350"/>
            <a:ext cx="3431389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Satisfaction of one of the sufficient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conditions for realistic model.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 rot="19694197">
            <a:off x="4796889" y="1940075"/>
            <a:ext cx="3505200" cy="404162"/>
          </a:xfrm>
          <a:prstGeom prst="rect">
            <a:avLst/>
          </a:prstGeom>
          <a:solidFill>
            <a:schemeClr val="accent1">
              <a:alpha val="2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downloa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4318" y="4400550"/>
            <a:ext cx="759682" cy="742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We now want to study an important quantity, namely the squared speed of sound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sign of 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i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=p/</a:t>
            </a:r>
            <a:r>
              <a:rPr lang="el-GR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 crucial for determining the stability of a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background evolution.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2400" y="1352550"/>
            <a:ext cx="4876800" cy="195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52636" y="823470"/>
            <a:ext cx="3810364" cy="377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533400" y="3486150"/>
            <a:ext cx="4572000" cy="646331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&lt; 0 and this indicates that the model is unstable against small perturbations.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2800" y="2266950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&lt;0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downloa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4318" y="4400550"/>
            <a:ext cx="759682" cy="742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/>
          <p:cNvSpPr/>
          <p:nvPr/>
        </p:nvSpPr>
        <p:spPr>
          <a:xfrm>
            <a:off x="304800" y="1733550"/>
            <a:ext cx="1219200" cy="609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13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2343150"/>
            <a:ext cx="6746361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4800" y="285750"/>
            <a:ext cx="8458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Case II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this case we derive reconstructed f(T) based on the conservation equation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ῥ+3H(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+p)=0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533400" y="1047750"/>
          <a:ext cx="2286000" cy="612000"/>
        </p:xfrm>
        <a:graphic>
          <a:graphicData uri="http://schemas.openxmlformats.org/presentationml/2006/ole">
            <p:oleObj spid="_x0000_s48130" name="Equation" r:id="rId5" imgW="1612800" imgH="431640" progId="Equation.3">
              <p:embed/>
            </p:oleObj>
          </a:graphicData>
        </a:graphic>
      </p:graphicFrame>
      <p:graphicFrame>
        <p:nvGraphicFramePr>
          <p:cNvPr id="48132" name="Object 4"/>
          <p:cNvGraphicFramePr>
            <a:graphicFrameLocks noChangeAspect="1"/>
          </p:cNvGraphicFramePr>
          <p:nvPr/>
        </p:nvGraphicFramePr>
        <p:xfrm>
          <a:off x="533400" y="1733550"/>
          <a:ext cx="1018309" cy="533400"/>
        </p:xfrm>
        <a:graphic>
          <a:graphicData uri="http://schemas.openxmlformats.org/presentationml/2006/ole">
            <p:oleObj spid="_x0000_s48132" name="Equation" r:id="rId6" imgW="799920" imgH="419040" progId="Equation.3">
              <p:embed/>
            </p:oleObj>
          </a:graphicData>
        </a:graphic>
      </p:graphicFrame>
      <p:cxnSp>
        <p:nvCxnSpPr>
          <p:cNvPr id="7" name="Straight Arrow Connector 6"/>
          <p:cNvCxnSpPr/>
          <p:nvPr/>
        </p:nvCxnSpPr>
        <p:spPr>
          <a:xfrm rot="5400000">
            <a:off x="1447800" y="1733550"/>
            <a:ext cx="457200" cy="152400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Arrow 9"/>
          <p:cNvSpPr/>
          <p:nvPr/>
        </p:nvSpPr>
        <p:spPr>
          <a:xfrm>
            <a:off x="2971800" y="1200150"/>
            <a:ext cx="762000" cy="3810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86200" y="666750"/>
            <a:ext cx="4876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Using this equation in the equation for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we get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 following differential equation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62400" y="1276350"/>
            <a:ext cx="4419600" cy="72047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62400" y="2038350"/>
            <a:ext cx="1485900" cy="5524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96000" y="2038350"/>
            <a:ext cx="2337902" cy="5429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31" name="Down Arrow 30"/>
          <p:cNvSpPr/>
          <p:nvPr/>
        </p:nvSpPr>
        <p:spPr>
          <a:xfrm rot="3030815">
            <a:off x="3008797" y="1789295"/>
            <a:ext cx="514101" cy="73334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Brace 31"/>
          <p:cNvSpPr/>
          <p:nvPr/>
        </p:nvSpPr>
        <p:spPr>
          <a:xfrm flipH="1">
            <a:off x="609600" y="2495550"/>
            <a:ext cx="457200" cy="2514600"/>
          </a:xfrm>
          <a:prstGeom prst="rightBrace">
            <a:avLst>
              <a:gd name="adj1" fmla="val 8333"/>
              <a:gd name="adj2" fmla="val 51314"/>
            </a:avLst>
          </a:prstGeom>
          <a:noFill/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 rot="16200000">
            <a:off x="-630506" y="3267332"/>
            <a:ext cx="193514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Reconstructed f(T)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 descr="downlo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84318" y="4400550"/>
            <a:ext cx="759682" cy="742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971550"/>
            <a:ext cx="382033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895350"/>
            <a:ext cx="3934642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38200" y="3638550"/>
            <a:ext cx="3050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Reconstructed f(T)</a:t>
            </a:r>
            <a:r>
              <a:rPr lang="en-US" dirty="0" smtClean="0">
                <a:latin typeface="Times New Roman"/>
                <a:cs typeface="Times New Roman"/>
              </a:rPr>
              <a:t>→0 as T→0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14600" y="1581150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Case II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72200" y="1276350"/>
            <a:ext cx="1523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 is violated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48400" y="2038350"/>
            <a:ext cx="1024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eff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&lt;-1/3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0" y="3714750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Case II</a:t>
            </a:r>
            <a:endParaRPr lang="en-US" dirty="0"/>
          </a:p>
        </p:txBody>
      </p:sp>
      <p:pic>
        <p:nvPicPr>
          <p:cNvPr id="10" name="Picture 9" descr="downloa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4318" y="4400550"/>
            <a:ext cx="759682" cy="7429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33350"/>
            <a:ext cx="3733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286000" y="112395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eff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&gt;-1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249555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eff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→-1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562350"/>
            <a:ext cx="373380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reconstructed effective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EoS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parameter is exhibiting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“quintessence”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behaviour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is tending to the phantom boundary,  but is not crossing  it anyway.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51435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Case II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33350"/>
            <a:ext cx="3667125" cy="3423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191000" y="3562350"/>
            <a:ext cx="4650312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Negative sign of the squared speed of sound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again shows that the model is not stable under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small perturbations.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5400000">
            <a:off x="6653141" y="2243209"/>
            <a:ext cx="1019317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5400000">
            <a:off x="2766942" y="3538609"/>
            <a:ext cx="1019317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downloa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4318" y="4400550"/>
            <a:ext cx="759682" cy="7429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0"/>
            <a:ext cx="4040188" cy="481012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Case 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</p:nvPr>
        </p:nvGraphicFramePr>
        <p:xfrm>
          <a:off x="457200" y="438150"/>
          <a:ext cx="4040188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0"/>
            <a:ext cx="4041775" cy="481012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Case II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4"/>
          </p:nvPr>
        </p:nvGraphicFramePr>
        <p:xfrm>
          <a:off x="4648200" y="438150"/>
          <a:ext cx="4041775" cy="4419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Picture 5" descr="downloa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84318" y="4400550"/>
            <a:ext cx="759682" cy="742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0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Cosmic observations from Supernovae Ia (SNe Ia) (Perlmutter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et al. 1999;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Riess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et al. 1998) have implied that the expansion of the universe is accelerating at the present .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581150"/>
            <a:ext cx="3210791" cy="6232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A.G. </a:t>
            </a:r>
            <a:r>
              <a:rPr lang="en-US" dirty="0" err="1" smtClean="0">
                <a:solidFill>
                  <a:schemeClr val="bg1"/>
                </a:solidFill>
              </a:rPr>
              <a:t>Riess</a:t>
            </a:r>
            <a:r>
              <a:rPr lang="en-US" dirty="0" smtClean="0">
                <a:solidFill>
                  <a:schemeClr val="bg1"/>
                </a:solidFill>
              </a:rPr>
              <a:t> et al., Astron. J. </a:t>
            </a:r>
            <a:r>
              <a:rPr lang="en-US" b="1" dirty="0" smtClean="0">
                <a:solidFill>
                  <a:schemeClr val="bg1"/>
                </a:solidFill>
              </a:rPr>
              <a:t>116, 1009 (1998). </a:t>
            </a:r>
            <a:r>
              <a:rPr lang="en-US" dirty="0" smtClean="0">
                <a:solidFill>
                  <a:schemeClr val="bg1"/>
                </a:solidFill>
              </a:rPr>
              <a:t>doi:10.1086/300499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perlmut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266950"/>
            <a:ext cx="1491304" cy="19950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" y="4400550"/>
            <a:ext cx="3241964" cy="6232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68580" tIns="34290" rIns="68580" bIns="3429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S. </a:t>
            </a:r>
            <a:r>
              <a:rPr lang="fr-FR" dirty="0" err="1" smtClean="0">
                <a:solidFill>
                  <a:schemeClr val="bg1"/>
                </a:solidFill>
              </a:rPr>
              <a:t>Perlmutter</a:t>
            </a:r>
            <a:r>
              <a:rPr lang="fr-FR" dirty="0" smtClean="0">
                <a:solidFill>
                  <a:schemeClr val="bg1"/>
                </a:solidFill>
              </a:rPr>
              <a:t>, </a:t>
            </a:r>
            <a:r>
              <a:rPr lang="fr-FR" dirty="0" err="1" smtClean="0">
                <a:solidFill>
                  <a:schemeClr val="bg1"/>
                </a:solidFill>
              </a:rPr>
              <a:t>Astrophys</a:t>
            </a:r>
            <a:r>
              <a:rPr lang="fr-FR" dirty="0" smtClean="0">
                <a:solidFill>
                  <a:schemeClr val="bg1"/>
                </a:solidFill>
              </a:rPr>
              <a:t>. J. </a:t>
            </a:r>
            <a:r>
              <a:rPr lang="fr-FR" b="1" dirty="0" smtClean="0">
                <a:solidFill>
                  <a:schemeClr val="bg1"/>
                </a:solidFill>
              </a:rPr>
              <a:t>517, 565 (1999). </a:t>
            </a:r>
            <a:r>
              <a:rPr lang="fr-FR" b="1" dirty="0" err="1" smtClean="0">
                <a:solidFill>
                  <a:schemeClr val="bg1"/>
                </a:solidFill>
              </a:rPr>
              <a:t>doi</a:t>
            </a:r>
            <a:r>
              <a:rPr lang="fr-FR" b="1" dirty="0" smtClean="0">
                <a:solidFill>
                  <a:schemeClr val="bg1"/>
                </a:solidFill>
              </a:rPr>
              <a:t>:10.1086/307221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Adam-Riess-Head-Sho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2266950"/>
            <a:ext cx="1524000" cy="2009261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3200400" y="2190750"/>
            <a:ext cx="304800" cy="4572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10800000">
            <a:off x="304800" y="3867150"/>
            <a:ext cx="304800" cy="4572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Diagram 11"/>
          <p:cNvGraphicFramePr/>
          <p:nvPr/>
        </p:nvGraphicFramePr>
        <p:xfrm>
          <a:off x="3657600" y="1047750"/>
          <a:ext cx="5486400" cy="4095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257800" y="2495550"/>
            <a:ext cx="375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Approaches for accelerated expansion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13" descr="downlo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84318" y="4400550"/>
            <a:ext cx="759682" cy="742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30797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Concluding remarks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57200" y="666750"/>
          <a:ext cx="82296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downloa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4318" y="4400550"/>
            <a:ext cx="759682" cy="742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09550"/>
          <a:ext cx="8229600" cy="4384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downloa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4318" y="4400550"/>
            <a:ext cx="759682" cy="742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38417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Bibliography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666750"/>
          <a:ext cx="82296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downloa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4318" y="4400550"/>
            <a:ext cx="759682" cy="742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361951"/>
          <a:ext cx="8229600" cy="2209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2876550"/>
            <a:ext cx="8091895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Acknowledgements: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Support from DST,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Govt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of India, under its international travel 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support grant number  ITS/2896/2015-2016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Support from CICS,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Govt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of India, under its international travel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fellowship number DO/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Lr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/TF-II/2015-16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endParaRPr lang="en-US" dirty="0"/>
          </a:p>
        </p:txBody>
      </p:sp>
      <p:pic>
        <p:nvPicPr>
          <p:cNvPr id="5" name="Picture 4" descr="downloa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4318" y="4400550"/>
            <a:ext cx="759682" cy="742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9208987">
            <a:off x="1520974" y="1367799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  <a:latin typeface="French Script MT" pitchFamily="66" charset="0"/>
              </a:rPr>
              <a:t>Thank you</a:t>
            </a:r>
            <a:endParaRPr lang="en-US" sz="9600" dirty="0">
              <a:solidFill>
                <a:schemeClr val="bg1"/>
              </a:solidFill>
              <a:latin typeface="French Script MT" pitchFamily="66" charset="0"/>
            </a:endParaRPr>
          </a:p>
        </p:txBody>
      </p:sp>
      <p:pic>
        <p:nvPicPr>
          <p:cNvPr id="6" name="Picture 5" descr="downlo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4318" y="4400550"/>
            <a:ext cx="759682" cy="742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228600" y="209550"/>
          <a:ext cx="8686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Oval 2"/>
          <p:cNvSpPr/>
          <p:nvPr/>
        </p:nvSpPr>
        <p:spPr>
          <a:xfrm>
            <a:off x="3962400" y="1123950"/>
            <a:ext cx="1600200" cy="5334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ownloa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4318" y="4400550"/>
            <a:ext cx="759682" cy="742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228600" y="438150"/>
          <a:ext cx="4648200" cy="4474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05400" y="438150"/>
            <a:ext cx="3886200" cy="437042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Reviews on DE</a:t>
            </a:r>
          </a:p>
          <a:p>
            <a:endParaRPr lang="en-US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Clifton, T., Ferreira, P.G., Padilla, A.,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Skordis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C.: Phys. Rep. 513, 1 (2012). arXiv:1106.2476 [astro-ph.CO]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Kunz, M.: (2012). arXiv:1204.5482 [astro-ph.CO]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Bamba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K.,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Capozziello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S.,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Nojiri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S.,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Odintsov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S. D., </a:t>
            </a:r>
            <a:r>
              <a:rPr lang="fr-FR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Astrophys</a:t>
            </a:r>
            <a:r>
              <a:rPr lang="fr-FR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Space</a:t>
            </a:r>
            <a:r>
              <a:rPr lang="fr-FR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Sci</a:t>
            </a:r>
            <a:r>
              <a:rPr lang="fr-FR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(2012) 342:155–228</a:t>
            </a:r>
            <a:endParaRPr lang="en-US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urved Up Arrow 6"/>
          <p:cNvSpPr/>
          <p:nvPr/>
        </p:nvSpPr>
        <p:spPr>
          <a:xfrm rot="12935090" flipV="1">
            <a:off x="90047" y="3622254"/>
            <a:ext cx="1216152" cy="699777"/>
          </a:xfrm>
          <a:prstGeom prst="curved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Up Arrow 7"/>
          <p:cNvSpPr/>
          <p:nvPr/>
        </p:nvSpPr>
        <p:spPr>
          <a:xfrm rot="19450311">
            <a:off x="3801123" y="3630733"/>
            <a:ext cx="1216152" cy="623158"/>
          </a:xfrm>
          <a:prstGeom prst="curved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downloa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4318" y="4400550"/>
            <a:ext cx="759682" cy="742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33350"/>
          <a:ext cx="8382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 descr="downloa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4318" y="4400550"/>
            <a:ext cx="759682" cy="742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304800" y="209550"/>
          <a:ext cx="85344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 descr="downloa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4318" y="4400550"/>
            <a:ext cx="759682" cy="742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228600" y="590550"/>
          <a:ext cx="8427027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90600" y="3943350"/>
          <a:ext cx="7834746" cy="922593"/>
        </p:xfrm>
        <a:graphic>
          <a:graphicData uri="http://schemas.openxmlformats.org/drawingml/2006/table">
            <a:tbl>
              <a:tblPr/>
              <a:tblGrid>
                <a:gridCol w="3917373"/>
                <a:gridCol w="3917373"/>
              </a:tblGrid>
              <a:tr h="1989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X. Wu , Z-H. Zhu, </a:t>
                      </a:r>
                      <a:r>
                        <a:rPr lang="pl-PL" sz="1400" b="1" i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Phys. Lett. B</a:t>
                      </a:r>
                      <a:r>
                        <a:rPr lang="pl-PL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660, 293 (2008)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        </a:t>
                      </a:r>
                      <a:endParaRPr lang="en-US" sz="14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W. Yang et al.,  </a:t>
                      </a:r>
                      <a:r>
                        <a:rPr lang="en-US" sz="1400" b="1" i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Mod. Phys. </a:t>
                      </a:r>
                      <a:r>
                        <a:rPr lang="en-US" sz="1400" b="1" i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Lett</a:t>
                      </a:r>
                      <a:r>
                        <a:rPr lang="en-US" sz="1400" b="1" i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A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26, 191 (2011).</a:t>
                      </a:r>
                      <a:endParaRPr lang="en-US" sz="14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962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a-DK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M. R. Setare, </a:t>
                      </a:r>
                      <a:r>
                        <a:rPr lang="da-DK" sz="1400" b="1" i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Int. J. Mod. Phys. D</a:t>
                      </a:r>
                      <a:r>
                        <a:rPr lang="da-DK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17, 2219 (2008). </a:t>
                      </a:r>
                      <a:endParaRPr lang="en-US" sz="14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L. N. </a:t>
                      </a:r>
                      <a:r>
                        <a:rPr lang="en-US" sz="1400" b="1" kern="12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Granda</a:t>
                      </a:r>
                      <a:r>
                        <a:rPr lang="en-US" sz="14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en-US" sz="1400" b="1" i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Int. J. Mod. Phys. D</a:t>
                      </a:r>
                      <a:r>
                        <a:rPr lang="en-US" sz="14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18, 1749 (2009). </a:t>
                      </a:r>
                      <a:endParaRPr lang="en-US" sz="14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11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K. </a:t>
                      </a:r>
                      <a:r>
                        <a:rPr lang="en-US" sz="1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Karami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M.S. </a:t>
                      </a:r>
                      <a:r>
                        <a:rPr lang="en-US" sz="1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Khaledian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en-US" sz="1400" b="1" i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JHEP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03, 086 (2011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).</a:t>
                      </a:r>
                      <a:endParaRPr lang="en-US" sz="14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M.R. </a:t>
                      </a:r>
                      <a:r>
                        <a:rPr lang="en-US" sz="1400" b="1" kern="12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Setare</a:t>
                      </a:r>
                      <a:r>
                        <a:rPr lang="en-US" sz="14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en-US" sz="1400" b="1" i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Phys. </a:t>
                      </a:r>
                      <a:r>
                        <a:rPr lang="en-US" sz="1400" b="1" i="1" kern="12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Lett</a:t>
                      </a:r>
                      <a:r>
                        <a:rPr lang="en-US" sz="1400" b="1" i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B, </a:t>
                      </a:r>
                      <a:r>
                        <a:rPr lang="en-US" sz="14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644 , 99 (2007) .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743200" y="133350"/>
            <a:ext cx="3367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Motivation behind the approach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457200" y="133350"/>
          <a:ext cx="8382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 descr="downloa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4318" y="4400550"/>
            <a:ext cx="759682" cy="7429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-629016" y="2191938"/>
            <a:ext cx="1627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f(T) gravity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/>
        </p:nvGraphicFramePr>
        <p:xfrm>
          <a:off x="304800" y="285750"/>
          <a:ext cx="85344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downloa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4318" y="4400550"/>
            <a:ext cx="759682" cy="742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1812</TotalTime>
  <Words>2356</Words>
  <Application>Microsoft Office PowerPoint</Application>
  <PresentationFormat>On-screen Show (16:9)</PresentationFormat>
  <Paragraphs>173</Paragraphs>
  <Slides>24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Custom Design</vt:lpstr>
      <vt:lpstr>Concourse</vt:lpstr>
      <vt:lpstr>Equation</vt:lpstr>
      <vt:lpstr>A QCD ghost  reconstruction scheme for f(T)  gravity in flat  FRW universe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The reconstruction scheme</vt:lpstr>
      <vt:lpstr>Slide 11</vt:lpstr>
      <vt:lpstr>Slide 12</vt:lpstr>
      <vt:lpstr>Slide 13</vt:lpstr>
      <vt:lpstr>Slide 14</vt:lpstr>
      <vt:lpstr>We now want to study an important quantity, namely the squared speed of sound vs2. The sign of vs2 =p/ρ is crucial for determining the stability of a background evolution.</vt:lpstr>
      <vt:lpstr>Slide 16</vt:lpstr>
      <vt:lpstr>Slide 17</vt:lpstr>
      <vt:lpstr>Slide 18</vt:lpstr>
      <vt:lpstr>Slide 19</vt:lpstr>
      <vt:lpstr>Concluding remarks</vt:lpstr>
      <vt:lpstr>Slide 21</vt:lpstr>
      <vt:lpstr>Bibliography</vt:lpstr>
      <vt:lpstr>Slide 23</vt:lpstr>
      <vt:lpstr>Slide 24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Surajit</cp:lastModifiedBy>
  <cp:revision>174</cp:revision>
  <dcterms:created xsi:type="dcterms:W3CDTF">2014-04-01T16:27:38Z</dcterms:created>
  <dcterms:modified xsi:type="dcterms:W3CDTF">2015-09-01T06:38:44Z</dcterms:modified>
</cp:coreProperties>
</file>