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13716000"/>
  <p:notesSz cx="9882188" cy="1430655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2520" y="-78"/>
      </p:cViewPr>
      <p:guideLst>
        <p:guide orient="horz" pos="432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260851"/>
            <a:ext cx="8549640" cy="29400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7772400"/>
            <a:ext cx="704088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549276"/>
            <a:ext cx="2263140" cy="117030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49276"/>
            <a:ext cx="6621780" cy="117030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8813800"/>
            <a:ext cx="8549640" cy="272415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5813428"/>
            <a:ext cx="8549640" cy="300037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200402"/>
            <a:ext cx="4442460" cy="90519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3200402"/>
            <a:ext cx="4442460" cy="90519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3070226"/>
            <a:ext cx="4444206" cy="1279523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400" b="1"/>
            </a:lvl4pPr>
            <a:lvl5pPr marL="2821473" indent="0">
              <a:buNone/>
              <a:defRPr sz="2400" b="1"/>
            </a:lvl5pPr>
            <a:lvl6pPr marL="3526841" indent="0">
              <a:buNone/>
              <a:defRPr sz="2400" b="1"/>
            </a:lvl6pPr>
            <a:lvl7pPr marL="4232209" indent="0">
              <a:buNone/>
              <a:defRPr sz="2400" b="1"/>
            </a:lvl7pPr>
            <a:lvl8pPr marL="4937577" indent="0">
              <a:buNone/>
              <a:defRPr sz="2400" b="1"/>
            </a:lvl8pPr>
            <a:lvl9pPr marL="564294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4349750"/>
            <a:ext cx="4444206" cy="790257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3070226"/>
            <a:ext cx="4445953" cy="1279523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400" b="1"/>
            </a:lvl4pPr>
            <a:lvl5pPr marL="2821473" indent="0">
              <a:buNone/>
              <a:defRPr sz="2400" b="1"/>
            </a:lvl5pPr>
            <a:lvl6pPr marL="3526841" indent="0">
              <a:buNone/>
              <a:defRPr sz="2400" b="1"/>
            </a:lvl6pPr>
            <a:lvl7pPr marL="4232209" indent="0">
              <a:buNone/>
              <a:defRPr sz="2400" b="1"/>
            </a:lvl7pPr>
            <a:lvl8pPr marL="4937577" indent="0">
              <a:buNone/>
              <a:defRPr sz="2400" b="1"/>
            </a:lvl8pPr>
            <a:lvl9pPr marL="564294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4349750"/>
            <a:ext cx="4445953" cy="790257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546099"/>
            <a:ext cx="3309145" cy="23241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546102"/>
            <a:ext cx="5622926" cy="1170622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870202"/>
            <a:ext cx="3309145" cy="9382126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9601201"/>
            <a:ext cx="6035040" cy="113347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1225551"/>
            <a:ext cx="6035040" cy="8229600"/>
          </a:xfrm>
        </p:spPr>
        <p:txBody>
          <a:bodyPr/>
          <a:lstStyle>
            <a:lvl1pPr marL="0" indent="0">
              <a:buNone/>
              <a:defRPr sz="50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10734677"/>
            <a:ext cx="6035040" cy="1609724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49277"/>
            <a:ext cx="9052560" cy="22860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200402"/>
            <a:ext cx="9052560" cy="9051925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2712700"/>
            <a:ext cx="2346960" cy="730251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2BF0-B568-48BE-ADCC-1C794A234BA7}" type="datetimeFigureOut">
              <a:rPr lang="en-US" smtClean="0"/>
              <a:t>09-Aug-13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2712700"/>
            <a:ext cx="3185160" cy="730251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2712700"/>
            <a:ext cx="2346960" cy="730251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E5C0-60E8-4FF6-B4A8-CA1D2F39F4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ll\Downloads\galaxy-wallpap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17429"/>
            <a:ext cx="10058400" cy="3755572"/>
          </a:xfrm>
          <a:prstGeom prst="rect">
            <a:avLst/>
          </a:prstGeom>
          <a:noFill/>
        </p:spPr>
      </p:pic>
      <p:pic>
        <p:nvPicPr>
          <p:cNvPr id="13" name="Picture 4" descr="C:\Users\dell\Downloads\Abstract_wallpaper_HD_0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75857"/>
            <a:ext cx="10058400" cy="6041572"/>
          </a:xfrm>
          <a:prstGeom prst="rect">
            <a:avLst/>
          </a:prstGeom>
          <a:noFill/>
        </p:spPr>
      </p:pic>
      <p:pic>
        <p:nvPicPr>
          <p:cNvPr id="14" name="Picture 2" descr="C:\Users\dell\Downloads\galaxy-wallpap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2857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10495" y="2067671"/>
            <a:ext cx="2500606" cy="640359"/>
          </a:xfrm>
          <a:prstGeom prst="rect">
            <a:avLst/>
          </a:prstGeom>
          <a:noFill/>
        </p:spPr>
        <p:txBody>
          <a:bodyPr wrap="none" lIns="100767" tIns="50383" rIns="100767" bIns="50383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Berlin Sans FB Demi" pitchFamily="34" charset="0"/>
              </a:rPr>
              <a:t>26</a:t>
            </a:r>
            <a:r>
              <a:rPr lang="en-US" sz="3500" b="1" baseline="30000" dirty="0">
                <a:solidFill>
                  <a:schemeClr val="bg1"/>
                </a:solidFill>
                <a:latin typeface="Berlin Sans FB Demi" pitchFamily="34" charset="0"/>
              </a:rPr>
              <a:t>th</a:t>
            </a:r>
            <a:r>
              <a:rPr lang="en-US" sz="3500" b="1" dirty="0">
                <a:solidFill>
                  <a:schemeClr val="bg1"/>
                </a:solidFill>
                <a:latin typeface="Berlin Sans FB Demi" pitchFamily="34" charset="0"/>
              </a:rPr>
              <a:t> August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3886" y="1357888"/>
            <a:ext cx="2410838" cy="1455967"/>
          </a:xfrm>
          <a:prstGeom prst="rect">
            <a:avLst/>
          </a:prstGeom>
          <a:noFill/>
        </p:spPr>
        <p:txBody>
          <a:bodyPr wrap="none" lIns="100767" tIns="50383" rIns="100767" bIns="50383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2400" y="3048000"/>
            <a:ext cx="9978571" cy="1640633"/>
          </a:xfrm>
          <a:prstGeom prst="rect">
            <a:avLst/>
          </a:prstGeom>
          <a:noFill/>
        </p:spPr>
        <p:txBody>
          <a:bodyPr wrap="square" lIns="100767" tIns="50383" rIns="100767" bIns="50383" rtlCol="0">
            <a:spAutoFit/>
          </a:bodyPr>
          <a:lstStyle/>
          <a:p>
            <a:pPr algn="r"/>
            <a: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PhD Science Day </a:t>
            </a:r>
          </a:p>
        </p:txBody>
      </p:sp>
      <p:pic>
        <p:nvPicPr>
          <p:cNvPr id="18" name="Picture 3" descr="C:\Users\dell\Downloads\SD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257" y="4800600"/>
            <a:ext cx="4310743" cy="4408715"/>
          </a:xfrm>
          <a:prstGeom prst="rect">
            <a:avLst/>
          </a:prstGeom>
          <a:noFill/>
        </p:spPr>
      </p:pic>
      <p:pic>
        <p:nvPicPr>
          <p:cNvPr id="19" name="Picture 9" descr="C:\Users\dell\Downloads\logo-PhD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658" y="244930"/>
            <a:ext cx="2634343" cy="2403181"/>
          </a:xfrm>
          <a:prstGeom prst="rect">
            <a:avLst/>
          </a:prstGeom>
          <a:noFill/>
        </p:spPr>
      </p:pic>
      <p:pic>
        <p:nvPicPr>
          <p:cNvPr id="20" name="Picture 4" descr="180px-GS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8204" y="12654643"/>
            <a:ext cx="980882" cy="8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180px-FAIR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3524" y="12644438"/>
            <a:ext cx="1493277" cy="7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hgs-hire.de/pictures/logo/logo-hgs-hire-sma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4514" y="12715875"/>
            <a:ext cx="1915886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:\Users\dell\Downloads\GSI_Logo_rg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4572" y="452317"/>
            <a:ext cx="2573680" cy="833558"/>
          </a:xfrm>
          <a:prstGeom prst="rect">
            <a:avLst/>
          </a:prstGeom>
          <a:noFill/>
        </p:spPr>
      </p:pic>
      <p:pic>
        <p:nvPicPr>
          <p:cNvPr id="24" name="Picture 10" descr="C:\Users\dell\Downloads\GSI_Logo_rg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9486" y="12644438"/>
            <a:ext cx="1915886" cy="620513"/>
          </a:xfrm>
          <a:prstGeom prst="rect">
            <a:avLst/>
          </a:prstGeom>
          <a:noFill/>
        </p:spPr>
      </p:pic>
      <p:pic>
        <p:nvPicPr>
          <p:cNvPr id="25" name="Picture 13" descr="C:\Users\dell\Downloads\Helmholtz-Juniors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6309" y="12736287"/>
            <a:ext cx="2085521" cy="70048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041197" y="5633357"/>
            <a:ext cx="3097033" cy="1702188"/>
          </a:xfrm>
          <a:prstGeom prst="rect">
            <a:avLst/>
          </a:prstGeom>
          <a:noFill/>
        </p:spPr>
        <p:txBody>
          <a:bodyPr wrap="square" lIns="100767" tIns="50383" rIns="100767" bIns="50383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26</a:t>
            </a:r>
            <a:r>
              <a:rPr lang="en-US" sz="2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Aug’13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14:00-17:00 hrs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 Lecture Hall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GSI, Darmstadt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911" y="12144310"/>
            <a:ext cx="9244695" cy="440304"/>
          </a:xfrm>
          <a:prstGeom prst="rect">
            <a:avLst/>
          </a:prstGeom>
          <a:noFill/>
        </p:spPr>
        <p:txBody>
          <a:bodyPr wrap="none" lIns="100767" tIns="50383" rIns="100767" bIns="50383" rtlCol="0">
            <a:spAutoFit/>
          </a:bodyPr>
          <a:lstStyle/>
          <a:p>
            <a:r>
              <a:rPr lang="en-US" sz="2200" i="1" dirty="0">
                <a:solidFill>
                  <a:srgbClr val="FFFF00"/>
                </a:solidFill>
              </a:rPr>
              <a:t>For more information: https://indico.gsi.de/conferenceDisplay.py?confId=2360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798" y="11593286"/>
            <a:ext cx="9845565" cy="517248"/>
          </a:xfrm>
          <a:prstGeom prst="rect">
            <a:avLst/>
          </a:prstGeom>
          <a:noFill/>
        </p:spPr>
        <p:txBody>
          <a:bodyPr wrap="none" lIns="100767" tIns="50383" rIns="100767" bIns="50383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Comic Sans MS" pitchFamily="66" charset="0"/>
              </a:rPr>
              <a:t>All PhD Students and GSI Summer Students are invited.</a:t>
            </a:r>
            <a:endParaRPr lang="en-US" sz="27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485" y="9037100"/>
            <a:ext cx="10087618" cy="2256186"/>
          </a:xfrm>
          <a:prstGeom prst="rect">
            <a:avLst/>
          </a:prstGeom>
          <a:noFill/>
        </p:spPr>
        <p:txBody>
          <a:bodyPr wrap="none" lIns="100767" tIns="50383" rIns="100767" bIns="5038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Highlights: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Achievements of GSI in Science &amp; Update from FAIR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Career Prospects @ FAIR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Interaction with Alumni’s (former PhD’s)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Poster Session (PhD Students) 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7</cp:revision>
  <dcterms:created xsi:type="dcterms:W3CDTF">2013-08-09T18:38:03Z</dcterms:created>
  <dcterms:modified xsi:type="dcterms:W3CDTF">2013-08-12T15:36:23Z</dcterms:modified>
</cp:coreProperties>
</file>