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258" r:id="rId4"/>
    <p:sldId id="262" r:id="rId5"/>
    <p:sldId id="259" r:id="rId6"/>
    <p:sldId id="260" r:id="rId7"/>
    <p:sldId id="264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9B8F-F17A-3245-97B1-0B0773FDAEC3}" type="datetimeFigureOut">
              <a:rPr lang="de-DE" smtClean="0"/>
              <a:pPr/>
              <a:t>16.02.2013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454B-C167-EB40-AC5B-C85F41912C4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6918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31B80-338C-2947-B4F9-B48EF8BDA927}" type="datetimeFigureOut">
              <a:rPr lang="de-DE" smtClean="0"/>
              <a:pPr/>
              <a:t>16.02.2013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76F73-B6B3-7643-BBB8-4ABC8FB9551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9864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63E9-F335-5147-A5EB-F1D99CD693C7}" type="datetime1">
              <a:rPr lang="de-AT" smtClean="0"/>
              <a:pPr/>
              <a:t>16.02.2013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E44F2-5CE5-8A47-AFF0-AB78F32C1C96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8B8116-4A42-434D-908C-7E168741ADF6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048D64-CA37-2C4C-A1F0-54B2DD9F7FAA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Bilder mit Beschrift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145C1F-913A-5F4F-A95B-D99DC71CBC55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AT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66F8-94F8-0345-A5A3-9D1256761789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9E26-7B10-D545-B9D4-09CA2BBAFD81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Grußform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2E8C-4D8D-6A40-AEC7-EB9255A6AB2C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88A8-1B64-7A41-83A1-579182C2BF92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1086EB-D61D-9640-B637-E1007D7A884F}" type="datetime1">
              <a:rPr lang="de-AT" smtClean="0"/>
              <a:pPr/>
              <a:t>16.02.2013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CB11F-73E1-9A4D-BB8E-1A5EAB224308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9C2A-6342-0343-9E13-EE6AAA88E4E1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2FDF-DDF5-F049-9F59-B15F34454E76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4B822-FBE9-5241-B941-EEEF074B72EA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FAE1-524E-6344-9240-66DF46A28FF3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4D011-A42A-5748-BB60-F7DE58725CD6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AT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84F853-3B3F-734B-B3FE-A6C8BF0196D1}" type="datetime1">
              <a:rPr lang="de-AT" smtClean="0"/>
              <a:pPr/>
              <a:t>16.02.2013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1E2A48-E273-934C-B0E8-F84834BD9EC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39776" y="2989461"/>
            <a:ext cx="7437070" cy="2616398"/>
          </a:xfrm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Stefan Meyer </a:t>
            </a:r>
            <a:r>
              <a:rPr lang="en-US" dirty="0" smtClean="0">
                <a:solidFill>
                  <a:schemeClr val="tx1"/>
                </a:solidFill>
              </a:rPr>
              <a:t>Institute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for Subatomic Physics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err="1" smtClean="0">
                <a:solidFill>
                  <a:schemeClr val="tx1"/>
                </a:solidFill>
              </a:rPr>
              <a:t>Österreichische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Akademie</a:t>
            </a:r>
            <a:r>
              <a:rPr lang="en-US" sz="3200" dirty="0" smtClean="0">
                <a:solidFill>
                  <a:schemeClr val="tx1"/>
                </a:solidFill>
              </a:rPr>
              <a:t> der </a:t>
            </a:r>
            <a:r>
              <a:rPr lang="en-US" sz="3200" dirty="0" err="1" smtClean="0">
                <a:solidFill>
                  <a:schemeClr val="tx1"/>
                </a:solidFill>
              </a:rPr>
              <a:t>Wissenschaften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Overview</a:t>
            </a:r>
          </a:p>
        </p:txBody>
      </p:sp>
      <p:pic>
        <p:nvPicPr>
          <p:cNvPr id="3" name="Picture 14" descr="SMI_Logo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80" y="5050692"/>
            <a:ext cx="1182099" cy="1093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94208" y="5050692"/>
            <a:ext cx="156527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155204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577" b="21577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416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Stefan Meyer Institute </a:t>
            </a:r>
            <a:r>
              <a:rPr lang="en-US" dirty="0" smtClean="0"/>
              <a:t>– short History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8023" y="2307982"/>
            <a:ext cx="4830961" cy="4938117"/>
          </a:xfrm>
          <a:ln/>
        </p:spPr>
        <p:txBody>
          <a:bodyPr/>
          <a:lstStyle/>
          <a:p>
            <a:pPr marL="282156" indent="0">
              <a:buNone/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 smtClean="0"/>
              <a:t>Stefan Meyer (1872-1949) </a:t>
            </a:r>
            <a:r>
              <a:rPr lang="en-US" dirty="0"/>
              <a:t>first director of the „</a:t>
            </a: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 smtClean="0"/>
              <a:t>Radiumforschung</a:t>
            </a:r>
            <a:r>
              <a:rPr lang="de-AT" dirty="0" smtClean="0">
                <a:latin typeface="Arial"/>
              </a:rPr>
              <a:t>“</a:t>
            </a:r>
            <a:endParaRPr lang="en-US" dirty="0" smtClean="0"/>
          </a:p>
          <a:p>
            <a:pPr marL="622241" lvl="1" indent="0">
              <a:buNone/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sz="2100" dirty="0"/>
              <a:t>Founded </a:t>
            </a:r>
            <a:r>
              <a:rPr lang="en-US" sz="2100" dirty="0" smtClean="0"/>
              <a:t>1910 as 1</a:t>
            </a:r>
            <a:r>
              <a:rPr lang="en-US" sz="2100" baseline="30000" dirty="0" smtClean="0"/>
              <a:t>st</a:t>
            </a:r>
            <a:r>
              <a:rPr lang="en-US" sz="2100" dirty="0" smtClean="0"/>
              <a:t> institute of the Academy (</a:t>
            </a:r>
            <a:r>
              <a:rPr lang="en-US" sz="2100" dirty="0" err="1" smtClean="0"/>
              <a:t>k.k.</a:t>
            </a:r>
            <a:r>
              <a:rPr lang="en-US" sz="2100" dirty="0" smtClean="0"/>
              <a:t> Academy)</a:t>
            </a:r>
            <a:endParaRPr lang="en-US" sz="2100" dirty="0"/>
          </a:p>
          <a:p>
            <a:pPr marL="622241" lvl="1" indent="0">
              <a:buNone/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sz="2100" dirty="0"/>
              <a:t>Austria possessed the only natural source of </a:t>
            </a:r>
            <a:r>
              <a:rPr lang="en-US" sz="2100" dirty="0" smtClean="0"/>
              <a:t>Radium</a:t>
            </a:r>
            <a:endParaRPr lang="en-US" sz="2100" dirty="0"/>
          </a:p>
          <a:p>
            <a:pPr marL="279341" indent="0">
              <a:buNone/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sz="2300" dirty="0" smtClean="0"/>
              <a:t>1987 Institute for Medium Energy Physics</a:t>
            </a:r>
          </a:p>
          <a:p>
            <a:pPr marL="279341" indent="0">
              <a:buNone/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sz="2300" dirty="0" smtClean="0"/>
              <a:t>2004 Renamed in Stefan Meyer Institute</a:t>
            </a:r>
          </a:p>
          <a:p>
            <a:pPr marL="622241" lvl="1" indent="0">
              <a:buNone/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endParaRPr lang="en-US" sz="2100" dirty="0" smtClean="0"/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1961" y="2177728"/>
            <a:ext cx="3032745" cy="401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368" y="1919883"/>
            <a:ext cx="1775892" cy="243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589974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Roots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9306"/>
            <a:ext cx="2379184" cy="3236547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330" y="2452077"/>
            <a:ext cx="2986519" cy="199780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230" y="4449885"/>
            <a:ext cx="3995615" cy="17653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5949462"/>
            <a:ext cx="2764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Victor F. Hess (1883-1964)</a:t>
            </a:r>
          </a:p>
          <a:p>
            <a:r>
              <a:rPr lang="de-DE" dirty="0" smtClean="0"/>
              <a:t>– </a:t>
            </a:r>
            <a:r>
              <a:rPr lang="de-DE" dirty="0" err="1" smtClean="0"/>
              <a:t>cosmic</a:t>
            </a:r>
            <a:r>
              <a:rPr lang="de-DE" dirty="0" smtClean="0"/>
              <a:t> </a:t>
            </a:r>
            <a:r>
              <a:rPr lang="de-DE" dirty="0" err="1" smtClean="0"/>
              <a:t>rays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531753" y="3118339"/>
            <a:ext cx="195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George de Hevesy </a:t>
            </a:r>
            <a:br>
              <a:rPr lang="de-DE" dirty="0" smtClean="0"/>
            </a:br>
            <a:r>
              <a:rPr lang="de-DE" dirty="0" smtClean="0"/>
              <a:t>(1885- 1966)</a:t>
            </a:r>
          </a:p>
          <a:p>
            <a:r>
              <a:rPr lang="de-DE" dirty="0" smtClean="0"/>
              <a:t>- Tracer </a:t>
            </a:r>
            <a:r>
              <a:rPr lang="de-DE" dirty="0" err="1" smtClean="0"/>
              <a:t>method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149384" y="6140212"/>
            <a:ext cx="334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Paul Kienle (1931-2013)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944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Research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2539" y="2461205"/>
            <a:ext cx="5343846" cy="3906303"/>
          </a:xfrm>
          <a:ln/>
        </p:spPr>
        <p:txBody>
          <a:bodyPr/>
          <a:lstStyle/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/>
              <a:t>Matter-antimatter asymmetry: </a:t>
            </a:r>
            <a:br>
              <a:rPr lang="en-US" dirty="0"/>
            </a:br>
            <a:r>
              <a:rPr lang="en-US" dirty="0"/>
              <a:t>ASACUSA @ </a:t>
            </a:r>
            <a:r>
              <a:rPr lang="en-US" dirty="0" smtClean="0"/>
              <a:t>CERN/AD</a:t>
            </a:r>
            <a:endParaRPr lang="en-US" dirty="0"/>
          </a:p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endParaRPr lang="en-US" dirty="0"/>
          </a:p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 err="1"/>
              <a:t>Kaon</a:t>
            </a:r>
            <a:r>
              <a:rPr lang="en-US" dirty="0"/>
              <a:t>-nucleon interaction: </a:t>
            </a:r>
            <a:r>
              <a:rPr lang="en-US" dirty="0" err="1"/>
              <a:t>kaonic</a:t>
            </a:r>
            <a:r>
              <a:rPr lang="en-US" dirty="0"/>
              <a:t> atoms and </a:t>
            </a:r>
            <a:r>
              <a:rPr lang="en-US" dirty="0" smtClean="0"/>
              <a:t>nuclei @ DAFNE/LNF and J-PARC</a:t>
            </a:r>
            <a:endParaRPr lang="en-US" dirty="0"/>
          </a:p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/>
              <a:t>Antiprotons at </a:t>
            </a:r>
            <a:r>
              <a:rPr lang="en-US" dirty="0" smtClean="0"/>
              <a:t>FAIR – PANDA, FLAIR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16774" y="2294930"/>
            <a:ext cx="1625203" cy="10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45399" y="4884539"/>
            <a:ext cx="1945556" cy="14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11390" y="3375422"/>
            <a:ext cx="1669852" cy="13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41977" y="3330774"/>
            <a:ext cx="1562695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577" y="2294930"/>
            <a:ext cx="1048756" cy="110163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998828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Other Projects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1469" y="3221786"/>
            <a:ext cx="8635008" cy="1819137"/>
          </a:xfrm>
          <a:ln/>
        </p:spPr>
        <p:txBody>
          <a:bodyPr>
            <a:normAutofit fontScale="70000" lnSpcReduction="20000"/>
          </a:bodyPr>
          <a:lstStyle/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 err="1"/>
              <a:t>Pionic</a:t>
            </a:r>
            <a:r>
              <a:rPr lang="en-US" dirty="0"/>
              <a:t> Hydrogen </a:t>
            </a:r>
            <a:r>
              <a:rPr lang="en-US" dirty="0" smtClean="0"/>
              <a:t>– </a:t>
            </a:r>
            <a:r>
              <a:rPr lang="en-US" dirty="0"/>
              <a:t>finished</a:t>
            </a:r>
          </a:p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 smtClean="0"/>
              <a:t>VIP </a:t>
            </a:r>
            <a:r>
              <a:rPr lang="en-US" dirty="0"/>
              <a:t>- Violation of the Pauli </a:t>
            </a:r>
            <a:r>
              <a:rPr lang="en-US" dirty="0" smtClean="0"/>
              <a:t>Principle @ LNGS</a:t>
            </a:r>
            <a:endParaRPr lang="en-US" dirty="0"/>
          </a:p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/>
              <a:t>Detector </a:t>
            </a:r>
            <a:r>
              <a:rPr lang="en-US" dirty="0" smtClean="0"/>
              <a:t>Developments: GEM, </a:t>
            </a:r>
            <a:r>
              <a:rPr lang="en-US" dirty="0" err="1" smtClean="0"/>
              <a:t>SiPM</a:t>
            </a:r>
            <a:r>
              <a:rPr lang="en-US" dirty="0" smtClean="0"/>
              <a:t> related</a:t>
            </a:r>
          </a:p>
          <a:p>
            <a:pPr marL="625056">
              <a:tabLst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  <a:tab pos="556970" algn="l"/>
                <a:tab pos="830431" algn="l"/>
              </a:tabLst>
            </a:pPr>
            <a:r>
              <a:rPr lang="en-US" dirty="0" smtClean="0"/>
              <a:t>Medical Physics: TOF-PET</a:t>
            </a:r>
          </a:p>
        </p:txBody>
      </p:sp>
      <p:pic>
        <p:nvPicPr>
          <p:cNvPr id="5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81812" y="5040923"/>
            <a:ext cx="18049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162" y="3509108"/>
            <a:ext cx="2006600" cy="901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402430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Workshop on Silicon Multiplier and Associated Electronics (16 February 2013)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8894" y="0"/>
            <a:ext cx="4846211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1006" y="3262923"/>
            <a:ext cx="7662864" cy="19147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5400" dirty="0" smtClean="0"/>
              <a:t>Welcome </a:t>
            </a:r>
            <a:r>
              <a:rPr lang="de-DE" sz="5400" dirty="0" err="1" smtClean="0"/>
              <a:t>to</a:t>
            </a:r>
            <a:r>
              <a:rPr lang="de-DE" sz="5400" dirty="0" smtClean="0"/>
              <a:t> Vienna </a:t>
            </a:r>
          </a:p>
          <a:p>
            <a:pPr marL="0" indent="0" algn="ctr">
              <a:buNone/>
            </a:pPr>
            <a:r>
              <a:rPr lang="de-DE" sz="5400" dirty="0" err="1" smtClean="0"/>
              <a:t>and</a:t>
            </a:r>
            <a:r>
              <a:rPr lang="de-DE" sz="5400" dirty="0" smtClean="0"/>
              <a:t> SMI </a:t>
            </a:r>
            <a:endParaRPr lang="de-DE" sz="5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70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0</TotalTime>
  <Words>173</Words>
  <Application>Microsoft Macintosh PowerPoint</Application>
  <PresentationFormat>Bildschirmpräsentation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Genesis</vt:lpstr>
      <vt:lpstr>Stefan Meyer Institute  for Subatomic Physics  Österreichische Akademie der Wissenschaften Overview</vt:lpstr>
      <vt:lpstr>About us</vt:lpstr>
      <vt:lpstr>Stefan Meyer Institute – short History</vt:lpstr>
      <vt:lpstr>Roots</vt:lpstr>
      <vt:lpstr>Research </vt:lpstr>
      <vt:lpstr>Other Projects</vt:lpstr>
      <vt:lpstr>Folie 7</vt:lpstr>
      <vt:lpstr>Folie 8</vt:lpstr>
    </vt:vector>
  </TitlesOfParts>
  <Company>SMI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 Marton</dc:creator>
  <cp:lastModifiedBy>Johann Marton</cp:lastModifiedBy>
  <cp:revision>7</cp:revision>
  <dcterms:created xsi:type="dcterms:W3CDTF">2013-02-16T08:07:00Z</dcterms:created>
  <dcterms:modified xsi:type="dcterms:W3CDTF">2013-02-16T08:11:31Z</dcterms:modified>
</cp:coreProperties>
</file>